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256" r:id="rId2"/>
    <p:sldId id="258" r:id="rId3"/>
    <p:sldId id="301" r:id="rId4"/>
    <p:sldId id="302" r:id="rId5"/>
    <p:sldId id="369" r:id="rId6"/>
    <p:sldId id="303" r:id="rId7"/>
    <p:sldId id="370" r:id="rId8"/>
    <p:sldId id="371" r:id="rId9"/>
    <p:sldId id="304" r:id="rId10"/>
    <p:sldId id="373" r:id="rId11"/>
    <p:sldId id="372" r:id="rId12"/>
    <p:sldId id="305" r:id="rId13"/>
    <p:sldId id="374" r:id="rId14"/>
    <p:sldId id="307" r:id="rId15"/>
    <p:sldId id="377" r:id="rId16"/>
    <p:sldId id="308" r:id="rId17"/>
    <p:sldId id="378" r:id="rId18"/>
    <p:sldId id="309" r:id="rId19"/>
    <p:sldId id="379" r:id="rId20"/>
    <p:sldId id="310" r:id="rId21"/>
    <p:sldId id="380" r:id="rId22"/>
    <p:sldId id="312" r:id="rId23"/>
    <p:sldId id="313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330" r:id="rId47"/>
    <p:sldId id="331" r:id="rId48"/>
    <p:sldId id="332" r:id="rId49"/>
    <p:sldId id="333" r:id="rId50"/>
    <p:sldId id="334" r:id="rId51"/>
    <p:sldId id="336" r:id="rId52"/>
    <p:sldId id="339" r:id="rId53"/>
    <p:sldId id="335" r:id="rId54"/>
    <p:sldId id="337" r:id="rId55"/>
    <p:sldId id="338" r:id="rId56"/>
    <p:sldId id="340" r:id="rId57"/>
    <p:sldId id="341" r:id="rId58"/>
    <p:sldId id="342" r:id="rId59"/>
    <p:sldId id="343" r:id="rId60"/>
    <p:sldId id="344" r:id="rId61"/>
    <p:sldId id="346" r:id="rId62"/>
    <p:sldId id="348" r:id="rId63"/>
    <p:sldId id="349" r:id="rId64"/>
    <p:sldId id="351" r:id="rId65"/>
    <p:sldId id="352" r:id="rId66"/>
    <p:sldId id="353" r:id="rId67"/>
    <p:sldId id="354" r:id="rId68"/>
    <p:sldId id="355" r:id="rId69"/>
    <p:sldId id="356" r:id="rId70"/>
    <p:sldId id="357" r:id="rId71"/>
    <p:sldId id="358" r:id="rId72"/>
    <p:sldId id="359" r:id="rId73"/>
    <p:sldId id="360" r:id="rId74"/>
    <p:sldId id="361" r:id="rId75"/>
    <p:sldId id="362" r:id="rId76"/>
    <p:sldId id="363" r:id="rId77"/>
    <p:sldId id="365" r:id="rId78"/>
    <p:sldId id="364" r:id="rId79"/>
    <p:sldId id="366" r:id="rId80"/>
    <p:sldId id="367" r:id="rId81"/>
    <p:sldId id="368" r:id="rId82"/>
    <p:sldId id="285" r:id="rId83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FC"/>
    <a:srgbClr val="FF33CC"/>
    <a:srgbClr val="FF99CC"/>
    <a:srgbClr val="CC00CC"/>
    <a:srgbClr val="66CCFF"/>
    <a:srgbClr val="FF00FF"/>
    <a:srgbClr val="FDF58D"/>
    <a:srgbClr val="808080"/>
    <a:srgbClr val="E8E8E8"/>
    <a:srgbClr val="FFD84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327" autoAdjust="0"/>
    <p:restoredTop sz="94660"/>
  </p:normalViewPr>
  <p:slideViewPr>
    <p:cSldViewPr>
      <p:cViewPr>
        <p:scale>
          <a:sx n="60" d="100"/>
          <a:sy n="60" d="100"/>
        </p:scale>
        <p:origin x="-1812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83C5AAA-6D51-4531-B38E-3C45EAB77E7D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0046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1B691B3-F891-4B4C-9EF7-45BF386596A9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840706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691B3-F891-4B4C-9EF7-45BF386596A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2001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Freeform 40"/>
          <p:cNvSpPr>
            <a:spLocks/>
          </p:cNvSpPr>
          <p:nvPr/>
        </p:nvSpPr>
        <p:spPr bwMode="gray">
          <a:xfrm>
            <a:off x="0" y="6048375"/>
            <a:ext cx="2762250" cy="809625"/>
          </a:xfrm>
          <a:custGeom>
            <a:avLst/>
            <a:gdLst>
              <a:gd name="T0" fmla="*/ 0 w 1740"/>
              <a:gd name="T1" fmla="*/ 0 h 510"/>
              <a:gd name="T2" fmla="*/ 0 w 1740"/>
              <a:gd name="T3" fmla="*/ 510 h 510"/>
              <a:gd name="T4" fmla="*/ 1740 w 1740"/>
              <a:gd name="T5" fmla="*/ 510 h 510"/>
              <a:gd name="T6" fmla="*/ 1595 w 1740"/>
              <a:gd name="T7" fmla="*/ 30 h 510"/>
              <a:gd name="T8" fmla="*/ 0 w 1740"/>
              <a:gd name="T9" fmla="*/ 0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0" h="510">
                <a:moveTo>
                  <a:pt x="0" y="0"/>
                </a:moveTo>
                <a:lnTo>
                  <a:pt x="0" y="510"/>
                </a:lnTo>
                <a:cubicBezTo>
                  <a:pt x="0" y="510"/>
                  <a:pt x="870" y="510"/>
                  <a:pt x="1740" y="510"/>
                </a:cubicBezTo>
                <a:cubicBezTo>
                  <a:pt x="1650" y="258"/>
                  <a:pt x="1595" y="30"/>
                  <a:pt x="1595" y="30"/>
                </a:cubicBezTo>
                <a:cubicBezTo>
                  <a:pt x="798" y="54"/>
                  <a:pt x="0" y="0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3" name="Freeform 41"/>
          <p:cNvSpPr>
            <a:spLocks/>
          </p:cNvSpPr>
          <p:nvPr/>
        </p:nvSpPr>
        <p:spPr bwMode="gray">
          <a:xfrm>
            <a:off x="2590800" y="4705350"/>
            <a:ext cx="6400800" cy="2152650"/>
          </a:xfrm>
          <a:custGeom>
            <a:avLst/>
            <a:gdLst>
              <a:gd name="T0" fmla="*/ 1116 w 4032"/>
              <a:gd name="T1" fmla="*/ 0 h 1356"/>
              <a:gd name="T2" fmla="*/ 3840 w 4032"/>
              <a:gd name="T3" fmla="*/ 636 h 1356"/>
              <a:gd name="T4" fmla="*/ 4032 w 4032"/>
              <a:gd name="T5" fmla="*/ 1356 h 1356"/>
              <a:gd name="T6" fmla="*/ 288 w 4032"/>
              <a:gd name="T7" fmla="*/ 1356 h 1356"/>
              <a:gd name="T8" fmla="*/ 0 w 4032"/>
              <a:gd name="T9" fmla="*/ 828 h 1356"/>
              <a:gd name="T10" fmla="*/ 1116 w 4032"/>
              <a:gd name="T11" fmla="*/ 0 h 1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32" h="1356">
                <a:moveTo>
                  <a:pt x="1116" y="0"/>
                </a:moveTo>
                <a:cubicBezTo>
                  <a:pt x="2370" y="1254"/>
                  <a:pt x="3840" y="636"/>
                  <a:pt x="3840" y="636"/>
                </a:cubicBezTo>
                <a:cubicBezTo>
                  <a:pt x="4032" y="966"/>
                  <a:pt x="4032" y="1356"/>
                  <a:pt x="4032" y="1356"/>
                </a:cubicBezTo>
                <a:cubicBezTo>
                  <a:pt x="4032" y="1356"/>
                  <a:pt x="2160" y="1356"/>
                  <a:pt x="288" y="1356"/>
                </a:cubicBezTo>
                <a:cubicBezTo>
                  <a:pt x="120" y="1140"/>
                  <a:pt x="0" y="828"/>
                  <a:pt x="0" y="828"/>
                </a:cubicBezTo>
                <a:lnTo>
                  <a:pt x="1116" y="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4" name="Freeform 42"/>
          <p:cNvSpPr>
            <a:spLocks/>
          </p:cNvSpPr>
          <p:nvPr/>
        </p:nvSpPr>
        <p:spPr bwMode="gray">
          <a:xfrm>
            <a:off x="4400550" y="781050"/>
            <a:ext cx="4743450" cy="5048250"/>
          </a:xfrm>
          <a:custGeom>
            <a:avLst/>
            <a:gdLst>
              <a:gd name="T0" fmla="*/ 510 w 2988"/>
              <a:gd name="T1" fmla="*/ 1098 h 3180"/>
              <a:gd name="T2" fmla="*/ 2280 w 2988"/>
              <a:gd name="T3" fmla="*/ 0 h 3180"/>
              <a:gd name="T4" fmla="*/ 2988 w 2988"/>
              <a:gd name="T5" fmla="*/ 342 h 3180"/>
              <a:gd name="T6" fmla="*/ 2988 w 2988"/>
              <a:gd name="T7" fmla="*/ 2772 h 3180"/>
              <a:gd name="T8" fmla="*/ 1452 w 2988"/>
              <a:gd name="T9" fmla="*/ 3060 h 3180"/>
              <a:gd name="T10" fmla="*/ 0 w 2988"/>
              <a:gd name="T11" fmla="*/ 2406 h 3180"/>
              <a:gd name="T12" fmla="*/ 510 w 2988"/>
              <a:gd name="T13" fmla="*/ 1098 h 3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88" h="3180">
                <a:moveTo>
                  <a:pt x="510" y="1098"/>
                </a:moveTo>
                <a:cubicBezTo>
                  <a:pt x="1710" y="840"/>
                  <a:pt x="2280" y="0"/>
                  <a:pt x="2280" y="0"/>
                </a:cubicBezTo>
                <a:cubicBezTo>
                  <a:pt x="2700" y="96"/>
                  <a:pt x="2988" y="342"/>
                  <a:pt x="2988" y="342"/>
                </a:cubicBezTo>
                <a:lnTo>
                  <a:pt x="2988" y="2772"/>
                </a:lnTo>
                <a:cubicBezTo>
                  <a:pt x="2988" y="2772"/>
                  <a:pt x="2202" y="3180"/>
                  <a:pt x="1452" y="3060"/>
                </a:cubicBezTo>
                <a:cubicBezTo>
                  <a:pt x="636" y="2940"/>
                  <a:pt x="0" y="2406"/>
                  <a:pt x="0" y="2406"/>
                </a:cubicBezTo>
                <a:lnTo>
                  <a:pt x="510" y="109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5" name="Freeform 43"/>
          <p:cNvSpPr>
            <a:spLocks/>
          </p:cNvSpPr>
          <p:nvPr/>
        </p:nvSpPr>
        <p:spPr bwMode="gray">
          <a:xfrm>
            <a:off x="4800600" y="0"/>
            <a:ext cx="3276600" cy="2409825"/>
          </a:xfrm>
          <a:custGeom>
            <a:avLst/>
            <a:gdLst>
              <a:gd name="T0" fmla="*/ 0 w 2064"/>
              <a:gd name="T1" fmla="*/ 0 h 1518"/>
              <a:gd name="T2" fmla="*/ 276 w 2064"/>
              <a:gd name="T3" fmla="*/ 1518 h 1518"/>
              <a:gd name="T4" fmla="*/ 2064 w 2064"/>
              <a:gd name="T5" fmla="*/ 0 h 1518"/>
              <a:gd name="T6" fmla="*/ 0 w 2064"/>
              <a:gd name="T7" fmla="*/ 0 h 1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64" h="1518">
                <a:moveTo>
                  <a:pt x="0" y="0"/>
                </a:moveTo>
                <a:cubicBezTo>
                  <a:pt x="0" y="0"/>
                  <a:pt x="138" y="759"/>
                  <a:pt x="276" y="1518"/>
                </a:cubicBezTo>
                <a:cubicBezTo>
                  <a:pt x="1518" y="1194"/>
                  <a:pt x="2064" y="0"/>
                  <a:pt x="206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1" name="Freeform 79"/>
          <p:cNvSpPr>
            <a:spLocks/>
          </p:cNvSpPr>
          <p:nvPr/>
        </p:nvSpPr>
        <p:spPr bwMode="gray">
          <a:xfrm>
            <a:off x="0" y="0"/>
            <a:ext cx="6583363" cy="7267575"/>
          </a:xfrm>
          <a:custGeom>
            <a:avLst/>
            <a:gdLst>
              <a:gd name="T0" fmla="*/ 0 w 4014"/>
              <a:gd name="T1" fmla="*/ 0 h 4455"/>
              <a:gd name="T2" fmla="*/ 3612 w 4014"/>
              <a:gd name="T3" fmla="*/ 0 h 4455"/>
              <a:gd name="T4" fmla="*/ 3222 w 4014"/>
              <a:gd name="T5" fmla="*/ 3042 h 4455"/>
              <a:gd name="T6" fmla="*/ 0 w 4014"/>
              <a:gd name="T7" fmla="*/ 3744 h 4455"/>
              <a:gd name="T8" fmla="*/ 0 w 4014"/>
              <a:gd name="T9" fmla="*/ 0 h 4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7" name="Freeform 45"/>
          <p:cNvSpPr>
            <a:spLocks/>
          </p:cNvSpPr>
          <p:nvPr/>
        </p:nvSpPr>
        <p:spPr bwMode="gray">
          <a:xfrm>
            <a:off x="0" y="0"/>
            <a:ext cx="6372225" cy="7072313"/>
          </a:xfrm>
          <a:custGeom>
            <a:avLst/>
            <a:gdLst>
              <a:gd name="T0" fmla="*/ 0 w 4014"/>
              <a:gd name="T1" fmla="*/ 0 h 4455"/>
              <a:gd name="T2" fmla="*/ 3612 w 4014"/>
              <a:gd name="T3" fmla="*/ 0 h 4455"/>
              <a:gd name="T4" fmla="*/ 3222 w 4014"/>
              <a:gd name="T5" fmla="*/ 3042 h 4455"/>
              <a:gd name="T6" fmla="*/ 0 w 4014"/>
              <a:gd name="T7" fmla="*/ 3744 h 4455"/>
              <a:gd name="T8" fmla="*/ 0 w 4014"/>
              <a:gd name="T9" fmla="*/ 0 h 4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2549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9" name="Line 47"/>
          <p:cNvSpPr>
            <a:spLocks noChangeShapeType="1"/>
          </p:cNvSpPr>
          <p:nvPr/>
        </p:nvSpPr>
        <p:spPr bwMode="gray">
          <a:xfrm>
            <a:off x="250825" y="1588"/>
            <a:ext cx="0" cy="60150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0" name="Line 48"/>
          <p:cNvSpPr>
            <a:spLocks noChangeShapeType="1"/>
          </p:cNvSpPr>
          <p:nvPr/>
        </p:nvSpPr>
        <p:spPr bwMode="gray">
          <a:xfrm>
            <a:off x="1293813" y="1588"/>
            <a:ext cx="0" cy="62071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1" name="Line 49"/>
          <p:cNvSpPr>
            <a:spLocks noChangeShapeType="1"/>
          </p:cNvSpPr>
          <p:nvPr/>
        </p:nvSpPr>
        <p:spPr bwMode="gray">
          <a:xfrm>
            <a:off x="2338388" y="1588"/>
            <a:ext cx="0" cy="61833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2" name="Line 50"/>
          <p:cNvSpPr>
            <a:spLocks noChangeShapeType="1"/>
          </p:cNvSpPr>
          <p:nvPr/>
        </p:nvSpPr>
        <p:spPr bwMode="gray">
          <a:xfrm>
            <a:off x="3382963" y="1588"/>
            <a:ext cx="0" cy="5972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3" name="Line 51"/>
          <p:cNvSpPr>
            <a:spLocks noChangeShapeType="1"/>
          </p:cNvSpPr>
          <p:nvPr/>
        </p:nvSpPr>
        <p:spPr bwMode="gray">
          <a:xfrm>
            <a:off x="4427538" y="1588"/>
            <a:ext cx="0" cy="54498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5" name="Line 53"/>
          <p:cNvSpPr>
            <a:spLocks noChangeShapeType="1"/>
          </p:cNvSpPr>
          <p:nvPr/>
        </p:nvSpPr>
        <p:spPr bwMode="gray">
          <a:xfrm rot="5400000">
            <a:off x="2913063" y="-2654300"/>
            <a:ext cx="0" cy="58134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6" name="Line 54"/>
          <p:cNvSpPr>
            <a:spLocks noChangeShapeType="1"/>
          </p:cNvSpPr>
          <p:nvPr/>
        </p:nvSpPr>
        <p:spPr bwMode="gray">
          <a:xfrm rot="5400000">
            <a:off x="3006725" y="-1682750"/>
            <a:ext cx="0" cy="60007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7" name="Line 55"/>
          <p:cNvSpPr>
            <a:spLocks noChangeShapeType="1"/>
          </p:cNvSpPr>
          <p:nvPr/>
        </p:nvSpPr>
        <p:spPr bwMode="gray">
          <a:xfrm rot="5400000">
            <a:off x="3011488" y="-622300"/>
            <a:ext cx="0" cy="60102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8" name="Line 56"/>
          <p:cNvSpPr>
            <a:spLocks noChangeShapeType="1"/>
          </p:cNvSpPr>
          <p:nvPr/>
        </p:nvSpPr>
        <p:spPr bwMode="gray">
          <a:xfrm rot="5400000">
            <a:off x="2907507" y="548481"/>
            <a:ext cx="0" cy="58023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9" name="Line 57"/>
          <p:cNvSpPr>
            <a:spLocks noChangeShapeType="1"/>
          </p:cNvSpPr>
          <p:nvPr/>
        </p:nvSpPr>
        <p:spPr bwMode="gray">
          <a:xfrm rot="5400000">
            <a:off x="2666207" y="1854993"/>
            <a:ext cx="0" cy="53197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0" name="Line 58"/>
          <p:cNvSpPr>
            <a:spLocks noChangeShapeType="1"/>
          </p:cNvSpPr>
          <p:nvPr/>
        </p:nvSpPr>
        <p:spPr bwMode="gray">
          <a:xfrm rot="5400000">
            <a:off x="2115344" y="3472656"/>
            <a:ext cx="0" cy="42179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1" name="Rectangle 59"/>
          <p:cNvSpPr>
            <a:spLocks noChangeArrowheads="1"/>
          </p:cNvSpPr>
          <p:nvPr/>
        </p:nvSpPr>
        <p:spPr bwMode="gray">
          <a:xfrm>
            <a:off x="2362200" y="277813"/>
            <a:ext cx="1012825" cy="10255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32" name="Rectangle 60"/>
          <p:cNvSpPr>
            <a:spLocks noChangeArrowheads="1"/>
          </p:cNvSpPr>
          <p:nvPr/>
        </p:nvSpPr>
        <p:spPr bwMode="gray">
          <a:xfrm>
            <a:off x="285750" y="2427288"/>
            <a:ext cx="1012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33" name="Rectangle 61"/>
          <p:cNvSpPr>
            <a:spLocks noChangeArrowheads="1"/>
          </p:cNvSpPr>
          <p:nvPr/>
        </p:nvSpPr>
        <p:spPr bwMode="gray">
          <a:xfrm>
            <a:off x="0" y="271463"/>
            <a:ext cx="250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34" name="Rectangle 62"/>
          <p:cNvSpPr>
            <a:spLocks noChangeArrowheads="1"/>
          </p:cNvSpPr>
          <p:nvPr/>
        </p:nvSpPr>
        <p:spPr bwMode="gray">
          <a:xfrm>
            <a:off x="1331913" y="1588"/>
            <a:ext cx="1012825" cy="23495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36" name="Freeform 64"/>
          <p:cNvSpPr>
            <a:spLocks/>
          </p:cNvSpPr>
          <p:nvPr/>
        </p:nvSpPr>
        <p:spPr bwMode="gray">
          <a:xfrm>
            <a:off x="2365375" y="4541838"/>
            <a:ext cx="1009650" cy="1033462"/>
          </a:xfrm>
          <a:custGeom>
            <a:avLst/>
            <a:gdLst>
              <a:gd name="T0" fmla="*/ 0 w 636"/>
              <a:gd name="T1" fmla="*/ 0 h 651"/>
              <a:gd name="T2" fmla="*/ 0 w 636"/>
              <a:gd name="T3" fmla="*/ 645 h 651"/>
              <a:gd name="T4" fmla="*/ 636 w 636"/>
              <a:gd name="T5" fmla="*/ 651 h 651"/>
              <a:gd name="T6" fmla="*/ 632 w 636"/>
              <a:gd name="T7" fmla="*/ 0 h 651"/>
              <a:gd name="T8" fmla="*/ 0 w 636"/>
              <a:gd name="T9" fmla="*/ 0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6" h="651">
                <a:moveTo>
                  <a:pt x="0" y="0"/>
                </a:moveTo>
                <a:lnTo>
                  <a:pt x="0" y="645"/>
                </a:lnTo>
                <a:lnTo>
                  <a:pt x="636" y="651"/>
                </a:lnTo>
                <a:lnTo>
                  <a:pt x="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gray">
          <a:xfrm>
            <a:off x="285750" y="243522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3375" y="5084763"/>
            <a:ext cx="6400800" cy="4572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itchFamily="18" charset="0"/>
              </a:defRPr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  <a:endParaRPr lang="en-US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07150"/>
            <a:ext cx="2895600" cy="3143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fld id="{3D21DED9-38D2-4FA3-96A3-B58BCF002A1D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3110" name="Text Box 38"/>
          <p:cNvSpPr txBox="1">
            <a:spLocks noChangeArrowheads="1"/>
          </p:cNvSpPr>
          <p:nvPr/>
        </p:nvSpPr>
        <p:spPr bwMode="gray">
          <a:xfrm>
            <a:off x="333375" y="4714875"/>
            <a:ext cx="130333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200">
                <a:latin typeface="Arial Black" pitchFamily="34" charset="0"/>
              </a:rPr>
              <a:t>L/O/G/O</a:t>
            </a:r>
          </a:p>
        </p:txBody>
      </p:sp>
      <p:grpSp>
        <p:nvGrpSpPr>
          <p:cNvPr id="3143" name="Group 71"/>
          <p:cNvGrpSpPr>
            <a:grpSpLocks/>
          </p:cNvGrpSpPr>
          <p:nvPr/>
        </p:nvGrpSpPr>
        <p:grpSpPr bwMode="auto">
          <a:xfrm>
            <a:off x="8077200" y="0"/>
            <a:ext cx="1076325" cy="6858000"/>
            <a:chOff x="5088" y="0"/>
            <a:chExt cx="678" cy="4320"/>
          </a:xfrm>
        </p:grpSpPr>
        <p:sp>
          <p:nvSpPr>
            <p:cNvPr id="3138" name="Freeform 66"/>
            <p:cNvSpPr>
              <a:spLocks/>
            </p:cNvSpPr>
            <p:nvPr userDrawn="1"/>
          </p:nvSpPr>
          <p:spPr bwMode="gray">
            <a:xfrm>
              <a:off x="5088" y="0"/>
              <a:ext cx="672" cy="702"/>
            </a:xfrm>
            <a:custGeom>
              <a:avLst/>
              <a:gdLst>
                <a:gd name="T0" fmla="*/ 0 w 672"/>
                <a:gd name="T1" fmla="*/ 432 h 720"/>
                <a:gd name="T2" fmla="*/ 288 w 672"/>
                <a:gd name="T3" fmla="*/ 0 h 720"/>
                <a:gd name="T4" fmla="*/ 672 w 672"/>
                <a:gd name="T5" fmla="*/ 0 h 720"/>
                <a:gd name="T6" fmla="*/ 672 w 672"/>
                <a:gd name="T7" fmla="*/ 720 h 720"/>
                <a:gd name="T8" fmla="*/ 0 w 672"/>
                <a:gd name="T9" fmla="*/ 432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2" h="720">
                  <a:moveTo>
                    <a:pt x="0" y="432"/>
                  </a:moveTo>
                  <a:cubicBezTo>
                    <a:pt x="186" y="216"/>
                    <a:pt x="288" y="0"/>
                    <a:pt x="288" y="0"/>
                  </a:cubicBezTo>
                  <a:lnTo>
                    <a:pt x="672" y="0"/>
                  </a:lnTo>
                  <a:lnTo>
                    <a:pt x="672" y="720"/>
                  </a:lnTo>
                  <a:cubicBezTo>
                    <a:pt x="672" y="720"/>
                    <a:pt x="384" y="516"/>
                    <a:pt x="0" y="432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9" name="Freeform 67"/>
            <p:cNvSpPr>
              <a:spLocks/>
            </p:cNvSpPr>
            <p:nvPr userDrawn="1"/>
          </p:nvSpPr>
          <p:spPr bwMode="gray">
            <a:xfrm>
              <a:off x="5602" y="3496"/>
              <a:ext cx="164" cy="824"/>
            </a:xfrm>
            <a:custGeom>
              <a:avLst/>
              <a:gdLst>
                <a:gd name="T0" fmla="*/ 206 w 212"/>
                <a:gd name="T1" fmla="*/ 0 h 824"/>
                <a:gd name="T2" fmla="*/ 0 w 212"/>
                <a:gd name="T3" fmla="*/ 82 h 824"/>
                <a:gd name="T4" fmla="*/ 168 w 212"/>
                <a:gd name="T5" fmla="*/ 824 h 824"/>
                <a:gd name="T6" fmla="*/ 212 w 212"/>
                <a:gd name="T7" fmla="*/ 822 h 824"/>
                <a:gd name="T8" fmla="*/ 206 w 212"/>
                <a:gd name="T9" fmla="*/ 0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824">
                  <a:moveTo>
                    <a:pt x="206" y="0"/>
                  </a:moveTo>
                  <a:cubicBezTo>
                    <a:pt x="104" y="54"/>
                    <a:pt x="0" y="82"/>
                    <a:pt x="0" y="82"/>
                  </a:cubicBezTo>
                  <a:cubicBezTo>
                    <a:pt x="0" y="82"/>
                    <a:pt x="148" y="378"/>
                    <a:pt x="168" y="824"/>
                  </a:cubicBezTo>
                  <a:lnTo>
                    <a:pt x="212" y="822"/>
                  </a:lnTo>
                  <a:cubicBezTo>
                    <a:pt x="212" y="822"/>
                    <a:pt x="209" y="411"/>
                    <a:pt x="206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52" name="Rectangle 80"/>
          <p:cNvSpPr>
            <a:spLocks noChangeArrowheads="1"/>
          </p:cNvSpPr>
          <p:nvPr/>
        </p:nvSpPr>
        <p:spPr bwMode="gray">
          <a:xfrm>
            <a:off x="5495925" y="1333500"/>
            <a:ext cx="660400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3" name="Line 81"/>
          <p:cNvSpPr>
            <a:spLocks noChangeShapeType="1"/>
          </p:cNvSpPr>
          <p:nvPr/>
        </p:nvSpPr>
        <p:spPr bwMode="gray">
          <a:xfrm>
            <a:off x="5480050" y="1588"/>
            <a:ext cx="0" cy="4238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4" name="Rectangle 82"/>
          <p:cNvSpPr>
            <a:spLocks noChangeArrowheads="1"/>
          </p:cNvSpPr>
          <p:nvPr/>
        </p:nvSpPr>
        <p:spPr bwMode="gray">
          <a:xfrm>
            <a:off x="4457700" y="349567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33375" y="1884363"/>
            <a:ext cx="8229600" cy="1470025"/>
          </a:xfrm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s-ES" noProof="0" smtClean="0"/>
              <a:t>Haga clic para modificar el estilo de título del patrón</a:t>
            </a:r>
            <a:endParaRPr lang="en-US" noProof="0" smtClean="0"/>
          </a:p>
        </p:txBody>
      </p:sp>
      <p:pic>
        <p:nvPicPr>
          <p:cNvPr id="3155" name="Picture 83" descr="w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409" t="16374" b="27486"/>
          <a:stretch>
            <a:fillRect/>
          </a:stretch>
        </p:blipFill>
        <p:spPr bwMode="gray">
          <a:xfrm rot="393398">
            <a:off x="2667000" y="609600"/>
            <a:ext cx="2663825" cy="2197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3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3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3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69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" grpId="0" animBg="1"/>
      <p:bldP spid="3112" grpId="1" animBg="1"/>
      <p:bldP spid="3112" grpId="2" animBg="1"/>
      <p:bldP spid="3112" grpId="3" animBg="1"/>
      <p:bldP spid="3113" grpId="0" animBg="1"/>
      <p:bldP spid="3113" grpId="1" animBg="1"/>
      <p:bldP spid="3113" grpId="2" animBg="1"/>
      <p:bldP spid="3113" grpId="3" animBg="1"/>
      <p:bldP spid="3114" grpId="0" animBg="1"/>
      <p:bldP spid="3114" grpId="1" animBg="1"/>
      <p:bldP spid="3114" grpId="2" animBg="1"/>
      <p:bldP spid="3114" grpId="3" animBg="1"/>
      <p:bldP spid="3115" grpId="0" animBg="1"/>
      <p:bldP spid="3115" grpId="1" animBg="1"/>
      <p:bldP spid="3115" grpId="2" animBg="1"/>
      <p:bldP spid="3115" grpId="3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35F759-63A3-43E2-AF01-FAFDF1BC93DE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22880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325438"/>
            <a:ext cx="2057400" cy="58007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25438"/>
            <a:ext cx="6019800" cy="58007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7FE9F0-081C-4F13-9EC7-76F12B87FB59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54161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0CBB5DE-1B0D-479A-B6FC-7566052F1429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32565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E2979EF-392A-423F-83DB-CBD96DD70A7F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0427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s-ES" smtClean="0"/>
              <a:t>Haga clic en el icono para agregar una tabla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2EA4163-87CD-4A26-826D-BB2B91CFD961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40822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s-ES" smtClean="0"/>
              <a:t>Haga clic en el icono para agregar un gráfico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792A4DC-1300-4261-AC56-91BEB17DB801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2970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s-ES" smtClean="0"/>
              <a:t>Haga clic en el icono para agregar un elemento gráfico SmartArt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4B8F9B8-D5B2-4E02-A405-DEA4049ACFEF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33534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28A539-FC74-44AE-8685-8FB65C2F6877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3964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4234D4-37EE-471B-B95D-6216F531E173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6320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B1305-68BC-468E-92DA-3F8E9BEC77C8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1469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6C94E-5621-4695-A979-26B0381A7B3D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002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9B9CF-E7E5-4D40-B737-329E4C4266FF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25970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6A1F9-B268-49CF-BD86-90E6E83F6555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67985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8839C0-5782-4462-906B-86C1B63B5BA7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333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4CB6C-A580-40F5-82BD-74A9D8AC2A9D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89147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9525" y="-9525"/>
            <a:ext cx="9156700" cy="6872288"/>
          </a:xfrm>
          <a:custGeom>
            <a:avLst/>
            <a:gdLst>
              <a:gd name="T0" fmla="*/ 5766 w 5768"/>
              <a:gd name="T1" fmla="*/ 605 h 4329"/>
              <a:gd name="T2" fmla="*/ 5768 w 5768"/>
              <a:gd name="T3" fmla="*/ 4325 h 4329"/>
              <a:gd name="T4" fmla="*/ 1082 w 5768"/>
              <a:gd name="T5" fmla="*/ 4329 h 4329"/>
              <a:gd name="T6" fmla="*/ 13 w 5768"/>
              <a:gd name="T7" fmla="*/ 3351 h 4329"/>
              <a:gd name="T8" fmla="*/ 0 w 5768"/>
              <a:gd name="T9" fmla="*/ 0 h 4329"/>
              <a:gd name="T10" fmla="*/ 2428 w 5768"/>
              <a:gd name="T11" fmla="*/ 7 h 4329"/>
              <a:gd name="T12" fmla="*/ 5766 w 5768"/>
              <a:gd name="T13" fmla="*/ 605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4763" y="5500688"/>
            <a:ext cx="1441451" cy="1358900"/>
          </a:xfrm>
          <a:custGeom>
            <a:avLst/>
            <a:gdLst>
              <a:gd name="T0" fmla="*/ 0 w 1089"/>
              <a:gd name="T1" fmla="*/ 0 h 1100"/>
              <a:gd name="T2" fmla="*/ 0 w 1089"/>
              <a:gd name="T3" fmla="*/ 1100 h 1100"/>
              <a:gd name="T4" fmla="*/ 1089 w 1089"/>
              <a:gd name="T5" fmla="*/ 1100 h 1100"/>
              <a:gd name="T6" fmla="*/ 0 w 1089"/>
              <a:gd name="T7" fmla="*/ 0 h 1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gray">
          <a:xfrm>
            <a:off x="527050" y="0"/>
            <a:ext cx="0" cy="59102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>
            <a:off x="1677988" y="0"/>
            <a:ext cx="0" cy="68326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gray">
          <a:xfrm>
            <a:off x="2830513" y="0"/>
            <a:ext cx="0" cy="68611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3983038" y="0"/>
            <a:ext cx="0" cy="68754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gray">
          <a:xfrm>
            <a:off x="5133975" y="388938"/>
            <a:ext cx="0" cy="6486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gray">
          <a:xfrm>
            <a:off x="6286500" y="619125"/>
            <a:ext cx="0" cy="625633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gray">
          <a:xfrm>
            <a:off x="7439025" y="773113"/>
            <a:ext cx="0" cy="6102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gray">
          <a:xfrm>
            <a:off x="8591550" y="900113"/>
            <a:ext cx="0" cy="5975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gray">
          <a:xfrm rot="5400000">
            <a:off x="2595563" y="-2176463"/>
            <a:ext cx="0" cy="51911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gray">
          <a:xfrm rot="5400000">
            <a:off x="4578350" y="-303688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gray">
          <a:xfrm rot="5400000">
            <a:off x="4578350" y="-191293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gray">
          <a:xfrm rot="5400000">
            <a:off x="4579938" y="-788988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gray">
          <a:xfrm rot="5400000">
            <a:off x="4579938" y="334962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gray">
          <a:xfrm rot="5400000">
            <a:off x="4905376" y="1824037"/>
            <a:ext cx="0" cy="84232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4005263" y="2692400"/>
            <a:ext cx="1128712" cy="1079500"/>
          </a:xfrm>
          <a:prstGeom prst="rect">
            <a:avLst/>
          </a:prstGeom>
          <a:solidFill>
            <a:srgbClr val="FFFFFF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7459663" y="4937125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549275" y="3808413"/>
            <a:ext cx="1128713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6307138" y="6064250"/>
            <a:ext cx="1128712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2846388" y="0"/>
            <a:ext cx="1128712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2852738" y="4938713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6300788" y="1566863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3C8C14E-F0C4-4DC4-BC2C-148BCBF4DE56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1060" name="Freeform 36"/>
          <p:cNvSpPr>
            <a:spLocks/>
          </p:cNvSpPr>
          <p:nvPr/>
        </p:nvSpPr>
        <p:spPr bwMode="gray">
          <a:xfrm>
            <a:off x="4041775" y="0"/>
            <a:ext cx="5105400" cy="739775"/>
          </a:xfrm>
          <a:custGeom>
            <a:avLst/>
            <a:gdLst>
              <a:gd name="T0" fmla="*/ 3130 w 3130"/>
              <a:gd name="T1" fmla="*/ 453 h 453"/>
              <a:gd name="T2" fmla="*/ 3130 w 3130"/>
              <a:gd name="T3" fmla="*/ 0 h 453"/>
              <a:gd name="T4" fmla="*/ 0 w 3130"/>
              <a:gd name="T5" fmla="*/ 0 h 453"/>
              <a:gd name="T6" fmla="*/ 3130 w 3130"/>
              <a:gd name="T7" fmla="*/ 453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325438"/>
            <a:ext cx="8229600" cy="927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pic>
        <p:nvPicPr>
          <p:cNvPr id="1061" name="Picture 37" descr="wat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409" t="16374" b="27486"/>
          <a:stretch>
            <a:fillRect/>
          </a:stretch>
        </p:blipFill>
        <p:spPr bwMode="gray">
          <a:xfrm rot="786797">
            <a:off x="6629400" y="-381000"/>
            <a:ext cx="2417763" cy="19954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20740733" flipH="1">
            <a:off x="49213" y="5726113"/>
            <a:ext cx="1223962" cy="137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animBg="1"/>
      <p:bldP spid="1060" grpId="0" animBg="1"/>
      <p:bldP spid="1026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1 Grupo"/>
          <p:cNvGrpSpPr/>
          <p:nvPr/>
        </p:nvGrpSpPr>
        <p:grpSpPr>
          <a:xfrm>
            <a:off x="323528" y="116632"/>
            <a:ext cx="4104455" cy="5112567"/>
            <a:chOff x="0" y="0"/>
            <a:chExt cx="3030490" cy="4016589"/>
          </a:xfrm>
        </p:grpSpPr>
        <p:sp>
          <p:nvSpPr>
            <p:cNvPr id="9" name="9 Forma libre"/>
            <p:cNvSpPr/>
            <p:nvPr/>
          </p:nvSpPr>
          <p:spPr>
            <a:xfrm>
              <a:off x="1435396" y="1701209"/>
              <a:ext cx="670300" cy="472926"/>
            </a:xfrm>
            <a:custGeom>
              <a:avLst/>
              <a:gdLst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1569 w 669194"/>
                <a:gd name="connsiteY66" fmla="*/ 345281 h 570073"/>
                <a:gd name="connsiteX67" fmla="*/ 602519 w 669194"/>
                <a:gd name="connsiteY67" fmla="*/ 340519 h 570073"/>
                <a:gd name="connsiteX68" fmla="*/ 595375 w 669194"/>
                <a:gd name="connsiteY68" fmla="*/ 335756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0606 w 669194"/>
                <a:gd name="connsiteY80" fmla="*/ 226219 h 570073"/>
                <a:gd name="connsiteX81" fmla="*/ 538225 w 669194"/>
                <a:gd name="connsiteY81" fmla="*/ 219075 h 570073"/>
                <a:gd name="connsiteX82" fmla="*/ 533462 w 669194"/>
                <a:gd name="connsiteY82" fmla="*/ 211931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5362 w 669194"/>
                <a:gd name="connsiteY89" fmla="*/ 104775 h 570073"/>
                <a:gd name="connsiteX90" fmla="*/ 481075 w 669194"/>
                <a:gd name="connsiteY90" fmla="*/ 107156 h 570073"/>
                <a:gd name="connsiteX91" fmla="*/ 469169 w 669194"/>
                <a:gd name="connsiteY91" fmla="*/ 119062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73819 h 570073"/>
                <a:gd name="connsiteX99" fmla="*/ 388206 w 669194"/>
                <a:gd name="connsiteY99" fmla="*/ 64294 h 570073"/>
                <a:gd name="connsiteX100" fmla="*/ 381062 w 669194"/>
                <a:gd name="connsiteY100" fmla="*/ 59531 h 570073"/>
                <a:gd name="connsiteX101" fmla="*/ 366775 w 669194"/>
                <a:gd name="connsiteY101" fmla="*/ 54769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0581 w 669194"/>
                <a:gd name="connsiteY104" fmla="*/ 33337 h 570073"/>
                <a:gd name="connsiteX105" fmla="*/ 319150 w 669194"/>
                <a:gd name="connsiteY105" fmla="*/ 26194 h 570073"/>
                <a:gd name="connsiteX106" fmla="*/ 312006 w 669194"/>
                <a:gd name="connsiteY106" fmla="*/ 23812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31031 w 669194"/>
                <a:gd name="connsiteY123" fmla="*/ 104775 h 570073"/>
                <a:gd name="connsiteX124" fmla="*/ 116744 w 669194"/>
                <a:gd name="connsiteY124" fmla="*/ 107156 h 570073"/>
                <a:gd name="connsiteX125" fmla="*/ 109600 w 669194"/>
                <a:gd name="connsiteY125" fmla="*/ 111919 h 570073"/>
                <a:gd name="connsiteX126" fmla="*/ 107219 w 669194"/>
                <a:gd name="connsiteY126" fmla="*/ 119062 h 570073"/>
                <a:gd name="connsiteX127" fmla="*/ 102456 w 669194"/>
                <a:gd name="connsiteY127" fmla="*/ 126206 h 570073"/>
                <a:gd name="connsiteX128" fmla="*/ 102456 w 669194"/>
                <a:gd name="connsiteY128" fmla="*/ 154781 h 570073"/>
                <a:gd name="connsiteX129" fmla="*/ 114362 w 669194"/>
                <a:gd name="connsiteY129" fmla="*/ 157162 h 570073"/>
                <a:gd name="connsiteX130" fmla="*/ 121506 w 669194"/>
                <a:gd name="connsiteY130" fmla="*/ 161925 h 570073"/>
                <a:gd name="connsiteX131" fmla="*/ 128650 w 669194"/>
                <a:gd name="connsiteY131" fmla="*/ 164306 h 570073"/>
                <a:gd name="connsiteX132" fmla="*/ 133412 w 669194"/>
                <a:gd name="connsiteY132" fmla="*/ 171450 h 570073"/>
                <a:gd name="connsiteX133" fmla="*/ 147700 w 669194"/>
                <a:gd name="connsiteY133" fmla="*/ 180975 h 570073"/>
                <a:gd name="connsiteX134" fmla="*/ 164369 w 669194"/>
                <a:gd name="connsiteY134" fmla="*/ 190500 h 570073"/>
                <a:gd name="connsiteX135" fmla="*/ 171512 w 669194"/>
                <a:gd name="connsiteY135" fmla="*/ 195262 h 570073"/>
                <a:gd name="connsiteX136" fmla="*/ 188181 w 669194"/>
                <a:gd name="connsiteY136" fmla="*/ 197644 h 570073"/>
                <a:gd name="connsiteX137" fmla="*/ 195325 w 669194"/>
                <a:gd name="connsiteY137" fmla="*/ 204787 h 570073"/>
                <a:gd name="connsiteX138" fmla="*/ 204850 w 669194"/>
                <a:gd name="connsiteY138" fmla="*/ 219075 h 570073"/>
                <a:gd name="connsiteX139" fmla="*/ 195325 w 669194"/>
                <a:gd name="connsiteY139" fmla="*/ 230981 h 570073"/>
                <a:gd name="connsiteX140" fmla="*/ 181037 w 669194"/>
                <a:gd name="connsiteY140" fmla="*/ 226219 h 570073"/>
                <a:gd name="connsiteX141" fmla="*/ 173894 w 669194"/>
                <a:gd name="connsiteY141" fmla="*/ 221456 h 570073"/>
                <a:gd name="connsiteX142" fmla="*/ 140556 w 669194"/>
                <a:gd name="connsiteY142" fmla="*/ 214312 h 570073"/>
                <a:gd name="connsiteX143" fmla="*/ 131031 w 669194"/>
                <a:gd name="connsiteY143" fmla="*/ 211931 h 570073"/>
                <a:gd name="connsiteX144" fmla="*/ 123887 w 669194"/>
                <a:gd name="connsiteY144" fmla="*/ 209550 h 570073"/>
                <a:gd name="connsiteX145" fmla="*/ 100075 w 669194"/>
                <a:gd name="connsiteY145" fmla="*/ 207169 h 570073"/>
                <a:gd name="connsiteX146" fmla="*/ 85787 w 669194"/>
                <a:gd name="connsiteY146" fmla="*/ 202406 h 570073"/>
                <a:gd name="connsiteX147" fmla="*/ 78644 w 669194"/>
                <a:gd name="connsiteY147" fmla="*/ 200025 h 570073"/>
                <a:gd name="connsiteX148" fmla="*/ 69119 w 669194"/>
                <a:gd name="connsiteY148" fmla="*/ 214312 h 570073"/>
                <a:gd name="connsiteX149" fmla="*/ 64356 w 669194"/>
                <a:gd name="connsiteY149" fmla="*/ 221456 h 570073"/>
                <a:gd name="connsiteX150" fmla="*/ 59594 w 669194"/>
                <a:gd name="connsiteY150" fmla="*/ 264319 h 570073"/>
                <a:gd name="connsiteX151" fmla="*/ 57212 w 669194"/>
                <a:gd name="connsiteY151" fmla="*/ 271462 h 570073"/>
                <a:gd name="connsiteX152" fmla="*/ 52450 w 669194"/>
                <a:gd name="connsiteY152" fmla="*/ 304800 h 570073"/>
                <a:gd name="connsiteX153" fmla="*/ 47687 w 669194"/>
                <a:gd name="connsiteY153" fmla="*/ 311944 h 570073"/>
                <a:gd name="connsiteX154" fmla="*/ 45306 w 669194"/>
                <a:gd name="connsiteY154" fmla="*/ 319087 h 570073"/>
                <a:gd name="connsiteX155" fmla="*/ 38162 w 669194"/>
                <a:gd name="connsiteY155" fmla="*/ 321469 h 570073"/>
                <a:gd name="connsiteX156" fmla="*/ 31019 w 669194"/>
                <a:gd name="connsiteY156" fmla="*/ 326231 h 570073"/>
                <a:gd name="connsiteX157" fmla="*/ 16731 w 669194"/>
                <a:gd name="connsiteY157" fmla="*/ 330994 h 570073"/>
                <a:gd name="connsiteX158" fmla="*/ 9587 w 669194"/>
                <a:gd name="connsiteY158" fmla="*/ 333375 h 570073"/>
                <a:gd name="connsiteX159" fmla="*/ 2444 w 669194"/>
                <a:gd name="connsiteY159" fmla="*/ 335756 h 570073"/>
                <a:gd name="connsiteX160" fmla="*/ 2444 w 669194"/>
                <a:gd name="connsiteY160" fmla="*/ 354806 h 570073"/>
                <a:gd name="connsiteX161" fmla="*/ 2444 w 669194"/>
                <a:gd name="connsiteY161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1569 w 669194"/>
                <a:gd name="connsiteY66" fmla="*/ 345281 h 570073"/>
                <a:gd name="connsiteX67" fmla="*/ 602519 w 669194"/>
                <a:gd name="connsiteY67" fmla="*/ 340519 h 570073"/>
                <a:gd name="connsiteX68" fmla="*/ 595375 w 669194"/>
                <a:gd name="connsiteY68" fmla="*/ 335756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0606 w 669194"/>
                <a:gd name="connsiteY80" fmla="*/ 226219 h 570073"/>
                <a:gd name="connsiteX81" fmla="*/ 538225 w 669194"/>
                <a:gd name="connsiteY81" fmla="*/ 219075 h 570073"/>
                <a:gd name="connsiteX82" fmla="*/ 533462 w 669194"/>
                <a:gd name="connsiteY82" fmla="*/ 211931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5362 w 669194"/>
                <a:gd name="connsiteY89" fmla="*/ 104775 h 570073"/>
                <a:gd name="connsiteX90" fmla="*/ 481075 w 669194"/>
                <a:gd name="connsiteY90" fmla="*/ 107156 h 570073"/>
                <a:gd name="connsiteX91" fmla="*/ 469169 w 669194"/>
                <a:gd name="connsiteY91" fmla="*/ 119062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73819 h 570073"/>
                <a:gd name="connsiteX99" fmla="*/ 388206 w 669194"/>
                <a:gd name="connsiteY99" fmla="*/ 64294 h 570073"/>
                <a:gd name="connsiteX100" fmla="*/ 381062 w 669194"/>
                <a:gd name="connsiteY100" fmla="*/ 59531 h 570073"/>
                <a:gd name="connsiteX101" fmla="*/ 366775 w 669194"/>
                <a:gd name="connsiteY101" fmla="*/ 54769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19150 w 669194"/>
                <a:gd name="connsiteY105" fmla="*/ 26194 h 570073"/>
                <a:gd name="connsiteX106" fmla="*/ 312006 w 669194"/>
                <a:gd name="connsiteY106" fmla="*/ 23812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31031 w 669194"/>
                <a:gd name="connsiteY123" fmla="*/ 104775 h 570073"/>
                <a:gd name="connsiteX124" fmla="*/ 116744 w 669194"/>
                <a:gd name="connsiteY124" fmla="*/ 107156 h 570073"/>
                <a:gd name="connsiteX125" fmla="*/ 109600 w 669194"/>
                <a:gd name="connsiteY125" fmla="*/ 111919 h 570073"/>
                <a:gd name="connsiteX126" fmla="*/ 107219 w 669194"/>
                <a:gd name="connsiteY126" fmla="*/ 119062 h 570073"/>
                <a:gd name="connsiteX127" fmla="*/ 102456 w 669194"/>
                <a:gd name="connsiteY127" fmla="*/ 126206 h 570073"/>
                <a:gd name="connsiteX128" fmla="*/ 102456 w 669194"/>
                <a:gd name="connsiteY128" fmla="*/ 154781 h 570073"/>
                <a:gd name="connsiteX129" fmla="*/ 114362 w 669194"/>
                <a:gd name="connsiteY129" fmla="*/ 157162 h 570073"/>
                <a:gd name="connsiteX130" fmla="*/ 121506 w 669194"/>
                <a:gd name="connsiteY130" fmla="*/ 161925 h 570073"/>
                <a:gd name="connsiteX131" fmla="*/ 128650 w 669194"/>
                <a:gd name="connsiteY131" fmla="*/ 164306 h 570073"/>
                <a:gd name="connsiteX132" fmla="*/ 133412 w 669194"/>
                <a:gd name="connsiteY132" fmla="*/ 171450 h 570073"/>
                <a:gd name="connsiteX133" fmla="*/ 147700 w 669194"/>
                <a:gd name="connsiteY133" fmla="*/ 180975 h 570073"/>
                <a:gd name="connsiteX134" fmla="*/ 164369 w 669194"/>
                <a:gd name="connsiteY134" fmla="*/ 190500 h 570073"/>
                <a:gd name="connsiteX135" fmla="*/ 171512 w 669194"/>
                <a:gd name="connsiteY135" fmla="*/ 195262 h 570073"/>
                <a:gd name="connsiteX136" fmla="*/ 188181 w 669194"/>
                <a:gd name="connsiteY136" fmla="*/ 197644 h 570073"/>
                <a:gd name="connsiteX137" fmla="*/ 195325 w 669194"/>
                <a:gd name="connsiteY137" fmla="*/ 204787 h 570073"/>
                <a:gd name="connsiteX138" fmla="*/ 204850 w 669194"/>
                <a:gd name="connsiteY138" fmla="*/ 219075 h 570073"/>
                <a:gd name="connsiteX139" fmla="*/ 195325 w 669194"/>
                <a:gd name="connsiteY139" fmla="*/ 230981 h 570073"/>
                <a:gd name="connsiteX140" fmla="*/ 181037 w 669194"/>
                <a:gd name="connsiteY140" fmla="*/ 226219 h 570073"/>
                <a:gd name="connsiteX141" fmla="*/ 173894 w 669194"/>
                <a:gd name="connsiteY141" fmla="*/ 221456 h 570073"/>
                <a:gd name="connsiteX142" fmla="*/ 140556 w 669194"/>
                <a:gd name="connsiteY142" fmla="*/ 214312 h 570073"/>
                <a:gd name="connsiteX143" fmla="*/ 131031 w 669194"/>
                <a:gd name="connsiteY143" fmla="*/ 211931 h 570073"/>
                <a:gd name="connsiteX144" fmla="*/ 123887 w 669194"/>
                <a:gd name="connsiteY144" fmla="*/ 209550 h 570073"/>
                <a:gd name="connsiteX145" fmla="*/ 100075 w 669194"/>
                <a:gd name="connsiteY145" fmla="*/ 207169 h 570073"/>
                <a:gd name="connsiteX146" fmla="*/ 85787 w 669194"/>
                <a:gd name="connsiteY146" fmla="*/ 202406 h 570073"/>
                <a:gd name="connsiteX147" fmla="*/ 78644 w 669194"/>
                <a:gd name="connsiteY147" fmla="*/ 200025 h 570073"/>
                <a:gd name="connsiteX148" fmla="*/ 69119 w 669194"/>
                <a:gd name="connsiteY148" fmla="*/ 214312 h 570073"/>
                <a:gd name="connsiteX149" fmla="*/ 64356 w 669194"/>
                <a:gd name="connsiteY149" fmla="*/ 221456 h 570073"/>
                <a:gd name="connsiteX150" fmla="*/ 59594 w 669194"/>
                <a:gd name="connsiteY150" fmla="*/ 264319 h 570073"/>
                <a:gd name="connsiteX151" fmla="*/ 57212 w 669194"/>
                <a:gd name="connsiteY151" fmla="*/ 271462 h 570073"/>
                <a:gd name="connsiteX152" fmla="*/ 52450 w 669194"/>
                <a:gd name="connsiteY152" fmla="*/ 304800 h 570073"/>
                <a:gd name="connsiteX153" fmla="*/ 47687 w 669194"/>
                <a:gd name="connsiteY153" fmla="*/ 311944 h 570073"/>
                <a:gd name="connsiteX154" fmla="*/ 45306 w 669194"/>
                <a:gd name="connsiteY154" fmla="*/ 319087 h 570073"/>
                <a:gd name="connsiteX155" fmla="*/ 38162 w 669194"/>
                <a:gd name="connsiteY155" fmla="*/ 321469 h 570073"/>
                <a:gd name="connsiteX156" fmla="*/ 31019 w 669194"/>
                <a:gd name="connsiteY156" fmla="*/ 326231 h 570073"/>
                <a:gd name="connsiteX157" fmla="*/ 16731 w 669194"/>
                <a:gd name="connsiteY157" fmla="*/ 330994 h 570073"/>
                <a:gd name="connsiteX158" fmla="*/ 9587 w 669194"/>
                <a:gd name="connsiteY158" fmla="*/ 333375 h 570073"/>
                <a:gd name="connsiteX159" fmla="*/ 2444 w 669194"/>
                <a:gd name="connsiteY159" fmla="*/ 335756 h 570073"/>
                <a:gd name="connsiteX160" fmla="*/ 2444 w 669194"/>
                <a:gd name="connsiteY160" fmla="*/ 354806 h 570073"/>
                <a:gd name="connsiteX161" fmla="*/ 2444 w 669194"/>
                <a:gd name="connsiteY161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1569 w 669194"/>
                <a:gd name="connsiteY66" fmla="*/ 345281 h 570073"/>
                <a:gd name="connsiteX67" fmla="*/ 602519 w 669194"/>
                <a:gd name="connsiteY67" fmla="*/ 340519 h 570073"/>
                <a:gd name="connsiteX68" fmla="*/ 595375 w 669194"/>
                <a:gd name="connsiteY68" fmla="*/ 335756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0606 w 669194"/>
                <a:gd name="connsiteY80" fmla="*/ 226219 h 570073"/>
                <a:gd name="connsiteX81" fmla="*/ 538225 w 669194"/>
                <a:gd name="connsiteY81" fmla="*/ 219075 h 570073"/>
                <a:gd name="connsiteX82" fmla="*/ 533462 w 669194"/>
                <a:gd name="connsiteY82" fmla="*/ 211931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5362 w 669194"/>
                <a:gd name="connsiteY89" fmla="*/ 104775 h 570073"/>
                <a:gd name="connsiteX90" fmla="*/ 481075 w 669194"/>
                <a:gd name="connsiteY90" fmla="*/ 107156 h 570073"/>
                <a:gd name="connsiteX91" fmla="*/ 469169 w 669194"/>
                <a:gd name="connsiteY91" fmla="*/ 119062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73819 h 570073"/>
                <a:gd name="connsiteX99" fmla="*/ 388206 w 669194"/>
                <a:gd name="connsiteY99" fmla="*/ 64294 h 570073"/>
                <a:gd name="connsiteX100" fmla="*/ 381062 w 669194"/>
                <a:gd name="connsiteY100" fmla="*/ 59531 h 570073"/>
                <a:gd name="connsiteX101" fmla="*/ 366775 w 669194"/>
                <a:gd name="connsiteY101" fmla="*/ 54769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19150 w 669194"/>
                <a:gd name="connsiteY105" fmla="*/ 26194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31031 w 669194"/>
                <a:gd name="connsiteY123" fmla="*/ 104775 h 570073"/>
                <a:gd name="connsiteX124" fmla="*/ 116744 w 669194"/>
                <a:gd name="connsiteY124" fmla="*/ 107156 h 570073"/>
                <a:gd name="connsiteX125" fmla="*/ 109600 w 669194"/>
                <a:gd name="connsiteY125" fmla="*/ 111919 h 570073"/>
                <a:gd name="connsiteX126" fmla="*/ 107219 w 669194"/>
                <a:gd name="connsiteY126" fmla="*/ 119062 h 570073"/>
                <a:gd name="connsiteX127" fmla="*/ 102456 w 669194"/>
                <a:gd name="connsiteY127" fmla="*/ 126206 h 570073"/>
                <a:gd name="connsiteX128" fmla="*/ 102456 w 669194"/>
                <a:gd name="connsiteY128" fmla="*/ 154781 h 570073"/>
                <a:gd name="connsiteX129" fmla="*/ 114362 w 669194"/>
                <a:gd name="connsiteY129" fmla="*/ 157162 h 570073"/>
                <a:gd name="connsiteX130" fmla="*/ 121506 w 669194"/>
                <a:gd name="connsiteY130" fmla="*/ 161925 h 570073"/>
                <a:gd name="connsiteX131" fmla="*/ 128650 w 669194"/>
                <a:gd name="connsiteY131" fmla="*/ 164306 h 570073"/>
                <a:gd name="connsiteX132" fmla="*/ 133412 w 669194"/>
                <a:gd name="connsiteY132" fmla="*/ 171450 h 570073"/>
                <a:gd name="connsiteX133" fmla="*/ 147700 w 669194"/>
                <a:gd name="connsiteY133" fmla="*/ 180975 h 570073"/>
                <a:gd name="connsiteX134" fmla="*/ 164369 w 669194"/>
                <a:gd name="connsiteY134" fmla="*/ 190500 h 570073"/>
                <a:gd name="connsiteX135" fmla="*/ 171512 w 669194"/>
                <a:gd name="connsiteY135" fmla="*/ 195262 h 570073"/>
                <a:gd name="connsiteX136" fmla="*/ 188181 w 669194"/>
                <a:gd name="connsiteY136" fmla="*/ 197644 h 570073"/>
                <a:gd name="connsiteX137" fmla="*/ 195325 w 669194"/>
                <a:gd name="connsiteY137" fmla="*/ 204787 h 570073"/>
                <a:gd name="connsiteX138" fmla="*/ 204850 w 669194"/>
                <a:gd name="connsiteY138" fmla="*/ 219075 h 570073"/>
                <a:gd name="connsiteX139" fmla="*/ 195325 w 669194"/>
                <a:gd name="connsiteY139" fmla="*/ 230981 h 570073"/>
                <a:gd name="connsiteX140" fmla="*/ 181037 w 669194"/>
                <a:gd name="connsiteY140" fmla="*/ 226219 h 570073"/>
                <a:gd name="connsiteX141" fmla="*/ 173894 w 669194"/>
                <a:gd name="connsiteY141" fmla="*/ 221456 h 570073"/>
                <a:gd name="connsiteX142" fmla="*/ 140556 w 669194"/>
                <a:gd name="connsiteY142" fmla="*/ 214312 h 570073"/>
                <a:gd name="connsiteX143" fmla="*/ 131031 w 669194"/>
                <a:gd name="connsiteY143" fmla="*/ 211931 h 570073"/>
                <a:gd name="connsiteX144" fmla="*/ 123887 w 669194"/>
                <a:gd name="connsiteY144" fmla="*/ 209550 h 570073"/>
                <a:gd name="connsiteX145" fmla="*/ 100075 w 669194"/>
                <a:gd name="connsiteY145" fmla="*/ 207169 h 570073"/>
                <a:gd name="connsiteX146" fmla="*/ 85787 w 669194"/>
                <a:gd name="connsiteY146" fmla="*/ 202406 h 570073"/>
                <a:gd name="connsiteX147" fmla="*/ 78644 w 669194"/>
                <a:gd name="connsiteY147" fmla="*/ 200025 h 570073"/>
                <a:gd name="connsiteX148" fmla="*/ 69119 w 669194"/>
                <a:gd name="connsiteY148" fmla="*/ 214312 h 570073"/>
                <a:gd name="connsiteX149" fmla="*/ 64356 w 669194"/>
                <a:gd name="connsiteY149" fmla="*/ 221456 h 570073"/>
                <a:gd name="connsiteX150" fmla="*/ 59594 w 669194"/>
                <a:gd name="connsiteY150" fmla="*/ 264319 h 570073"/>
                <a:gd name="connsiteX151" fmla="*/ 57212 w 669194"/>
                <a:gd name="connsiteY151" fmla="*/ 271462 h 570073"/>
                <a:gd name="connsiteX152" fmla="*/ 52450 w 669194"/>
                <a:gd name="connsiteY152" fmla="*/ 304800 h 570073"/>
                <a:gd name="connsiteX153" fmla="*/ 47687 w 669194"/>
                <a:gd name="connsiteY153" fmla="*/ 311944 h 570073"/>
                <a:gd name="connsiteX154" fmla="*/ 45306 w 669194"/>
                <a:gd name="connsiteY154" fmla="*/ 319087 h 570073"/>
                <a:gd name="connsiteX155" fmla="*/ 38162 w 669194"/>
                <a:gd name="connsiteY155" fmla="*/ 321469 h 570073"/>
                <a:gd name="connsiteX156" fmla="*/ 31019 w 669194"/>
                <a:gd name="connsiteY156" fmla="*/ 326231 h 570073"/>
                <a:gd name="connsiteX157" fmla="*/ 16731 w 669194"/>
                <a:gd name="connsiteY157" fmla="*/ 330994 h 570073"/>
                <a:gd name="connsiteX158" fmla="*/ 9587 w 669194"/>
                <a:gd name="connsiteY158" fmla="*/ 333375 h 570073"/>
                <a:gd name="connsiteX159" fmla="*/ 2444 w 669194"/>
                <a:gd name="connsiteY159" fmla="*/ 335756 h 570073"/>
                <a:gd name="connsiteX160" fmla="*/ 2444 w 669194"/>
                <a:gd name="connsiteY160" fmla="*/ 354806 h 570073"/>
                <a:gd name="connsiteX161" fmla="*/ 2444 w 669194"/>
                <a:gd name="connsiteY161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1569 w 669194"/>
                <a:gd name="connsiteY66" fmla="*/ 345281 h 570073"/>
                <a:gd name="connsiteX67" fmla="*/ 602519 w 669194"/>
                <a:gd name="connsiteY67" fmla="*/ 340519 h 570073"/>
                <a:gd name="connsiteX68" fmla="*/ 595375 w 669194"/>
                <a:gd name="connsiteY68" fmla="*/ 335756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0606 w 669194"/>
                <a:gd name="connsiteY80" fmla="*/ 226219 h 570073"/>
                <a:gd name="connsiteX81" fmla="*/ 538225 w 669194"/>
                <a:gd name="connsiteY81" fmla="*/ 219075 h 570073"/>
                <a:gd name="connsiteX82" fmla="*/ 533462 w 669194"/>
                <a:gd name="connsiteY82" fmla="*/ 211931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5362 w 669194"/>
                <a:gd name="connsiteY89" fmla="*/ 104775 h 570073"/>
                <a:gd name="connsiteX90" fmla="*/ 481075 w 669194"/>
                <a:gd name="connsiteY90" fmla="*/ 107156 h 570073"/>
                <a:gd name="connsiteX91" fmla="*/ 469169 w 669194"/>
                <a:gd name="connsiteY91" fmla="*/ 119062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73819 h 570073"/>
                <a:gd name="connsiteX99" fmla="*/ 388206 w 669194"/>
                <a:gd name="connsiteY99" fmla="*/ 64294 h 570073"/>
                <a:gd name="connsiteX100" fmla="*/ 381062 w 669194"/>
                <a:gd name="connsiteY100" fmla="*/ 59531 h 570073"/>
                <a:gd name="connsiteX101" fmla="*/ 366775 w 669194"/>
                <a:gd name="connsiteY101" fmla="*/ 54769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26294 w 669194"/>
                <a:gd name="connsiteY105" fmla="*/ 19050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31031 w 669194"/>
                <a:gd name="connsiteY123" fmla="*/ 104775 h 570073"/>
                <a:gd name="connsiteX124" fmla="*/ 116744 w 669194"/>
                <a:gd name="connsiteY124" fmla="*/ 107156 h 570073"/>
                <a:gd name="connsiteX125" fmla="*/ 109600 w 669194"/>
                <a:gd name="connsiteY125" fmla="*/ 111919 h 570073"/>
                <a:gd name="connsiteX126" fmla="*/ 107219 w 669194"/>
                <a:gd name="connsiteY126" fmla="*/ 119062 h 570073"/>
                <a:gd name="connsiteX127" fmla="*/ 102456 w 669194"/>
                <a:gd name="connsiteY127" fmla="*/ 126206 h 570073"/>
                <a:gd name="connsiteX128" fmla="*/ 102456 w 669194"/>
                <a:gd name="connsiteY128" fmla="*/ 154781 h 570073"/>
                <a:gd name="connsiteX129" fmla="*/ 114362 w 669194"/>
                <a:gd name="connsiteY129" fmla="*/ 157162 h 570073"/>
                <a:gd name="connsiteX130" fmla="*/ 121506 w 669194"/>
                <a:gd name="connsiteY130" fmla="*/ 161925 h 570073"/>
                <a:gd name="connsiteX131" fmla="*/ 128650 w 669194"/>
                <a:gd name="connsiteY131" fmla="*/ 164306 h 570073"/>
                <a:gd name="connsiteX132" fmla="*/ 133412 w 669194"/>
                <a:gd name="connsiteY132" fmla="*/ 171450 h 570073"/>
                <a:gd name="connsiteX133" fmla="*/ 147700 w 669194"/>
                <a:gd name="connsiteY133" fmla="*/ 180975 h 570073"/>
                <a:gd name="connsiteX134" fmla="*/ 164369 w 669194"/>
                <a:gd name="connsiteY134" fmla="*/ 190500 h 570073"/>
                <a:gd name="connsiteX135" fmla="*/ 171512 w 669194"/>
                <a:gd name="connsiteY135" fmla="*/ 195262 h 570073"/>
                <a:gd name="connsiteX136" fmla="*/ 188181 w 669194"/>
                <a:gd name="connsiteY136" fmla="*/ 197644 h 570073"/>
                <a:gd name="connsiteX137" fmla="*/ 195325 w 669194"/>
                <a:gd name="connsiteY137" fmla="*/ 204787 h 570073"/>
                <a:gd name="connsiteX138" fmla="*/ 204850 w 669194"/>
                <a:gd name="connsiteY138" fmla="*/ 219075 h 570073"/>
                <a:gd name="connsiteX139" fmla="*/ 195325 w 669194"/>
                <a:gd name="connsiteY139" fmla="*/ 230981 h 570073"/>
                <a:gd name="connsiteX140" fmla="*/ 181037 w 669194"/>
                <a:gd name="connsiteY140" fmla="*/ 226219 h 570073"/>
                <a:gd name="connsiteX141" fmla="*/ 173894 w 669194"/>
                <a:gd name="connsiteY141" fmla="*/ 221456 h 570073"/>
                <a:gd name="connsiteX142" fmla="*/ 140556 w 669194"/>
                <a:gd name="connsiteY142" fmla="*/ 214312 h 570073"/>
                <a:gd name="connsiteX143" fmla="*/ 131031 w 669194"/>
                <a:gd name="connsiteY143" fmla="*/ 211931 h 570073"/>
                <a:gd name="connsiteX144" fmla="*/ 123887 w 669194"/>
                <a:gd name="connsiteY144" fmla="*/ 209550 h 570073"/>
                <a:gd name="connsiteX145" fmla="*/ 100075 w 669194"/>
                <a:gd name="connsiteY145" fmla="*/ 207169 h 570073"/>
                <a:gd name="connsiteX146" fmla="*/ 85787 w 669194"/>
                <a:gd name="connsiteY146" fmla="*/ 202406 h 570073"/>
                <a:gd name="connsiteX147" fmla="*/ 78644 w 669194"/>
                <a:gd name="connsiteY147" fmla="*/ 200025 h 570073"/>
                <a:gd name="connsiteX148" fmla="*/ 69119 w 669194"/>
                <a:gd name="connsiteY148" fmla="*/ 214312 h 570073"/>
                <a:gd name="connsiteX149" fmla="*/ 64356 w 669194"/>
                <a:gd name="connsiteY149" fmla="*/ 221456 h 570073"/>
                <a:gd name="connsiteX150" fmla="*/ 59594 w 669194"/>
                <a:gd name="connsiteY150" fmla="*/ 264319 h 570073"/>
                <a:gd name="connsiteX151" fmla="*/ 57212 w 669194"/>
                <a:gd name="connsiteY151" fmla="*/ 271462 h 570073"/>
                <a:gd name="connsiteX152" fmla="*/ 52450 w 669194"/>
                <a:gd name="connsiteY152" fmla="*/ 304800 h 570073"/>
                <a:gd name="connsiteX153" fmla="*/ 47687 w 669194"/>
                <a:gd name="connsiteY153" fmla="*/ 311944 h 570073"/>
                <a:gd name="connsiteX154" fmla="*/ 45306 w 669194"/>
                <a:gd name="connsiteY154" fmla="*/ 319087 h 570073"/>
                <a:gd name="connsiteX155" fmla="*/ 38162 w 669194"/>
                <a:gd name="connsiteY155" fmla="*/ 321469 h 570073"/>
                <a:gd name="connsiteX156" fmla="*/ 31019 w 669194"/>
                <a:gd name="connsiteY156" fmla="*/ 326231 h 570073"/>
                <a:gd name="connsiteX157" fmla="*/ 16731 w 669194"/>
                <a:gd name="connsiteY157" fmla="*/ 330994 h 570073"/>
                <a:gd name="connsiteX158" fmla="*/ 9587 w 669194"/>
                <a:gd name="connsiteY158" fmla="*/ 333375 h 570073"/>
                <a:gd name="connsiteX159" fmla="*/ 2444 w 669194"/>
                <a:gd name="connsiteY159" fmla="*/ 335756 h 570073"/>
                <a:gd name="connsiteX160" fmla="*/ 2444 w 669194"/>
                <a:gd name="connsiteY160" fmla="*/ 354806 h 570073"/>
                <a:gd name="connsiteX161" fmla="*/ 2444 w 669194"/>
                <a:gd name="connsiteY161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1569 w 669194"/>
                <a:gd name="connsiteY66" fmla="*/ 345281 h 570073"/>
                <a:gd name="connsiteX67" fmla="*/ 602519 w 669194"/>
                <a:gd name="connsiteY67" fmla="*/ 340519 h 570073"/>
                <a:gd name="connsiteX68" fmla="*/ 595375 w 669194"/>
                <a:gd name="connsiteY68" fmla="*/ 335756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0606 w 669194"/>
                <a:gd name="connsiteY80" fmla="*/ 226219 h 570073"/>
                <a:gd name="connsiteX81" fmla="*/ 538225 w 669194"/>
                <a:gd name="connsiteY81" fmla="*/ 219075 h 570073"/>
                <a:gd name="connsiteX82" fmla="*/ 535844 w 669194"/>
                <a:gd name="connsiteY82" fmla="*/ 204787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5362 w 669194"/>
                <a:gd name="connsiteY89" fmla="*/ 104775 h 570073"/>
                <a:gd name="connsiteX90" fmla="*/ 481075 w 669194"/>
                <a:gd name="connsiteY90" fmla="*/ 107156 h 570073"/>
                <a:gd name="connsiteX91" fmla="*/ 469169 w 669194"/>
                <a:gd name="connsiteY91" fmla="*/ 119062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73819 h 570073"/>
                <a:gd name="connsiteX99" fmla="*/ 388206 w 669194"/>
                <a:gd name="connsiteY99" fmla="*/ 64294 h 570073"/>
                <a:gd name="connsiteX100" fmla="*/ 381062 w 669194"/>
                <a:gd name="connsiteY100" fmla="*/ 59531 h 570073"/>
                <a:gd name="connsiteX101" fmla="*/ 366775 w 669194"/>
                <a:gd name="connsiteY101" fmla="*/ 54769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26294 w 669194"/>
                <a:gd name="connsiteY105" fmla="*/ 19050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31031 w 669194"/>
                <a:gd name="connsiteY123" fmla="*/ 104775 h 570073"/>
                <a:gd name="connsiteX124" fmla="*/ 116744 w 669194"/>
                <a:gd name="connsiteY124" fmla="*/ 107156 h 570073"/>
                <a:gd name="connsiteX125" fmla="*/ 109600 w 669194"/>
                <a:gd name="connsiteY125" fmla="*/ 111919 h 570073"/>
                <a:gd name="connsiteX126" fmla="*/ 107219 w 669194"/>
                <a:gd name="connsiteY126" fmla="*/ 119062 h 570073"/>
                <a:gd name="connsiteX127" fmla="*/ 102456 w 669194"/>
                <a:gd name="connsiteY127" fmla="*/ 126206 h 570073"/>
                <a:gd name="connsiteX128" fmla="*/ 102456 w 669194"/>
                <a:gd name="connsiteY128" fmla="*/ 154781 h 570073"/>
                <a:gd name="connsiteX129" fmla="*/ 114362 w 669194"/>
                <a:gd name="connsiteY129" fmla="*/ 157162 h 570073"/>
                <a:gd name="connsiteX130" fmla="*/ 121506 w 669194"/>
                <a:gd name="connsiteY130" fmla="*/ 161925 h 570073"/>
                <a:gd name="connsiteX131" fmla="*/ 128650 w 669194"/>
                <a:gd name="connsiteY131" fmla="*/ 164306 h 570073"/>
                <a:gd name="connsiteX132" fmla="*/ 133412 w 669194"/>
                <a:gd name="connsiteY132" fmla="*/ 171450 h 570073"/>
                <a:gd name="connsiteX133" fmla="*/ 147700 w 669194"/>
                <a:gd name="connsiteY133" fmla="*/ 180975 h 570073"/>
                <a:gd name="connsiteX134" fmla="*/ 164369 w 669194"/>
                <a:gd name="connsiteY134" fmla="*/ 190500 h 570073"/>
                <a:gd name="connsiteX135" fmla="*/ 171512 w 669194"/>
                <a:gd name="connsiteY135" fmla="*/ 195262 h 570073"/>
                <a:gd name="connsiteX136" fmla="*/ 188181 w 669194"/>
                <a:gd name="connsiteY136" fmla="*/ 197644 h 570073"/>
                <a:gd name="connsiteX137" fmla="*/ 195325 w 669194"/>
                <a:gd name="connsiteY137" fmla="*/ 204787 h 570073"/>
                <a:gd name="connsiteX138" fmla="*/ 204850 w 669194"/>
                <a:gd name="connsiteY138" fmla="*/ 219075 h 570073"/>
                <a:gd name="connsiteX139" fmla="*/ 195325 w 669194"/>
                <a:gd name="connsiteY139" fmla="*/ 230981 h 570073"/>
                <a:gd name="connsiteX140" fmla="*/ 181037 w 669194"/>
                <a:gd name="connsiteY140" fmla="*/ 226219 h 570073"/>
                <a:gd name="connsiteX141" fmla="*/ 173894 w 669194"/>
                <a:gd name="connsiteY141" fmla="*/ 221456 h 570073"/>
                <a:gd name="connsiteX142" fmla="*/ 140556 w 669194"/>
                <a:gd name="connsiteY142" fmla="*/ 214312 h 570073"/>
                <a:gd name="connsiteX143" fmla="*/ 131031 w 669194"/>
                <a:gd name="connsiteY143" fmla="*/ 211931 h 570073"/>
                <a:gd name="connsiteX144" fmla="*/ 123887 w 669194"/>
                <a:gd name="connsiteY144" fmla="*/ 209550 h 570073"/>
                <a:gd name="connsiteX145" fmla="*/ 100075 w 669194"/>
                <a:gd name="connsiteY145" fmla="*/ 207169 h 570073"/>
                <a:gd name="connsiteX146" fmla="*/ 85787 w 669194"/>
                <a:gd name="connsiteY146" fmla="*/ 202406 h 570073"/>
                <a:gd name="connsiteX147" fmla="*/ 78644 w 669194"/>
                <a:gd name="connsiteY147" fmla="*/ 200025 h 570073"/>
                <a:gd name="connsiteX148" fmla="*/ 69119 w 669194"/>
                <a:gd name="connsiteY148" fmla="*/ 214312 h 570073"/>
                <a:gd name="connsiteX149" fmla="*/ 64356 w 669194"/>
                <a:gd name="connsiteY149" fmla="*/ 221456 h 570073"/>
                <a:gd name="connsiteX150" fmla="*/ 59594 w 669194"/>
                <a:gd name="connsiteY150" fmla="*/ 264319 h 570073"/>
                <a:gd name="connsiteX151" fmla="*/ 57212 w 669194"/>
                <a:gd name="connsiteY151" fmla="*/ 271462 h 570073"/>
                <a:gd name="connsiteX152" fmla="*/ 52450 w 669194"/>
                <a:gd name="connsiteY152" fmla="*/ 304800 h 570073"/>
                <a:gd name="connsiteX153" fmla="*/ 47687 w 669194"/>
                <a:gd name="connsiteY153" fmla="*/ 311944 h 570073"/>
                <a:gd name="connsiteX154" fmla="*/ 45306 w 669194"/>
                <a:gd name="connsiteY154" fmla="*/ 319087 h 570073"/>
                <a:gd name="connsiteX155" fmla="*/ 38162 w 669194"/>
                <a:gd name="connsiteY155" fmla="*/ 321469 h 570073"/>
                <a:gd name="connsiteX156" fmla="*/ 31019 w 669194"/>
                <a:gd name="connsiteY156" fmla="*/ 326231 h 570073"/>
                <a:gd name="connsiteX157" fmla="*/ 16731 w 669194"/>
                <a:gd name="connsiteY157" fmla="*/ 330994 h 570073"/>
                <a:gd name="connsiteX158" fmla="*/ 9587 w 669194"/>
                <a:gd name="connsiteY158" fmla="*/ 333375 h 570073"/>
                <a:gd name="connsiteX159" fmla="*/ 2444 w 669194"/>
                <a:gd name="connsiteY159" fmla="*/ 335756 h 570073"/>
                <a:gd name="connsiteX160" fmla="*/ 2444 w 669194"/>
                <a:gd name="connsiteY160" fmla="*/ 354806 h 570073"/>
                <a:gd name="connsiteX161" fmla="*/ 2444 w 669194"/>
                <a:gd name="connsiteY161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1569 w 669194"/>
                <a:gd name="connsiteY66" fmla="*/ 345281 h 570073"/>
                <a:gd name="connsiteX67" fmla="*/ 602519 w 669194"/>
                <a:gd name="connsiteY67" fmla="*/ 340519 h 570073"/>
                <a:gd name="connsiteX68" fmla="*/ 595375 w 669194"/>
                <a:gd name="connsiteY68" fmla="*/ 335756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7750 w 669194"/>
                <a:gd name="connsiteY80" fmla="*/ 223837 h 570073"/>
                <a:gd name="connsiteX81" fmla="*/ 538225 w 669194"/>
                <a:gd name="connsiteY81" fmla="*/ 219075 h 570073"/>
                <a:gd name="connsiteX82" fmla="*/ 535844 w 669194"/>
                <a:gd name="connsiteY82" fmla="*/ 204787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5362 w 669194"/>
                <a:gd name="connsiteY89" fmla="*/ 104775 h 570073"/>
                <a:gd name="connsiteX90" fmla="*/ 481075 w 669194"/>
                <a:gd name="connsiteY90" fmla="*/ 107156 h 570073"/>
                <a:gd name="connsiteX91" fmla="*/ 469169 w 669194"/>
                <a:gd name="connsiteY91" fmla="*/ 119062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73819 h 570073"/>
                <a:gd name="connsiteX99" fmla="*/ 388206 w 669194"/>
                <a:gd name="connsiteY99" fmla="*/ 64294 h 570073"/>
                <a:gd name="connsiteX100" fmla="*/ 381062 w 669194"/>
                <a:gd name="connsiteY100" fmla="*/ 59531 h 570073"/>
                <a:gd name="connsiteX101" fmla="*/ 366775 w 669194"/>
                <a:gd name="connsiteY101" fmla="*/ 54769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26294 w 669194"/>
                <a:gd name="connsiteY105" fmla="*/ 19050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31031 w 669194"/>
                <a:gd name="connsiteY123" fmla="*/ 104775 h 570073"/>
                <a:gd name="connsiteX124" fmla="*/ 116744 w 669194"/>
                <a:gd name="connsiteY124" fmla="*/ 107156 h 570073"/>
                <a:gd name="connsiteX125" fmla="*/ 109600 w 669194"/>
                <a:gd name="connsiteY125" fmla="*/ 111919 h 570073"/>
                <a:gd name="connsiteX126" fmla="*/ 107219 w 669194"/>
                <a:gd name="connsiteY126" fmla="*/ 119062 h 570073"/>
                <a:gd name="connsiteX127" fmla="*/ 102456 w 669194"/>
                <a:gd name="connsiteY127" fmla="*/ 126206 h 570073"/>
                <a:gd name="connsiteX128" fmla="*/ 102456 w 669194"/>
                <a:gd name="connsiteY128" fmla="*/ 154781 h 570073"/>
                <a:gd name="connsiteX129" fmla="*/ 114362 w 669194"/>
                <a:gd name="connsiteY129" fmla="*/ 157162 h 570073"/>
                <a:gd name="connsiteX130" fmla="*/ 121506 w 669194"/>
                <a:gd name="connsiteY130" fmla="*/ 161925 h 570073"/>
                <a:gd name="connsiteX131" fmla="*/ 128650 w 669194"/>
                <a:gd name="connsiteY131" fmla="*/ 164306 h 570073"/>
                <a:gd name="connsiteX132" fmla="*/ 133412 w 669194"/>
                <a:gd name="connsiteY132" fmla="*/ 171450 h 570073"/>
                <a:gd name="connsiteX133" fmla="*/ 147700 w 669194"/>
                <a:gd name="connsiteY133" fmla="*/ 180975 h 570073"/>
                <a:gd name="connsiteX134" fmla="*/ 164369 w 669194"/>
                <a:gd name="connsiteY134" fmla="*/ 190500 h 570073"/>
                <a:gd name="connsiteX135" fmla="*/ 171512 w 669194"/>
                <a:gd name="connsiteY135" fmla="*/ 195262 h 570073"/>
                <a:gd name="connsiteX136" fmla="*/ 188181 w 669194"/>
                <a:gd name="connsiteY136" fmla="*/ 197644 h 570073"/>
                <a:gd name="connsiteX137" fmla="*/ 195325 w 669194"/>
                <a:gd name="connsiteY137" fmla="*/ 204787 h 570073"/>
                <a:gd name="connsiteX138" fmla="*/ 204850 w 669194"/>
                <a:gd name="connsiteY138" fmla="*/ 219075 h 570073"/>
                <a:gd name="connsiteX139" fmla="*/ 195325 w 669194"/>
                <a:gd name="connsiteY139" fmla="*/ 230981 h 570073"/>
                <a:gd name="connsiteX140" fmla="*/ 181037 w 669194"/>
                <a:gd name="connsiteY140" fmla="*/ 226219 h 570073"/>
                <a:gd name="connsiteX141" fmla="*/ 173894 w 669194"/>
                <a:gd name="connsiteY141" fmla="*/ 221456 h 570073"/>
                <a:gd name="connsiteX142" fmla="*/ 140556 w 669194"/>
                <a:gd name="connsiteY142" fmla="*/ 214312 h 570073"/>
                <a:gd name="connsiteX143" fmla="*/ 131031 w 669194"/>
                <a:gd name="connsiteY143" fmla="*/ 211931 h 570073"/>
                <a:gd name="connsiteX144" fmla="*/ 123887 w 669194"/>
                <a:gd name="connsiteY144" fmla="*/ 209550 h 570073"/>
                <a:gd name="connsiteX145" fmla="*/ 100075 w 669194"/>
                <a:gd name="connsiteY145" fmla="*/ 207169 h 570073"/>
                <a:gd name="connsiteX146" fmla="*/ 85787 w 669194"/>
                <a:gd name="connsiteY146" fmla="*/ 202406 h 570073"/>
                <a:gd name="connsiteX147" fmla="*/ 78644 w 669194"/>
                <a:gd name="connsiteY147" fmla="*/ 200025 h 570073"/>
                <a:gd name="connsiteX148" fmla="*/ 69119 w 669194"/>
                <a:gd name="connsiteY148" fmla="*/ 214312 h 570073"/>
                <a:gd name="connsiteX149" fmla="*/ 64356 w 669194"/>
                <a:gd name="connsiteY149" fmla="*/ 221456 h 570073"/>
                <a:gd name="connsiteX150" fmla="*/ 59594 w 669194"/>
                <a:gd name="connsiteY150" fmla="*/ 264319 h 570073"/>
                <a:gd name="connsiteX151" fmla="*/ 57212 w 669194"/>
                <a:gd name="connsiteY151" fmla="*/ 271462 h 570073"/>
                <a:gd name="connsiteX152" fmla="*/ 52450 w 669194"/>
                <a:gd name="connsiteY152" fmla="*/ 304800 h 570073"/>
                <a:gd name="connsiteX153" fmla="*/ 47687 w 669194"/>
                <a:gd name="connsiteY153" fmla="*/ 311944 h 570073"/>
                <a:gd name="connsiteX154" fmla="*/ 45306 w 669194"/>
                <a:gd name="connsiteY154" fmla="*/ 319087 h 570073"/>
                <a:gd name="connsiteX155" fmla="*/ 38162 w 669194"/>
                <a:gd name="connsiteY155" fmla="*/ 321469 h 570073"/>
                <a:gd name="connsiteX156" fmla="*/ 31019 w 669194"/>
                <a:gd name="connsiteY156" fmla="*/ 326231 h 570073"/>
                <a:gd name="connsiteX157" fmla="*/ 16731 w 669194"/>
                <a:gd name="connsiteY157" fmla="*/ 330994 h 570073"/>
                <a:gd name="connsiteX158" fmla="*/ 9587 w 669194"/>
                <a:gd name="connsiteY158" fmla="*/ 333375 h 570073"/>
                <a:gd name="connsiteX159" fmla="*/ 2444 w 669194"/>
                <a:gd name="connsiteY159" fmla="*/ 335756 h 570073"/>
                <a:gd name="connsiteX160" fmla="*/ 2444 w 669194"/>
                <a:gd name="connsiteY160" fmla="*/ 354806 h 570073"/>
                <a:gd name="connsiteX161" fmla="*/ 2444 w 669194"/>
                <a:gd name="connsiteY161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1569 w 669194"/>
                <a:gd name="connsiteY66" fmla="*/ 345281 h 570073"/>
                <a:gd name="connsiteX67" fmla="*/ 602519 w 669194"/>
                <a:gd name="connsiteY67" fmla="*/ 340519 h 570073"/>
                <a:gd name="connsiteX68" fmla="*/ 595375 w 669194"/>
                <a:gd name="connsiteY68" fmla="*/ 335756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7750 w 669194"/>
                <a:gd name="connsiteY80" fmla="*/ 223837 h 570073"/>
                <a:gd name="connsiteX81" fmla="*/ 538225 w 669194"/>
                <a:gd name="connsiteY81" fmla="*/ 219075 h 570073"/>
                <a:gd name="connsiteX82" fmla="*/ 535844 w 669194"/>
                <a:gd name="connsiteY82" fmla="*/ 204787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5362 w 669194"/>
                <a:gd name="connsiteY89" fmla="*/ 104775 h 570073"/>
                <a:gd name="connsiteX90" fmla="*/ 481075 w 669194"/>
                <a:gd name="connsiteY90" fmla="*/ 107156 h 570073"/>
                <a:gd name="connsiteX91" fmla="*/ 464407 w 669194"/>
                <a:gd name="connsiteY91" fmla="*/ 111918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73819 h 570073"/>
                <a:gd name="connsiteX99" fmla="*/ 388206 w 669194"/>
                <a:gd name="connsiteY99" fmla="*/ 64294 h 570073"/>
                <a:gd name="connsiteX100" fmla="*/ 381062 w 669194"/>
                <a:gd name="connsiteY100" fmla="*/ 59531 h 570073"/>
                <a:gd name="connsiteX101" fmla="*/ 366775 w 669194"/>
                <a:gd name="connsiteY101" fmla="*/ 54769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26294 w 669194"/>
                <a:gd name="connsiteY105" fmla="*/ 19050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31031 w 669194"/>
                <a:gd name="connsiteY123" fmla="*/ 104775 h 570073"/>
                <a:gd name="connsiteX124" fmla="*/ 116744 w 669194"/>
                <a:gd name="connsiteY124" fmla="*/ 107156 h 570073"/>
                <a:gd name="connsiteX125" fmla="*/ 109600 w 669194"/>
                <a:gd name="connsiteY125" fmla="*/ 111919 h 570073"/>
                <a:gd name="connsiteX126" fmla="*/ 107219 w 669194"/>
                <a:gd name="connsiteY126" fmla="*/ 119062 h 570073"/>
                <a:gd name="connsiteX127" fmla="*/ 102456 w 669194"/>
                <a:gd name="connsiteY127" fmla="*/ 126206 h 570073"/>
                <a:gd name="connsiteX128" fmla="*/ 102456 w 669194"/>
                <a:gd name="connsiteY128" fmla="*/ 154781 h 570073"/>
                <a:gd name="connsiteX129" fmla="*/ 114362 w 669194"/>
                <a:gd name="connsiteY129" fmla="*/ 157162 h 570073"/>
                <a:gd name="connsiteX130" fmla="*/ 121506 w 669194"/>
                <a:gd name="connsiteY130" fmla="*/ 161925 h 570073"/>
                <a:gd name="connsiteX131" fmla="*/ 128650 w 669194"/>
                <a:gd name="connsiteY131" fmla="*/ 164306 h 570073"/>
                <a:gd name="connsiteX132" fmla="*/ 133412 w 669194"/>
                <a:gd name="connsiteY132" fmla="*/ 171450 h 570073"/>
                <a:gd name="connsiteX133" fmla="*/ 147700 w 669194"/>
                <a:gd name="connsiteY133" fmla="*/ 180975 h 570073"/>
                <a:gd name="connsiteX134" fmla="*/ 164369 w 669194"/>
                <a:gd name="connsiteY134" fmla="*/ 190500 h 570073"/>
                <a:gd name="connsiteX135" fmla="*/ 171512 w 669194"/>
                <a:gd name="connsiteY135" fmla="*/ 195262 h 570073"/>
                <a:gd name="connsiteX136" fmla="*/ 188181 w 669194"/>
                <a:gd name="connsiteY136" fmla="*/ 197644 h 570073"/>
                <a:gd name="connsiteX137" fmla="*/ 195325 w 669194"/>
                <a:gd name="connsiteY137" fmla="*/ 204787 h 570073"/>
                <a:gd name="connsiteX138" fmla="*/ 204850 w 669194"/>
                <a:gd name="connsiteY138" fmla="*/ 219075 h 570073"/>
                <a:gd name="connsiteX139" fmla="*/ 195325 w 669194"/>
                <a:gd name="connsiteY139" fmla="*/ 230981 h 570073"/>
                <a:gd name="connsiteX140" fmla="*/ 181037 w 669194"/>
                <a:gd name="connsiteY140" fmla="*/ 226219 h 570073"/>
                <a:gd name="connsiteX141" fmla="*/ 173894 w 669194"/>
                <a:gd name="connsiteY141" fmla="*/ 221456 h 570073"/>
                <a:gd name="connsiteX142" fmla="*/ 140556 w 669194"/>
                <a:gd name="connsiteY142" fmla="*/ 214312 h 570073"/>
                <a:gd name="connsiteX143" fmla="*/ 131031 w 669194"/>
                <a:gd name="connsiteY143" fmla="*/ 211931 h 570073"/>
                <a:gd name="connsiteX144" fmla="*/ 123887 w 669194"/>
                <a:gd name="connsiteY144" fmla="*/ 209550 h 570073"/>
                <a:gd name="connsiteX145" fmla="*/ 100075 w 669194"/>
                <a:gd name="connsiteY145" fmla="*/ 207169 h 570073"/>
                <a:gd name="connsiteX146" fmla="*/ 85787 w 669194"/>
                <a:gd name="connsiteY146" fmla="*/ 202406 h 570073"/>
                <a:gd name="connsiteX147" fmla="*/ 78644 w 669194"/>
                <a:gd name="connsiteY147" fmla="*/ 200025 h 570073"/>
                <a:gd name="connsiteX148" fmla="*/ 69119 w 669194"/>
                <a:gd name="connsiteY148" fmla="*/ 214312 h 570073"/>
                <a:gd name="connsiteX149" fmla="*/ 64356 w 669194"/>
                <a:gd name="connsiteY149" fmla="*/ 221456 h 570073"/>
                <a:gd name="connsiteX150" fmla="*/ 59594 w 669194"/>
                <a:gd name="connsiteY150" fmla="*/ 264319 h 570073"/>
                <a:gd name="connsiteX151" fmla="*/ 57212 w 669194"/>
                <a:gd name="connsiteY151" fmla="*/ 271462 h 570073"/>
                <a:gd name="connsiteX152" fmla="*/ 52450 w 669194"/>
                <a:gd name="connsiteY152" fmla="*/ 304800 h 570073"/>
                <a:gd name="connsiteX153" fmla="*/ 47687 w 669194"/>
                <a:gd name="connsiteY153" fmla="*/ 311944 h 570073"/>
                <a:gd name="connsiteX154" fmla="*/ 45306 w 669194"/>
                <a:gd name="connsiteY154" fmla="*/ 319087 h 570073"/>
                <a:gd name="connsiteX155" fmla="*/ 38162 w 669194"/>
                <a:gd name="connsiteY155" fmla="*/ 321469 h 570073"/>
                <a:gd name="connsiteX156" fmla="*/ 31019 w 669194"/>
                <a:gd name="connsiteY156" fmla="*/ 326231 h 570073"/>
                <a:gd name="connsiteX157" fmla="*/ 16731 w 669194"/>
                <a:gd name="connsiteY157" fmla="*/ 330994 h 570073"/>
                <a:gd name="connsiteX158" fmla="*/ 9587 w 669194"/>
                <a:gd name="connsiteY158" fmla="*/ 333375 h 570073"/>
                <a:gd name="connsiteX159" fmla="*/ 2444 w 669194"/>
                <a:gd name="connsiteY159" fmla="*/ 335756 h 570073"/>
                <a:gd name="connsiteX160" fmla="*/ 2444 w 669194"/>
                <a:gd name="connsiteY160" fmla="*/ 354806 h 570073"/>
                <a:gd name="connsiteX161" fmla="*/ 2444 w 669194"/>
                <a:gd name="connsiteY161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1569 w 669194"/>
                <a:gd name="connsiteY66" fmla="*/ 345281 h 570073"/>
                <a:gd name="connsiteX67" fmla="*/ 602519 w 669194"/>
                <a:gd name="connsiteY67" fmla="*/ 340519 h 570073"/>
                <a:gd name="connsiteX68" fmla="*/ 595375 w 669194"/>
                <a:gd name="connsiteY68" fmla="*/ 335756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7750 w 669194"/>
                <a:gd name="connsiteY80" fmla="*/ 223837 h 570073"/>
                <a:gd name="connsiteX81" fmla="*/ 538225 w 669194"/>
                <a:gd name="connsiteY81" fmla="*/ 219075 h 570073"/>
                <a:gd name="connsiteX82" fmla="*/ 535844 w 669194"/>
                <a:gd name="connsiteY82" fmla="*/ 204787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5362 w 669194"/>
                <a:gd name="connsiteY89" fmla="*/ 104775 h 570073"/>
                <a:gd name="connsiteX90" fmla="*/ 483456 w 669194"/>
                <a:gd name="connsiteY90" fmla="*/ 97631 h 570073"/>
                <a:gd name="connsiteX91" fmla="*/ 464407 w 669194"/>
                <a:gd name="connsiteY91" fmla="*/ 111918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73819 h 570073"/>
                <a:gd name="connsiteX99" fmla="*/ 388206 w 669194"/>
                <a:gd name="connsiteY99" fmla="*/ 64294 h 570073"/>
                <a:gd name="connsiteX100" fmla="*/ 381062 w 669194"/>
                <a:gd name="connsiteY100" fmla="*/ 59531 h 570073"/>
                <a:gd name="connsiteX101" fmla="*/ 366775 w 669194"/>
                <a:gd name="connsiteY101" fmla="*/ 54769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26294 w 669194"/>
                <a:gd name="connsiteY105" fmla="*/ 19050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31031 w 669194"/>
                <a:gd name="connsiteY123" fmla="*/ 104775 h 570073"/>
                <a:gd name="connsiteX124" fmla="*/ 116744 w 669194"/>
                <a:gd name="connsiteY124" fmla="*/ 107156 h 570073"/>
                <a:gd name="connsiteX125" fmla="*/ 109600 w 669194"/>
                <a:gd name="connsiteY125" fmla="*/ 111919 h 570073"/>
                <a:gd name="connsiteX126" fmla="*/ 107219 w 669194"/>
                <a:gd name="connsiteY126" fmla="*/ 119062 h 570073"/>
                <a:gd name="connsiteX127" fmla="*/ 102456 w 669194"/>
                <a:gd name="connsiteY127" fmla="*/ 126206 h 570073"/>
                <a:gd name="connsiteX128" fmla="*/ 102456 w 669194"/>
                <a:gd name="connsiteY128" fmla="*/ 154781 h 570073"/>
                <a:gd name="connsiteX129" fmla="*/ 114362 w 669194"/>
                <a:gd name="connsiteY129" fmla="*/ 157162 h 570073"/>
                <a:gd name="connsiteX130" fmla="*/ 121506 w 669194"/>
                <a:gd name="connsiteY130" fmla="*/ 161925 h 570073"/>
                <a:gd name="connsiteX131" fmla="*/ 128650 w 669194"/>
                <a:gd name="connsiteY131" fmla="*/ 164306 h 570073"/>
                <a:gd name="connsiteX132" fmla="*/ 133412 w 669194"/>
                <a:gd name="connsiteY132" fmla="*/ 171450 h 570073"/>
                <a:gd name="connsiteX133" fmla="*/ 147700 w 669194"/>
                <a:gd name="connsiteY133" fmla="*/ 180975 h 570073"/>
                <a:gd name="connsiteX134" fmla="*/ 164369 w 669194"/>
                <a:gd name="connsiteY134" fmla="*/ 190500 h 570073"/>
                <a:gd name="connsiteX135" fmla="*/ 171512 w 669194"/>
                <a:gd name="connsiteY135" fmla="*/ 195262 h 570073"/>
                <a:gd name="connsiteX136" fmla="*/ 188181 w 669194"/>
                <a:gd name="connsiteY136" fmla="*/ 197644 h 570073"/>
                <a:gd name="connsiteX137" fmla="*/ 195325 w 669194"/>
                <a:gd name="connsiteY137" fmla="*/ 204787 h 570073"/>
                <a:gd name="connsiteX138" fmla="*/ 204850 w 669194"/>
                <a:gd name="connsiteY138" fmla="*/ 219075 h 570073"/>
                <a:gd name="connsiteX139" fmla="*/ 195325 w 669194"/>
                <a:gd name="connsiteY139" fmla="*/ 230981 h 570073"/>
                <a:gd name="connsiteX140" fmla="*/ 181037 w 669194"/>
                <a:gd name="connsiteY140" fmla="*/ 226219 h 570073"/>
                <a:gd name="connsiteX141" fmla="*/ 173894 w 669194"/>
                <a:gd name="connsiteY141" fmla="*/ 221456 h 570073"/>
                <a:gd name="connsiteX142" fmla="*/ 140556 w 669194"/>
                <a:gd name="connsiteY142" fmla="*/ 214312 h 570073"/>
                <a:gd name="connsiteX143" fmla="*/ 131031 w 669194"/>
                <a:gd name="connsiteY143" fmla="*/ 211931 h 570073"/>
                <a:gd name="connsiteX144" fmla="*/ 123887 w 669194"/>
                <a:gd name="connsiteY144" fmla="*/ 209550 h 570073"/>
                <a:gd name="connsiteX145" fmla="*/ 100075 w 669194"/>
                <a:gd name="connsiteY145" fmla="*/ 207169 h 570073"/>
                <a:gd name="connsiteX146" fmla="*/ 85787 w 669194"/>
                <a:gd name="connsiteY146" fmla="*/ 202406 h 570073"/>
                <a:gd name="connsiteX147" fmla="*/ 78644 w 669194"/>
                <a:gd name="connsiteY147" fmla="*/ 200025 h 570073"/>
                <a:gd name="connsiteX148" fmla="*/ 69119 w 669194"/>
                <a:gd name="connsiteY148" fmla="*/ 214312 h 570073"/>
                <a:gd name="connsiteX149" fmla="*/ 64356 w 669194"/>
                <a:gd name="connsiteY149" fmla="*/ 221456 h 570073"/>
                <a:gd name="connsiteX150" fmla="*/ 59594 w 669194"/>
                <a:gd name="connsiteY150" fmla="*/ 264319 h 570073"/>
                <a:gd name="connsiteX151" fmla="*/ 57212 w 669194"/>
                <a:gd name="connsiteY151" fmla="*/ 271462 h 570073"/>
                <a:gd name="connsiteX152" fmla="*/ 52450 w 669194"/>
                <a:gd name="connsiteY152" fmla="*/ 304800 h 570073"/>
                <a:gd name="connsiteX153" fmla="*/ 47687 w 669194"/>
                <a:gd name="connsiteY153" fmla="*/ 311944 h 570073"/>
                <a:gd name="connsiteX154" fmla="*/ 45306 w 669194"/>
                <a:gd name="connsiteY154" fmla="*/ 319087 h 570073"/>
                <a:gd name="connsiteX155" fmla="*/ 38162 w 669194"/>
                <a:gd name="connsiteY155" fmla="*/ 321469 h 570073"/>
                <a:gd name="connsiteX156" fmla="*/ 31019 w 669194"/>
                <a:gd name="connsiteY156" fmla="*/ 326231 h 570073"/>
                <a:gd name="connsiteX157" fmla="*/ 16731 w 669194"/>
                <a:gd name="connsiteY157" fmla="*/ 330994 h 570073"/>
                <a:gd name="connsiteX158" fmla="*/ 9587 w 669194"/>
                <a:gd name="connsiteY158" fmla="*/ 333375 h 570073"/>
                <a:gd name="connsiteX159" fmla="*/ 2444 w 669194"/>
                <a:gd name="connsiteY159" fmla="*/ 335756 h 570073"/>
                <a:gd name="connsiteX160" fmla="*/ 2444 w 669194"/>
                <a:gd name="connsiteY160" fmla="*/ 354806 h 570073"/>
                <a:gd name="connsiteX161" fmla="*/ 2444 w 669194"/>
                <a:gd name="connsiteY161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1569 w 669194"/>
                <a:gd name="connsiteY66" fmla="*/ 345281 h 570073"/>
                <a:gd name="connsiteX67" fmla="*/ 602519 w 669194"/>
                <a:gd name="connsiteY67" fmla="*/ 340519 h 570073"/>
                <a:gd name="connsiteX68" fmla="*/ 595375 w 669194"/>
                <a:gd name="connsiteY68" fmla="*/ 335756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7750 w 669194"/>
                <a:gd name="connsiteY80" fmla="*/ 223837 h 570073"/>
                <a:gd name="connsiteX81" fmla="*/ 538225 w 669194"/>
                <a:gd name="connsiteY81" fmla="*/ 219075 h 570073"/>
                <a:gd name="connsiteX82" fmla="*/ 535844 w 669194"/>
                <a:gd name="connsiteY82" fmla="*/ 204787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7744 w 669194"/>
                <a:gd name="connsiteY89" fmla="*/ 97631 h 570073"/>
                <a:gd name="connsiteX90" fmla="*/ 483456 w 669194"/>
                <a:gd name="connsiteY90" fmla="*/ 97631 h 570073"/>
                <a:gd name="connsiteX91" fmla="*/ 464407 w 669194"/>
                <a:gd name="connsiteY91" fmla="*/ 111918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73819 h 570073"/>
                <a:gd name="connsiteX99" fmla="*/ 388206 w 669194"/>
                <a:gd name="connsiteY99" fmla="*/ 64294 h 570073"/>
                <a:gd name="connsiteX100" fmla="*/ 381062 w 669194"/>
                <a:gd name="connsiteY100" fmla="*/ 59531 h 570073"/>
                <a:gd name="connsiteX101" fmla="*/ 366775 w 669194"/>
                <a:gd name="connsiteY101" fmla="*/ 54769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26294 w 669194"/>
                <a:gd name="connsiteY105" fmla="*/ 19050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31031 w 669194"/>
                <a:gd name="connsiteY123" fmla="*/ 104775 h 570073"/>
                <a:gd name="connsiteX124" fmla="*/ 116744 w 669194"/>
                <a:gd name="connsiteY124" fmla="*/ 107156 h 570073"/>
                <a:gd name="connsiteX125" fmla="*/ 109600 w 669194"/>
                <a:gd name="connsiteY125" fmla="*/ 111919 h 570073"/>
                <a:gd name="connsiteX126" fmla="*/ 107219 w 669194"/>
                <a:gd name="connsiteY126" fmla="*/ 119062 h 570073"/>
                <a:gd name="connsiteX127" fmla="*/ 102456 w 669194"/>
                <a:gd name="connsiteY127" fmla="*/ 126206 h 570073"/>
                <a:gd name="connsiteX128" fmla="*/ 102456 w 669194"/>
                <a:gd name="connsiteY128" fmla="*/ 154781 h 570073"/>
                <a:gd name="connsiteX129" fmla="*/ 114362 w 669194"/>
                <a:gd name="connsiteY129" fmla="*/ 157162 h 570073"/>
                <a:gd name="connsiteX130" fmla="*/ 121506 w 669194"/>
                <a:gd name="connsiteY130" fmla="*/ 161925 h 570073"/>
                <a:gd name="connsiteX131" fmla="*/ 128650 w 669194"/>
                <a:gd name="connsiteY131" fmla="*/ 164306 h 570073"/>
                <a:gd name="connsiteX132" fmla="*/ 133412 w 669194"/>
                <a:gd name="connsiteY132" fmla="*/ 171450 h 570073"/>
                <a:gd name="connsiteX133" fmla="*/ 147700 w 669194"/>
                <a:gd name="connsiteY133" fmla="*/ 180975 h 570073"/>
                <a:gd name="connsiteX134" fmla="*/ 164369 w 669194"/>
                <a:gd name="connsiteY134" fmla="*/ 190500 h 570073"/>
                <a:gd name="connsiteX135" fmla="*/ 171512 w 669194"/>
                <a:gd name="connsiteY135" fmla="*/ 195262 h 570073"/>
                <a:gd name="connsiteX136" fmla="*/ 188181 w 669194"/>
                <a:gd name="connsiteY136" fmla="*/ 197644 h 570073"/>
                <a:gd name="connsiteX137" fmla="*/ 195325 w 669194"/>
                <a:gd name="connsiteY137" fmla="*/ 204787 h 570073"/>
                <a:gd name="connsiteX138" fmla="*/ 204850 w 669194"/>
                <a:gd name="connsiteY138" fmla="*/ 219075 h 570073"/>
                <a:gd name="connsiteX139" fmla="*/ 195325 w 669194"/>
                <a:gd name="connsiteY139" fmla="*/ 230981 h 570073"/>
                <a:gd name="connsiteX140" fmla="*/ 181037 w 669194"/>
                <a:gd name="connsiteY140" fmla="*/ 226219 h 570073"/>
                <a:gd name="connsiteX141" fmla="*/ 173894 w 669194"/>
                <a:gd name="connsiteY141" fmla="*/ 221456 h 570073"/>
                <a:gd name="connsiteX142" fmla="*/ 140556 w 669194"/>
                <a:gd name="connsiteY142" fmla="*/ 214312 h 570073"/>
                <a:gd name="connsiteX143" fmla="*/ 131031 w 669194"/>
                <a:gd name="connsiteY143" fmla="*/ 211931 h 570073"/>
                <a:gd name="connsiteX144" fmla="*/ 123887 w 669194"/>
                <a:gd name="connsiteY144" fmla="*/ 209550 h 570073"/>
                <a:gd name="connsiteX145" fmla="*/ 100075 w 669194"/>
                <a:gd name="connsiteY145" fmla="*/ 207169 h 570073"/>
                <a:gd name="connsiteX146" fmla="*/ 85787 w 669194"/>
                <a:gd name="connsiteY146" fmla="*/ 202406 h 570073"/>
                <a:gd name="connsiteX147" fmla="*/ 78644 w 669194"/>
                <a:gd name="connsiteY147" fmla="*/ 200025 h 570073"/>
                <a:gd name="connsiteX148" fmla="*/ 69119 w 669194"/>
                <a:gd name="connsiteY148" fmla="*/ 214312 h 570073"/>
                <a:gd name="connsiteX149" fmla="*/ 64356 w 669194"/>
                <a:gd name="connsiteY149" fmla="*/ 221456 h 570073"/>
                <a:gd name="connsiteX150" fmla="*/ 59594 w 669194"/>
                <a:gd name="connsiteY150" fmla="*/ 264319 h 570073"/>
                <a:gd name="connsiteX151" fmla="*/ 57212 w 669194"/>
                <a:gd name="connsiteY151" fmla="*/ 271462 h 570073"/>
                <a:gd name="connsiteX152" fmla="*/ 52450 w 669194"/>
                <a:gd name="connsiteY152" fmla="*/ 304800 h 570073"/>
                <a:gd name="connsiteX153" fmla="*/ 47687 w 669194"/>
                <a:gd name="connsiteY153" fmla="*/ 311944 h 570073"/>
                <a:gd name="connsiteX154" fmla="*/ 45306 w 669194"/>
                <a:gd name="connsiteY154" fmla="*/ 319087 h 570073"/>
                <a:gd name="connsiteX155" fmla="*/ 38162 w 669194"/>
                <a:gd name="connsiteY155" fmla="*/ 321469 h 570073"/>
                <a:gd name="connsiteX156" fmla="*/ 31019 w 669194"/>
                <a:gd name="connsiteY156" fmla="*/ 326231 h 570073"/>
                <a:gd name="connsiteX157" fmla="*/ 16731 w 669194"/>
                <a:gd name="connsiteY157" fmla="*/ 330994 h 570073"/>
                <a:gd name="connsiteX158" fmla="*/ 9587 w 669194"/>
                <a:gd name="connsiteY158" fmla="*/ 333375 h 570073"/>
                <a:gd name="connsiteX159" fmla="*/ 2444 w 669194"/>
                <a:gd name="connsiteY159" fmla="*/ 335756 h 570073"/>
                <a:gd name="connsiteX160" fmla="*/ 2444 w 669194"/>
                <a:gd name="connsiteY160" fmla="*/ 354806 h 570073"/>
                <a:gd name="connsiteX161" fmla="*/ 2444 w 669194"/>
                <a:gd name="connsiteY161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1569 w 669194"/>
                <a:gd name="connsiteY66" fmla="*/ 345281 h 570073"/>
                <a:gd name="connsiteX67" fmla="*/ 602519 w 669194"/>
                <a:gd name="connsiteY67" fmla="*/ 340519 h 570073"/>
                <a:gd name="connsiteX68" fmla="*/ 595375 w 669194"/>
                <a:gd name="connsiteY68" fmla="*/ 335756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7750 w 669194"/>
                <a:gd name="connsiteY80" fmla="*/ 223837 h 570073"/>
                <a:gd name="connsiteX81" fmla="*/ 538225 w 669194"/>
                <a:gd name="connsiteY81" fmla="*/ 219075 h 570073"/>
                <a:gd name="connsiteX82" fmla="*/ 535844 w 669194"/>
                <a:gd name="connsiteY82" fmla="*/ 204787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7744 w 669194"/>
                <a:gd name="connsiteY89" fmla="*/ 97631 h 570073"/>
                <a:gd name="connsiteX90" fmla="*/ 483456 w 669194"/>
                <a:gd name="connsiteY90" fmla="*/ 97631 h 570073"/>
                <a:gd name="connsiteX91" fmla="*/ 464407 w 669194"/>
                <a:gd name="connsiteY91" fmla="*/ 111918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66675 h 570073"/>
                <a:gd name="connsiteX99" fmla="*/ 388206 w 669194"/>
                <a:gd name="connsiteY99" fmla="*/ 64294 h 570073"/>
                <a:gd name="connsiteX100" fmla="*/ 381062 w 669194"/>
                <a:gd name="connsiteY100" fmla="*/ 59531 h 570073"/>
                <a:gd name="connsiteX101" fmla="*/ 366775 w 669194"/>
                <a:gd name="connsiteY101" fmla="*/ 54769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26294 w 669194"/>
                <a:gd name="connsiteY105" fmla="*/ 19050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31031 w 669194"/>
                <a:gd name="connsiteY123" fmla="*/ 104775 h 570073"/>
                <a:gd name="connsiteX124" fmla="*/ 116744 w 669194"/>
                <a:gd name="connsiteY124" fmla="*/ 107156 h 570073"/>
                <a:gd name="connsiteX125" fmla="*/ 109600 w 669194"/>
                <a:gd name="connsiteY125" fmla="*/ 111919 h 570073"/>
                <a:gd name="connsiteX126" fmla="*/ 107219 w 669194"/>
                <a:gd name="connsiteY126" fmla="*/ 119062 h 570073"/>
                <a:gd name="connsiteX127" fmla="*/ 102456 w 669194"/>
                <a:gd name="connsiteY127" fmla="*/ 126206 h 570073"/>
                <a:gd name="connsiteX128" fmla="*/ 102456 w 669194"/>
                <a:gd name="connsiteY128" fmla="*/ 154781 h 570073"/>
                <a:gd name="connsiteX129" fmla="*/ 114362 w 669194"/>
                <a:gd name="connsiteY129" fmla="*/ 157162 h 570073"/>
                <a:gd name="connsiteX130" fmla="*/ 121506 w 669194"/>
                <a:gd name="connsiteY130" fmla="*/ 161925 h 570073"/>
                <a:gd name="connsiteX131" fmla="*/ 128650 w 669194"/>
                <a:gd name="connsiteY131" fmla="*/ 164306 h 570073"/>
                <a:gd name="connsiteX132" fmla="*/ 133412 w 669194"/>
                <a:gd name="connsiteY132" fmla="*/ 171450 h 570073"/>
                <a:gd name="connsiteX133" fmla="*/ 147700 w 669194"/>
                <a:gd name="connsiteY133" fmla="*/ 180975 h 570073"/>
                <a:gd name="connsiteX134" fmla="*/ 164369 w 669194"/>
                <a:gd name="connsiteY134" fmla="*/ 190500 h 570073"/>
                <a:gd name="connsiteX135" fmla="*/ 171512 w 669194"/>
                <a:gd name="connsiteY135" fmla="*/ 195262 h 570073"/>
                <a:gd name="connsiteX136" fmla="*/ 188181 w 669194"/>
                <a:gd name="connsiteY136" fmla="*/ 197644 h 570073"/>
                <a:gd name="connsiteX137" fmla="*/ 195325 w 669194"/>
                <a:gd name="connsiteY137" fmla="*/ 204787 h 570073"/>
                <a:gd name="connsiteX138" fmla="*/ 204850 w 669194"/>
                <a:gd name="connsiteY138" fmla="*/ 219075 h 570073"/>
                <a:gd name="connsiteX139" fmla="*/ 195325 w 669194"/>
                <a:gd name="connsiteY139" fmla="*/ 230981 h 570073"/>
                <a:gd name="connsiteX140" fmla="*/ 181037 w 669194"/>
                <a:gd name="connsiteY140" fmla="*/ 226219 h 570073"/>
                <a:gd name="connsiteX141" fmla="*/ 173894 w 669194"/>
                <a:gd name="connsiteY141" fmla="*/ 221456 h 570073"/>
                <a:gd name="connsiteX142" fmla="*/ 140556 w 669194"/>
                <a:gd name="connsiteY142" fmla="*/ 214312 h 570073"/>
                <a:gd name="connsiteX143" fmla="*/ 131031 w 669194"/>
                <a:gd name="connsiteY143" fmla="*/ 211931 h 570073"/>
                <a:gd name="connsiteX144" fmla="*/ 123887 w 669194"/>
                <a:gd name="connsiteY144" fmla="*/ 209550 h 570073"/>
                <a:gd name="connsiteX145" fmla="*/ 100075 w 669194"/>
                <a:gd name="connsiteY145" fmla="*/ 207169 h 570073"/>
                <a:gd name="connsiteX146" fmla="*/ 85787 w 669194"/>
                <a:gd name="connsiteY146" fmla="*/ 202406 h 570073"/>
                <a:gd name="connsiteX147" fmla="*/ 78644 w 669194"/>
                <a:gd name="connsiteY147" fmla="*/ 200025 h 570073"/>
                <a:gd name="connsiteX148" fmla="*/ 69119 w 669194"/>
                <a:gd name="connsiteY148" fmla="*/ 214312 h 570073"/>
                <a:gd name="connsiteX149" fmla="*/ 64356 w 669194"/>
                <a:gd name="connsiteY149" fmla="*/ 221456 h 570073"/>
                <a:gd name="connsiteX150" fmla="*/ 59594 w 669194"/>
                <a:gd name="connsiteY150" fmla="*/ 264319 h 570073"/>
                <a:gd name="connsiteX151" fmla="*/ 57212 w 669194"/>
                <a:gd name="connsiteY151" fmla="*/ 271462 h 570073"/>
                <a:gd name="connsiteX152" fmla="*/ 52450 w 669194"/>
                <a:gd name="connsiteY152" fmla="*/ 304800 h 570073"/>
                <a:gd name="connsiteX153" fmla="*/ 47687 w 669194"/>
                <a:gd name="connsiteY153" fmla="*/ 311944 h 570073"/>
                <a:gd name="connsiteX154" fmla="*/ 45306 w 669194"/>
                <a:gd name="connsiteY154" fmla="*/ 319087 h 570073"/>
                <a:gd name="connsiteX155" fmla="*/ 38162 w 669194"/>
                <a:gd name="connsiteY155" fmla="*/ 321469 h 570073"/>
                <a:gd name="connsiteX156" fmla="*/ 31019 w 669194"/>
                <a:gd name="connsiteY156" fmla="*/ 326231 h 570073"/>
                <a:gd name="connsiteX157" fmla="*/ 16731 w 669194"/>
                <a:gd name="connsiteY157" fmla="*/ 330994 h 570073"/>
                <a:gd name="connsiteX158" fmla="*/ 9587 w 669194"/>
                <a:gd name="connsiteY158" fmla="*/ 333375 h 570073"/>
                <a:gd name="connsiteX159" fmla="*/ 2444 w 669194"/>
                <a:gd name="connsiteY159" fmla="*/ 335756 h 570073"/>
                <a:gd name="connsiteX160" fmla="*/ 2444 w 669194"/>
                <a:gd name="connsiteY160" fmla="*/ 354806 h 570073"/>
                <a:gd name="connsiteX161" fmla="*/ 2444 w 669194"/>
                <a:gd name="connsiteY161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1569 w 669194"/>
                <a:gd name="connsiteY66" fmla="*/ 345281 h 570073"/>
                <a:gd name="connsiteX67" fmla="*/ 602519 w 669194"/>
                <a:gd name="connsiteY67" fmla="*/ 340519 h 570073"/>
                <a:gd name="connsiteX68" fmla="*/ 595375 w 669194"/>
                <a:gd name="connsiteY68" fmla="*/ 335756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7750 w 669194"/>
                <a:gd name="connsiteY80" fmla="*/ 223837 h 570073"/>
                <a:gd name="connsiteX81" fmla="*/ 538225 w 669194"/>
                <a:gd name="connsiteY81" fmla="*/ 219075 h 570073"/>
                <a:gd name="connsiteX82" fmla="*/ 535844 w 669194"/>
                <a:gd name="connsiteY82" fmla="*/ 204787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7744 w 669194"/>
                <a:gd name="connsiteY89" fmla="*/ 97631 h 570073"/>
                <a:gd name="connsiteX90" fmla="*/ 483456 w 669194"/>
                <a:gd name="connsiteY90" fmla="*/ 97631 h 570073"/>
                <a:gd name="connsiteX91" fmla="*/ 464407 w 669194"/>
                <a:gd name="connsiteY91" fmla="*/ 111918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66675 h 570073"/>
                <a:gd name="connsiteX99" fmla="*/ 388206 w 669194"/>
                <a:gd name="connsiteY99" fmla="*/ 64294 h 570073"/>
                <a:gd name="connsiteX100" fmla="*/ 381062 w 669194"/>
                <a:gd name="connsiteY100" fmla="*/ 50006 h 570073"/>
                <a:gd name="connsiteX101" fmla="*/ 366775 w 669194"/>
                <a:gd name="connsiteY101" fmla="*/ 54769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26294 w 669194"/>
                <a:gd name="connsiteY105" fmla="*/ 19050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31031 w 669194"/>
                <a:gd name="connsiteY123" fmla="*/ 104775 h 570073"/>
                <a:gd name="connsiteX124" fmla="*/ 116744 w 669194"/>
                <a:gd name="connsiteY124" fmla="*/ 107156 h 570073"/>
                <a:gd name="connsiteX125" fmla="*/ 109600 w 669194"/>
                <a:gd name="connsiteY125" fmla="*/ 111919 h 570073"/>
                <a:gd name="connsiteX126" fmla="*/ 107219 w 669194"/>
                <a:gd name="connsiteY126" fmla="*/ 119062 h 570073"/>
                <a:gd name="connsiteX127" fmla="*/ 102456 w 669194"/>
                <a:gd name="connsiteY127" fmla="*/ 126206 h 570073"/>
                <a:gd name="connsiteX128" fmla="*/ 102456 w 669194"/>
                <a:gd name="connsiteY128" fmla="*/ 154781 h 570073"/>
                <a:gd name="connsiteX129" fmla="*/ 114362 w 669194"/>
                <a:gd name="connsiteY129" fmla="*/ 157162 h 570073"/>
                <a:gd name="connsiteX130" fmla="*/ 121506 w 669194"/>
                <a:gd name="connsiteY130" fmla="*/ 161925 h 570073"/>
                <a:gd name="connsiteX131" fmla="*/ 128650 w 669194"/>
                <a:gd name="connsiteY131" fmla="*/ 164306 h 570073"/>
                <a:gd name="connsiteX132" fmla="*/ 133412 w 669194"/>
                <a:gd name="connsiteY132" fmla="*/ 171450 h 570073"/>
                <a:gd name="connsiteX133" fmla="*/ 147700 w 669194"/>
                <a:gd name="connsiteY133" fmla="*/ 180975 h 570073"/>
                <a:gd name="connsiteX134" fmla="*/ 164369 w 669194"/>
                <a:gd name="connsiteY134" fmla="*/ 190500 h 570073"/>
                <a:gd name="connsiteX135" fmla="*/ 171512 w 669194"/>
                <a:gd name="connsiteY135" fmla="*/ 195262 h 570073"/>
                <a:gd name="connsiteX136" fmla="*/ 188181 w 669194"/>
                <a:gd name="connsiteY136" fmla="*/ 197644 h 570073"/>
                <a:gd name="connsiteX137" fmla="*/ 195325 w 669194"/>
                <a:gd name="connsiteY137" fmla="*/ 204787 h 570073"/>
                <a:gd name="connsiteX138" fmla="*/ 204850 w 669194"/>
                <a:gd name="connsiteY138" fmla="*/ 219075 h 570073"/>
                <a:gd name="connsiteX139" fmla="*/ 195325 w 669194"/>
                <a:gd name="connsiteY139" fmla="*/ 230981 h 570073"/>
                <a:gd name="connsiteX140" fmla="*/ 181037 w 669194"/>
                <a:gd name="connsiteY140" fmla="*/ 226219 h 570073"/>
                <a:gd name="connsiteX141" fmla="*/ 173894 w 669194"/>
                <a:gd name="connsiteY141" fmla="*/ 221456 h 570073"/>
                <a:gd name="connsiteX142" fmla="*/ 140556 w 669194"/>
                <a:gd name="connsiteY142" fmla="*/ 214312 h 570073"/>
                <a:gd name="connsiteX143" fmla="*/ 131031 w 669194"/>
                <a:gd name="connsiteY143" fmla="*/ 211931 h 570073"/>
                <a:gd name="connsiteX144" fmla="*/ 123887 w 669194"/>
                <a:gd name="connsiteY144" fmla="*/ 209550 h 570073"/>
                <a:gd name="connsiteX145" fmla="*/ 100075 w 669194"/>
                <a:gd name="connsiteY145" fmla="*/ 207169 h 570073"/>
                <a:gd name="connsiteX146" fmla="*/ 85787 w 669194"/>
                <a:gd name="connsiteY146" fmla="*/ 202406 h 570073"/>
                <a:gd name="connsiteX147" fmla="*/ 78644 w 669194"/>
                <a:gd name="connsiteY147" fmla="*/ 200025 h 570073"/>
                <a:gd name="connsiteX148" fmla="*/ 69119 w 669194"/>
                <a:gd name="connsiteY148" fmla="*/ 214312 h 570073"/>
                <a:gd name="connsiteX149" fmla="*/ 64356 w 669194"/>
                <a:gd name="connsiteY149" fmla="*/ 221456 h 570073"/>
                <a:gd name="connsiteX150" fmla="*/ 59594 w 669194"/>
                <a:gd name="connsiteY150" fmla="*/ 264319 h 570073"/>
                <a:gd name="connsiteX151" fmla="*/ 57212 w 669194"/>
                <a:gd name="connsiteY151" fmla="*/ 271462 h 570073"/>
                <a:gd name="connsiteX152" fmla="*/ 52450 w 669194"/>
                <a:gd name="connsiteY152" fmla="*/ 304800 h 570073"/>
                <a:gd name="connsiteX153" fmla="*/ 47687 w 669194"/>
                <a:gd name="connsiteY153" fmla="*/ 311944 h 570073"/>
                <a:gd name="connsiteX154" fmla="*/ 45306 w 669194"/>
                <a:gd name="connsiteY154" fmla="*/ 319087 h 570073"/>
                <a:gd name="connsiteX155" fmla="*/ 38162 w 669194"/>
                <a:gd name="connsiteY155" fmla="*/ 321469 h 570073"/>
                <a:gd name="connsiteX156" fmla="*/ 31019 w 669194"/>
                <a:gd name="connsiteY156" fmla="*/ 326231 h 570073"/>
                <a:gd name="connsiteX157" fmla="*/ 16731 w 669194"/>
                <a:gd name="connsiteY157" fmla="*/ 330994 h 570073"/>
                <a:gd name="connsiteX158" fmla="*/ 9587 w 669194"/>
                <a:gd name="connsiteY158" fmla="*/ 333375 h 570073"/>
                <a:gd name="connsiteX159" fmla="*/ 2444 w 669194"/>
                <a:gd name="connsiteY159" fmla="*/ 335756 h 570073"/>
                <a:gd name="connsiteX160" fmla="*/ 2444 w 669194"/>
                <a:gd name="connsiteY160" fmla="*/ 354806 h 570073"/>
                <a:gd name="connsiteX161" fmla="*/ 2444 w 669194"/>
                <a:gd name="connsiteY161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1569 w 669194"/>
                <a:gd name="connsiteY66" fmla="*/ 345281 h 570073"/>
                <a:gd name="connsiteX67" fmla="*/ 602519 w 669194"/>
                <a:gd name="connsiteY67" fmla="*/ 340519 h 570073"/>
                <a:gd name="connsiteX68" fmla="*/ 595375 w 669194"/>
                <a:gd name="connsiteY68" fmla="*/ 335756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7750 w 669194"/>
                <a:gd name="connsiteY80" fmla="*/ 223837 h 570073"/>
                <a:gd name="connsiteX81" fmla="*/ 538225 w 669194"/>
                <a:gd name="connsiteY81" fmla="*/ 219075 h 570073"/>
                <a:gd name="connsiteX82" fmla="*/ 535844 w 669194"/>
                <a:gd name="connsiteY82" fmla="*/ 204787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7744 w 669194"/>
                <a:gd name="connsiteY89" fmla="*/ 97631 h 570073"/>
                <a:gd name="connsiteX90" fmla="*/ 483456 w 669194"/>
                <a:gd name="connsiteY90" fmla="*/ 97631 h 570073"/>
                <a:gd name="connsiteX91" fmla="*/ 464407 w 669194"/>
                <a:gd name="connsiteY91" fmla="*/ 111918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66675 h 570073"/>
                <a:gd name="connsiteX99" fmla="*/ 392969 w 669194"/>
                <a:gd name="connsiteY99" fmla="*/ 57151 h 570073"/>
                <a:gd name="connsiteX100" fmla="*/ 381062 w 669194"/>
                <a:gd name="connsiteY100" fmla="*/ 50006 h 570073"/>
                <a:gd name="connsiteX101" fmla="*/ 366775 w 669194"/>
                <a:gd name="connsiteY101" fmla="*/ 54769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26294 w 669194"/>
                <a:gd name="connsiteY105" fmla="*/ 19050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31031 w 669194"/>
                <a:gd name="connsiteY123" fmla="*/ 104775 h 570073"/>
                <a:gd name="connsiteX124" fmla="*/ 116744 w 669194"/>
                <a:gd name="connsiteY124" fmla="*/ 107156 h 570073"/>
                <a:gd name="connsiteX125" fmla="*/ 109600 w 669194"/>
                <a:gd name="connsiteY125" fmla="*/ 111919 h 570073"/>
                <a:gd name="connsiteX126" fmla="*/ 107219 w 669194"/>
                <a:gd name="connsiteY126" fmla="*/ 119062 h 570073"/>
                <a:gd name="connsiteX127" fmla="*/ 102456 w 669194"/>
                <a:gd name="connsiteY127" fmla="*/ 126206 h 570073"/>
                <a:gd name="connsiteX128" fmla="*/ 102456 w 669194"/>
                <a:gd name="connsiteY128" fmla="*/ 154781 h 570073"/>
                <a:gd name="connsiteX129" fmla="*/ 114362 w 669194"/>
                <a:gd name="connsiteY129" fmla="*/ 157162 h 570073"/>
                <a:gd name="connsiteX130" fmla="*/ 121506 w 669194"/>
                <a:gd name="connsiteY130" fmla="*/ 161925 h 570073"/>
                <a:gd name="connsiteX131" fmla="*/ 128650 w 669194"/>
                <a:gd name="connsiteY131" fmla="*/ 164306 h 570073"/>
                <a:gd name="connsiteX132" fmla="*/ 133412 w 669194"/>
                <a:gd name="connsiteY132" fmla="*/ 171450 h 570073"/>
                <a:gd name="connsiteX133" fmla="*/ 147700 w 669194"/>
                <a:gd name="connsiteY133" fmla="*/ 180975 h 570073"/>
                <a:gd name="connsiteX134" fmla="*/ 164369 w 669194"/>
                <a:gd name="connsiteY134" fmla="*/ 190500 h 570073"/>
                <a:gd name="connsiteX135" fmla="*/ 171512 w 669194"/>
                <a:gd name="connsiteY135" fmla="*/ 195262 h 570073"/>
                <a:gd name="connsiteX136" fmla="*/ 188181 w 669194"/>
                <a:gd name="connsiteY136" fmla="*/ 197644 h 570073"/>
                <a:gd name="connsiteX137" fmla="*/ 195325 w 669194"/>
                <a:gd name="connsiteY137" fmla="*/ 204787 h 570073"/>
                <a:gd name="connsiteX138" fmla="*/ 204850 w 669194"/>
                <a:gd name="connsiteY138" fmla="*/ 219075 h 570073"/>
                <a:gd name="connsiteX139" fmla="*/ 195325 w 669194"/>
                <a:gd name="connsiteY139" fmla="*/ 230981 h 570073"/>
                <a:gd name="connsiteX140" fmla="*/ 181037 w 669194"/>
                <a:gd name="connsiteY140" fmla="*/ 226219 h 570073"/>
                <a:gd name="connsiteX141" fmla="*/ 173894 w 669194"/>
                <a:gd name="connsiteY141" fmla="*/ 221456 h 570073"/>
                <a:gd name="connsiteX142" fmla="*/ 140556 w 669194"/>
                <a:gd name="connsiteY142" fmla="*/ 214312 h 570073"/>
                <a:gd name="connsiteX143" fmla="*/ 131031 w 669194"/>
                <a:gd name="connsiteY143" fmla="*/ 211931 h 570073"/>
                <a:gd name="connsiteX144" fmla="*/ 123887 w 669194"/>
                <a:gd name="connsiteY144" fmla="*/ 209550 h 570073"/>
                <a:gd name="connsiteX145" fmla="*/ 100075 w 669194"/>
                <a:gd name="connsiteY145" fmla="*/ 207169 h 570073"/>
                <a:gd name="connsiteX146" fmla="*/ 85787 w 669194"/>
                <a:gd name="connsiteY146" fmla="*/ 202406 h 570073"/>
                <a:gd name="connsiteX147" fmla="*/ 78644 w 669194"/>
                <a:gd name="connsiteY147" fmla="*/ 200025 h 570073"/>
                <a:gd name="connsiteX148" fmla="*/ 69119 w 669194"/>
                <a:gd name="connsiteY148" fmla="*/ 214312 h 570073"/>
                <a:gd name="connsiteX149" fmla="*/ 64356 w 669194"/>
                <a:gd name="connsiteY149" fmla="*/ 221456 h 570073"/>
                <a:gd name="connsiteX150" fmla="*/ 59594 w 669194"/>
                <a:gd name="connsiteY150" fmla="*/ 264319 h 570073"/>
                <a:gd name="connsiteX151" fmla="*/ 57212 w 669194"/>
                <a:gd name="connsiteY151" fmla="*/ 271462 h 570073"/>
                <a:gd name="connsiteX152" fmla="*/ 52450 w 669194"/>
                <a:gd name="connsiteY152" fmla="*/ 304800 h 570073"/>
                <a:gd name="connsiteX153" fmla="*/ 47687 w 669194"/>
                <a:gd name="connsiteY153" fmla="*/ 311944 h 570073"/>
                <a:gd name="connsiteX154" fmla="*/ 45306 w 669194"/>
                <a:gd name="connsiteY154" fmla="*/ 319087 h 570073"/>
                <a:gd name="connsiteX155" fmla="*/ 38162 w 669194"/>
                <a:gd name="connsiteY155" fmla="*/ 321469 h 570073"/>
                <a:gd name="connsiteX156" fmla="*/ 31019 w 669194"/>
                <a:gd name="connsiteY156" fmla="*/ 326231 h 570073"/>
                <a:gd name="connsiteX157" fmla="*/ 16731 w 669194"/>
                <a:gd name="connsiteY157" fmla="*/ 330994 h 570073"/>
                <a:gd name="connsiteX158" fmla="*/ 9587 w 669194"/>
                <a:gd name="connsiteY158" fmla="*/ 333375 h 570073"/>
                <a:gd name="connsiteX159" fmla="*/ 2444 w 669194"/>
                <a:gd name="connsiteY159" fmla="*/ 335756 h 570073"/>
                <a:gd name="connsiteX160" fmla="*/ 2444 w 669194"/>
                <a:gd name="connsiteY160" fmla="*/ 354806 h 570073"/>
                <a:gd name="connsiteX161" fmla="*/ 2444 w 669194"/>
                <a:gd name="connsiteY161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1569 w 669194"/>
                <a:gd name="connsiteY66" fmla="*/ 345281 h 570073"/>
                <a:gd name="connsiteX67" fmla="*/ 602519 w 669194"/>
                <a:gd name="connsiteY67" fmla="*/ 340519 h 570073"/>
                <a:gd name="connsiteX68" fmla="*/ 595375 w 669194"/>
                <a:gd name="connsiteY68" fmla="*/ 335756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7750 w 669194"/>
                <a:gd name="connsiteY80" fmla="*/ 223837 h 570073"/>
                <a:gd name="connsiteX81" fmla="*/ 538225 w 669194"/>
                <a:gd name="connsiteY81" fmla="*/ 219075 h 570073"/>
                <a:gd name="connsiteX82" fmla="*/ 535844 w 669194"/>
                <a:gd name="connsiteY82" fmla="*/ 204787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7744 w 669194"/>
                <a:gd name="connsiteY89" fmla="*/ 97631 h 570073"/>
                <a:gd name="connsiteX90" fmla="*/ 483456 w 669194"/>
                <a:gd name="connsiteY90" fmla="*/ 97631 h 570073"/>
                <a:gd name="connsiteX91" fmla="*/ 464407 w 669194"/>
                <a:gd name="connsiteY91" fmla="*/ 111918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66675 h 570073"/>
                <a:gd name="connsiteX99" fmla="*/ 392969 w 669194"/>
                <a:gd name="connsiteY99" fmla="*/ 57151 h 570073"/>
                <a:gd name="connsiteX100" fmla="*/ 381062 w 669194"/>
                <a:gd name="connsiteY100" fmla="*/ 50006 h 570073"/>
                <a:gd name="connsiteX101" fmla="*/ 366775 w 669194"/>
                <a:gd name="connsiteY101" fmla="*/ 47625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26294 w 669194"/>
                <a:gd name="connsiteY105" fmla="*/ 19050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31031 w 669194"/>
                <a:gd name="connsiteY123" fmla="*/ 104775 h 570073"/>
                <a:gd name="connsiteX124" fmla="*/ 116744 w 669194"/>
                <a:gd name="connsiteY124" fmla="*/ 107156 h 570073"/>
                <a:gd name="connsiteX125" fmla="*/ 109600 w 669194"/>
                <a:gd name="connsiteY125" fmla="*/ 111919 h 570073"/>
                <a:gd name="connsiteX126" fmla="*/ 107219 w 669194"/>
                <a:gd name="connsiteY126" fmla="*/ 119062 h 570073"/>
                <a:gd name="connsiteX127" fmla="*/ 102456 w 669194"/>
                <a:gd name="connsiteY127" fmla="*/ 126206 h 570073"/>
                <a:gd name="connsiteX128" fmla="*/ 102456 w 669194"/>
                <a:gd name="connsiteY128" fmla="*/ 154781 h 570073"/>
                <a:gd name="connsiteX129" fmla="*/ 114362 w 669194"/>
                <a:gd name="connsiteY129" fmla="*/ 157162 h 570073"/>
                <a:gd name="connsiteX130" fmla="*/ 121506 w 669194"/>
                <a:gd name="connsiteY130" fmla="*/ 161925 h 570073"/>
                <a:gd name="connsiteX131" fmla="*/ 128650 w 669194"/>
                <a:gd name="connsiteY131" fmla="*/ 164306 h 570073"/>
                <a:gd name="connsiteX132" fmla="*/ 133412 w 669194"/>
                <a:gd name="connsiteY132" fmla="*/ 171450 h 570073"/>
                <a:gd name="connsiteX133" fmla="*/ 147700 w 669194"/>
                <a:gd name="connsiteY133" fmla="*/ 180975 h 570073"/>
                <a:gd name="connsiteX134" fmla="*/ 164369 w 669194"/>
                <a:gd name="connsiteY134" fmla="*/ 190500 h 570073"/>
                <a:gd name="connsiteX135" fmla="*/ 171512 w 669194"/>
                <a:gd name="connsiteY135" fmla="*/ 195262 h 570073"/>
                <a:gd name="connsiteX136" fmla="*/ 188181 w 669194"/>
                <a:gd name="connsiteY136" fmla="*/ 197644 h 570073"/>
                <a:gd name="connsiteX137" fmla="*/ 195325 w 669194"/>
                <a:gd name="connsiteY137" fmla="*/ 204787 h 570073"/>
                <a:gd name="connsiteX138" fmla="*/ 204850 w 669194"/>
                <a:gd name="connsiteY138" fmla="*/ 219075 h 570073"/>
                <a:gd name="connsiteX139" fmla="*/ 195325 w 669194"/>
                <a:gd name="connsiteY139" fmla="*/ 230981 h 570073"/>
                <a:gd name="connsiteX140" fmla="*/ 181037 w 669194"/>
                <a:gd name="connsiteY140" fmla="*/ 226219 h 570073"/>
                <a:gd name="connsiteX141" fmla="*/ 173894 w 669194"/>
                <a:gd name="connsiteY141" fmla="*/ 221456 h 570073"/>
                <a:gd name="connsiteX142" fmla="*/ 140556 w 669194"/>
                <a:gd name="connsiteY142" fmla="*/ 214312 h 570073"/>
                <a:gd name="connsiteX143" fmla="*/ 131031 w 669194"/>
                <a:gd name="connsiteY143" fmla="*/ 211931 h 570073"/>
                <a:gd name="connsiteX144" fmla="*/ 123887 w 669194"/>
                <a:gd name="connsiteY144" fmla="*/ 209550 h 570073"/>
                <a:gd name="connsiteX145" fmla="*/ 100075 w 669194"/>
                <a:gd name="connsiteY145" fmla="*/ 207169 h 570073"/>
                <a:gd name="connsiteX146" fmla="*/ 85787 w 669194"/>
                <a:gd name="connsiteY146" fmla="*/ 202406 h 570073"/>
                <a:gd name="connsiteX147" fmla="*/ 78644 w 669194"/>
                <a:gd name="connsiteY147" fmla="*/ 200025 h 570073"/>
                <a:gd name="connsiteX148" fmla="*/ 69119 w 669194"/>
                <a:gd name="connsiteY148" fmla="*/ 214312 h 570073"/>
                <a:gd name="connsiteX149" fmla="*/ 64356 w 669194"/>
                <a:gd name="connsiteY149" fmla="*/ 221456 h 570073"/>
                <a:gd name="connsiteX150" fmla="*/ 59594 w 669194"/>
                <a:gd name="connsiteY150" fmla="*/ 264319 h 570073"/>
                <a:gd name="connsiteX151" fmla="*/ 57212 w 669194"/>
                <a:gd name="connsiteY151" fmla="*/ 271462 h 570073"/>
                <a:gd name="connsiteX152" fmla="*/ 52450 w 669194"/>
                <a:gd name="connsiteY152" fmla="*/ 304800 h 570073"/>
                <a:gd name="connsiteX153" fmla="*/ 47687 w 669194"/>
                <a:gd name="connsiteY153" fmla="*/ 311944 h 570073"/>
                <a:gd name="connsiteX154" fmla="*/ 45306 w 669194"/>
                <a:gd name="connsiteY154" fmla="*/ 319087 h 570073"/>
                <a:gd name="connsiteX155" fmla="*/ 38162 w 669194"/>
                <a:gd name="connsiteY155" fmla="*/ 321469 h 570073"/>
                <a:gd name="connsiteX156" fmla="*/ 31019 w 669194"/>
                <a:gd name="connsiteY156" fmla="*/ 326231 h 570073"/>
                <a:gd name="connsiteX157" fmla="*/ 16731 w 669194"/>
                <a:gd name="connsiteY157" fmla="*/ 330994 h 570073"/>
                <a:gd name="connsiteX158" fmla="*/ 9587 w 669194"/>
                <a:gd name="connsiteY158" fmla="*/ 333375 h 570073"/>
                <a:gd name="connsiteX159" fmla="*/ 2444 w 669194"/>
                <a:gd name="connsiteY159" fmla="*/ 335756 h 570073"/>
                <a:gd name="connsiteX160" fmla="*/ 2444 w 669194"/>
                <a:gd name="connsiteY160" fmla="*/ 354806 h 570073"/>
                <a:gd name="connsiteX161" fmla="*/ 2444 w 669194"/>
                <a:gd name="connsiteY161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1569 w 669194"/>
                <a:gd name="connsiteY66" fmla="*/ 345281 h 570073"/>
                <a:gd name="connsiteX67" fmla="*/ 602519 w 669194"/>
                <a:gd name="connsiteY67" fmla="*/ 340519 h 570073"/>
                <a:gd name="connsiteX68" fmla="*/ 595375 w 669194"/>
                <a:gd name="connsiteY68" fmla="*/ 328613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7750 w 669194"/>
                <a:gd name="connsiteY80" fmla="*/ 223837 h 570073"/>
                <a:gd name="connsiteX81" fmla="*/ 538225 w 669194"/>
                <a:gd name="connsiteY81" fmla="*/ 219075 h 570073"/>
                <a:gd name="connsiteX82" fmla="*/ 535844 w 669194"/>
                <a:gd name="connsiteY82" fmla="*/ 204787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7744 w 669194"/>
                <a:gd name="connsiteY89" fmla="*/ 97631 h 570073"/>
                <a:gd name="connsiteX90" fmla="*/ 483456 w 669194"/>
                <a:gd name="connsiteY90" fmla="*/ 97631 h 570073"/>
                <a:gd name="connsiteX91" fmla="*/ 464407 w 669194"/>
                <a:gd name="connsiteY91" fmla="*/ 111918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66675 h 570073"/>
                <a:gd name="connsiteX99" fmla="*/ 392969 w 669194"/>
                <a:gd name="connsiteY99" fmla="*/ 57151 h 570073"/>
                <a:gd name="connsiteX100" fmla="*/ 381062 w 669194"/>
                <a:gd name="connsiteY100" fmla="*/ 50006 h 570073"/>
                <a:gd name="connsiteX101" fmla="*/ 366775 w 669194"/>
                <a:gd name="connsiteY101" fmla="*/ 47625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26294 w 669194"/>
                <a:gd name="connsiteY105" fmla="*/ 19050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31031 w 669194"/>
                <a:gd name="connsiteY123" fmla="*/ 104775 h 570073"/>
                <a:gd name="connsiteX124" fmla="*/ 116744 w 669194"/>
                <a:gd name="connsiteY124" fmla="*/ 107156 h 570073"/>
                <a:gd name="connsiteX125" fmla="*/ 109600 w 669194"/>
                <a:gd name="connsiteY125" fmla="*/ 111919 h 570073"/>
                <a:gd name="connsiteX126" fmla="*/ 107219 w 669194"/>
                <a:gd name="connsiteY126" fmla="*/ 119062 h 570073"/>
                <a:gd name="connsiteX127" fmla="*/ 102456 w 669194"/>
                <a:gd name="connsiteY127" fmla="*/ 126206 h 570073"/>
                <a:gd name="connsiteX128" fmla="*/ 102456 w 669194"/>
                <a:gd name="connsiteY128" fmla="*/ 154781 h 570073"/>
                <a:gd name="connsiteX129" fmla="*/ 114362 w 669194"/>
                <a:gd name="connsiteY129" fmla="*/ 157162 h 570073"/>
                <a:gd name="connsiteX130" fmla="*/ 121506 w 669194"/>
                <a:gd name="connsiteY130" fmla="*/ 161925 h 570073"/>
                <a:gd name="connsiteX131" fmla="*/ 128650 w 669194"/>
                <a:gd name="connsiteY131" fmla="*/ 164306 h 570073"/>
                <a:gd name="connsiteX132" fmla="*/ 133412 w 669194"/>
                <a:gd name="connsiteY132" fmla="*/ 171450 h 570073"/>
                <a:gd name="connsiteX133" fmla="*/ 147700 w 669194"/>
                <a:gd name="connsiteY133" fmla="*/ 180975 h 570073"/>
                <a:gd name="connsiteX134" fmla="*/ 164369 w 669194"/>
                <a:gd name="connsiteY134" fmla="*/ 190500 h 570073"/>
                <a:gd name="connsiteX135" fmla="*/ 171512 w 669194"/>
                <a:gd name="connsiteY135" fmla="*/ 195262 h 570073"/>
                <a:gd name="connsiteX136" fmla="*/ 188181 w 669194"/>
                <a:gd name="connsiteY136" fmla="*/ 197644 h 570073"/>
                <a:gd name="connsiteX137" fmla="*/ 195325 w 669194"/>
                <a:gd name="connsiteY137" fmla="*/ 204787 h 570073"/>
                <a:gd name="connsiteX138" fmla="*/ 204850 w 669194"/>
                <a:gd name="connsiteY138" fmla="*/ 219075 h 570073"/>
                <a:gd name="connsiteX139" fmla="*/ 195325 w 669194"/>
                <a:gd name="connsiteY139" fmla="*/ 230981 h 570073"/>
                <a:gd name="connsiteX140" fmla="*/ 181037 w 669194"/>
                <a:gd name="connsiteY140" fmla="*/ 226219 h 570073"/>
                <a:gd name="connsiteX141" fmla="*/ 173894 w 669194"/>
                <a:gd name="connsiteY141" fmla="*/ 221456 h 570073"/>
                <a:gd name="connsiteX142" fmla="*/ 140556 w 669194"/>
                <a:gd name="connsiteY142" fmla="*/ 214312 h 570073"/>
                <a:gd name="connsiteX143" fmla="*/ 131031 w 669194"/>
                <a:gd name="connsiteY143" fmla="*/ 211931 h 570073"/>
                <a:gd name="connsiteX144" fmla="*/ 123887 w 669194"/>
                <a:gd name="connsiteY144" fmla="*/ 209550 h 570073"/>
                <a:gd name="connsiteX145" fmla="*/ 100075 w 669194"/>
                <a:gd name="connsiteY145" fmla="*/ 207169 h 570073"/>
                <a:gd name="connsiteX146" fmla="*/ 85787 w 669194"/>
                <a:gd name="connsiteY146" fmla="*/ 202406 h 570073"/>
                <a:gd name="connsiteX147" fmla="*/ 78644 w 669194"/>
                <a:gd name="connsiteY147" fmla="*/ 200025 h 570073"/>
                <a:gd name="connsiteX148" fmla="*/ 69119 w 669194"/>
                <a:gd name="connsiteY148" fmla="*/ 214312 h 570073"/>
                <a:gd name="connsiteX149" fmla="*/ 64356 w 669194"/>
                <a:gd name="connsiteY149" fmla="*/ 221456 h 570073"/>
                <a:gd name="connsiteX150" fmla="*/ 59594 w 669194"/>
                <a:gd name="connsiteY150" fmla="*/ 264319 h 570073"/>
                <a:gd name="connsiteX151" fmla="*/ 57212 w 669194"/>
                <a:gd name="connsiteY151" fmla="*/ 271462 h 570073"/>
                <a:gd name="connsiteX152" fmla="*/ 52450 w 669194"/>
                <a:gd name="connsiteY152" fmla="*/ 304800 h 570073"/>
                <a:gd name="connsiteX153" fmla="*/ 47687 w 669194"/>
                <a:gd name="connsiteY153" fmla="*/ 311944 h 570073"/>
                <a:gd name="connsiteX154" fmla="*/ 45306 w 669194"/>
                <a:gd name="connsiteY154" fmla="*/ 319087 h 570073"/>
                <a:gd name="connsiteX155" fmla="*/ 38162 w 669194"/>
                <a:gd name="connsiteY155" fmla="*/ 321469 h 570073"/>
                <a:gd name="connsiteX156" fmla="*/ 31019 w 669194"/>
                <a:gd name="connsiteY156" fmla="*/ 326231 h 570073"/>
                <a:gd name="connsiteX157" fmla="*/ 16731 w 669194"/>
                <a:gd name="connsiteY157" fmla="*/ 330994 h 570073"/>
                <a:gd name="connsiteX158" fmla="*/ 9587 w 669194"/>
                <a:gd name="connsiteY158" fmla="*/ 333375 h 570073"/>
                <a:gd name="connsiteX159" fmla="*/ 2444 w 669194"/>
                <a:gd name="connsiteY159" fmla="*/ 335756 h 570073"/>
                <a:gd name="connsiteX160" fmla="*/ 2444 w 669194"/>
                <a:gd name="connsiteY160" fmla="*/ 354806 h 570073"/>
                <a:gd name="connsiteX161" fmla="*/ 2444 w 669194"/>
                <a:gd name="connsiteY161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8713 w 669194"/>
                <a:gd name="connsiteY66" fmla="*/ 342899 h 570073"/>
                <a:gd name="connsiteX67" fmla="*/ 602519 w 669194"/>
                <a:gd name="connsiteY67" fmla="*/ 340519 h 570073"/>
                <a:gd name="connsiteX68" fmla="*/ 595375 w 669194"/>
                <a:gd name="connsiteY68" fmla="*/ 328613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7750 w 669194"/>
                <a:gd name="connsiteY80" fmla="*/ 223837 h 570073"/>
                <a:gd name="connsiteX81" fmla="*/ 538225 w 669194"/>
                <a:gd name="connsiteY81" fmla="*/ 219075 h 570073"/>
                <a:gd name="connsiteX82" fmla="*/ 535844 w 669194"/>
                <a:gd name="connsiteY82" fmla="*/ 204787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7744 w 669194"/>
                <a:gd name="connsiteY89" fmla="*/ 97631 h 570073"/>
                <a:gd name="connsiteX90" fmla="*/ 483456 w 669194"/>
                <a:gd name="connsiteY90" fmla="*/ 97631 h 570073"/>
                <a:gd name="connsiteX91" fmla="*/ 464407 w 669194"/>
                <a:gd name="connsiteY91" fmla="*/ 111918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66675 h 570073"/>
                <a:gd name="connsiteX99" fmla="*/ 392969 w 669194"/>
                <a:gd name="connsiteY99" fmla="*/ 57151 h 570073"/>
                <a:gd name="connsiteX100" fmla="*/ 381062 w 669194"/>
                <a:gd name="connsiteY100" fmla="*/ 50006 h 570073"/>
                <a:gd name="connsiteX101" fmla="*/ 366775 w 669194"/>
                <a:gd name="connsiteY101" fmla="*/ 47625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26294 w 669194"/>
                <a:gd name="connsiteY105" fmla="*/ 19050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31031 w 669194"/>
                <a:gd name="connsiteY123" fmla="*/ 104775 h 570073"/>
                <a:gd name="connsiteX124" fmla="*/ 116744 w 669194"/>
                <a:gd name="connsiteY124" fmla="*/ 107156 h 570073"/>
                <a:gd name="connsiteX125" fmla="*/ 109600 w 669194"/>
                <a:gd name="connsiteY125" fmla="*/ 111919 h 570073"/>
                <a:gd name="connsiteX126" fmla="*/ 107219 w 669194"/>
                <a:gd name="connsiteY126" fmla="*/ 119062 h 570073"/>
                <a:gd name="connsiteX127" fmla="*/ 102456 w 669194"/>
                <a:gd name="connsiteY127" fmla="*/ 126206 h 570073"/>
                <a:gd name="connsiteX128" fmla="*/ 102456 w 669194"/>
                <a:gd name="connsiteY128" fmla="*/ 154781 h 570073"/>
                <a:gd name="connsiteX129" fmla="*/ 114362 w 669194"/>
                <a:gd name="connsiteY129" fmla="*/ 157162 h 570073"/>
                <a:gd name="connsiteX130" fmla="*/ 121506 w 669194"/>
                <a:gd name="connsiteY130" fmla="*/ 161925 h 570073"/>
                <a:gd name="connsiteX131" fmla="*/ 128650 w 669194"/>
                <a:gd name="connsiteY131" fmla="*/ 164306 h 570073"/>
                <a:gd name="connsiteX132" fmla="*/ 133412 w 669194"/>
                <a:gd name="connsiteY132" fmla="*/ 171450 h 570073"/>
                <a:gd name="connsiteX133" fmla="*/ 147700 w 669194"/>
                <a:gd name="connsiteY133" fmla="*/ 180975 h 570073"/>
                <a:gd name="connsiteX134" fmla="*/ 164369 w 669194"/>
                <a:gd name="connsiteY134" fmla="*/ 190500 h 570073"/>
                <a:gd name="connsiteX135" fmla="*/ 171512 w 669194"/>
                <a:gd name="connsiteY135" fmla="*/ 195262 h 570073"/>
                <a:gd name="connsiteX136" fmla="*/ 188181 w 669194"/>
                <a:gd name="connsiteY136" fmla="*/ 197644 h 570073"/>
                <a:gd name="connsiteX137" fmla="*/ 195325 w 669194"/>
                <a:gd name="connsiteY137" fmla="*/ 204787 h 570073"/>
                <a:gd name="connsiteX138" fmla="*/ 204850 w 669194"/>
                <a:gd name="connsiteY138" fmla="*/ 219075 h 570073"/>
                <a:gd name="connsiteX139" fmla="*/ 195325 w 669194"/>
                <a:gd name="connsiteY139" fmla="*/ 230981 h 570073"/>
                <a:gd name="connsiteX140" fmla="*/ 181037 w 669194"/>
                <a:gd name="connsiteY140" fmla="*/ 226219 h 570073"/>
                <a:gd name="connsiteX141" fmla="*/ 173894 w 669194"/>
                <a:gd name="connsiteY141" fmla="*/ 221456 h 570073"/>
                <a:gd name="connsiteX142" fmla="*/ 140556 w 669194"/>
                <a:gd name="connsiteY142" fmla="*/ 214312 h 570073"/>
                <a:gd name="connsiteX143" fmla="*/ 131031 w 669194"/>
                <a:gd name="connsiteY143" fmla="*/ 211931 h 570073"/>
                <a:gd name="connsiteX144" fmla="*/ 123887 w 669194"/>
                <a:gd name="connsiteY144" fmla="*/ 209550 h 570073"/>
                <a:gd name="connsiteX145" fmla="*/ 100075 w 669194"/>
                <a:gd name="connsiteY145" fmla="*/ 207169 h 570073"/>
                <a:gd name="connsiteX146" fmla="*/ 85787 w 669194"/>
                <a:gd name="connsiteY146" fmla="*/ 202406 h 570073"/>
                <a:gd name="connsiteX147" fmla="*/ 78644 w 669194"/>
                <a:gd name="connsiteY147" fmla="*/ 200025 h 570073"/>
                <a:gd name="connsiteX148" fmla="*/ 69119 w 669194"/>
                <a:gd name="connsiteY148" fmla="*/ 214312 h 570073"/>
                <a:gd name="connsiteX149" fmla="*/ 64356 w 669194"/>
                <a:gd name="connsiteY149" fmla="*/ 221456 h 570073"/>
                <a:gd name="connsiteX150" fmla="*/ 59594 w 669194"/>
                <a:gd name="connsiteY150" fmla="*/ 264319 h 570073"/>
                <a:gd name="connsiteX151" fmla="*/ 57212 w 669194"/>
                <a:gd name="connsiteY151" fmla="*/ 271462 h 570073"/>
                <a:gd name="connsiteX152" fmla="*/ 52450 w 669194"/>
                <a:gd name="connsiteY152" fmla="*/ 304800 h 570073"/>
                <a:gd name="connsiteX153" fmla="*/ 47687 w 669194"/>
                <a:gd name="connsiteY153" fmla="*/ 311944 h 570073"/>
                <a:gd name="connsiteX154" fmla="*/ 45306 w 669194"/>
                <a:gd name="connsiteY154" fmla="*/ 319087 h 570073"/>
                <a:gd name="connsiteX155" fmla="*/ 38162 w 669194"/>
                <a:gd name="connsiteY155" fmla="*/ 321469 h 570073"/>
                <a:gd name="connsiteX156" fmla="*/ 31019 w 669194"/>
                <a:gd name="connsiteY156" fmla="*/ 326231 h 570073"/>
                <a:gd name="connsiteX157" fmla="*/ 16731 w 669194"/>
                <a:gd name="connsiteY157" fmla="*/ 330994 h 570073"/>
                <a:gd name="connsiteX158" fmla="*/ 9587 w 669194"/>
                <a:gd name="connsiteY158" fmla="*/ 333375 h 570073"/>
                <a:gd name="connsiteX159" fmla="*/ 2444 w 669194"/>
                <a:gd name="connsiteY159" fmla="*/ 335756 h 570073"/>
                <a:gd name="connsiteX160" fmla="*/ 2444 w 669194"/>
                <a:gd name="connsiteY160" fmla="*/ 354806 h 570073"/>
                <a:gd name="connsiteX161" fmla="*/ 2444 w 669194"/>
                <a:gd name="connsiteY161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8713 w 669194"/>
                <a:gd name="connsiteY66" fmla="*/ 342899 h 570073"/>
                <a:gd name="connsiteX67" fmla="*/ 602519 w 669194"/>
                <a:gd name="connsiteY67" fmla="*/ 340519 h 570073"/>
                <a:gd name="connsiteX68" fmla="*/ 595375 w 669194"/>
                <a:gd name="connsiteY68" fmla="*/ 328613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7750 w 669194"/>
                <a:gd name="connsiteY80" fmla="*/ 223837 h 570073"/>
                <a:gd name="connsiteX81" fmla="*/ 538225 w 669194"/>
                <a:gd name="connsiteY81" fmla="*/ 219075 h 570073"/>
                <a:gd name="connsiteX82" fmla="*/ 535844 w 669194"/>
                <a:gd name="connsiteY82" fmla="*/ 204787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7744 w 669194"/>
                <a:gd name="connsiteY89" fmla="*/ 97631 h 570073"/>
                <a:gd name="connsiteX90" fmla="*/ 483456 w 669194"/>
                <a:gd name="connsiteY90" fmla="*/ 97631 h 570073"/>
                <a:gd name="connsiteX91" fmla="*/ 464407 w 669194"/>
                <a:gd name="connsiteY91" fmla="*/ 111918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66675 h 570073"/>
                <a:gd name="connsiteX99" fmla="*/ 392969 w 669194"/>
                <a:gd name="connsiteY99" fmla="*/ 57151 h 570073"/>
                <a:gd name="connsiteX100" fmla="*/ 381062 w 669194"/>
                <a:gd name="connsiteY100" fmla="*/ 50006 h 570073"/>
                <a:gd name="connsiteX101" fmla="*/ 366775 w 669194"/>
                <a:gd name="connsiteY101" fmla="*/ 47625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26294 w 669194"/>
                <a:gd name="connsiteY105" fmla="*/ 19050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21506 w 669194"/>
                <a:gd name="connsiteY123" fmla="*/ 102394 h 570073"/>
                <a:gd name="connsiteX124" fmla="*/ 116744 w 669194"/>
                <a:gd name="connsiteY124" fmla="*/ 107156 h 570073"/>
                <a:gd name="connsiteX125" fmla="*/ 109600 w 669194"/>
                <a:gd name="connsiteY125" fmla="*/ 111919 h 570073"/>
                <a:gd name="connsiteX126" fmla="*/ 107219 w 669194"/>
                <a:gd name="connsiteY126" fmla="*/ 119062 h 570073"/>
                <a:gd name="connsiteX127" fmla="*/ 102456 w 669194"/>
                <a:gd name="connsiteY127" fmla="*/ 126206 h 570073"/>
                <a:gd name="connsiteX128" fmla="*/ 102456 w 669194"/>
                <a:gd name="connsiteY128" fmla="*/ 154781 h 570073"/>
                <a:gd name="connsiteX129" fmla="*/ 114362 w 669194"/>
                <a:gd name="connsiteY129" fmla="*/ 157162 h 570073"/>
                <a:gd name="connsiteX130" fmla="*/ 121506 w 669194"/>
                <a:gd name="connsiteY130" fmla="*/ 161925 h 570073"/>
                <a:gd name="connsiteX131" fmla="*/ 128650 w 669194"/>
                <a:gd name="connsiteY131" fmla="*/ 164306 h 570073"/>
                <a:gd name="connsiteX132" fmla="*/ 133412 w 669194"/>
                <a:gd name="connsiteY132" fmla="*/ 171450 h 570073"/>
                <a:gd name="connsiteX133" fmla="*/ 147700 w 669194"/>
                <a:gd name="connsiteY133" fmla="*/ 180975 h 570073"/>
                <a:gd name="connsiteX134" fmla="*/ 164369 w 669194"/>
                <a:gd name="connsiteY134" fmla="*/ 190500 h 570073"/>
                <a:gd name="connsiteX135" fmla="*/ 171512 w 669194"/>
                <a:gd name="connsiteY135" fmla="*/ 195262 h 570073"/>
                <a:gd name="connsiteX136" fmla="*/ 188181 w 669194"/>
                <a:gd name="connsiteY136" fmla="*/ 197644 h 570073"/>
                <a:gd name="connsiteX137" fmla="*/ 195325 w 669194"/>
                <a:gd name="connsiteY137" fmla="*/ 204787 h 570073"/>
                <a:gd name="connsiteX138" fmla="*/ 204850 w 669194"/>
                <a:gd name="connsiteY138" fmla="*/ 219075 h 570073"/>
                <a:gd name="connsiteX139" fmla="*/ 195325 w 669194"/>
                <a:gd name="connsiteY139" fmla="*/ 230981 h 570073"/>
                <a:gd name="connsiteX140" fmla="*/ 181037 w 669194"/>
                <a:gd name="connsiteY140" fmla="*/ 226219 h 570073"/>
                <a:gd name="connsiteX141" fmla="*/ 173894 w 669194"/>
                <a:gd name="connsiteY141" fmla="*/ 221456 h 570073"/>
                <a:gd name="connsiteX142" fmla="*/ 140556 w 669194"/>
                <a:gd name="connsiteY142" fmla="*/ 214312 h 570073"/>
                <a:gd name="connsiteX143" fmla="*/ 131031 w 669194"/>
                <a:gd name="connsiteY143" fmla="*/ 211931 h 570073"/>
                <a:gd name="connsiteX144" fmla="*/ 123887 w 669194"/>
                <a:gd name="connsiteY144" fmla="*/ 209550 h 570073"/>
                <a:gd name="connsiteX145" fmla="*/ 100075 w 669194"/>
                <a:gd name="connsiteY145" fmla="*/ 207169 h 570073"/>
                <a:gd name="connsiteX146" fmla="*/ 85787 w 669194"/>
                <a:gd name="connsiteY146" fmla="*/ 202406 h 570073"/>
                <a:gd name="connsiteX147" fmla="*/ 78644 w 669194"/>
                <a:gd name="connsiteY147" fmla="*/ 200025 h 570073"/>
                <a:gd name="connsiteX148" fmla="*/ 69119 w 669194"/>
                <a:gd name="connsiteY148" fmla="*/ 214312 h 570073"/>
                <a:gd name="connsiteX149" fmla="*/ 64356 w 669194"/>
                <a:gd name="connsiteY149" fmla="*/ 221456 h 570073"/>
                <a:gd name="connsiteX150" fmla="*/ 59594 w 669194"/>
                <a:gd name="connsiteY150" fmla="*/ 264319 h 570073"/>
                <a:gd name="connsiteX151" fmla="*/ 57212 w 669194"/>
                <a:gd name="connsiteY151" fmla="*/ 271462 h 570073"/>
                <a:gd name="connsiteX152" fmla="*/ 52450 w 669194"/>
                <a:gd name="connsiteY152" fmla="*/ 304800 h 570073"/>
                <a:gd name="connsiteX153" fmla="*/ 47687 w 669194"/>
                <a:gd name="connsiteY153" fmla="*/ 311944 h 570073"/>
                <a:gd name="connsiteX154" fmla="*/ 45306 w 669194"/>
                <a:gd name="connsiteY154" fmla="*/ 319087 h 570073"/>
                <a:gd name="connsiteX155" fmla="*/ 38162 w 669194"/>
                <a:gd name="connsiteY155" fmla="*/ 321469 h 570073"/>
                <a:gd name="connsiteX156" fmla="*/ 31019 w 669194"/>
                <a:gd name="connsiteY156" fmla="*/ 326231 h 570073"/>
                <a:gd name="connsiteX157" fmla="*/ 16731 w 669194"/>
                <a:gd name="connsiteY157" fmla="*/ 330994 h 570073"/>
                <a:gd name="connsiteX158" fmla="*/ 9587 w 669194"/>
                <a:gd name="connsiteY158" fmla="*/ 333375 h 570073"/>
                <a:gd name="connsiteX159" fmla="*/ 2444 w 669194"/>
                <a:gd name="connsiteY159" fmla="*/ 335756 h 570073"/>
                <a:gd name="connsiteX160" fmla="*/ 2444 w 669194"/>
                <a:gd name="connsiteY160" fmla="*/ 354806 h 570073"/>
                <a:gd name="connsiteX161" fmla="*/ 2444 w 669194"/>
                <a:gd name="connsiteY161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8713 w 669194"/>
                <a:gd name="connsiteY66" fmla="*/ 342899 h 570073"/>
                <a:gd name="connsiteX67" fmla="*/ 602519 w 669194"/>
                <a:gd name="connsiteY67" fmla="*/ 340519 h 570073"/>
                <a:gd name="connsiteX68" fmla="*/ 595375 w 669194"/>
                <a:gd name="connsiteY68" fmla="*/ 328613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7750 w 669194"/>
                <a:gd name="connsiteY80" fmla="*/ 223837 h 570073"/>
                <a:gd name="connsiteX81" fmla="*/ 538225 w 669194"/>
                <a:gd name="connsiteY81" fmla="*/ 219075 h 570073"/>
                <a:gd name="connsiteX82" fmla="*/ 535844 w 669194"/>
                <a:gd name="connsiteY82" fmla="*/ 204787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7744 w 669194"/>
                <a:gd name="connsiteY89" fmla="*/ 97631 h 570073"/>
                <a:gd name="connsiteX90" fmla="*/ 483456 w 669194"/>
                <a:gd name="connsiteY90" fmla="*/ 97631 h 570073"/>
                <a:gd name="connsiteX91" fmla="*/ 464407 w 669194"/>
                <a:gd name="connsiteY91" fmla="*/ 111918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66675 h 570073"/>
                <a:gd name="connsiteX99" fmla="*/ 392969 w 669194"/>
                <a:gd name="connsiteY99" fmla="*/ 57151 h 570073"/>
                <a:gd name="connsiteX100" fmla="*/ 381062 w 669194"/>
                <a:gd name="connsiteY100" fmla="*/ 50006 h 570073"/>
                <a:gd name="connsiteX101" fmla="*/ 366775 w 669194"/>
                <a:gd name="connsiteY101" fmla="*/ 47625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26294 w 669194"/>
                <a:gd name="connsiteY105" fmla="*/ 19050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21506 w 669194"/>
                <a:gd name="connsiteY123" fmla="*/ 102394 h 570073"/>
                <a:gd name="connsiteX124" fmla="*/ 116744 w 669194"/>
                <a:gd name="connsiteY124" fmla="*/ 107156 h 570073"/>
                <a:gd name="connsiteX125" fmla="*/ 109600 w 669194"/>
                <a:gd name="connsiteY125" fmla="*/ 111919 h 570073"/>
                <a:gd name="connsiteX126" fmla="*/ 100075 w 669194"/>
                <a:gd name="connsiteY126" fmla="*/ 114300 h 570073"/>
                <a:gd name="connsiteX127" fmla="*/ 102456 w 669194"/>
                <a:gd name="connsiteY127" fmla="*/ 126206 h 570073"/>
                <a:gd name="connsiteX128" fmla="*/ 102456 w 669194"/>
                <a:gd name="connsiteY128" fmla="*/ 154781 h 570073"/>
                <a:gd name="connsiteX129" fmla="*/ 114362 w 669194"/>
                <a:gd name="connsiteY129" fmla="*/ 157162 h 570073"/>
                <a:gd name="connsiteX130" fmla="*/ 121506 w 669194"/>
                <a:gd name="connsiteY130" fmla="*/ 161925 h 570073"/>
                <a:gd name="connsiteX131" fmla="*/ 128650 w 669194"/>
                <a:gd name="connsiteY131" fmla="*/ 164306 h 570073"/>
                <a:gd name="connsiteX132" fmla="*/ 133412 w 669194"/>
                <a:gd name="connsiteY132" fmla="*/ 171450 h 570073"/>
                <a:gd name="connsiteX133" fmla="*/ 147700 w 669194"/>
                <a:gd name="connsiteY133" fmla="*/ 180975 h 570073"/>
                <a:gd name="connsiteX134" fmla="*/ 164369 w 669194"/>
                <a:gd name="connsiteY134" fmla="*/ 190500 h 570073"/>
                <a:gd name="connsiteX135" fmla="*/ 171512 w 669194"/>
                <a:gd name="connsiteY135" fmla="*/ 195262 h 570073"/>
                <a:gd name="connsiteX136" fmla="*/ 188181 w 669194"/>
                <a:gd name="connsiteY136" fmla="*/ 197644 h 570073"/>
                <a:gd name="connsiteX137" fmla="*/ 195325 w 669194"/>
                <a:gd name="connsiteY137" fmla="*/ 204787 h 570073"/>
                <a:gd name="connsiteX138" fmla="*/ 204850 w 669194"/>
                <a:gd name="connsiteY138" fmla="*/ 219075 h 570073"/>
                <a:gd name="connsiteX139" fmla="*/ 195325 w 669194"/>
                <a:gd name="connsiteY139" fmla="*/ 230981 h 570073"/>
                <a:gd name="connsiteX140" fmla="*/ 181037 w 669194"/>
                <a:gd name="connsiteY140" fmla="*/ 226219 h 570073"/>
                <a:gd name="connsiteX141" fmla="*/ 173894 w 669194"/>
                <a:gd name="connsiteY141" fmla="*/ 221456 h 570073"/>
                <a:gd name="connsiteX142" fmla="*/ 140556 w 669194"/>
                <a:gd name="connsiteY142" fmla="*/ 214312 h 570073"/>
                <a:gd name="connsiteX143" fmla="*/ 131031 w 669194"/>
                <a:gd name="connsiteY143" fmla="*/ 211931 h 570073"/>
                <a:gd name="connsiteX144" fmla="*/ 123887 w 669194"/>
                <a:gd name="connsiteY144" fmla="*/ 209550 h 570073"/>
                <a:gd name="connsiteX145" fmla="*/ 100075 w 669194"/>
                <a:gd name="connsiteY145" fmla="*/ 207169 h 570073"/>
                <a:gd name="connsiteX146" fmla="*/ 85787 w 669194"/>
                <a:gd name="connsiteY146" fmla="*/ 202406 h 570073"/>
                <a:gd name="connsiteX147" fmla="*/ 78644 w 669194"/>
                <a:gd name="connsiteY147" fmla="*/ 200025 h 570073"/>
                <a:gd name="connsiteX148" fmla="*/ 69119 w 669194"/>
                <a:gd name="connsiteY148" fmla="*/ 214312 h 570073"/>
                <a:gd name="connsiteX149" fmla="*/ 64356 w 669194"/>
                <a:gd name="connsiteY149" fmla="*/ 221456 h 570073"/>
                <a:gd name="connsiteX150" fmla="*/ 59594 w 669194"/>
                <a:gd name="connsiteY150" fmla="*/ 264319 h 570073"/>
                <a:gd name="connsiteX151" fmla="*/ 57212 w 669194"/>
                <a:gd name="connsiteY151" fmla="*/ 271462 h 570073"/>
                <a:gd name="connsiteX152" fmla="*/ 52450 w 669194"/>
                <a:gd name="connsiteY152" fmla="*/ 304800 h 570073"/>
                <a:gd name="connsiteX153" fmla="*/ 47687 w 669194"/>
                <a:gd name="connsiteY153" fmla="*/ 311944 h 570073"/>
                <a:gd name="connsiteX154" fmla="*/ 45306 w 669194"/>
                <a:gd name="connsiteY154" fmla="*/ 319087 h 570073"/>
                <a:gd name="connsiteX155" fmla="*/ 38162 w 669194"/>
                <a:gd name="connsiteY155" fmla="*/ 321469 h 570073"/>
                <a:gd name="connsiteX156" fmla="*/ 31019 w 669194"/>
                <a:gd name="connsiteY156" fmla="*/ 326231 h 570073"/>
                <a:gd name="connsiteX157" fmla="*/ 16731 w 669194"/>
                <a:gd name="connsiteY157" fmla="*/ 330994 h 570073"/>
                <a:gd name="connsiteX158" fmla="*/ 9587 w 669194"/>
                <a:gd name="connsiteY158" fmla="*/ 333375 h 570073"/>
                <a:gd name="connsiteX159" fmla="*/ 2444 w 669194"/>
                <a:gd name="connsiteY159" fmla="*/ 335756 h 570073"/>
                <a:gd name="connsiteX160" fmla="*/ 2444 w 669194"/>
                <a:gd name="connsiteY160" fmla="*/ 354806 h 570073"/>
                <a:gd name="connsiteX161" fmla="*/ 2444 w 669194"/>
                <a:gd name="connsiteY161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8713 w 669194"/>
                <a:gd name="connsiteY66" fmla="*/ 342899 h 570073"/>
                <a:gd name="connsiteX67" fmla="*/ 602519 w 669194"/>
                <a:gd name="connsiteY67" fmla="*/ 340519 h 570073"/>
                <a:gd name="connsiteX68" fmla="*/ 595375 w 669194"/>
                <a:gd name="connsiteY68" fmla="*/ 328613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7750 w 669194"/>
                <a:gd name="connsiteY80" fmla="*/ 223837 h 570073"/>
                <a:gd name="connsiteX81" fmla="*/ 538225 w 669194"/>
                <a:gd name="connsiteY81" fmla="*/ 219075 h 570073"/>
                <a:gd name="connsiteX82" fmla="*/ 535844 w 669194"/>
                <a:gd name="connsiteY82" fmla="*/ 204787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7744 w 669194"/>
                <a:gd name="connsiteY89" fmla="*/ 97631 h 570073"/>
                <a:gd name="connsiteX90" fmla="*/ 483456 w 669194"/>
                <a:gd name="connsiteY90" fmla="*/ 97631 h 570073"/>
                <a:gd name="connsiteX91" fmla="*/ 464407 w 669194"/>
                <a:gd name="connsiteY91" fmla="*/ 111918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66675 h 570073"/>
                <a:gd name="connsiteX99" fmla="*/ 392969 w 669194"/>
                <a:gd name="connsiteY99" fmla="*/ 57151 h 570073"/>
                <a:gd name="connsiteX100" fmla="*/ 381062 w 669194"/>
                <a:gd name="connsiteY100" fmla="*/ 50006 h 570073"/>
                <a:gd name="connsiteX101" fmla="*/ 366775 w 669194"/>
                <a:gd name="connsiteY101" fmla="*/ 47625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26294 w 669194"/>
                <a:gd name="connsiteY105" fmla="*/ 19050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21506 w 669194"/>
                <a:gd name="connsiteY123" fmla="*/ 102394 h 570073"/>
                <a:gd name="connsiteX124" fmla="*/ 111982 w 669194"/>
                <a:gd name="connsiteY124" fmla="*/ 100012 h 570073"/>
                <a:gd name="connsiteX125" fmla="*/ 109600 w 669194"/>
                <a:gd name="connsiteY125" fmla="*/ 111919 h 570073"/>
                <a:gd name="connsiteX126" fmla="*/ 100075 w 669194"/>
                <a:gd name="connsiteY126" fmla="*/ 114300 h 570073"/>
                <a:gd name="connsiteX127" fmla="*/ 102456 w 669194"/>
                <a:gd name="connsiteY127" fmla="*/ 126206 h 570073"/>
                <a:gd name="connsiteX128" fmla="*/ 102456 w 669194"/>
                <a:gd name="connsiteY128" fmla="*/ 154781 h 570073"/>
                <a:gd name="connsiteX129" fmla="*/ 114362 w 669194"/>
                <a:gd name="connsiteY129" fmla="*/ 157162 h 570073"/>
                <a:gd name="connsiteX130" fmla="*/ 121506 w 669194"/>
                <a:gd name="connsiteY130" fmla="*/ 161925 h 570073"/>
                <a:gd name="connsiteX131" fmla="*/ 128650 w 669194"/>
                <a:gd name="connsiteY131" fmla="*/ 164306 h 570073"/>
                <a:gd name="connsiteX132" fmla="*/ 133412 w 669194"/>
                <a:gd name="connsiteY132" fmla="*/ 171450 h 570073"/>
                <a:gd name="connsiteX133" fmla="*/ 147700 w 669194"/>
                <a:gd name="connsiteY133" fmla="*/ 180975 h 570073"/>
                <a:gd name="connsiteX134" fmla="*/ 164369 w 669194"/>
                <a:gd name="connsiteY134" fmla="*/ 190500 h 570073"/>
                <a:gd name="connsiteX135" fmla="*/ 171512 w 669194"/>
                <a:gd name="connsiteY135" fmla="*/ 195262 h 570073"/>
                <a:gd name="connsiteX136" fmla="*/ 188181 w 669194"/>
                <a:gd name="connsiteY136" fmla="*/ 197644 h 570073"/>
                <a:gd name="connsiteX137" fmla="*/ 195325 w 669194"/>
                <a:gd name="connsiteY137" fmla="*/ 204787 h 570073"/>
                <a:gd name="connsiteX138" fmla="*/ 204850 w 669194"/>
                <a:gd name="connsiteY138" fmla="*/ 219075 h 570073"/>
                <a:gd name="connsiteX139" fmla="*/ 195325 w 669194"/>
                <a:gd name="connsiteY139" fmla="*/ 230981 h 570073"/>
                <a:gd name="connsiteX140" fmla="*/ 181037 w 669194"/>
                <a:gd name="connsiteY140" fmla="*/ 226219 h 570073"/>
                <a:gd name="connsiteX141" fmla="*/ 173894 w 669194"/>
                <a:gd name="connsiteY141" fmla="*/ 221456 h 570073"/>
                <a:gd name="connsiteX142" fmla="*/ 140556 w 669194"/>
                <a:gd name="connsiteY142" fmla="*/ 214312 h 570073"/>
                <a:gd name="connsiteX143" fmla="*/ 131031 w 669194"/>
                <a:gd name="connsiteY143" fmla="*/ 211931 h 570073"/>
                <a:gd name="connsiteX144" fmla="*/ 123887 w 669194"/>
                <a:gd name="connsiteY144" fmla="*/ 209550 h 570073"/>
                <a:gd name="connsiteX145" fmla="*/ 100075 w 669194"/>
                <a:gd name="connsiteY145" fmla="*/ 207169 h 570073"/>
                <a:gd name="connsiteX146" fmla="*/ 85787 w 669194"/>
                <a:gd name="connsiteY146" fmla="*/ 202406 h 570073"/>
                <a:gd name="connsiteX147" fmla="*/ 78644 w 669194"/>
                <a:gd name="connsiteY147" fmla="*/ 200025 h 570073"/>
                <a:gd name="connsiteX148" fmla="*/ 69119 w 669194"/>
                <a:gd name="connsiteY148" fmla="*/ 214312 h 570073"/>
                <a:gd name="connsiteX149" fmla="*/ 64356 w 669194"/>
                <a:gd name="connsiteY149" fmla="*/ 221456 h 570073"/>
                <a:gd name="connsiteX150" fmla="*/ 59594 w 669194"/>
                <a:gd name="connsiteY150" fmla="*/ 264319 h 570073"/>
                <a:gd name="connsiteX151" fmla="*/ 57212 w 669194"/>
                <a:gd name="connsiteY151" fmla="*/ 271462 h 570073"/>
                <a:gd name="connsiteX152" fmla="*/ 52450 w 669194"/>
                <a:gd name="connsiteY152" fmla="*/ 304800 h 570073"/>
                <a:gd name="connsiteX153" fmla="*/ 47687 w 669194"/>
                <a:gd name="connsiteY153" fmla="*/ 311944 h 570073"/>
                <a:gd name="connsiteX154" fmla="*/ 45306 w 669194"/>
                <a:gd name="connsiteY154" fmla="*/ 319087 h 570073"/>
                <a:gd name="connsiteX155" fmla="*/ 38162 w 669194"/>
                <a:gd name="connsiteY155" fmla="*/ 321469 h 570073"/>
                <a:gd name="connsiteX156" fmla="*/ 31019 w 669194"/>
                <a:gd name="connsiteY156" fmla="*/ 326231 h 570073"/>
                <a:gd name="connsiteX157" fmla="*/ 16731 w 669194"/>
                <a:gd name="connsiteY157" fmla="*/ 330994 h 570073"/>
                <a:gd name="connsiteX158" fmla="*/ 9587 w 669194"/>
                <a:gd name="connsiteY158" fmla="*/ 333375 h 570073"/>
                <a:gd name="connsiteX159" fmla="*/ 2444 w 669194"/>
                <a:gd name="connsiteY159" fmla="*/ 335756 h 570073"/>
                <a:gd name="connsiteX160" fmla="*/ 2444 w 669194"/>
                <a:gd name="connsiteY160" fmla="*/ 354806 h 570073"/>
                <a:gd name="connsiteX161" fmla="*/ 2444 w 669194"/>
                <a:gd name="connsiteY161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8713 w 669194"/>
                <a:gd name="connsiteY66" fmla="*/ 342899 h 570073"/>
                <a:gd name="connsiteX67" fmla="*/ 602519 w 669194"/>
                <a:gd name="connsiteY67" fmla="*/ 340519 h 570073"/>
                <a:gd name="connsiteX68" fmla="*/ 595375 w 669194"/>
                <a:gd name="connsiteY68" fmla="*/ 328613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7750 w 669194"/>
                <a:gd name="connsiteY80" fmla="*/ 223837 h 570073"/>
                <a:gd name="connsiteX81" fmla="*/ 538225 w 669194"/>
                <a:gd name="connsiteY81" fmla="*/ 219075 h 570073"/>
                <a:gd name="connsiteX82" fmla="*/ 535844 w 669194"/>
                <a:gd name="connsiteY82" fmla="*/ 204787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7744 w 669194"/>
                <a:gd name="connsiteY89" fmla="*/ 97631 h 570073"/>
                <a:gd name="connsiteX90" fmla="*/ 483456 w 669194"/>
                <a:gd name="connsiteY90" fmla="*/ 97631 h 570073"/>
                <a:gd name="connsiteX91" fmla="*/ 464407 w 669194"/>
                <a:gd name="connsiteY91" fmla="*/ 111918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66675 h 570073"/>
                <a:gd name="connsiteX99" fmla="*/ 392969 w 669194"/>
                <a:gd name="connsiteY99" fmla="*/ 57151 h 570073"/>
                <a:gd name="connsiteX100" fmla="*/ 381062 w 669194"/>
                <a:gd name="connsiteY100" fmla="*/ 50006 h 570073"/>
                <a:gd name="connsiteX101" fmla="*/ 366775 w 669194"/>
                <a:gd name="connsiteY101" fmla="*/ 47625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26294 w 669194"/>
                <a:gd name="connsiteY105" fmla="*/ 19050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28650 w 669194"/>
                <a:gd name="connsiteY123" fmla="*/ 92869 h 570073"/>
                <a:gd name="connsiteX124" fmla="*/ 121506 w 669194"/>
                <a:gd name="connsiteY124" fmla="*/ 102394 h 570073"/>
                <a:gd name="connsiteX125" fmla="*/ 111982 w 669194"/>
                <a:gd name="connsiteY125" fmla="*/ 100012 h 570073"/>
                <a:gd name="connsiteX126" fmla="*/ 109600 w 669194"/>
                <a:gd name="connsiteY126" fmla="*/ 111919 h 570073"/>
                <a:gd name="connsiteX127" fmla="*/ 100075 w 669194"/>
                <a:gd name="connsiteY127" fmla="*/ 114300 h 570073"/>
                <a:gd name="connsiteX128" fmla="*/ 102456 w 669194"/>
                <a:gd name="connsiteY128" fmla="*/ 126206 h 570073"/>
                <a:gd name="connsiteX129" fmla="*/ 102456 w 669194"/>
                <a:gd name="connsiteY129" fmla="*/ 154781 h 570073"/>
                <a:gd name="connsiteX130" fmla="*/ 114362 w 669194"/>
                <a:gd name="connsiteY130" fmla="*/ 157162 h 570073"/>
                <a:gd name="connsiteX131" fmla="*/ 121506 w 669194"/>
                <a:gd name="connsiteY131" fmla="*/ 161925 h 570073"/>
                <a:gd name="connsiteX132" fmla="*/ 128650 w 669194"/>
                <a:gd name="connsiteY132" fmla="*/ 164306 h 570073"/>
                <a:gd name="connsiteX133" fmla="*/ 133412 w 669194"/>
                <a:gd name="connsiteY133" fmla="*/ 171450 h 570073"/>
                <a:gd name="connsiteX134" fmla="*/ 147700 w 669194"/>
                <a:gd name="connsiteY134" fmla="*/ 180975 h 570073"/>
                <a:gd name="connsiteX135" fmla="*/ 164369 w 669194"/>
                <a:gd name="connsiteY135" fmla="*/ 190500 h 570073"/>
                <a:gd name="connsiteX136" fmla="*/ 171512 w 669194"/>
                <a:gd name="connsiteY136" fmla="*/ 195262 h 570073"/>
                <a:gd name="connsiteX137" fmla="*/ 188181 w 669194"/>
                <a:gd name="connsiteY137" fmla="*/ 197644 h 570073"/>
                <a:gd name="connsiteX138" fmla="*/ 195325 w 669194"/>
                <a:gd name="connsiteY138" fmla="*/ 204787 h 570073"/>
                <a:gd name="connsiteX139" fmla="*/ 204850 w 669194"/>
                <a:gd name="connsiteY139" fmla="*/ 219075 h 570073"/>
                <a:gd name="connsiteX140" fmla="*/ 195325 w 669194"/>
                <a:gd name="connsiteY140" fmla="*/ 230981 h 570073"/>
                <a:gd name="connsiteX141" fmla="*/ 181037 w 669194"/>
                <a:gd name="connsiteY141" fmla="*/ 226219 h 570073"/>
                <a:gd name="connsiteX142" fmla="*/ 173894 w 669194"/>
                <a:gd name="connsiteY142" fmla="*/ 221456 h 570073"/>
                <a:gd name="connsiteX143" fmla="*/ 140556 w 669194"/>
                <a:gd name="connsiteY143" fmla="*/ 214312 h 570073"/>
                <a:gd name="connsiteX144" fmla="*/ 131031 w 669194"/>
                <a:gd name="connsiteY144" fmla="*/ 211931 h 570073"/>
                <a:gd name="connsiteX145" fmla="*/ 123887 w 669194"/>
                <a:gd name="connsiteY145" fmla="*/ 209550 h 570073"/>
                <a:gd name="connsiteX146" fmla="*/ 100075 w 669194"/>
                <a:gd name="connsiteY146" fmla="*/ 207169 h 570073"/>
                <a:gd name="connsiteX147" fmla="*/ 85787 w 669194"/>
                <a:gd name="connsiteY147" fmla="*/ 202406 h 570073"/>
                <a:gd name="connsiteX148" fmla="*/ 78644 w 669194"/>
                <a:gd name="connsiteY148" fmla="*/ 200025 h 570073"/>
                <a:gd name="connsiteX149" fmla="*/ 69119 w 669194"/>
                <a:gd name="connsiteY149" fmla="*/ 214312 h 570073"/>
                <a:gd name="connsiteX150" fmla="*/ 64356 w 669194"/>
                <a:gd name="connsiteY150" fmla="*/ 221456 h 570073"/>
                <a:gd name="connsiteX151" fmla="*/ 59594 w 669194"/>
                <a:gd name="connsiteY151" fmla="*/ 264319 h 570073"/>
                <a:gd name="connsiteX152" fmla="*/ 57212 w 669194"/>
                <a:gd name="connsiteY152" fmla="*/ 271462 h 570073"/>
                <a:gd name="connsiteX153" fmla="*/ 52450 w 669194"/>
                <a:gd name="connsiteY153" fmla="*/ 304800 h 570073"/>
                <a:gd name="connsiteX154" fmla="*/ 47687 w 669194"/>
                <a:gd name="connsiteY154" fmla="*/ 311944 h 570073"/>
                <a:gd name="connsiteX155" fmla="*/ 45306 w 669194"/>
                <a:gd name="connsiteY155" fmla="*/ 319087 h 570073"/>
                <a:gd name="connsiteX156" fmla="*/ 38162 w 669194"/>
                <a:gd name="connsiteY156" fmla="*/ 321469 h 570073"/>
                <a:gd name="connsiteX157" fmla="*/ 31019 w 669194"/>
                <a:gd name="connsiteY157" fmla="*/ 326231 h 570073"/>
                <a:gd name="connsiteX158" fmla="*/ 16731 w 669194"/>
                <a:gd name="connsiteY158" fmla="*/ 330994 h 570073"/>
                <a:gd name="connsiteX159" fmla="*/ 9587 w 669194"/>
                <a:gd name="connsiteY159" fmla="*/ 333375 h 570073"/>
                <a:gd name="connsiteX160" fmla="*/ 2444 w 669194"/>
                <a:gd name="connsiteY160" fmla="*/ 335756 h 570073"/>
                <a:gd name="connsiteX161" fmla="*/ 2444 w 669194"/>
                <a:gd name="connsiteY161" fmla="*/ 354806 h 570073"/>
                <a:gd name="connsiteX162" fmla="*/ 2444 w 669194"/>
                <a:gd name="connsiteY162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8713 w 669194"/>
                <a:gd name="connsiteY66" fmla="*/ 342899 h 570073"/>
                <a:gd name="connsiteX67" fmla="*/ 602519 w 669194"/>
                <a:gd name="connsiteY67" fmla="*/ 340519 h 570073"/>
                <a:gd name="connsiteX68" fmla="*/ 595375 w 669194"/>
                <a:gd name="connsiteY68" fmla="*/ 328613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7750 w 669194"/>
                <a:gd name="connsiteY80" fmla="*/ 223837 h 570073"/>
                <a:gd name="connsiteX81" fmla="*/ 538225 w 669194"/>
                <a:gd name="connsiteY81" fmla="*/ 219075 h 570073"/>
                <a:gd name="connsiteX82" fmla="*/ 535844 w 669194"/>
                <a:gd name="connsiteY82" fmla="*/ 204787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7744 w 669194"/>
                <a:gd name="connsiteY89" fmla="*/ 97631 h 570073"/>
                <a:gd name="connsiteX90" fmla="*/ 483456 w 669194"/>
                <a:gd name="connsiteY90" fmla="*/ 97631 h 570073"/>
                <a:gd name="connsiteX91" fmla="*/ 464407 w 669194"/>
                <a:gd name="connsiteY91" fmla="*/ 111918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66675 h 570073"/>
                <a:gd name="connsiteX99" fmla="*/ 392969 w 669194"/>
                <a:gd name="connsiteY99" fmla="*/ 57151 h 570073"/>
                <a:gd name="connsiteX100" fmla="*/ 381062 w 669194"/>
                <a:gd name="connsiteY100" fmla="*/ 50006 h 570073"/>
                <a:gd name="connsiteX101" fmla="*/ 366775 w 669194"/>
                <a:gd name="connsiteY101" fmla="*/ 47625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26294 w 669194"/>
                <a:gd name="connsiteY105" fmla="*/ 19050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28650 w 669194"/>
                <a:gd name="connsiteY123" fmla="*/ 92869 h 570073"/>
                <a:gd name="connsiteX124" fmla="*/ 121506 w 669194"/>
                <a:gd name="connsiteY124" fmla="*/ 102394 h 570073"/>
                <a:gd name="connsiteX125" fmla="*/ 111982 w 669194"/>
                <a:gd name="connsiteY125" fmla="*/ 100012 h 570073"/>
                <a:gd name="connsiteX126" fmla="*/ 109600 w 669194"/>
                <a:gd name="connsiteY126" fmla="*/ 111919 h 570073"/>
                <a:gd name="connsiteX127" fmla="*/ 100075 w 669194"/>
                <a:gd name="connsiteY127" fmla="*/ 114300 h 570073"/>
                <a:gd name="connsiteX128" fmla="*/ 97694 w 669194"/>
                <a:gd name="connsiteY128" fmla="*/ 138113 h 570073"/>
                <a:gd name="connsiteX129" fmla="*/ 102456 w 669194"/>
                <a:gd name="connsiteY129" fmla="*/ 154781 h 570073"/>
                <a:gd name="connsiteX130" fmla="*/ 114362 w 669194"/>
                <a:gd name="connsiteY130" fmla="*/ 157162 h 570073"/>
                <a:gd name="connsiteX131" fmla="*/ 121506 w 669194"/>
                <a:gd name="connsiteY131" fmla="*/ 161925 h 570073"/>
                <a:gd name="connsiteX132" fmla="*/ 128650 w 669194"/>
                <a:gd name="connsiteY132" fmla="*/ 164306 h 570073"/>
                <a:gd name="connsiteX133" fmla="*/ 133412 w 669194"/>
                <a:gd name="connsiteY133" fmla="*/ 171450 h 570073"/>
                <a:gd name="connsiteX134" fmla="*/ 147700 w 669194"/>
                <a:gd name="connsiteY134" fmla="*/ 180975 h 570073"/>
                <a:gd name="connsiteX135" fmla="*/ 164369 w 669194"/>
                <a:gd name="connsiteY135" fmla="*/ 190500 h 570073"/>
                <a:gd name="connsiteX136" fmla="*/ 171512 w 669194"/>
                <a:gd name="connsiteY136" fmla="*/ 195262 h 570073"/>
                <a:gd name="connsiteX137" fmla="*/ 188181 w 669194"/>
                <a:gd name="connsiteY137" fmla="*/ 197644 h 570073"/>
                <a:gd name="connsiteX138" fmla="*/ 195325 w 669194"/>
                <a:gd name="connsiteY138" fmla="*/ 204787 h 570073"/>
                <a:gd name="connsiteX139" fmla="*/ 204850 w 669194"/>
                <a:gd name="connsiteY139" fmla="*/ 219075 h 570073"/>
                <a:gd name="connsiteX140" fmla="*/ 195325 w 669194"/>
                <a:gd name="connsiteY140" fmla="*/ 230981 h 570073"/>
                <a:gd name="connsiteX141" fmla="*/ 181037 w 669194"/>
                <a:gd name="connsiteY141" fmla="*/ 226219 h 570073"/>
                <a:gd name="connsiteX142" fmla="*/ 173894 w 669194"/>
                <a:gd name="connsiteY142" fmla="*/ 221456 h 570073"/>
                <a:gd name="connsiteX143" fmla="*/ 140556 w 669194"/>
                <a:gd name="connsiteY143" fmla="*/ 214312 h 570073"/>
                <a:gd name="connsiteX144" fmla="*/ 131031 w 669194"/>
                <a:gd name="connsiteY144" fmla="*/ 211931 h 570073"/>
                <a:gd name="connsiteX145" fmla="*/ 123887 w 669194"/>
                <a:gd name="connsiteY145" fmla="*/ 209550 h 570073"/>
                <a:gd name="connsiteX146" fmla="*/ 100075 w 669194"/>
                <a:gd name="connsiteY146" fmla="*/ 207169 h 570073"/>
                <a:gd name="connsiteX147" fmla="*/ 85787 w 669194"/>
                <a:gd name="connsiteY147" fmla="*/ 202406 h 570073"/>
                <a:gd name="connsiteX148" fmla="*/ 78644 w 669194"/>
                <a:gd name="connsiteY148" fmla="*/ 200025 h 570073"/>
                <a:gd name="connsiteX149" fmla="*/ 69119 w 669194"/>
                <a:gd name="connsiteY149" fmla="*/ 214312 h 570073"/>
                <a:gd name="connsiteX150" fmla="*/ 64356 w 669194"/>
                <a:gd name="connsiteY150" fmla="*/ 221456 h 570073"/>
                <a:gd name="connsiteX151" fmla="*/ 59594 w 669194"/>
                <a:gd name="connsiteY151" fmla="*/ 264319 h 570073"/>
                <a:gd name="connsiteX152" fmla="*/ 57212 w 669194"/>
                <a:gd name="connsiteY152" fmla="*/ 271462 h 570073"/>
                <a:gd name="connsiteX153" fmla="*/ 52450 w 669194"/>
                <a:gd name="connsiteY153" fmla="*/ 304800 h 570073"/>
                <a:gd name="connsiteX154" fmla="*/ 47687 w 669194"/>
                <a:gd name="connsiteY154" fmla="*/ 311944 h 570073"/>
                <a:gd name="connsiteX155" fmla="*/ 45306 w 669194"/>
                <a:gd name="connsiteY155" fmla="*/ 319087 h 570073"/>
                <a:gd name="connsiteX156" fmla="*/ 38162 w 669194"/>
                <a:gd name="connsiteY156" fmla="*/ 321469 h 570073"/>
                <a:gd name="connsiteX157" fmla="*/ 31019 w 669194"/>
                <a:gd name="connsiteY157" fmla="*/ 326231 h 570073"/>
                <a:gd name="connsiteX158" fmla="*/ 16731 w 669194"/>
                <a:gd name="connsiteY158" fmla="*/ 330994 h 570073"/>
                <a:gd name="connsiteX159" fmla="*/ 9587 w 669194"/>
                <a:gd name="connsiteY159" fmla="*/ 333375 h 570073"/>
                <a:gd name="connsiteX160" fmla="*/ 2444 w 669194"/>
                <a:gd name="connsiteY160" fmla="*/ 335756 h 570073"/>
                <a:gd name="connsiteX161" fmla="*/ 2444 w 669194"/>
                <a:gd name="connsiteY161" fmla="*/ 354806 h 570073"/>
                <a:gd name="connsiteX162" fmla="*/ 2444 w 669194"/>
                <a:gd name="connsiteY162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8713 w 669194"/>
                <a:gd name="connsiteY66" fmla="*/ 342899 h 570073"/>
                <a:gd name="connsiteX67" fmla="*/ 602519 w 669194"/>
                <a:gd name="connsiteY67" fmla="*/ 340519 h 570073"/>
                <a:gd name="connsiteX68" fmla="*/ 595375 w 669194"/>
                <a:gd name="connsiteY68" fmla="*/ 328613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7750 w 669194"/>
                <a:gd name="connsiteY80" fmla="*/ 223837 h 570073"/>
                <a:gd name="connsiteX81" fmla="*/ 538225 w 669194"/>
                <a:gd name="connsiteY81" fmla="*/ 219075 h 570073"/>
                <a:gd name="connsiteX82" fmla="*/ 535844 w 669194"/>
                <a:gd name="connsiteY82" fmla="*/ 204787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7744 w 669194"/>
                <a:gd name="connsiteY89" fmla="*/ 97631 h 570073"/>
                <a:gd name="connsiteX90" fmla="*/ 483456 w 669194"/>
                <a:gd name="connsiteY90" fmla="*/ 97631 h 570073"/>
                <a:gd name="connsiteX91" fmla="*/ 464407 w 669194"/>
                <a:gd name="connsiteY91" fmla="*/ 111918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66675 h 570073"/>
                <a:gd name="connsiteX99" fmla="*/ 392969 w 669194"/>
                <a:gd name="connsiteY99" fmla="*/ 57151 h 570073"/>
                <a:gd name="connsiteX100" fmla="*/ 381062 w 669194"/>
                <a:gd name="connsiteY100" fmla="*/ 50006 h 570073"/>
                <a:gd name="connsiteX101" fmla="*/ 366775 w 669194"/>
                <a:gd name="connsiteY101" fmla="*/ 47625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26294 w 669194"/>
                <a:gd name="connsiteY105" fmla="*/ 19050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28650 w 669194"/>
                <a:gd name="connsiteY123" fmla="*/ 92869 h 570073"/>
                <a:gd name="connsiteX124" fmla="*/ 121506 w 669194"/>
                <a:gd name="connsiteY124" fmla="*/ 102394 h 570073"/>
                <a:gd name="connsiteX125" fmla="*/ 111982 w 669194"/>
                <a:gd name="connsiteY125" fmla="*/ 100012 h 570073"/>
                <a:gd name="connsiteX126" fmla="*/ 109600 w 669194"/>
                <a:gd name="connsiteY126" fmla="*/ 111919 h 570073"/>
                <a:gd name="connsiteX127" fmla="*/ 100075 w 669194"/>
                <a:gd name="connsiteY127" fmla="*/ 114300 h 570073"/>
                <a:gd name="connsiteX128" fmla="*/ 97694 w 669194"/>
                <a:gd name="connsiteY128" fmla="*/ 138113 h 570073"/>
                <a:gd name="connsiteX129" fmla="*/ 100075 w 669194"/>
                <a:gd name="connsiteY129" fmla="*/ 164306 h 570073"/>
                <a:gd name="connsiteX130" fmla="*/ 114362 w 669194"/>
                <a:gd name="connsiteY130" fmla="*/ 157162 h 570073"/>
                <a:gd name="connsiteX131" fmla="*/ 121506 w 669194"/>
                <a:gd name="connsiteY131" fmla="*/ 161925 h 570073"/>
                <a:gd name="connsiteX132" fmla="*/ 128650 w 669194"/>
                <a:gd name="connsiteY132" fmla="*/ 164306 h 570073"/>
                <a:gd name="connsiteX133" fmla="*/ 133412 w 669194"/>
                <a:gd name="connsiteY133" fmla="*/ 171450 h 570073"/>
                <a:gd name="connsiteX134" fmla="*/ 147700 w 669194"/>
                <a:gd name="connsiteY134" fmla="*/ 180975 h 570073"/>
                <a:gd name="connsiteX135" fmla="*/ 164369 w 669194"/>
                <a:gd name="connsiteY135" fmla="*/ 190500 h 570073"/>
                <a:gd name="connsiteX136" fmla="*/ 171512 w 669194"/>
                <a:gd name="connsiteY136" fmla="*/ 195262 h 570073"/>
                <a:gd name="connsiteX137" fmla="*/ 188181 w 669194"/>
                <a:gd name="connsiteY137" fmla="*/ 197644 h 570073"/>
                <a:gd name="connsiteX138" fmla="*/ 195325 w 669194"/>
                <a:gd name="connsiteY138" fmla="*/ 204787 h 570073"/>
                <a:gd name="connsiteX139" fmla="*/ 204850 w 669194"/>
                <a:gd name="connsiteY139" fmla="*/ 219075 h 570073"/>
                <a:gd name="connsiteX140" fmla="*/ 195325 w 669194"/>
                <a:gd name="connsiteY140" fmla="*/ 230981 h 570073"/>
                <a:gd name="connsiteX141" fmla="*/ 181037 w 669194"/>
                <a:gd name="connsiteY141" fmla="*/ 226219 h 570073"/>
                <a:gd name="connsiteX142" fmla="*/ 173894 w 669194"/>
                <a:gd name="connsiteY142" fmla="*/ 221456 h 570073"/>
                <a:gd name="connsiteX143" fmla="*/ 140556 w 669194"/>
                <a:gd name="connsiteY143" fmla="*/ 214312 h 570073"/>
                <a:gd name="connsiteX144" fmla="*/ 131031 w 669194"/>
                <a:gd name="connsiteY144" fmla="*/ 211931 h 570073"/>
                <a:gd name="connsiteX145" fmla="*/ 123887 w 669194"/>
                <a:gd name="connsiteY145" fmla="*/ 209550 h 570073"/>
                <a:gd name="connsiteX146" fmla="*/ 100075 w 669194"/>
                <a:gd name="connsiteY146" fmla="*/ 207169 h 570073"/>
                <a:gd name="connsiteX147" fmla="*/ 85787 w 669194"/>
                <a:gd name="connsiteY147" fmla="*/ 202406 h 570073"/>
                <a:gd name="connsiteX148" fmla="*/ 78644 w 669194"/>
                <a:gd name="connsiteY148" fmla="*/ 200025 h 570073"/>
                <a:gd name="connsiteX149" fmla="*/ 69119 w 669194"/>
                <a:gd name="connsiteY149" fmla="*/ 214312 h 570073"/>
                <a:gd name="connsiteX150" fmla="*/ 64356 w 669194"/>
                <a:gd name="connsiteY150" fmla="*/ 221456 h 570073"/>
                <a:gd name="connsiteX151" fmla="*/ 59594 w 669194"/>
                <a:gd name="connsiteY151" fmla="*/ 264319 h 570073"/>
                <a:gd name="connsiteX152" fmla="*/ 57212 w 669194"/>
                <a:gd name="connsiteY152" fmla="*/ 271462 h 570073"/>
                <a:gd name="connsiteX153" fmla="*/ 52450 w 669194"/>
                <a:gd name="connsiteY153" fmla="*/ 304800 h 570073"/>
                <a:gd name="connsiteX154" fmla="*/ 47687 w 669194"/>
                <a:gd name="connsiteY154" fmla="*/ 311944 h 570073"/>
                <a:gd name="connsiteX155" fmla="*/ 45306 w 669194"/>
                <a:gd name="connsiteY155" fmla="*/ 319087 h 570073"/>
                <a:gd name="connsiteX156" fmla="*/ 38162 w 669194"/>
                <a:gd name="connsiteY156" fmla="*/ 321469 h 570073"/>
                <a:gd name="connsiteX157" fmla="*/ 31019 w 669194"/>
                <a:gd name="connsiteY157" fmla="*/ 326231 h 570073"/>
                <a:gd name="connsiteX158" fmla="*/ 16731 w 669194"/>
                <a:gd name="connsiteY158" fmla="*/ 330994 h 570073"/>
                <a:gd name="connsiteX159" fmla="*/ 9587 w 669194"/>
                <a:gd name="connsiteY159" fmla="*/ 333375 h 570073"/>
                <a:gd name="connsiteX160" fmla="*/ 2444 w 669194"/>
                <a:gd name="connsiteY160" fmla="*/ 335756 h 570073"/>
                <a:gd name="connsiteX161" fmla="*/ 2444 w 669194"/>
                <a:gd name="connsiteY161" fmla="*/ 354806 h 570073"/>
                <a:gd name="connsiteX162" fmla="*/ 2444 w 669194"/>
                <a:gd name="connsiteY162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8713 w 669194"/>
                <a:gd name="connsiteY66" fmla="*/ 342899 h 570073"/>
                <a:gd name="connsiteX67" fmla="*/ 602519 w 669194"/>
                <a:gd name="connsiteY67" fmla="*/ 340519 h 570073"/>
                <a:gd name="connsiteX68" fmla="*/ 595375 w 669194"/>
                <a:gd name="connsiteY68" fmla="*/ 328613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7750 w 669194"/>
                <a:gd name="connsiteY80" fmla="*/ 223837 h 570073"/>
                <a:gd name="connsiteX81" fmla="*/ 538225 w 669194"/>
                <a:gd name="connsiteY81" fmla="*/ 219075 h 570073"/>
                <a:gd name="connsiteX82" fmla="*/ 535844 w 669194"/>
                <a:gd name="connsiteY82" fmla="*/ 204787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7744 w 669194"/>
                <a:gd name="connsiteY89" fmla="*/ 97631 h 570073"/>
                <a:gd name="connsiteX90" fmla="*/ 483456 w 669194"/>
                <a:gd name="connsiteY90" fmla="*/ 97631 h 570073"/>
                <a:gd name="connsiteX91" fmla="*/ 464407 w 669194"/>
                <a:gd name="connsiteY91" fmla="*/ 111918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66675 h 570073"/>
                <a:gd name="connsiteX99" fmla="*/ 392969 w 669194"/>
                <a:gd name="connsiteY99" fmla="*/ 57151 h 570073"/>
                <a:gd name="connsiteX100" fmla="*/ 381062 w 669194"/>
                <a:gd name="connsiteY100" fmla="*/ 50006 h 570073"/>
                <a:gd name="connsiteX101" fmla="*/ 366775 w 669194"/>
                <a:gd name="connsiteY101" fmla="*/ 47625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26294 w 669194"/>
                <a:gd name="connsiteY105" fmla="*/ 19050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28650 w 669194"/>
                <a:gd name="connsiteY123" fmla="*/ 92869 h 570073"/>
                <a:gd name="connsiteX124" fmla="*/ 121506 w 669194"/>
                <a:gd name="connsiteY124" fmla="*/ 102394 h 570073"/>
                <a:gd name="connsiteX125" fmla="*/ 111982 w 669194"/>
                <a:gd name="connsiteY125" fmla="*/ 100012 h 570073"/>
                <a:gd name="connsiteX126" fmla="*/ 109600 w 669194"/>
                <a:gd name="connsiteY126" fmla="*/ 111919 h 570073"/>
                <a:gd name="connsiteX127" fmla="*/ 100075 w 669194"/>
                <a:gd name="connsiteY127" fmla="*/ 114300 h 570073"/>
                <a:gd name="connsiteX128" fmla="*/ 97694 w 669194"/>
                <a:gd name="connsiteY128" fmla="*/ 138113 h 570073"/>
                <a:gd name="connsiteX129" fmla="*/ 100075 w 669194"/>
                <a:gd name="connsiteY129" fmla="*/ 164306 h 570073"/>
                <a:gd name="connsiteX130" fmla="*/ 114362 w 669194"/>
                <a:gd name="connsiteY130" fmla="*/ 157162 h 570073"/>
                <a:gd name="connsiteX131" fmla="*/ 121506 w 669194"/>
                <a:gd name="connsiteY131" fmla="*/ 173832 h 570073"/>
                <a:gd name="connsiteX132" fmla="*/ 128650 w 669194"/>
                <a:gd name="connsiteY132" fmla="*/ 164306 h 570073"/>
                <a:gd name="connsiteX133" fmla="*/ 133412 w 669194"/>
                <a:gd name="connsiteY133" fmla="*/ 171450 h 570073"/>
                <a:gd name="connsiteX134" fmla="*/ 147700 w 669194"/>
                <a:gd name="connsiteY134" fmla="*/ 180975 h 570073"/>
                <a:gd name="connsiteX135" fmla="*/ 164369 w 669194"/>
                <a:gd name="connsiteY135" fmla="*/ 190500 h 570073"/>
                <a:gd name="connsiteX136" fmla="*/ 171512 w 669194"/>
                <a:gd name="connsiteY136" fmla="*/ 195262 h 570073"/>
                <a:gd name="connsiteX137" fmla="*/ 188181 w 669194"/>
                <a:gd name="connsiteY137" fmla="*/ 197644 h 570073"/>
                <a:gd name="connsiteX138" fmla="*/ 195325 w 669194"/>
                <a:gd name="connsiteY138" fmla="*/ 204787 h 570073"/>
                <a:gd name="connsiteX139" fmla="*/ 204850 w 669194"/>
                <a:gd name="connsiteY139" fmla="*/ 219075 h 570073"/>
                <a:gd name="connsiteX140" fmla="*/ 195325 w 669194"/>
                <a:gd name="connsiteY140" fmla="*/ 230981 h 570073"/>
                <a:gd name="connsiteX141" fmla="*/ 181037 w 669194"/>
                <a:gd name="connsiteY141" fmla="*/ 226219 h 570073"/>
                <a:gd name="connsiteX142" fmla="*/ 173894 w 669194"/>
                <a:gd name="connsiteY142" fmla="*/ 221456 h 570073"/>
                <a:gd name="connsiteX143" fmla="*/ 140556 w 669194"/>
                <a:gd name="connsiteY143" fmla="*/ 214312 h 570073"/>
                <a:gd name="connsiteX144" fmla="*/ 131031 w 669194"/>
                <a:gd name="connsiteY144" fmla="*/ 211931 h 570073"/>
                <a:gd name="connsiteX145" fmla="*/ 123887 w 669194"/>
                <a:gd name="connsiteY145" fmla="*/ 209550 h 570073"/>
                <a:gd name="connsiteX146" fmla="*/ 100075 w 669194"/>
                <a:gd name="connsiteY146" fmla="*/ 207169 h 570073"/>
                <a:gd name="connsiteX147" fmla="*/ 85787 w 669194"/>
                <a:gd name="connsiteY147" fmla="*/ 202406 h 570073"/>
                <a:gd name="connsiteX148" fmla="*/ 78644 w 669194"/>
                <a:gd name="connsiteY148" fmla="*/ 200025 h 570073"/>
                <a:gd name="connsiteX149" fmla="*/ 69119 w 669194"/>
                <a:gd name="connsiteY149" fmla="*/ 214312 h 570073"/>
                <a:gd name="connsiteX150" fmla="*/ 64356 w 669194"/>
                <a:gd name="connsiteY150" fmla="*/ 221456 h 570073"/>
                <a:gd name="connsiteX151" fmla="*/ 59594 w 669194"/>
                <a:gd name="connsiteY151" fmla="*/ 264319 h 570073"/>
                <a:gd name="connsiteX152" fmla="*/ 57212 w 669194"/>
                <a:gd name="connsiteY152" fmla="*/ 271462 h 570073"/>
                <a:gd name="connsiteX153" fmla="*/ 52450 w 669194"/>
                <a:gd name="connsiteY153" fmla="*/ 304800 h 570073"/>
                <a:gd name="connsiteX154" fmla="*/ 47687 w 669194"/>
                <a:gd name="connsiteY154" fmla="*/ 311944 h 570073"/>
                <a:gd name="connsiteX155" fmla="*/ 45306 w 669194"/>
                <a:gd name="connsiteY155" fmla="*/ 319087 h 570073"/>
                <a:gd name="connsiteX156" fmla="*/ 38162 w 669194"/>
                <a:gd name="connsiteY156" fmla="*/ 321469 h 570073"/>
                <a:gd name="connsiteX157" fmla="*/ 31019 w 669194"/>
                <a:gd name="connsiteY157" fmla="*/ 326231 h 570073"/>
                <a:gd name="connsiteX158" fmla="*/ 16731 w 669194"/>
                <a:gd name="connsiteY158" fmla="*/ 330994 h 570073"/>
                <a:gd name="connsiteX159" fmla="*/ 9587 w 669194"/>
                <a:gd name="connsiteY159" fmla="*/ 333375 h 570073"/>
                <a:gd name="connsiteX160" fmla="*/ 2444 w 669194"/>
                <a:gd name="connsiteY160" fmla="*/ 335756 h 570073"/>
                <a:gd name="connsiteX161" fmla="*/ 2444 w 669194"/>
                <a:gd name="connsiteY161" fmla="*/ 354806 h 570073"/>
                <a:gd name="connsiteX162" fmla="*/ 2444 w 669194"/>
                <a:gd name="connsiteY162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8713 w 669194"/>
                <a:gd name="connsiteY66" fmla="*/ 342899 h 570073"/>
                <a:gd name="connsiteX67" fmla="*/ 602519 w 669194"/>
                <a:gd name="connsiteY67" fmla="*/ 340519 h 570073"/>
                <a:gd name="connsiteX68" fmla="*/ 595375 w 669194"/>
                <a:gd name="connsiteY68" fmla="*/ 328613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7750 w 669194"/>
                <a:gd name="connsiteY80" fmla="*/ 223837 h 570073"/>
                <a:gd name="connsiteX81" fmla="*/ 538225 w 669194"/>
                <a:gd name="connsiteY81" fmla="*/ 219075 h 570073"/>
                <a:gd name="connsiteX82" fmla="*/ 535844 w 669194"/>
                <a:gd name="connsiteY82" fmla="*/ 204787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7744 w 669194"/>
                <a:gd name="connsiteY89" fmla="*/ 97631 h 570073"/>
                <a:gd name="connsiteX90" fmla="*/ 483456 w 669194"/>
                <a:gd name="connsiteY90" fmla="*/ 97631 h 570073"/>
                <a:gd name="connsiteX91" fmla="*/ 464407 w 669194"/>
                <a:gd name="connsiteY91" fmla="*/ 111918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66675 h 570073"/>
                <a:gd name="connsiteX99" fmla="*/ 392969 w 669194"/>
                <a:gd name="connsiteY99" fmla="*/ 57151 h 570073"/>
                <a:gd name="connsiteX100" fmla="*/ 381062 w 669194"/>
                <a:gd name="connsiteY100" fmla="*/ 50006 h 570073"/>
                <a:gd name="connsiteX101" fmla="*/ 366775 w 669194"/>
                <a:gd name="connsiteY101" fmla="*/ 47625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26294 w 669194"/>
                <a:gd name="connsiteY105" fmla="*/ 19050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28650 w 669194"/>
                <a:gd name="connsiteY123" fmla="*/ 92869 h 570073"/>
                <a:gd name="connsiteX124" fmla="*/ 121506 w 669194"/>
                <a:gd name="connsiteY124" fmla="*/ 102394 h 570073"/>
                <a:gd name="connsiteX125" fmla="*/ 111982 w 669194"/>
                <a:gd name="connsiteY125" fmla="*/ 100012 h 570073"/>
                <a:gd name="connsiteX126" fmla="*/ 109600 w 669194"/>
                <a:gd name="connsiteY126" fmla="*/ 111919 h 570073"/>
                <a:gd name="connsiteX127" fmla="*/ 100075 w 669194"/>
                <a:gd name="connsiteY127" fmla="*/ 114300 h 570073"/>
                <a:gd name="connsiteX128" fmla="*/ 97694 w 669194"/>
                <a:gd name="connsiteY128" fmla="*/ 138113 h 570073"/>
                <a:gd name="connsiteX129" fmla="*/ 100075 w 669194"/>
                <a:gd name="connsiteY129" fmla="*/ 164306 h 570073"/>
                <a:gd name="connsiteX130" fmla="*/ 111981 w 669194"/>
                <a:gd name="connsiteY130" fmla="*/ 169068 h 570073"/>
                <a:gd name="connsiteX131" fmla="*/ 121506 w 669194"/>
                <a:gd name="connsiteY131" fmla="*/ 173832 h 570073"/>
                <a:gd name="connsiteX132" fmla="*/ 128650 w 669194"/>
                <a:gd name="connsiteY132" fmla="*/ 164306 h 570073"/>
                <a:gd name="connsiteX133" fmla="*/ 133412 w 669194"/>
                <a:gd name="connsiteY133" fmla="*/ 171450 h 570073"/>
                <a:gd name="connsiteX134" fmla="*/ 147700 w 669194"/>
                <a:gd name="connsiteY134" fmla="*/ 180975 h 570073"/>
                <a:gd name="connsiteX135" fmla="*/ 164369 w 669194"/>
                <a:gd name="connsiteY135" fmla="*/ 190500 h 570073"/>
                <a:gd name="connsiteX136" fmla="*/ 171512 w 669194"/>
                <a:gd name="connsiteY136" fmla="*/ 195262 h 570073"/>
                <a:gd name="connsiteX137" fmla="*/ 188181 w 669194"/>
                <a:gd name="connsiteY137" fmla="*/ 197644 h 570073"/>
                <a:gd name="connsiteX138" fmla="*/ 195325 w 669194"/>
                <a:gd name="connsiteY138" fmla="*/ 204787 h 570073"/>
                <a:gd name="connsiteX139" fmla="*/ 204850 w 669194"/>
                <a:gd name="connsiteY139" fmla="*/ 219075 h 570073"/>
                <a:gd name="connsiteX140" fmla="*/ 195325 w 669194"/>
                <a:gd name="connsiteY140" fmla="*/ 230981 h 570073"/>
                <a:gd name="connsiteX141" fmla="*/ 181037 w 669194"/>
                <a:gd name="connsiteY141" fmla="*/ 226219 h 570073"/>
                <a:gd name="connsiteX142" fmla="*/ 173894 w 669194"/>
                <a:gd name="connsiteY142" fmla="*/ 221456 h 570073"/>
                <a:gd name="connsiteX143" fmla="*/ 140556 w 669194"/>
                <a:gd name="connsiteY143" fmla="*/ 214312 h 570073"/>
                <a:gd name="connsiteX144" fmla="*/ 131031 w 669194"/>
                <a:gd name="connsiteY144" fmla="*/ 211931 h 570073"/>
                <a:gd name="connsiteX145" fmla="*/ 123887 w 669194"/>
                <a:gd name="connsiteY145" fmla="*/ 209550 h 570073"/>
                <a:gd name="connsiteX146" fmla="*/ 100075 w 669194"/>
                <a:gd name="connsiteY146" fmla="*/ 207169 h 570073"/>
                <a:gd name="connsiteX147" fmla="*/ 85787 w 669194"/>
                <a:gd name="connsiteY147" fmla="*/ 202406 h 570073"/>
                <a:gd name="connsiteX148" fmla="*/ 78644 w 669194"/>
                <a:gd name="connsiteY148" fmla="*/ 200025 h 570073"/>
                <a:gd name="connsiteX149" fmla="*/ 69119 w 669194"/>
                <a:gd name="connsiteY149" fmla="*/ 214312 h 570073"/>
                <a:gd name="connsiteX150" fmla="*/ 64356 w 669194"/>
                <a:gd name="connsiteY150" fmla="*/ 221456 h 570073"/>
                <a:gd name="connsiteX151" fmla="*/ 59594 w 669194"/>
                <a:gd name="connsiteY151" fmla="*/ 264319 h 570073"/>
                <a:gd name="connsiteX152" fmla="*/ 57212 w 669194"/>
                <a:gd name="connsiteY152" fmla="*/ 271462 h 570073"/>
                <a:gd name="connsiteX153" fmla="*/ 52450 w 669194"/>
                <a:gd name="connsiteY153" fmla="*/ 304800 h 570073"/>
                <a:gd name="connsiteX154" fmla="*/ 47687 w 669194"/>
                <a:gd name="connsiteY154" fmla="*/ 311944 h 570073"/>
                <a:gd name="connsiteX155" fmla="*/ 45306 w 669194"/>
                <a:gd name="connsiteY155" fmla="*/ 319087 h 570073"/>
                <a:gd name="connsiteX156" fmla="*/ 38162 w 669194"/>
                <a:gd name="connsiteY156" fmla="*/ 321469 h 570073"/>
                <a:gd name="connsiteX157" fmla="*/ 31019 w 669194"/>
                <a:gd name="connsiteY157" fmla="*/ 326231 h 570073"/>
                <a:gd name="connsiteX158" fmla="*/ 16731 w 669194"/>
                <a:gd name="connsiteY158" fmla="*/ 330994 h 570073"/>
                <a:gd name="connsiteX159" fmla="*/ 9587 w 669194"/>
                <a:gd name="connsiteY159" fmla="*/ 333375 h 570073"/>
                <a:gd name="connsiteX160" fmla="*/ 2444 w 669194"/>
                <a:gd name="connsiteY160" fmla="*/ 335756 h 570073"/>
                <a:gd name="connsiteX161" fmla="*/ 2444 w 669194"/>
                <a:gd name="connsiteY161" fmla="*/ 354806 h 570073"/>
                <a:gd name="connsiteX162" fmla="*/ 2444 w 669194"/>
                <a:gd name="connsiteY162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8713 w 669194"/>
                <a:gd name="connsiteY66" fmla="*/ 342899 h 570073"/>
                <a:gd name="connsiteX67" fmla="*/ 602519 w 669194"/>
                <a:gd name="connsiteY67" fmla="*/ 340519 h 570073"/>
                <a:gd name="connsiteX68" fmla="*/ 595375 w 669194"/>
                <a:gd name="connsiteY68" fmla="*/ 328613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7750 w 669194"/>
                <a:gd name="connsiteY80" fmla="*/ 223837 h 570073"/>
                <a:gd name="connsiteX81" fmla="*/ 538225 w 669194"/>
                <a:gd name="connsiteY81" fmla="*/ 219075 h 570073"/>
                <a:gd name="connsiteX82" fmla="*/ 535844 w 669194"/>
                <a:gd name="connsiteY82" fmla="*/ 204787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7744 w 669194"/>
                <a:gd name="connsiteY89" fmla="*/ 97631 h 570073"/>
                <a:gd name="connsiteX90" fmla="*/ 483456 w 669194"/>
                <a:gd name="connsiteY90" fmla="*/ 97631 h 570073"/>
                <a:gd name="connsiteX91" fmla="*/ 464407 w 669194"/>
                <a:gd name="connsiteY91" fmla="*/ 111918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66675 h 570073"/>
                <a:gd name="connsiteX99" fmla="*/ 392969 w 669194"/>
                <a:gd name="connsiteY99" fmla="*/ 57151 h 570073"/>
                <a:gd name="connsiteX100" fmla="*/ 381062 w 669194"/>
                <a:gd name="connsiteY100" fmla="*/ 50006 h 570073"/>
                <a:gd name="connsiteX101" fmla="*/ 366775 w 669194"/>
                <a:gd name="connsiteY101" fmla="*/ 47625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26294 w 669194"/>
                <a:gd name="connsiteY105" fmla="*/ 19050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28650 w 669194"/>
                <a:gd name="connsiteY123" fmla="*/ 92869 h 570073"/>
                <a:gd name="connsiteX124" fmla="*/ 121506 w 669194"/>
                <a:gd name="connsiteY124" fmla="*/ 102394 h 570073"/>
                <a:gd name="connsiteX125" fmla="*/ 111982 w 669194"/>
                <a:gd name="connsiteY125" fmla="*/ 100012 h 570073"/>
                <a:gd name="connsiteX126" fmla="*/ 109600 w 669194"/>
                <a:gd name="connsiteY126" fmla="*/ 111919 h 570073"/>
                <a:gd name="connsiteX127" fmla="*/ 100075 w 669194"/>
                <a:gd name="connsiteY127" fmla="*/ 114300 h 570073"/>
                <a:gd name="connsiteX128" fmla="*/ 97694 w 669194"/>
                <a:gd name="connsiteY128" fmla="*/ 138113 h 570073"/>
                <a:gd name="connsiteX129" fmla="*/ 100075 w 669194"/>
                <a:gd name="connsiteY129" fmla="*/ 164306 h 570073"/>
                <a:gd name="connsiteX130" fmla="*/ 111981 w 669194"/>
                <a:gd name="connsiteY130" fmla="*/ 169068 h 570073"/>
                <a:gd name="connsiteX131" fmla="*/ 121506 w 669194"/>
                <a:gd name="connsiteY131" fmla="*/ 173832 h 570073"/>
                <a:gd name="connsiteX132" fmla="*/ 128650 w 669194"/>
                <a:gd name="connsiteY132" fmla="*/ 173831 h 570073"/>
                <a:gd name="connsiteX133" fmla="*/ 133412 w 669194"/>
                <a:gd name="connsiteY133" fmla="*/ 171450 h 570073"/>
                <a:gd name="connsiteX134" fmla="*/ 147700 w 669194"/>
                <a:gd name="connsiteY134" fmla="*/ 180975 h 570073"/>
                <a:gd name="connsiteX135" fmla="*/ 164369 w 669194"/>
                <a:gd name="connsiteY135" fmla="*/ 190500 h 570073"/>
                <a:gd name="connsiteX136" fmla="*/ 171512 w 669194"/>
                <a:gd name="connsiteY136" fmla="*/ 195262 h 570073"/>
                <a:gd name="connsiteX137" fmla="*/ 188181 w 669194"/>
                <a:gd name="connsiteY137" fmla="*/ 197644 h 570073"/>
                <a:gd name="connsiteX138" fmla="*/ 195325 w 669194"/>
                <a:gd name="connsiteY138" fmla="*/ 204787 h 570073"/>
                <a:gd name="connsiteX139" fmla="*/ 204850 w 669194"/>
                <a:gd name="connsiteY139" fmla="*/ 219075 h 570073"/>
                <a:gd name="connsiteX140" fmla="*/ 195325 w 669194"/>
                <a:gd name="connsiteY140" fmla="*/ 230981 h 570073"/>
                <a:gd name="connsiteX141" fmla="*/ 181037 w 669194"/>
                <a:gd name="connsiteY141" fmla="*/ 226219 h 570073"/>
                <a:gd name="connsiteX142" fmla="*/ 173894 w 669194"/>
                <a:gd name="connsiteY142" fmla="*/ 221456 h 570073"/>
                <a:gd name="connsiteX143" fmla="*/ 140556 w 669194"/>
                <a:gd name="connsiteY143" fmla="*/ 214312 h 570073"/>
                <a:gd name="connsiteX144" fmla="*/ 131031 w 669194"/>
                <a:gd name="connsiteY144" fmla="*/ 211931 h 570073"/>
                <a:gd name="connsiteX145" fmla="*/ 123887 w 669194"/>
                <a:gd name="connsiteY145" fmla="*/ 209550 h 570073"/>
                <a:gd name="connsiteX146" fmla="*/ 100075 w 669194"/>
                <a:gd name="connsiteY146" fmla="*/ 207169 h 570073"/>
                <a:gd name="connsiteX147" fmla="*/ 85787 w 669194"/>
                <a:gd name="connsiteY147" fmla="*/ 202406 h 570073"/>
                <a:gd name="connsiteX148" fmla="*/ 78644 w 669194"/>
                <a:gd name="connsiteY148" fmla="*/ 200025 h 570073"/>
                <a:gd name="connsiteX149" fmla="*/ 69119 w 669194"/>
                <a:gd name="connsiteY149" fmla="*/ 214312 h 570073"/>
                <a:gd name="connsiteX150" fmla="*/ 64356 w 669194"/>
                <a:gd name="connsiteY150" fmla="*/ 221456 h 570073"/>
                <a:gd name="connsiteX151" fmla="*/ 59594 w 669194"/>
                <a:gd name="connsiteY151" fmla="*/ 264319 h 570073"/>
                <a:gd name="connsiteX152" fmla="*/ 57212 w 669194"/>
                <a:gd name="connsiteY152" fmla="*/ 271462 h 570073"/>
                <a:gd name="connsiteX153" fmla="*/ 52450 w 669194"/>
                <a:gd name="connsiteY153" fmla="*/ 304800 h 570073"/>
                <a:gd name="connsiteX154" fmla="*/ 47687 w 669194"/>
                <a:gd name="connsiteY154" fmla="*/ 311944 h 570073"/>
                <a:gd name="connsiteX155" fmla="*/ 45306 w 669194"/>
                <a:gd name="connsiteY155" fmla="*/ 319087 h 570073"/>
                <a:gd name="connsiteX156" fmla="*/ 38162 w 669194"/>
                <a:gd name="connsiteY156" fmla="*/ 321469 h 570073"/>
                <a:gd name="connsiteX157" fmla="*/ 31019 w 669194"/>
                <a:gd name="connsiteY157" fmla="*/ 326231 h 570073"/>
                <a:gd name="connsiteX158" fmla="*/ 16731 w 669194"/>
                <a:gd name="connsiteY158" fmla="*/ 330994 h 570073"/>
                <a:gd name="connsiteX159" fmla="*/ 9587 w 669194"/>
                <a:gd name="connsiteY159" fmla="*/ 333375 h 570073"/>
                <a:gd name="connsiteX160" fmla="*/ 2444 w 669194"/>
                <a:gd name="connsiteY160" fmla="*/ 335756 h 570073"/>
                <a:gd name="connsiteX161" fmla="*/ 2444 w 669194"/>
                <a:gd name="connsiteY161" fmla="*/ 354806 h 570073"/>
                <a:gd name="connsiteX162" fmla="*/ 2444 w 669194"/>
                <a:gd name="connsiteY162" fmla="*/ 338137 h 570073"/>
                <a:gd name="connsiteX0" fmla="*/ 2444 w 669194"/>
                <a:gd name="connsiteY0" fmla="*/ 338137 h 570073"/>
                <a:gd name="connsiteX1" fmla="*/ 9587 w 669194"/>
                <a:gd name="connsiteY1" fmla="*/ 350044 h 570073"/>
                <a:gd name="connsiteX2" fmla="*/ 16731 w 669194"/>
                <a:gd name="connsiteY2" fmla="*/ 364331 h 570073"/>
                <a:gd name="connsiteX3" fmla="*/ 31019 w 669194"/>
                <a:gd name="connsiteY3" fmla="*/ 369094 h 570073"/>
                <a:gd name="connsiteX4" fmla="*/ 38162 w 669194"/>
                <a:gd name="connsiteY4" fmla="*/ 373856 h 570073"/>
                <a:gd name="connsiteX5" fmla="*/ 57212 w 669194"/>
                <a:gd name="connsiteY5" fmla="*/ 385762 h 570073"/>
                <a:gd name="connsiteX6" fmla="*/ 64356 w 669194"/>
                <a:gd name="connsiteY6" fmla="*/ 388144 h 570073"/>
                <a:gd name="connsiteX7" fmla="*/ 73881 w 669194"/>
                <a:gd name="connsiteY7" fmla="*/ 400050 h 570073"/>
                <a:gd name="connsiteX8" fmla="*/ 76262 w 669194"/>
                <a:gd name="connsiteY8" fmla="*/ 407194 h 570073"/>
                <a:gd name="connsiteX9" fmla="*/ 85787 w 669194"/>
                <a:gd name="connsiteY9" fmla="*/ 409575 h 570073"/>
                <a:gd name="connsiteX10" fmla="*/ 121506 w 669194"/>
                <a:gd name="connsiteY10" fmla="*/ 414337 h 570073"/>
                <a:gd name="connsiteX11" fmla="*/ 128650 w 669194"/>
                <a:gd name="connsiteY11" fmla="*/ 421481 h 570073"/>
                <a:gd name="connsiteX12" fmla="*/ 133412 w 669194"/>
                <a:gd name="connsiteY12" fmla="*/ 428625 h 570073"/>
                <a:gd name="connsiteX13" fmla="*/ 140556 w 669194"/>
                <a:gd name="connsiteY13" fmla="*/ 433387 h 570073"/>
                <a:gd name="connsiteX14" fmla="*/ 152462 w 669194"/>
                <a:gd name="connsiteY14" fmla="*/ 438150 h 570073"/>
                <a:gd name="connsiteX15" fmla="*/ 157225 w 669194"/>
                <a:gd name="connsiteY15" fmla="*/ 423862 h 570073"/>
                <a:gd name="connsiteX16" fmla="*/ 166750 w 669194"/>
                <a:gd name="connsiteY16" fmla="*/ 409575 h 570073"/>
                <a:gd name="connsiteX17" fmla="*/ 171512 w 669194"/>
                <a:gd name="connsiteY17" fmla="*/ 402431 h 570073"/>
                <a:gd name="connsiteX18" fmla="*/ 200087 w 669194"/>
                <a:gd name="connsiteY18" fmla="*/ 404812 h 570073"/>
                <a:gd name="connsiteX19" fmla="*/ 202469 w 669194"/>
                <a:gd name="connsiteY19" fmla="*/ 426244 h 570073"/>
                <a:gd name="connsiteX20" fmla="*/ 209612 w 669194"/>
                <a:gd name="connsiteY20" fmla="*/ 433387 h 570073"/>
                <a:gd name="connsiteX21" fmla="*/ 226281 w 669194"/>
                <a:gd name="connsiteY21" fmla="*/ 452437 h 570073"/>
                <a:gd name="connsiteX22" fmla="*/ 242950 w 669194"/>
                <a:gd name="connsiteY22" fmla="*/ 471487 h 570073"/>
                <a:gd name="connsiteX23" fmla="*/ 245331 w 669194"/>
                <a:gd name="connsiteY23" fmla="*/ 478631 h 570073"/>
                <a:gd name="connsiteX24" fmla="*/ 259619 w 669194"/>
                <a:gd name="connsiteY24" fmla="*/ 483394 h 570073"/>
                <a:gd name="connsiteX25" fmla="*/ 262000 w 669194"/>
                <a:gd name="connsiteY25" fmla="*/ 490537 h 570073"/>
                <a:gd name="connsiteX26" fmla="*/ 276287 w 669194"/>
                <a:gd name="connsiteY26" fmla="*/ 495300 h 570073"/>
                <a:gd name="connsiteX27" fmla="*/ 292956 w 669194"/>
                <a:gd name="connsiteY27" fmla="*/ 490537 h 570073"/>
                <a:gd name="connsiteX28" fmla="*/ 300100 w 669194"/>
                <a:gd name="connsiteY28" fmla="*/ 485775 h 570073"/>
                <a:gd name="connsiteX29" fmla="*/ 312006 w 669194"/>
                <a:gd name="connsiteY29" fmla="*/ 483394 h 570073"/>
                <a:gd name="connsiteX30" fmla="*/ 319150 w 669194"/>
                <a:gd name="connsiteY30" fmla="*/ 478631 h 570073"/>
                <a:gd name="connsiteX31" fmla="*/ 340581 w 669194"/>
                <a:gd name="connsiteY31" fmla="*/ 483394 h 570073"/>
                <a:gd name="connsiteX32" fmla="*/ 345344 w 669194"/>
                <a:gd name="connsiteY32" fmla="*/ 490537 h 570073"/>
                <a:gd name="connsiteX33" fmla="*/ 357250 w 669194"/>
                <a:gd name="connsiteY33" fmla="*/ 500062 h 570073"/>
                <a:gd name="connsiteX34" fmla="*/ 362012 w 669194"/>
                <a:gd name="connsiteY34" fmla="*/ 521494 h 570073"/>
                <a:gd name="connsiteX35" fmla="*/ 369156 w 669194"/>
                <a:gd name="connsiteY35" fmla="*/ 528637 h 570073"/>
                <a:gd name="connsiteX36" fmla="*/ 371537 w 669194"/>
                <a:gd name="connsiteY36" fmla="*/ 569119 h 570073"/>
                <a:gd name="connsiteX37" fmla="*/ 376300 w 669194"/>
                <a:gd name="connsiteY37" fmla="*/ 554831 h 570073"/>
                <a:gd name="connsiteX38" fmla="*/ 385825 w 669194"/>
                <a:gd name="connsiteY38" fmla="*/ 540544 h 570073"/>
                <a:gd name="connsiteX39" fmla="*/ 390587 w 669194"/>
                <a:gd name="connsiteY39" fmla="*/ 533400 h 570073"/>
                <a:gd name="connsiteX40" fmla="*/ 392969 w 669194"/>
                <a:gd name="connsiteY40" fmla="*/ 526256 h 570073"/>
                <a:gd name="connsiteX41" fmla="*/ 400112 w 669194"/>
                <a:gd name="connsiteY41" fmla="*/ 521494 h 570073"/>
                <a:gd name="connsiteX42" fmla="*/ 435831 w 669194"/>
                <a:gd name="connsiteY42" fmla="*/ 511969 h 570073"/>
                <a:gd name="connsiteX43" fmla="*/ 440594 w 669194"/>
                <a:gd name="connsiteY43" fmla="*/ 497681 h 570073"/>
                <a:gd name="connsiteX44" fmla="*/ 450119 w 669194"/>
                <a:gd name="connsiteY44" fmla="*/ 485775 h 570073"/>
                <a:gd name="connsiteX45" fmla="*/ 454881 w 669194"/>
                <a:gd name="connsiteY45" fmla="*/ 478631 h 570073"/>
                <a:gd name="connsiteX46" fmla="*/ 488219 w 669194"/>
                <a:gd name="connsiteY46" fmla="*/ 478631 h 570073"/>
                <a:gd name="connsiteX47" fmla="*/ 512031 w 669194"/>
                <a:gd name="connsiteY47" fmla="*/ 485775 h 570073"/>
                <a:gd name="connsiteX48" fmla="*/ 528700 w 669194"/>
                <a:gd name="connsiteY48" fmla="*/ 464344 h 570073"/>
                <a:gd name="connsiteX49" fmla="*/ 542987 w 669194"/>
                <a:gd name="connsiteY49" fmla="*/ 459581 h 570073"/>
                <a:gd name="connsiteX50" fmla="*/ 557275 w 669194"/>
                <a:gd name="connsiteY50" fmla="*/ 461962 h 570073"/>
                <a:gd name="connsiteX51" fmla="*/ 571562 w 669194"/>
                <a:gd name="connsiteY51" fmla="*/ 466725 h 570073"/>
                <a:gd name="connsiteX52" fmla="*/ 578706 w 669194"/>
                <a:gd name="connsiteY52" fmla="*/ 469106 h 570073"/>
                <a:gd name="connsiteX53" fmla="*/ 607281 w 669194"/>
                <a:gd name="connsiteY53" fmla="*/ 471487 h 570073"/>
                <a:gd name="connsiteX54" fmla="*/ 612044 w 669194"/>
                <a:gd name="connsiteY54" fmla="*/ 464344 h 570073"/>
                <a:gd name="connsiteX55" fmla="*/ 614425 w 669194"/>
                <a:gd name="connsiteY55" fmla="*/ 454819 h 570073"/>
                <a:gd name="connsiteX56" fmla="*/ 619187 w 669194"/>
                <a:gd name="connsiteY56" fmla="*/ 440531 h 570073"/>
                <a:gd name="connsiteX57" fmla="*/ 621569 w 669194"/>
                <a:gd name="connsiteY57" fmla="*/ 433387 h 570073"/>
                <a:gd name="connsiteX58" fmla="*/ 643000 w 669194"/>
                <a:gd name="connsiteY58" fmla="*/ 426244 h 570073"/>
                <a:gd name="connsiteX59" fmla="*/ 650144 w 669194"/>
                <a:gd name="connsiteY59" fmla="*/ 423862 h 570073"/>
                <a:gd name="connsiteX60" fmla="*/ 659669 w 669194"/>
                <a:gd name="connsiteY60" fmla="*/ 409575 h 570073"/>
                <a:gd name="connsiteX61" fmla="*/ 669194 w 669194"/>
                <a:gd name="connsiteY61" fmla="*/ 388144 h 570073"/>
                <a:gd name="connsiteX62" fmla="*/ 650144 w 669194"/>
                <a:gd name="connsiteY62" fmla="*/ 371475 h 570073"/>
                <a:gd name="connsiteX63" fmla="*/ 645381 w 669194"/>
                <a:gd name="connsiteY63" fmla="*/ 364331 h 570073"/>
                <a:gd name="connsiteX64" fmla="*/ 638237 w 669194"/>
                <a:gd name="connsiteY64" fmla="*/ 359569 h 570073"/>
                <a:gd name="connsiteX65" fmla="*/ 628712 w 669194"/>
                <a:gd name="connsiteY65" fmla="*/ 350044 h 570073"/>
                <a:gd name="connsiteX66" fmla="*/ 628713 w 669194"/>
                <a:gd name="connsiteY66" fmla="*/ 342899 h 570073"/>
                <a:gd name="connsiteX67" fmla="*/ 602519 w 669194"/>
                <a:gd name="connsiteY67" fmla="*/ 340519 h 570073"/>
                <a:gd name="connsiteX68" fmla="*/ 595375 w 669194"/>
                <a:gd name="connsiteY68" fmla="*/ 328613 h 570073"/>
                <a:gd name="connsiteX69" fmla="*/ 588231 w 669194"/>
                <a:gd name="connsiteY69" fmla="*/ 333375 h 570073"/>
                <a:gd name="connsiteX70" fmla="*/ 583469 w 669194"/>
                <a:gd name="connsiteY70" fmla="*/ 319087 h 570073"/>
                <a:gd name="connsiteX71" fmla="*/ 578706 w 669194"/>
                <a:gd name="connsiteY71" fmla="*/ 311944 h 570073"/>
                <a:gd name="connsiteX72" fmla="*/ 571562 w 669194"/>
                <a:gd name="connsiteY72" fmla="*/ 297656 h 570073"/>
                <a:gd name="connsiteX73" fmla="*/ 569181 w 669194"/>
                <a:gd name="connsiteY73" fmla="*/ 290512 h 570073"/>
                <a:gd name="connsiteX74" fmla="*/ 564419 w 669194"/>
                <a:gd name="connsiteY74" fmla="*/ 283369 h 570073"/>
                <a:gd name="connsiteX75" fmla="*/ 562037 w 669194"/>
                <a:gd name="connsiteY75" fmla="*/ 276225 h 570073"/>
                <a:gd name="connsiteX76" fmla="*/ 557275 w 669194"/>
                <a:gd name="connsiteY76" fmla="*/ 269081 h 570073"/>
                <a:gd name="connsiteX77" fmla="*/ 552512 w 669194"/>
                <a:gd name="connsiteY77" fmla="*/ 254794 h 570073"/>
                <a:gd name="connsiteX78" fmla="*/ 550131 w 669194"/>
                <a:gd name="connsiteY78" fmla="*/ 247650 h 570073"/>
                <a:gd name="connsiteX79" fmla="*/ 545369 w 669194"/>
                <a:gd name="connsiteY79" fmla="*/ 240506 h 570073"/>
                <a:gd name="connsiteX80" fmla="*/ 547750 w 669194"/>
                <a:gd name="connsiteY80" fmla="*/ 223837 h 570073"/>
                <a:gd name="connsiteX81" fmla="*/ 538225 w 669194"/>
                <a:gd name="connsiteY81" fmla="*/ 219075 h 570073"/>
                <a:gd name="connsiteX82" fmla="*/ 535844 w 669194"/>
                <a:gd name="connsiteY82" fmla="*/ 204787 h 570073"/>
                <a:gd name="connsiteX83" fmla="*/ 526319 w 669194"/>
                <a:gd name="connsiteY83" fmla="*/ 171450 h 570073"/>
                <a:gd name="connsiteX84" fmla="*/ 521556 w 669194"/>
                <a:gd name="connsiteY84" fmla="*/ 157162 h 570073"/>
                <a:gd name="connsiteX85" fmla="*/ 516794 w 669194"/>
                <a:gd name="connsiteY85" fmla="*/ 135731 h 570073"/>
                <a:gd name="connsiteX86" fmla="*/ 512031 w 669194"/>
                <a:gd name="connsiteY86" fmla="*/ 128587 h 570073"/>
                <a:gd name="connsiteX87" fmla="*/ 502506 w 669194"/>
                <a:gd name="connsiteY87" fmla="*/ 119062 h 570073"/>
                <a:gd name="connsiteX88" fmla="*/ 500125 w 669194"/>
                <a:gd name="connsiteY88" fmla="*/ 111919 h 570073"/>
                <a:gd name="connsiteX89" fmla="*/ 497744 w 669194"/>
                <a:gd name="connsiteY89" fmla="*/ 97631 h 570073"/>
                <a:gd name="connsiteX90" fmla="*/ 483456 w 669194"/>
                <a:gd name="connsiteY90" fmla="*/ 97631 h 570073"/>
                <a:gd name="connsiteX91" fmla="*/ 464407 w 669194"/>
                <a:gd name="connsiteY91" fmla="*/ 111918 h 570073"/>
                <a:gd name="connsiteX92" fmla="*/ 452500 w 669194"/>
                <a:gd name="connsiteY92" fmla="*/ 121444 h 570073"/>
                <a:gd name="connsiteX93" fmla="*/ 442975 w 669194"/>
                <a:gd name="connsiteY93" fmla="*/ 123825 h 570073"/>
                <a:gd name="connsiteX94" fmla="*/ 428687 w 669194"/>
                <a:gd name="connsiteY94" fmla="*/ 128587 h 570073"/>
                <a:gd name="connsiteX95" fmla="*/ 421544 w 669194"/>
                <a:gd name="connsiteY95" fmla="*/ 123825 h 570073"/>
                <a:gd name="connsiteX96" fmla="*/ 419162 w 669194"/>
                <a:gd name="connsiteY96" fmla="*/ 116681 h 570073"/>
                <a:gd name="connsiteX97" fmla="*/ 416781 w 669194"/>
                <a:gd name="connsiteY97" fmla="*/ 80962 h 570073"/>
                <a:gd name="connsiteX98" fmla="*/ 402494 w 669194"/>
                <a:gd name="connsiteY98" fmla="*/ 66675 h 570073"/>
                <a:gd name="connsiteX99" fmla="*/ 392969 w 669194"/>
                <a:gd name="connsiteY99" fmla="*/ 57151 h 570073"/>
                <a:gd name="connsiteX100" fmla="*/ 381062 w 669194"/>
                <a:gd name="connsiteY100" fmla="*/ 50006 h 570073"/>
                <a:gd name="connsiteX101" fmla="*/ 366775 w 669194"/>
                <a:gd name="connsiteY101" fmla="*/ 47625 h 570073"/>
                <a:gd name="connsiteX102" fmla="*/ 362012 w 669194"/>
                <a:gd name="connsiteY102" fmla="*/ 47625 h 570073"/>
                <a:gd name="connsiteX103" fmla="*/ 347725 w 669194"/>
                <a:gd name="connsiteY103" fmla="*/ 38100 h 570073"/>
                <a:gd name="connsiteX104" fmla="*/ 347725 w 669194"/>
                <a:gd name="connsiteY104" fmla="*/ 21431 h 570073"/>
                <a:gd name="connsiteX105" fmla="*/ 326294 w 669194"/>
                <a:gd name="connsiteY105" fmla="*/ 19050 h 570073"/>
                <a:gd name="connsiteX106" fmla="*/ 312006 w 669194"/>
                <a:gd name="connsiteY106" fmla="*/ 16668 h 570073"/>
                <a:gd name="connsiteX107" fmla="*/ 302481 w 669194"/>
                <a:gd name="connsiteY107" fmla="*/ 21431 h 570073"/>
                <a:gd name="connsiteX108" fmla="*/ 295337 w 669194"/>
                <a:gd name="connsiteY108" fmla="*/ 16669 h 570073"/>
                <a:gd name="connsiteX109" fmla="*/ 281050 w 669194"/>
                <a:gd name="connsiteY109" fmla="*/ 11906 h 570073"/>
                <a:gd name="connsiteX110" fmla="*/ 266762 w 669194"/>
                <a:gd name="connsiteY110" fmla="*/ 7144 h 570073"/>
                <a:gd name="connsiteX111" fmla="*/ 252475 w 669194"/>
                <a:gd name="connsiteY111" fmla="*/ 2381 h 570073"/>
                <a:gd name="connsiteX112" fmla="*/ 245331 w 669194"/>
                <a:gd name="connsiteY112" fmla="*/ 0 h 570073"/>
                <a:gd name="connsiteX113" fmla="*/ 216756 w 669194"/>
                <a:gd name="connsiteY113" fmla="*/ 4762 h 570073"/>
                <a:gd name="connsiteX114" fmla="*/ 209612 w 669194"/>
                <a:gd name="connsiteY114" fmla="*/ 9525 h 570073"/>
                <a:gd name="connsiteX115" fmla="*/ 204850 w 669194"/>
                <a:gd name="connsiteY115" fmla="*/ 23812 h 570073"/>
                <a:gd name="connsiteX116" fmla="*/ 202469 w 669194"/>
                <a:gd name="connsiteY116" fmla="*/ 30956 h 570073"/>
                <a:gd name="connsiteX117" fmla="*/ 192944 w 669194"/>
                <a:gd name="connsiteY117" fmla="*/ 59531 h 570073"/>
                <a:gd name="connsiteX118" fmla="*/ 185800 w 669194"/>
                <a:gd name="connsiteY118" fmla="*/ 64294 h 570073"/>
                <a:gd name="connsiteX119" fmla="*/ 181037 w 669194"/>
                <a:gd name="connsiteY119" fmla="*/ 71437 h 570073"/>
                <a:gd name="connsiteX120" fmla="*/ 171512 w 669194"/>
                <a:gd name="connsiteY120" fmla="*/ 73819 h 570073"/>
                <a:gd name="connsiteX121" fmla="*/ 145319 w 669194"/>
                <a:gd name="connsiteY121" fmla="*/ 80962 h 570073"/>
                <a:gd name="connsiteX122" fmla="*/ 140556 w 669194"/>
                <a:gd name="connsiteY122" fmla="*/ 95250 h 570073"/>
                <a:gd name="connsiteX123" fmla="*/ 128650 w 669194"/>
                <a:gd name="connsiteY123" fmla="*/ 92869 h 570073"/>
                <a:gd name="connsiteX124" fmla="*/ 121506 w 669194"/>
                <a:gd name="connsiteY124" fmla="*/ 102394 h 570073"/>
                <a:gd name="connsiteX125" fmla="*/ 111982 w 669194"/>
                <a:gd name="connsiteY125" fmla="*/ 100012 h 570073"/>
                <a:gd name="connsiteX126" fmla="*/ 109600 w 669194"/>
                <a:gd name="connsiteY126" fmla="*/ 111919 h 570073"/>
                <a:gd name="connsiteX127" fmla="*/ 100075 w 669194"/>
                <a:gd name="connsiteY127" fmla="*/ 114300 h 570073"/>
                <a:gd name="connsiteX128" fmla="*/ 97694 w 669194"/>
                <a:gd name="connsiteY128" fmla="*/ 138113 h 570073"/>
                <a:gd name="connsiteX129" fmla="*/ 100075 w 669194"/>
                <a:gd name="connsiteY129" fmla="*/ 164306 h 570073"/>
                <a:gd name="connsiteX130" fmla="*/ 111981 w 669194"/>
                <a:gd name="connsiteY130" fmla="*/ 169068 h 570073"/>
                <a:gd name="connsiteX131" fmla="*/ 121506 w 669194"/>
                <a:gd name="connsiteY131" fmla="*/ 173832 h 570073"/>
                <a:gd name="connsiteX132" fmla="*/ 128650 w 669194"/>
                <a:gd name="connsiteY132" fmla="*/ 173831 h 570073"/>
                <a:gd name="connsiteX133" fmla="*/ 133412 w 669194"/>
                <a:gd name="connsiteY133" fmla="*/ 171450 h 570073"/>
                <a:gd name="connsiteX134" fmla="*/ 147700 w 669194"/>
                <a:gd name="connsiteY134" fmla="*/ 180975 h 570073"/>
                <a:gd name="connsiteX135" fmla="*/ 164369 w 669194"/>
                <a:gd name="connsiteY135" fmla="*/ 190500 h 570073"/>
                <a:gd name="connsiteX136" fmla="*/ 171512 w 669194"/>
                <a:gd name="connsiteY136" fmla="*/ 195262 h 570073"/>
                <a:gd name="connsiteX137" fmla="*/ 188181 w 669194"/>
                <a:gd name="connsiteY137" fmla="*/ 197644 h 570073"/>
                <a:gd name="connsiteX138" fmla="*/ 195325 w 669194"/>
                <a:gd name="connsiteY138" fmla="*/ 204787 h 570073"/>
                <a:gd name="connsiteX139" fmla="*/ 204850 w 669194"/>
                <a:gd name="connsiteY139" fmla="*/ 219075 h 570073"/>
                <a:gd name="connsiteX140" fmla="*/ 195325 w 669194"/>
                <a:gd name="connsiteY140" fmla="*/ 230981 h 570073"/>
                <a:gd name="connsiteX141" fmla="*/ 181037 w 669194"/>
                <a:gd name="connsiteY141" fmla="*/ 226219 h 570073"/>
                <a:gd name="connsiteX142" fmla="*/ 173894 w 669194"/>
                <a:gd name="connsiteY142" fmla="*/ 221456 h 570073"/>
                <a:gd name="connsiteX143" fmla="*/ 140556 w 669194"/>
                <a:gd name="connsiteY143" fmla="*/ 214312 h 570073"/>
                <a:gd name="connsiteX144" fmla="*/ 131031 w 669194"/>
                <a:gd name="connsiteY144" fmla="*/ 211931 h 570073"/>
                <a:gd name="connsiteX145" fmla="*/ 123887 w 669194"/>
                <a:gd name="connsiteY145" fmla="*/ 209550 h 570073"/>
                <a:gd name="connsiteX146" fmla="*/ 100075 w 669194"/>
                <a:gd name="connsiteY146" fmla="*/ 207169 h 570073"/>
                <a:gd name="connsiteX147" fmla="*/ 85787 w 669194"/>
                <a:gd name="connsiteY147" fmla="*/ 202406 h 570073"/>
                <a:gd name="connsiteX148" fmla="*/ 78644 w 669194"/>
                <a:gd name="connsiteY148" fmla="*/ 200025 h 570073"/>
                <a:gd name="connsiteX149" fmla="*/ 64356 w 669194"/>
                <a:gd name="connsiteY149" fmla="*/ 204787 h 570073"/>
                <a:gd name="connsiteX150" fmla="*/ 64356 w 669194"/>
                <a:gd name="connsiteY150" fmla="*/ 221456 h 570073"/>
                <a:gd name="connsiteX151" fmla="*/ 59594 w 669194"/>
                <a:gd name="connsiteY151" fmla="*/ 264319 h 570073"/>
                <a:gd name="connsiteX152" fmla="*/ 57212 w 669194"/>
                <a:gd name="connsiteY152" fmla="*/ 271462 h 570073"/>
                <a:gd name="connsiteX153" fmla="*/ 52450 w 669194"/>
                <a:gd name="connsiteY153" fmla="*/ 304800 h 570073"/>
                <a:gd name="connsiteX154" fmla="*/ 47687 w 669194"/>
                <a:gd name="connsiteY154" fmla="*/ 311944 h 570073"/>
                <a:gd name="connsiteX155" fmla="*/ 45306 w 669194"/>
                <a:gd name="connsiteY155" fmla="*/ 319087 h 570073"/>
                <a:gd name="connsiteX156" fmla="*/ 38162 w 669194"/>
                <a:gd name="connsiteY156" fmla="*/ 321469 h 570073"/>
                <a:gd name="connsiteX157" fmla="*/ 31019 w 669194"/>
                <a:gd name="connsiteY157" fmla="*/ 326231 h 570073"/>
                <a:gd name="connsiteX158" fmla="*/ 16731 w 669194"/>
                <a:gd name="connsiteY158" fmla="*/ 330994 h 570073"/>
                <a:gd name="connsiteX159" fmla="*/ 9587 w 669194"/>
                <a:gd name="connsiteY159" fmla="*/ 333375 h 570073"/>
                <a:gd name="connsiteX160" fmla="*/ 2444 w 669194"/>
                <a:gd name="connsiteY160" fmla="*/ 335756 h 570073"/>
                <a:gd name="connsiteX161" fmla="*/ 2444 w 669194"/>
                <a:gd name="connsiteY161" fmla="*/ 354806 h 570073"/>
                <a:gd name="connsiteX162" fmla="*/ 2444 w 669194"/>
                <a:gd name="connsiteY162" fmla="*/ 338137 h 570073"/>
                <a:gd name="connsiteX0" fmla="*/ 2444 w 669194"/>
                <a:gd name="connsiteY0" fmla="*/ 344051 h 575987"/>
                <a:gd name="connsiteX1" fmla="*/ 9587 w 669194"/>
                <a:gd name="connsiteY1" fmla="*/ 355958 h 575987"/>
                <a:gd name="connsiteX2" fmla="*/ 16731 w 669194"/>
                <a:gd name="connsiteY2" fmla="*/ 370245 h 575987"/>
                <a:gd name="connsiteX3" fmla="*/ 31019 w 669194"/>
                <a:gd name="connsiteY3" fmla="*/ 375008 h 575987"/>
                <a:gd name="connsiteX4" fmla="*/ 38162 w 669194"/>
                <a:gd name="connsiteY4" fmla="*/ 379770 h 575987"/>
                <a:gd name="connsiteX5" fmla="*/ 57212 w 669194"/>
                <a:gd name="connsiteY5" fmla="*/ 391676 h 575987"/>
                <a:gd name="connsiteX6" fmla="*/ 64356 w 669194"/>
                <a:gd name="connsiteY6" fmla="*/ 394058 h 575987"/>
                <a:gd name="connsiteX7" fmla="*/ 73881 w 669194"/>
                <a:gd name="connsiteY7" fmla="*/ 405964 h 575987"/>
                <a:gd name="connsiteX8" fmla="*/ 76262 w 669194"/>
                <a:gd name="connsiteY8" fmla="*/ 413108 h 575987"/>
                <a:gd name="connsiteX9" fmla="*/ 85787 w 669194"/>
                <a:gd name="connsiteY9" fmla="*/ 415489 h 575987"/>
                <a:gd name="connsiteX10" fmla="*/ 121506 w 669194"/>
                <a:gd name="connsiteY10" fmla="*/ 420251 h 575987"/>
                <a:gd name="connsiteX11" fmla="*/ 128650 w 669194"/>
                <a:gd name="connsiteY11" fmla="*/ 427395 h 575987"/>
                <a:gd name="connsiteX12" fmla="*/ 133412 w 669194"/>
                <a:gd name="connsiteY12" fmla="*/ 434539 h 575987"/>
                <a:gd name="connsiteX13" fmla="*/ 140556 w 669194"/>
                <a:gd name="connsiteY13" fmla="*/ 439301 h 575987"/>
                <a:gd name="connsiteX14" fmla="*/ 152462 w 669194"/>
                <a:gd name="connsiteY14" fmla="*/ 444064 h 575987"/>
                <a:gd name="connsiteX15" fmla="*/ 157225 w 669194"/>
                <a:gd name="connsiteY15" fmla="*/ 429776 h 575987"/>
                <a:gd name="connsiteX16" fmla="*/ 166750 w 669194"/>
                <a:gd name="connsiteY16" fmla="*/ 415489 h 575987"/>
                <a:gd name="connsiteX17" fmla="*/ 171512 w 669194"/>
                <a:gd name="connsiteY17" fmla="*/ 408345 h 575987"/>
                <a:gd name="connsiteX18" fmla="*/ 200087 w 669194"/>
                <a:gd name="connsiteY18" fmla="*/ 410726 h 575987"/>
                <a:gd name="connsiteX19" fmla="*/ 202469 w 669194"/>
                <a:gd name="connsiteY19" fmla="*/ 432158 h 575987"/>
                <a:gd name="connsiteX20" fmla="*/ 209612 w 669194"/>
                <a:gd name="connsiteY20" fmla="*/ 439301 h 575987"/>
                <a:gd name="connsiteX21" fmla="*/ 226281 w 669194"/>
                <a:gd name="connsiteY21" fmla="*/ 458351 h 575987"/>
                <a:gd name="connsiteX22" fmla="*/ 242950 w 669194"/>
                <a:gd name="connsiteY22" fmla="*/ 477401 h 575987"/>
                <a:gd name="connsiteX23" fmla="*/ 245331 w 669194"/>
                <a:gd name="connsiteY23" fmla="*/ 484545 h 575987"/>
                <a:gd name="connsiteX24" fmla="*/ 259619 w 669194"/>
                <a:gd name="connsiteY24" fmla="*/ 489308 h 575987"/>
                <a:gd name="connsiteX25" fmla="*/ 262000 w 669194"/>
                <a:gd name="connsiteY25" fmla="*/ 496451 h 575987"/>
                <a:gd name="connsiteX26" fmla="*/ 276287 w 669194"/>
                <a:gd name="connsiteY26" fmla="*/ 501214 h 575987"/>
                <a:gd name="connsiteX27" fmla="*/ 292956 w 669194"/>
                <a:gd name="connsiteY27" fmla="*/ 496451 h 575987"/>
                <a:gd name="connsiteX28" fmla="*/ 300100 w 669194"/>
                <a:gd name="connsiteY28" fmla="*/ 491689 h 575987"/>
                <a:gd name="connsiteX29" fmla="*/ 312006 w 669194"/>
                <a:gd name="connsiteY29" fmla="*/ 489308 h 575987"/>
                <a:gd name="connsiteX30" fmla="*/ 319150 w 669194"/>
                <a:gd name="connsiteY30" fmla="*/ 484545 h 575987"/>
                <a:gd name="connsiteX31" fmla="*/ 340581 w 669194"/>
                <a:gd name="connsiteY31" fmla="*/ 489308 h 575987"/>
                <a:gd name="connsiteX32" fmla="*/ 345344 w 669194"/>
                <a:gd name="connsiteY32" fmla="*/ 496451 h 575987"/>
                <a:gd name="connsiteX33" fmla="*/ 357250 w 669194"/>
                <a:gd name="connsiteY33" fmla="*/ 505976 h 575987"/>
                <a:gd name="connsiteX34" fmla="*/ 362012 w 669194"/>
                <a:gd name="connsiteY34" fmla="*/ 527408 h 575987"/>
                <a:gd name="connsiteX35" fmla="*/ 369156 w 669194"/>
                <a:gd name="connsiteY35" fmla="*/ 534551 h 575987"/>
                <a:gd name="connsiteX36" fmla="*/ 371537 w 669194"/>
                <a:gd name="connsiteY36" fmla="*/ 575033 h 575987"/>
                <a:gd name="connsiteX37" fmla="*/ 376300 w 669194"/>
                <a:gd name="connsiteY37" fmla="*/ 560745 h 575987"/>
                <a:gd name="connsiteX38" fmla="*/ 385825 w 669194"/>
                <a:gd name="connsiteY38" fmla="*/ 546458 h 575987"/>
                <a:gd name="connsiteX39" fmla="*/ 390587 w 669194"/>
                <a:gd name="connsiteY39" fmla="*/ 539314 h 575987"/>
                <a:gd name="connsiteX40" fmla="*/ 392969 w 669194"/>
                <a:gd name="connsiteY40" fmla="*/ 532170 h 575987"/>
                <a:gd name="connsiteX41" fmla="*/ 400112 w 669194"/>
                <a:gd name="connsiteY41" fmla="*/ 527408 h 575987"/>
                <a:gd name="connsiteX42" fmla="*/ 435831 w 669194"/>
                <a:gd name="connsiteY42" fmla="*/ 517883 h 575987"/>
                <a:gd name="connsiteX43" fmla="*/ 440594 w 669194"/>
                <a:gd name="connsiteY43" fmla="*/ 503595 h 575987"/>
                <a:gd name="connsiteX44" fmla="*/ 450119 w 669194"/>
                <a:gd name="connsiteY44" fmla="*/ 491689 h 575987"/>
                <a:gd name="connsiteX45" fmla="*/ 454881 w 669194"/>
                <a:gd name="connsiteY45" fmla="*/ 484545 h 575987"/>
                <a:gd name="connsiteX46" fmla="*/ 488219 w 669194"/>
                <a:gd name="connsiteY46" fmla="*/ 484545 h 575987"/>
                <a:gd name="connsiteX47" fmla="*/ 512031 w 669194"/>
                <a:gd name="connsiteY47" fmla="*/ 491689 h 575987"/>
                <a:gd name="connsiteX48" fmla="*/ 528700 w 669194"/>
                <a:gd name="connsiteY48" fmla="*/ 470258 h 575987"/>
                <a:gd name="connsiteX49" fmla="*/ 542987 w 669194"/>
                <a:gd name="connsiteY49" fmla="*/ 465495 h 575987"/>
                <a:gd name="connsiteX50" fmla="*/ 557275 w 669194"/>
                <a:gd name="connsiteY50" fmla="*/ 467876 h 575987"/>
                <a:gd name="connsiteX51" fmla="*/ 571562 w 669194"/>
                <a:gd name="connsiteY51" fmla="*/ 472639 h 575987"/>
                <a:gd name="connsiteX52" fmla="*/ 578706 w 669194"/>
                <a:gd name="connsiteY52" fmla="*/ 475020 h 575987"/>
                <a:gd name="connsiteX53" fmla="*/ 607281 w 669194"/>
                <a:gd name="connsiteY53" fmla="*/ 477401 h 575987"/>
                <a:gd name="connsiteX54" fmla="*/ 612044 w 669194"/>
                <a:gd name="connsiteY54" fmla="*/ 470258 h 575987"/>
                <a:gd name="connsiteX55" fmla="*/ 614425 w 669194"/>
                <a:gd name="connsiteY55" fmla="*/ 460733 h 575987"/>
                <a:gd name="connsiteX56" fmla="*/ 619187 w 669194"/>
                <a:gd name="connsiteY56" fmla="*/ 446445 h 575987"/>
                <a:gd name="connsiteX57" fmla="*/ 621569 w 669194"/>
                <a:gd name="connsiteY57" fmla="*/ 439301 h 575987"/>
                <a:gd name="connsiteX58" fmla="*/ 643000 w 669194"/>
                <a:gd name="connsiteY58" fmla="*/ 432158 h 575987"/>
                <a:gd name="connsiteX59" fmla="*/ 650144 w 669194"/>
                <a:gd name="connsiteY59" fmla="*/ 429776 h 575987"/>
                <a:gd name="connsiteX60" fmla="*/ 659669 w 669194"/>
                <a:gd name="connsiteY60" fmla="*/ 415489 h 575987"/>
                <a:gd name="connsiteX61" fmla="*/ 669194 w 669194"/>
                <a:gd name="connsiteY61" fmla="*/ 394058 h 575987"/>
                <a:gd name="connsiteX62" fmla="*/ 650144 w 669194"/>
                <a:gd name="connsiteY62" fmla="*/ 377389 h 575987"/>
                <a:gd name="connsiteX63" fmla="*/ 645381 w 669194"/>
                <a:gd name="connsiteY63" fmla="*/ 370245 h 575987"/>
                <a:gd name="connsiteX64" fmla="*/ 638237 w 669194"/>
                <a:gd name="connsiteY64" fmla="*/ 365483 h 575987"/>
                <a:gd name="connsiteX65" fmla="*/ 628712 w 669194"/>
                <a:gd name="connsiteY65" fmla="*/ 355958 h 575987"/>
                <a:gd name="connsiteX66" fmla="*/ 628713 w 669194"/>
                <a:gd name="connsiteY66" fmla="*/ 348813 h 575987"/>
                <a:gd name="connsiteX67" fmla="*/ 602519 w 669194"/>
                <a:gd name="connsiteY67" fmla="*/ 346433 h 575987"/>
                <a:gd name="connsiteX68" fmla="*/ 595375 w 669194"/>
                <a:gd name="connsiteY68" fmla="*/ 334527 h 575987"/>
                <a:gd name="connsiteX69" fmla="*/ 588231 w 669194"/>
                <a:gd name="connsiteY69" fmla="*/ 339289 h 575987"/>
                <a:gd name="connsiteX70" fmla="*/ 583469 w 669194"/>
                <a:gd name="connsiteY70" fmla="*/ 325001 h 575987"/>
                <a:gd name="connsiteX71" fmla="*/ 578706 w 669194"/>
                <a:gd name="connsiteY71" fmla="*/ 317858 h 575987"/>
                <a:gd name="connsiteX72" fmla="*/ 571562 w 669194"/>
                <a:gd name="connsiteY72" fmla="*/ 303570 h 575987"/>
                <a:gd name="connsiteX73" fmla="*/ 569181 w 669194"/>
                <a:gd name="connsiteY73" fmla="*/ 296426 h 575987"/>
                <a:gd name="connsiteX74" fmla="*/ 564419 w 669194"/>
                <a:gd name="connsiteY74" fmla="*/ 289283 h 575987"/>
                <a:gd name="connsiteX75" fmla="*/ 562037 w 669194"/>
                <a:gd name="connsiteY75" fmla="*/ 282139 h 575987"/>
                <a:gd name="connsiteX76" fmla="*/ 557275 w 669194"/>
                <a:gd name="connsiteY76" fmla="*/ 274995 h 575987"/>
                <a:gd name="connsiteX77" fmla="*/ 552512 w 669194"/>
                <a:gd name="connsiteY77" fmla="*/ 260708 h 575987"/>
                <a:gd name="connsiteX78" fmla="*/ 550131 w 669194"/>
                <a:gd name="connsiteY78" fmla="*/ 253564 h 575987"/>
                <a:gd name="connsiteX79" fmla="*/ 545369 w 669194"/>
                <a:gd name="connsiteY79" fmla="*/ 246420 h 575987"/>
                <a:gd name="connsiteX80" fmla="*/ 547750 w 669194"/>
                <a:gd name="connsiteY80" fmla="*/ 229751 h 575987"/>
                <a:gd name="connsiteX81" fmla="*/ 538225 w 669194"/>
                <a:gd name="connsiteY81" fmla="*/ 224989 h 575987"/>
                <a:gd name="connsiteX82" fmla="*/ 535844 w 669194"/>
                <a:gd name="connsiteY82" fmla="*/ 210701 h 575987"/>
                <a:gd name="connsiteX83" fmla="*/ 526319 w 669194"/>
                <a:gd name="connsiteY83" fmla="*/ 177364 h 575987"/>
                <a:gd name="connsiteX84" fmla="*/ 521556 w 669194"/>
                <a:gd name="connsiteY84" fmla="*/ 163076 h 575987"/>
                <a:gd name="connsiteX85" fmla="*/ 516794 w 669194"/>
                <a:gd name="connsiteY85" fmla="*/ 141645 h 575987"/>
                <a:gd name="connsiteX86" fmla="*/ 512031 w 669194"/>
                <a:gd name="connsiteY86" fmla="*/ 134501 h 575987"/>
                <a:gd name="connsiteX87" fmla="*/ 502506 w 669194"/>
                <a:gd name="connsiteY87" fmla="*/ 124976 h 575987"/>
                <a:gd name="connsiteX88" fmla="*/ 500125 w 669194"/>
                <a:gd name="connsiteY88" fmla="*/ 117833 h 575987"/>
                <a:gd name="connsiteX89" fmla="*/ 497744 w 669194"/>
                <a:gd name="connsiteY89" fmla="*/ 103545 h 575987"/>
                <a:gd name="connsiteX90" fmla="*/ 483456 w 669194"/>
                <a:gd name="connsiteY90" fmla="*/ 103545 h 575987"/>
                <a:gd name="connsiteX91" fmla="*/ 464407 w 669194"/>
                <a:gd name="connsiteY91" fmla="*/ 117832 h 575987"/>
                <a:gd name="connsiteX92" fmla="*/ 452500 w 669194"/>
                <a:gd name="connsiteY92" fmla="*/ 127358 h 575987"/>
                <a:gd name="connsiteX93" fmla="*/ 442975 w 669194"/>
                <a:gd name="connsiteY93" fmla="*/ 129739 h 575987"/>
                <a:gd name="connsiteX94" fmla="*/ 428687 w 669194"/>
                <a:gd name="connsiteY94" fmla="*/ 134501 h 575987"/>
                <a:gd name="connsiteX95" fmla="*/ 421544 w 669194"/>
                <a:gd name="connsiteY95" fmla="*/ 129739 h 575987"/>
                <a:gd name="connsiteX96" fmla="*/ 419162 w 669194"/>
                <a:gd name="connsiteY96" fmla="*/ 122595 h 575987"/>
                <a:gd name="connsiteX97" fmla="*/ 416781 w 669194"/>
                <a:gd name="connsiteY97" fmla="*/ 86876 h 575987"/>
                <a:gd name="connsiteX98" fmla="*/ 402494 w 669194"/>
                <a:gd name="connsiteY98" fmla="*/ 72589 h 575987"/>
                <a:gd name="connsiteX99" fmla="*/ 392969 w 669194"/>
                <a:gd name="connsiteY99" fmla="*/ 63065 h 575987"/>
                <a:gd name="connsiteX100" fmla="*/ 381062 w 669194"/>
                <a:gd name="connsiteY100" fmla="*/ 55920 h 575987"/>
                <a:gd name="connsiteX101" fmla="*/ 366775 w 669194"/>
                <a:gd name="connsiteY101" fmla="*/ 53539 h 575987"/>
                <a:gd name="connsiteX102" fmla="*/ 362012 w 669194"/>
                <a:gd name="connsiteY102" fmla="*/ 53539 h 575987"/>
                <a:gd name="connsiteX103" fmla="*/ 347725 w 669194"/>
                <a:gd name="connsiteY103" fmla="*/ 44014 h 575987"/>
                <a:gd name="connsiteX104" fmla="*/ 347725 w 669194"/>
                <a:gd name="connsiteY104" fmla="*/ 27345 h 575987"/>
                <a:gd name="connsiteX105" fmla="*/ 326294 w 669194"/>
                <a:gd name="connsiteY105" fmla="*/ 24964 h 575987"/>
                <a:gd name="connsiteX106" fmla="*/ 312006 w 669194"/>
                <a:gd name="connsiteY106" fmla="*/ 22582 h 575987"/>
                <a:gd name="connsiteX107" fmla="*/ 302481 w 669194"/>
                <a:gd name="connsiteY107" fmla="*/ 27345 h 575987"/>
                <a:gd name="connsiteX108" fmla="*/ 295337 w 669194"/>
                <a:gd name="connsiteY108" fmla="*/ 22583 h 575987"/>
                <a:gd name="connsiteX109" fmla="*/ 281050 w 669194"/>
                <a:gd name="connsiteY109" fmla="*/ 17820 h 575987"/>
                <a:gd name="connsiteX110" fmla="*/ 266762 w 669194"/>
                <a:gd name="connsiteY110" fmla="*/ 13058 h 575987"/>
                <a:gd name="connsiteX111" fmla="*/ 252475 w 669194"/>
                <a:gd name="connsiteY111" fmla="*/ 8295 h 575987"/>
                <a:gd name="connsiteX112" fmla="*/ 245331 w 669194"/>
                <a:gd name="connsiteY112" fmla="*/ 5914 h 575987"/>
                <a:gd name="connsiteX113" fmla="*/ 221519 w 669194"/>
                <a:gd name="connsiteY113" fmla="*/ 1151 h 575987"/>
                <a:gd name="connsiteX114" fmla="*/ 209612 w 669194"/>
                <a:gd name="connsiteY114" fmla="*/ 15439 h 575987"/>
                <a:gd name="connsiteX115" fmla="*/ 204850 w 669194"/>
                <a:gd name="connsiteY115" fmla="*/ 29726 h 575987"/>
                <a:gd name="connsiteX116" fmla="*/ 202469 w 669194"/>
                <a:gd name="connsiteY116" fmla="*/ 36870 h 575987"/>
                <a:gd name="connsiteX117" fmla="*/ 192944 w 669194"/>
                <a:gd name="connsiteY117" fmla="*/ 65445 h 575987"/>
                <a:gd name="connsiteX118" fmla="*/ 185800 w 669194"/>
                <a:gd name="connsiteY118" fmla="*/ 70208 h 575987"/>
                <a:gd name="connsiteX119" fmla="*/ 181037 w 669194"/>
                <a:gd name="connsiteY119" fmla="*/ 77351 h 575987"/>
                <a:gd name="connsiteX120" fmla="*/ 171512 w 669194"/>
                <a:gd name="connsiteY120" fmla="*/ 79733 h 575987"/>
                <a:gd name="connsiteX121" fmla="*/ 145319 w 669194"/>
                <a:gd name="connsiteY121" fmla="*/ 86876 h 575987"/>
                <a:gd name="connsiteX122" fmla="*/ 140556 w 669194"/>
                <a:gd name="connsiteY122" fmla="*/ 101164 h 575987"/>
                <a:gd name="connsiteX123" fmla="*/ 128650 w 669194"/>
                <a:gd name="connsiteY123" fmla="*/ 98783 h 575987"/>
                <a:gd name="connsiteX124" fmla="*/ 121506 w 669194"/>
                <a:gd name="connsiteY124" fmla="*/ 108308 h 575987"/>
                <a:gd name="connsiteX125" fmla="*/ 111982 w 669194"/>
                <a:gd name="connsiteY125" fmla="*/ 105926 h 575987"/>
                <a:gd name="connsiteX126" fmla="*/ 109600 w 669194"/>
                <a:gd name="connsiteY126" fmla="*/ 117833 h 575987"/>
                <a:gd name="connsiteX127" fmla="*/ 100075 w 669194"/>
                <a:gd name="connsiteY127" fmla="*/ 120214 h 575987"/>
                <a:gd name="connsiteX128" fmla="*/ 97694 w 669194"/>
                <a:gd name="connsiteY128" fmla="*/ 144027 h 575987"/>
                <a:gd name="connsiteX129" fmla="*/ 100075 w 669194"/>
                <a:gd name="connsiteY129" fmla="*/ 170220 h 575987"/>
                <a:gd name="connsiteX130" fmla="*/ 111981 w 669194"/>
                <a:gd name="connsiteY130" fmla="*/ 174982 h 575987"/>
                <a:gd name="connsiteX131" fmla="*/ 121506 w 669194"/>
                <a:gd name="connsiteY131" fmla="*/ 179746 h 575987"/>
                <a:gd name="connsiteX132" fmla="*/ 128650 w 669194"/>
                <a:gd name="connsiteY132" fmla="*/ 179745 h 575987"/>
                <a:gd name="connsiteX133" fmla="*/ 133412 w 669194"/>
                <a:gd name="connsiteY133" fmla="*/ 177364 h 575987"/>
                <a:gd name="connsiteX134" fmla="*/ 147700 w 669194"/>
                <a:gd name="connsiteY134" fmla="*/ 186889 h 575987"/>
                <a:gd name="connsiteX135" fmla="*/ 164369 w 669194"/>
                <a:gd name="connsiteY135" fmla="*/ 196414 h 575987"/>
                <a:gd name="connsiteX136" fmla="*/ 171512 w 669194"/>
                <a:gd name="connsiteY136" fmla="*/ 201176 h 575987"/>
                <a:gd name="connsiteX137" fmla="*/ 188181 w 669194"/>
                <a:gd name="connsiteY137" fmla="*/ 203558 h 575987"/>
                <a:gd name="connsiteX138" fmla="*/ 195325 w 669194"/>
                <a:gd name="connsiteY138" fmla="*/ 210701 h 575987"/>
                <a:gd name="connsiteX139" fmla="*/ 204850 w 669194"/>
                <a:gd name="connsiteY139" fmla="*/ 224989 h 575987"/>
                <a:gd name="connsiteX140" fmla="*/ 195325 w 669194"/>
                <a:gd name="connsiteY140" fmla="*/ 236895 h 575987"/>
                <a:gd name="connsiteX141" fmla="*/ 181037 w 669194"/>
                <a:gd name="connsiteY141" fmla="*/ 232133 h 575987"/>
                <a:gd name="connsiteX142" fmla="*/ 173894 w 669194"/>
                <a:gd name="connsiteY142" fmla="*/ 227370 h 575987"/>
                <a:gd name="connsiteX143" fmla="*/ 140556 w 669194"/>
                <a:gd name="connsiteY143" fmla="*/ 220226 h 575987"/>
                <a:gd name="connsiteX144" fmla="*/ 131031 w 669194"/>
                <a:gd name="connsiteY144" fmla="*/ 217845 h 575987"/>
                <a:gd name="connsiteX145" fmla="*/ 123887 w 669194"/>
                <a:gd name="connsiteY145" fmla="*/ 215464 h 575987"/>
                <a:gd name="connsiteX146" fmla="*/ 100075 w 669194"/>
                <a:gd name="connsiteY146" fmla="*/ 213083 h 575987"/>
                <a:gd name="connsiteX147" fmla="*/ 85787 w 669194"/>
                <a:gd name="connsiteY147" fmla="*/ 208320 h 575987"/>
                <a:gd name="connsiteX148" fmla="*/ 78644 w 669194"/>
                <a:gd name="connsiteY148" fmla="*/ 205939 h 575987"/>
                <a:gd name="connsiteX149" fmla="*/ 64356 w 669194"/>
                <a:gd name="connsiteY149" fmla="*/ 210701 h 575987"/>
                <a:gd name="connsiteX150" fmla="*/ 64356 w 669194"/>
                <a:gd name="connsiteY150" fmla="*/ 227370 h 575987"/>
                <a:gd name="connsiteX151" fmla="*/ 59594 w 669194"/>
                <a:gd name="connsiteY151" fmla="*/ 270233 h 575987"/>
                <a:gd name="connsiteX152" fmla="*/ 57212 w 669194"/>
                <a:gd name="connsiteY152" fmla="*/ 277376 h 575987"/>
                <a:gd name="connsiteX153" fmla="*/ 52450 w 669194"/>
                <a:gd name="connsiteY153" fmla="*/ 310714 h 575987"/>
                <a:gd name="connsiteX154" fmla="*/ 47687 w 669194"/>
                <a:gd name="connsiteY154" fmla="*/ 317858 h 575987"/>
                <a:gd name="connsiteX155" fmla="*/ 45306 w 669194"/>
                <a:gd name="connsiteY155" fmla="*/ 325001 h 575987"/>
                <a:gd name="connsiteX156" fmla="*/ 38162 w 669194"/>
                <a:gd name="connsiteY156" fmla="*/ 327383 h 575987"/>
                <a:gd name="connsiteX157" fmla="*/ 31019 w 669194"/>
                <a:gd name="connsiteY157" fmla="*/ 332145 h 575987"/>
                <a:gd name="connsiteX158" fmla="*/ 16731 w 669194"/>
                <a:gd name="connsiteY158" fmla="*/ 336908 h 575987"/>
                <a:gd name="connsiteX159" fmla="*/ 9587 w 669194"/>
                <a:gd name="connsiteY159" fmla="*/ 339289 h 575987"/>
                <a:gd name="connsiteX160" fmla="*/ 2444 w 669194"/>
                <a:gd name="connsiteY160" fmla="*/ 341670 h 575987"/>
                <a:gd name="connsiteX161" fmla="*/ 2444 w 669194"/>
                <a:gd name="connsiteY161" fmla="*/ 360720 h 575987"/>
                <a:gd name="connsiteX162" fmla="*/ 2444 w 669194"/>
                <a:gd name="connsiteY162" fmla="*/ 344051 h 575987"/>
                <a:gd name="connsiteX0" fmla="*/ 2444 w 669194"/>
                <a:gd name="connsiteY0" fmla="*/ 344051 h 575987"/>
                <a:gd name="connsiteX1" fmla="*/ 9587 w 669194"/>
                <a:gd name="connsiteY1" fmla="*/ 355958 h 575987"/>
                <a:gd name="connsiteX2" fmla="*/ 16731 w 669194"/>
                <a:gd name="connsiteY2" fmla="*/ 370245 h 575987"/>
                <a:gd name="connsiteX3" fmla="*/ 31019 w 669194"/>
                <a:gd name="connsiteY3" fmla="*/ 375008 h 575987"/>
                <a:gd name="connsiteX4" fmla="*/ 38162 w 669194"/>
                <a:gd name="connsiteY4" fmla="*/ 379770 h 575987"/>
                <a:gd name="connsiteX5" fmla="*/ 57212 w 669194"/>
                <a:gd name="connsiteY5" fmla="*/ 391676 h 575987"/>
                <a:gd name="connsiteX6" fmla="*/ 64356 w 669194"/>
                <a:gd name="connsiteY6" fmla="*/ 394058 h 575987"/>
                <a:gd name="connsiteX7" fmla="*/ 73881 w 669194"/>
                <a:gd name="connsiteY7" fmla="*/ 405964 h 575987"/>
                <a:gd name="connsiteX8" fmla="*/ 76262 w 669194"/>
                <a:gd name="connsiteY8" fmla="*/ 413108 h 575987"/>
                <a:gd name="connsiteX9" fmla="*/ 85787 w 669194"/>
                <a:gd name="connsiteY9" fmla="*/ 415489 h 575987"/>
                <a:gd name="connsiteX10" fmla="*/ 121506 w 669194"/>
                <a:gd name="connsiteY10" fmla="*/ 420251 h 575987"/>
                <a:gd name="connsiteX11" fmla="*/ 128650 w 669194"/>
                <a:gd name="connsiteY11" fmla="*/ 427395 h 575987"/>
                <a:gd name="connsiteX12" fmla="*/ 133412 w 669194"/>
                <a:gd name="connsiteY12" fmla="*/ 434539 h 575987"/>
                <a:gd name="connsiteX13" fmla="*/ 140556 w 669194"/>
                <a:gd name="connsiteY13" fmla="*/ 439301 h 575987"/>
                <a:gd name="connsiteX14" fmla="*/ 152462 w 669194"/>
                <a:gd name="connsiteY14" fmla="*/ 444064 h 575987"/>
                <a:gd name="connsiteX15" fmla="*/ 157225 w 669194"/>
                <a:gd name="connsiteY15" fmla="*/ 429776 h 575987"/>
                <a:gd name="connsiteX16" fmla="*/ 166750 w 669194"/>
                <a:gd name="connsiteY16" fmla="*/ 415489 h 575987"/>
                <a:gd name="connsiteX17" fmla="*/ 171512 w 669194"/>
                <a:gd name="connsiteY17" fmla="*/ 408345 h 575987"/>
                <a:gd name="connsiteX18" fmla="*/ 200087 w 669194"/>
                <a:gd name="connsiteY18" fmla="*/ 410726 h 575987"/>
                <a:gd name="connsiteX19" fmla="*/ 202469 w 669194"/>
                <a:gd name="connsiteY19" fmla="*/ 432158 h 575987"/>
                <a:gd name="connsiteX20" fmla="*/ 209612 w 669194"/>
                <a:gd name="connsiteY20" fmla="*/ 439301 h 575987"/>
                <a:gd name="connsiteX21" fmla="*/ 226281 w 669194"/>
                <a:gd name="connsiteY21" fmla="*/ 458351 h 575987"/>
                <a:gd name="connsiteX22" fmla="*/ 242950 w 669194"/>
                <a:gd name="connsiteY22" fmla="*/ 477401 h 575987"/>
                <a:gd name="connsiteX23" fmla="*/ 245331 w 669194"/>
                <a:gd name="connsiteY23" fmla="*/ 484545 h 575987"/>
                <a:gd name="connsiteX24" fmla="*/ 259619 w 669194"/>
                <a:gd name="connsiteY24" fmla="*/ 489308 h 575987"/>
                <a:gd name="connsiteX25" fmla="*/ 262000 w 669194"/>
                <a:gd name="connsiteY25" fmla="*/ 496451 h 575987"/>
                <a:gd name="connsiteX26" fmla="*/ 276287 w 669194"/>
                <a:gd name="connsiteY26" fmla="*/ 501214 h 575987"/>
                <a:gd name="connsiteX27" fmla="*/ 292956 w 669194"/>
                <a:gd name="connsiteY27" fmla="*/ 496451 h 575987"/>
                <a:gd name="connsiteX28" fmla="*/ 300100 w 669194"/>
                <a:gd name="connsiteY28" fmla="*/ 491689 h 575987"/>
                <a:gd name="connsiteX29" fmla="*/ 312006 w 669194"/>
                <a:gd name="connsiteY29" fmla="*/ 489308 h 575987"/>
                <a:gd name="connsiteX30" fmla="*/ 319150 w 669194"/>
                <a:gd name="connsiteY30" fmla="*/ 484545 h 575987"/>
                <a:gd name="connsiteX31" fmla="*/ 340581 w 669194"/>
                <a:gd name="connsiteY31" fmla="*/ 489308 h 575987"/>
                <a:gd name="connsiteX32" fmla="*/ 345344 w 669194"/>
                <a:gd name="connsiteY32" fmla="*/ 496451 h 575987"/>
                <a:gd name="connsiteX33" fmla="*/ 357250 w 669194"/>
                <a:gd name="connsiteY33" fmla="*/ 505976 h 575987"/>
                <a:gd name="connsiteX34" fmla="*/ 362012 w 669194"/>
                <a:gd name="connsiteY34" fmla="*/ 527408 h 575987"/>
                <a:gd name="connsiteX35" fmla="*/ 369156 w 669194"/>
                <a:gd name="connsiteY35" fmla="*/ 534551 h 575987"/>
                <a:gd name="connsiteX36" fmla="*/ 371537 w 669194"/>
                <a:gd name="connsiteY36" fmla="*/ 575033 h 575987"/>
                <a:gd name="connsiteX37" fmla="*/ 376300 w 669194"/>
                <a:gd name="connsiteY37" fmla="*/ 560745 h 575987"/>
                <a:gd name="connsiteX38" fmla="*/ 385825 w 669194"/>
                <a:gd name="connsiteY38" fmla="*/ 546458 h 575987"/>
                <a:gd name="connsiteX39" fmla="*/ 390587 w 669194"/>
                <a:gd name="connsiteY39" fmla="*/ 539314 h 575987"/>
                <a:gd name="connsiteX40" fmla="*/ 392969 w 669194"/>
                <a:gd name="connsiteY40" fmla="*/ 532170 h 575987"/>
                <a:gd name="connsiteX41" fmla="*/ 400112 w 669194"/>
                <a:gd name="connsiteY41" fmla="*/ 527408 h 575987"/>
                <a:gd name="connsiteX42" fmla="*/ 435831 w 669194"/>
                <a:gd name="connsiteY42" fmla="*/ 517883 h 575987"/>
                <a:gd name="connsiteX43" fmla="*/ 440594 w 669194"/>
                <a:gd name="connsiteY43" fmla="*/ 503595 h 575987"/>
                <a:gd name="connsiteX44" fmla="*/ 450119 w 669194"/>
                <a:gd name="connsiteY44" fmla="*/ 491689 h 575987"/>
                <a:gd name="connsiteX45" fmla="*/ 454881 w 669194"/>
                <a:gd name="connsiteY45" fmla="*/ 484545 h 575987"/>
                <a:gd name="connsiteX46" fmla="*/ 488219 w 669194"/>
                <a:gd name="connsiteY46" fmla="*/ 484545 h 575987"/>
                <a:gd name="connsiteX47" fmla="*/ 512031 w 669194"/>
                <a:gd name="connsiteY47" fmla="*/ 491689 h 575987"/>
                <a:gd name="connsiteX48" fmla="*/ 528700 w 669194"/>
                <a:gd name="connsiteY48" fmla="*/ 470258 h 575987"/>
                <a:gd name="connsiteX49" fmla="*/ 542987 w 669194"/>
                <a:gd name="connsiteY49" fmla="*/ 465495 h 575987"/>
                <a:gd name="connsiteX50" fmla="*/ 557275 w 669194"/>
                <a:gd name="connsiteY50" fmla="*/ 467876 h 575987"/>
                <a:gd name="connsiteX51" fmla="*/ 571562 w 669194"/>
                <a:gd name="connsiteY51" fmla="*/ 472639 h 575987"/>
                <a:gd name="connsiteX52" fmla="*/ 578706 w 669194"/>
                <a:gd name="connsiteY52" fmla="*/ 475020 h 575987"/>
                <a:gd name="connsiteX53" fmla="*/ 607281 w 669194"/>
                <a:gd name="connsiteY53" fmla="*/ 477401 h 575987"/>
                <a:gd name="connsiteX54" fmla="*/ 612044 w 669194"/>
                <a:gd name="connsiteY54" fmla="*/ 470258 h 575987"/>
                <a:gd name="connsiteX55" fmla="*/ 614425 w 669194"/>
                <a:gd name="connsiteY55" fmla="*/ 460733 h 575987"/>
                <a:gd name="connsiteX56" fmla="*/ 619187 w 669194"/>
                <a:gd name="connsiteY56" fmla="*/ 446445 h 575987"/>
                <a:gd name="connsiteX57" fmla="*/ 621569 w 669194"/>
                <a:gd name="connsiteY57" fmla="*/ 439301 h 575987"/>
                <a:gd name="connsiteX58" fmla="*/ 643000 w 669194"/>
                <a:gd name="connsiteY58" fmla="*/ 432158 h 575987"/>
                <a:gd name="connsiteX59" fmla="*/ 650144 w 669194"/>
                <a:gd name="connsiteY59" fmla="*/ 429776 h 575987"/>
                <a:gd name="connsiteX60" fmla="*/ 659669 w 669194"/>
                <a:gd name="connsiteY60" fmla="*/ 415489 h 575987"/>
                <a:gd name="connsiteX61" fmla="*/ 669194 w 669194"/>
                <a:gd name="connsiteY61" fmla="*/ 394058 h 575987"/>
                <a:gd name="connsiteX62" fmla="*/ 650144 w 669194"/>
                <a:gd name="connsiteY62" fmla="*/ 377389 h 575987"/>
                <a:gd name="connsiteX63" fmla="*/ 645381 w 669194"/>
                <a:gd name="connsiteY63" fmla="*/ 370245 h 575987"/>
                <a:gd name="connsiteX64" fmla="*/ 638237 w 669194"/>
                <a:gd name="connsiteY64" fmla="*/ 365483 h 575987"/>
                <a:gd name="connsiteX65" fmla="*/ 628712 w 669194"/>
                <a:gd name="connsiteY65" fmla="*/ 355958 h 575987"/>
                <a:gd name="connsiteX66" fmla="*/ 628713 w 669194"/>
                <a:gd name="connsiteY66" fmla="*/ 348813 h 575987"/>
                <a:gd name="connsiteX67" fmla="*/ 602519 w 669194"/>
                <a:gd name="connsiteY67" fmla="*/ 346433 h 575987"/>
                <a:gd name="connsiteX68" fmla="*/ 595375 w 669194"/>
                <a:gd name="connsiteY68" fmla="*/ 334527 h 575987"/>
                <a:gd name="connsiteX69" fmla="*/ 588231 w 669194"/>
                <a:gd name="connsiteY69" fmla="*/ 339289 h 575987"/>
                <a:gd name="connsiteX70" fmla="*/ 583469 w 669194"/>
                <a:gd name="connsiteY70" fmla="*/ 325001 h 575987"/>
                <a:gd name="connsiteX71" fmla="*/ 578706 w 669194"/>
                <a:gd name="connsiteY71" fmla="*/ 317858 h 575987"/>
                <a:gd name="connsiteX72" fmla="*/ 571562 w 669194"/>
                <a:gd name="connsiteY72" fmla="*/ 303570 h 575987"/>
                <a:gd name="connsiteX73" fmla="*/ 569181 w 669194"/>
                <a:gd name="connsiteY73" fmla="*/ 296426 h 575987"/>
                <a:gd name="connsiteX74" fmla="*/ 564419 w 669194"/>
                <a:gd name="connsiteY74" fmla="*/ 289283 h 575987"/>
                <a:gd name="connsiteX75" fmla="*/ 562037 w 669194"/>
                <a:gd name="connsiteY75" fmla="*/ 282139 h 575987"/>
                <a:gd name="connsiteX76" fmla="*/ 557275 w 669194"/>
                <a:gd name="connsiteY76" fmla="*/ 274995 h 575987"/>
                <a:gd name="connsiteX77" fmla="*/ 552512 w 669194"/>
                <a:gd name="connsiteY77" fmla="*/ 260708 h 575987"/>
                <a:gd name="connsiteX78" fmla="*/ 550131 w 669194"/>
                <a:gd name="connsiteY78" fmla="*/ 253564 h 575987"/>
                <a:gd name="connsiteX79" fmla="*/ 545369 w 669194"/>
                <a:gd name="connsiteY79" fmla="*/ 246420 h 575987"/>
                <a:gd name="connsiteX80" fmla="*/ 547750 w 669194"/>
                <a:gd name="connsiteY80" fmla="*/ 229751 h 575987"/>
                <a:gd name="connsiteX81" fmla="*/ 538225 w 669194"/>
                <a:gd name="connsiteY81" fmla="*/ 224989 h 575987"/>
                <a:gd name="connsiteX82" fmla="*/ 535844 w 669194"/>
                <a:gd name="connsiteY82" fmla="*/ 210701 h 575987"/>
                <a:gd name="connsiteX83" fmla="*/ 526319 w 669194"/>
                <a:gd name="connsiteY83" fmla="*/ 177364 h 575987"/>
                <a:gd name="connsiteX84" fmla="*/ 521556 w 669194"/>
                <a:gd name="connsiteY84" fmla="*/ 163076 h 575987"/>
                <a:gd name="connsiteX85" fmla="*/ 516794 w 669194"/>
                <a:gd name="connsiteY85" fmla="*/ 141645 h 575987"/>
                <a:gd name="connsiteX86" fmla="*/ 512031 w 669194"/>
                <a:gd name="connsiteY86" fmla="*/ 134501 h 575987"/>
                <a:gd name="connsiteX87" fmla="*/ 502506 w 669194"/>
                <a:gd name="connsiteY87" fmla="*/ 124976 h 575987"/>
                <a:gd name="connsiteX88" fmla="*/ 500125 w 669194"/>
                <a:gd name="connsiteY88" fmla="*/ 117833 h 575987"/>
                <a:gd name="connsiteX89" fmla="*/ 497744 w 669194"/>
                <a:gd name="connsiteY89" fmla="*/ 103545 h 575987"/>
                <a:gd name="connsiteX90" fmla="*/ 483456 w 669194"/>
                <a:gd name="connsiteY90" fmla="*/ 103545 h 575987"/>
                <a:gd name="connsiteX91" fmla="*/ 464407 w 669194"/>
                <a:gd name="connsiteY91" fmla="*/ 117832 h 575987"/>
                <a:gd name="connsiteX92" fmla="*/ 452500 w 669194"/>
                <a:gd name="connsiteY92" fmla="*/ 127358 h 575987"/>
                <a:gd name="connsiteX93" fmla="*/ 442975 w 669194"/>
                <a:gd name="connsiteY93" fmla="*/ 129739 h 575987"/>
                <a:gd name="connsiteX94" fmla="*/ 428687 w 669194"/>
                <a:gd name="connsiteY94" fmla="*/ 134501 h 575987"/>
                <a:gd name="connsiteX95" fmla="*/ 421544 w 669194"/>
                <a:gd name="connsiteY95" fmla="*/ 129739 h 575987"/>
                <a:gd name="connsiteX96" fmla="*/ 419162 w 669194"/>
                <a:gd name="connsiteY96" fmla="*/ 122595 h 575987"/>
                <a:gd name="connsiteX97" fmla="*/ 416781 w 669194"/>
                <a:gd name="connsiteY97" fmla="*/ 86876 h 575987"/>
                <a:gd name="connsiteX98" fmla="*/ 402494 w 669194"/>
                <a:gd name="connsiteY98" fmla="*/ 72589 h 575987"/>
                <a:gd name="connsiteX99" fmla="*/ 392969 w 669194"/>
                <a:gd name="connsiteY99" fmla="*/ 63065 h 575987"/>
                <a:gd name="connsiteX100" fmla="*/ 381062 w 669194"/>
                <a:gd name="connsiteY100" fmla="*/ 55920 h 575987"/>
                <a:gd name="connsiteX101" fmla="*/ 366775 w 669194"/>
                <a:gd name="connsiteY101" fmla="*/ 53539 h 575987"/>
                <a:gd name="connsiteX102" fmla="*/ 362012 w 669194"/>
                <a:gd name="connsiteY102" fmla="*/ 53539 h 575987"/>
                <a:gd name="connsiteX103" fmla="*/ 347725 w 669194"/>
                <a:gd name="connsiteY103" fmla="*/ 44014 h 575987"/>
                <a:gd name="connsiteX104" fmla="*/ 347725 w 669194"/>
                <a:gd name="connsiteY104" fmla="*/ 27345 h 575987"/>
                <a:gd name="connsiteX105" fmla="*/ 326294 w 669194"/>
                <a:gd name="connsiteY105" fmla="*/ 24964 h 575987"/>
                <a:gd name="connsiteX106" fmla="*/ 312006 w 669194"/>
                <a:gd name="connsiteY106" fmla="*/ 22582 h 575987"/>
                <a:gd name="connsiteX107" fmla="*/ 302481 w 669194"/>
                <a:gd name="connsiteY107" fmla="*/ 27345 h 575987"/>
                <a:gd name="connsiteX108" fmla="*/ 295337 w 669194"/>
                <a:gd name="connsiteY108" fmla="*/ 15440 h 575987"/>
                <a:gd name="connsiteX109" fmla="*/ 281050 w 669194"/>
                <a:gd name="connsiteY109" fmla="*/ 17820 h 575987"/>
                <a:gd name="connsiteX110" fmla="*/ 266762 w 669194"/>
                <a:gd name="connsiteY110" fmla="*/ 13058 h 575987"/>
                <a:gd name="connsiteX111" fmla="*/ 252475 w 669194"/>
                <a:gd name="connsiteY111" fmla="*/ 8295 h 575987"/>
                <a:gd name="connsiteX112" fmla="*/ 245331 w 669194"/>
                <a:gd name="connsiteY112" fmla="*/ 5914 h 575987"/>
                <a:gd name="connsiteX113" fmla="*/ 221519 w 669194"/>
                <a:gd name="connsiteY113" fmla="*/ 1151 h 575987"/>
                <a:gd name="connsiteX114" fmla="*/ 209612 w 669194"/>
                <a:gd name="connsiteY114" fmla="*/ 15439 h 575987"/>
                <a:gd name="connsiteX115" fmla="*/ 204850 w 669194"/>
                <a:gd name="connsiteY115" fmla="*/ 29726 h 575987"/>
                <a:gd name="connsiteX116" fmla="*/ 202469 w 669194"/>
                <a:gd name="connsiteY116" fmla="*/ 36870 h 575987"/>
                <a:gd name="connsiteX117" fmla="*/ 192944 w 669194"/>
                <a:gd name="connsiteY117" fmla="*/ 65445 h 575987"/>
                <a:gd name="connsiteX118" fmla="*/ 185800 w 669194"/>
                <a:gd name="connsiteY118" fmla="*/ 70208 h 575987"/>
                <a:gd name="connsiteX119" fmla="*/ 181037 w 669194"/>
                <a:gd name="connsiteY119" fmla="*/ 77351 h 575987"/>
                <a:gd name="connsiteX120" fmla="*/ 171512 w 669194"/>
                <a:gd name="connsiteY120" fmla="*/ 79733 h 575987"/>
                <a:gd name="connsiteX121" fmla="*/ 145319 w 669194"/>
                <a:gd name="connsiteY121" fmla="*/ 86876 h 575987"/>
                <a:gd name="connsiteX122" fmla="*/ 140556 w 669194"/>
                <a:gd name="connsiteY122" fmla="*/ 101164 h 575987"/>
                <a:gd name="connsiteX123" fmla="*/ 128650 w 669194"/>
                <a:gd name="connsiteY123" fmla="*/ 98783 h 575987"/>
                <a:gd name="connsiteX124" fmla="*/ 121506 w 669194"/>
                <a:gd name="connsiteY124" fmla="*/ 108308 h 575987"/>
                <a:gd name="connsiteX125" fmla="*/ 111982 w 669194"/>
                <a:gd name="connsiteY125" fmla="*/ 105926 h 575987"/>
                <a:gd name="connsiteX126" fmla="*/ 109600 w 669194"/>
                <a:gd name="connsiteY126" fmla="*/ 117833 h 575987"/>
                <a:gd name="connsiteX127" fmla="*/ 100075 w 669194"/>
                <a:gd name="connsiteY127" fmla="*/ 120214 h 575987"/>
                <a:gd name="connsiteX128" fmla="*/ 97694 w 669194"/>
                <a:gd name="connsiteY128" fmla="*/ 144027 h 575987"/>
                <a:gd name="connsiteX129" fmla="*/ 100075 w 669194"/>
                <a:gd name="connsiteY129" fmla="*/ 170220 h 575987"/>
                <a:gd name="connsiteX130" fmla="*/ 111981 w 669194"/>
                <a:gd name="connsiteY130" fmla="*/ 174982 h 575987"/>
                <a:gd name="connsiteX131" fmla="*/ 121506 w 669194"/>
                <a:gd name="connsiteY131" fmla="*/ 179746 h 575987"/>
                <a:gd name="connsiteX132" fmla="*/ 128650 w 669194"/>
                <a:gd name="connsiteY132" fmla="*/ 179745 h 575987"/>
                <a:gd name="connsiteX133" fmla="*/ 133412 w 669194"/>
                <a:gd name="connsiteY133" fmla="*/ 177364 h 575987"/>
                <a:gd name="connsiteX134" fmla="*/ 147700 w 669194"/>
                <a:gd name="connsiteY134" fmla="*/ 186889 h 575987"/>
                <a:gd name="connsiteX135" fmla="*/ 164369 w 669194"/>
                <a:gd name="connsiteY135" fmla="*/ 196414 h 575987"/>
                <a:gd name="connsiteX136" fmla="*/ 171512 w 669194"/>
                <a:gd name="connsiteY136" fmla="*/ 201176 h 575987"/>
                <a:gd name="connsiteX137" fmla="*/ 188181 w 669194"/>
                <a:gd name="connsiteY137" fmla="*/ 203558 h 575987"/>
                <a:gd name="connsiteX138" fmla="*/ 195325 w 669194"/>
                <a:gd name="connsiteY138" fmla="*/ 210701 h 575987"/>
                <a:gd name="connsiteX139" fmla="*/ 204850 w 669194"/>
                <a:gd name="connsiteY139" fmla="*/ 224989 h 575987"/>
                <a:gd name="connsiteX140" fmla="*/ 195325 w 669194"/>
                <a:gd name="connsiteY140" fmla="*/ 236895 h 575987"/>
                <a:gd name="connsiteX141" fmla="*/ 181037 w 669194"/>
                <a:gd name="connsiteY141" fmla="*/ 232133 h 575987"/>
                <a:gd name="connsiteX142" fmla="*/ 173894 w 669194"/>
                <a:gd name="connsiteY142" fmla="*/ 227370 h 575987"/>
                <a:gd name="connsiteX143" fmla="*/ 140556 w 669194"/>
                <a:gd name="connsiteY143" fmla="*/ 220226 h 575987"/>
                <a:gd name="connsiteX144" fmla="*/ 131031 w 669194"/>
                <a:gd name="connsiteY144" fmla="*/ 217845 h 575987"/>
                <a:gd name="connsiteX145" fmla="*/ 123887 w 669194"/>
                <a:gd name="connsiteY145" fmla="*/ 215464 h 575987"/>
                <a:gd name="connsiteX146" fmla="*/ 100075 w 669194"/>
                <a:gd name="connsiteY146" fmla="*/ 213083 h 575987"/>
                <a:gd name="connsiteX147" fmla="*/ 85787 w 669194"/>
                <a:gd name="connsiteY147" fmla="*/ 208320 h 575987"/>
                <a:gd name="connsiteX148" fmla="*/ 78644 w 669194"/>
                <a:gd name="connsiteY148" fmla="*/ 205939 h 575987"/>
                <a:gd name="connsiteX149" fmla="*/ 64356 w 669194"/>
                <a:gd name="connsiteY149" fmla="*/ 210701 h 575987"/>
                <a:gd name="connsiteX150" fmla="*/ 64356 w 669194"/>
                <a:gd name="connsiteY150" fmla="*/ 227370 h 575987"/>
                <a:gd name="connsiteX151" fmla="*/ 59594 w 669194"/>
                <a:gd name="connsiteY151" fmla="*/ 270233 h 575987"/>
                <a:gd name="connsiteX152" fmla="*/ 57212 w 669194"/>
                <a:gd name="connsiteY152" fmla="*/ 277376 h 575987"/>
                <a:gd name="connsiteX153" fmla="*/ 52450 w 669194"/>
                <a:gd name="connsiteY153" fmla="*/ 310714 h 575987"/>
                <a:gd name="connsiteX154" fmla="*/ 47687 w 669194"/>
                <a:gd name="connsiteY154" fmla="*/ 317858 h 575987"/>
                <a:gd name="connsiteX155" fmla="*/ 45306 w 669194"/>
                <a:gd name="connsiteY155" fmla="*/ 325001 h 575987"/>
                <a:gd name="connsiteX156" fmla="*/ 38162 w 669194"/>
                <a:gd name="connsiteY156" fmla="*/ 327383 h 575987"/>
                <a:gd name="connsiteX157" fmla="*/ 31019 w 669194"/>
                <a:gd name="connsiteY157" fmla="*/ 332145 h 575987"/>
                <a:gd name="connsiteX158" fmla="*/ 16731 w 669194"/>
                <a:gd name="connsiteY158" fmla="*/ 336908 h 575987"/>
                <a:gd name="connsiteX159" fmla="*/ 9587 w 669194"/>
                <a:gd name="connsiteY159" fmla="*/ 339289 h 575987"/>
                <a:gd name="connsiteX160" fmla="*/ 2444 w 669194"/>
                <a:gd name="connsiteY160" fmla="*/ 341670 h 575987"/>
                <a:gd name="connsiteX161" fmla="*/ 2444 w 669194"/>
                <a:gd name="connsiteY161" fmla="*/ 360720 h 575987"/>
                <a:gd name="connsiteX162" fmla="*/ 2444 w 669194"/>
                <a:gd name="connsiteY162" fmla="*/ 344051 h 575987"/>
                <a:gd name="connsiteX0" fmla="*/ 2444 w 669194"/>
                <a:gd name="connsiteY0" fmla="*/ 344051 h 575987"/>
                <a:gd name="connsiteX1" fmla="*/ 9587 w 669194"/>
                <a:gd name="connsiteY1" fmla="*/ 355958 h 575987"/>
                <a:gd name="connsiteX2" fmla="*/ 16731 w 669194"/>
                <a:gd name="connsiteY2" fmla="*/ 370245 h 575987"/>
                <a:gd name="connsiteX3" fmla="*/ 31019 w 669194"/>
                <a:gd name="connsiteY3" fmla="*/ 375008 h 575987"/>
                <a:gd name="connsiteX4" fmla="*/ 38162 w 669194"/>
                <a:gd name="connsiteY4" fmla="*/ 379770 h 575987"/>
                <a:gd name="connsiteX5" fmla="*/ 57212 w 669194"/>
                <a:gd name="connsiteY5" fmla="*/ 391676 h 575987"/>
                <a:gd name="connsiteX6" fmla="*/ 64356 w 669194"/>
                <a:gd name="connsiteY6" fmla="*/ 394058 h 575987"/>
                <a:gd name="connsiteX7" fmla="*/ 73881 w 669194"/>
                <a:gd name="connsiteY7" fmla="*/ 405964 h 575987"/>
                <a:gd name="connsiteX8" fmla="*/ 76262 w 669194"/>
                <a:gd name="connsiteY8" fmla="*/ 413108 h 575987"/>
                <a:gd name="connsiteX9" fmla="*/ 85787 w 669194"/>
                <a:gd name="connsiteY9" fmla="*/ 415489 h 575987"/>
                <a:gd name="connsiteX10" fmla="*/ 121506 w 669194"/>
                <a:gd name="connsiteY10" fmla="*/ 420251 h 575987"/>
                <a:gd name="connsiteX11" fmla="*/ 128650 w 669194"/>
                <a:gd name="connsiteY11" fmla="*/ 427395 h 575987"/>
                <a:gd name="connsiteX12" fmla="*/ 133412 w 669194"/>
                <a:gd name="connsiteY12" fmla="*/ 434539 h 575987"/>
                <a:gd name="connsiteX13" fmla="*/ 140556 w 669194"/>
                <a:gd name="connsiteY13" fmla="*/ 439301 h 575987"/>
                <a:gd name="connsiteX14" fmla="*/ 152462 w 669194"/>
                <a:gd name="connsiteY14" fmla="*/ 444064 h 575987"/>
                <a:gd name="connsiteX15" fmla="*/ 157225 w 669194"/>
                <a:gd name="connsiteY15" fmla="*/ 429776 h 575987"/>
                <a:gd name="connsiteX16" fmla="*/ 166750 w 669194"/>
                <a:gd name="connsiteY16" fmla="*/ 415489 h 575987"/>
                <a:gd name="connsiteX17" fmla="*/ 171512 w 669194"/>
                <a:gd name="connsiteY17" fmla="*/ 408345 h 575987"/>
                <a:gd name="connsiteX18" fmla="*/ 200087 w 669194"/>
                <a:gd name="connsiteY18" fmla="*/ 410726 h 575987"/>
                <a:gd name="connsiteX19" fmla="*/ 202469 w 669194"/>
                <a:gd name="connsiteY19" fmla="*/ 432158 h 575987"/>
                <a:gd name="connsiteX20" fmla="*/ 209612 w 669194"/>
                <a:gd name="connsiteY20" fmla="*/ 439301 h 575987"/>
                <a:gd name="connsiteX21" fmla="*/ 226281 w 669194"/>
                <a:gd name="connsiteY21" fmla="*/ 458351 h 575987"/>
                <a:gd name="connsiteX22" fmla="*/ 242950 w 669194"/>
                <a:gd name="connsiteY22" fmla="*/ 477401 h 575987"/>
                <a:gd name="connsiteX23" fmla="*/ 245331 w 669194"/>
                <a:gd name="connsiteY23" fmla="*/ 484545 h 575987"/>
                <a:gd name="connsiteX24" fmla="*/ 259619 w 669194"/>
                <a:gd name="connsiteY24" fmla="*/ 489308 h 575987"/>
                <a:gd name="connsiteX25" fmla="*/ 262000 w 669194"/>
                <a:gd name="connsiteY25" fmla="*/ 496451 h 575987"/>
                <a:gd name="connsiteX26" fmla="*/ 276287 w 669194"/>
                <a:gd name="connsiteY26" fmla="*/ 501214 h 575987"/>
                <a:gd name="connsiteX27" fmla="*/ 292956 w 669194"/>
                <a:gd name="connsiteY27" fmla="*/ 496451 h 575987"/>
                <a:gd name="connsiteX28" fmla="*/ 300100 w 669194"/>
                <a:gd name="connsiteY28" fmla="*/ 491689 h 575987"/>
                <a:gd name="connsiteX29" fmla="*/ 312006 w 669194"/>
                <a:gd name="connsiteY29" fmla="*/ 489308 h 575987"/>
                <a:gd name="connsiteX30" fmla="*/ 319150 w 669194"/>
                <a:gd name="connsiteY30" fmla="*/ 484545 h 575987"/>
                <a:gd name="connsiteX31" fmla="*/ 340581 w 669194"/>
                <a:gd name="connsiteY31" fmla="*/ 489308 h 575987"/>
                <a:gd name="connsiteX32" fmla="*/ 345344 w 669194"/>
                <a:gd name="connsiteY32" fmla="*/ 496451 h 575987"/>
                <a:gd name="connsiteX33" fmla="*/ 357250 w 669194"/>
                <a:gd name="connsiteY33" fmla="*/ 505976 h 575987"/>
                <a:gd name="connsiteX34" fmla="*/ 362012 w 669194"/>
                <a:gd name="connsiteY34" fmla="*/ 527408 h 575987"/>
                <a:gd name="connsiteX35" fmla="*/ 369156 w 669194"/>
                <a:gd name="connsiteY35" fmla="*/ 534551 h 575987"/>
                <a:gd name="connsiteX36" fmla="*/ 371537 w 669194"/>
                <a:gd name="connsiteY36" fmla="*/ 575033 h 575987"/>
                <a:gd name="connsiteX37" fmla="*/ 376300 w 669194"/>
                <a:gd name="connsiteY37" fmla="*/ 560745 h 575987"/>
                <a:gd name="connsiteX38" fmla="*/ 385825 w 669194"/>
                <a:gd name="connsiteY38" fmla="*/ 546458 h 575987"/>
                <a:gd name="connsiteX39" fmla="*/ 390587 w 669194"/>
                <a:gd name="connsiteY39" fmla="*/ 539314 h 575987"/>
                <a:gd name="connsiteX40" fmla="*/ 392969 w 669194"/>
                <a:gd name="connsiteY40" fmla="*/ 532170 h 575987"/>
                <a:gd name="connsiteX41" fmla="*/ 400112 w 669194"/>
                <a:gd name="connsiteY41" fmla="*/ 527408 h 575987"/>
                <a:gd name="connsiteX42" fmla="*/ 435831 w 669194"/>
                <a:gd name="connsiteY42" fmla="*/ 517883 h 575987"/>
                <a:gd name="connsiteX43" fmla="*/ 440594 w 669194"/>
                <a:gd name="connsiteY43" fmla="*/ 503595 h 575987"/>
                <a:gd name="connsiteX44" fmla="*/ 450119 w 669194"/>
                <a:gd name="connsiteY44" fmla="*/ 491689 h 575987"/>
                <a:gd name="connsiteX45" fmla="*/ 454881 w 669194"/>
                <a:gd name="connsiteY45" fmla="*/ 484545 h 575987"/>
                <a:gd name="connsiteX46" fmla="*/ 488219 w 669194"/>
                <a:gd name="connsiteY46" fmla="*/ 484545 h 575987"/>
                <a:gd name="connsiteX47" fmla="*/ 512031 w 669194"/>
                <a:gd name="connsiteY47" fmla="*/ 491689 h 575987"/>
                <a:gd name="connsiteX48" fmla="*/ 528700 w 669194"/>
                <a:gd name="connsiteY48" fmla="*/ 470258 h 575987"/>
                <a:gd name="connsiteX49" fmla="*/ 542987 w 669194"/>
                <a:gd name="connsiteY49" fmla="*/ 465495 h 575987"/>
                <a:gd name="connsiteX50" fmla="*/ 557275 w 669194"/>
                <a:gd name="connsiteY50" fmla="*/ 467876 h 575987"/>
                <a:gd name="connsiteX51" fmla="*/ 571562 w 669194"/>
                <a:gd name="connsiteY51" fmla="*/ 472639 h 575987"/>
                <a:gd name="connsiteX52" fmla="*/ 578706 w 669194"/>
                <a:gd name="connsiteY52" fmla="*/ 475020 h 575987"/>
                <a:gd name="connsiteX53" fmla="*/ 607281 w 669194"/>
                <a:gd name="connsiteY53" fmla="*/ 477401 h 575987"/>
                <a:gd name="connsiteX54" fmla="*/ 612044 w 669194"/>
                <a:gd name="connsiteY54" fmla="*/ 470258 h 575987"/>
                <a:gd name="connsiteX55" fmla="*/ 614425 w 669194"/>
                <a:gd name="connsiteY55" fmla="*/ 460733 h 575987"/>
                <a:gd name="connsiteX56" fmla="*/ 619187 w 669194"/>
                <a:gd name="connsiteY56" fmla="*/ 446445 h 575987"/>
                <a:gd name="connsiteX57" fmla="*/ 621569 w 669194"/>
                <a:gd name="connsiteY57" fmla="*/ 439301 h 575987"/>
                <a:gd name="connsiteX58" fmla="*/ 643000 w 669194"/>
                <a:gd name="connsiteY58" fmla="*/ 432158 h 575987"/>
                <a:gd name="connsiteX59" fmla="*/ 650144 w 669194"/>
                <a:gd name="connsiteY59" fmla="*/ 429776 h 575987"/>
                <a:gd name="connsiteX60" fmla="*/ 659669 w 669194"/>
                <a:gd name="connsiteY60" fmla="*/ 415489 h 575987"/>
                <a:gd name="connsiteX61" fmla="*/ 669194 w 669194"/>
                <a:gd name="connsiteY61" fmla="*/ 394058 h 575987"/>
                <a:gd name="connsiteX62" fmla="*/ 650144 w 669194"/>
                <a:gd name="connsiteY62" fmla="*/ 377389 h 575987"/>
                <a:gd name="connsiteX63" fmla="*/ 645381 w 669194"/>
                <a:gd name="connsiteY63" fmla="*/ 370245 h 575987"/>
                <a:gd name="connsiteX64" fmla="*/ 638237 w 669194"/>
                <a:gd name="connsiteY64" fmla="*/ 365483 h 575987"/>
                <a:gd name="connsiteX65" fmla="*/ 628712 w 669194"/>
                <a:gd name="connsiteY65" fmla="*/ 355958 h 575987"/>
                <a:gd name="connsiteX66" fmla="*/ 628713 w 669194"/>
                <a:gd name="connsiteY66" fmla="*/ 348813 h 575987"/>
                <a:gd name="connsiteX67" fmla="*/ 602519 w 669194"/>
                <a:gd name="connsiteY67" fmla="*/ 346433 h 575987"/>
                <a:gd name="connsiteX68" fmla="*/ 595375 w 669194"/>
                <a:gd name="connsiteY68" fmla="*/ 334527 h 575987"/>
                <a:gd name="connsiteX69" fmla="*/ 588231 w 669194"/>
                <a:gd name="connsiteY69" fmla="*/ 339289 h 575987"/>
                <a:gd name="connsiteX70" fmla="*/ 583469 w 669194"/>
                <a:gd name="connsiteY70" fmla="*/ 325001 h 575987"/>
                <a:gd name="connsiteX71" fmla="*/ 578706 w 669194"/>
                <a:gd name="connsiteY71" fmla="*/ 317858 h 575987"/>
                <a:gd name="connsiteX72" fmla="*/ 571562 w 669194"/>
                <a:gd name="connsiteY72" fmla="*/ 303570 h 575987"/>
                <a:gd name="connsiteX73" fmla="*/ 569181 w 669194"/>
                <a:gd name="connsiteY73" fmla="*/ 296426 h 575987"/>
                <a:gd name="connsiteX74" fmla="*/ 564419 w 669194"/>
                <a:gd name="connsiteY74" fmla="*/ 289283 h 575987"/>
                <a:gd name="connsiteX75" fmla="*/ 562037 w 669194"/>
                <a:gd name="connsiteY75" fmla="*/ 282139 h 575987"/>
                <a:gd name="connsiteX76" fmla="*/ 557275 w 669194"/>
                <a:gd name="connsiteY76" fmla="*/ 274995 h 575987"/>
                <a:gd name="connsiteX77" fmla="*/ 552512 w 669194"/>
                <a:gd name="connsiteY77" fmla="*/ 260708 h 575987"/>
                <a:gd name="connsiteX78" fmla="*/ 550131 w 669194"/>
                <a:gd name="connsiteY78" fmla="*/ 253564 h 575987"/>
                <a:gd name="connsiteX79" fmla="*/ 545369 w 669194"/>
                <a:gd name="connsiteY79" fmla="*/ 246420 h 575987"/>
                <a:gd name="connsiteX80" fmla="*/ 547750 w 669194"/>
                <a:gd name="connsiteY80" fmla="*/ 229751 h 575987"/>
                <a:gd name="connsiteX81" fmla="*/ 538225 w 669194"/>
                <a:gd name="connsiteY81" fmla="*/ 224989 h 575987"/>
                <a:gd name="connsiteX82" fmla="*/ 535844 w 669194"/>
                <a:gd name="connsiteY82" fmla="*/ 210701 h 575987"/>
                <a:gd name="connsiteX83" fmla="*/ 526319 w 669194"/>
                <a:gd name="connsiteY83" fmla="*/ 177364 h 575987"/>
                <a:gd name="connsiteX84" fmla="*/ 521556 w 669194"/>
                <a:gd name="connsiteY84" fmla="*/ 163076 h 575987"/>
                <a:gd name="connsiteX85" fmla="*/ 516794 w 669194"/>
                <a:gd name="connsiteY85" fmla="*/ 141645 h 575987"/>
                <a:gd name="connsiteX86" fmla="*/ 512031 w 669194"/>
                <a:gd name="connsiteY86" fmla="*/ 134501 h 575987"/>
                <a:gd name="connsiteX87" fmla="*/ 502506 w 669194"/>
                <a:gd name="connsiteY87" fmla="*/ 124976 h 575987"/>
                <a:gd name="connsiteX88" fmla="*/ 500125 w 669194"/>
                <a:gd name="connsiteY88" fmla="*/ 117833 h 575987"/>
                <a:gd name="connsiteX89" fmla="*/ 497744 w 669194"/>
                <a:gd name="connsiteY89" fmla="*/ 103545 h 575987"/>
                <a:gd name="connsiteX90" fmla="*/ 483456 w 669194"/>
                <a:gd name="connsiteY90" fmla="*/ 103545 h 575987"/>
                <a:gd name="connsiteX91" fmla="*/ 464407 w 669194"/>
                <a:gd name="connsiteY91" fmla="*/ 117832 h 575987"/>
                <a:gd name="connsiteX92" fmla="*/ 452500 w 669194"/>
                <a:gd name="connsiteY92" fmla="*/ 127358 h 575987"/>
                <a:gd name="connsiteX93" fmla="*/ 442975 w 669194"/>
                <a:gd name="connsiteY93" fmla="*/ 129739 h 575987"/>
                <a:gd name="connsiteX94" fmla="*/ 428687 w 669194"/>
                <a:gd name="connsiteY94" fmla="*/ 134501 h 575987"/>
                <a:gd name="connsiteX95" fmla="*/ 421544 w 669194"/>
                <a:gd name="connsiteY95" fmla="*/ 129739 h 575987"/>
                <a:gd name="connsiteX96" fmla="*/ 419162 w 669194"/>
                <a:gd name="connsiteY96" fmla="*/ 122595 h 575987"/>
                <a:gd name="connsiteX97" fmla="*/ 416781 w 669194"/>
                <a:gd name="connsiteY97" fmla="*/ 86876 h 575987"/>
                <a:gd name="connsiteX98" fmla="*/ 402494 w 669194"/>
                <a:gd name="connsiteY98" fmla="*/ 72589 h 575987"/>
                <a:gd name="connsiteX99" fmla="*/ 392969 w 669194"/>
                <a:gd name="connsiteY99" fmla="*/ 63065 h 575987"/>
                <a:gd name="connsiteX100" fmla="*/ 381062 w 669194"/>
                <a:gd name="connsiteY100" fmla="*/ 55920 h 575987"/>
                <a:gd name="connsiteX101" fmla="*/ 366775 w 669194"/>
                <a:gd name="connsiteY101" fmla="*/ 53539 h 575987"/>
                <a:gd name="connsiteX102" fmla="*/ 362012 w 669194"/>
                <a:gd name="connsiteY102" fmla="*/ 53539 h 575987"/>
                <a:gd name="connsiteX103" fmla="*/ 347725 w 669194"/>
                <a:gd name="connsiteY103" fmla="*/ 44014 h 575987"/>
                <a:gd name="connsiteX104" fmla="*/ 347725 w 669194"/>
                <a:gd name="connsiteY104" fmla="*/ 27345 h 575987"/>
                <a:gd name="connsiteX105" fmla="*/ 326294 w 669194"/>
                <a:gd name="connsiteY105" fmla="*/ 24964 h 575987"/>
                <a:gd name="connsiteX106" fmla="*/ 312006 w 669194"/>
                <a:gd name="connsiteY106" fmla="*/ 22582 h 575987"/>
                <a:gd name="connsiteX107" fmla="*/ 302481 w 669194"/>
                <a:gd name="connsiteY107" fmla="*/ 27345 h 575987"/>
                <a:gd name="connsiteX108" fmla="*/ 295337 w 669194"/>
                <a:gd name="connsiteY108" fmla="*/ 15440 h 575987"/>
                <a:gd name="connsiteX109" fmla="*/ 281050 w 669194"/>
                <a:gd name="connsiteY109" fmla="*/ 10676 h 575987"/>
                <a:gd name="connsiteX110" fmla="*/ 266762 w 669194"/>
                <a:gd name="connsiteY110" fmla="*/ 13058 h 575987"/>
                <a:gd name="connsiteX111" fmla="*/ 252475 w 669194"/>
                <a:gd name="connsiteY111" fmla="*/ 8295 h 575987"/>
                <a:gd name="connsiteX112" fmla="*/ 245331 w 669194"/>
                <a:gd name="connsiteY112" fmla="*/ 5914 h 575987"/>
                <a:gd name="connsiteX113" fmla="*/ 221519 w 669194"/>
                <a:gd name="connsiteY113" fmla="*/ 1151 h 575987"/>
                <a:gd name="connsiteX114" fmla="*/ 209612 w 669194"/>
                <a:gd name="connsiteY114" fmla="*/ 15439 h 575987"/>
                <a:gd name="connsiteX115" fmla="*/ 204850 w 669194"/>
                <a:gd name="connsiteY115" fmla="*/ 29726 h 575987"/>
                <a:gd name="connsiteX116" fmla="*/ 202469 w 669194"/>
                <a:gd name="connsiteY116" fmla="*/ 36870 h 575987"/>
                <a:gd name="connsiteX117" fmla="*/ 192944 w 669194"/>
                <a:gd name="connsiteY117" fmla="*/ 65445 h 575987"/>
                <a:gd name="connsiteX118" fmla="*/ 185800 w 669194"/>
                <a:gd name="connsiteY118" fmla="*/ 70208 h 575987"/>
                <a:gd name="connsiteX119" fmla="*/ 181037 w 669194"/>
                <a:gd name="connsiteY119" fmla="*/ 77351 h 575987"/>
                <a:gd name="connsiteX120" fmla="*/ 171512 w 669194"/>
                <a:gd name="connsiteY120" fmla="*/ 79733 h 575987"/>
                <a:gd name="connsiteX121" fmla="*/ 145319 w 669194"/>
                <a:gd name="connsiteY121" fmla="*/ 86876 h 575987"/>
                <a:gd name="connsiteX122" fmla="*/ 140556 w 669194"/>
                <a:gd name="connsiteY122" fmla="*/ 101164 h 575987"/>
                <a:gd name="connsiteX123" fmla="*/ 128650 w 669194"/>
                <a:gd name="connsiteY123" fmla="*/ 98783 h 575987"/>
                <a:gd name="connsiteX124" fmla="*/ 121506 w 669194"/>
                <a:gd name="connsiteY124" fmla="*/ 108308 h 575987"/>
                <a:gd name="connsiteX125" fmla="*/ 111982 w 669194"/>
                <a:gd name="connsiteY125" fmla="*/ 105926 h 575987"/>
                <a:gd name="connsiteX126" fmla="*/ 109600 w 669194"/>
                <a:gd name="connsiteY126" fmla="*/ 117833 h 575987"/>
                <a:gd name="connsiteX127" fmla="*/ 100075 w 669194"/>
                <a:gd name="connsiteY127" fmla="*/ 120214 h 575987"/>
                <a:gd name="connsiteX128" fmla="*/ 97694 w 669194"/>
                <a:gd name="connsiteY128" fmla="*/ 144027 h 575987"/>
                <a:gd name="connsiteX129" fmla="*/ 100075 w 669194"/>
                <a:gd name="connsiteY129" fmla="*/ 170220 h 575987"/>
                <a:gd name="connsiteX130" fmla="*/ 111981 w 669194"/>
                <a:gd name="connsiteY130" fmla="*/ 174982 h 575987"/>
                <a:gd name="connsiteX131" fmla="*/ 121506 w 669194"/>
                <a:gd name="connsiteY131" fmla="*/ 179746 h 575987"/>
                <a:gd name="connsiteX132" fmla="*/ 128650 w 669194"/>
                <a:gd name="connsiteY132" fmla="*/ 179745 h 575987"/>
                <a:gd name="connsiteX133" fmla="*/ 133412 w 669194"/>
                <a:gd name="connsiteY133" fmla="*/ 177364 h 575987"/>
                <a:gd name="connsiteX134" fmla="*/ 147700 w 669194"/>
                <a:gd name="connsiteY134" fmla="*/ 186889 h 575987"/>
                <a:gd name="connsiteX135" fmla="*/ 164369 w 669194"/>
                <a:gd name="connsiteY135" fmla="*/ 196414 h 575987"/>
                <a:gd name="connsiteX136" fmla="*/ 171512 w 669194"/>
                <a:gd name="connsiteY136" fmla="*/ 201176 h 575987"/>
                <a:gd name="connsiteX137" fmla="*/ 188181 w 669194"/>
                <a:gd name="connsiteY137" fmla="*/ 203558 h 575987"/>
                <a:gd name="connsiteX138" fmla="*/ 195325 w 669194"/>
                <a:gd name="connsiteY138" fmla="*/ 210701 h 575987"/>
                <a:gd name="connsiteX139" fmla="*/ 204850 w 669194"/>
                <a:gd name="connsiteY139" fmla="*/ 224989 h 575987"/>
                <a:gd name="connsiteX140" fmla="*/ 195325 w 669194"/>
                <a:gd name="connsiteY140" fmla="*/ 236895 h 575987"/>
                <a:gd name="connsiteX141" fmla="*/ 181037 w 669194"/>
                <a:gd name="connsiteY141" fmla="*/ 232133 h 575987"/>
                <a:gd name="connsiteX142" fmla="*/ 173894 w 669194"/>
                <a:gd name="connsiteY142" fmla="*/ 227370 h 575987"/>
                <a:gd name="connsiteX143" fmla="*/ 140556 w 669194"/>
                <a:gd name="connsiteY143" fmla="*/ 220226 h 575987"/>
                <a:gd name="connsiteX144" fmla="*/ 131031 w 669194"/>
                <a:gd name="connsiteY144" fmla="*/ 217845 h 575987"/>
                <a:gd name="connsiteX145" fmla="*/ 123887 w 669194"/>
                <a:gd name="connsiteY145" fmla="*/ 215464 h 575987"/>
                <a:gd name="connsiteX146" fmla="*/ 100075 w 669194"/>
                <a:gd name="connsiteY146" fmla="*/ 213083 h 575987"/>
                <a:gd name="connsiteX147" fmla="*/ 85787 w 669194"/>
                <a:gd name="connsiteY147" fmla="*/ 208320 h 575987"/>
                <a:gd name="connsiteX148" fmla="*/ 78644 w 669194"/>
                <a:gd name="connsiteY148" fmla="*/ 205939 h 575987"/>
                <a:gd name="connsiteX149" fmla="*/ 64356 w 669194"/>
                <a:gd name="connsiteY149" fmla="*/ 210701 h 575987"/>
                <a:gd name="connsiteX150" fmla="*/ 64356 w 669194"/>
                <a:gd name="connsiteY150" fmla="*/ 227370 h 575987"/>
                <a:gd name="connsiteX151" fmla="*/ 59594 w 669194"/>
                <a:gd name="connsiteY151" fmla="*/ 270233 h 575987"/>
                <a:gd name="connsiteX152" fmla="*/ 57212 w 669194"/>
                <a:gd name="connsiteY152" fmla="*/ 277376 h 575987"/>
                <a:gd name="connsiteX153" fmla="*/ 52450 w 669194"/>
                <a:gd name="connsiteY153" fmla="*/ 310714 h 575987"/>
                <a:gd name="connsiteX154" fmla="*/ 47687 w 669194"/>
                <a:gd name="connsiteY154" fmla="*/ 317858 h 575987"/>
                <a:gd name="connsiteX155" fmla="*/ 45306 w 669194"/>
                <a:gd name="connsiteY155" fmla="*/ 325001 h 575987"/>
                <a:gd name="connsiteX156" fmla="*/ 38162 w 669194"/>
                <a:gd name="connsiteY156" fmla="*/ 327383 h 575987"/>
                <a:gd name="connsiteX157" fmla="*/ 31019 w 669194"/>
                <a:gd name="connsiteY157" fmla="*/ 332145 h 575987"/>
                <a:gd name="connsiteX158" fmla="*/ 16731 w 669194"/>
                <a:gd name="connsiteY158" fmla="*/ 336908 h 575987"/>
                <a:gd name="connsiteX159" fmla="*/ 9587 w 669194"/>
                <a:gd name="connsiteY159" fmla="*/ 339289 h 575987"/>
                <a:gd name="connsiteX160" fmla="*/ 2444 w 669194"/>
                <a:gd name="connsiteY160" fmla="*/ 341670 h 575987"/>
                <a:gd name="connsiteX161" fmla="*/ 2444 w 669194"/>
                <a:gd name="connsiteY161" fmla="*/ 360720 h 575987"/>
                <a:gd name="connsiteX162" fmla="*/ 2444 w 669194"/>
                <a:gd name="connsiteY162" fmla="*/ 344051 h 575987"/>
                <a:gd name="connsiteX0" fmla="*/ 2444 w 669194"/>
                <a:gd name="connsiteY0" fmla="*/ 344051 h 575987"/>
                <a:gd name="connsiteX1" fmla="*/ 9587 w 669194"/>
                <a:gd name="connsiteY1" fmla="*/ 355958 h 575987"/>
                <a:gd name="connsiteX2" fmla="*/ 16731 w 669194"/>
                <a:gd name="connsiteY2" fmla="*/ 370245 h 575987"/>
                <a:gd name="connsiteX3" fmla="*/ 31019 w 669194"/>
                <a:gd name="connsiteY3" fmla="*/ 375008 h 575987"/>
                <a:gd name="connsiteX4" fmla="*/ 38162 w 669194"/>
                <a:gd name="connsiteY4" fmla="*/ 379770 h 575987"/>
                <a:gd name="connsiteX5" fmla="*/ 57212 w 669194"/>
                <a:gd name="connsiteY5" fmla="*/ 391676 h 575987"/>
                <a:gd name="connsiteX6" fmla="*/ 64356 w 669194"/>
                <a:gd name="connsiteY6" fmla="*/ 394058 h 575987"/>
                <a:gd name="connsiteX7" fmla="*/ 73881 w 669194"/>
                <a:gd name="connsiteY7" fmla="*/ 405964 h 575987"/>
                <a:gd name="connsiteX8" fmla="*/ 76262 w 669194"/>
                <a:gd name="connsiteY8" fmla="*/ 413108 h 575987"/>
                <a:gd name="connsiteX9" fmla="*/ 85787 w 669194"/>
                <a:gd name="connsiteY9" fmla="*/ 415489 h 575987"/>
                <a:gd name="connsiteX10" fmla="*/ 121506 w 669194"/>
                <a:gd name="connsiteY10" fmla="*/ 420251 h 575987"/>
                <a:gd name="connsiteX11" fmla="*/ 128650 w 669194"/>
                <a:gd name="connsiteY11" fmla="*/ 427395 h 575987"/>
                <a:gd name="connsiteX12" fmla="*/ 133412 w 669194"/>
                <a:gd name="connsiteY12" fmla="*/ 434539 h 575987"/>
                <a:gd name="connsiteX13" fmla="*/ 140556 w 669194"/>
                <a:gd name="connsiteY13" fmla="*/ 439301 h 575987"/>
                <a:gd name="connsiteX14" fmla="*/ 152462 w 669194"/>
                <a:gd name="connsiteY14" fmla="*/ 444064 h 575987"/>
                <a:gd name="connsiteX15" fmla="*/ 157225 w 669194"/>
                <a:gd name="connsiteY15" fmla="*/ 429776 h 575987"/>
                <a:gd name="connsiteX16" fmla="*/ 166750 w 669194"/>
                <a:gd name="connsiteY16" fmla="*/ 415489 h 575987"/>
                <a:gd name="connsiteX17" fmla="*/ 171512 w 669194"/>
                <a:gd name="connsiteY17" fmla="*/ 408345 h 575987"/>
                <a:gd name="connsiteX18" fmla="*/ 200087 w 669194"/>
                <a:gd name="connsiteY18" fmla="*/ 410726 h 575987"/>
                <a:gd name="connsiteX19" fmla="*/ 202469 w 669194"/>
                <a:gd name="connsiteY19" fmla="*/ 432158 h 575987"/>
                <a:gd name="connsiteX20" fmla="*/ 209612 w 669194"/>
                <a:gd name="connsiteY20" fmla="*/ 439301 h 575987"/>
                <a:gd name="connsiteX21" fmla="*/ 226281 w 669194"/>
                <a:gd name="connsiteY21" fmla="*/ 458351 h 575987"/>
                <a:gd name="connsiteX22" fmla="*/ 242950 w 669194"/>
                <a:gd name="connsiteY22" fmla="*/ 477401 h 575987"/>
                <a:gd name="connsiteX23" fmla="*/ 245331 w 669194"/>
                <a:gd name="connsiteY23" fmla="*/ 484545 h 575987"/>
                <a:gd name="connsiteX24" fmla="*/ 259619 w 669194"/>
                <a:gd name="connsiteY24" fmla="*/ 489308 h 575987"/>
                <a:gd name="connsiteX25" fmla="*/ 262000 w 669194"/>
                <a:gd name="connsiteY25" fmla="*/ 496451 h 575987"/>
                <a:gd name="connsiteX26" fmla="*/ 276287 w 669194"/>
                <a:gd name="connsiteY26" fmla="*/ 501214 h 575987"/>
                <a:gd name="connsiteX27" fmla="*/ 292956 w 669194"/>
                <a:gd name="connsiteY27" fmla="*/ 496451 h 575987"/>
                <a:gd name="connsiteX28" fmla="*/ 300100 w 669194"/>
                <a:gd name="connsiteY28" fmla="*/ 491689 h 575987"/>
                <a:gd name="connsiteX29" fmla="*/ 312006 w 669194"/>
                <a:gd name="connsiteY29" fmla="*/ 489308 h 575987"/>
                <a:gd name="connsiteX30" fmla="*/ 319150 w 669194"/>
                <a:gd name="connsiteY30" fmla="*/ 484545 h 575987"/>
                <a:gd name="connsiteX31" fmla="*/ 340581 w 669194"/>
                <a:gd name="connsiteY31" fmla="*/ 489308 h 575987"/>
                <a:gd name="connsiteX32" fmla="*/ 345344 w 669194"/>
                <a:gd name="connsiteY32" fmla="*/ 496451 h 575987"/>
                <a:gd name="connsiteX33" fmla="*/ 357250 w 669194"/>
                <a:gd name="connsiteY33" fmla="*/ 505976 h 575987"/>
                <a:gd name="connsiteX34" fmla="*/ 362012 w 669194"/>
                <a:gd name="connsiteY34" fmla="*/ 527408 h 575987"/>
                <a:gd name="connsiteX35" fmla="*/ 369156 w 669194"/>
                <a:gd name="connsiteY35" fmla="*/ 534551 h 575987"/>
                <a:gd name="connsiteX36" fmla="*/ 371537 w 669194"/>
                <a:gd name="connsiteY36" fmla="*/ 575033 h 575987"/>
                <a:gd name="connsiteX37" fmla="*/ 376300 w 669194"/>
                <a:gd name="connsiteY37" fmla="*/ 560745 h 575987"/>
                <a:gd name="connsiteX38" fmla="*/ 385825 w 669194"/>
                <a:gd name="connsiteY38" fmla="*/ 546458 h 575987"/>
                <a:gd name="connsiteX39" fmla="*/ 390587 w 669194"/>
                <a:gd name="connsiteY39" fmla="*/ 539314 h 575987"/>
                <a:gd name="connsiteX40" fmla="*/ 392969 w 669194"/>
                <a:gd name="connsiteY40" fmla="*/ 532170 h 575987"/>
                <a:gd name="connsiteX41" fmla="*/ 400112 w 669194"/>
                <a:gd name="connsiteY41" fmla="*/ 527408 h 575987"/>
                <a:gd name="connsiteX42" fmla="*/ 435831 w 669194"/>
                <a:gd name="connsiteY42" fmla="*/ 517883 h 575987"/>
                <a:gd name="connsiteX43" fmla="*/ 440594 w 669194"/>
                <a:gd name="connsiteY43" fmla="*/ 503595 h 575987"/>
                <a:gd name="connsiteX44" fmla="*/ 450119 w 669194"/>
                <a:gd name="connsiteY44" fmla="*/ 491689 h 575987"/>
                <a:gd name="connsiteX45" fmla="*/ 454881 w 669194"/>
                <a:gd name="connsiteY45" fmla="*/ 484545 h 575987"/>
                <a:gd name="connsiteX46" fmla="*/ 488219 w 669194"/>
                <a:gd name="connsiteY46" fmla="*/ 484545 h 575987"/>
                <a:gd name="connsiteX47" fmla="*/ 512031 w 669194"/>
                <a:gd name="connsiteY47" fmla="*/ 491689 h 575987"/>
                <a:gd name="connsiteX48" fmla="*/ 528700 w 669194"/>
                <a:gd name="connsiteY48" fmla="*/ 470258 h 575987"/>
                <a:gd name="connsiteX49" fmla="*/ 542987 w 669194"/>
                <a:gd name="connsiteY49" fmla="*/ 465495 h 575987"/>
                <a:gd name="connsiteX50" fmla="*/ 557275 w 669194"/>
                <a:gd name="connsiteY50" fmla="*/ 467876 h 575987"/>
                <a:gd name="connsiteX51" fmla="*/ 571562 w 669194"/>
                <a:gd name="connsiteY51" fmla="*/ 472639 h 575987"/>
                <a:gd name="connsiteX52" fmla="*/ 578706 w 669194"/>
                <a:gd name="connsiteY52" fmla="*/ 475020 h 575987"/>
                <a:gd name="connsiteX53" fmla="*/ 607281 w 669194"/>
                <a:gd name="connsiteY53" fmla="*/ 477401 h 575987"/>
                <a:gd name="connsiteX54" fmla="*/ 612044 w 669194"/>
                <a:gd name="connsiteY54" fmla="*/ 470258 h 575987"/>
                <a:gd name="connsiteX55" fmla="*/ 614425 w 669194"/>
                <a:gd name="connsiteY55" fmla="*/ 460733 h 575987"/>
                <a:gd name="connsiteX56" fmla="*/ 619187 w 669194"/>
                <a:gd name="connsiteY56" fmla="*/ 446445 h 575987"/>
                <a:gd name="connsiteX57" fmla="*/ 621569 w 669194"/>
                <a:gd name="connsiteY57" fmla="*/ 439301 h 575987"/>
                <a:gd name="connsiteX58" fmla="*/ 643000 w 669194"/>
                <a:gd name="connsiteY58" fmla="*/ 432158 h 575987"/>
                <a:gd name="connsiteX59" fmla="*/ 650144 w 669194"/>
                <a:gd name="connsiteY59" fmla="*/ 429776 h 575987"/>
                <a:gd name="connsiteX60" fmla="*/ 659669 w 669194"/>
                <a:gd name="connsiteY60" fmla="*/ 415489 h 575987"/>
                <a:gd name="connsiteX61" fmla="*/ 669194 w 669194"/>
                <a:gd name="connsiteY61" fmla="*/ 394058 h 575987"/>
                <a:gd name="connsiteX62" fmla="*/ 650144 w 669194"/>
                <a:gd name="connsiteY62" fmla="*/ 377389 h 575987"/>
                <a:gd name="connsiteX63" fmla="*/ 645381 w 669194"/>
                <a:gd name="connsiteY63" fmla="*/ 370245 h 575987"/>
                <a:gd name="connsiteX64" fmla="*/ 638237 w 669194"/>
                <a:gd name="connsiteY64" fmla="*/ 365483 h 575987"/>
                <a:gd name="connsiteX65" fmla="*/ 628712 w 669194"/>
                <a:gd name="connsiteY65" fmla="*/ 355958 h 575987"/>
                <a:gd name="connsiteX66" fmla="*/ 628713 w 669194"/>
                <a:gd name="connsiteY66" fmla="*/ 348813 h 575987"/>
                <a:gd name="connsiteX67" fmla="*/ 602519 w 669194"/>
                <a:gd name="connsiteY67" fmla="*/ 346433 h 575987"/>
                <a:gd name="connsiteX68" fmla="*/ 595375 w 669194"/>
                <a:gd name="connsiteY68" fmla="*/ 334527 h 575987"/>
                <a:gd name="connsiteX69" fmla="*/ 588231 w 669194"/>
                <a:gd name="connsiteY69" fmla="*/ 339289 h 575987"/>
                <a:gd name="connsiteX70" fmla="*/ 583469 w 669194"/>
                <a:gd name="connsiteY70" fmla="*/ 325001 h 575987"/>
                <a:gd name="connsiteX71" fmla="*/ 578706 w 669194"/>
                <a:gd name="connsiteY71" fmla="*/ 317858 h 575987"/>
                <a:gd name="connsiteX72" fmla="*/ 571562 w 669194"/>
                <a:gd name="connsiteY72" fmla="*/ 303570 h 575987"/>
                <a:gd name="connsiteX73" fmla="*/ 569181 w 669194"/>
                <a:gd name="connsiteY73" fmla="*/ 296426 h 575987"/>
                <a:gd name="connsiteX74" fmla="*/ 564419 w 669194"/>
                <a:gd name="connsiteY74" fmla="*/ 289283 h 575987"/>
                <a:gd name="connsiteX75" fmla="*/ 562037 w 669194"/>
                <a:gd name="connsiteY75" fmla="*/ 282139 h 575987"/>
                <a:gd name="connsiteX76" fmla="*/ 557275 w 669194"/>
                <a:gd name="connsiteY76" fmla="*/ 274995 h 575987"/>
                <a:gd name="connsiteX77" fmla="*/ 552512 w 669194"/>
                <a:gd name="connsiteY77" fmla="*/ 260708 h 575987"/>
                <a:gd name="connsiteX78" fmla="*/ 550131 w 669194"/>
                <a:gd name="connsiteY78" fmla="*/ 253564 h 575987"/>
                <a:gd name="connsiteX79" fmla="*/ 545369 w 669194"/>
                <a:gd name="connsiteY79" fmla="*/ 246420 h 575987"/>
                <a:gd name="connsiteX80" fmla="*/ 547750 w 669194"/>
                <a:gd name="connsiteY80" fmla="*/ 229751 h 575987"/>
                <a:gd name="connsiteX81" fmla="*/ 538225 w 669194"/>
                <a:gd name="connsiteY81" fmla="*/ 224989 h 575987"/>
                <a:gd name="connsiteX82" fmla="*/ 535844 w 669194"/>
                <a:gd name="connsiteY82" fmla="*/ 210701 h 575987"/>
                <a:gd name="connsiteX83" fmla="*/ 526319 w 669194"/>
                <a:gd name="connsiteY83" fmla="*/ 177364 h 575987"/>
                <a:gd name="connsiteX84" fmla="*/ 521556 w 669194"/>
                <a:gd name="connsiteY84" fmla="*/ 163076 h 575987"/>
                <a:gd name="connsiteX85" fmla="*/ 516794 w 669194"/>
                <a:gd name="connsiteY85" fmla="*/ 141645 h 575987"/>
                <a:gd name="connsiteX86" fmla="*/ 512031 w 669194"/>
                <a:gd name="connsiteY86" fmla="*/ 134501 h 575987"/>
                <a:gd name="connsiteX87" fmla="*/ 502506 w 669194"/>
                <a:gd name="connsiteY87" fmla="*/ 124976 h 575987"/>
                <a:gd name="connsiteX88" fmla="*/ 500125 w 669194"/>
                <a:gd name="connsiteY88" fmla="*/ 117833 h 575987"/>
                <a:gd name="connsiteX89" fmla="*/ 497744 w 669194"/>
                <a:gd name="connsiteY89" fmla="*/ 103545 h 575987"/>
                <a:gd name="connsiteX90" fmla="*/ 483456 w 669194"/>
                <a:gd name="connsiteY90" fmla="*/ 103545 h 575987"/>
                <a:gd name="connsiteX91" fmla="*/ 464407 w 669194"/>
                <a:gd name="connsiteY91" fmla="*/ 117832 h 575987"/>
                <a:gd name="connsiteX92" fmla="*/ 452500 w 669194"/>
                <a:gd name="connsiteY92" fmla="*/ 127358 h 575987"/>
                <a:gd name="connsiteX93" fmla="*/ 442975 w 669194"/>
                <a:gd name="connsiteY93" fmla="*/ 129739 h 575987"/>
                <a:gd name="connsiteX94" fmla="*/ 428687 w 669194"/>
                <a:gd name="connsiteY94" fmla="*/ 134501 h 575987"/>
                <a:gd name="connsiteX95" fmla="*/ 421544 w 669194"/>
                <a:gd name="connsiteY95" fmla="*/ 129739 h 575987"/>
                <a:gd name="connsiteX96" fmla="*/ 419162 w 669194"/>
                <a:gd name="connsiteY96" fmla="*/ 122595 h 575987"/>
                <a:gd name="connsiteX97" fmla="*/ 416781 w 669194"/>
                <a:gd name="connsiteY97" fmla="*/ 86876 h 575987"/>
                <a:gd name="connsiteX98" fmla="*/ 402494 w 669194"/>
                <a:gd name="connsiteY98" fmla="*/ 72589 h 575987"/>
                <a:gd name="connsiteX99" fmla="*/ 392969 w 669194"/>
                <a:gd name="connsiteY99" fmla="*/ 63065 h 575987"/>
                <a:gd name="connsiteX100" fmla="*/ 381062 w 669194"/>
                <a:gd name="connsiteY100" fmla="*/ 55920 h 575987"/>
                <a:gd name="connsiteX101" fmla="*/ 366775 w 669194"/>
                <a:gd name="connsiteY101" fmla="*/ 53539 h 575987"/>
                <a:gd name="connsiteX102" fmla="*/ 362012 w 669194"/>
                <a:gd name="connsiteY102" fmla="*/ 53539 h 575987"/>
                <a:gd name="connsiteX103" fmla="*/ 347725 w 669194"/>
                <a:gd name="connsiteY103" fmla="*/ 44014 h 575987"/>
                <a:gd name="connsiteX104" fmla="*/ 347725 w 669194"/>
                <a:gd name="connsiteY104" fmla="*/ 27345 h 575987"/>
                <a:gd name="connsiteX105" fmla="*/ 326294 w 669194"/>
                <a:gd name="connsiteY105" fmla="*/ 24964 h 575987"/>
                <a:gd name="connsiteX106" fmla="*/ 312006 w 669194"/>
                <a:gd name="connsiteY106" fmla="*/ 22582 h 575987"/>
                <a:gd name="connsiteX107" fmla="*/ 302481 w 669194"/>
                <a:gd name="connsiteY107" fmla="*/ 27345 h 575987"/>
                <a:gd name="connsiteX108" fmla="*/ 295337 w 669194"/>
                <a:gd name="connsiteY108" fmla="*/ 15440 h 575987"/>
                <a:gd name="connsiteX109" fmla="*/ 281050 w 669194"/>
                <a:gd name="connsiteY109" fmla="*/ 10676 h 575987"/>
                <a:gd name="connsiteX110" fmla="*/ 266762 w 669194"/>
                <a:gd name="connsiteY110" fmla="*/ 5914 h 575987"/>
                <a:gd name="connsiteX111" fmla="*/ 252475 w 669194"/>
                <a:gd name="connsiteY111" fmla="*/ 8295 h 575987"/>
                <a:gd name="connsiteX112" fmla="*/ 245331 w 669194"/>
                <a:gd name="connsiteY112" fmla="*/ 5914 h 575987"/>
                <a:gd name="connsiteX113" fmla="*/ 221519 w 669194"/>
                <a:gd name="connsiteY113" fmla="*/ 1151 h 575987"/>
                <a:gd name="connsiteX114" fmla="*/ 209612 w 669194"/>
                <a:gd name="connsiteY114" fmla="*/ 15439 h 575987"/>
                <a:gd name="connsiteX115" fmla="*/ 204850 w 669194"/>
                <a:gd name="connsiteY115" fmla="*/ 29726 h 575987"/>
                <a:gd name="connsiteX116" fmla="*/ 202469 w 669194"/>
                <a:gd name="connsiteY116" fmla="*/ 36870 h 575987"/>
                <a:gd name="connsiteX117" fmla="*/ 192944 w 669194"/>
                <a:gd name="connsiteY117" fmla="*/ 65445 h 575987"/>
                <a:gd name="connsiteX118" fmla="*/ 185800 w 669194"/>
                <a:gd name="connsiteY118" fmla="*/ 70208 h 575987"/>
                <a:gd name="connsiteX119" fmla="*/ 181037 w 669194"/>
                <a:gd name="connsiteY119" fmla="*/ 77351 h 575987"/>
                <a:gd name="connsiteX120" fmla="*/ 171512 w 669194"/>
                <a:gd name="connsiteY120" fmla="*/ 79733 h 575987"/>
                <a:gd name="connsiteX121" fmla="*/ 145319 w 669194"/>
                <a:gd name="connsiteY121" fmla="*/ 86876 h 575987"/>
                <a:gd name="connsiteX122" fmla="*/ 140556 w 669194"/>
                <a:gd name="connsiteY122" fmla="*/ 101164 h 575987"/>
                <a:gd name="connsiteX123" fmla="*/ 128650 w 669194"/>
                <a:gd name="connsiteY123" fmla="*/ 98783 h 575987"/>
                <a:gd name="connsiteX124" fmla="*/ 121506 w 669194"/>
                <a:gd name="connsiteY124" fmla="*/ 108308 h 575987"/>
                <a:gd name="connsiteX125" fmla="*/ 111982 w 669194"/>
                <a:gd name="connsiteY125" fmla="*/ 105926 h 575987"/>
                <a:gd name="connsiteX126" fmla="*/ 109600 w 669194"/>
                <a:gd name="connsiteY126" fmla="*/ 117833 h 575987"/>
                <a:gd name="connsiteX127" fmla="*/ 100075 w 669194"/>
                <a:gd name="connsiteY127" fmla="*/ 120214 h 575987"/>
                <a:gd name="connsiteX128" fmla="*/ 97694 w 669194"/>
                <a:gd name="connsiteY128" fmla="*/ 144027 h 575987"/>
                <a:gd name="connsiteX129" fmla="*/ 100075 w 669194"/>
                <a:gd name="connsiteY129" fmla="*/ 170220 h 575987"/>
                <a:gd name="connsiteX130" fmla="*/ 111981 w 669194"/>
                <a:gd name="connsiteY130" fmla="*/ 174982 h 575987"/>
                <a:gd name="connsiteX131" fmla="*/ 121506 w 669194"/>
                <a:gd name="connsiteY131" fmla="*/ 179746 h 575987"/>
                <a:gd name="connsiteX132" fmla="*/ 128650 w 669194"/>
                <a:gd name="connsiteY132" fmla="*/ 179745 h 575987"/>
                <a:gd name="connsiteX133" fmla="*/ 133412 w 669194"/>
                <a:gd name="connsiteY133" fmla="*/ 177364 h 575987"/>
                <a:gd name="connsiteX134" fmla="*/ 147700 w 669194"/>
                <a:gd name="connsiteY134" fmla="*/ 186889 h 575987"/>
                <a:gd name="connsiteX135" fmla="*/ 164369 w 669194"/>
                <a:gd name="connsiteY135" fmla="*/ 196414 h 575987"/>
                <a:gd name="connsiteX136" fmla="*/ 171512 w 669194"/>
                <a:gd name="connsiteY136" fmla="*/ 201176 h 575987"/>
                <a:gd name="connsiteX137" fmla="*/ 188181 w 669194"/>
                <a:gd name="connsiteY137" fmla="*/ 203558 h 575987"/>
                <a:gd name="connsiteX138" fmla="*/ 195325 w 669194"/>
                <a:gd name="connsiteY138" fmla="*/ 210701 h 575987"/>
                <a:gd name="connsiteX139" fmla="*/ 204850 w 669194"/>
                <a:gd name="connsiteY139" fmla="*/ 224989 h 575987"/>
                <a:gd name="connsiteX140" fmla="*/ 195325 w 669194"/>
                <a:gd name="connsiteY140" fmla="*/ 236895 h 575987"/>
                <a:gd name="connsiteX141" fmla="*/ 181037 w 669194"/>
                <a:gd name="connsiteY141" fmla="*/ 232133 h 575987"/>
                <a:gd name="connsiteX142" fmla="*/ 173894 w 669194"/>
                <a:gd name="connsiteY142" fmla="*/ 227370 h 575987"/>
                <a:gd name="connsiteX143" fmla="*/ 140556 w 669194"/>
                <a:gd name="connsiteY143" fmla="*/ 220226 h 575987"/>
                <a:gd name="connsiteX144" fmla="*/ 131031 w 669194"/>
                <a:gd name="connsiteY144" fmla="*/ 217845 h 575987"/>
                <a:gd name="connsiteX145" fmla="*/ 123887 w 669194"/>
                <a:gd name="connsiteY145" fmla="*/ 215464 h 575987"/>
                <a:gd name="connsiteX146" fmla="*/ 100075 w 669194"/>
                <a:gd name="connsiteY146" fmla="*/ 213083 h 575987"/>
                <a:gd name="connsiteX147" fmla="*/ 85787 w 669194"/>
                <a:gd name="connsiteY147" fmla="*/ 208320 h 575987"/>
                <a:gd name="connsiteX148" fmla="*/ 78644 w 669194"/>
                <a:gd name="connsiteY148" fmla="*/ 205939 h 575987"/>
                <a:gd name="connsiteX149" fmla="*/ 64356 w 669194"/>
                <a:gd name="connsiteY149" fmla="*/ 210701 h 575987"/>
                <a:gd name="connsiteX150" fmla="*/ 64356 w 669194"/>
                <a:gd name="connsiteY150" fmla="*/ 227370 h 575987"/>
                <a:gd name="connsiteX151" fmla="*/ 59594 w 669194"/>
                <a:gd name="connsiteY151" fmla="*/ 270233 h 575987"/>
                <a:gd name="connsiteX152" fmla="*/ 57212 w 669194"/>
                <a:gd name="connsiteY152" fmla="*/ 277376 h 575987"/>
                <a:gd name="connsiteX153" fmla="*/ 52450 w 669194"/>
                <a:gd name="connsiteY153" fmla="*/ 310714 h 575987"/>
                <a:gd name="connsiteX154" fmla="*/ 47687 w 669194"/>
                <a:gd name="connsiteY154" fmla="*/ 317858 h 575987"/>
                <a:gd name="connsiteX155" fmla="*/ 45306 w 669194"/>
                <a:gd name="connsiteY155" fmla="*/ 325001 h 575987"/>
                <a:gd name="connsiteX156" fmla="*/ 38162 w 669194"/>
                <a:gd name="connsiteY156" fmla="*/ 327383 h 575987"/>
                <a:gd name="connsiteX157" fmla="*/ 31019 w 669194"/>
                <a:gd name="connsiteY157" fmla="*/ 332145 h 575987"/>
                <a:gd name="connsiteX158" fmla="*/ 16731 w 669194"/>
                <a:gd name="connsiteY158" fmla="*/ 336908 h 575987"/>
                <a:gd name="connsiteX159" fmla="*/ 9587 w 669194"/>
                <a:gd name="connsiteY159" fmla="*/ 339289 h 575987"/>
                <a:gd name="connsiteX160" fmla="*/ 2444 w 669194"/>
                <a:gd name="connsiteY160" fmla="*/ 341670 h 575987"/>
                <a:gd name="connsiteX161" fmla="*/ 2444 w 669194"/>
                <a:gd name="connsiteY161" fmla="*/ 360720 h 575987"/>
                <a:gd name="connsiteX162" fmla="*/ 2444 w 669194"/>
                <a:gd name="connsiteY162" fmla="*/ 344051 h 575987"/>
                <a:gd name="connsiteX0" fmla="*/ 2444 w 669194"/>
                <a:gd name="connsiteY0" fmla="*/ 347662 h 579598"/>
                <a:gd name="connsiteX1" fmla="*/ 9587 w 669194"/>
                <a:gd name="connsiteY1" fmla="*/ 359569 h 579598"/>
                <a:gd name="connsiteX2" fmla="*/ 16731 w 669194"/>
                <a:gd name="connsiteY2" fmla="*/ 373856 h 579598"/>
                <a:gd name="connsiteX3" fmla="*/ 31019 w 669194"/>
                <a:gd name="connsiteY3" fmla="*/ 378619 h 579598"/>
                <a:gd name="connsiteX4" fmla="*/ 38162 w 669194"/>
                <a:gd name="connsiteY4" fmla="*/ 383381 h 579598"/>
                <a:gd name="connsiteX5" fmla="*/ 57212 w 669194"/>
                <a:gd name="connsiteY5" fmla="*/ 395287 h 579598"/>
                <a:gd name="connsiteX6" fmla="*/ 64356 w 669194"/>
                <a:gd name="connsiteY6" fmla="*/ 397669 h 579598"/>
                <a:gd name="connsiteX7" fmla="*/ 73881 w 669194"/>
                <a:gd name="connsiteY7" fmla="*/ 409575 h 579598"/>
                <a:gd name="connsiteX8" fmla="*/ 76262 w 669194"/>
                <a:gd name="connsiteY8" fmla="*/ 416719 h 579598"/>
                <a:gd name="connsiteX9" fmla="*/ 85787 w 669194"/>
                <a:gd name="connsiteY9" fmla="*/ 419100 h 579598"/>
                <a:gd name="connsiteX10" fmla="*/ 121506 w 669194"/>
                <a:gd name="connsiteY10" fmla="*/ 423862 h 579598"/>
                <a:gd name="connsiteX11" fmla="*/ 128650 w 669194"/>
                <a:gd name="connsiteY11" fmla="*/ 431006 h 579598"/>
                <a:gd name="connsiteX12" fmla="*/ 133412 w 669194"/>
                <a:gd name="connsiteY12" fmla="*/ 438150 h 579598"/>
                <a:gd name="connsiteX13" fmla="*/ 140556 w 669194"/>
                <a:gd name="connsiteY13" fmla="*/ 442912 h 579598"/>
                <a:gd name="connsiteX14" fmla="*/ 152462 w 669194"/>
                <a:gd name="connsiteY14" fmla="*/ 447675 h 579598"/>
                <a:gd name="connsiteX15" fmla="*/ 157225 w 669194"/>
                <a:gd name="connsiteY15" fmla="*/ 433387 h 579598"/>
                <a:gd name="connsiteX16" fmla="*/ 166750 w 669194"/>
                <a:gd name="connsiteY16" fmla="*/ 419100 h 579598"/>
                <a:gd name="connsiteX17" fmla="*/ 171512 w 669194"/>
                <a:gd name="connsiteY17" fmla="*/ 411956 h 579598"/>
                <a:gd name="connsiteX18" fmla="*/ 200087 w 669194"/>
                <a:gd name="connsiteY18" fmla="*/ 414337 h 579598"/>
                <a:gd name="connsiteX19" fmla="*/ 202469 w 669194"/>
                <a:gd name="connsiteY19" fmla="*/ 435769 h 579598"/>
                <a:gd name="connsiteX20" fmla="*/ 209612 w 669194"/>
                <a:gd name="connsiteY20" fmla="*/ 442912 h 579598"/>
                <a:gd name="connsiteX21" fmla="*/ 226281 w 669194"/>
                <a:gd name="connsiteY21" fmla="*/ 461962 h 579598"/>
                <a:gd name="connsiteX22" fmla="*/ 242950 w 669194"/>
                <a:gd name="connsiteY22" fmla="*/ 481012 h 579598"/>
                <a:gd name="connsiteX23" fmla="*/ 245331 w 669194"/>
                <a:gd name="connsiteY23" fmla="*/ 488156 h 579598"/>
                <a:gd name="connsiteX24" fmla="*/ 259619 w 669194"/>
                <a:gd name="connsiteY24" fmla="*/ 492919 h 579598"/>
                <a:gd name="connsiteX25" fmla="*/ 262000 w 669194"/>
                <a:gd name="connsiteY25" fmla="*/ 500062 h 579598"/>
                <a:gd name="connsiteX26" fmla="*/ 276287 w 669194"/>
                <a:gd name="connsiteY26" fmla="*/ 504825 h 579598"/>
                <a:gd name="connsiteX27" fmla="*/ 292956 w 669194"/>
                <a:gd name="connsiteY27" fmla="*/ 500062 h 579598"/>
                <a:gd name="connsiteX28" fmla="*/ 300100 w 669194"/>
                <a:gd name="connsiteY28" fmla="*/ 495300 h 579598"/>
                <a:gd name="connsiteX29" fmla="*/ 312006 w 669194"/>
                <a:gd name="connsiteY29" fmla="*/ 492919 h 579598"/>
                <a:gd name="connsiteX30" fmla="*/ 319150 w 669194"/>
                <a:gd name="connsiteY30" fmla="*/ 488156 h 579598"/>
                <a:gd name="connsiteX31" fmla="*/ 340581 w 669194"/>
                <a:gd name="connsiteY31" fmla="*/ 492919 h 579598"/>
                <a:gd name="connsiteX32" fmla="*/ 345344 w 669194"/>
                <a:gd name="connsiteY32" fmla="*/ 500062 h 579598"/>
                <a:gd name="connsiteX33" fmla="*/ 357250 w 669194"/>
                <a:gd name="connsiteY33" fmla="*/ 509587 h 579598"/>
                <a:gd name="connsiteX34" fmla="*/ 362012 w 669194"/>
                <a:gd name="connsiteY34" fmla="*/ 531019 h 579598"/>
                <a:gd name="connsiteX35" fmla="*/ 369156 w 669194"/>
                <a:gd name="connsiteY35" fmla="*/ 538162 h 579598"/>
                <a:gd name="connsiteX36" fmla="*/ 371537 w 669194"/>
                <a:gd name="connsiteY36" fmla="*/ 578644 h 579598"/>
                <a:gd name="connsiteX37" fmla="*/ 376300 w 669194"/>
                <a:gd name="connsiteY37" fmla="*/ 564356 h 579598"/>
                <a:gd name="connsiteX38" fmla="*/ 385825 w 669194"/>
                <a:gd name="connsiteY38" fmla="*/ 550069 h 579598"/>
                <a:gd name="connsiteX39" fmla="*/ 390587 w 669194"/>
                <a:gd name="connsiteY39" fmla="*/ 542925 h 579598"/>
                <a:gd name="connsiteX40" fmla="*/ 392969 w 669194"/>
                <a:gd name="connsiteY40" fmla="*/ 535781 h 579598"/>
                <a:gd name="connsiteX41" fmla="*/ 400112 w 669194"/>
                <a:gd name="connsiteY41" fmla="*/ 531019 h 579598"/>
                <a:gd name="connsiteX42" fmla="*/ 435831 w 669194"/>
                <a:gd name="connsiteY42" fmla="*/ 521494 h 579598"/>
                <a:gd name="connsiteX43" fmla="*/ 440594 w 669194"/>
                <a:gd name="connsiteY43" fmla="*/ 507206 h 579598"/>
                <a:gd name="connsiteX44" fmla="*/ 450119 w 669194"/>
                <a:gd name="connsiteY44" fmla="*/ 495300 h 579598"/>
                <a:gd name="connsiteX45" fmla="*/ 454881 w 669194"/>
                <a:gd name="connsiteY45" fmla="*/ 488156 h 579598"/>
                <a:gd name="connsiteX46" fmla="*/ 488219 w 669194"/>
                <a:gd name="connsiteY46" fmla="*/ 488156 h 579598"/>
                <a:gd name="connsiteX47" fmla="*/ 512031 w 669194"/>
                <a:gd name="connsiteY47" fmla="*/ 495300 h 579598"/>
                <a:gd name="connsiteX48" fmla="*/ 528700 w 669194"/>
                <a:gd name="connsiteY48" fmla="*/ 473869 h 579598"/>
                <a:gd name="connsiteX49" fmla="*/ 542987 w 669194"/>
                <a:gd name="connsiteY49" fmla="*/ 469106 h 579598"/>
                <a:gd name="connsiteX50" fmla="*/ 557275 w 669194"/>
                <a:gd name="connsiteY50" fmla="*/ 471487 h 579598"/>
                <a:gd name="connsiteX51" fmla="*/ 571562 w 669194"/>
                <a:gd name="connsiteY51" fmla="*/ 476250 h 579598"/>
                <a:gd name="connsiteX52" fmla="*/ 578706 w 669194"/>
                <a:gd name="connsiteY52" fmla="*/ 478631 h 579598"/>
                <a:gd name="connsiteX53" fmla="*/ 607281 w 669194"/>
                <a:gd name="connsiteY53" fmla="*/ 481012 h 579598"/>
                <a:gd name="connsiteX54" fmla="*/ 612044 w 669194"/>
                <a:gd name="connsiteY54" fmla="*/ 473869 h 579598"/>
                <a:gd name="connsiteX55" fmla="*/ 614425 w 669194"/>
                <a:gd name="connsiteY55" fmla="*/ 464344 h 579598"/>
                <a:gd name="connsiteX56" fmla="*/ 619187 w 669194"/>
                <a:gd name="connsiteY56" fmla="*/ 450056 h 579598"/>
                <a:gd name="connsiteX57" fmla="*/ 621569 w 669194"/>
                <a:gd name="connsiteY57" fmla="*/ 442912 h 579598"/>
                <a:gd name="connsiteX58" fmla="*/ 643000 w 669194"/>
                <a:gd name="connsiteY58" fmla="*/ 435769 h 579598"/>
                <a:gd name="connsiteX59" fmla="*/ 650144 w 669194"/>
                <a:gd name="connsiteY59" fmla="*/ 433387 h 579598"/>
                <a:gd name="connsiteX60" fmla="*/ 659669 w 669194"/>
                <a:gd name="connsiteY60" fmla="*/ 419100 h 579598"/>
                <a:gd name="connsiteX61" fmla="*/ 669194 w 669194"/>
                <a:gd name="connsiteY61" fmla="*/ 397669 h 579598"/>
                <a:gd name="connsiteX62" fmla="*/ 650144 w 669194"/>
                <a:gd name="connsiteY62" fmla="*/ 381000 h 579598"/>
                <a:gd name="connsiteX63" fmla="*/ 645381 w 669194"/>
                <a:gd name="connsiteY63" fmla="*/ 373856 h 579598"/>
                <a:gd name="connsiteX64" fmla="*/ 638237 w 669194"/>
                <a:gd name="connsiteY64" fmla="*/ 369094 h 579598"/>
                <a:gd name="connsiteX65" fmla="*/ 628712 w 669194"/>
                <a:gd name="connsiteY65" fmla="*/ 359569 h 579598"/>
                <a:gd name="connsiteX66" fmla="*/ 628713 w 669194"/>
                <a:gd name="connsiteY66" fmla="*/ 352424 h 579598"/>
                <a:gd name="connsiteX67" fmla="*/ 602519 w 669194"/>
                <a:gd name="connsiteY67" fmla="*/ 350044 h 579598"/>
                <a:gd name="connsiteX68" fmla="*/ 595375 w 669194"/>
                <a:gd name="connsiteY68" fmla="*/ 338138 h 579598"/>
                <a:gd name="connsiteX69" fmla="*/ 588231 w 669194"/>
                <a:gd name="connsiteY69" fmla="*/ 342900 h 579598"/>
                <a:gd name="connsiteX70" fmla="*/ 583469 w 669194"/>
                <a:gd name="connsiteY70" fmla="*/ 328612 h 579598"/>
                <a:gd name="connsiteX71" fmla="*/ 578706 w 669194"/>
                <a:gd name="connsiteY71" fmla="*/ 321469 h 579598"/>
                <a:gd name="connsiteX72" fmla="*/ 571562 w 669194"/>
                <a:gd name="connsiteY72" fmla="*/ 307181 h 579598"/>
                <a:gd name="connsiteX73" fmla="*/ 569181 w 669194"/>
                <a:gd name="connsiteY73" fmla="*/ 300037 h 579598"/>
                <a:gd name="connsiteX74" fmla="*/ 564419 w 669194"/>
                <a:gd name="connsiteY74" fmla="*/ 292894 h 579598"/>
                <a:gd name="connsiteX75" fmla="*/ 562037 w 669194"/>
                <a:gd name="connsiteY75" fmla="*/ 285750 h 579598"/>
                <a:gd name="connsiteX76" fmla="*/ 557275 w 669194"/>
                <a:gd name="connsiteY76" fmla="*/ 278606 h 579598"/>
                <a:gd name="connsiteX77" fmla="*/ 552512 w 669194"/>
                <a:gd name="connsiteY77" fmla="*/ 264319 h 579598"/>
                <a:gd name="connsiteX78" fmla="*/ 550131 w 669194"/>
                <a:gd name="connsiteY78" fmla="*/ 257175 h 579598"/>
                <a:gd name="connsiteX79" fmla="*/ 545369 w 669194"/>
                <a:gd name="connsiteY79" fmla="*/ 250031 h 579598"/>
                <a:gd name="connsiteX80" fmla="*/ 547750 w 669194"/>
                <a:gd name="connsiteY80" fmla="*/ 233362 h 579598"/>
                <a:gd name="connsiteX81" fmla="*/ 538225 w 669194"/>
                <a:gd name="connsiteY81" fmla="*/ 228600 h 579598"/>
                <a:gd name="connsiteX82" fmla="*/ 535844 w 669194"/>
                <a:gd name="connsiteY82" fmla="*/ 214312 h 579598"/>
                <a:gd name="connsiteX83" fmla="*/ 526319 w 669194"/>
                <a:gd name="connsiteY83" fmla="*/ 180975 h 579598"/>
                <a:gd name="connsiteX84" fmla="*/ 521556 w 669194"/>
                <a:gd name="connsiteY84" fmla="*/ 166687 h 579598"/>
                <a:gd name="connsiteX85" fmla="*/ 516794 w 669194"/>
                <a:gd name="connsiteY85" fmla="*/ 145256 h 579598"/>
                <a:gd name="connsiteX86" fmla="*/ 512031 w 669194"/>
                <a:gd name="connsiteY86" fmla="*/ 138112 h 579598"/>
                <a:gd name="connsiteX87" fmla="*/ 502506 w 669194"/>
                <a:gd name="connsiteY87" fmla="*/ 128587 h 579598"/>
                <a:gd name="connsiteX88" fmla="*/ 500125 w 669194"/>
                <a:gd name="connsiteY88" fmla="*/ 121444 h 579598"/>
                <a:gd name="connsiteX89" fmla="*/ 497744 w 669194"/>
                <a:gd name="connsiteY89" fmla="*/ 107156 h 579598"/>
                <a:gd name="connsiteX90" fmla="*/ 483456 w 669194"/>
                <a:gd name="connsiteY90" fmla="*/ 107156 h 579598"/>
                <a:gd name="connsiteX91" fmla="*/ 464407 w 669194"/>
                <a:gd name="connsiteY91" fmla="*/ 121443 h 579598"/>
                <a:gd name="connsiteX92" fmla="*/ 452500 w 669194"/>
                <a:gd name="connsiteY92" fmla="*/ 130969 h 579598"/>
                <a:gd name="connsiteX93" fmla="*/ 442975 w 669194"/>
                <a:gd name="connsiteY93" fmla="*/ 133350 h 579598"/>
                <a:gd name="connsiteX94" fmla="*/ 428687 w 669194"/>
                <a:gd name="connsiteY94" fmla="*/ 138112 h 579598"/>
                <a:gd name="connsiteX95" fmla="*/ 421544 w 669194"/>
                <a:gd name="connsiteY95" fmla="*/ 133350 h 579598"/>
                <a:gd name="connsiteX96" fmla="*/ 419162 w 669194"/>
                <a:gd name="connsiteY96" fmla="*/ 126206 h 579598"/>
                <a:gd name="connsiteX97" fmla="*/ 416781 w 669194"/>
                <a:gd name="connsiteY97" fmla="*/ 90487 h 579598"/>
                <a:gd name="connsiteX98" fmla="*/ 402494 w 669194"/>
                <a:gd name="connsiteY98" fmla="*/ 76200 h 579598"/>
                <a:gd name="connsiteX99" fmla="*/ 392969 w 669194"/>
                <a:gd name="connsiteY99" fmla="*/ 66676 h 579598"/>
                <a:gd name="connsiteX100" fmla="*/ 381062 w 669194"/>
                <a:gd name="connsiteY100" fmla="*/ 59531 h 579598"/>
                <a:gd name="connsiteX101" fmla="*/ 366775 w 669194"/>
                <a:gd name="connsiteY101" fmla="*/ 57150 h 579598"/>
                <a:gd name="connsiteX102" fmla="*/ 362012 w 669194"/>
                <a:gd name="connsiteY102" fmla="*/ 57150 h 579598"/>
                <a:gd name="connsiteX103" fmla="*/ 347725 w 669194"/>
                <a:gd name="connsiteY103" fmla="*/ 47625 h 579598"/>
                <a:gd name="connsiteX104" fmla="*/ 347725 w 669194"/>
                <a:gd name="connsiteY104" fmla="*/ 30956 h 579598"/>
                <a:gd name="connsiteX105" fmla="*/ 326294 w 669194"/>
                <a:gd name="connsiteY105" fmla="*/ 28575 h 579598"/>
                <a:gd name="connsiteX106" fmla="*/ 312006 w 669194"/>
                <a:gd name="connsiteY106" fmla="*/ 26193 h 579598"/>
                <a:gd name="connsiteX107" fmla="*/ 302481 w 669194"/>
                <a:gd name="connsiteY107" fmla="*/ 30956 h 579598"/>
                <a:gd name="connsiteX108" fmla="*/ 295337 w 669194"/>
                <a:gd name="connsiteY108" fmla="*/ 19051 h 579598"/>
                <a:gd name="connsiteX109" fmla="*/ 281050 w 669194"/>
                <a:gd name="connsiteY109" fmla="*/ 14287 h 579598"/>
                <a:gd name="connsiteX110" fmla="*/ 266762 w 669194"/>
                <a:gd name="connsiteY110" fmla="*/ 9525 h 579598"/>
                <a:gd name="connsiteX111" fmla="*/ 252475 w 669194"/>
                <a:gd name="connsiteY111" fmla="*/ 0 h 579598"/>
                <a:gd name="connsiteX112" fmla="*/ 245331 w 669194"/>
                <a:gd name="connsiteY112" fmla="*/ 9525 h 579598"/>
                <a:gd name="connsiteX113" fmla="*/ 221519 w 669194"/>
                <a:gd name="connsiteY113" fmla="*/ 4762 h 579598"/>
                <a:gd name="connsiteX114" fmla="*/ 209612 w 669194"/>
                <a:gd name="connsiteY114" fmla="*/ 19050 h 579598"/>
                <a:gd name="connsiteX115" fmla="*/ 204850 w 669194"/>
                <a:gd name="connsiteY115" fmla="*/ 33337 h 579598"/>
                <a:gd name="connsiteX116" fmla="*/ 202469 w 669194"/>
                <a:gd name="connsiteY116" fmla="*/ 40481 h 579598"/>
                <a:gd name="connsiteX117" fmla="*/ 192944 w 669194"/>
                <a:gd name="connsiteY117" fmla="*/ 69056 h 579598"/>
                <a:gd name="connsiteX118" fmla="*/ 185800 w 669194"/>
                <a:gd name="connsiteY118" fmla="*/ 73819 h 579598"/>
                <a:gd name="connsiteX119" fmla="*/ 181037 w 669194"/>
                <a:gd name="connsiteY119" fmla="*/ 80962 h 579598"/>
                <a:gd name="connsiteX120" fmla="*/ 171512 w 669194"/>
                <a:gd name="connsiteY120" fmla="*/ 83344 h 579598"/>
                <a:gd name="connsiteX121" fmla="*/ 145319 w 669194"/>
                <a:gd name="connsiteY121" fmla="*/ 90487 h 579598"/>
                <a:gd name="connsiteX122" fmla="*/ 140556 w 669194"/>
                <a:gd name="connsiteY122" fmla="*/ 104775 h 579598"/>
                <a:gd name="connsiteX123" fmla="*/ 128650 w 669194"/>
                <a:gd name="connsiteY123" fmla="*/ 102394 h 579598"/>
                <a:gd name="connsiteX124" fmla="*/ 121506 w 669194"/>
                <a:gd name="connsiteY124" fmla="*/ 111919 h 579598"/>
                <a:gd name="connsiteX125" fmla="*/ 111982 w 669194"/>
                <a:gd name="connsiteY125" fmla="*/ 109537 h 579598"/>
                <a:gd name="connsiteX126" fmla="*/ 109600 w 669194"/>
                <a:gd name="connsiteY126" fmla="*/ 121444 h 579598"/>
                <a:gd name="connsiteX127" fmla="*/ 100075 w 669194"/>
                <a:gd name="connsiteY127" fmla="*/ 123825 h 579598"/>
                <a:gd name="connsiteX128" fmla="*/ 97694 w 669194"/>
                <a:gd name="connsiteY128" fmla="*/ 147638 h 579598"/>
                <a:gd name="connsiteX129" fmla="*/ 100075 w 669194"/>
                <a:gd name="connsiteY129" fmla="*/ 173831 h 579598"/>
                <a:gd name="connsiteX130" fmla="*/ 111981 w 669194"/>
                <a:gd name="connsiteY130" fmla="*/ 178593 h 579598"/>
                <a:gd name="connsiteX131" fmla="*/ 121506 w 669194"/>
                <a:gd name="connsiteY131" fmla="*/ 183357 h 579598"/>
                <a:gd name="connsiteX132" fmla="*/ 128650 w 669194"/>
                <a:gd name="connsiteY132" fmla="*/ 183356 h 579598"/>
                <a:gd name="connsiteX133" fmla="*/ 133412 w 669194"/>
                <a:gd name="connsiteY133" fmla="*/ 180975 h 579598"/>
                <a:gd name="connsiteX134" fmla="*/ 147700 w 669194"/>
                <a:gd name="connsiteY134" fmla="*/ 190500 h 579598"/>
                <a:gd name="connsiteX135" fmla="*/ 164369 w 669194"/>
                <a:gd name="connsiteY135" fmla="*/ 200025 h 579598"/>
                <a:gd name="connsiteX136" fmla="*/ 171512 w 669194"/>
                <a:gd name="connsiteY136" fmla="*/ 204787 h 579598"/>
                <a:gd name="connsiteX137" fmla="*/ 188181 w 669194"/>
                <a:gd name="connsiteY137" fmla="*/ 207169 h 579598"/>
                <a:gd name="connsiteX138" fmla="*/ 195325 w 669194"/>
                <a:gd name="connsiteY138" fmla="*/ 214312 h 579598"/>
                <a:gd name="connsiteX139" fmla="*/ 204850 w 669194"/>
                <a:gd name="connsiteY139" fmla="*/ 228600 h 579598"/>
                <a:gd name="connsiteX140" fmla="*/ 195325 w 669194"/>
                <a:gd name="connsiteY140" fmla="*/ 240506 h 579598"/>
                <a:gd name="connsiteX141" fmla="*/ 181037 w 669194"/>
                <a:gd name="connsiteY141" fmla="*/ 235744 h 579598"/>
                <a:gd name="connsiteX142" fmla="*/ 173894 w 669194"/>
                <a:gd name="connsiteY142" fmla="*/ 230981 h 579598"/>
                <a:gd name="connsiteX143" fmla="*/ 140556 w 669194"/>
                <a:gd name="connsiteY143" fmla="*/ 223837 h 579598"/>
                <a:gd name="connsiteX144" fmla="*/ 131031 w 669194"/>
                <a:gd name="connsiteY144" fmla="*/ 221456 h 579598"/>
                <a:gd name="connsiteX145" fmla="*/ 123887 w 669194"/>
                <a:gd name="connsiteY145" fmla="*/ 219075 h 579598"/>
                <a:gd name="connsiteX146" fmla="*/ 100075 w 669194"/>
                <a:gd name="connsiteY146" fmla="*/ 216694 h 579598"/>
                <a:gd name="connsiteX147" fmla="*/ 85787 w 669194"/>
                <a:gd name="connsiteY147" fmla="*/ 211931 h 579598"/>
                <a:gd name="connsiteX148" fmla="*/ 78644 w 669194"/>
                <a:gd name="connsiteY148" fmla="*/ 209550 h 579598"/>
                <a:gd name="connsiteX149" fmla="*/ 64356 w 669194"/>
                <a:gd name="connsiteY149" fmla="*/ 214312 h 579598"/>
                <a:gd name="connsiteX150" fmla="*/ 64356 w 669194"/>
                <a:gd name="connsiteY150" fmla="*/ 230981 h 579598"/>
                <a:gd name="connsiteX151" fmla="*/ 59594 w 669194"/>
                <a:gd name="connsiteY151" fmla="*/ 273844 h 579598"/>
                <a:gd name="connsiteX152" fmla="*/ 57212 w 669194"/>
                <a:gd name="connsiteY152" fmla="*/ 280987 h 579598"/>
                <a:gd name="connsiteX153" fmla="*/ 52450 w 669194"/>
                <a:gd name="connsiteY153" fmla="*/ 314325 h 579598"/>
                <a:gd name="connsiteX154" fmla="*/ 47687 w 669194"/>
                <a:gd name="connsiteY154" fmla="*/ 321469 h 579598"/>
                <a:gd name="connsiteX155" fmla="*/ 45306 w 669194"/>
                <a:gd name="connsiteY155" fmla="*/ 328612 h 579598"/>
                <a:gd name="connsiteX156" fmla="*/ 38162 w 669194"/>
                <a:gd name="connsiteY156" fmla="*/ 330994 h 579598"/>
                <a:gd name="connsiteX157" fmla="*/ 31019 w 669194"/>
                <a:gd name="connsiteY157" fmla="*/ 335756 h 579598"/>
                <a:gd name="connsiteX158" fmla="*/ 16731 w 669194"/>
                <a:gd name="connsiteY158" fmla="*/ 340519 h 579598"/>
                <a:gd name="connsiteX159" fmla="*/ 9587 w 669194"/>
                <a:gd name="connsiteY159" fmla="*/ 342900 h 579598"/>
                <a:gd name="connsiteX160" fmla="*/ 2444 w 669194"/>
                <a:gd name="connsiteY160" fmla="*/ 345281 h 579598"/>
                <a:gd name="connsiteX161" fmla="*/ 2444 w 669194"/>
                <a:gd name="connsiteY161" fmla="*/ 364331 h 579598"/>
                <a:gd name="connsiteX162" fmla="*/ 2444 w 669194"/>
                <a:gd name="connsiteY162" fmla="*/ 347662 h 579598"/>
                <a:gd name="connsiteX0" fmla="*/ 2444 w 669194"/>
                <a:gd name="connsiteY0" fmla="*/ 347954 h 579890"/>
                <a:gd name="connsiteX1" fmla="*/ 9587 w 669194"/>
                <a:gd name="connsiteY1" fmla="*/ 359861 h 579890"/>
                <a:gd name="connsiteX2" fmla="*/ 16731 w 669194"/>
                <a:gd name="connsiteY2" fmla="*/ 374148 h 579890"/>
                <a:gd name="connsiteX3" fmla="*/ 31019 w 669194"/>
                <a:gd name="connsiteY3" fmla="*/ 378911 h 579890"/>
                <a:gd name="connsiteX4" fmla="*/ 38162 w 669194"/>
                <a:gd name="connsiteY4" fmla="*/ 383673 h 579890"/>
                <a:gd name="connsiteX5" fmla="*/ 57212 w 669194"/>
                <a:gd name="connsiteY5" fmla="*/ 395579 h 579890"/>
                <a:gd name="connsiteX6" fmla="*/ 64356 w 669194"/>
                <a:gd name="connsiteY6" fmla="*/ 397961 h 579890"/>
                <a:gd name="connsiteX7" fmla="*/ 73881 w 669194"/>
                <a:gd name="connsiteY7" fmla="*/ 409867 h 579890"/>
                <a:gd name="connsiteX8" fmla="*/ 76262 w 669194"/>
                <a:gd name="connsiteY8" fmla="*/ 417011 h 579890"/>
                <a:gd name="connsiteX9" fmla="*/ 85787 w 669194"/>
                <a:gd name="connsiteY9" fmla="*/ 419392 h 579890"/>
                <a:gd name="connsiteX10" fmla="*/ 121506 w 669194"/>
                <a:gd name="connsiteY10" fmla="*/ 424154 h 579890"/>
                <a:gd name="connsiteX11" fmla="*/ 128650 w 669194"/>
                <a:gd name="connsiteY11" fmla="*/ 431298 h 579890"/>
                <a:gd name="connsiteX12" fmla="*/ 133412 w 669194"/>
                <a:gd name="connsiteY12" fmla="*/ 438442 h 579890"/>
                <a:gd name="connsiteX13" fmla="*/ 140556 w 669194"/>
                <a:gd name="connsiteY13" fmla="*/ 443204 h 579890"/>
                <a:gd name="connsiteX14" fmla="*/ 152462 w 669194"/>
                <a:gd name="connsiteY14" fmla="*/ 447967 h 579890"/>
                <a:gd name="connsiteX15" fmla="*/ 157225 w 669194"/>
                <a:gd name="connsiteY15" fmla="*/ 433679 h 579890"/>
                <a:gd name="connsiteX16" fmla="*/ 166750 w 669194"/>
                <a:gd name="connsiteY16" fmla="*/ 419392 h 579890"/>
                <a:gd name="connsiteX17" fmla="*/ 171512 w 669194"/>
                <a:gd name="connsiteY17" fmla="*/ 412248 h 579890"/>
                <a:gd name="connsiteX18" fmla="*/ 200087 w 669194"/>
                <a:gd name="connsiteY18" fmla="*/ 414629 h 579890"/>
                <a:gd name="connsiteX19" fmla="*/ 202469 w 669194"/>
                <a:gd name="connsiteY19" fmla="*/ 436061 h 579890"/>
                <a:gd name="connsiteX20" fmla="*/ 209612 w 669194"/>
                <a:gd name="connsiteY20" fmla="*/ 443204 h 579890"/>
                <a:gd name="connsiteX21" fmla="*/ 226281 w 669194"/>
                <a:gd name="connsiteY21" fmla="*/ 462254 h 579890"/>
                <a:gd name="connsiteX22" fmla="*/ 242950 w 669194"/>
                <a:gd name="connsiteY22" fmla="*/ 481304 h 579890"/>
                <a:gd name="connsiteX23" fmla="*/ 245331 w 669194"/>
                <a:gd name="connsiteY23" fmla="*/ 488448 h 579890"/>
                <a:gd name="connsiteX24" fmla="*/ 259619 w 669194"/>
                <a:gd name="connsiteY24" fmla="*/ 493211 h 579890"/>
                <a:gd name="connsiteX25" fmla="*/ 262000 w 669194"/>
                <a:gd name="connsiteY25" fmla="*/ 500354 h 579890"/>
                <a:gd name="connsiteX26" fmla="*/ 276287 w 669194"/>
                <a:gd name="connsiteY26" fmla="*/ 505117 h 579890"/>
                <a:gd name="connsiteX27" fmla="*/ 292956 w 669194"/>
                <a:gd name="connsiteY27" fmla="*/ 500354 h 579890"/>
                <a:gd name="connsiteX28" fmla="*/ 300100 w 669194"/>
                <a:gd name="connsiteY28" fmla="*/ 495592 h 579890"/>
                <a:gd name="connsiteX29" fmla="*/ 312006 w 669194"/>
                <a:gd name="connsiteY29" fmla="*/ 493211 h 579890"/>
                <a:gd name="connsiteX30" fmla="*/ 319150 w 669194"/>
                <a:gd name="connsiteY30" fmla="*/ 488448 h 579890"/>
                <a:gd name="connsiteX31" fmla="*/ 340581 w 669194"/>
                <a:gd name="connsiteY31" fmla="*/ 493211 h 579890"/>
                <a:gd name="connsiteX32" fmla="*/ 345344 w 669194"/>
                <a:gd name="connsiteY32" fmla="*/ 500354 h 579890"/>
                <a:gd name="connsiteX33" fmla="*/ 357250 w 669194"/>
                <a:gd name="connsiteY33" fmla="*/ 509879 h 579890"/>
                <a:gd name="connsiteX34" fmla="*/ 362012 w 669194"/>
                <a:gd name="connsiteY34" fmla="*/ 531311 h 579890"/>
                <a:gd name="connsiteX35" fmla="*/ 369156 w 669194"/>
                <a:gd name="connsiteY35" fmla="*/ 538454 h 579890"/>
                <a:gd name="connsiteX36" fmla="*/ 371537 w 669194"/>
                <a:gd name="connsiteY36" fmla="*/ 578936 h 579890"/>
                <a:gd name="connsiteX37" fmla="*/ 376300 w 669194"/>
                <a:gd name="connsiteY37" fmla="*/ 564648 h 579890"/>
                <a:gd name="connsiteX38" fmla="*/ 385825 w 669194"/>
                <a:gd name="connsiteY38" fmla="*/ 550361 h 579890"/>
                <a:gd name="connsiteX39" fmla="*/ 390587 w 669194"/>
                <a:gd name="connsiteY39" fmla="*/ 543217 h 579890"/>
                <a:gd name="connsiteX40" fmla="*/ 392969 w 669194"/>
                <a:gd name="connsiteY40" fmla="*/ 536073 h 579890"/>
                <a:gd name="connsiteX41" fmla="*/ 400112 w 669194"/>
                <a:gd name="connsiteY41" fmla="*/ 531311 h 579890"/>
                <a:gd name="connsiteX42" fmla="*/ 435831 w 669194"/>
                <a:gd name="connsiteY42" fmla="*/ 521786 h 579890"/>
                <a:gd name="connsiteX43" fmla="*/ 440594 w 669194"/>
                <a:gd name="connsiteY43" fmla="*/ 507498 h 579890"/>
                <a:gd name="connsiteX44" fmla="*/ 450119 w 669194"/>
                <a:gd name="connsiteY44" fmla="*/ 495592 h 579890"/>
                <a:gd name="connsiteX45" fmla="*/ 454881 w 669194"/>
                <a:gd name="connsiteY45" fmla="*/ 488448 h 579890"/>
                <a:gd name="connsiteX46" fmla="*/ 488219 w 669194"/>
                <a:gd name="connsiteY46" fmla="*/ 488448 h 579890"/>
                <a:gd name="connsiteX47" fmla="*/ 512031 w 669194"/>
                <a:gd name="connsiteY47" fmla="*/ 495592 h 579890"/>
                <a:gd name="connsiteX48" fmla="*/ 528700 w 669194"/>
                <a:gd name="connsiteY48" fmla="*/ 474161 h 579890"/>
                <a:gd name="connsiteX49" fmla="*/ 542987 w 669194"/>
                <a:gd name="connsiteY49" fmla="*/ 469398 h 579890"/>
                <a:gd name="connsiteX50" fmla="*/ 557275 w 669194"/>
                <a:gd name="connsiteY50" fmla="*/ 471779 h 579890"/>
                <a:gd name="connsiteX51" fmla="*/ 571562 w 669194"/>
                <a:gd name="connsiteY51" fmla="*/ 476542 h 579890"/>
                <a:gd name="connsiteX52" fmla="*/ 578706 w 669194"/>
                <a:gd name="connsiteY52" fmla="*/ 478923 h 579890"/>
                <a:gd name="connsiteX53" fmla="*/ 607281 w 669194"/>
                <a:gd name="connsiteY53" fmla="*/ 481304 h 579890"/>
                <a:gd name="connsiteX54" fmla="*/ 612044 w 669194"/>
                <a:gd name="connsiteY54" fmla="*/ 474161 h 579890"/>
                <a:gd name="connsiteX55" fmla="*/ 614425 w 669194"/>
                <a:gd name="connsiteY55" fmla="*/ 464636 h 579890"/>
                <a:gd name="connsiteX56" fmla="*/ 619187 w 669194"/>
                <a:gd name="connsiteY56" fmla="*/ 450348 h 579890"/>
                <a:gd name="connsiteX57" fmla="*/ 621569 w 669194"/>
                <a:gd name="connsiteY57" fmla="*/ 443204 h 579890"/>
                <a:gd name="connsiteX58" fmla="*/ 643000 w 669194"/>
                <a:gd name="connsiteY58" fmla="*/ 436061 h 579890"/>
                <a:gd name="connsiteX59" fmla="*/ 650144 w 669194"/>
                <a:gd name="connsiteY59" fmla="*/ 433679 h 579890"/>
                <a:gd name="connsiteX60" fmla="*/ 659669 w 669194"/>
                <a:gd name="connsiteY60" fmla="*/ 419392 h 579890"/>
                <a:gd name="connsiteX61" fmla="*/ 669194 w 669194"/>
                <a:gd name="connsiteY61" fmla="*/ 397961 h 579890"/>
                <a:gd name="connsiteX62" fmla="*/ 650144 w 669194"/>
                <a:gd name="connsiteY62" fmla="*/ 381292 h 579890"/>
                <a:gd name="connsiteX63" fmla="*/ 645381 w 669194"/>
                <a:gd name="connsiteY63" fmla="*/ 374148 h 579890"/>
                <a:gd name="connsiteX64" fmla="*/ 638237 w 669194"/>
                <a:gd name="connsiteY64" fmla="*/ 369386 h 579890"/>
                <a:gd name="connsiteX65" fmla="*/ 628712 w 669194"/>
                <a:gd name="connsiteY65" fmla="*/ 359861 h 579890"/>
                <a:gd name="connsiteX66" fmla="*/ 628713 w 669194"/>
                <a:gd name="connsiteY66" fmla="*/ 352716 h 579890"/>
                <a:gd name="connsiteX67" fmla="*/ 602519 w 669194"/>
                <a:gd name="connsiteY67" fmla="*/ 350336 h 579890"/>
                <a:gd name="connsiteX68" fmla="*/ 595375 w 669194"/>
                <a:gd name="connsiteY68" fmla="*/ 338430 h 579890"/>
                <a:gd name="connsiteX69" fmla="*/ 588231 w 669194"/>
                <a:gd name="connsiteY69" fmla="*/ 343192 h 579890"/>
                <a:gd name="connsiteX70" fmla="*/ 583469 w 669194"/>
                <a:gd name="connsiteY70" fmla="*/ 328904 h 579890"/>
                <a:gd name="connsiteX71" fmla="*/ 578706 w 669194"/>
                <a:gd name="connsiteY71" fmla="*/ 321761 h 579890"/>
                <a:gd name="connsiteX72" fmla="*/ 571562 w 669194"/>
                <a:gd name="connsiteY72" fmla="*/ 307473 h 579890"/>
                <a:gd name="connsiteX73" fmla="*/ 569181 w 669194"/>
                <a:gd name="connsiteY73" fmla="*/ 300329 h 579890"/>
                <a:gd name="connsiteX74" fmla="*/ 564419 w 669194"/>
                <a:gd name="connsiteY74" fmla="*/ 293186 h 579890"/>
                <a:gd name="connsiteX75" fmla="*/ 562037 w 669194"/>
                <a:gd name="connsiteY75" fmla="*/ 286042 h 579890"/>
                <a:gd name="connsiteX76" fmla="*/ 557275 w 669194"/>
                <a:gd name="connsiteY76" fmla="*/ 278898 h 579890"/>
                <a:gd name="connsiteX77" fmla="*/ 552512 w 669194"/>
                <a:gd name="connsiteY77" fmla="*/ 264611 h 579890"/>
                <a:gd name="connsiteX78" fmla="*/ 550131 w 669194"/>
                <a:gd name="connsiteY78" fmla="*/ 257467 h 579890"/>
                <a:gd name="connsiteX79" fmla="*/ 545369 w 669194"/>
                <a:gd name="connsiteY79" fmla="*/ 250323 h 579890"/>
                <a:gd name="connsiteX80" fmla="*/ 547750 w 669194"/>
                <a:gd name="connsiteY80" fmla="*/ 233654 h 579890"/>
                <a:gd name="connsiteX81" fmla="*/ 538225 w 669194"/>
                <a:gd name="connsiteY81" fmla="*/ 228892 h 579890"/>
                <a:gd name="connsiteX82" fmla="*/ 535844 w 669194"/>
                <a:gd name="connsiteY82" fmla="*/ 214604 h 579890"/>
                <a:gd name="connsiteX83" fmla="*/ 526319 w 669194"/>
                <a:gd name="connsiteY83" fmla="*/ 181267 h 579890"/>
                <a:gd name="connsiteX84" fmla="*/ 521556 w 669194"/>
                <a:gd name="connsiteY84" fmla="*/ 166979 h 579890"/>
                <a:gd name="connsiteX85" fmla="*/ 516794 w 669194"/>
                <a:gd name="connsiteY85" fmla="*/ 145548 h 579890"/>
                <a:gd name="connsiteX86" fmla="*/ 512031 w 669194"/>
                <a:gd name="connsiteY86" fmla="*/ 138404 h 579890"/>
                <a:gd name="connsiteX87" fmla="*/ 502506 w 669194"/>
                <a:gd name="connsiteY87" fmla="*/ 128879 h 579890"/>
                <a:gd name="connsiteX88" fmla="*/ 500125 w 669194"/>
                <a:gd name="connsiteY88" fmla="*/ 121736 h 579890"/>
                <a:gd name="connsiteX89" fmla="*/ 497744 w 669194"/>
                <a:gd name="connsiteY89" fmla="*/ 107448 h 579890"/>
                <a:gd name="connsiteX90" fmla="*/ 483456 w 669194"/>
                <a:gd name="connsiteY90" fmla="*/ 107448 h 579890"/>
                <a:gd name="connsiteX91" fmla="*/ 464407 w 669194"/>
                <a:gd name="connsiteY91" fmla="*/ 121735 h 579890"/>
                <a:gd name="connsiteX92" fmla="*/ 452500 w 669194"/>
                <a:gd name="connsiteY92" fmla="*/ 131261 h 579890"/>
                <a:gd name="connsiteX93" fmla="*/ 442975 w 669194"/>
                <a:gd name="connsiteY93" fmla="*/ 133642 h 579890"/>
                <a:gd name="connsiteX94" fmla="*/ 428687 w 669194"/>
                <a:gd name="connsiteY94" fmla="*/ 138404 h 579890"/>
                <a:gd name="connsiteX95" fmla="*/ 421544 w 669194"/>
                <a:gd name="connsiteY95" fmla="*/ 133642 h 579890"/>
                <a:gd name="connsiteX96" fmla="*/ 419162 w 669194"/>
                <a:gd name="connsiteY96" fmla="*/ 126498 h 579890"/>
                <a:gd name="connsiteX97" fmla="*/ 416781 w 669194"/>
                <a:gd name="connsiteY97" fmla="*/ 90779 h 579890"/>
                <a:gd name="connsiteX98" fmla="*/ 402494 w 669194"/>
                <a:gd name="connsiteY98" fmla="*/ 76492 h 579890"/>
                <a:gd name="connsiteX99" fmla="*/ 392969 w 669194"/>
                <a:gd name="connsiteY99" fmla="*/ 66968 h 579890"/>
                <a:gd name="connsiteX100" fmla="*/ 381062 w 669194"/>
                <a:gd name="connsiteY100" fmla="*/ 59823 h 579890"/>
                <a:gd name="connsiteX101" fmla="*/ 366775 w 669194"/>
                <a:gd name="connsiteY101" fmla="*/ 57442 h 579890"/>
                <a:gd name="connsiteX102" fmla="*/ 362012 w 669194"/>
                <a:gd name="connsiteY102" fmla="*/ 57442 h 579890"/>
                <a:gd name="connsiteX103" fmla="*/ 347725 w 669194"/>
                <a:gd name="connsiteY103" fmla="*/ 47917 h 579890"/>
                <a:gd name="connsiteX104" fmla="*/ 347725 w 669194"/>
                <a:gd name="connsiteY104" fmla="*/ 31248 h 579890"/>
                <a:gd name="connsiteX105" fmla="*/ 326294 w 669194"/>
                <a:gd name="connsiteY105" fmla="*/ 28867 h 579890"/>
                <a:gd name="connsiteX106" fmla="*/ 312006 w 669194"/>
                <a:gd name="connsiteY106" fmla="*/ 26485 h 579890"/>
                <a:gd name="connsiteX107" fmla="*/ 302481 w 669194"/>
                <a:gd name="connsiteY107" fmla="*/ 31248 h 579890"/>
                <a:gd name="connsiteX108" fmla="*/ 295337 w 669194"/>
                <a:gd name="connsiteY108" fmla="*/ 19343 h 579890"/>
                <a:gd name="connsiteX109" fmla="*/ 281050 w 669194"/>
                <a:gd name="connsiteY109" fmla="*/ 14579 h 579890"/>
                <a:gd name="connsiteX110" fmla="*/ 266762 w 669194"/>
                <a:gd name="connsiteY110" fmla="*/ 9817 h 579890"/>
                <a:gd name="connsiteX111" fmla="*/ 252475 w 669194"/>
                <a:gd name="connsiteY111" fmla="*/ 292 h 579890"/>
                <a:gd name="connsiteX112" fmla="*/ 235806 w 669194"/>
                <a:gd name="connsiteY112" fmla="*/ 2673 h 579890"/>
                <a:gd name="connsiteX113" fmla="*/ 221519 w 669194"/>
                <a:gd name="connsiteY113" fmla="*/ 5054 h 579890"/>
                <a:gd name="connsiteX114" fmla="*/ 209612 w 669194"/>
                <a:gd name="connsiteY114" fmla="*/ 19342 h 579890"/>
                <a:gd name="connsiteX115" fmla="*/ 204850 w 669194"/>
                <a:gd name="connsiteY115" fmla="*/ 33629 h 579890"/>
                <a:gd name="connsiteX116" fmla="*/ 202469 w 669194"/>
                <a:gd name="connsiteY116" fmla="*/ 40773 h 579890"/>
                <a:gd name="connsiteX117" fmla="*/ 192944 w 669194"/>
                <a:gd name="connsiteY117" fmla="*/ 69348 h 579890"/>
                <a:gd name="connsiteX118" fmla="*/ 185800 w 669194"/>
                <a:gd name="connsiteY118" fmla="*/ 74111 h 579890"/>
                <a:gd name="connsiteX119" fmla="*/ 181037 w 669194"/>
                <a:gd name="connsiteY119" fmla="*/ 81254 h 579890"/>
                <a:gd name="connsiteX120" fmla="*/ 171512 w 669194"/>
                <a:gd name="connsiteY120" fmla="*/ 83636 h 579890"/>
                <a:gd name="connsiteX121" fmla="*/ 145319 w 669194"/>
                <a:gd name="connsiteY121" fmla="*/ 90779 h 579890"/>
                <a:gd name="connsiteX122" fmla="*/ 140556 w 669194"/>
                <a:gd name="connsiteY122" fmla="*/ 105067 h 579890"/>
                <a:gd name="connsiteX123" fmla="*/ 128650 w 669194"/>
                <a:gd name="connsiteY123" fmla="*/ 102686 h 579890"/>
                <a:gd name="connsiteX124" fmla="*/ 121506 w 669194"/>
                <a:gd name="connsiteY124" fmla="*/ 112211 h 579890"/>
                <a:gd name="connsiteX125" fmla="*/ 111982 w 669194"/>
                <a:gd name="connsiteY125" fmla="*/ 109829 h 579890"/>
                <a:gd name="connsiteX126" fmla="*/ 109600 w 669194"/>
                <a:gd name="connsiteY126" fmla="*/ 121736 h 579890"/>
                <a:gd name="connsiteX127" fmla="*/ 100075 w 669194"/>
                <a:gd name="connsiteY127" fmla="*/ 124117 h 579890"/>
                <a:gd name="connsiteX128" fmla="*/ 97694 w 669194"/>
                <a:gd name="connsiteY128" fmla="*/ 147930 h 579890"/>
                <a:gd name="connsiteX129" fmla="*/ 100075 w 669194"/>
                <a:gd name="connsiteY129" fmla="*/ 174123 h 579890"/>
                <a:gd name="connsiteX130" fmla="*/ 111981 w 669194"/>
                <a:gd name="connsiteY130" fmla="*/ 178885 h 579890"/>
                <a:gd name="connsiteX131" fmla="*/ 121506 w 669194"/>
                <a:gd name="connsiteY131" fmla="*/ 183649 h 579890"/>
                <a:gd name="connsiteX132" fmla="*/ 128650 w 669194"/>
                <a:gd name="connsiteY132" fmla="*/ 183648 h 579890"/>
                <a:gd name="connsiteX133" fmla="*/ 133412 w 669194"/>
                <a:gd name="connsiteY133" fmla="*/ 181267 h 579890"/>
                <a:gd name="connsiteX134" fmla="*/ 147700 w 669194"/>
                <a:gd name="connsiteY134" fmla="*/ 190792 h 579890"/>
                <a:gd name="connsiteX135" fmla="*/ 164369 w 669194"/>
                <a:gd name="connsiteY135" fmla="*/ 200317 h 579890"/>
                <a:gd name="connsiteX136" fmla="*/ 171512 w 669194"/>
                <a:gd name="connsiteY136" fmla="*/ 205079 h 579890"/>
                <a:gd name="connsiteX137" fmla="*/ 188181 w 669194"/>
                <a:gd name="connsiteY137" fmla="*/ 207461 h 579890"/>
                <a:gd name="connsiteX138" fmla="*/ 195325 w 669194"/>
                <a:gd name="connsiteY138" fmla="*/ 214604 h 579890"/>
                <a:gd name="connsiteX139" fmla="*/ 204850 w 669194"/>
                <a:gd name="connsiteY139" fmla="*/ 228892 h 579890"/>
                <a:gd name="connsiteX140" fmla="*/ 195325 w 669194"/>
                <a:gd name="connsiteY140" fmla="*/ 240798 h 579890"/>
                <a:gd name="connsiteX141" fmla="*/ 181037 w 669194"/>
                <a:gd name="connsiteY141" fmla="*/ 236036 h 579890"/>
                <a:gd name="connsiteX142" fmla="*/ 173894 w 669194"/>
                <a:gd name="connsiteY142" fmla="*/ 231273 h 579890"/>
                <a:gd name="connsiteX143" fmla="*/ 140556 w 669194"/>
                <a:gd name="connsiteY143" fmla="*/ 224129 h 579890"/>
                <a:gd name="connsiteX144" fmla="*/ 131031 w 669194"/>
                <a:gd name="connsiteY144" fmla="*/ 221748 h 579890"/>
                <a:gd name="connsiteX145" fmla="*/ 123887 w 669194"/>
                <a:gd name="connsiteY145" fmla="*/ 219367 h 579890"/>
                <a:gd name="connsiteX146" fmla="*/ 100075 w 669194"/>
                <a:gd name="connsiteY146" fmla="*/ 216986 h 579890"/>
                <a:gd name="connsiteX147" fmla="*/ 85787 w 669194"/>
                <a:gd name="connsiteY147" fmla="*/ 212223 h 579890"/>
                <a:gd name="connsiteX148" fmla="*/ 78644 w 669194"/>
                <a:gd name="connsiteY148" fmla="*/ 209842 h 579890"/>
                <a:gd name="connsiteX149" fmla="*/ 64356 w 669194"/>
                <a:gd name="connsiteY149" fmla="*/ 214604 h 579890"/>
                <a:gd name="connsiteX150" fmla="*/ 64356 w 669194"/>
                <a:gd name="connsiteY150" fmla="*/ 231273 h 579890"/>
                <a:gd name="connsiteX151" fmla="*/ 59594 w 669194"/>
                <a:gd name="connsiteY151" fmla="*/ 274136 h 579890"/>
                <a:gd name="connsiteX152" fmla="*/ 57212 w 669194"/>
                <a:gd name="connsiteY152" fmla="*/ 281279 h 579890"/>
                <a:gd name="connsiteX153" fmla="*/ 52450 w 669194"/>
                <a:gd name="connsiteY153" fmla="*/ 314617 h 579890"/>
                <a:gd name="connsiteX154" fmla="*/ 47687 w 669194"/>
                <a:gd name="connsiteY154" fmla="*/ 321761 h 579890"/>
                <a:gd name="connsiteX155" fmla="*/ 45306 w 669194"/>
                <a:gd name="connsiteY155" fmla="*/ 328904 h 579890"/>
                <a:gd name="connsiteX156" fmla="*/ 38162 w 669194"/>
                <a:gd name="connsiteY156" fmla="*/ 331286 h 579890"/>
                <a:gd name="connsiteX157" fmla="*/ 31019 w 669194"/>
                <a:gd name="connsiteY157" fmla="*/ 336048 h 579890"/>
                <a:gd name="connsiteX158" fmla="*/ 16731 w 669194"/>
                <a:gd name="connsiteY158" fmla="*/ 340811 h 579890"/>
                <a:gd name="connsiteX159" fmla="*/ 9587 w 669194"/>
                <a:gd name="connsiteY159" fmla="*/ 343192 h 579890"/>
                <a:gd name="connsiteX160" fmla="*/ 2444 w 669194"/>
                <a:gd name="connsiteY160" fmla="*/ 345573 h 579890"/>
                <a:gd name="connsiteX161" fmla="*/ 2444 w 669194"/>
                <a:gd name="connsiteY161" fmla="*/ 364623 h 579890"/>
                <a:gd name="connsiteX162" fmla="*/ 2444 w 669194"/>
                <a:gd name="connsiteY162" fmla="*/ 347954 h 579890"/>
                <a:gd name="connsiteX0" fmla="*/ 2444 w 669194"/>
                <a:gd name="connsiteY0" fmla="*/ 347954 h 579890"/>
                <a:gd name="connsiteX1" fmla="*/ 9587 w 669194"/>
                <a:gd name="connsiteY1" fmla="*/ 359861 h 579890"/>
                <a:gd name="connsiteX2" fmla="*/ 16731 w 669194"/>
                <a:gd name="connsiteY2" fmla="*/ 374148 h 579890"/>
                <a:gd name="connsiteX3" fmla="*/ 31019 w 669194"/>
                <a:gd name="connsiteY3" fmla="*/ 378911 h 579890"/>
                <a:gd name="connsiteX4" fmla="*/ 38162 w 669194"/>
                <a:gd name="connsiteY4" fmla="*/ 383673 h 579890"/>
                <a:gd name="connsiteX5" fmla="*/ 57212 w 669194"/>
                <a:gd name="connsiteY5" fmla="*/ 395579 h 579890"/>
                <a:gd name="connsiteX6" fmla="*/ 64356 w 669194"/>
                <a:gd name="connsiteY6" fmla="*/ 397961 h 579890"/>
                <a:gd name="connsiteX7" fmla="*/ 73881 w 669194"/>
                <a:gd name="connsiteY7" fmla="*/ 409867 h 579890"/>
                <a:gd name="connsiteX8" fmla="*/ 76262 w 669194"/>
                <a:gd name="connsiteY8" fmla="*/ 417011 h 579890"/>
                <a:gd name="connsiteX9" fmla="*/ 85787 w 669194"/>
                <a:gd name="connsiteY9" fmla="*/ 419392 h 579890"/>
                <a:gd name="connsiteX10" fmla="*/ 121506 w 669194"/>
                <a:gd name="connsiteY10" fmla="*/ 424154 h 579890"/>
                <a:gd name="connsiteX11" fmla="*/ 128650 w 669194"/>
                <a:gd name="connsiteY11" fmla="*/ 431298 h 579890"/>
                <a:gd name="connsiteX12" fmla="*/ 133412 w 669194"/>
                <a:gd name="connsiteY12" fmla="*/ 438442 h 579890"/>
                <a:gd name="connsiteX13" fmla="*/ 140556 w 669194"/>
                <a:gd name="connsiteY13" fmla="*/ 443204 h 579890"/>
                <a:gd name="connsiteX14" fmla="*/ 152462 w 669194"/>
                <a:gd name="connsiteY14" fmla="*/ 447967 h 579890"/>
                <a:gd name="connsiteX15" fmla="*/ 157225 w 669194"/>
                <a:gd name="connsiteY15" fmla="*/ 433679 h 579890"/>
                <a:gd name="connsiteX16" fmla="*/ 166750 w 669194"/>
                <a:gd name="connsiteY16" fmla="*/ 419392 h 579890"/>
                <a:gd name="connsiteX17" fmla="*/ 171512 w 669194"/>
                <a:gd name="connsiteY17" fmla="*/ 412248 h 579890"/>
                <a:gd name="connsiteX18" fmla="*/ 200087 w 669194"/>
                <a:gd name="connsiteY18" fmla="*/ 414629 h 579890"/>
                <a:gd name="connsiteX19" fmla="*/ 202469 w 669194"/>
                <a:gd name="connsiteY19" fmla="*/ 436061 h 579890"/>
                <a:gd name="connsiteX20" fmla="*/ 209612 w 669194"/>
                <a:gd name="connsiteY20" fmla="*/ 443204 h 579890"/>
                <a:gd name="connsiteX21" fmla="*/ 226281 w 669194"/>
                <a:gd name="connsiteY21" fmla="*/ 462254 h 579890"/>
                <a:gd name="connsiteX22" fmla="*/ 242950 w 669194"/>
                <a:gd name="connsiteY22" fmla="*/ 481304 h 579890"/>
                <a:gd name="connsiteX23" fmla="*/ 245331 w 669194"/>
                <a:gd name="connsiteY23" fmla="*/ 488448 h 579890"/>
                <a:gd name="connsiteX24" fmla="*/ 259619 w 669194"/>
                <a:gd name="connsiteY24" fmla="*/ 493211 h 579890"/>
                <a:gd name="connsiteX25" fmla="*/ 262000 w 669194"/>
                <a:gd name="connsiteY25" fmla="*/ 500354 h 579890"/>
                <a:gd name="connsiteX26" fmla="*/ 276287 w 669194"/>
                <a:gd name="connsiteY26" fmla="*/ 505117 h 579890"/>
                <a:gd name="connsiteX27" fmla="*/ 292956 w 669194"/>
                <a:gd name="connsiteY27" fmla="*/ 500354 h 579890"/>
                <a:gd name="connsiteX28" fmla="*/ 300100 w 669194"/>
                <a:gd name="connsiteY28" fmla="*/ 495592 h 579890"/>
                <a:gd name="connsiteX29" fmla="*/ 312006 w 669194"/>
                <a:gd name="connsiteY29" fmla="*/ 493211 h 579890"/>
                <a:gd name="connsiteX30" fmla="*/ 319150 w 669194"/>
                <a:gd name="connsiteY30" fmla="*/ 488448 h 579890"/>
                <a:gd name="connsiteX31" fmla="*/ 340581 w 669194"/>
                <a:gd name="connsiteY31" fmla="*/ 493211 h 579890"/>
                <a:gd name="connsiteX32" fmla="*/ 345344 w 669194"/>
                <a:gd name="connsiteY32" fmla="*/ 500354 h 579890"/>
                <a:gd name="connsiteX33" fmla="*/ 357250 w 669194"/>
                <a:gd name="connsiteY33" fmla="*/ 509879 h 579890"/>
                <a:gd name="connsiteX34" fmla="*/ 362012 w 669194"/>
                <a:gd name="connsiteY34" fmla="*/ 531311 h 579890"/>
                <a:gd name="connsiteX35" fmla="*/ 369156 w 669194"/>
                <a:gd name="connsiteY35" fmla="*/ 538454 h 579890"/>
                <a:gd name="connsiteX36" fmla="*/ 371537 w 669194"/>
                <a:gd name="connsiteY36" fmla="*/ 578936 h 579890"/>
                <a:gd name="connsiteX37" fmla="*/ 376300 w 669194"/>
                <a:gd name="connsiteY37" fmla="*/ 564648 h 579890"/>
                <a:gd name="connsiteX38" fmla="*/ 385825 w 669194"/>
                <a:gd name="connsiteY38" fmla="*/ 550361 h 579890"/>
                <a:gd name="connsiteX39" fmla="*/ 390587 w 669194"/>
                <a:gd name="connsiteY39" fmla="*/ 543217 h 579890"/>
                <a:gd name="connsiteX40" fmla="*/ 392969 w 669194"/>
                <a:gd name="connsiteY40" fmla="*/ 536073 h 579890"/>
                <a:gd name="connsiteX41" fmla="*/ 400112 w 669194"/>
                <a:gd name="connsiteY41" fmla="*/ 531311 h 579890"/>
                <a:gd name="connsiteX42" fmla="*/ 435831 w 669194"/>
                <a:gd name="connsiteY42" fmla="*/ 521786 h 579890"/>
                <a:gd name="connsiteX43" fmla="*/ 440594 w 669194"/>
                <a:gd name="connsiteY43" fmla="*/ 507498 h 579890"/>
                <a:gd name="connsiteX44" fmla="*/ 450119 w 669194"/>
                <a:gd name="connsiteY44" fmla="*/ 495592 h 579890"/>
                <a:gd name="connsiteX45" fmla="*/ 454881 w 669194"/>
                <a:gd name="connsiteY45" fmla="*/ 488448 h 579890"/>
                <a:gd name="connsiteX46" fmla="*/ 488219 w 669194"/>
                <a:gd name="connsiteY46" fmla="*/ 488448 h 579890"/>
                <a:gd name="connsiteX47" fmla="*/ 512031 w 669194"/>
                <a:gd name="connsiteY47" fmla="*/ 495592 h 579890"/>
                <a:gd name="connsiteX48" fmla="*/ 528700 w 669194"/>
                <a:gd name="connsiteY48" fmla="*/ 474161 h 579890"/>
                <a:gd name="connsiteX49" fmla="*/ 542987 w 669194"/>
                <a:gd name="connsiteY49" fmla="*/ 469398 h 579890"/>
                <a:gd name="connsiteX50" fmla="*/ 557275 w 669194"/>
                <a:gd name="connsiteY50" fmla="*/ 471779 h 579890"/>
                <a:gd name="connsiteX51" fmla="*/ 571562 w 669194"/>
                <a:gd name="connsiteY51" fmla="*/ 476542 h 579890"/>
                <a:gd name="connsiteX52" fmla="*/ 578706 w 669194"/>
                <a:gd name="connsiteY52" fmla="*/ 478923 h 579890"/>
                <a:gd name="connsiteX53" fmla="*/ 607281 w 669194"/>
                <a:gd name="connsiteY53" fmla="*/ 481304 h 579890"/>
                <a:gd name="connsiteX54" fmla="*/ 612044 w 669194"/>
                <a:gd name="connsiteY54" fmla="*/ 474161 h 579890"/>
                <a:gd name="connsiteX55" fmla="*/ 614425 w 669194"/>
                <a:gd name="connsiteY55" fmla="*/ 464636 h 579890"/>
                <a:gd name="connsiteX56" fmla="*/ 619187 w 669194"/>
                <a:gd name="connsiteY56" fmla="*/ 450348 h 579890"/>
                <a:gd name="connsiteX57" fmla="*/ 621569 w 669194"/>
                <a:gd name="connsiteY57" fmla="*/ 443204 h 579890"/>
                <a:gd name="connsiteX58" fmla="*/ 643000 w 669194"/>
                <a:gd name="connsiteY58" fmla="*/ 436061 h 579890"/>
                <a:gd name="connsiteX59" fmla="*/ 650144 w 669194"/>
                <a:gd name="connsiteY59" fmla="*/ 433679 h 579890"/>
                <a:gd name="connsiteX60" fmla="*/ 659669 w 669194"/>
                <a:gd name="connsiteY60" fmla="*/ 419392 h 579890"/>
                <a:gd name="connsiteX61" fmla="*/ 669194 w 669194"/>
                <a:gd name="connsiteY61" fmla="*/ 397961 h 579890"/>
                <a:gd name="connsiteX62" fmla="*/ 650144 w 669194"/>
                <a:gd name="connsiteY62" fmla="*/ 381292 h 579890"/>
                <a:gd name="connsiteX63" fmla="*/ 645381 w 669194"/>
                <a:gd name="connsiteY63" fmla="*/ 374148 h 579890"/>
                <a:gd name="connsiteX64" fmla="*/ 638237 w 669194"/>
                <a:gd name="connsiteY64" fmla="*/ 369386 h 579890"/>
                <a:gd name="connsiteX65" fmla="*/ 628712 w 669194"/>
                <a:gd name="connsiteY65" fmla="*/ 359861 h 579890"/>
                <a:gd name="connsiteX66" fmla="*/ 628713 w 669194"/>
                <a:gd name="connsiteY66" fmla="*/ 352716 h 579890"/>
                <a:gd name="connsiteX67" fmla="*/ 602519 w 669194"/>
                <a:gd name="connsiteY67" fmla="*/ 350336 h 579890"/>
                <a:gd name="connsiteX68" fmla="*/ 595375 w 669194"/>
                <a:gd name="connsiteY68" fmla="*/ 338430 h 579890"/>
                <a:gd name="connsiteX69" fmla="*/ 588231 w 669194"/>
                <a:gd name="connsiteY69" fmla="*/ 343192 h 579890"/>
                <a:gd name="connsiteX70" fmla="*/ 583469 w 669194"/>
                <a:gd name="connsiteY70" fmla="*/ 328904 h 579890"/>
                <a:gd name="connsiteX71" fmla="*/ 578706 w 669194"/>
                <a:gd name="connsiteY71" fmla="*/ 321761 h 579890"/>
                <a:gd name="connsiteX72" fmla="*/ 571562 w 669194"/>
                <a:gd name="connsiteY72" fmla="*/ 307473 h 579890"/>
                <a:gd name="connsiteX73" fmla="*/ 569181 w 669194"/>
                <a:gd name="connsiteY73" fmla="*/ 300329 h 579890"/>
                <a:gd name="connsiteX74" fmla="*/ 564419 w 669194"/>
                <a:gd name="connsiteY74" fmla="*/ 293186 h 579890"/>
                <a:gd name="connsiteX75" fmla="*/ 562037 w 669194"/>
                <a:gd name="connsiteY75" fmla="*/ 286042 h 579890"/>
                <a:gd name="connsiteX76" fmla="*/ 557275 w 669194"/>
                <a:gd name="connsiteY76" fmla="*/ 278898 h 579890"/>
                <a:gd name="connsiteX77" fmla="*/ 552512 w 669194"/>
                <a:gd name="connsiteY77" fmla="*/ 264611 h 579890"/>
                <a:gd name="connsiteX78" fmla="*/ 550131 w 669194"/>
                <a:gd name="connsiteY78" fmla="*/ 257467 h 579890"/>
                <a:gd name="connsiteX79" fmla="*/ 545369 w 669194"/>
                <a:gd name="connsiteY79" fmla="*/ 250323 h 579890"/>
                <a:gd name="connsiteX80" fmla="*/ 547750 w 669194"/>
                <a:gd name="connsiteY80" fmla="*/ 233654 h 579890"/>
                <a:gd name="connsiteX81" fmla="*/ 538225 w 669194"/>
                <a:gd name="connsiteY81" fmla="*/ 228892 h 579890"/>
                <a:gd name="connsiteX82" fmla="*/ 535844 w 669194"/>
                <a:gd name="connsiteY82" fmla="*/ 214604 h 579890"/>
                <a:gd name="connsiteX83" fmla="*/ 526319 w 669194"/>
                <a:gd name="connsiteY83" fmla="*/ 181267 h 579890"/>
                <a:gd name="connsiteX84" fmla="*/ 521556 w 669194"/>
                <a:gd name="connsiteY84" fmla="*/ 166979 h 579890"/>
                <a:gd name="connsiteX85" fmla="*/ 516794 w 669194"/>
                <a:gd name="connsiteY85" fmla="*/ 145548 h 579890"/>
                <a:gd name="connsiteX86" fmla="*/ 512031 w 669194"/>
                <a:gd name="connsiteY86" fmla="*/ 138404 h 579890"/>
                <a:gd name="connsiteX87" fmla="*/ 502506 w 669194"/>
                <a:gd name="connsiteY87" fmla="*/ 128879 h 579890"/>
                <a:gd name="connsiteX88" fmla="*/ 500125 w 669194"/>
                <a:gd name="connsiteY88" fmla="*/ 121736 h 579890"/>
                <a:gd name="connsiteX89" fmla="*/ 497744 w 669194"/>
                <a:gd name="connsiteY89" fmla="*/ 107448 h 579890"/>
                <a:gd name="connsiteX90" fmla="*/ 483456 w 669194"/>
                <a:gd name="connsiteY90" fmla="*/ 107448 h 579890"/>
                <a:gd name="connsiteX91" fmla="*/ 464407 w 669194"/>
                <a:gd name="connsiteY91" fmla="*/ 121735 h 579890"/>
                <a:gd name="connsiteX92" fmla="*/ 452500 w 669194"/>
                <a:gd name="connsiteY92" fmla="*/ 131261 h 579890"/>
                <a:gd name="connsiteX93" fmla="*/ 442975 w 669194"/>
                <a:gd name="connsiteY93" fmla="*/ 133642 h 579890"/>
                <a:gd name="connsiteX94" fmla="*/ 428687 w 669194"/>
                <a:gd name="connsiteY94" fmla="*/ 138404 h 579890"/>
                <a:gd name="connsiteX95" fmla="*/ 421544 w 669194"/>
                <a:gd name="connsiteY95" fmla="*/ 133642 h 579890"/>
                <a:gd name="connsiteX96" fmla="*/ 419162 w 669194"/>
                <a:gd name="connsiteY96" fmla="*/ 126498 h 579890"/>
                <a:gd name="connsiteX97" fmla="*/ 416781 w 669194"/>
                <a:gd name="connsiteY97" fmla="*/ 90779 h 579890"/>
                <a:gd name="connsiteX98" fmla="*/ 402494 w 669194"/>
                <a:gd name="connsiteY98" fmla="*/ 76492 h 579890"/>
                <a:gd name="connsiteX99" fmla="*/ 392969 w 669194"/>
                <a:gd name="connsiteY99" fmla="*/ 66968 h 579890"/>
                <a:gd name="connsiteX100" fmla="*/ 381062 w 669194"/>
                <a:gd name="connsiteY100" fmla="*/ 59823 h 579890"/>
                <a:gd name="connsiteX101" fmla="*/ 366775 w 669194"/>
                <a:gd name="connsiteY101" fmla="*/ 57442 h 579890"/>
                <a:gd name="connsiteX102" fmla="*/ 362012 w 669194"/>
                <a:gd name="connsiteY102" fmla="*/ 57442 h 579890"/>
                <a:gd name="connsiteX103" fmla="*/ 347725 w 669194"/>
                <a:gd name="connsiteY103" fmla="*/ 47917 h 579890"/>
                <a:gd name="connsiteX104" fmla="*/ 347725 w 669194"/>
                <a:gd name="connsiteY104" fmla="*/ 31248 h 579890"/>
                <a:gd name="connsiteX105" fmla="*/ 326294 w 669194"/>
                <a:gd name="connsiteY105" fmla="*/ 28867 h 579890"/>
                <a:gd name="connsiteX106" fmla="*/ 312006 w 669194"/>
                <a:gd name="connsiteY106" fmla="*/ 26485 h 579890"/>
                <a:gd name="connsiteX107" fmla="*/ 302481 w 669194"/>
                <a:gd name="connsiteY107" fmla="*/ 21723 h 579890"/>
                <a:gd name="connsiteX108" fmla="*/ 295337 w 669194"/>
                <a:gd name="connsiteY108" fmla="*/ 19343 h 579890"/>
                <a:gd name="connsiteX109" fmla="*/ 281050 w 669194"/>
                <a:gd name="connsiteY109" fmla="*/ 14579 h 579890"/>
                <a:gd name="connsiteX110" fmla="*/ 266762 w 669194"/>
                <a:gd name="connsiteY110" fmla="*/ 9817 h 579890"/>
                <a:gd name="connsiteX111" fmla="*/ 252475 w 669194"/>
                <a:gd name="connsiteY111" fmla="*/ 292 h 579890"/>
                <a:gd name="connsiteX112" fmla="*/ 235806 w 669194"/>
                <a:gd name="connsiteY112" fmla="*/ 2673 h 579890"/>
                <a:gd name="connsiteX113" fmla="*/ 221519 w 669194"/>
                <a:gd name="connsiteY113" fmla="*/ 5054 h 579890"/>
                <a:gd name="connsiteX114" fmla="*/ 209612 w 669194"/>
                <a:gd name="connsiteY114" fmla="*/ 19342 h 579890"/>
                <a:gd name="connsiteX115" fmla="*/ 204850 w 669194"/>
                <a:gd name="connsiteY115" fmla="*/ 33629 h 579890"/>
                <a:gd name="connsiteX116" fmla="*/ 202469 w 669194"/>
                <a:gd name="connsiteY116" fmla="*/ 40773 h 579890"/>
                <a:gd name="connsiteX117" fmla="*/ 192944 w 669194"/>
                <a:gd name="connsiteY117" fmla="*/ 69348 h 579890"/>
                <a:gd name="connsiteX118" fmla="*/ 185800 w 669194"/>
                <a:gd name="connsiteY118" fmla="*/ 74111 h 579890"/>
                <a:gd name="connsiteX119" fmla="*/ 181037 w 669194"/>
                <a:gd name="connsiteY119" fmla="*/ 81254 h 579890"/>
                <a:gd name="connsiteX120" fmla="*/ 171512 w 669194"/>
                <a:gd name="connsiteY120" fmla="*/ 83636 h 579890"/>
                <a:gd name="connsiteX121" fmla="*/ 145319 w 669194"/>
                <a:gd name="connsiteY121" fmla="*/ 90779 h 579890"/>
                <a:gd name="connsiteX122" fmla="*/ 140556 w 669194"/>
                <a:gd name="connsiteY122" fmla="*/ 105067 h 579890"/>
                <a:gd name="connsiteX123" fmla="*/ 128650 w 669194"/>
                <a:gd name="connsiteY123" fmla="*/ 102686 h 579890"/>
                <a:gd name="connsiteX124" fmla="*/ 121506 w 669194"/>
                <a:gd name="connsiteY124" fmla="*/ 112211 h 579890"/>
                <a:gd name="connsiteX125" fmla="*/ 111982 w 669194"/>
                <a:gd name="connsiteY125" fmla="*/ 109829 h 579890"/>
                <a:gd name="connsiteX126" fmla="*/ 109600 w 669194"/>
                <a:gd name="connsiteY126" fmla="*/ 121736 h 579890"/>
                <a:gd name="connsiteX127" fmla="*/ 100075 w 669194"/>
                <a:gd name="connsiteY127" fmla="*/ 124117 h 579890"/>
                <a:gd name="connsiteX128" fmla="*/ 97694 w 669194"/>
                <a:gd name="connsiteY128" fmla="*/ 147930 h 579890"/>
                <a:gd name="connsiteX129" fmla="*/ 100075 w 669194"/>
                <a:gd name="connsiteY129" fmla="*/ 174123 h 579890"/>
                <a:gd name="connsiteX130" fmla="*/ 111981 w 669194"/>
                <a:gd name="connsiteY130" fmla="*/ 178885 h 579890"/>
                <a:gd name="connsiteX131" fmla="*/ 121506 w 669194"/>
                <a:gd name="connsiteY131" fmla="*/ 183649 h 579890"/>
                <a:gd name="connsiteX132" fmla="*/ 128650 w 669194"/>
                <a:gd name="connsiteY132" fmla="*/ 183648 h 579890"/>
                <a:gd name="connsiteX133" fmla="*/ 133412 w 669194"/>
                <a:gd name="connsiteY133" fmla="*/ 181267 h 579890"/>
                <a:gd name="connsiteX134" fmla="*/ 147700 w 669194"/>
                <a:gd name="connsiteY134" fmla="*/ 190792 h 579890"/>
                <a:gd name="connsiteX135" fmla="*/ 164369 w 669194"/>
                <a:gd name="connsiteY135" fmla="*/ 200317 h 579890"/>
                <a:gd name="connsiteX136" fmla="*/ 171512 w 669194"/>
                <a:gd name="connsiteY136" fmla="*/ 205079 h 579890"/>
                <a:gd name="connsiteX137" fmla="*/ 188181 w 669194"/>
                <a:gd name="connsiteY137" fmla="*/ 207461 h 579890"/>
                <a:gd name="connsiteX138" fmla="*/ 195325 w 669194"/>
                <a:gd name="connsiteY138" fmla="*/ 214604 h 579890"/>
                <a:gd name="connsiteX139" fmla="*/ 204850 w 669194"/>
                <a:gd name="connsiteY139" fmla="*/ 228892 h 579890"/>
                <a:gd name="connsiteX140" fmla="*/ 195325 w 669194"/>
                <a:gd name="connsiteY140" fmla="*/ 240798 h 579890"/>
                <a:gd name="connsiteX141" fmla="*/ 181037 w 669194"/>
                <a:gd name="connsiteY141" fmla="*/ 236036 h 579890"/>
                <a:gd name="connsiteX142" fmla="*/ 173894 w 669194"/>
                <a:gd name="connsiteY142" fmla="*/ 231273 h 579890"/>
                <a:gd name="connsiteX143" fmla="*/ 140556 w 669194"/>
                <a:gd name="connsiteY143" fmla="*/ 224129 h 579890"/>
                <a:gd name="connsiteX144" fmla="*/ 131031 w 669194"/>
                <a:gd name="connsiteY144" fmla="*/ 221748 h 579890"/>
                <a:gd name="connsiteX145" fmla="*/ 123887 w 669194"/>
                <a:gd name="connsiteY145" fmla="*/ 219367 h 579890"/>
                <a:gd name="connsiteX146" fmla="*/ 100075 w 669194"/>
                <a:gd name="connsiteY146" fmla="*/ 216986 h 579890"/>
                <a:gd name="connsiteX147" fmla="*/ 85787 w 669194"/>
                <a:gd name="connsiteY147" fmla="*/ 212223 h 579890"/>
                <a:gd name="connsiteX148" fmla="*/ 78644 w 669194"/>
                <a:gd name="connsiteY148" fmla="*/ 209842 h 579890"/>
                <a:gd name="connsiteX149" fmla="*/ 64356 w 669194"/>
                <a:gd name="connsiteY149" fmla="*/ 214604 h 579890"/>
                <a:gd name="connsiteX150" fmla="*/ 64356 w 669194"/>
                <a:gd name="connsiteY150" fmla="*/ 231273 h 579890"/>
                <a:gd name="connsiteX151" fmla="*/ 59594 w 669194"/>
                <a:gd name="connsiteY151" fmla="*/ 274136 h 579890"/>
                <a:gd name="connsiteX152" fmla="*/ 57212 w 669194"/>
                <a:gd name="connsiteY152" fmla="*/ 281279 h 579890"/>
                <a:gd name="connsiteX153" fmla="*/ 52450 w 669194"/>
                <a:gd name="connsiteY153" fmla="*/ 314617 h 579890"/>
                <a:gd name="connsiteX154" fmla="*/ 47687 w 669194"/>
                <a:gd name="connsiteY154" fmla="*/ 321761 h 579890"/>
                <a:gd name="connsiteX155" fmla="*/ 45306 w 669194"/>
                <a:gd name="connsiteY155" fmla="*/ 328904 h 579890"/>
                <a:gd name="connsiteX156" fmla="*/ 38162 w 669194"/>
                <a:gd name="connsiteY156" fmla="*/ 331286 h 579890"/>
                <a:gd name="connsiteX157" fmla="*/ 31019 w 669194"/>
                <a:gd name="connsiteY157" fmla="*/ 336048 h 579890"/>
                <a:gd name="connsiteX158" fmla="*/ 16731 w 669194"/>
                <a:gd name="connsiteY158" fmla="*/ 340811 h 579890"/>
                <a:gd name="connsiteX159" fmla="*/ 9587 w 669194"/>
                <a:gd name="connsiteY159" fmla="*/ 343192 h 579890"/>
                <a:gd name="connsiteX160" fmla="*/ 2444 w 669194"/>
                <a:gd name="connsiteY160" fmla="*/ 345573 h 579890"/>
                <a:gd name="connsiteX161" fmla="*/ 2444 w 669194"/>
                <a:gd name="connsiteY161" fmla="*/ 364623 h 579890"/>
                <a:gd name="connsiteX162" fmla="*/ 2444 w 669194"/>
                <a:gd name="connsiteY162" fmla="*/ 347954 h 579890"/>
                <a:gd name="connsiteX0" fmla="*/ 2444 w 669194"/>
                <a:gd name="connsiteY0" fmla="*/ 347954 h 579890"/>
                <a:gd name="connsiteX1" fmla="*/ 9587 w 669194"/>
                <a:gd name="connsiteY1" fmla="*/ 359861 h 579890"/>
                <a:gd name="connsiteX2" fmla="*/ 16731 w 669194"/>
                <a:gd name="connsiteY2" fmla="*/ 374148 h 579890"/>
                <a:gd name="connsiteX3" fmla="*/ 31019 w 669194"/>
                <a:gd name="connsiteY3" fmla="*/ 378911 h 579890"/>
                <a:gd name="connsiteX4" fmla="*/ 38162 w 669194"/>
                <a:gd name="connsiteY4" fmla="*/ 383673 h 579890"/>
                <a:gd name="connsiteX5" fmla="*/ 57212 w 669194"/>
                <a:gd name="connsiteY5" fmla="*/ 395579 h 579890"/>
                <a:gd name="connsiteX6" fmla="*/ 64356 w 669194"/>
                <a:gd name="connsiteY6" fmla="*/ 397961 h 579890"/>
                <a:gd name="connsiteX7" fmla="*/ 73881 w 669194"/>
                <a:gd name="connsiteY7" fmla="*/ 409867 h 579890"/>
                <a:gd name="connsiteX8" fmla="*/ 76262 w 669194"/>
                <a:gd name="connsiteY8" fmla="*/ 417011 h 579890"/>
                <a:gd name="connsiteX9" fmla="*/ 85787 w 669194"/>
                <a:gd name="connsiteY9" fmla="*/ 419392 h 579890"/>
                <a:gd name="connsiteX10" fmla="*/ 121506 w 669194"/>
                <a:gd name="connsiteY10" fmla="*/ 424154 h 579890"/>
                <a:gd name="connsiteX11" fmla="*/ 128650 w 669194"/>
                <a:gd name="connsiteY11" fmla="*/ 431298 h 579890"/>
                <a:gd name="connsiteX12" fmla="*/ 133412 w 669194"/>
                <a:gd name="connsiteY12" fmla="*/ 438442 h 579890"/>
                <a:gd name="connsiteX13" fmla="*/ 140556 w 669194"/>
                <a:gd name="connsiteY13" fmla="*/ 443204 h 579890"/>
                <a:gd name="connsiteX14" fmla="*/ 152462 w 669194"/>
                <a:gd name="connsiteY14" fmla="*/ 447967 h 579890"/>
                <a:gd name="connsiteX15" fmla="*/ 157225 w 669194"/>
                <a:gd name="connsiteY15" fmla="*/ 433679 h 579890"/>
                <a:gd name="connsiteX16" fmla="*/ 166750 w 669194"/>
                <a:gd name="connsiteY16" fmla="*/ 419392 h 579890"/>
                <a:gd name="connsiteX17" fmla="*/ 171512 w 669194"/>
                <a:gd name="connsiteY17" fmla="*/ 412248 h 579890"/>
                <a:gd name="connsiteX18" fmla="*/ 200087 w 669194"/>
                <a:gd name="connsiteY18" fmla="*/ 414629 h 579890"/>
                <a:gd name="connsiteX19" fmla="*/ 202469 w 669194"/>
                <a:gd name="connsiteY19" fmla="*/ 436061 h 579890"/>
                <a:gd name="connsiteX20" fmla="*/ 209612 w 669194"/>
                <a:gd name="connsiteY20" fmla="*/ 443204 h 579890"/>
                <a:gd name="connsiteX21" fmla="*/ 226281 w 669194"/>
                <a:gd name="connsiteY21" fmla="*/ 462254 h 579890"/>
                <a:gd name="connsiteX22" fmla="*/ 242950 w 669194"/>
                <a:gd name="connsiteY22" fmla="*/ 481304 h 579890"/>
                <a:gd name="connsiteX23" fmla="*/ 245331 w 669194"/>
                <a:gd name="connsiteY23" fmla="*/ 488448 h 579890"/>
                <a:gd name="connsiteX24" fmla="*/ 259619 w 669194"/>
                <a:gd name="connsiteY24" fmla="*/ 493211 h 579890"/>
                <a:gd name="connsiteX25" fmla="*/ 262000 w 669194"/>
                <a:gd name="connsiteY25" fmla="*/ 500354 h 579890"/>
                <a:gd name="connsiteX26" fmla="*/ 276287 w 669194"/>
                <a:gd name="connsiteY26" fmla="*/ 505117 h 579890"/>
                <a:gd name="connsiteX27" fmla="*/ 292956 w 669194"/>
                <a:gd name="connsiteY27" fmla="*/ 500354 h 579890"/>
                <a:gd name="connsiteX28" fmla="*/ 300100 w 669194"/>
                <a:gd name="connsiteY28" fmla="*/ 495592 h 579890"/>
                <a:gd name="connsiteX29" fmla="*/ 312006 w 669194"/>
                <a:gd name="connsiteY29" fmla="*/ 493211 h 579890"/>
                <a:gd name="connsiteX30" fmla="*/ 319150 w 669194"/>
                <a:gd name="connsiteY30" fmla="*/ 488448 h 579890"/>
                <a:gd name="connsiteX31" fmla="*/ 340581 w 669194"/>
                <a:gd name="connsiteY31" fmla="*/ 493211 h 579890"/>
                <a:gd name="connsiteX32" fmla="*/ 345344 w 669194"/>
                <a:gd name="connsiteY32" fmla="*/ 500354 h 579890"/>
                <a:gd name="connsiteX33" fmla="*/ 357250 w 669194"/>
                <a:gd name="connsiteY33" fmla="*/ 509879 h 579890"/>
                <a:gd name="connsiteX34" fmla="*/ 362012 w 669194"/>
                <a:gd name="connsiteY34" fmla="*/ 531311 h 579890"/>
                <a:gd name="connsiteX35" fmla="*/ 369156 w 669194"/>
                <a:gd name="connsiteY35" fmla="*/ 538454 h 579890"/>
                <a:gd name="connsiteX36" fmla="*/ 371537 w 669194"/>
                <a:gd name="connsiteY36" fmla="*/ 578936 h 579890"/>
                <a:gd name="connsiteX37" fmla="*/ 376300 w 669194"/>
                <a:gd name="connsiteY37" fmla="*/ 564648 h 579890"/>
                <a:gd name="connsiteX38" fmla="*/ 385825 w 669194"/>
                <a:gd name="connsiteY38" fmla="*/ 550361 h 579890"/>
                <a:gd name="connsiteX39" fmla="*/ 390587 w 669194"/>
                <a:gd name="connsiteY39" fmla="*/ 543217 h 579890"/>
                <a:gd name="connsiteX40" fmla="*/ 392969 w 669194"/>
                <a:gd name="connsiteY40" fmla="*/ 536073 h 579890"/>
                <a:gd name="connsiteX41" fmla="*/ 400112 w 669194"/>
                <a:gd name="connsiteY41" fmla="*/ 531311 h 579890"/>
                <a:gd name="connsiteX42" fmla="*/ 435831 w 669194"/>
                <a:gd name="connsiteY42" fmla="*/ 521786 h 579890"/>
                <a:gd name="connsiteX43" fmla="*/ 440594 w 669194"/>
                <a:gd name="connsiteY43" fmla="*/ 507498 h 579890"/>
                <a:gd name="connsiteX44" fmla="*/ 450119 w 669194"/>
                <a:gd name="connsiteY44" fmla="*/ 495592 h 579890"/>
                <a:gd name="connsiteX45" fmla="*/ 454881 w 669194"/>
                <a:gd name="connsiteY45" fmla="*/ 488448 h 579890"/>
                <a:gd name="connsiteX46" fmla="*/ 488219 w 669194"/>
                <a:gd name="connsiteY46" fmla="*/ 488448 h 579890"/>
                <a:gd name="connsiteX47" fmla="*/ 512031 w 669194"/>
                <a:gd name="connsiteY47" fmla="*/ 495592 h 579890"/>
                <a:gd name="connsiteX48" fmla="*/ 528700 w 669194"/>
                <a:gd name="connsiteY48" fmla="*/ 474161 h 579890"/>
                <a:gd name="connsiteX49" fmla="*/ 542987 w 669194"/>
                <a:gd name="connsiteY49" fmla="*/ 469398 h 579890"/>
                <a:gd name="connsiteX50" fmla="*/ 557275 w 669194"/>
                <a:gd name="connsiteY50" fmla="*/ 471779 h 579890"/>
                <a:gd name="connsiteX51" fmla="*/ 571562 w 669194"/>
                <a:gd name="connsiteY51" fmla="*/ 476542 h 579890"/>
                <a:gd name="connsiteX52" fmla="*/ 578706 w 669194"/>
                <a:gd name="connsiteY52" fmla="*/ 478923 h 579890"/>
                <a:gd name="connsiteX53" fmla="*/ 607281 w 669194"/>
                <a:gd name="connsiteY53" fmla="*/ 481304 h 579890"/>
                <a:gd name="connsiteX54" fmla="*/ 612044 w 669194"/>
                <a:gd name="connsiteY54" fmla="*/ 474161 h 579890"/>
                <a:gd name="connsiteX55" fmla="*/ 614425 w 669194"/>
                <a:gd name="connsiteY55" fmla="*/ 464636 h 579890"/>
                <a:gd name="connsiteX56" fmla="*/ 619187 w 669194"/>
                <a:gd name="connsiteY56" fmla="*/ 450348 h 579890"/>
                <a:gd name="connsiteX57" fmla="*/ 621569 w 669194"/>
                <a:gd name="connsiteY57" fmla="*/ 443204 h 579890"/>
                <a:gd name="connsiteX58" fmla="*/ 643000 w 669194"/>
                <a:gd name="connsiteY58" fmla="*/ 436061 h 579890"/>
                <a:gd name="connsiteX59" fmla="*/ 650144 w 669194"/>
                <a:gd name="connsiteY59" fmla="*/ 433679 h 579890"/>
                <a:gd name="connsiteX60" fmla="*/ 659669 w 669194"/>
                <a:gd name="connsiteY60" fmla="*/ 419392 h 579890"/>
                <a:gd name="connsiteX61" fmla="*/ 669194 w 669194"/>
                <a:gd name="connsiteY61" fmla="*/ 397961 h 579890"/>
                <a:gd name="connsiteX62" fmla="*/ 650144 w 669194"/>
                <a:gd name="connsiteY62" fmla="*/ 381292 h 579890"/>
                <a:gd name="connsiteX63" fmla="*/ 645381 w 669194"/>
                <a:gd name="connsiteY63" fmla="*/ 374148 h 579890"/>
                <a:gd name="connsiteX64" fmla="*/ 638237 w 669194"/>
                <a:gd name="connsiteY64" fmla="*/ 369386 h 579890"/>
                <a:gd name="connsiteX65" fmla="*/ 628712 w 669194"/>
                <a:gd name="connsiteY65" fmla="*/ 359861 h 579890"/>
                <a:gd name="connsiteX66" fmla="*/ 628713 w 669194"/>
                <a:gd name="connsiteY66" fmla="*/ 352716 h 579890"/>
                <a:gd name="connsiteX67" fmla="*/ 602519 w 669194"/>
                <a:gd name="connsiteY67" fmla="*/ 350336 h 579890"/>
                <a:gd name="connsiteX68" fmla="*/ 595375 w 669194"/>
                <a:gd name="connsiteY68" fmla="*/ 338430 h 579890"/>
                <a:gd name="connsiteX69" fmla="*/ 588231 w 669194"/>
                <a:gd name="connsiteY69" fmla="*/ 343192 h 579890"/>
                <a:gd name="connsiteX70" fmla="*/ 583469 w 669194"/>
                <a:gd name="connsiteY70" fmla="*/ 328904 h 579890"/>
                <a:gd name="connsiteX71" fmla="*/ 578706 w 669194"/>
                <a:gd name="connsiteY71" fmla="*/ 321761 h 579890"/>
                <a:gd name="connsiteX72" fmla="*/ 571562 w 669194"/>
                <a:gd name="connsiteY72" fmla="*/ 307473 h 579890"/>
                <a:gd name="connsiteX73" fmla="*/ 569181 w 669194"/>
                <a:gd name="connsiteY73" fmla="*/ 300329 h 579890"/>
                <a:gd name="connsiteX74" fmla="*/ 564419 w 669194"/>
                <a:gd name="connsiteY74" fmla="*/ 293186 h 579890"/>
                <a:gd name="connsiteX75" fmla="*/ 562037 w 669194"/>
                <a:gd name="connsiteY75" fmla="*/ 286042 h 579890"/>
                <a:gd name="connsiteX76" fmla="*/ 557275 w 669194"/>
                <a:gd name="connsiteY76" fmla="*/ 278898 h 579890"/>
                <a:gd name="connsiteX77" fmla="*/ 552512 w 669194"/>
                <a:gd name="connsiteY77" fmla="*/ 264611 h 579890"/>
                <a:gd name="connsiteX78" fmla="*/ 550131 w 669194"/>
                <a:gd name="connsiteY78" fmla="*/ 257467 h 579890"/>
                <a:gd name="connsiteX79" fmla="*/ 545369 w 669194"/>
                <a:gd name="connsiteY79" fmla="*/ 250323 h 579890"/>
                <a:gd name="connsiteX80" fmla="*/ 547750 w 669194"/>
                <a:gd name="connsiteY80" fmla="*/ 233654 h 579890"/>
                <a:gd name="connsiteX81" fmla="*/ 538225 w 669194"/>
                <a:gd name="connsiteY81" fmla="*/ 228892 h 579890"/>
                <a:gd name="connsiteX82" fmla="*/ 535844 w 669194"/>
                <a:gd name="connsiteY82" fmla="*/ 214604 h 579890"/>
                <a:gd name="connsiteX83" fmla="*/ 526319 w 669194"/>
                <a:gd name="connsiteY83" fmla="*/ 181267 h 579890"/>
                <a:gd name="connsiteX84" fmla="*/ 521556 w 669194"/>
                <a:gd name="connsiteY84" fmla="*/ 166979 h 579890"/>
                <a:gd name="connsiteX85" fmla="*/ 516794 w 669194"/>
                <a:gd name="connsiteY85" fmla="*/ 145548 h 579890"/>
                <a:gd name="connsiteX86" fmla="*/ 519175 w 669194"/>
                <a:gd name="connsiteY86" fmla="*/ 133641 h 579890"/>
                <a:gd name="connsiteX87" fmla="*/ 502506 w 669194"/>
                <a:gd name="connsiteY87" fmla="*/ 128879 h 579890"/>
                <a:gd name="connsiteX88" fmla="*/ 500125 w 669194"/>
                <a:gd name="connsiteY88" fmla="*/ 121736 h 579890"/>
                <a:gd name="connsiteX89" fmla="*/ 497744 w 669194"/>
                <a:gd name="connsiteY89" fmla="*/ 107448 h 579890"/>
                <a:gd name="connsiteX90" fmla="*/ 483456 w 669194"/>
                <a:gd name="connsiteY90" fmla="*/ 107448 h 579890"/>
                <a:gd name="connsiteX91" fmla="*/ 464407 w 669194"/>
                <a:gd name="connsiteY91" fmla="*/ 121735 h 579890"/>
                <a:gd name="connsiteX92" fmla="*/ 452500 w 669194"/>
                <a:gd name="connsiteY92" fmla="*/ 131261 h 579890"/>
                <a:gd name="connsiteX93" fmla="*/ 442975 w 669194"/>
                <a:gd name="connsiteY93" fmla="*/ 133642 h 579890"/>
                <a:gd name="connsiteX94" fmla="*/ 428687 w 669194"/>
                <a:gd name="connsiteY94" fmla="*/ 138404 h 579890"/>
                <a:gd name="connsiteX95" fmla="*/ 421544 w 669194"/>
                <a:gd name="connsiteY95" fmla="*/ 133642 h 579890"/>
                <a:gd name="connsiteX96" fmla="*/ 419162 w 669194"/>
                <a:gd name="connsiteY96" fmla="*/ 126498 h 579890"/>
                <a:gd name="connsiteX97" fmla="*/ 416781 w 669194"/>
                <a:gd name="connsiteY97" fmla="*/ 90779 h 579890"/>
                <a:gd name="connsiteX98" fmla="*/ 402494 w 669194"/>
                <a:gd name="connsiteY98" fmla="*/ 76492 h 579890"/>
                <a:gd name="connsiteX99" fmla="*/ 392969 w 669194"/>
                <a:gd name="connsiteY99" fmla="*/ 66968 h 579890"/>
                <a:gd name="connsiteX100" fmla="*/ 381062 w 669194"/>
                <a:gd name="connsiteY100" fmla="*/ 59823 h 579890"/>
                <a:gd name="connsiteX101" fmla="*/ 366775 w 669194"/>
                <a:gd name="connsiteY101" fmla="*/ 57442 h 579890"/>
                <a:gd name="connsiteX102" fmla="*/ 362012 w 669194"/>
                <a:gd name="connsiteY102" fmla="*/ 57442 h 579890"/>
                <a:gd name="connsiteX103" fmla="*/ 347725 w 669194"/>
                <a:gd name="connsiteY103" fmla="*/ 47917 h 579890"/>
                <a:gd name="connsiteX104" fmla="*/ 347725 w 669194"/>
                <a:gd name="connsiteY104" fmla="*/ 31248 h 579890"/>
                <a:gd name="connsiteX105" fmla="*/ 326294 w 669194"/>
                <a:gd name="connsiteY105" fmla="*/ 28867 h 579890"/>
                <a:gd name="connsiteX106" fmla="*/ 312006 w 669194"/>
                <a:gd name="connsiteY106" fmla="*/ 26485 h 579890"/>
                <a:gd name="connsiteX107" fmla="*/ 302481 w 669194"/>
                <a:gd name="connsiteY107" fmla="*/ 21723 h 579890"/>
                <a:gd name="connsiteX108" fmla="*/ 295337 w 669194"/>
                <a:gd name="connsiteY108" fmla="*/ 19343 h 579890"/>
                <a:gd name="connsiteX109" fmla="*/ 281050 w 669194"/>
                <a:gd name="connsiteY109" fmla="*/ 14579 h 579890"/>
                <a:gd name="connsiteX110" fmla="*/ 266762 w 669194"/>
                <a:gd name="connsiteY110" fmla="*/ 9817 h 579890"/>
                <a:gd name="connsiteX111" fmla="*/ 252475 w 669194"/>
                <a:gd name="connsiteY111" fmla="*/ 292 h 579890"/>
                <a:gd name="connsiteX112" fmla="*/ 235806 w 669194"/>
                <a:gd name="connsiteY112" fmla="*/ 2673 h 579890"/>
                <a:gd name="connsiteX113" fmla="*/ 221519 w 669194"/>
                <a:gd name="connsiteY113" fmla="*/ 5054 h 579890"/>
                <a:gd name="connsiteX114" fmla="*/ 209612 w 669194"/>
                <a:gd name="connsiteY114" fmla="*/ 19342 h 579890"/>
                <a:gd name="connsiteX115" fmla="*/ 204850 w 669194"/>
                <a:gd name="connsiteY115" fmla="*/ 33629 h 579890"/>
                <a:gd name="connsiteX116" fmla="*/ 202469 w 669194"/>
                <a:gd name="connsiteY116" fmla="*/ 40773 h 579890"/>
                <a:gd name="connsiteX117" fmla="*/ 192944 w 669194"/>
                <a:gd name="connsiteY117" fmla="*/ 69348 h 579890"/>
                <a:gd name="connsiteX118" fmla="*/ 185800 w 669194"/>
                <a:gd name="connsiteY118" fmla="*/ 74111 h 579890"/>
                <a:gd name="connsiteX119" fmla="*/ 181037 w 669194"/>
                <a:gd name="connsiteY119" fmla="*/ 81254 h 579890"/>
                <a:gd name="connsiteX120" fmla="*/ 171512 w 669194"/>
                <a:gd name="connsiteY120" fmla="*/ 83636 h 579890"/>
                <a:gd name="connsiteX121" fmla="*/ 145319 w 669194"/>
                <a:gd name="connsiteY121" fmla="*/ 90779 h 579890"/>
                <a:gd name="connsiteX122" fmla="*/ 140556 w 669194"/>
                <a:gd name="connsiteY122" fmla="*/ 105067 h 579890"/>
                <a:gd name="connsiteX123" fmla="*/ 128650 w 669194"/>
                <a:gd name="connsiteY123" fmla="*/ 102686 h 579890"/>
                <a:gd name="connsiteX124" fmla="*/ 121506 w 669194"/>
                <a:gd name="connsiteY124" fmla="*/ 112211 h 579890"/>
                <a:gd name="connsiteX125" fmla="*/ 111982 w 669194"/>
                <a:gd name="connsiteY125" fmla="*/ 109829 h 579890"/>
                <a:gd name="connsiteX126" fmla="*/ 109600 w 669194"/>
                <a:gd name="connsiteY126" fmla="*/ 121736 h 579890"/>
                <a:gd name="connsiteX127" fmla="*/ 100075 w 669194"/>
                <a:gd name="connsiteY127" fmla="*/ 124117 h 579890"/>
                <a:gd name="connsiteX128" fmla="*/ 97694 w 669194"/>
                <a:gd name="connsiteY128" fmla="*/ 147930 h 579890"/>
                <a:gd name="connsiteX129" fmla="*/ 100075 w 669194"/>
                <a:gd name="connsiteY129" fmla="*/ 174123 h 579890"/>
                <a:gd name="connsiteX130" fmla="*/ 111981 w 669194"/>
                <a:gd name="connsiteY130" fmla="*/ 178885 h 579890"/>
                <a:gd name="connsiteX131" fmla="*/ 121506 w 669194"/>
                <a:gd name="connsiteY131" fmla="*/ 183649 h 579890"/>
                <a:gd name="connsiteX132" fmla="*/ 128650 w 669194"/>
                <a:gd name="connsiteY132" fmla="*/ 183648 h 579890"/>
                <a:gd name="connsiteX133" fmla="*/ 133412 w 669194"/>
                <a:gd name="connsiteY133" fmla="*/ 181267 h 579890"/>
                <a:gd name="connsiteX134" fmla="*/ 147700 w 669194"/>
                <a:gd name="connsiteY134" fmla="*/ 190792 h 579890"/>
                <a:gd name="connsiteX135" fmla="*/ 164369 w 669194"/>
                <a:gd name="connsiteY135" fmla="*/ 200317 h 579890"/>
                <a:gd name="connsiteX136" fmla="*/ 171512 w 669194"/>
                <a:gd name="connsiteY136" fmla="*/ 205079 h 579890"/>
                <a:gd name="connsiteX137" fmla="*/ 188181 w 669194"/>
                <a:gd name="connsiteY137" fmla="*/ 207461 h 579890"/>
                <a:gd name="connsiteX138" fmla="*/ 195325 w 669194"/>
                <a:gd name="connsiteY138" fmla="*/ 214604 h 579890"/>
                <a:gd name="connsiteX139" fmla="*/ 204850 w 669194"/>
                <a:gd name="connsiteY139" fmla="*/ 228892 h 579890"/>
                <a:gd name="connsiteX140" fmla="*/ 195325 w 669194"/>
                <a:gd name="connsiteY140" fmla="*/ 240798 h 579890"/>
                <a:gd name="connsiteX141" fmla="*/ 181037 w 669194"/>
                <a:gd name="connsiteY141" fmla="*/ 236036 h 579890"/>
                <a:gd name="connsiteX142" fmla="*/ 173894 w 669194"/>
                <a:gd name="connsiteY142" fmla="*/ 231273 h 579890"/>
                <a:gd name="connsiteX143" fmla="*/ 140556 w 669194"/>
                <a:gd name="connsiteY143" fmla="*/ 224129 h 579890"/>
                <a:gd name="connsiteX144" fmla="*/ 131031 w 669194"/>
                <a:gd name="connsiteY144" fmla="*/ 221748 h 579890"/>
                <a:gd name="connsiteX145" fmla="*/ 123887 w 669194"/>
                <a:gd name="connsiteY145" fmla="*/ 219367 h 579890"/>
                <a:gd name="connsiteX146" fmla="*/ 100075 w 669194"/>
                <a:gd name="connsiteY146" fmla="*/ 216986 h 579890"/>
                <a:gd name="connsiteX147" fmla="*/ 85787 w 669194"/>
                <a:gd name="connsiteY147" fmla="*/ 212223 h 579890"/>
                <a:gd name="connsiteX148" fmla="*/ 78644 w 669194"/>
                <a:gd name="connsiteY148" fmla="*/ 209842 h 579890"/>
                <a:gd name="connsiteX149" fmla="*/ 64356 w 669194"/>
                <a:gd name="connsiteY149" fmla="*/ 214604 h 579890"/>
                <a:gd name="connsiteX150" fmla="*/ 64356 w 669194"/>
                <a:gd name="connsiteY150" fmla="*/ 231273 h 579890"/>
                <a:gd name="connsiteX151" fmla="*/ 59594 w 669194"/>
                <a:gd name="connsiteY151" fmla="*/ 274136 h 579890"/>
                <a:gd name="connsiteX152" fmla="*/ 57212 w 669194"/>
                <a:gd name="connsiteY152" fmla="*/ 281279 h 579890"/>
                <a:gd name="connsiteX153" fmla="*/ 52450 w 669194"/>
                <a:gd name="connsiteY153" fmla="*/ 314617 h 579890"/>
                <a:gd name="connsiteX154" fmla="*/ 47687 w 669194"/>
                <a:gd name="connsiteY154" fmla="*/ 321761 h 579890"/>
                <a:gd name="connsiteX155" fmla="*/ 45306 w 669194"/>
                <a:gd name="connsiteY155" fmla="*/ 328904 h 579890"/>
                <a:gd name="connsiteX156" fmla="*/ 38162 w 669194"/>
                <a:gd name="connsiteY156" fmla="*/ 331286 h 579890"/>
                <a:gd name="connsiteX157" fmla="*/ 31019 w 669194"/>
                <a:gd name="connsiteY157" fmla="*/ 336048 h 579890"/>
                <a:gd name="connsiteX158" fmla="*/ 16731 w 669194"/>
                <a:gd name="connsiteY158" fmla="*/ 340811 h 579890"/>
                <a:gd name="connsiteX159" fmla="*/ 9587 w 669194"/>
                <a:gd name="connsiteY159" fmla="*/ 343192 h 579890"/>
                <a:gd name="connsiteX160" fmla="*/ 2444 w 669194"/>
                <a:gd name="connsiteY160" fmla="*/ 345573 h 579890"/>
                <a:gd name="connsiteX161" fmla="*/ 2444 w 669194"/>
                <a:gd name="connsiteY161" fmla="*/ 364623 h 579890"/>
                <a:gd name="connsiteX162" fmla="*/ 2444 w 669194"/>
                <a:gd name="connsiteY162" fmla="*/ 347954 h 579890"/>
                <a:gd name="connsiteX0" fmla="*/ 2444 w 669194"/>
                <a:gd name="connsiteY0" fmla="*/ 347954 h 579890"/>
                <a:gd name="connsiteX1" fmla="*/ 9587 w 669194"/>
                <a:gd name="connsiteY1" fmla="*/ 359861 h 579890"/>
                <a:gd name="connsiteX2" fmla="*/ 16731 w 669194"/>
                <a:gd name="connsiteY2" fmla="*/ 374148 h 579890"/>
                <a:gd name="connsiteX3" fmla="*/ 31019 w 669194"/>
                <a:gd name="connsiteY3" fmla="*/ 378911 h 579890"/>
                <a:gd name="connsiteX4" fmla="*/ 38162 w 669194"/>
                <a:gd name="connsiteY4" fmla="*/ 383673 h 579890"/>
                <a:gd name="connsiteX5" fmla="*/ 57212 w 669194"/>
                <a:gd name="connsiteY5" fmla="*/ 395579 h 579890"/>
                <a:gd name="connsiteX6" fmla="*/ 64356 w 669194"/>
                <a:gd name="connsiteY6" fmla="*/ 397961 h 579890"/>
                <a:gd name="connsiteX7" fmla="*/ 73881 w 669194"/>
                <a:gd name="connsiteY7" fmla="*/ 409867 h 579890"/>
                <a:gd name="connsiteX8" fmla="*/ 76262 w 669194"/>
                <a:gd name="connsiteY8" fmla="*/ 417011 h 579890"/>
                <a:gd name="connsiteX9" fmla="*/ 85787 w 669194"/>
                <a:gd name="connsiteY9" fmla="*/ 419392 h 579890"/>
                <a:gd name="connsiteX10" fmla="*/ 121506 w 669194"/>
                <a:gd name="connsiteY10" fmla="*/ 424154 h 579890"/>
                <a:gd name="connsiteX11" fmla="*/ 128650 w 669194"/>
                <a:gd name="connsiteY11" fmla="*/ 431298 h 579890"/>
                <a:gd name="connsiteX12" fmla="*/ 133412 w 669194"/>
                <a:gd name="connsiteY12" fmla="*/ 438442 h 579890"/>
                <a:gd name="connsiteX13" fmla="*/ 140556 w 669194"/>
                <a:gd name="connsiteY13" fmla="*/ 443204 h 579890"/>
                <a:gd name="connsiteX14" fmla="*/ 152462 w 669194"/>
                <a:gd name="connsiteY14" fmla="*/ 447967 h 579890"/>
                <a:gd name="connsiteX15" fmla="*/ 157225 w 669194"/>
                <a:gd name="connsiteY15" fmla="*/ 433679 h 579890"/>
                <a:gd name="connsiteX16" fmla="*/ 166750 w 669194"/>
                <a:gd name="connsiteY16" fmla="*/ 419392 h 579890"/>
                <a:gd name="connsiteX17" fmla="*/ 171512 w 669194"/>
                <a:gd name="connsiteY17" fmla="*/ 412248 h 579890"/>
                <a:gd name="connsiteX18" fmla="*/ 200087 w 669194"/>
                <a:gd name="connsiteY18" fmla="*/ 414629 h 579890"/>
                <a:gd name="connsiteX19" fmla="*/ 202469 w 669194"/>
                <a:gd name="connsiteY19" fmla="*/ 436061 h 579890"/>
                <a:gd name="connsiteX20" fmla="*/ 209612 w 669194"/>
                <a:gd name="connsiteY20" fmla="*/ 443204 h 579890"/>
                <a:gd name="connsiteX21" fmla="*/ 226281 w 669194"/>
                <a:gd name="connsiteY21" fmla="*/ 462254 h 579890"/>
                <a:gd name="connsiteX22" fmla="*/ 242950 w 669194"/>
                <a:gd name="connsiteY22" fmla="*/ 481304 h 579890"/>
                <a:gd name="connsiteX23" fmla="*/ 245331 w 669194"/>
                <a:gd name="connsiteY23" fmla="*/ 488448 h 579890"/>
                <a:gd name="connsiteX24" fmla="*/ 259619 w 669194"/>
                <a:gd name="connsiteY24" fmla="*/ 493211 h 579890"/>
                <a:gd name="connsiteX25" fmla="*/ 262000 w 669194"/>
                <a:gd name="connsiteY25" fmla="*/ 500354 h 579890"/>
                <a:gd name="connsiteX26" fmla="*/ 276287 w 669194"/>
                <a:gd name="connsiteY26" fmla="*/ 505117 h 579890"/>
                <a:gd name="connsiteX27" fmla="*/ 292956 w 669194"/>
                <a:gd name="connsiteY27" fmla="*/ 500354 h 579890"/>
                <a:gd name="connsiteX28" fmla="*/ 300100 w 669194"/>
                <a:gd name="connsiteY28" fmla="*/ 495592 h 579890"/>
                <a:gd name="connsiteX29" fmla="*/ 312006 w 669194"/>
                <a:gd name="connsiteY29" fmla="*/ 493211 h 579890"/>
                <a:gd name="connsiteX30" fmla="*/ 319150 w 669194"/>
                <a:gd name="connsiteY30" fmla="*/ 488448 h 579890"/>
                <a:gd name="connsiteX31" fmla="*/ 340581 w 669194"/>
                <a:gd name="connsiteY31" fmla="*/ 493211 h 579890"/>
                <a:gd name="connsiteX32" fmla="*/ 345344 w 669194"/>
                <a:gd name="connsiteY32" fmla="*/ 500354 h 579890"/>
                <a:gd name="connsiteX33" fmla="*/ 357250 w 669194"/>
                <a:gd name="connsiteY33" fmla="*/ 509879 h 579890"/>
                <a:gd name="connsiteX34" fmla="*/ 362012 w 669194"/>
                <a:gd name="connsiteY34" fmla="*/ 531311 h 579890"/>
                <a:gd name="connsiteX35" fmla="*/ 369156 w 669194"/>
                <a:gd name="connsiteY35" fmla="*/ 538454 h 579890"/>
                <a:gd name="connsiteX36" fmla="*/ 371537 w 669194"/>
                <a:gd name="connsiteY36" fmla="*/ 578936 h 579890"/>
                <a:gd name="connsiteX37" fmla="*/ 376300 w 669194"/>
                <a:gd name="connsiteY37" fmla="*/ 564648 h 579890"/>
                <a:gd name="connsiteX38" fmla="*/ 385825 w 669194"/>
                <a:gd name="connsiteY38" fmla="*/ 550361 h 579890"/>
                <a:gd name="connsiteX39" fmla="*/ 390587 w 669194"/>
                <a:gd name="connsiteY39" fmla="*/ 543217 h 579890"/>
                <a:gd name="connsiteX40" fmla="*/ 392969 w 669194"/>
                <a:gd name="connsiteY40" fmla="*/ 536073 h 579890"/>
                <a:gd name="connsiteX41" fmla="*/ 400112 w 669194"/>
                <a:gd name="connsiteY41" fmla="*/ 531311 h 579890"/>
                <a:gd name="connsiteX42" fmla="*/ 435831 w 669194"/>
                <a:gd name="connsiteY42" fmla="*/ 521786 h 579890"/>
                <a:gd name="connsiteX43" fmla="*/ 440594 w 669194"/>
                <a:gd name="connsiteY43" fmla="*/ 507498 h 579890"/>
                <a:gd name="connsiteX44" fmla="*/ 450119 w 669194"/>
                <a:gd name="connsiteY44" fmla="*/ 495592 h 579890"/>
                <a:gd name="connsiteX45" fmla="*/ 454881 w 669194"/>
                <a:gd name="connsiteY45" fmla="*/ 488448 h 579890"/>
                <a:gd name="connsiteX46" fmla="*/ 488219 w 669194"/>
                <a:gd name="connsiteY46" fmla="*/ 488448 h 579890"/>
                <a:gd name="connsiteX47" fmla="*/ 512031 w 669194"/>
                <a:gd name="connsiteY47" fmla="*/ 495592 h 579890"/>
                <a:gd name="connsiteX48" fmla="*/ 528700 w 669194"/>
                <a:gd name="connsiteY48" fmla="*/ 474161 h 579890"/>
                <a:gd name="connsiteX49" fmla="*/ 542987 w 669194"/>
                <a:gd name="connsiteY49" fmla="*/ 469398 h 579890"/>
                <a:gd name="connsiteX50" fmla="*/ 557275 w 669194"/>
                <a:gd name="connsiteY50" fmla="*/ 471779 h 579890"/>
                <a:gd name="connsiteX51" fmla="*/ 571562 w 669194"/>
                <a:gd name="connsiteY51" fmla="*/ 476542 h 579890"/>
                <a:gd name="connsiteX52" fmla="*/ 578706 w 669194"/>
                <a:gd name="connsiteY52" fmla="*/ 478923 h 579890"/>
                <a:gd name="connsiteX53" fmla="*/ 607281 w 669194"/>
                <a:gd name="connsiteY53" fmla="*/ 481304 h 579890"/>
                <a:gd name="connsiteX54" fmla="*/ 612044 w 669194"/>
                <a:gd name="connsiteY54" fmla="*/ 474161 h 579890"/>
                <a:gd name="connsiteX55" fmla="*/ 614425 w 669194"/>
                <a:gd name="connsiteY55" fmla="*/ 464636 h 579890"/>
                <a:gd name="connsiteX56" fmla="*/ 619187 w 669194"/>
                <a:gd name="connsiteY56" fmla="*/ 450348 h 579890"/>
                <a:gd name="connsiteX57" fmla="*/ 621569 w 669194"/>
                <a:gd name="connsiteY57" fmla="*/ 443204 h 579890"/>
                <a:gd name="connsiteX58" fmla="*/ 643000 w 669194"/>
                <a:gd name="connsiteY58" fmla="*/ 436061 h 579890"/>
                <a:gd name="connsiteX59" fmla="*/ 650144 w 669194"/>
                <a:gd name="connsiteY59" fmla="*/ 433679 h 579890"/>
                <a:gd name="connsiteX60" fmla="*/ 659669 w 669194"/>
                <a:gd name="connsiteY60" fmla="*/ 419392 h 579890"/>
                <a:gd name="connsiteX61" fmla="*/ 669194 w 669194"/>
                <a:gd name="connsiteY61" fmla="*/ 397961 h 579890"/>
                <a:gd name="connsiteX62" fmla="*/ 650144 w 669194"/>
                <a:gd name="connsiteY62" fmla="*/ 381292 h 579890"/>
                <a:gd name="connsiteX63" fmla="*/ 645381 w 669194"/>
                <a:gd name="connsiteY63" fmla="*/ 374148 h 579890"/>
                <a:gd name="connsiteX64" fmla="*/ 638237 w 669194"/>
                <a:gd name="connsiteY64" fmla="*/ 369386 h 579890"/>
                <a:gd name="connsiteX65" fmla="*/ 628712 w 669194"/>
                <a:gd name="connsiteY65" fmla="*/ 359861 h 579890"/>
                <a:gd name="connsiteX66" fmla="*/ 628713 w 669194"/>
                <a:gd name="connsiteY66" fmla="*/ 352716 h 579890"/>
                <a:gd name="connsiteX67" fmla="*/ 602519 w 669194"/>
                <a:gd name="connsiteY67" fmla="*/ 350336 h 579890"/>
                <a:gd name="connsiteX68" fmla="*/ 595375 w 669194"/>
                <a:gd name="connsiteY68" fmla="*/ 338430 h 579890"/>
                <a:gd name="connsiteX69" fmla="*/ 588231 w 669194"/>
                <a:gd name="connsiteY69" fmla="*/ 343192 h 579890"/>
                <a:gd name="connsiteX70" fmla="*/ 583469 w 669194"/>
                <a:gd name="connsiteY70" fmla="*/ 328904 h 579890"/>
                <a:gd name="connsiteX71" fmla="*/ 578706 w 669194"/>
                <a:gd name="connsiteY71" fmla="*/ 321761 h 579890"/>
                <a:gd name="connsiteX72" fmla="*/ 571562 w 669194"/>
                <a:gd name="connsiteY72" fmla="*/ 307473 h 579890"/>
                <a:gd name="connsiteX73" fmla="*/ 569181 w 669194"/>
                <a:gd name="connsiteY73" fmla="*/ 300329 h 579890"/>
                <a:gd name="connsiteX74" fmla="*/ 564419 w 669194"/>
                <a:gd name="connsiteY74" fmla="*/ 293186 h 579890"/>
                <a:gd name="connsiteX75" fmla="*/ 562037 w 669194"/>
                <a:gd name="connsiteY75" fmla="*/ 286042 h 579890"/>
                <a:gd name="connsiteX76" fmla="*/ 557275 w 669194"/>
                <a:gd name="connsiteY76" fmla="*/ 278898 h 579890"/>
                <a:gd name="connsiteX77" fmla="*/ 552512 w 669194"/>
                <a:gd name="connsiteY77" fmla="*/ 264611 h 579890"/>
                <a:gd name="connsiteX78" fmla="*/ 550131 w 669194"/>
                <a:gd name="connsiteY78" fmla="*/ 257467 h 579890"/>
                <a:gd name="connsiteX79" fmla="*/ 545369 w 669194"/>
                <a:gd name="connsiteY79" fmla="*/ 250323 h 579890"/>
                <a:gd name="connsiteX80" fmla="*/ 547750 w 669194"/>
                <a:gd name="connsiteY80" fmla="*/ 233654 h 579890"/>
                <a:gd name="connsiteX81" fmla="*/ 538225 w 669194"/>
                <a:gd name="connsiteY81" fmla="*/ 228892 h 579890"/>
                <a:gd name="connsiteX82" fmla="*/ 535844 w 669194"/>
                <a:gd name="connsiteY82" fmla="*/ 214604 h 579890"/>
                <a:gd name="connsiteX83" fmla="*/ 526319 w 669194"/>
                <a:gd name="connsiteY83" fmla="*/ 181267 h 579890"/>
                <a:gd name="connsiteX84" fmla="*/ 521556 w 669194"/>
                <a:gd name="connsiteY84" fmla="*/ 166979 h 579890"/>
                <a:gd name="connsiteX85" fmla="*/ 516794 w 669194"/>
                <a:gd name="connsiteY85" fmla="*/ 145548 h 579890"/>
                <a:gd name="connsiteX86" fmla="*/ 519175 w 669194"/>
                <a:gd name="connsiteY86" fmla="*/ 133641 h 579890"/>
                <a:gd name="connsiteX87" fmla="*/ 514412 w 669194"/>
                <a:gd name="connsiteY87" fmla="*/ 124117 h 579890"/>
                <a:gd name="connsiteX88" fmla="*/ 500125 w 669194"/>
                <a:gd name="connsiteY88" fmla="*/ 121736 h 579890"/>
                <a:gd name="connsiteX89" fmla="*/ 497744 w 669194"/>
                <a:gd name="connsiteY89" fmla="*/ 107448 h 579890"/>
                <a:gd name="connsiteX90" fmla="*/ 483456 w 669194"/>
                <a:gd name="connsiteY90" fmla="*/ 107448 h 579890"/>
                <a:gd name="connsiteX91" fmla="*/ 464407 w 669194"/>
                <a:gd name="connsiteY91" fmla="*/ 121735 h 579890"/>
                <a:gd name="connsiteX92" fmla="*/ 452500 w 669194"/>
                <a:gd name="connsiteY92" fmla="*/ 131261 h 579890"/>
                <a:gd name="connsiteX93" fmla="*/ 442975 w 669194"/>
                <a:gd name="connsiteY93" fmla="*/ 133642 h 579890"/>
                <a:gd name="connsiteX94" fmla="*/ 428687 w 669194"/>
                <a:gd name="connsiteY94" fmla="*/ 138404 h 579890"/>
                <a:gd name="connsiteX95" fmla="*/ 421544 w 669194"/>
                <a:gd name="connsiteY95" fmla="*/ 133642 h 579890"/>
                <a:gd name="connsiteX96" fmla="*/ 419162 w 669194"/>
                <a:gd name="connsiteY96" fmla="*/ 126498 h 579890"/>
                <a:gd name="connsiteX97" fmla="*/ 416781 w 669194"/>
                <a:gd name="connsiteY97" fmla="*/ 90779 h 579890"/>
                <a:gd name="connsiteX98" fmla="*/ 402494 w 669194"/>
                <a:gd name="connsiteY98" fmla="*/ 76492 h 579890"/>
                <a:gd name="connsiteX99" fmla="*/ 392969 w 669194"/>
                <a:gd name="connsiteY99" fmla="*/ 66968 h 579890"/>
                <a:gd name="connsiteX100" fmla="*/ 381062 w 669194"/>
                <a:gd name="connsiteY100" fmla="*/ 59823 h 579890"/>
                <a:gd name="connsiteX101" fmla="*/ 366775 w 669194"/>
                <a:gd name="connsiteY101" fmla="*/ 57442 h 579890"/>
                <a:gd name="connsiteX102" fmla="*/ 362012 w 669194"/>
                <a:gd name="connsiteY102" fmla="*/ 57442 h 579890"/>
                <a:gd name="connsiteX103" fmla="*/ 347725 w 669194"/>
                <a:gd name="connsiteY103" fmla="*/ 47917 h 579890"/>
                <a:gd name="connsiteX104" fmla="*/ 347725 w 669194"/>
                <a:gd name="connsiteY104" fmla="*/ 31248 h 579890"/>
                <a:gd name="connsiteX105" fmla="*/ 326294 w 669194"/>
                <a:gd name="connsiteY105" fmla="*/ 28867 h 579890"/>
                <a:gd name="connsiteX106" fmla="*/ 312006 w 669194"/>
                <a:gd name="connsiteY106" fmla="*/ 26485 h 579890"/>
                <a:gd name="connsiteX107" fmla="*/ 302481 w 669194"/>
                <a:gd name="connsiteY107" fmla="*/ 21723 h 579890"/>
                <a:gd name="connsiteX108" fmla="*/ 295337 w 669194"/>
                <a:gd name="connsiteY108" fmla="*/ 19343 h 579890"/>
                <a:gd name="connsiteX109" fmla="*/ 281050 w 669194"/>
                <a:gd name="connsiteY109" fmla="*/ 14579 h 579890"/>
                <a:gd name="connsiteX110" fmla="*/ 266762 w 669194"/>
                <a:gd name="connsiteY110" fmla="*/ 9817 h 579890"/>
                <a:gd name="connsiteX111" fmla="*/ 252475 w 669194"/>
                <a:gd name="connsiteY111" fmla="*/ 292 h 579890"/>
                <a:gd name="connsiteX112" fmla="*/ 235806 w 669194"/>
                <a:gd name="connsiteY112" fmla="*/ 2673 h 579890"/>
                <a:gd name="connsiteX113" fmla="*/ 221519 w 669194"/>
                <a:gd name="connsiteY113" fmla="*/ 5054 h 579890"/>
                <a:gd name="connsiteX114" fmla="*/ 209612 w 669194"/>
                <a:gd name="connsiteY114" fmla="*/ 19342 h 579890"/>
                <a:gd name="connsiteX115" fmla="*/ 204850 w 669194"/>
                <a:gd name="connsiteY115" fmla="*/ 33629 h 579890"/>
                <a:gd name="connsiteX116" fmla="*/ 202469 w 669194"/>
                <a:gd name="connsiteY116" fmla="*/ 40773 h 579890"/>
                <a:gd name="connsiteX117" fmla="*/ 192944 w 669194"/>
                <a:gd name="connsiteY117" fmla="*/ 69348 h 579890"/>
                <a:gd name="connsiteX118" fmla="*/ 185800 w 669194"/>
                <a:gd name="connsiteY118" fmla="*/ 74111 h 579890"/>
                <a:gd name="connsiteX119" fmla="*/ 181037 w 669194"/>
                <a:gd name="connsiteY119" fmla="*/ 81254 h 579890"/>
                <a:gd name="connsiteX120" fmla="*/ 171512 w 669194"/>
                <a:gd name="connsiteY120" fmla="*/ 83636 h 579890"/>
                <a:gd name="connsiteX121" fmla="*/ 145319 w 669194"/>
                <a:gd name="connsiteY121" fmla="*/ 90779 h 579890"/>
                <a:gd name="connsiteX122" fmla="*/ 140556 w 669194"/>
                <a:gd name="connsiteY122" fmla="*/ 105067 h 579890"/>
                <a:gd name="connsiteX123" fmla="*/ 128650 w 669194"/>
                <a:gd name="connsiteY123" fmla="*/ 102686 h 579890"/>
                <a:gd name="connsiteX124" fmla="*/ 121506 w 669194"/>
                <a:gd name="connsiteY124" fmla="*/ 112211 h 579890"/>
                <a:gd name="connsiteX125" fmla="*/ 111982 w 669194"/>
                <a:gd name="connsiteY125" fmla="*/ 109829 h 579890"/>
                <a:gd name="connsiteX126" fmla="*/ 109600 w 669194"/>
                <a:gd name="connsiteY126" fmla="*/ 121736 h 579890"/>
                <a:gd name="connsiteX127" fmla="*/ 100075 w 669194"/>
                <a:gd name="connsiteY127" fmla="*/ 124117 h 579890"/>
                <a:gd name="connsiteX128" fmla="*/ 97694 w 669194"/>
                <a:gd name="connsiteY128" fmla="*/ 147930 h 579890"/>
                <a:gd name="connsiteX129" fmla="*/ 100075 w 669194"/>
                <a:gd name="connsiteY129" fmla="*/ 174123 h 579890"/>
                <a:gd name="connsiteX130" fmla="*/ 111981 w 669194"/>
                <a:gd name="connsiteY130" fmla="*/ 178885 h 579890"/>
                <a:gd name="connsiteX131" fmla="*/ 121506 w 669194"/>
                <a:gd name="connsiteY131" fmla="*/ 183649 h 579890"/>
                <a:gd name="connsiteX132" fmla="*/ 128650 w 669194"/>
                <a:gd name="connsiteY132" fmla="*/ 183648 h 579890"/>
                <a:gd name="connsiteX133" fmla="*/ 133412 w 669194"/>
                <a:gd name="connsiteY133" fmla="*/ 181267 h 579890"/>
                <a:gd name="connsiteX134" fmla="*/ 147700 w 669194"/>
                <a:gd name="connsiteY134" fmla="*/ 190792 h 579890"/>
                <a:gd name="connsiteX135" fmla="*/ 164369 w 669194"/>
                <a:gd name="connsiteY135" fmla="*/ 200317 h 579890"/>
                <a:gd name="connsiteX136" fmla="*/ 171512 w 669194"/>
                <a:gd name="connsiteY136" fmla="*/ 205079 h 579890"/>
                <a:gd name="connsiteX137" fmla="*/ 188181 w 669194"/>
                <a:gd name="connsiteY137" fmla="*/ 207461 h 579890"/>
                <a:gd name="connsiteX138" fmla="*/ 195325 w 669194"/>
                <a:gd name="connsiteY138" fmla="*/ 214604 h 579890"/>
                <a:gd name="connsiteX139" fmla="*/ 204850 w 669194"/>
                <a:gd name="connsiteY139" fmla="*/ 228892 h 579890"/>
                <a:gd name="connsiteX140" fmla="*/ 195325 w 669194"/>
                <a:gd name="connsiteY140" fmla="*/ 240798 h 579890"/>
                <a:gd name="connsiteX141" fmla="*/ 181037 w 669194"/>
                <a:gd name="connsiteY141" fmla="*/ 236036 h 579890"/>
                <a:gd name="connsiteX142" fmla="*/ 173894 w 669194"/>
                <a:gd name="connsiteY142" fmla="*/ 231273 h 579890"/>
                <a:gd name="connsiteX143" fmla="*/ 140556 w 669194"/>
                <a:gd name="connsiteY143" fmla="*/ 224129 h 579890"/>
                <a:gd name="connsiteX144" fmla="*/ 131031 w 669194"/>
                <a:gd name="connsiteY144" fmla="*/ 221748 h 579890"/>
                <a:gd name="connsiteX145" fmla="*/ 123887 w 669194"/>
                <a:gd name="connsiteY145" fmla="*/ 219367 h 579890"/>
                <a:gd name="connsiteX146" fmla="*/ 100075 w 669194"/>
                <a:gd name="connsiteY146" fmla="*/ 216986 h 579890"/>
                <a:gd name="connsiteX147" fmla="*/ 85787 w 669194"/>
                <a:gd name="connsiteY147" fmla="*/ 212223 h 579890"/>
                <a:gd name="connsiteX148" fmla="*/ 78644 w 669194"/>
                <a:gd name="connsiteY148" fmla="*/ 209842 h 579890"/>
                <a:gd name="connsiteX149" fmla="*/ 64356 w 669194"/>
                <a:gd name="connsiteY149" fmla="*/ 214604 h 579890"/>
                <a:gd name="connsiteX150" fmla="*/ 64356 w 669194"/>
                <a:gd name="connsiteY150" fmla="*/ 231273 h 579890"/>
                <a:gd name="connsiteX151" fmla="*/ 59594 w 669194"/>
                <a:gd name="connsiteY151" fmla="*/ 274136 h 579890"/>
                <a:gd name="connsiteX152" fmla="*/ 57212 w 669194"/>
                <a:gd name="connsiteY152" fmla="*/ 281279 h 579890"/>
                <a:gd name="connsiteX153" fmla="*/ 52450 w 669194"/>
                <a:gd name="connsiteY153" fmla="*/ 314617 h 579890"/>
                <a:gd name="connsiteX154" fmla="*/ 47687 w 669194"/>
                <a:gd name="connsiteY154" fmla="*/ 321761 h 579890"/>
                <a:gd name="connsiteX155" fmla="*/ 45306 w 669194"/>
                <a:gd name="connsiteY155" fmla="*/ 328904 h 579890"/>
                <a:gd name="connsiteX156" fmla="*/ 38162 w 669194"/>
                <a:gd name="connsiteY156" fmla="*/ 331286 h 579890"/>
                <a:gd name="connsiteX157" fmla="*/ 31019 w 669194"/>
                <a:gd name="connsiteY157" fmla="*/ 336048 h 579890"/>
                <a:gd name="connsiteX158" fmla="*/ 16731 w 669194"/>
                <a:gd name="connsiteY158" fmla="*/ 340811 h 579890"/>
                <a:gd name="connsiteX159" fmla="*/ 9587 w 669194"/>
                <a:gd name="connsiteY159" fmla="*/ 343192 h 579890"/>
                <a:gd name="connsiteX160" fmla="*/ 2444 w 669194"/>
                <a:gd name="connsiteY160" fmla="*/ 345573 h 579890"/>
                <a:gd name="connsiteX161" fmla="*/ 2444 w 669194"/>
                <a:gd name="connsiteY161" fmla="*/ 364623 h 579890"/>
                <a:gd name="connsiteX162" fmla="*/ 2444 w 669194"/>
                <a:gd name="connsiteY162" fmla="*/ 347954 h 579890"/>
                <a:gd name="connsiteX0" fmla="*/ 2444 w 669194"/>
                <a:gd name="connsiteY0" fmla="*/ 347954 h 579890"/>
                <a:gd name="connsiteX1" fmla="*/ 9587 w 669194"/>
                <a:gd name="connsiteY1" fmla="*/ 359861 h 579890"/>
                <a:gd name="connsiteX2" fmla="*/ 16731 w 669194"/>
                <a:gd name="connsiteY2" fmla="*/ 374148 h 579890"/>
                <a:gd name="connsiteX3" fmla="*/ 31019 w 669194"/>
                <a:gd name="connsiteY3" fmla="*/ 378911 h 579890"/>
                <a:gd name="connsiteX4" fmla="*/ 38162 w 669194"/>
                <a:gd name="connsiteY4" fmla="*/ 383673 h 579890"/>
                <a:gd name="connsiteX5" fmla="*/ 57212 w 669194"/>
                <a:gd name="connsiteY5" fmla="*/ 395579 h 579890"/>
                <a:gd name="connsiteX6" fmla="*/ 64356 w 669194"/>
                <a:gd name="connsiteY6" fmla="*/ 397961 h 579890"/>
                <a:gd name="connsiteX7" fmla="*/ 73881 w 669194"/>
                <a:gd name="connsiteY7" fmla="*/ 409867 h 579890"/>
                <a:gd name="connsiteX8" fmla="*/ 76262 w 669194"/>
                <a:gd name="connsiteY8" fmla="*/ 417011 h 579890"/>
                <a:gd name="connsiteX9" fmla="*/ 85787 w 669194"/>
                <a:gd name="connsiteY9" fmla="*/ 419392 h 579890"/>
                <a:gd name="connsiteX10" fmla="*/ 121506 w 669194"/>
                <a:gd name="connsiteY10" fmla="*/ 424154 h 579890"/>
                <a:gd name="connsiteX11" fmla="*/ 128650 w 669194"/>
                <a:gd name="connsiteY11" fmla="*/ 431298 h 579890"/>
                <a:gd name="connsiteX12" fmla="*/ 133412 w 669194"/>
                <a:gd name="connsiteY12" fmla="*/ 438442 h 579890"/>
                <a:gd name="connsiteX13" fmla="*/ 140556 w 669194"/>
                <a:gd name="connsiteY13" fmla="*/ 443204 h 579890"/>
                <a:gd name="connsiteX14" fmla="*/ 152462 w 669194"/>
                <a:gd name="connsiteY14" fmla="*/ 447967 h 579890"/>
                <a:gd name="connsiteX15" fmla="*/ 157225 w 669194"/>
                <a:gd name="connsiteY15" fmla="*/ 433679 h 579890"/>
                <a:gd name="connsiteX16" fmla="*/ 166750 w 669194"/>
                <a:gd name="connsiteY16" fmla="*/ 419392 h 579890"/>
                <a:gd name="connsiteX17" fmla="*/ 171512 w 669194"/>
                <a:gd name="connsiteY17" fmla="*/ 412248 h 579890"/>
                <a:gd name="connsiteX18" fmla="*/ 200087 w 669194"/>
                <a:gd name="connsiteY18" fmla="*/ 414629 h 579890"/>
                <a:gd name="connsiteX19" fmla="*/ 202469 w 669194"/>
                <a:gd name="connsiteY19" fmla="*/ 436061 h 579890"/>
                <a:gd name="connsiteX20" fmla="*/ 209612 w 669194"/>
                <a:gd name="connsiteY20" fmla="*/ 443204 h 579890"/>
                <a:gd name="connsiteX21" fmla="*/ 226281 w 669194"/>
                <a:gd name="connsiteY21" fmla="*/ 462254 h 579890"/>
                <a:gd name="connsiteX22" fmla="*/ 242950 w 669194"/>
                <a:gd name="connsiteY22" fmla="*/ 481304 h 579890"/>
                <a:gd name="connsiteX23" fmla="*/ 245331 w 669194"/>
                <a:gd name="connsiteY23" fmla="*/ 488448 h 579890"/>
                <a:gd name="connsiteX24" fmla="*/ 259619 w 669194"/>
                <a:gd name="connsiteY24" fmla="*/ 493211 h 579890"/>
                <a:gd name="connsiteX25" fmla="*/ 262000 w 669194"/>
                <a:gd name="connsiteY25" fmla="*/ 500354 h 579890"/>
                <a:gd name="connsiteX26" fmla="*/ 276287 w 669194"/>
                <a:gd name="connsiteY26" fmla="*/ 505117 h 579890"/>
                <a:gd name="connsiteX27" fmla="*/ 292956 w 669194"/>
                <a:gd name="connsiteY27" fmla="*/ 500354 h 579890"/>
                <a:gd name="connsiteX28" fmla="*/ 300100 w 669194"/>
                <a:gd name="connsiteY28" fmla="*/ 495592 h 579890"/>
                <a:gd name="connsiteX29" fmla="*/ 312006 w 669194"/>
                <a:gd name="connsiteY29" fmla="*/ 493211 h 579890"/>
                <a:gd name="connsiteX30" fmla="*/ 319150 w 669194"/>
                <a:gd name="connsiteY30" fmla="*/ 488448 h 579890"/>
                <a:gd name="connsiteX31" fmla="*/ 340581 w 669194"/>
                <a:gd name="connsiteY31" fmla="*/ 493211 h 579890"/>
                <a:gd name="connsiteX32" fmla="*/ 345344 w 669194"/>
                <a:gd name="connsiteY32" fmla="*/ 500354 h 579890"/>
                <a:gd name="connsiteX33" fmla="*/ 357250 w 669194"/>
                <a:gd name="connsiteY33" fmla="*/ 509879 h 579890"/>
                <a:gd name="connsiteX34" fmla="*/ 362012 w 669194"/>
                <a:gd name="connsiteY34" fmla="*/ 531311 h 579890"/>
                <a:gd name="connsiteX35" fmla="*/ 369156 w 669194"/>
                <a:gd name="connsiteY35" fmla="*/ 538454 h 579890"/>
                <a:gd name="connsiteX36" fmla="*/ 371537 w 669194"/>
                <a:gd name="connsiteY36" fmla="*/ 578936 h 579890"/>
                <a:gd name="connsiteX37" fmla="*/ 376300 w 669194"/>
                <a:gd name="connsiteY37" fmla="*/ 564648 h 579890"/>
                <a:gd name="connsiteX38" fmla="*/ 385825 w 669194"/>
                <a:gd name="connsiteY38" fmla="*/ 550361 h 579890"/>
                <a:gd name="connsiteX39" fmla="*/ 390587 w 669194"/>
                <a:gd name="connsiteY39" fmla="*/ 543217 h 579890"/>
                <a:gd name="connsiteX40" fmla="*/ 392969 w 669194"/>
                <a:gd name="connsiteY40" fmla="*/ 536073 h 579890"/>
                <a:gd name="connsiteX41" fmla="*/ 400112 w 669194"/>
                <a:gd name="connsiteY41" fmla="*/ 531311 h 579890"/>
                <a:gd name="connsiteX42" fmla="*/ 435831 w 669194"/>
                <a:gd name="connsiteY42" fmla="*/ 521786 h 579890"/>
                <a:gd name="connsiteX43" fmla="*/ 440594 w 669194"/>
                <a:gd name="connsiteY43" fmla="*/ 507498 h 579890"/>
                <a:gd name="connsiteX44" fmla="*/ 450119 w 669194"/>
                <a:gd name="connsiteY44" fmla="*/ 495592 h 579890"/>
                <a:gd name="connsiteX45" fmla="*/ 454881 w 669194"/>
                <a:gd name="connsiteY45" fmla="*/ 488448 h 579890"/>
                <a:gd name="connsiteX46" fmla="*/ 488219 w 669194"/>
                <a:gd name="connsiteY46" fmla="*/ 488448 h 579890"/>
                <a:gd name="connsiteX47" fmla="*/ 512031 w 669194"/>
                <a:gd name="connsiteY47" fmla="*/ 495592 h 579890"/>
                <a:gd name="connsiteX48" fmla="*/ 528700 w 669194"/>
                <a:gd name="connsiteY48" fmla="*/ 474161 h 579890"/>
                <a:gd name="connsiteX49" fmla="*/ 542987 w 669194"/>
                <a:gd name="connsiteY49" fmla="*/ 469398 h 579890"/>
                <a:gd name="connsiteX50" fmla="*/ 557275 w 669194"/>
                <a:gd name="connsiteY50" fmla="*/ 471779 h 579890"/>
                <a:gd name="connsiteX51" fmla="*/ 571562 w 669194"/>
                <a:gd name="connsiteY51" fmla="*/ 476542 h 579890"/>
                <a:gd name="connsiteX52" fmla="*/ 578706 w 669194"/>
                <a:gd name="connsiteY52" fmla="*/ 478923 h 579890"/>
                <a:gd name="connsiteX53" fmla="*/ 607281 w 669194"/>
                <a:gd name="connsiteY53" fmla="*/ 481304 h 579890"/>
                <a:gd name="connsiteX54" fmla="*/ 612044 w 669194"/>
                <a:gd name="connsiteY54" fmla="*/ 474161 h 579890"/>
                <a:gd name="connsiteX55" fmla="*/ 614425 w 669194"/>
                <a:gd name="connsiteY55" fmla="*/ 464636 h 579890"/>
                <a:gd name="connsiteX56" fmla="*/ 619187 w 669194"/>
                <a:gd name="connsiteY56" fmla="*/ 450348 h 579890"/>
                <a:gd name="connsiteX57" fmla="*/ 621569 w 669194"/>
                <a:gd name="connsiteY57" fmla="*/ 443204 h 579890"/>
                <a:gd name="connsiteX58" fmla="*/ 643000 w 669194"/>
                <a:gd name="connsiteY58" fmla="*/ 436061 h 579890"/>
                <a:gd name="connsiteX59" fmla="*/ 650144 w 669194"/>
                <a:gd name="connsiteY59" fmla="*/ 433679 h 579890"/>
                <a:gd name="connsiteX60" fmla="*/ 659669 w 669194"/>
                <a:gd name="connsiteY60" fmla="*/ 419392 h 579890"/>
                <a:gd name="connsiteX61" fmla="*/ 669194 w 669194"/>
                <a:gd name="connsiteY61" fmla="*/ 397961 h 579890"/>
                <a:gd name="connsiteX62" fmla="*/ 650144 w 669194"/>
                <a:gd name="connsiteY62" fmla="*/ 381292 h 579890"/>
                <a:gd name="connsiteX63" fmla="*/ 645381 w 669194"/>
                <a:gd name="connsiteY63" fmla="*/ 374148 h 579890"/>
                <a:gd name="connsiteX64" fmla="*/ 638237 w 669194"/>
                <a:gd name="connsiteY64" fmla="*/ 369386 h 579890"/>
                <a:gd name="connsiteX65" fmla="*/ 628712 w 669194"/>
                <a:gd name="connsiteY65" fmla="*/ 359861 h 579890"/>
                <a:gd name="connsiteX66" fmla="*/ 628713 w 669194"/>
                <a:gd name="connsiteY66" fmla="*/ 352716 h 579890"/>
                <a:gd name="connsiteX67" fmla="*/ 602519 w 669194"/>
                <a:gd name="connsiteY67" fmla="*/ 350336 h 579890"/>
                <a:gd name="connsiteX68" fmla="*/ 595375 w 669194"/>
                <a:gd name="connsiteY68" fmla="*/ 338430 h 579890"/>
                <a:gd name="connsiteX69" fmla="*/ 588231 w 669194"/>
                <a:gd name="connsiteY69" fmla="*/ 343192 h 579890"/>
                <a:gd name="connsiteX70" fmla="*/ 583469 w 669194"/>
                <a:gd name="connsiteY70" fmla="*/ 328904 h 579890"/>
                <a:gd name="connsiteX71" fmla="*/ 578706 w 669194"/>
                <a:gd name="connsiteY71" fmla="*/ 321761 h 579890"/>
                <a:gd name="connsiteX72" fmla="*/ 571562 w 669194"/>
                <a:gd name="connsiteY72" fmla="*/ 307473 h 579890"/>
                <a:gd name="connsiteX73" fmla="*/ 569181 w 669194"/>
                <a:gd name="connsiteY73" fmla="*/ 300329 h 579890"/>
                <a:gd name="connsiteX74" fmla="*/ 564419 w 669194"/>
                <a:gd name="connsiteY74" fmla="*/ 293186 h 579890"/>
                <a:gd name="connsiteX75" fmla="*/ 562037 w 669194"/>
                <a:gd name="connsiteY75" fmla="*/ 286042 h 579890"/>
                <a:gd name="connsiteX76" fmla="*/ 557275 w 669194"/>
                <a:gd name="connsiteY76" fmla="*/ 278898 h 579890"/>
                <a:gd name="connsiteX77" fmla="*/ 552512 w 669194"/>
                <a:gd name="connsiteY77" fmla="*/ 264611 h 579890"/>
                <a:gd name="connsiteX78" fmla="*/ 550131 w 669194"/>
                <a:gd name="connsiteY78" fmla="*/ 257467 h 579890"/>
                <a:gd name="connsiteX79" fmla="*/ 545369 w 669194"/>
                <a:gd name="connsiteY79" fmla="*/ 250323 h 579890"/>
                <a:gd name="connsiteX80" fmla="*/ 547750 w 669194"/>
                <a:gd name="connsiteY80" fmla="*/ 233654 h 579890"/>
                <a:gd name="connsiteX81" fmla="*/ 538225 w 669194"/>
                <a:gd name="connsiteY81" fmla="*/ 228892 h 579890"/>
                <a:gd name="connsiteX82" fmla="*/ 535844 w 669194"/>
                <a:gd name="connsiteY82" fmla="*/ 214604 h 579890"/>
                <a:gd name="connsiteX83" fmla="*/ 526319 w 669194"/>
                <a:gd name="connsiteY83" fmla="*/ 181267 h 579890"/>
                <a:gd name="connsiteX84" fmla="*/ 521556 w 669194"/>
                <a:gd name="connsiteY84" fmla="*/ 166979 h 579890"/>
                <a:gd name="connsiteX85" fmla="*/ 526319 w 669194"/>
                <a:gd name="connsiteY85" fmla="*/ 145548 h 579890"/>
                <a:gd name="connsiteX86" fmla="*/ 519175 w 669194"/>
                <a:gd name="connsiteY86" fmla="*/ 133641 h 579890"/>
                <a:gd name="connsiteX87" fmla="*/ 514412 w 669194"/>
                <a:gd name="connsiteY87" fmla="*/ 124117 h 579890"/>
                <a:gd name="connsiteX88" fmla="*/ 500125 w 669194"/>
                <a:gd name="connsiteY88" fmla="*/ 121736 h 579890"/>
                <a:gd name="connsiteX89" fmla="*/ 497744 w 669194"/>
                <a:gd name="connsiteY89" fmla="*/ 107448 h 579890"/>
                <a:gd name="connsiteX90" fmla="*/ 483456 w 669194"/>
                <a:gd name="connsiteY90" fmla="*/ 107448 h 579890"/>
                <a:gd name="connsiteX91" fmla="*/ 464407 w 669194"/>
                <a:gd name="connsiteY91" fmla="*/ 121735 h 579890"/>
                <a:gd name="connsiteX92" fmla="*/ 452500 w 669194"/>
                <a:gd name="connsiteY92" fmla="*/ 131261 h 579890"/>
                <a:gd name="connsiteX93" fmla="*/ 442975 w 669194"/>
                <a:gd name="connsiteY93" fmla="*/ 133642 h 579890"/>
                <a:gd name="connsiteX94" fmla="*/ 428687 w 669194"/>
                <a:gd name="connsiteY94" fmla="*/ 138404 h 579890"/>
                <a:gd name="connsiteX95" fmla="*/ 421544 w 669194"/>
                <a:gd name="connsiteY95" fmla="*/ 133642 h 579890"/>
                <a:gd name="connsiteX96" fmla="*/ 419162 w 669194"/>
                <a:gd name="connsiteY96" fmla="*/ 126498 h 579890"/>
                <a:gd name="connsiteX97" fmla="*/ 416781 w 669194"/>
                <a:gd name="connsiteY97" fmla="*/ 90779 h 579890"/>
                <a:gd name="connsiteX98" fmla="*/ 402494 w 669194"/>
                <a:gd name="connsiteY98" fmla="*/ 76492 h 579890"/>
                <a:gd name="connsiteX99" fmla="*/ 392969 w 669194"/>
                <a:gd name="connsiteY99" fmla="*/ 66968 h 579890"/>
                <a:gd name="connsiteX100" fmla="*/ 381062 w 669194"/>
                <a:gd name="connsiteY100" fmla="*/ 59823 h 579890"/>
                <a:gd name="connsiteX101" fmla="*/ 366775 w 669194"/>
                <a:gd name="connsiteY101" fmla="*/ 57442 h 579890"/>
                <a:gd name="connsiteX102" fmla="*/ 362012 w 669194"/>
                <a:gd name="connsiteY102" fmla="*/ 57442 h 579890"/>
                <a:gd name="connsiteX103" fmla="*/ 347725 w 669194"/>
                <a:gd name="connsiteY103" fmla="*/ 47917 h 579890"/>
                <a:gd name="connsiteX104" fmla="*/ 347725 w 669194"/>
                <a:gd name="connsiteY104" fmla="*/ 31248 h 579890"/>
                <a:gd name="connsiteX105" fmla="*/ 326294 w 669194"/>
                <a:gd name="connsiteY105" fmla="*/ 28867 h 579890"/>
                <a:gd name="connsiteX106" fmla="*/ 312006 w 669194"/>
                <a:gd name="connsiteY106" fmla="*/ 26485 h 579890"/>
                <a:gd name="connsiteX107" fmla="*/ 302481 w 669194"/>
                <a:gd name="connsiteY107" fmla="*/ 21723 h 579890"/>
                <a:gd name="connsiteX108" fmla="*/ 295337 w 669194"/>
                <a:gd name="connsiteY108" fmla="*/ 19343 h 579890"/>
                <a:gd name="connsiteX109" fmla="*/ 281050 w 669194"/>
                <a:gd name="connsiteY109" fmla="*/ 14579 h 579890"/>
                <a:gd name="connsiteX110" fmla="*/ 266762 w 669194"/>
                <a:gd name="connsiteY110" fmla="*/ 9817 h 579890"/>
                <a:gd name="connsiteX111" fmla="*/ 252475 w 669194"/>
                <a:gd name="connsiteY111" fmla="*/ 292 h 579890"/>
                <a:gd name="connsiteX112" fmla="*/ 235806 w 669194"/>
                <a:gd name="connsiteY112" fmla="*/ 2673 h 579890"/>
                <a:gd name="connsiteX113" fmla="*/ 221519 w 669194"/>
                <a:gd name="connsiteY113" fmla="*/ 5054 h 579890"/>
                <a:gd name="connsiteX114" fmla="*/ 209612 w 669194"/>
                <a:gd name="connsiteY114" fmla="*/ 19342 h 579890"/>
                <a:gd name="connsiteX115" fmla="*/ 204850 w 669194"/>
                <a:gd name="connsiteY115" fmla="*/ 33629 h 579890"/>
                <a:gd name="connsiteX116" fmla="*/ 202469 w 669194"/>
                <a:gd name="connsiteY116" fmla="*/ 40773 h 579890"/>
                <a:gd name="connsiteX117" fmla="*/ 192944 w 669194"/>
                <a:gd name="connsiteY117" fmla="*/ 69348 h 579890"/>
                <a:gd name="connsiteX118" fmla="*/ 185800 w 669194"/>
                <a:gd name="connsiteY118" fmla="*/ 74111 h 579890"/>
                <a:gd name="connsiteX119" fmla="*/ 181037 w 669194"/>
                <a:gd name="connsiteY119" fmla="*/ 81254 h 579890"/>
                <a:gd name="connsiteX120" fmla="*/ 171512 w 669194"/>
                <a:gd name="connsiteY120" fmla="*/ 83636 h 579890"/>
                <a:gd name="connsiteX121" fmla="*/ 145319 w 669194"/>
                <a:gd name="connsiteY121" fmla="*/ 90779 h 579890"/>
                <a:gd name="connsiteX122" fmla="*/ 140556 w 669194"/>
                <a:gd name="connsiteY122" fmla="*/ 105067 h 579890"/>
                <a:gd name="connsiteX123" fmla="*/ 128650 w 669194"/>
                <a:gd name="connsiteY123" fmla="*/ 102686 h 579890"/>
                <a:gd name="connsiteX124" fmla="*/ 121506 w 669194"/>
                <a:gd name="connsiteY124" fmla="*/ 112211 h 579890"/>
                <a:gd name="connsiteX125" fmla="*/ 111982 w 669194"/>
                <a:gd name="connsiteY125" fmla="*/ 109829 h 579890"/>
                <a:gd name="connsiteX126" fmla="*/ 109600 w 669194"/>
                <a:gd name="connsiteY126" fmla="*/ 121736 h 579890"/>
                <a:gd name="connsiteX127" fmla="*/ 100075 w 669194"/>
                <a:gd name="connsiteY127" fmla="*/ 124117 h 579890"/>
                <a:gd name="connsiteX128" fmla="*/ 97694 w 669194"/>
                <a:gd name="connsiteY128" fmla="*/ 147930 h 579890"/>
                <a:gd name="connsiteX129" fmla="*/ 100075 w 669194"/>
                <a:gd name="connsiteY129" fmla="*/ 174123 h 579890"/>
                <a:gd name="connsiteX130" fmla="*/ 111981 w 669194"/>
                <a:gd name="connsiteY130" fmla="*/ 178885 h 579890"/>
                <a:gd name="connsiteX131" fmla="*/ 121506 w 669194"/>
                <a:gd name="connsiteY131" fmla="*/ 183649 h 579890"/>
                <a:gd name="connsiteX132" fmla="*/ 128650 w 669194"/>
                <a:gd name="connsiteY132" fmla="*/ 183648 h 579890"/>
                <a:gd name="connsiteX133" fmla="*/ 133412 w 669194"/>
                <a:gd name="connsiteY133" fmla="*/ 181267 h 579890"/>
                <a:gd name="connsiteX134" fmla="*/ 147700 w 669194"/>
                <a:gd name="connsiteY134" fmla="*/ 190792 h 579890"/>
                <a:gd name="connsiteX135" fmla="*/ 164369 w 669194"/>
                <a:gd name="connsiteY135" fmla="*/ 200317 h 579890"/>
                <a:gd name="connsiteX136" fmla="*/ 171512 w 669194"/>
                <a:gd name="connsiteY136" fmla="*/ 205079 h 579890"/>
                <a:gd name="connsiteX137" fmla="*/ 188181 w 669194"/>
                <a:gd name="connsiteY137" fmla="*/ 207461 h 579890"/>
                <a:gd name="connsiteX138" fmla="*/ 195325 w 669194"/>
                <a:gd name="connsiteY138" fmla="*/ 214604 h 579890"/>
                <a:gd name="connsiteX139" fmla="*/ 204850 w 669194"/>
                <a:gd name="connsiteY139" fmla="*/ 228892 h 579890"/>
                <a:gd name="connsiteX140" fmla="*/ 195325 w 669194"/>
                <a:gd name="connsiteY140" fmla="*/ 240798 h 579890"/>
                <a:gd name="connsiteX141" fmla="*/ 181037 w 669194"/>
                <a:gd name="connsiteY141" fmla="*/ 236036 h 579890"/>
                <a:gd name="connsiteX142" fmla="*/ 173894 w 669194"/>
                <a:gd name="connsiteY142" fmla="*/ 231273 h 579890"/>
                <a:gd name="connsiteX143" fmla="*/ 140556 w 669194"/>
                <a:gd name="connsiteY143" fmla="*/ 224129 h 579890"/>
                <a:gd name="connsiteX144" fmla="*/ 131031 w 669194"/>
                <a:gd name="connsiteY144" fmla="*/ 221748 h 579890"/>
                <a:gd name="connsiteX145" fmla="*/ 123887 w 669194"/>
                <a:gd name="connsiteY145" fmla="*/ 219367 h 579890"/>
                <a:gd name="connsiteX146" fmla="*/ 100075 w 669194"/>
                <a:gd name="connsiteY146" fmla="*/ 216986 h 579890"/>
                <a:gd name="connsiteX147" fmla="*/ 85787 w 669194"/>
                <a:gd name="connsiteY147" fmla="*/ 212223 h 579890"/>
                <a:gd name="connsiteX148" fmla="*/ 78644 w 669194"/>
                <a:gd name="connsiteY148" fmla="*/ 209842 h 579890"/>
                <a:gd name="connsiteX149" fmla="*/ 64356 w 669194"/>
                <a:gd name="connsiteY149" fmla="*/ 214604 h 579890"/>
                <a:gd name="connsiteX150" fmla="*/ 64356 w 669194"/>
                <a:gd name="connsiteY150" fmla="*/ 231273 h 579890"/>
                <a:gd name="connsiteX151" fmla="*/ 59594 w 669194"/>
                <a:gd name="connsiteY151" fmla="*/ 274136 h 579890"/>
                <a:gd name="connsiteX152" fmla="*/ 57212 w 669194"/>
                <a:gd name="connsiteY152" fmla="*/ 281279 h 579890"/>
                <a:gd name="connsiteX153" fmla="*/ 52450 w 669194"/>
                <a:gd name="connsiteY153" fmla="*/ 314617 h 579890"/>
                <a:gd name="connsiteX154" fmla="*/ 47687 w 669194"/>
                <a:gd name="connsiteY154" fmla="*/ 321761 h 579890"/>
                <a:gd name="connsiteX155" fmla="*/ 45306 w 669194"/>
                <a:gd name="connsiteY155" fmla="*/ 328904 h 579890"/>
                <a:gd name="connsiteX156" fmla="*/ 38162 w 669194"/>
                <a:gd name="connsiteY156" fmla="*/ 331286 h 579890"/>
                <a:gd name="connsiteX157" fmla="*/ 31019 w 669194"/>
                <a:gd name="connsiteY157" fmla="*/ 336048 h 579890"/>
                <a:gd name="connsiteX158" fmla="*/ 16731 w 669194"/>
                <a:gd name="connsiteY158" fmla="*/ 340811 h 579890"/>
                <a:gd name="connsiteX159" fmla="*/ 9587 w 669194"/>
                <a:gd name="connsiteY159" fmla="*/ 343192 h 579890"/>
                <a:gd name="connsiteX160" fmla="*/ 2444 w 669194"/>
                <a:gd name="connsiteY160" fmla="*/ 345573 h 579890"/>
                <a:gd name="connsiteX161" fmla="*/ 2444 w 669194"/>
                <a:gd name="connsiteY161" fmla="*/ 364623 h 579890"/>
                <a:gd name="connsiteX162" fmla="*/ 2444 w 669194"/>
                <a:gd name="connsiteY162" fmla="*/ 347954 h 579890"/>
                <a:gd name="connsiteX0" fmla="*/ 2444 w 669194"/>
                <a:gd name="connsiteY0" fmla="*/ 347954 h 579890"/>
                <a:gd name="connsiteX1" fmla="*/ 9587 w 669194"/>
                <a:gd name="connsiteY1" fmla="*/ 359861 h 579890"/>
                <a:gd name="connsiteX2" fmla="*/ 16731 w 669194"/>
                <a:gd name="connsiteY2" fmla="*/ 374148 h 579890"/>
                <a:gd name="connsiteX3" fmla="*/ 31019 w 669194"/>
                <a:gd name="connsiteY3" fmla="*/ 378911 h 579890"/>
                <a:gd name="connsiteX4" fmla="*/ 38162 w 669194"/>
                <a:gd name="connsiteY4" fmla="*/ 383673 h 579890"/>
                <a:gd name="connsiteX5" fmla="*/ 57212 w 669194"/>
                <a:gd name="connsiteY5" fmla="*/ 395579 h 579890"/>
                <a:gd name="connsiteX6" fmla="*/ 64356 w 669194"/>
                <a:gd name="connsiteY6" fmla="*/ 397961 h 579890"/>
                <a:gd name="connsiteX7" fmla="*/ 73881 w 669194"/>
                <a:gd name="connsiteY7" fmla="*/ 409867 h 579890"/>
                <a:gd name="connsiteX8" fmla="*/ 76262 w 669194"/>
                <a:gd name="connsiteY8" fmla="*/ 417011 h 579890"/>
                <a:gd name="connsiteX9" fmla="*/ 85787 w 669194"/>
                <a:gd name="connsiteY9" fmla="*/ 419392 h 579890"/>
                <a:gd name="connsiteX10" fmla="*/ 121506 w 669194"/>
                <a:gd name="connsiteY10" fmla="*/ 424154 h 579890"/>
                <a:gd name="connsiteX11" fmla="*/ 128650 w 669194"/>
                <a:gd name="connsiteY11" fmla="*/ 431298 h 579890"/>
                <a:gd name="connsiteX12" fmla="*/ 133412 w 669194"/>
                <a:gd name="connsiteY12" fmla="*/ 438442 h 579890"/>
                <a:gd name="connsiteX13" fmla="*/ 140556 w 669194"/>
                <a:gd name="connsiteY13" fmla="*/ 443204 h 579890"/>
                <a:gd name="connsiteX14" fmla="*/ 152462 w 669194"/>
                <a:gd name="connsiteY14" fmla="*/ 447967 h 579890"/>
                <a:gd name="connsiteX15" fmla="*/ 157225 w 669194"/>
                <a:gd name="connsiteY15" fmla="*/ 433679 h 579890"/>
                <a:gd name="connsiteX16" fmla="*/ 166750 w 669194"/>
                <a:gd name="connsiteY16" fmla="*/ 419392 h 579890"/>
                <a:gd name="connsiteX17" fmla="*/ 171512 w 669194"/>
                <a:gd name="connsiteY17" fmla="*/ 412248 h 579890"/>
                <a:gd name="connsiteX18" fmla="*/ 200087 w 669194"/>
                <a:gd name="connsiteY18" fmla="*/ 414629 h 579890"/>
                <a:gd name="connsiteX19" fmla="*/ 202469 w 669194"/>
                <a:gd name="connsiteY19" fmla="*/ 436061 h 579890"/>
                <a:gd name="connsiteX20" fmla="*/ 209612 w 669194"/>
                <a:gd name="connsiteY20" fmla="*/ 443204 h 579890"/>
                <a:gd name="connsiteX21" fmla="*/ 226281 w 669194"/>
                <a:gd name="connsiteY21" fmla="*/ 462254 h 579890"/>
                <a:gd name="connsiteX22" fmla="*/ 242950 w 669194"/>
                <a:gd name="connsiteY22" fmla="*/ 481304 h 579890"/>
                <a:gd name="connsiteX23" fmla="*/ 245331 w 669194"/>
                <a:gd name="connsiteY23" fmla="*/ 488448 h 579890"/>
                <a:gd name="connsiteX24" fmla="*/ 259619 w 669194"/>
                <a:gd name="connsiteY24" fmla="*/ 493211 h 579890"/>
                <a:gd name="connsiteX25" fmla="*/ 262000 w 669194"/>
                <a:gd name="connsiteY25" fmla="*/ 500354 h 579890"/>
                <a:gd name="connsiteX26" fmla="*/ 276287 w 669194"/>
                <a:gd name="connsiteY26" fmla="*/ 505117 h 579890"/>
                <a:gd name="connsiteX27" fmla="*/ 292956 w 669194"/>
                <a:gd name="connsiteY27" fmla="*/ 500354 h 579890"/>
                <a:gd name="connsiteX28" fmla="*/ 300100 w 669194"/>
                <a:gd name="connsiteY28" fmla="*/ 495592 h 579890"/>
                <a:gd name="connsiteX29" fmla="*/ 312006 w 669194"/>
                <a:gd name="connsiteY29" fmla="*/ 493211 h 579890"/>
                <a:gd name="connsiteX30" fmla="*/ 319150 w 669194"/>
                <a:gd name="connsiteY30" fmla="*/ 488448 h 579890"/>
                <a:gd name="connsiteX31" fmla="*/ 340581 w 669194"/>
                <a:gd name="connsiteY31" fmla="*/ 493211 h 579890"/>
                <a:gd name="connsiteX32" fmla="*/ 345344 w 669194"/>
                <a:gd name="connsiteY32" fmla="*/ 500354 h 579890"/>
                <a:gd name="connsiteX33" fmla="*/ 357250 w 669194"/>
                <a:gd name="connsiteY33" fmla="*/ 509879 h 579890"/>
                <a:gd name="connsiteX34" fmla="*/ 362012 w 669194"/>
                <a:gd name="connsiteY34" fmla="*/ 531311 h 579890"/>
                <a:gd name="connsiteX35" fmla="*/ 369156 w 669194"/>
                <a:gd name="connsiteY35" fmla="*/ 538454 h 579890"/>
                <a:gd name="connsiteX36" fmla="*/ 371537 w 669194"/>
                <a:gd name="connsiteY36" fmla="*/ 578936 h 579890"/>
                <a:gd name="connsiteX37" fmla="*/ 376300 w 669194"/>
                <a:gd name="connsiteY37" fmla="*/ 564648 h 579890"/>
                <a:gd name="connsiteX38" fmla="*/ 385825 w 669194"/>
                <a:gd name="connsiteY38" fmla="*/ 550361 h 579890"/>
                <a:gd name="connsiteX39" fmla="*/ 390587 w 669194"/>
                <a:gd name="connsiteY39" fmla="*/ 543217 h 579890"/>
                <a:gd name="connsiteX40" fmla="*/ 392969 w 669194"/>
                <a:gd name="connsiteY40" fmla="*/ 536073 h 579890"/>
                <a:gd name="connsiteX41" fmla="*/ 400112 w 669194"/>
                <a:gd name="connsiteY41" fmla="*/ 531311 h 579890"/>
                <a:gd name="connsiteX42" fmla="*/ 435831 w 669194"/>
                <a:gd name="connsiteY42" fmla="*/ 521786 h 579890"/>
                <a:gd name="connsiteX43" fmla="*/ 440594 w 669194"/>
                <a:gd name="connsiteY43" fmla="*/ 507498 h 579890"/>
                <a:gd name="connsiteX44" fmla="*/ 450119 w 669194"/>
                <a:gd name="connsiteY44" fmla="*/ 495592 h 579890"/>
                <a:gd name="connsiteX45" fmla="*/ 454881 w 669194"/>
                <a:gd name="connsiteY45" fmla="*/ 488448 h 579890"/>
                <a:gd name="connsiteX46" fmla="*/ 488219 w 669194"/>
                <a:gd name="connsiteY46" fmla="*/ 488448 h 579890"/>
                <a:gd name="connsiteX47" fmla="*/ 512031 w 669194"/>
                <a:gd name="connsiteY47" fmla="*/ 495592 h 579890"/>
                <a:gd name="connsiteX48" fmla="*/ 528700 w 669194"/>
                <a:gd name="connsiteY48" fmla="*/ 474161 h 579890"/>
                <a:gd name="connsiteX49" fmla="*/ 542987 w 669194"/>
                <a:gd name="connsiteY49" fmla="*/ 469398 h 579890"/>
                <a:gd name="connsiteX50" fmla="*/ 557275 w 669194"/>
                <a:gd name="connsiteY50" fmla="*/ 471779 h 579890"/>
                <a:gd name="connsiteX51" fmla="*/ 571562 w 669194"/>
                <a:gd name="connsiteY51" fmla="*/ 476542 h 579890"/>
                <a:gd name="connsiteX52" fmla="*/ 578706 w 669194"/>
                <a:gd name="connsiteY52" fmla="*/ 478923 h 579890"/>
                <a:gd name="connsiteX53" fmla="*/ 607281 w 669194"/>
                <a:gd name="connsiteY53" fmla="*/ 481304 h 579890"/>
                <a:gd name="connsiteX54" fmla="*/ 612044 w 669194"/>
                <a:gd name="connsiteY54" fmla="*/ 474161 h 579890"/>
                <a:gd name="connsiteX55" fmla="*/ 614425 w 669194"/>
                <a:gd name="connsiteY55" fmla="*/ 464636 h 579890"/>
                <a:gd name="connsiteX56" fmla="*/ 619187 w 669194"/>
                <a:gd name="connsiteY56" fmla="*/ 450348 h 579890"/>
                <a:gd name="connsiteX57" fmla="*/ 621569 w 669194"/>
                <a:gd name="connsiteY57" fmla="*/ 443204 h 579890"/>
                <a:gd name="connsiteX58" fmla="*/ 643000 w 669194"/>
                <a:gd name="connsiteY58" fmla="*/ 436061 h 579890"/>
                <a:gd name="connsiteX59" fmla="*/ 650144 w 669194"/>
                <a:gd name="connsiteY59" fmla="*/ 433679 h 579890"/>
                <a:gd name="connsiteX60" fmla="*/ 659669 w 669194"/>
                <a:gd name="connsiteY60" fmla="*/ 419392 h 579890"/>
                <a:gd name="connsiteX61" fmla="*/ 669194 w 669194"/>
                <a:gd name="connsiteY61" fmla="*/ 397961 h 579890"/>
                <a:gd name="connsiteX62" fmla="*/ 650144 w 669194"/>
                <a:gd name="connsiteY62" fmla="*/ 381292 h 579890"/>
                <a:gd name="connsiteX63" fmla="*/ 645381 w 669194"/>
                <a:gd name="connsiteY63" fmla="*/ 374148 h 579890"/>
                <a:gd name="connsiteX64" fmla="*/ 638237 w 669194"/>
                <a:gd name="connsiteY64" fmla="*/ 369386 h 579890"/>
                <a:gd name="connsiteX65" fmla="*/ 628712 w 669194"/>
                <a:gd name="connsiteY65" fmla="*/ 359861 h 579890"/>
                <a:gd name="connsiteX66" fmla="*/ 628713 w 669194"/>
                <a:gd name="connsiteY66" fmla="*/ 352716 h 579890"/>
                <a:gd name="connsiteX67" fmla="*/ 602519 w 669194"/>
                <a:gd name="connsiteY67" fmla="*/ 350336 h 579890"/>
                <a:gd name="connsiteX68" fmla="*/ 595375 w 669194"/>
                <a:gd name="connsiteY68" fmla="*/ 338430 h 579890"/>
                <a:gd name="connsiteX69" fmla="*/ 588231 w 669194"/>
                <a:gd name="connsiteY69" fmla="*/ 343192 h 579890"/>
                <a:gd name="connsiteX70" fmla="*/ 583469 w 669194"/>
                <a:gd name="connsiteY70" fmla="*/ 328904 h 579890"/>
                <a:gd name="connsiteX71" fmla="*/ 578706 w 669194"/>
                <a:gd name="connsiteY71" fmla="*/ 321761 h 579890"/>
                <a:gd name="connsiteX72" fmla="*/ 571562 w 669194"/>
                <a:gd name="connsiteY72" fmla="*/ 307473 h 579890"/>
                <a:gd name="connsiteX73" fmla="*/ 569181 w 669194"/>
                <a:gd name="connsiteY73" fmla="*/ 300329 h 579890"/>
                <a:gd name="connsiteX74" fmla="*/ 564419 w 669194"/>
                <a:gd name="connsiteY74" fmla="*/ 293186 h 579890"/>
                <a:gd name="connsiteX75" fmla="*/ 562037 w 669194"/>
                <a:gd name="connsiteY75" fmla="*/ 286042 h 579890"/>
                <a:gd name="connsiteX76" fmla="*/ 557275 w 669194"/>
                <a:gd name="connsiteY76" fmla="*/ 278898 h 579890"/>
                <a:gd name="connsiteX77" fmla="*/ 552512 w 669194"/>
                <a:gd name="connsiteY77" fmla="*/ 264611 h 579890"/>
                <a:gd name="connsiteX78" fmla="*/ 550131 w 669194"/>
                <a:gd name="connsiteY78" fmla="*/ 257467 h 579890"/>
                <a:gd name="connsiteX79" fmla="*/ 545369 w 669194"/>
                <a:gd name="connsiteY79" fmla="*/ 250323 h 579890"/>
                <a:gd name="connsiteX80" fmla="*/ 547750 w 669194"/>
                <a:gd name="connsiteY80" fmla="*/ 233654 h 579890"/>
                <a:gd name="connsiteX81" fmla="*/ 538225 w 669194"/>
                <a:gd name="connsiteY81" fmla="*/ 228892 h 579890"/>
                <a:gd name="connsiteX82" fmla="*/ 535844 w 669194"/>
                <a:gd name="connsiteY82" fmla="*/ 214604 h 579890"/>
                <a:gd name="connsiteX83" fmla="*/ 526319 w 669194"/>
                <a:gd name="connsiteY83" fmla="*/ 181267 h 579890"/>
                <a:gd name="connsiteX84" fmla="*/ 521556 w 669194"/>
                <a:gd name="connsiteY84" fmla="*/ 166979 h 579890"/>
                <a:gd name="connsiteX85" fmla="*/ 526319 w 669194"/>
                <a:gd name="connsiteY85" fmla="*/ 145548 h 579890"/>
                <a:gd name="connsiteX86" fmla="*/ 519175 w 669194"/>
                <a:gd name="connsiteY86" fmla="*/ 133641 h 579890"/>
                <a:gd name="connsiteX87" fmla="*/ 514412 w 669194"/>
                <a:gd name="connsiteY87" fmla="*/ 124117 h 579890"/>
                <a:gd name="connsiteX88" fmla="*/ 500125 w 669194"/>
                <a:gd name="connsiteY88" fmla="*/ 121736 h 579890"/>
                <a:gd name="connsiteX89" fmla="*/ 497744 w 669194"/>
                <a:gd name="connsiteY89" fmla="*/ 107448 h 579890"/>
                <a:gd name="connsiteX90" fmla="*/ 483456 w 669194"/>
                <a:gd name="connsiteY90" fmla="*/ 107448 h 579890"/>
                <a:gd name="connsiteX91" fmla="*/ 464407 w 669194"/>
                <a:gd name="connsiteY91" fmla="*/ 121735 h 579890"/>
                <a:gd name="connsiteX92" fmla="*/ 452500 w 669194"/>
                <a:gd name="connsiteY92" fmla="*/ 131261 h 579890"/>
                <a:gd name="connsiteX93" fmla="*/ 442975 w 669194"/>
                <a:gd name="connsiteY93" fmla="*/ 133642 h 579890"/>
                <a:gd name="connsiteX94" fmla="*/ 428687 w 669194"/>
                <a:gd name="connsiteY94" fmla="*/ 138404 h 579890"/>
                <a:gd name="connsiteX95" fmla="*/ 421544 w 669194"/>
                <a:gd name="connsiteY95" fmla="*/ 133642 h 579890"/>
                <a:gd name="connsiteX96" fmla="*/ 423925 w 669194"/>
                <a:gd name="connsiteY96" fmla="*/ 109829 h 579890"/>
                <a:gd name="connsiteX97" fmla="*/ 416781 w 669194"/>
                <a:gd name="connsiteY97" fmla="*/ 90779 h 579890"/>
                <a:gd name="connsiteX98" fmla="*/ 402494 w 669194"/>
                <a:gd name="connsiteY98" fmla="*/ 76492 h 579890"/>
                <a:gd name="connsiteX99" fmla="*/ 392969 w 669194"/>
                <a:gd name="connsiteY99" fmla="*/ 66968 h 579890"/>
                <a:gd name="connsiteX100" fmla="*/ 381062 w 669194"/>
                <a:gd name="connsiteY100" fmla="*/ 59823 h 579890"/>
                <a:gd name="connsiteX101" fmla="*/ 366775 w 669194"/>
                <a:gd name="connsiteY101" fmla="*/ 57442 h 579890"/>
                <a:gd name="connsiteX102" fmla="*/ 362012 w 669194"/>
                <a:gd name="connsiteY102" fmla="*/ 57442 h 579890"/>
                <a:gd name="connsiteX103" fmla="*/ 347725 w 669194"/>
                <a:gd name="connsiteY103" fmla="*/ 47917 h 579890"/>
                <a:gd name="connsiteX104" fmla="*/ 347725 w 669194"/>
                <a:gd name="connsiteY104" fmla="*/ 31248 h 579890"/>
                <a:gd name="connsiteX105" fmla="*/ 326294 w 669194"/>
                <a:gd name="connsiteY105" fmla="*/ 28867 h 579890"/>
                <a:gd name="connsiteX106" fmla="*/ 312006 w 669194"/>
                <a:gd name="connsiteY106" fmla="*/ 26485 h 579890"/>
                <a:gd name="connsiteX107" fmla="*/ 302481 w 669194"/>
                <a:gd name="connsiteY107" fmla="*/ 21723 h 579890"/>
                <a:gd name="connsiteX108" fmla="*/ 295337 w 669194"/>
                <a:gd name="connsiteY108" fmla="*/ 19343 h 579890"/>
                <a:gd name="connsiteX109" fmla="*/ 281050 w 669194"/>
                <a:gd name="connsiteY109" fmla="*/ 14579 h 579890"/>
                <a:gd name="connsiteX110" fmla="*/ 266762 w 669194"/>
                <a:gd name="connsiteY110" fmla="*/ 9817 h 579890"/>
                <a:gd name="connsiteX111" fmla="*/ 252475 w 669194"/>
                <a:gd name="connsiteY111" fmla="*/ 292 h 579890"/>
                <a:gd name="connsiteX112" fmla="*/ 235806 w 669194"/>
                <a:gd name="connsiteY112" fmla="*/ 2673 h 579890"/>
                <a:gd name="connsiteX113" fmla="*/ 221519 w 669194"/>
                <a:gd name="connsiteY113" fmla="*/ 5054 h 579890"/>
                <a:gd name="connsiteX114" fmla="*/ 209612 w 669194"/>
                <a:gd name="connsiteY114" fmla="*/ 19342 h 579890"/>
                <a:gd name="connsiteX115" fmla="*/ 204850 w 669194"/>
                <a:gd name="connsiteY115" fmla="*/ 33629 h 579890"/>
                <a:gd name="connsiteX116" fmla="*/ 202469 w 669194"/>
                <a:gd name="connsiteY116" fmla="*/ 40773 h 579890"/>
                <a:gd name="connsiteX117" fmla="*/ 192944 w 669194"/>
                <a:gd name="connsiteY117" fmla="*/ 69348 h 579890"/>
                <a:gd name="connsiteX118" fmla="*/ 185800 w 669194"/>
                <a:gd name="connsiteY118" fmla="*/ 74111 h 579890"/>
                <a:gd name="connsiteX119" fmla="*/ 181037 w 669194"/>
                <a:gd name="connsiteY119" fmla="*/ 81254 h 579890"/>
                <a:gd name="connsiteX120" fmla="*/ 171512 w 669194"/>
                <a:gd name="connsiteY120" fmla="*/ 83636 h 579890"/>
                <a:gd name="connsiteX121" fmla="*/ 145319 w 669194"/>
                <a:gd name="connsiteY121" fmla="*/ 90779 h 579890"/>
                <a:gd name="connsiteX122" fmla="*/ 140556 w 669194"/>
                <a:gd name="connsiteY122" fmla="*/ 105067 h 579890"/>
                <a:gd name="connsiteX123" fmla="*/ 128650 w 669194"/>
                <a:gd name="connsiteY123" fmla="*/ 102686 h 579890"/>
                <a:gd name="connsiteX124" fmla="*/ 121506 w 669194"/>
                <a:gd name="connsiteY124" fmla="*/ 112211 h 579890"/>
                <a:gd name="connsiteX125" fmla="*/ 111982 w 669194"/>
                <a:gd name="connsiteY125" fmla="*/ 109829 h 579890"/>
                <a:gd name="connsiteX126" fmla="*/ 109600 w 669194"/>
                <a:gd name="connsiteY126" fmla="*/ 121736 h 579890"/>
                <a:gd name="connsiteX127" fmla="*/ 100075 w 669194"/>
                <a:gd name="connsiteY127" fmla="*/ 124117 h 579890"/>
                <a:gd name="connsiteX128" fmla="*/ 97694 w 669194"/>
                <a:gd name="connsiteY128" fmla="*/ 147930 h 579890"/>
                <a:gd name="connsiteX129" fmla="*/ 100075 w 669194"/>
                <a:gd name="connsiteY129" fmla="*/ 174123 h 579890"/>
                <a:gd name="connsiteX130" fmla="*/ 111981 w 669194"/>
                <a:gd name="connsiteY130" fmla="*/ 178885 h 579890"/>
                <a:gd name="connsiteX131" fmla="*/ 121506 w 669194"/>
                <a:gd name="connsiteY131" fmla="*/ 183649 h 579890"/>
                <a:gd name="connsiteX132" fmla="*/ 128650 w 669194"/>
                <a:gd name="connsiteY132" fmla="*/ 183648 h 579890"/>
                <a:gd name="connsiteX133" fmla="*/ 133412 w 669194"/>
                <a:gd name="connsiteY133" fmla="*/ 181267 h 579890"/>
                <a:gd name="connsiteX134" fmla="*/ 147700 w 669194"/>
                <a:gd name="connsiteY134" fmla="*/ 190792 h 579890"/>
                <a:gd name="connsiteX135" fmla="*/ 164369 w 669194"/>
                <a:gd name="connsiteY135" fmla="*/ 200317 h 579890"/>
                <a:gd name="connsiteX136" fmla="*/ 171512 w 669194"/>
                <a:gd name="connsiteY136" fmla="*/ 205079 h 579890"/>
                <a:gd name="connsiteX137" fmla="*/ 188181 w 669194"/>
                <a:gd name="connsiteY137" fmla="*/ 207461 h 579890"/>
                <a:gd name="connsiteX138" fmla="*/ 195325 w 669194"/>
                <a:gd name="connsiteY138" fmla="*/ 214604 h 579890"/>
                <a:gd name="connsiteX139" fmla="*/ 204850 w 669194"/>
                <a:gd name="connsiteY139" fmla="*/ 228892 h 579890"/>
                <a:gd name="connsiteX140" fmla="*/ 195325 w 669194"/>
                <a:gd name="connsiteY140" fmla="*/ 240798 h 579890"/>
                <a:gd name="connsiteX141" fmla="*/ 181037 w 669194"/>
                <a:gd name="connsiteY141" fmla="*/ 236036 h 579890"/>
                <a:gd name="connsiteX142" fmla="*/ 173894 w 669194"/>
                <a:gd name="connsiteY142" fmla="*/ 231273 h 579890"/>
                <a:gd name="connsiteX143" fmla="*/ 140556 w 669194"/>
                <a:gd name="connsiteY143" fmla="*/ 224129 h 579890"/>
                <a:gd name="connsiteX144" fmla="*/ 131031 w 669194"/>
                <a:gd name="connsiteY144" fmla="*/ 221748 h 579890"/>
                <a:gd name="connsiteX145" fmla="*/ 123887 w 669194"/>
                <a:gd name="connsiteY145" fmla="*/ 219367 h 579890"/>
                <a:gd name="connsiteX146" fmla="*/ 100075 w 669194"/>
                <a:gd name="connsiteY146" fmla="*/ 216986 h 579890"/>
                <a:gd name="connsiteX147" fmla="*/ 85787 w 669194"/>
                <a:gd name="connsiteY147" fmla="*/ 212223 h 579890"/>
                <a:gd name="connsiteX148" fmla="*/ 78644 w 669194"/>
                <a:gd name="connsiteY148" fmla="*/ 209842 h 579890"/>
                <a:gd name="connsiteX149" fmla="*/ 64356 w 669194"/>
                <a:gd name="connsiteY149" fmla="*/ 214604 h 579890"/>
                <a:gd name="connsiteX150" fmla="*/ 64356 w 669194"/>
                <a:gd name="connsiteY150" fmla="*/ 231273 h 579890"/>
                <a:gd name="connsiteX151" fmla="*/ 59594 w 669194"/>
                <a:gd name="connsiteY151" fmla="*/ 274136 h 579890"/>
                <a:gd name="connsiteX152" fmla="*/ 57212 w 669194"/>
                <a:gd name="connsiteY152" fmla="*/ 281279 h 579890"/>
                <a:gd name="connsiteX153" fmla="*/ 52450 w 669194"/>
                <a:gd name="connsiteY153" fmla="*/ 314617 h 579890"/>
                <a:gd name="connsiteX154" fmla="*/ 47687 w 669194"/>
                <a:gd name="connsiteY154" fmla="*/ 321761 h 579890"/>
                <a:gd name="connsiteX155" fmla="*/ 45306 w 669194"/>
                <a:gd name="connsiteY155" fmla="*/ 328904 h 579890"/>
                <a:gd name="connsiteX156" fmla="*/ 38162 w 669194"/>
                <a:gd name="connsiteY156" fmla="*/ 331286 h 579890"/>
                <a:gd name="connsiteX157" fmla="*/ 31019 w 669194"/>
                <a:gd name="connsiteY157" fmla="*/ 336048 h 579890"/>
                <a:gd name="connsiteX158" fmla="*/ 16731 w 669194"/>
                <a:gd name="connsiteY158" fmla="*/ 340811 h 579890"/>
                <a:gd name="connsiteX159" fmla="*/ 9587 w 669194"/>
                <a:gd name="connsiteY159" fmla="*/ 343192 h 579890"/>
                <a:gd name="connsiteX160" fmla="*/ 2444 w 669194"/>
                <a:gd name="connsiteY160" fmla="*/ 345573 h 579890"/>
                <a:gd name="connsiteX161" fmla="*/ 2444 w 669194"/>
                <a:gd name="connsiteY161" fmla="*/ 364623 h 579890"/>
                <a:gd name="connsiteX162" fmla="*/ 2444 w 669194"/>
                <a:gd name="connsiteY162" fmla="*/ 347954 h 579890"/>
                <a:gd name="connsiteX0" fmla="*/ 2444 w 669194"/>
                <a:gd name="connsiteY0" fmla="*/ 347954 h 579890"/>
                <a:gd name="connsiteX1" fmla="*/ 9587 w 669194"/>
                <a:gd name="connsiteY1" fmla="*/ 359861 h 579890"/>
                <a:gd name="connsiteX2" fmla="*/ 16731 w 669194"/>
                <a:gd name="connsiteY2" fmla="*/ 374148 h 579890"/>
                <a:gd name="connsiteX3" fmla="*/ 31019 w 669194"/>
                <a:gd name="connsiteY3" fmla="*/ 378911 h 579890"/>
                <a:gd name="connsiteX4" fmla="*/ 38162 w 669194"/>
                <a:gd name="connsiteY4" fmla="*/ 383673 h 579890"/>
                <a:gd name="connsiteX5" fmla="*/ 57212 w 669194"/>
                <a:gd name="connsiteY5" fmla="*/ 395579 h 579890"/>
                <a:gd name="connsiteX6" fmla="*/ 64356 w 669194"/>
                <a:gd name="connsiteY6" fmla="*/ 397961 h 579890"/>
                <a:gd name="connsiteX7" fmla="*/ 73881 w 669194"/>
                <a:gd name="connsiteY7" fmla="*/ 409867 h 579890"/>
                <a:gd name="connsiteX8" fmla="*/ 76262 w 669194"/>
                <a:gd name="connsiteY8" fmla="*/ 417011 h 579890"/>
                <a:gd name="connsiteX9" fmla="*/ 85787 w 669194"/>
                <a:gd name="connsiteY9" fmla="*/ 419392 h 579890"/>
                <a:gd name="connsiteX10" fmla="*/ 121506 w 669194"/>
                <a:gd name="connsiteY10" fmla="*/ 424154 h 579890"/>
                <a:gd name="connsiteX11" fmla="*/ 128650 w 669194"/>
                <a:gd name="connsiteY11" fmla="*/ 431298 h 579890"/>
                <a:gd name="connsiteX12" fmla="*/ 133412 w 669194"/>
                <a:gd name="connsiteY12" fmla="*/ 438442 h 579890"/>
                <a:gd name="connsiteX13" fmla="*/ 140556 w 669194"/>
                <a:gd name="connsiteY13" fmla="*/ 443204 h 579890"/>
                <a:gd name="connsiteX14" fmla="*/ 152462 w 669194"/>
                <a:gd name="connsiteY14" fmla="*/ 447967 h 579890"/>
                <a:gd name="connsiteX15" fmla="*/ 157225 w 669194"/>
                <a:gd name="connsiteY15" fmla="*/ 433679 h 579890"/>
                <a:gd name="connsiteX16" fmla="*/ 166750 w 669194"/>
                <a:gd name="connsiteY16" fmla="*/ 419392 h 579890"/>
                <a:gd name="connsiteX17" fmla="*/ 171512 w 669194"/>
                <a:gd name="connsiteY17" fmla="*/ 412248 h 579890"/>
                <a:gd name="connsiteX18" fmla="*/ 200087 w 669194"/>
                <a:gd name="connsiteY18" fmla="*/ 414629 h 579890"/>
                <a:gd name="connsiteX19" fmla="*/ 202469 w 669194"/>
                <a:gd name="connsiteY19" fmla="*/ 436061 h 579890"/>
                <a:gd name="connsiteX20" fmla="*/ 209612 w 669194"/>
                <a:gd name="connsiteY20" fmla="*/ 443204 h 579890"/>
                <a:gd name="connsiteX21" fmla="*/ 226281 w 669194"/>
                <a:gd name="connsiteY21" fmla="*/ 462254 h 579890"/>
                <a:gd name="connsiteX22" fmla="*/ 242950 w 669194"/>
                <a:gd name="connsiteY22" fmla="*/ 481304 h 579890"/>
                <a:gd name="connsiteX23" fmla="*/ 245331 w 669194"/>
                <a:gd name="connsiteY23" fmla="*/ 488448 h 579890"/>
                <a:gd name="connsiteX24" fmla="*/ 259619 w 669194"/>
                <a:gd name="connsiteY24" fmla="*/ 493211 h 579890"/>
                <a:gd name="connsiteX25" fmla="*/ 262000 w 669194"/>
                <a:gd name="connsiteY25" fmla="*/ 500354 h 579890"/>
                <a:gd name="connsiteX26" fmla="*/ 276287 w 669194"/>
                <a:gd name="connsiteY26" fmla="*/ 505117 h 579890"/>
                <a:gd name="connsiteX27" fmla="*/ 292956 w 669194"/>
                <a:gd name="connsiteY27" fmla="*/ 500354 h 579890"/>
                <a:gd name="connsiteX28" fmla="*/ 300100 w 669194"/>
                <a:gd name="connsiteY28" fmla="*/ 495592 h 579890"/>
                <a:gd name="connsiteX29" fmla="*/ 312006 w 669194"/>
                <a:gd name="connsiteY29" fmla="*/ 493211 h 579890"/>
                <a:gd name="connsiteX30" fmla="*/ 319150 w 669194"/>
                <a:gd name="connsiteY30" fmla="*/ 488448 h 579890"/>
                <a:gd name="connsiteX31" fmla="*/ 340581 w 669194"/>
                <a:gd name="connsiteY31" fmla="*/ 493211 h 579890"/>
                <a:gd name="connsiteX32" fmla="*/ 345344 w 669194"/>
                <a:gd name="connsiteY32" fmla="*/ 500354 h 579890"/>
                <a:gd name="connsiteX33" fmla="*/ 357250 w 669194"/>
                <a:gd name="connsiteY33" fmla="*/ 509879 h 579890"/>
                <a:gd name="connsiteX34" fmla="*/ 362012 w 669194"/>
                <a:gd name="connsiteY34" fmla="*/ 531311 h 579890"/>
                <a:gd name="connsiteX35" fmla="*/ 369156 w 669194"/>
                <a:gd name="connsiteY35" fmla="*/ 538454 h 579890"/>
                <a:gd name="connsiteX36" fmla="*/ 371537 w 669194"/>
                <a:gd name="connsiteY36" fmla="*/ 578936 h 579890"/>
                <a:gd name="connsiteX37" fmla="*/ 376300 w 669194"/>
                <a:gd name="connsiteY37" fmla="*/ 564648 h 579890"/>
                <a:gd name="connsiteX38" fmla="*/ 385825 w 669194"/>
                <a:gd name="connsiteY38" fmla="*/ 550361 h 579890"/>
                <a:gd name="connsiteX39" fmla="*/ 390587 w 669194"/>
                <a:gd name="connsiteY39" fmla="*/ 543217 h 579890"/>
                <a:gd name="connsiteX40" fmla="*/ 392969 w 669194"/>
                <a:gd name="connsiteY40" fmla="*/ 536073 h 579890"/>
                <a:gd name="connsiteX41" fmla="*/ 400112 w 669194"/>
                <a:gd name="connsiteY41" fmla="*/ 531311 h 579890"/>
                <a:gd name="connsiteX42" fmla="*/ 435831 w 669194"/>
                <a:gd name="connsiteY42" fmla="*/ 521786 h 579890"/>
                <a:gd name="connsiteX43" fmla="*/ 440594 w 669194"/>
                <a:gd name="connsiteY43" fmla="*/ 507498 h 579890"/>
                <a:gd name="connsiteX44" fmla="*/ 450119 w 669194"/>
                <a:gd name="connsiteY44" fmla="*/ 495592 h 579890"/>
                <a:gd name="connsiteX45" fmla="*/ 454881 w 669194"/>
                <a:gd name="connsiteY45" fmla="*/ 488448 h 579890"/>
                <a:gd name="connsiteX46" fmla="*/ 488219 w 669194"/>
                <a:gd name="connsiteY46" fmla="*/ 488448 h 579890"/>
                <a:gd name="connsiteX47" fmla="*/ 512031 w 669194"/>
                <a:gd name="connsiteY47" fmla="*/ 495592 h 579890"/>
                <a:gd name="connsiteX48" fmla="*/ 528700 w 669194"/>
                <a:gd name="connsiteY48" fmla="*/ 474161 h 579890"/>
                <a:gd name="connsiteX49" fmla="*/ 542987 w 669194"/>
                <a:gd name="connsiteY49" fmla="*/ 469398 h 579890"/>
                <a:gd name="connsiteX50" fmla="*/ 557275 w 669194"/>
                <a:gd name="connsiteY50" fmla="*/ 471779 h 579890"/>
                <a:gd name="connsiteX51" fmla="*/ 571562 w 669194"/>
                <a:gd name="connsiteY51" fmla="*/ 476542 h 579890"/>
                <a:gd name="connsiteX52" fmla="*/ 578706 w 669194"/>
                <a:gd name="connsiteY52" fmla="*/ 478923 h 579890"/>
                <a:gd name="connsiteX53" fmla="*/ 607281 w 669194"/>
                <a:gd name="connsiteY53" fmla="*/ 481304 h 579890"/>
                <a:gd name="connsiteX54" fmla="*/ 612044 w 669194"/>
                <a:gd name="connsiteY54" fmla="*/ 474161 h 579890"/>
                <a:gd name="connsiteX55" fmla="*/ 614425 w 669194"/>
                <a:gd name="connsiteY55" fmla="*/ 464636 h 579890"/>
                <a:gd name="connsiteX56" fmla="*/ 619187 w 669194"/>
                <a:gd name="connsiteY56" fmla="*/ 450348 h 579890"/>
                <a:gd name="connsiteX57" fmla="*/ 621569 w 669194"/>
                <a:gd name="connsiteY57" fmla="*/ 443204 h 579890"/>
                <a:gd name="connsiteX58" fmla="*/ 643000 w 669194"/>
                <a:gd name="connsiteY58" fmla="*/ 436061 h 579890"/>
                <a:gd name="connsiteX59" fmla="*/ 650144 w 669194"/>
                <a:gd name="connsiteY59" fmla="*/ 433679 h 579890"/>
                <a:gd name="connsiteX60" fmla="*/ 659669 w 669194"/>
                <a:gd name="connsiteY60" fmla="*/ 419392 h 579890"/>
                <a:gd name="connsiteX61" fmla="*/ 669194 w 669194"/>
                <a:gd name="connsiteY61" fmla="*/ 397961 h 579890"/>
                <a:gd name="connsiteX62" fmla="*/ 650144 w 669194"/>
                <a:gd name="connsiteY62" fmla="*/ 381292 h 579890"/>
                <a:gd name="connsiteX63" fmla="*/ 645381 w 669194"/>
                <a:gd name="connsiteY63" fmla="*/ 374148 h 579890"/>
                <a:gd name="connsiteX64" fmla="*/ 638237 w 669194"/>
                <a:gd name="connsiteY64" fmla="*/ 369386 h 579890"/>
                <a:gd name="connsiteX65" fmla="*/ 628712 w 669194"/>
                <a:gd name="connsiteY65" fmla="*/ 359861 h 579890"/>
                <a:gd name="connsiteX66" fmla="*/ 628713 w 669194"/>
                <a:gd name="connsiteY66" fmla="*/ 352716 h 579890"/>
                <a:gd name="connsiteX67" fmla="*/ 602519 w 669194"/>
                <a:gd name="connsiteY67" fmla="*/ 350336 h 579890"/>
                <a:gd name="connsiteX68" fmla="*/ 595375 w 669194"/>
                <a:gd name="connsiteY68" fmla="*/ 338430 h 579890"/>
                <a:gd name="connsiteX69" fmla="*/ 588231 w 669194"/>
                <a:gd name="connsiteY69" fmla="*/ 343192 h 579890"/>
                <a:gd name="connsiteX70" fmla="*/ 583469 w 669194"/>
                <a:gd name="connsiteY70" fmla="*/ 328904 h 579890"/>
                <a:gd name="connsiteX71" fmla="*/ 578706 w 669194"/>
                <a:gd name="connsiteY71" fmla="*/ 321761 h 579890"/>
                <a:gd name="connsiteX72" fmla="*/ 571562 w 669194"/>
                <a:gd name="connsiteY72" fmla="*/ 307473 h 579890"/>
                <a:gd name="connsiteX73" fmla="*/ 569181 w 669194"/>
                <a:gd name="connsiteY73" fmla="*/ 300329 h 579890"/>
                <a:gd name="connsiteX74" fmla="*/ 564419 w 669194"/>
                <a:gd name="connsiteY74" fmla="*/ 293186 h 579890"/>
                <a:gd name="connsiteX75" fmla="*/ 562037 w 669194"/>
                <a:gd name="connsiteY75" fmla="*/ 286042 h 579890"/>
                <a:gd name="connsiteX76" fmla="*/ 557275 w 669194"/>
                <a:gd name="connsiteY76" fmla="*/ 278898 h 579890"/>
                <a:gd name="connsiteX77" fmla="*/ 552512 w 669194"/>
                <a:gd name="connsiteY77" fmla="*/ 264611 h 579890"/>
                <a:gd name="connsiteX78" fmla="*/ 550131 w 669194"/>
                <a:gd name="connsiteY78" fmla="*/ 257467 h 579890"/>
                <a:gd name="connsiteX79" fmla="*/ 545369 w 669194"/>
                <a:gd name="connsiteY79" fmla="*/ 250323 h 579890"/>
                <a:gd name="connsiteX80" fmla="*/ 547750 w 669194"/>
                <a:gd name="connsiteY80" fmla="*/ 233654 h 579890"/>
                <a:gd name="connsiteX81" fmla="*/ 538225 w 669194"/>
                <a:gd name="connsiteY81" fmla="*/ 228892 h 579890"/>
                <a:gd name="connsiteX82" fmla="*/ 535844 w 669194"/>
                <a:gd name="connsiteY82" fmla="*/ 214604 h 579890"/>
                <a:gd name="connsiteX83" fmla="*/ 526319 w 669194"/>
                <a:gd name="connsiteY83" fmla="*/ 181267 h 579890"/>
                <a:gd name="connsiteX84" fmla="*/ 521556 w 669194"/>
                <a:gd name="connsiteY84" fmla="*/ 166979 h 579890"/>
                <a:gd name="connsiteX85" fmla="*/ 526319 w 669194"/>
                <a:gd name="connsiteY85" fmla="*/ 145548 h 579890"/>
                <a:gd name="connsiteX86" fmla="*/ 519175 w 669194"/>
                <a:gd name="connsiteY86" fmla="*/ 133641 h 579890"/>
                <a:gd name="connsiteX87" fmla="*/ 514412 w 669194"/>
                <a:gd name="connsiteY87" fmla="*/ 124117 h 579890"/>
                <a:gd name="connsiteX88" fmla="*/ 500125 w 669194"/>
                <a:gd name="connsiteY88" fmla="*/ 121736 h 579890"/>
                <a:gd name="connsiteX89" fmla="*/ 497744 w 669194"/>
                <a:gd name="connsiteY89" fmla="*/ 107448 h 579890"/>
                <a:gd name="connsiteX90" fmla="*/ 483456 w 669194"/>
                <a:gd name="connsiteY90" fmla="*/ 107448 h 579890"/>
                <a:gd name="connsiteX91" fmla="*/ 464407 w 669194"/>
                <a:gd name="connsiteY91" fmla="*/ 121735 h 579890"/>
                <a:gd name="connsiteX92" fmla="*/ 452500 w 669194"/>
                <a:gd name="connsiteY92" fmla="*/ 131261 h 579890"/>
                <a:gd name="connsiteX93" fmla="*/ 442975 w 669194"/>
                <a:gd name="connsiteY93" fmla="*/ 133642 h 579890"/>
                <a:gd name="connsiteX94" fmla="*/ 428687 w 669194"/>
                <a:gd name="connsiteY94" fmla="*/ 138404 h 579890"/>
                <a:gd name="connsiteX95" fmla="*/ 421544 w 669194"/>
                <a:gd name="connsiteY95" fmla="*/ 133642 h 579890"/>
                <a:gd name="connsiteX96" fmla="*/ 423925 w 669194"/>
                <a:gd name="connsiteY96" fmla="*/ 109829 h 579890"/>
                <a:gd name="connsiteX97" fmla="*/ 416781 w 669194"/>
                <a:gd name="connsiteY97" fmla="*/ 90779 h 579890"/>
                <a:gd name="connsiteX98" fmla="*/ 402494 w 669194"/>
                <a:gd name="connsiteY98" fmla="*/ 76492 h 579890"/>
                <a:gd name="connsiteX99" fmla="*/ 392969 w 669194"/>
                <a:gd name="connsiteY99" fmla="*/ 66968 h 579890"/>
                <a:gd name="connsiteX100" fmla="*/ 381062 w 669194"/>
                <a:gd name="connsiteY100" fmla="*/ 59823 h 579890"/>
                <a:gd name="connsiteX101" fmla="*/ 366775 w 669194"/>
                <a:gd name="connsiteY101" fmla="*/ 57442 h 579890"/>
                <a:gd name="connsiteX102" fmla="*/ 362012 w 669194"/>
                <a:gd name="connsiteY102" fmla="*/ 47917 h 579890"/>
                <a:gd name="connsiteX103" fmla="*/ 347725 w 669194"/>
                <a:gd name="connsiteY103" fmla="*/ 47917 h 579890"/>
                <a:gd name="connsiteX104" fmla="*/ 347725 w 669194"/>
                <a:gd name="connsiteY104" fmla="*/ 31248 h 579890"/>
                <a:gd name="connsiteX105" fmla="*/ 326294 w 669194"/>
                <a:gd name="connsiteY105" fmla="*/ 28867 h 579890"/>
                <a:gd name="connsiteX106" fmla="*/ 312006 w 669194"/>
                <a:gd name="connsiteY106" fmla="*/ 26485 h 579890"/>
                <a:gd name="connsiteX107" fmla="*/ 302481 w 669194"/>
                <a:gd name="connsiteY107" fmla="*/ 21723 h 579890"/>
                <a:gd name="connsiteX108" fmla="*/ 295337 w 669194"/>
                <a:gd name="connsiteY108" fmla="*/ 19343 h 579890"/>
                <a:gd name="connsiteX109" fmla="*/ 281050 w 669194"/>
                <a:gd name="connsiteY109" fmla="*/ 14579 h 579890"/>
                <a:gd name="connsiteX110" fmla="*/ 266762 w 669194"/>
                <a:gd name="connsiteY110" fmla="*/ 9817 h 579890"/>
                <a:gd name="connsiteX111" fmla="*/ 252475 w 669194"/>
                <a:gd name="connsiteY111" fmla="*/ 292 h 579890"/>
                <a:gd name="connsiteX112" fmla="*/ 235806 w 669194"/>
                <a:gd name="connsiteY112" fmla="*/ 2673 h 579890"/>
                <a:gd name="connsiteX113" fmla="*/ 221519 w 669194"/>
                <a:gd name="connsiteY113" fmla="*/ 5054 h 579890"/>
                <a:gd name="connsiteX114" fmla="*/ 209612 w 669194"/>
                <a:gd name="connsiteY114" fmla="*/ 19342 h 579890"/>
                <a:gd name="connsiteX115" fmla="*/ 204850 w 669194"/>
                <a:gd name="connsiteY115" fmla="*/ 33629 h 579890"/>
                <a:gd name="connsiteX116" fmla="*/ 202469 w 669194"/>
                <a:gd name="connsiteY116" fmla="*/ 40773 h 579890"/>
                <a:gd name="connsiteX117" fmla="*/ 192944 w 669194"/>
                <a:gd name="connsiteY117" fmla="*/ 69348 h 579890"/>
                <a:gd name="connsiteX118" fmla="*/ 185800 w 669194"/>
                <a:gd name="connsiteY118" fmla="*/ 74111 h 579890"/>
                <a:gd name="connsiteX119" fmla="*/ 181037 w 669194"/>
                <a:gd name="connsiteY119" fmla="*/ 81254 h 579890"/>
                <a:gd name="connsiteX120" fmla="*/ 171512 w 669194"/>
                <a:gd name="connsiteY120" fmla="*/ 83636 h 579890"/>
                <a:gd name="connsiteX121" fmla="*/ 145319 w 669194"/>
                <a:gd name="connsiteY121" fmla="*/ 90779 h 579890"/>
                <a:gd name="connsiteX122" fmla="*/ 140556 w 669194"/>
                <a:gd name="connsiteY122" fmla="*/ 105067 h 579890"/>
                <a:gd name="connsiteX123" fmla="*/ 128650 w 669194"/>
                <a:gd name="connsiteY123" fmla="*/ 102686 h 579890"/>
                <a:gd name="connsiteX124" fmla="*/ 121506 w 669194"/>
                <a:gd name="connsiteY124" fmla="*/ 112211 h 579890"/>
                <a:gd name="connsiteX125" fmla="*/ 111982 w 669194"/>
                <a:gd name="connsiteY125" fmla="*/ 109829 h 579890"/>
                <a:gd name="connsiteX126" fmla="*/ 109600 w 669194"/>
                <a:gd name="connsiteY126" fmla="*/ 121736 h 579890"/>
                <a:gd name="connsiteX127" fmla="*/ 100075 w 669194"/>
                <a:gd name="connsiteY127" fmla="*/ 124117 h 579890"/>
                <a:gd name="connsiteX128" fmla="*/ 97694 w 669194"/>
                <a:gd name="connsiteY128" fmla="*/ 147930 h 579890"/>
                <a:gd name="connsiteX129" fmla="*/ 100075 w 669194"/>
                <a:gd name="connsiteY129" fmla="*/ 174123 h 579890"/>
                <a:gd name="connsiteX130" fmla="*/ 111981 w 669194"/>
                <a:gd name="connsiteY130" fmla="*/ 178885 h 579890"/>
                <a:gd name="connsiteX131" fmla="*/ 121506 w 669194"/>
                <a:gd name="connsiteY131" fmla="*/ 183649 h 579890"/>
                <a:gd name="connsiteX132" fmla="*/ 128650 w 669194"/>
                <a:gd name="connsiteY132" fmla="*/ 183648 h 579890"/>
                <a:gd name="connsiteX133" fmla="*/ 133412 w 669194"/>
                <a:gd name="connsiteY133" fmla="*/ 181267 h 579890"/>
                <a:gd name="connsiteX134" fmla="*/ 147700 w 669194"/>
                <a:gd name="connsiteY134" fmla="*/ 190792 h 579890"/>
                <a:gd name="connsiteX135" fmla="*/ 164369 w 669194"/>
                <a:gd name="connsiteY135" fmla="*/ 200317 h 579890"/>
                <a:gd name="connsiteX136" fmla="*/ 171512 w 669194"/>
                <a:gd name="connsiteY136" fmla="*/ 205079 h 579890"/>
                <a:gd name="connsiteX137" fmla="*/ 188181 w 669194"/>
                <a:gd name="connsiteY137" fmla="*/ 207461 h 579890"/>
                <a:gd name="connsiteX138" fmla="*/ 195325 w 669194"/>
                <a:gd name="connsiteY138" fmla="*/ 214604 h 579890"/>
                <a:gd name="connsiteX139" fmla="*/ 204850 w 669194"/>
                <a:gd name="connsiteY139" fmla="*/ 228892 h 579890"/>
                <a:gd name="connsiteX140" fmla="*/ 195325 w 669194"/>
                <a:gd name="connsiteY140" fmla="*/ 240798 h 579890"/>
                <a:gd name="connsiteX141" fmla="*/ 181037 w 669194"/>
                <a:gd name="connsiteY141" fmla="*/ 236036 h 579890"/>
                <a:gd name="connsiteX142" fmla="*/ 173894 w 669194"/>
                <a:gd name="connsiteY142" fmla="*/ 231273 h 579890"/>
                <a:gd name="connsiteX143" fmla="*/ 140556 w 669194"/>
                <a:gd name="connsiteY143" fmla="*/ 224129 h 579890"/>
                <a:gd name="connsiteX144" fmla="*/ 131031 w 669194"/>
                <a:gd name="connsiteY144" fmla="*/ 221748 h 579890"/>
                <a:gd name="connsiteX145" fmla="*/ 123887 w 669194"/>
                <a:gd name="connsiteY145" fmla="*/ 219367 h 579890"/>
                <a:gd name="connsiteX146" fmla="*/ 100075 w 669194"/>
                <a:gd name="connsiteY146" fmla="*/ 216986 h 579890"/>
                <a:gd name="connsiteX147" fmla="*/ 85787 w 669194"/>
                <a:gd name="connsiteY147" fmla="*/ 212223 h 579890"/>
                <a:gd name="connsiteX148" fmla="*/ 78644 w 669194"/>
                <a:gd name="connsiteY148" fmla="*/ 209842 h 579890"/>
                <a:gd name="connsiteX149" fmla="*/ 64356 w 669194"/>
                <a:gd name="connsiteY149" fmla="*/ 214604 h 579890"/>
                <a:gd name="connsiteX150" fmla="*/ 64356 w 669194"/>
                <a:gd name="connsiteY150" fmla="*/ 231273 h 579890"/>
                <a:gd name="connsiteX151" fmla="*/ 59594 w 669194"/>
                <a:gd name="connsiteY151" fmla="*/ 274136 h 579890"/>
                <a:gd name="connsiteX152" fmla="*/ 57212 w 669194"/>
                <a:gd name="connsiteY152" fmla="*/ 281279 h 579890"/>
                <a:gd name="connsiteX153" fmla="*/ 52450 w 669194"/>
                <a:gd name="connsiteY153" fmla="*/ 314617 h 579890"/>
                <a:gd name="connsiteX154" fmla="*/ 47687 w 669194"/>
                <a:gd name="connsiteY154" fmla="*/ 321761 h 579890"/>
                <a:gd name="connsiteX155" fmla="*/ 45306 w 669194"/>
                <a:gd name="connsiteY155" fmla="*/ 328904 h 579890"/>
                <a:gd name="connsiteX156" fmla="*/ 38162 w 669194"/>
                <a:gd name="connsiteY156" fmla="*/ 331286 h 579890"/>
                <a:gd name="connsiteX157" fmla="*/ 31019 w 669194"/>
                <a:gd name="connsiteY157" fmla="*/ 336048 h 579890"/>
                <a:gd name="connsiteX158" fmla="*/ 16731 w 669194"/>
                <a:gd name="connsiteY158" fmla="*/ 340811 h 579890"/>
                <a:gd name="connsiteX159" fmla="*/ 9587 w 669194"/>
                <a:gd name="connsiteY159" fmla="*/ 343192 h 579890"/>
                <a:gd name="connsiteX160" fmla="*/ 2444 w 669194"/>
                <a:gd name="connsiteY160" fmla="*/ 345573 h 579890"/>
                <a:gd name="connsiteX161" fmla="*/ 2444 w 669194"/>
                <a:gd name="connsiteY161" fmla="*/ 364623 h 579890"/>
                <a:gd name="connsiteX162" fmla="*/ 2444 w 669194"/>
                <a:gd name="connsiteY162" fmla="*/ 347954 h 579890"/>
                <a:gd name="connsiteX0" fmla="*/ 2444 w 669194"/>
                <a:gd name="connsiteY0" fmla="*/ 347954 h 579890"/>
                <a:gd name="connsiteX1" fmla="*/ 9587 w 669194"/>
                <a:gd name="connsiteY1" fmla="*/ 359861 h 579890"/>
                <a:gd name="connsiteX2" fmla="*/ 16731 w 669194"/>
                <a:gd name="connsiteY2" fmla="*/ 374148 h 579890"/>
                <a:gd name="connsiteX3" fmla="*/ 31019 w 669194"/>
                <a:gd name="connsiteY3" fmla="*/ 378911 h 579890"/>
                <a:gd name="connsiteX4" fmla="*/ 38162 w 669194"/>
                <a:gd name="connsiteY4" fmla="*/ 383673 h 579890"/>
                <a:gd name="connsiteX5" fmla="*/ 57212 w 669194"/>
                <a:gd name="connsiteY5" fmla="*/ 395579 h 579890"/>
                <a:gd name="connsiteX6" fmla="*/ 64356 w 669194"/>
                <a:gd name="connsiteY6" fmla="*/ 397961 h 579890"/>
                <a:gd name="connsiteX7" fmla="*/ 73881 w 669194"/>
                <a:gd name="connsiteY7" fmla="*/ 409867 h 579890"/>
                <a:gd name="connsiteX8" fmla="*/ 76262 w 669194"/>
                <a:gd name="connsiteY8" fmla="*/ 417011 h 579890"/>
                <a:gd name="connsiteX9" fmla="*/ 85787 w 669194"/>
                <a:gd name="connsiteY9" fmla="*/ 419392 h 579890"/>
                <a:gd name="connsiteX10" fmla="*/ 121506 w 669194"/>
                <a:gd name="connsiteY10" fmla="*/ 424154 h 579890"/>
                <a:gd name="connsiteX11" fmla="*/ 128650 w 669194"/>
                <a:gd name="connsiteY11" fmla="*/ 431298 h 579890"/>
                <a:gd name="connsiteX12" fmla="*/ 133412 w 669194"/>
                <a:gd name="connsiteY12" fmla="*/ 438442 h 579890"/>
                <a:gd name="connsiteX13" fmla="*/ 140556 w 669194"/>
                <a:gd name="connsiteY13" fmla="*/ 443204 h 579890"/>
                <a:gd name="connsiteX14" fmla="*/ 152462 w 669194"/>
                <a:gd name="connsiteY14" fmla="*/ 447967 h 579890"/>
                <a:gd name="connsiteX15" fmla="*/ 157225 w 669194"/>
                <a:gd name="connsiteY15" fmla="*/ 433679 h 579890"/>
                <a:gd name="connsiteX16" fmla="*/ 166750 w 669194"/>
                <a:gd name="connsiteY16" fmla="*/ 419392 h 579890"/>
                <a:gd name="connsiteX17" fmla="*/ 171512 w 669194"/>
                <a:gd name="connsiteY17" fmla="*/ 412248 h 579890"/>
                <a:gd name="connsiteX18" fmla="*/ 200087 w 669194"/>
                <a:gd name="connsiteY18" fmla="*/ 414629 h 579890"/>
                <a:gd name="connsiteX19" fmla="*/ 202469 w 669194"/>
                <a:gd name="connsiteY19" fmla="*/ 436061 h 579890"/>
                <a:gd name="connsiteX20" fmla="*/ 209612 w 669194"/>
                <a:gd name="connsiteY20" fmla="*/ 443204 h 579890"/>
                <a:gd name="connsiteX21" fmla="*/ 226281 w 669194"/>
                <a:gd name="connsiteY21" fmla="*/ 462254 h 579890"/>
                <a:gd name="connsiteX22" fmla="*/ 242950 w 669194"/>
                <a:gd name="connsiteY22" fmla="*/ 481304 h 579890"/>
                <a:gd name="connsiteX23" fmla="*/ 245331 w 669194"/>
                <a:gd name="connsiteY23" fmla="*/ 488448 h 579890"/>
                <a:gd name="connsiteX24" fmla="*/ 259619 w 669194"/>
                <a:gd name="connsiteY24" fmla="*/ 493211 h 579890"/>
                <a:gd name="connsiteX25" fmla="*/ 262000 w 669194"/>
                <a:gd name="connsiteY25" fmla="*/ 500354 h 579890"/>
                <a:gd name="connsiteX26" fmla="*/ 276287 w 669194"/>
                <a:gd name="connsiteY26" fmla="*/ 505117 h 579890"/>
                <a:gd name="connsiteX27" fmla="*/ 292956 w 669194"/>
                <a:gd name="connsiteY27" fmla="*/ 500354 h 579890"/>
                <a:gd name="connsiteX28" fmla="*/ 300100 w 669194"/>
                <a:gd name="connsiteY28" fmla="*/ 495592 h 579890"/>
                <a:gd name="connsiteX29" fmla="*/ 312006 w 669194"/>
                <a:gd name="connsiteY29" fmla="*/ 493211 h 579890"/>
                <a:gd name="connsiteX30" fmla="*/ 319150 w 669194"/>
                <a:gd name="connsiteY30" fmla="*/ 488448 h 579890"/>
                <a:gd name="connsiteX31" fmla="*/ 340581 w 669194"/>
                <a:gd name="connsiteY31" fmla="*/ 493211 h 579890"/>
                <a:gd name="connsiteX32" fmla="*/ 345344 w 669194"/>
                <a:gd name="connsiteY32" fmla="*/ 500354 h 579890"/>
                <a:gd name="connsiteX33" fmla="*/ 357250 w 669194"/>
                <a:gd name="connsiteY33" fmla="*/ 509879 h 579890"/>
                <a:gd name="connsiteX34" fmla="*/ 362012 w 669194"/>
                <a:gd name="connsiteY34" fmla="*/ 531311 h 579890"/>
                <a:gd name="connsiteX35" fmla="*/ 369156 w 669194"/>
                <a:gd name="connsiteY35" fmla="*/ 538454 h 579890"/>
                <a:gd name="connsiteX36" fmla="*/ 371537 w 669194"/>
                <a:gd name="connsiteY36" fmla="*/ 578936 h 579890"/>
                <a:gd name="connsiteX37" fmla="*/ 376300 w 669194"/>
                <a:gd name="connsiteY37" fmla="*/ 564648 h 579890"/>
                <a:gd name="connsiteX38" fmla="*/ 385825 w 669194"/>
                <a:gd name="connsiteY38" fmla="*/ 550361 h 579890"/>
                <a:gd name="connsiteX39" fmla="*/ 390587 w 669194"/>
                <a:gd name="connsiteY39" fmla="*/ 543217 h 579890"/>
                <a:gd name="connsiteX40" fmla="*/ 392969 w 669194"/>
                <a:gd name="connsiteY40" fmla="*/ 536073 h 579890"/>
                <a:gd name="connsiteX41" fmla="*/ 400112 w 669194"/>
                <a:gd name="connsiteY41" fmla="*/ 531311 h 579890"/>
                <a:gd name="connsiteX42" fmla="*/ 435831 w 669194"/>
                <a:gd name="connsiteY42" fmla="*/ 521786 h 579890"/>
                <a:gd name="connsiteX43" fmla="*/ 440594 w 669194"/>
                <a:gd name="connsiteY43" fmla="*/ 507498 h 579890"/>
                <a:gd name="connsiteX44" fmla="*/ 450119 w 669194"/>
                <a:gd name="connsiteY44" fmla="*/ 495592 h 579890"/>
                <a:gd name="connsiteX45" fmla="*/ 454881 w 669194"/>
                <a:gd name="connsiteY45" fmla="*/ 488448 h 579890"/>
                <a:gd name="connsiteX46" fmla="*/ 488219 w 669194"/>
                <a:gd name="connsiteY46" fmla="*/ 488448 h 579890"/>
                <a:gd name="connsiteX47" fmla="*/ 512031 w 669194"/>
                <a:gd name="connsiteY47" fmla="*/ 495592 h 579890"/>
                <a:gd name="connsiteX48" fmla="*/ 528700 w 669194"/>
                <a:gd name="connsiteY48" fmla="*/ 474161 h 579890"/>
                <a:gd name="connsiteX49" fmla="*/ 542987 w 669194"/>
                <a:gd name="connsiteY49" fmla="*/ 469398 h 579890"/>
                <a:gd name="connsiteX50" fmla="*/ 557275 w 669194"/>
                <a:gd name="connsiteY50" fmla="*/ 471779 h 579890"/>
                <a:gd name="connsiteX51" fmla="*/ 571562 w 669194"/>
                <a:gd name="connsiteY51" fmla="*/ 476542 h 579890"/>
                <a:gd name="connsiteX52" fmla="*/ 578706 w 669194"/>
                <a:gd name="connsiteY52" fmla="*/ 478923 h 579890"/>
                <a:gd name="connsiteX53" fmla="*/ 607281 w 669194"/>
                <a:gd name="connsiteY53" fmla="*/ 481304 h 579890"/>
                <a:gd name="connsiteX54" fmla="*/ 612044 w 669194"/>
                <a:gd name="connsiteY54" fmla="*/ 474161 h 579890"/>
                <a:gd name="connsiteX55" fmla="*/ 614425 w 669194"/>
                <a:gd name="connsiteY55" fmla="*/ 464636 h 579890"/>
                <a:gd name="connsiteX56" fmla="*/ 619187 w 669194"/>
                <a:gd name="connsiteY56" fmla="*/ 450348 h 579890"/>
                <a:gd name="connsiteX57" fmla="*/ 621569 w 669194"/>
                <a:gd name="connsiteY57" fmla="*/ 443204 h 579890"/>
                <a:gd name="connsiteX58" fmla="*/ 643000 w 669194"/>
                <a:gd name="connsiteY58" fmla="*/ 436061 h 579890"/>
                <a:gd name="connsiteX59" fmla="*/ 650144 w 669194"/>
                <a:gd name="connsiteY59" fmla="*/ 433679 h 579890"/>
                <a:gd name="connsiteX60" fmla="*/ 659669 w 669194"/>
                <a:gd name="connsiteY60" fmla="*/ 419392 h 579890"/>
                <a:gd name="connsiteX61" fmla="*/ 669194 w 669194"/>
                <a:gd name="connsiteY61" fmla="*/ 397961 h 579890"/>
                <a:gd name="connsiteX62" fmla="*/ 650144 w 669194"/>
                <a:gd name="connsiteY62" fmla="*/ 381292 h 579890"/>
                <a:gd name="connsiteX63" fmla="*/ 645381 w 669194"/>
                <a:gd name="connsiteY63" fmla="*/ 374148 h 579890"/>
                <a:gd name="connsiteX64" fmla="*/ 638237 w 669194"/>
                <a:gd name="connsiteY64" fmla="*/ 369386 h 579890"/>
                <a:gd name="connsiteX65" fmla="*/ 628712 w 669194"/>
                <a:gd name="connsiteY65" fmla="*/ 359861 h 579890"/>
                <a:gd name="connsiteX66" fmla="*/ 628713 w 669194"/>
                <a:gd name="connsiteY66" fmla="*/ 352716 h 579890"/>
                <a:gd name="connsiteX67" fmla="*/ 602519 w 669194"/>
                <a:gd name="connsiteY67" fmla="*/ 350336 h 579890"/>
                <a:gd name="connsiteX68" fmla="*/ 595375 w 669194"/>
                <a:gd name="connsiteY68" fmla="*/ 338430 h 579890"/>
                <a:gd name="connsiteX69" fmla="*/ 588231 w 669194"/>
                <a:gd name="connsiteY69" fmla="*/ 343192 h 579890"/>
                <a:gd name="connsiteX70" fmla="*/ 583469 w 669194"/>
                <a:gd name="connsiteY70" fmla="*/ 328904 h 579890"/>
                <a:gd name="connsiteX71" fmla="*/ 578706 w 669194"/>
                <a:gd name="connsiteY71" fmla="*/ 321761 h 579890"/>
                <a:gd name="connsiteX72" fmla="*/ 571562 w 669194"/>
                <a:gd name="connsiteY72" fmla="*/ 307473 h 579890"/>
                <a:gd name="connsiteX73" fmla="*/ 569181 w 669194"/>
                <a:gd name="connsiteY73" fmla="*/ 300329 h 579890"/>
                <a:gd name="connsiteX74" fmla="*/ 564419 w 669194"/>
                <a:gd name="connsiteY74" fmla="*/ 293186 h 579890"/>
                <a:gd name="connsiteX75" fmla="*/ 562037 w 669194"/>
                <a:gd name="connsiteY75" fmla="*/ 286042 h 579890"/>
                <a:gd name="connsiteX76" fmla="*/ 557275 w 669194"/>
                <a:gd name="connsiteY76" fmla="*/ 278898 h 579890"/>
                <a:gd name="connsiteX77" fmla="*/ 552512 w 669194"/>
                <a:gd name="connsiteY77" fmla="*/ 264611 h 579890"/>
                <a:gd name="connsiteX78" fmla="*/ 550131 w 669194"/>
                <a:gd name="connsiteY78" fmla="*/ 257467 h 579890"/>
                <a:gd name="connsiteX79" fmla="*/ 545369 w 669194"/>
                <a:gd name="connsiteY79" fmla="*/ 250323 h 579890"/>
                <a:gd name="connsiteX80" fmla="*/ 547750 w 669194"/>
                <a:gd name="connsiteY80" fmla="*/ 233654 h 579890"/>
                <a:gd name="connsiteX81" fmla="*/ 538225 w 669194"/>
                <a:gd name="connsiteY81" fmla="*/ 228892 h 579890"/>
                <a:gd name="connsiteX82" fmla="*/ 535844 w 669194"/>
                <a:gd name="connsiteY82" fmla="*/ 214604 h 579890"/>
                <a:gd name="connsiteX83" fmla="*/ 526319 w 669194"/>
                <a:gd name="connsiteY83" fmla="*/ 181267 h 579890"/>
                <a:gd name="connsiteX84" fmla="*/ 521556 w 669194"/>
                <a:gd name="connsiteY84" fmla="*/ 166979 h 579890"/>
                <a:gd name="connsiteX85" fmla="*/ 526319 w 669194"/>
                <a:gd name="connsiteY85" fmla="*/ 145548 h 579890"/>
                <a:gd name="connsiteX86" fmla="*/ 519175 w 669194"/>
                <a:gd name="connsiteY86" fmla="*/ 133641 h 579890"/>
                <a:gd name="connsiteX87" fmla="*/ 514412 w 669194"/>
                <a:gd name="connsiteY87" fmla="*/ 124117 h 579890"/>
                <a:gd name="connsiteX88" fmla="*/ 500125 w 669194"/>
                <a:gd name="connsiteY88" fmla="*/ 121736 h 579890"/>
                <a:gd name="connsiteX89" fmla="*/ 497744 w 669194"/>
                <a:gd name="connsiteY89" fmla="*/ 107448 h 579890"/>
                <a:gd name="connsiteX90" fmla="*/ 483456 w 669194"/>
                <a:gd name="connsiteY90" fmla="*/ 107448 h 579890"/>
                <a:gd name="connsiteX91" fmla="*/ 464407 w 669194"/>
                <a:gd name="connsiteY91" fmla="*/ 121735 h 579890"/>
                <a:gd name="connsiteX92" fmla="*/ 445357 w 669194"/>
                <a:gd name="connsiteY92" fmla="*/ 124117 h 579890"/>
                <a:gd name="connsiteX93" fmla="*/ 442975 w 669194"/>
                <a:gd name="connsiteY93" fmla="*/ 133642 h 579890"/>
                <a:gd name="connsiteX94" fmla="*/ 428687 w 669194"/>
                <a:gd name="connsiteY94" fmla="*/ 138404 h 579890"/>
                <a:gd name="connsiteX95" fmla="*/ 421544 w 669194"/>
                <a:gd name="connsiteY95" fmla="*/ 133642 h 579890"/>
                <a:gd name="connsiteX96" fmla="*/ 423925 w 669194"/>
                <a:gd name="connsiteY96" fmla="*/ 109829 h 579890"/>
                <a:gd name="connsiteX97" fmla="*/ 416781 w 669194"/>
                <a:gd name="connsiteY97" fmla="*/ 90779 h 579890"/>
                <a:gd name="connsiteX98" fmla="*/ 402494 w 669194"/>
                <a:gd name="connsiteY98" fmla="*/ 76492 h 579890"/>
                <a:gd name="connsiteX99" fmla="*/ 392969 w 669194"/>
                <a:gd name="connsiteY99" fmla="*/ 66968 h 579890"/>
                <a:gd name="connsiteX100" fmla="*/ 381062 w 669194"/>
                <a:gd name="connsiteY100" fmla="*/ 59823 h 579890"/>
                <a:gd name="connsiteX101" fmla="*/ 366775 w 669194"/>
                <a:gd name="connsiteY101" fmla="*/ 57442 h 579890"/>
                <a:gd name="connsiteX102" fmla="*/ 362012 w 669194"/>
                <a:gd name="connsiteY102" fmla="*/ 47917 h 579890"/>
                <a:gd name="connsiteX103" fmla="*/ 347725 w 669194"/>
                <a:gd name="connsiteY103" fmla="*/ 47917 h 579890"/>
                <a:gd name="connsiteX104" fmla="*/ 347725 w 669194"/>
                <a:gd name="connsiteY104" fmla="*/ 31248 h 579890"/>
                <a:gd name="connsiteX105" fmla="*/ 326294 w 669194"/>
                <a:gd name="connsiteY105" fmla="*/ 28867 h 579890"/>
                <a:gd name="connsiteX106" fmla="*/ 312006 w 669194"/>
                <a:gd name="connsiteY106" fmla="*/ 26485 h 579890"/>
                <a:gd name="connsiteX107" fmla="*/ 302481 w 669194"/>
                <a:gd name="connsiteY107" fmla="*/ 21723 h 579890"/>
                <a:gd name="connsiteX108" fmla="*/ 295337 w 669194"/>
                <a:gd name="connsiteY108" fmla="*/ 19343 h 579890"/>
                <a:gd name="connsiteX109" fmla="*/ 281050 w 669194"/>
                <a:gd name="connsiteY109" fmla="*/ 14579 h 579890"/>
                <a:gd name="connsiteX110" fmla="*/ 266762 w 669194"/>
                <a:gd name="connsiteY110" fmla="*/ 9817 h 579890"/>
                <a:gd name="connsiteX111" fmla="*/ 252475 w 669194"/>
                <a:gd name="connsiteY111" fmla="*/ 292 h 579890"/>
                <a:gd name="connsiteX112" fmla="*/ 235806 w 669194"/>
                <a:gd name="connsiteY112" fmla="*/ 2673 h 579890"/>
                <a:gd name="connsiteX113" fmla="*/ 221519 w 669194"/>
                <a:gd name="connsiteY113" fmla="*/ 5054 h 579890"/>
                <a:gd name="connsiteX114" fmla="*/ 209612 w 669194"/>
                <a:gd name="connsiteY114" fmla="*/ 19342 h 579890"/>
                <a:gd name="connsiteX115" fmla="*/ 204850 w 669194"/>
                <a:gd name="connsiteY115" fmla="*/ 33629 h 579890"/>
                <a:gd name="connsiteX116" fmla="*/ 202469 w 669194"/>
                <a:gd name="connsiteY116" fmla="*/ 40773 h 579890"/>
                <a:gd name="connsiteX117" fmla="*/ 192944 w 669194"/>
                <a:gd name="connsiteY117" fmla="*/ 69348 h 579890"/>
                <a:gd name="connsiteX118" fmla="*/ 185800 w 669194"/>
                <a:gd name="connsiteY118" fmla="*/ 74111 h 579890"/>
                <a:gd name="connsiteX119" fmla="*/ 181037 w 669194"/>
                <a:gd name="connsiteY119" fmla="*/ 81254 h 579890"/>
                <a:gd name="connsiteX120" fmla="*/ 171512 w 669194"/>
                <a:gd name="connsiteY120" fmla="*/ 83636 h 579890"/>
                <a:gd name="connsiteX121" fmla="*/ 145319 w 669194"/>
                <a:gd name="connsiteY121" fmla="*/ 90779 h 579890"/>
                <a:gd name="connsiteX122" fmla="*/ 140556 w 669194"/>
                <a:gd name="connsiteY122" fmla="*/ 105067 h 579890"/>
                <a:gd name="connsiteX123" fmla="*/ 128650 w 669194"/>
                <a:gd name="connsiteY123" fmla="*/ 102686 h 579890"/>
                <a:gd name="connsiteX124" fmla="*/ 121506 w 669194"/>
                <a:gd name="connsiteY124" fmla="*/ 112211 h 579890"/>
                <a:gd name="connsiteX125" fmla="*/ 111982 w 669194"/>
                <a:gd name="connsiteY125" fmla="*/ 109829 h 579890"/>
                <a:gd name="connsiteX126" fmla="*/ 109600 w 669194"/>
                <a:gd name="connsiteY126" fmla="*/ 121736 h 579890"/>
                <a:gd name="connsiteX127" fmla="*/ 100075 w 669194"/>
                <a:gd name="connsiteY127" fmla="*/ 124117 h 579890"/>
                <a:gd name="connsiteX128" fmla="*/ 97694 w 669194"/>
                <a:gd name="connsiteY128" fmla="*/ 147930 h 579890"/>
                <a:gd name="connsiteX129" fmla="*/ 100075 w 669194"/>
                <a:gd name="connsiteY129" fmla="*/ 174123 h 579890"/>
                <a:gd name="connsiteX130" fmla="*/ 111981 w 669194"/>
                <a:gd name="connsiteY130" fmla="*/ 178885 h 579890"/>
                <a:gd name="connsiteX131" fmla="*/ 121506 w 669194"/>
                <a:gd name="connsiteY131" fmla="*/ 183649 h 579890"/>
                <a:gd name="connsiteX132" fmla="*/ 128650 w 669194"/>
                <a:gd name="connsiteY132" fmla="*/ 183648 h 579890"/>
                <a:gd name="connsiteX133" fmla="*/ 133412 w 669194"/>
                <a:gd name="connsiteY133" fmla="*/ 181267 h 579890"/>
                <a:gd name="connsiteX134" fmla="*/ 147700 w 669194"/>
                <a:gd name="connsiteY134" fmla="*/ 190792 h 579890"/>
                <a:gd name="connsiteX135" fmla="*/ 164369 w 669194"/>
                <a:gd name="connsiteY135" fmla="*/ 200317 h 579890"/>
                <a:gd name="connsiteX136" fmla="*/ 171512 w 669194"/>
                <a:gd name="connsiteY136" fmla="*/ 205079 h 579890"/>
                <a:gd name="connsiteX137" fmla="*/ 188181 w 669194"/>
                <a:gd name="connsiteY137" fmla="*/ 207461 h 579890"/>
                <a:gd name="connsiteX138" fmla="*/ 195325 w 669194"/>
                <a:gd name="connsiteY138" fmla="*/ 214604 h 579890"/>
                <a:gd name="connsiteX139" fmla="*/ 204850 w 669194"/>
                <a:gd name="connsiteY139" fmla="*/ 228892 h 579890"/>
                <a:gd name="connsiteX140" fmla="*/ 195325 w 669194"/>
                <a:gd name="connsiteY140" fmla="*/ 240798 h 579890"/>
                <a:gd name="connsiteX141" fmla="*/ 181037 w 669194"/>
                <a:gd name="connsiteY141" fmla="*/ 236036 h 579890"/>
                <a:gd name="connsiteX142" fmla="*/ 173894 w 669194"/>
                <a:gd name="connsiteY142" fmla="*/ 231273 h 579890"/>
                <a:gd name="connsiteX143" fmla="*/ 140556 w 669194"/>
                <a:gd name="connsiteY143" fmla="*/ 224129 h 579890"/>
                <a:gd name="connsiteX144" fmla="*/ 131031 w 669194"/>
                <a:gd name="connsiteY144" fmla="*/ 221748 h 579890"/>
                <a:gd name="connsiteX145" fmla="*/ 123887 w 669194"/>
                <a:gd name="connsiteY145" fmla="*/ 219367 h 579890"/>
                <a:gd name="connsiteX146" fmla="*/ 100075 w 669194"/>
                <a:gd name="connsiteY146" fmla="*/ 216986 h 579890"/>
                <a:gd name="connsiteX147" fmla="*/ 85787 w 669194"/>
                <a:gd name="connsiteY147" fmla="*/ 212223 h 579890"/>
                <a:gd name="connsiteX148" fmla="*/ 78644 w 669194"/>
                <a:gd name="connsiteY148" fmla="*/ 209842 h 579890"/>
                <a:gd name="connsiteX149" fmla="*/ 64356 w 669194"/>
                <a:gd name="connsiteY149" fmla="*/ 214604 h 579890"/>
                <a:gd name="connsiteX150" fmla="*/ 64356 w 669194"/>
                <a:gd name="connsiteY150" fmla="*/ 231273 h 579890"/>
                <a:gd name="connsiteX151" fmla="*/ 59594 w 669194"/>
                <a:gd name="connsiteY151" fmla="*/ 274136 h 579890"/>
                <a:gd name="connsiteX152" fmla="*/ 57212 w 669194"/>
                <a:gd name="connsiteY152" fmla="*/ 281279 h 579890"/>
                <a:gd name="connsiteX153" fmla="*/ 52450 w 669194"/>
                <a:gd name="connsiteY153" fmla="*/ 314617 h 579890"/>
                <a:gd name="connsiteX154" fmla="*/ 47687 w 669194"/>
                <a:gd name="connsiteY154" fmla="*/ 321761 h 579890"/>
                <a:gd name="connsiteX155" fmla="*/ 45306 w 669194"/>
                <a:gd name="connsiteY155" fmla="*/ 328904 h 579890"/>
                <a:gd name="connsiteX156" fmla="*/ 38162 w 669194"/>
                <a:gd name="connsiteY156" fmla="*/ 331286 h 579890"/>
                <a:gd name="connsiteX157" fmla="*/ 31019 w 669194"/>
                <a:gd name="connsiteY157" fmla="*/ 336048 h 579890"/>
                <a:gd name="connsiteX158" fmla="*/ 16731 w 669194"/>
                <a:gd name="connsiteY158" fmla="*/ 340811 h 579890"/>
                <a:gd name="connsiteX159" fmla="*/ 9587 w 669194"/>
                <a:gd name="connsiteY159" fmla="*/ 343192 h 579890"/>
                <a:gd name="connsiteX160" fmla="*/ 2444 w 669194"/>
                <a:gd name="connsiteY160" fmla="*/ 345573 h 579890"/>
                <a:gd name="connsiteX161" fmla="*/ 2444 w 669194"/>
                <a:gd name="connsiteY161" fmla="*/ 364623 h 579890"/>
                <a:gd name="connsiteX162" fmla="*/ 2444 w 669194"/>
                <a:gd name="connsiteY162" fmla="*/ 347954 h 579890"/>
                <a:gd name="connsiteX0" fmla="*/ 2444 w 669194"/>
                <a:gd name="connsiteY0" fmla="*/ 347954 h 579890"/>
                <a:gd name="connsiteX1" fmla="*/ 9587 w 669194"/>
                <a:gd name="connsiteY1" fmla="*/ 359861 h 579890"/>
                <a:gd name="connsiteX2" fmla="*/ 16731 w 669194"/>
                <a:gd name="connsiteY2" fmla="*/ 374148 h 579890"/>
                <a:gd name="connsiteX3" fmla="*/ 31019 w 669194"/>
                <a:gd name="connsiteY3" fmla="*/ 378911 h 579890"/>
                <a:gd name="connsiteX4" fmla="*/ 38162 w 669194"/>
                <a:gd name="connsiteY4" fmla="*/ 383673 h 579890"/>
                <a:gd name="connsiteX5" fmla="*/ 57212 w 669194"/>
                <a:gd name="connsiteY5" fmla="*/ 395579 h 579890"/>
                <a:gd name="connsiteX6" fmla="*/ 64356 w 669194"/>
                <a:gd name="connsiteY6" fmla="*/ 397961 h 579890"/>
                <a:gd name="connsiteX7" fmla="*/ 73881 w 669194"/>
                <a:gd name="connsiteY7" fmla="*/ 409867 h 579890"/>
                <a:gd name="connsiteX8" fmla="*/ 76262 w 669194"/>
                <a:gd name="connsiteY8" fmla="*/ 417011 h 579890"/>
                <a:gd name="connsiteX9" fmla="*/ 85787 w 669194"/>
                <a:gd name="connsiteY9" fmla="*/ 419392 h 579890"/>
                <a:gd name="connsiteX10" fmla="*/ 121506 w 669194"/>
                <a:gd name="connsiteY10" fmla="*/ 424154 h 579890"/>
                <a:gd name="connsiteX11" fmla="*/ 128650 w 669194"/>
                <a:gd name="connsiteY11" fmla="*/ 431298 h 579890"/>
                <a:gd name="connsiteX12" fmla="*/ 133412 w 669194"/>
                <a:gd name="connsiteY12" fmla="*/ 438442 h 579890"/>
                <a:gd name="connsiteX13" fmla="*/ 140556 w 669194"/>
                <a:gd name="connsiteY13" fmla="*/ 443204 h 579890"/>
                <a:gd name="connsiteX14" fmla="*/ 152462 w 669194"/>
                <a:gd name="connsiteY14" fmla="*/ 447967 h 579890"/>
                <a:gd name="connsiteX15" fmla="*/ 157225 w 669194"/>
                <a:gd name="connsiteY15" fmla="*/ 433679 h 579890"/>
                <a:gd name="connsiteX16" fmla="*/ 166750 w 669194"/>
                <a:gd name="connsiteY16" fmla="*/ 419392 h 579890"/>
                <a:gd name="connsiteX17" fmla="*/ 171512 w 669194"/>
                <a:gd name="connsiteY17" fmla="*/ 412248 h 579890"/>
                <a:gd name="connsiteX18" fmla="*/ 200087 w 669194"/>
                <a:gd name="connsiteY18" fmla="*/ 414629 h 579890"/>
                <a:gd name="connsiteX19" fmla="*/ 202469 w 669194"/>
                <a:gd name="connsiteY19" fmla="*/ 436061 h 579890"/>
                <a:gd name="connsiteX20" fmla="*/ 209612 w 669194"/>
                <a:gd name="connsiteY20" fmla="*/ 443204 h 579890"/>
                <a:gd name="connsiteX21" fmla="*/ 226281 w 669194"/>
                <a:gd name="connsiteY21" fmla="*/ 462254 h 579890"/>
                <a:gd name="connsiteX22" fmla="*/ 242950 w 669194"/>
                <a:gd name="connsiteY22" fmla="*/ 481304 h 579890"/>
                <a:gd name="connsiteX23" fmla="*/ 245331 w 669194"/>
                <a:gd name="connsiteY23" fmla="*/ 488448 h 579890"/>
                <a:gd name="connsiteX24" fmla="*/ 259619 w 669194"/>
                <a:gd name="connsiteY24" fmla="*/ 493211 h 579890"/>
                <a:gd name="connsiteX25" fmla="*/ 262000 w 669194"/>
                <a:gd name="connsiteY25" fmla="*/ 500354 h 579890"/>
                <a:gd name="connsiteX26" fmla="*/ 276287 w 669194"/>
                <a:gd name="connsiteY26" fmla="*/ 505117 h 579890"/>
                <a:gd name="connsiteX27" fmla="*/ 292956 w 669194"/>
                <a:gd name="connsiteY27" fmla="*/ 500354 h 579890"/>
                <a:gd name="connsiteX28" fmla="*/ 300100 w 669194"/>
                <a:gd name="connsiteY28" fmla="*/ 495592 h 579890"/>
                <a:gd name="connsiteX29" fmla="*/ 312006 w 669194"/>
                <a:gd name="connsiteY29" fmla="*/ 493211 h 579890"/>
                <a:gd name="connsiteX30" fmla="*/ 319150 w 669194"/>
                <a:gd name="connsiteY30" fmla="*/ 488448 h 579890"/>
                <a:gd name="connsiteX31" fmla="*/ 340581 w 669194"/>
                <a:gd name="connsiteY31" fmla="*/ 493211 h 579890"/>
                <a:gd name="connsiteX32" fmla="*/ 345344 w 669194"/>
                <a:gd name="connsiteY32" fmla="*/ 500354 h 579890"/>
                <a:gd name="connsiteX33" fmla="*/ 357250 w 669194"/>
                <a:gd name="connsiteY33" fmla="*/ 509879 h 579890"/>
                <a:gd name="connsiteX34" fmla="*/ 362012 w 669194"/>
                <a:gd name="connsiteY34" fmla="*/ 531311 h 579890"/>
                <a:gd name="connsiteX35" fmla="*/ 369156 w 669194"/>
                <a:gd name="connsiteY35" fmla="*/ 538454 h 579890"/>
                <a:gd name="connsiteX36" fmla="*/ 371537 w 669194"/>
                <a:gd name="connsiteY36" fmla="*/ 578936 h 579890"/>
                <a:gd name="connsiteX37" fmla="*/ 376300 w 669194"/>
                <a:gd name="connsiteY37" fmla="*/ 564648 h 579890"/>
                <a:gd name="connsiteX38" fmla="*/ 385825 w 669194"/>
                <a:gd name="connsiteY38" fmla="*/ 550361 h 579890"/>
                <a:gd name="connsiteX39" fmla="*/ 390587 w 669194"/>
                <a:gd name="connsiteY39" fmla="*/ 543217 h 579890"/>
                <a:gd name="connsiteX40" fmla="*/ 392969 w 669194"/>
                <a:gd name="connsiteY40" fmla="*/ 536073 h 579890"/>
                <a:gd name="connsiteX41" fmla="*/ 400112 w 669194"/>
                <a:gd name="connsiteY41" fmla="*/ 531311 h 579890"/>
                <a:gd name="connsiteX42" fmla="*/ 435831 w 669194"/>
                <a:gd name="connsiteY42" fmla="*/ 521786 h 579890"/>
                <a:gd name="connsiteX43" fmla="*/ 440594 w 669194"/>
                <a:gd name="connsiteY43" fmla="*/ 507498 h 579890"/>
                <a:gd name="connsiteX44" fmla="*/ 450119 w 669194"/>
                <a:gd name="connsiteY44" fmla="*/ 495592 h 579890"/>
                <a:gd name="connsiteX45" fmla="*/ 454881 w 669194"/>
                <a:gd name="connsiteY45" fmla="*/ 488448 h 579890"/>
                <a:gd name="connsiteX46" fmla="*/ 488219 w 669194"/>
                <a:gd name="connsiteY46" fmla="*/ 488448 h 579890"/>
                <a:gd name="connsiteX47" fmla="*/ 512031 w 669194"/>
                <a:gd name="connsiteY47" fmla="*/ 495592 h 579890"/>
                <a:gd name="connsiteX48" fmla="*/ 528700 w 669194"/>
                <a:gd name="connsiteY48" fmla="*/ 474161 h 579890"/>
                <a:gd name="connsiteX49" fmla="*/ 542987 w 669194"/>
                <a:gd name="connsiteY49" fmla="*/ 469398 h 579890"/>
                <a:gd name="connsiteX50" fmla="*/ 557275 w 669194"/>
                <a:gd name="connsiteY50" fmla="*/ 471779 h 579890"/>
                <a:gd name="connsiteX51" fmla="*/ 571562 w 669194"/>
                <a:gd name="connsiteY51" fmla="*/ 476542 h 579890"/>
                <a:gd name="connsiteX52" fmla="*/ 578706 w 669194"/>
                <a:gd name="connsiteY52" fmla="*/ 478923 h 579890"/>
                <a:gd name="connsiteX53" fmla="*/ 607281 w 669194"/>
                <a:gd name="connsiteY53" fmla="*/ 481304 h 579890"/>
                <a:gd name="connsiteX54" fmla="*/ 612044 w 669194"/>
                <a:gd name="connsiteY54" fmla="*/ 474161 h 579890"/>
                <a:gd name="connsiteX55" fmla="*/ 614425 w 669194"/>
                <a:gd name="connsiteY55" fmla="*/ 464636 h 579890"/>
                <a:gd name="connsiteX56" fmla="*/ 619187 w 669194"/>
                <a:gd name="connsiteY56" fmla="*/ 450348 h 579890"/>
                <a:gd name="connsiteX57" fmla="*/ 621569 w 669194"/>
                <a:gd name="connsiteY57" fmla="*/ 443204 h 579890"/>
                <a:gd name="connsiteX58" fmla="*/ 643000 w 669194"/>
                <a:gd name="connsiteY58" fmla="*/ 436061 h 579890"/>
                <a:gd name="connsiteX59" fmla="*/ 650144 w 669194"/>
                <a:gd name="connsiteY59" fmla="*/ 433679 h 579890"/>
                <a:gd name="connsiteX60" fmla="*/ 659669 w 669194"/>
                <a:gd name="connsiteY60" fmla="*/ 419392 h 579890"/>
                <a:gd name="connsiteX61" fmla="*/ 669194 w 669194"/>
                <a:gd name="connsiteY61" fmla="*/ 397961 h 579890"/>
                <a:gd name="connsiteX62" fmla="*/ 650144 w 669194"/>
                <a:gd name="connsiteY62" fmla="*/ 381292 h 579890"/>
                <a:gd name="connsiteX63" fmla="*/ 645381 w 669194"/>
                <a:gd name="connsiteY63" fmla="*/ 374148 h 579890"/>
                <a:gd name="connsiteX64" fmla="*/ 638237 w 669194"/>
                <a:gd name="connsiteY64" fmla="*/ 369386 h 579890"/>
                <a:gd name="connsiteX65" fmla="*/ 628712 w 669194"/>
                <a:gd name="connsiteY65" fmla="*/ 359861 h 579890"/>
                <a:gd name="connsiteX66" fmla="*/ 628713 w 669194"/>
                <a:gd name="connsiteY66" fmla="*/ 352716 h 579890"/>
                <a:gd name="connsiteX67" fmla="*/ 602519 w 669194"/>
                <a:gd name="connsiteY67" fmla="*/ 350336 h 579890"/>
                <a:gd name="connsiteX68" fmla="*/ 595375 w 669194"/>
                <a:gd name="connsiteY68" fmla="*/ 338430 h 579890"/>
                <a:gd name="connsiteX69" fmla="*/ 588231 w 669194"/>
                <a:gd name="connsiteY69" fmla="*/ 343192 h 579890"/>
                <a:gd name="connsiteX70" fmla="*/ 583469 w 669194"/>
                <a:gd name="connsiteY70" fmla="*/ 328904 h 579890"/>
                <a:gd name="connsiteX71" fmla="*/ 578706 w 669194"/>
                <a:gd name="connsiteY71" fmla="*/ 321761 h 579890"/>
                <a:gd name="connsiteX72" fmla="*/ 571562 w 669194"/>
                <a:gd name="connsiteY72" fmla="*/ 307473 h 579890"/>
                <a:gd name="connsiteX73" fmla="*/ 569181 w 669194"/>
                <a:gd name="connsiteY73" fmla="*/ 300329 h 579890"/>
                <a:gd name="connsiteX74" fmla="*/ 564419 w 669194"/>
                <a:gd name="connsiteY74" fmla="*/ 293186 h 579890"/>
                <a:gd name="connsiteX75" fmla="*/ 562037 w 669194"/>
                <a:gd name="connsiteY75" fmla="*/ 286042 h 579890"/>
                <a:gd name="connsiteX76" fmla="*/ 557275 w 669194"/>
                <a:gd name="connsiteY76" fmla="*/ 278898 h 579890"/>
                <a:gd name="connsiteX77" fmla="*/ 552512 w 669194"/>
                <a:gd name="connsiteY77" fmla="*/ 264611 h 579890"/>
                <a:gd name="connsiteX78" fmla="*/ 550131 w 669194"/>
                <a:gd name="connsiteY78" fmla="*/ 257467 h 579890"/>
                <a:gd name="connsiteX79" fmla="*/ 545369 w 669194"/>
                <a:gd name="connsiteY79" fmla="*/ 250323 h 579890"/>
                <a:gd name="connsiteX80" fmla="*/ 547750 w 669194"/>
                <a:gd name="connsiteY80" fmla="*/ 233654 h 579890"/>
                <a:gd name="connsiteX81" fmla="*/ 538225 w 669194"/>
                <a:gd name="connsiteY81" fmla="*/ 228892 h 579890"/>
                <a:gd name="connsiteX82" fmla="*/ 535844 w 669194"/>
                <a:gd name="connsiteY82" fmla="*/ 214604 h 579890"/>
                <a:gd name="connsiteX83" fmla="*/ 526319 w 669194"/>
                <a:gd name="connsiteY83" fmla="*/ 181267 h 579890"/>
                <a:gd name="connsiteX84" fmla="*/ 521556 w 669194"/>
                <a:gd name="connsiteY84" fmla="*/ 166979 h 579890"/>
                <a:gd name="connsiteX85" fmla="*/ 526319 w 669194"/>
                <a:gd name="connsiteY85" fmla="*/ 145548 h 579890"/>
                <a:gd name="connsiteX86" fmla="*/ 519175 w 669194"/>
                <a:gd name="connsiteY86" fmla="*/ 133641 h 579890"/>
                <a:gd name="connsiteX87" fmla="*/ 514412 w 669194"/>
                <a:gd name="connsiteY87" fmla="*/ 124117 h 579890"/>
                <a:gd name="connsiteX88" fmla="*/ 500125 w 669194"/>
                <a:gd name="connsiteY88" fmla="*/ 121736 h 579890"/>
                <a:gd name="connsiteX89" fmla="*/ 497744 w 669194"/>
                <a:gd name="connsiteY89" fmla="*/ 107448 h 579890"/>
                <a:gd name="connsiteX90" fmla="*/ 483456 w 669194"/>
                <a:gd name="connsiteY90" fmla="*/ 107448 h 579890"/>
                <a:gd name="connsiteX91" fmla="*/ 469169 w 669194"/>
                <a:gd name="connsiteY91" fmla="*/ 112210 h 579890"/>
                <a:gd name="connsiteX92" fmla="*/ 445357 w 669194"/>
                <a:gd name="connsiteY92" fmla="*/ 124117 h 579890"/>
                <a:gd name="connsiteX93" fmla="*/ 442975 w 669194"/>
                <a:gd name="connsiteY93" fmla="*/ 133642 h 579890"/>
                <a:gd name="connsiteX94" fmla="*/ 428687 w 669194"/>
                <a:gd name="connsiteY94" fmla="*/ 138404 h 579890"/>
                <a:gd name="connsiteX95" fmla="*/ 421544 w 669194"/>
                <a:gd name="connsiteY95" fmla="*/ 133642 h 579890"/>
                <a:gd name="connsiteX96" fmla="*/ 423925 w 669194"/>
                <a:gd name="connsiteY96" fmla="*/ 109829 h 579890"/>
                <a:gd name="connsiteX97" fmla="*/ 416781 w 669194"/>
                <a:gd name="connsiteY97" fmla="*/ 90779 h 579890"/>
                <a:gd name="connsiteX98" fmla="*/ 402494 w 669194"/>
                <a:gd name="connsiteY98" fmla="*/ 76492 h 579890"/>
                <a:gd name="connsiteX99" fmla="*/ 392969 w 669194"/>
                <a:gd name="connsiteY99" fmla="*/ 66968 h 579890"/>
                <a:gd name="connsiteX100" fmla="*/ 381062 w 669194"/>
                <a:gd name="connsiteY100" fmla="*/ 59823 h 579890"/>
                <a:gd name="connsiteX101" fmla="*/ 366775 w 669194"/>
                <a:gd name="connsiteY101" fmla="*/ 57442 h 579890"/>
                <a:gd name="connsiteX102" fmla="*/ 362012 w 669194"/>
                <a:gd name="connsiteY102" fmla="*/ 47917 h 579890"/>
                <a:gd name="connsiteX103" fmla="*/ 347725 w 669194"/>
                <a:gd name="connsiteY103" fmla="*/ 47917 h 579890"/>
                <a:gd name="connsiteX104" fmla="*/ 347725 w 669194"/>
                <a:gd name="connsiteY104" fmla="*/ 31248 h 579890"/>
                <a:gd name="connsiteX105" fmla="*/ 326294 w 669194"/>
                <a:gd name="connsiteY105" fmla="*/ 28867 h 579890"/>
                <a:gd name="connsiteX106" fmla="*/ 312006 w 669194"/>
                <a:gd name="connsiteY106" fmla="*/ 26485 h 579890"/>
                <a:gd name="connsiteX107" fmla="*/ 302481 w 669194"/>
                <a:gd name="connsiteY107" fmla="*/ 21723 h 579890"/>
                <a:gd name="connsiteX108" fmla="*/ 295337 w 669194"/>
                <a:gd name="connsiteY108" fmla="*/ 19343 h 579890"/>
                <a:gd name="connsiteX109" fmla="*/ 281050 w 669194"/>
                <a:gd name="connsiteY109" fmla="*/ 14579 h 579890"/>
                <a:gd name="connsiteX110" fmla="*/ 266762 w 669194"/>
                <a:gd name="connsiteY110" fmla="*/ 9817 h 579890"/>
                <a:gd name="connsiteX111" fmla="*/ 252475 w 669194"/>
                <a:gd name="connsiteY111" fmla="*/ 292 h 579890"/>
                <a:gd name="connsiteX112" fmla="*/ 235806 w 669194"/>
                <a:gd name="connsiteY112" fmla="*/ 2673 h 579890"/>
                <a:gd name="connsiteX113" fmla="*/ 221519 w 669194"/>
                <a:gd name="connsiteY113" fmla="*/ 5054 h 579890"/>
                <a:gd name="connsiteX114" fmla="*/ 209612 w 669194"/>
                <a:gd name="connsiteY114" fmla="*/ 19342 h 579890"/>
                <a:gd name="connsiteX115" fmla="*/ 204850 w 669194"/>
                <a:gd name="connsiteY115" fmla="*/ 33629 h 579890"/>
                <a:gd name="connsiteX116" fmla="*/ 202469 w 669194"/>
                <a:gd name="connsiteY116" fmla="*/ 40773 h 579890"/>
                <a:gd name="connsiteX117" fmla="*/ 192944 w 669194"/>
                <a:gd name="connsiteY117" fmla="*/ 69348 h 579890"/>
                <a:gd name="connsiteX118" fmla="*/ 185800 w 669194"/>
                <a:gd name="connsiteY118" fmla="*/ 74111 h 579890"/>
                <a:gd name="connsiteX119" fmla="*/ 181037 w 669194"/>
                <a:gd name="connsiteY119" fmla="*/ 81254 h 579890"/>
                <a:gd name="connsiteX120" fmla="*/ 171512 w 669194"/>
                <a:gd name="connsiteY120" fmla="*/ 83636 h 579890"/>
                <a:gd name="connsiteX121" fmla="*/ 145319 w 669194"/>
                <a:gd name="connsiteY121" fmla="*/ 90779 h 579890"/>
                <a:gd name="connsiteX122" fmla="*/ 140556 w 669194"/>
                <a:gd name="connsiteY122" fmla="*/ 105067 h 579890"/>
                <a:gd name="connsiteX123" fmla="*/ 128650 w 669194"/>
                <a:gd name="connsiteY123" fmla="*/ 102686 h 579890"/>
                <a:gd name="connsiteX124" fmla="*/ 121506 w 669194"/>
                <a:gd name="connsiteY124" fmla="*/ 112211 h 579890"/>
                <a:gd name="connsiteX125" fmla="*/ 111982 w 669194"/>
                <a:gd name="connsiteY125" fmla="*/ 109829 h 579890"/>
                <a:gd name="connsiteX126" fmla="*/ 109600 w 669194"/>
                <a:gd name="connsiteY126" fmla="*/ 121736 h 579890"/>
                <a:gd name="connsiteX127" fmla="*/ 100075 w 669194"/>
                <a:gd name="connsiteY127" fmla="*/ 124117 h 579890"/>
                <a:gd name="connsiteX128" fmla="*/ 97694 w 669194"/>
                <a:gd name="connsiteY128" fmla="*/ 147930 h 579890"/>
                <a:gd name="connsiteX129" fmla="*/ 100075 w 669194"/>
                <a:gd name="connsiteY129" fmla="*/ 174123 h 579890"/>
                <a:gd name="connsiteX130" fmla="*/ 111981 w 669194"/>
                <a:gd name="connsiteY130" fmla="*/ 178885 h 579890"/>
                <a:gd name="connsiteX131" fmla="*/ 121506 w 669194"/>
                <a:gd name="connsiteY131" fmla="*/ 183649 h 579890"/>
                <a:gd name="connsiteX132" fmla="*/ 128650 w 669194"/>
                <a:gd name="connsiteY132" fmla="*/ 183648 h 579890"/>
                <a:gd name="connsiteX133" fmla="*/ 133412 w 669194"/>
                <a:gd name="connsiteY133" fmla="*/ 181267 h 579890"/>
                <a:gd name="connsiteX134" fmla="*/ 147700 w 669194"/>
                <a:gd name="connsiteY134" fmla="*/ 190792 h 579890"/>
                <a:gd name="connsiteX135" fmla="*/ 164369 w 669194"/>
                <a:gd name="connsiteY135" fmla="*/ 200317 h 579890"/>
                <a:gd name="connsiteX136" fmla="*/ 171512 w 669194"/>
                <a:gd name="connsiteY136" fmla="*/ 205079 h 579890"/>
                <a:gd name="connsiteX137" fmla="*/ 188181 w 669194"/>
                <a:gd name="connsiteY137" fmla="*/ 207461 h 579890"/>
                <a:gd name="connsiteX138" fmla="*/ 195325 w 669194"/>
                <a:gd name="connsiteY138" fmla="*/ 214604 h 579890"/>
                <a:gd name="connsiteX139" fmla="*/ 204850 w 669194"/>
                <a:gd name="connsiteY139" fmla="*/ 228892 h 579890"/>
                <a:gd name="connsiteX140" fmla="*/ 195325 w 669194"/>
                <a:gd name="connsiteY140" fmla="*/ 240798 h 579890"/>
                <a:gd name="connsiteX141" fmla="*/ 181037 w 669194"/>
                <a:gd name="connsiteY141" fmla="*/ 236036 h 579890"/>
                <a:gd name="connsiteX142" fmla="*/ 173894 w 669194"/>
                <a:gd name="connsiteY142" fmla="*/ 231273 h 579890"/>
                <a:gd name="connsiteX143" fmla="*/ 140556 w 669194"/>
                <a:gd name="connsiteY143" fmla="*/ 224129 h 579890"/>
                <a:gd name="connsiteX144" fmla="*/ 131031 w 669194"/>
                <a:gd name="connsiteY144" fmla="*/ 221748 h 579890"/>
                <a:gd name="connsiteX145" fmla="*/ 123887 w 669194"/>
                <a:gd name="connsiteY145" fmla="*/ 219367 h 579890"/>
                <a:gd name="connsiteX146" fmla="*/ 100075 w 669194"/>
                <a:gd name="connsiteY146" fmla="*/ 216986 h 579890"/>
                <a:gd name="connsiteX147" fmla="*/ 85787 w 669194"/>
                <a:gd name="connsiteY147" fmla="*/ 212223 h 579890"/>
                <a:gd name="connsiteX148" fmla="*/ 78644 w 669194"/>
                <a:gd name="connsiteY148" fmla="*/ 209842 h 579890"/>
                <a:gd name="connsiteX149" fmla="*/ 64356 w 669194"/>
                <a:gd name="connsiteY149" fmla="*/ 214604 h 579890"/>
                <a:gd name="connsiteX150" fmla="*/ 64356 w 669194"/>
                <a:gd name="connsiteY150" fmla="*/ 231273 h 579890"/>
                <a:gd name="connsiteX151" fmla="*/ 59594 w 669194"/>
                <a:gd name="connsiteY151" fmla="*/ 274136 h 579890"/>
                <a:gd name="connsiteX152" fmla="*/ 57212 w 669194"/>
                <a:gd name="connsiteY152" fmla="*/ 281279 h 579890"/>
                <a:gd name="connsiteX153" fmla="*/ 52450 w 669194"/>
                <a:gd name="connsiteY153" fmla="*/ 314617 h 579890"/>
                <a:gd name="connsiteX154" fmla="*/ 47687 w 669194"/>
                <a:gd name="connsiteY154" fmla="*/ 321761 h 579890"/>
                <a:gd name="connsiteX155" fmla="*/ 45306 w 669194"/>
                <a:gd name="connsiteY155" fmla="*/ 328904 h 579890"/>
                <a:gd name="connsiteX156" fmla="*/ 38162 w 669194"/>
                <a:gd name="connsiteY156" fmla="*/ 331286 h 579890"/>
                <a:gd name="connsiteX157" fmla="*/ 31019 w 669194"/>
                <a:gd name="connsiteY157" fmla="*/ 336048 h 579890"/>
                <a:gd name="connsiteX158" fmla="*/ 16731 w 669194"/>
                <a:gd name="connsiteY158" fmla="*/ 340811 h 579890"/>
                <a:gd name="connsiteX159" fmla="*/ 9587 w 669194"/>
                <a:gd name="connsiteY159" fmla="*/ 343192 h 579890"/>
                <a:gd name="connsiteX160" fmla="*/ 2444 w 669194"/>
                <a:gd name="connsiteY160" fmla="*/ 345573 h 579890"/>
                <a:gd name="connsiteX161" fmla="*/ 2444 w 669194"/>
                <a:gd name="connsiteY161" fmla="*/ 364623 h 579890"/>
                <a:gd name="connsiteX162" fmla="*/ 2444 w 669194"/>
                <a:gd name="connsiteY162" fmla="*/ 347954 h 579890"/>
                <a:gd name="connsiteX0" fmla="*/ 2444 w 669194"/>
                <a:gd name="connsiteY0" fmla="*/ 347954 h 579890"/>
                <a:gd name="connsiteX1" fmla="*/ 9587 w 669194"/>
                <a:gd name="connsiteY1" fmla="*/ 359861 h 579890"/>
                <a:gd name="connsiteX2" fmla="*/ 16731 w 669194"/>
                <a:gd name="connsiteY2" fmla="*/ 374148 h 579890"/>
                <a:gd name="connsiteX3" fmla="*/ 31019 w 669194"/>
                <a:gd name="connsiteY3" fmla="*/ 378911 h 579890"/>
                <a:gd name="connsiteX4" fmla="*/ 38162 w 669194"/>
                <a:gd name="connsiteY4" fmla="*/ 383673 h 579890"/>
                <a:gd name="connsiteX5" fmla="*/ 57212 w 669194"/>
                <a:gd name="connsiteY5" fmla="*/ 395579 h 579890"/>
                <a:gd name="connsiteX6" fmla="*/ 64356 w 669194"/>
                <a:gd name="connsiteY6" fmla="*/ 397961 h 579890"/>
                <a:gd name="connsiteX7" fmla="*/ 73881 w 669194"/>
                <a:gd name="connsiteY7" fmla="*/ 409867 h 579890"/>
                <a:gd name="connsiteX8" fmla="*/ 76262 w 669194"/>
                <a:gd name="connsiteY8" fmla="*/ 417011 h 579890"/>
                <a:gd name="connsiteX9" fmla="*/ 85787 w 669194"/>
                <a:gd name="connsiteY9" fmla="*/ 419392 h 579890"/>
                <a:gd name="connsiteX10" fmla="*/ 121506 w 669194"/>
                <a:gd name="connsiteY10" fmla="*/ 424154 h 579890"/>
                <a:gd name="connsiteX11" fmla="*/ 128650 w 669194"/>
                <a:gd name="connsiteY11" fmla="*/ 431298 h 579890"/>
                <a:gd name="connsiteX12" fmla="*/ 133412 w 669194"/>
                <a:gd name="connsiteY12" fmla="*/ 438442 h 579890"/>
                <a:gd name="connsiteX13" fmla="*/ 140556 w 669194"/>
                <a:gd name="connsiteY13" fmla="*/ 443204 h 579890"/>
                <a:gd name="connsiteX14" fmla="*/ 152462 w 669194"/>
                <a:gd name="connsiteY14" fmla="*/ 447967 h 579890"/>
                <a:gd name="connsiteX15" fmla="*/ 157225 w 669194"/>
                <a:gd name="connsiteY15" fmla="*/ 433679 h 579890"/>
                <a:gd name="connsiteX16" fmla="*/ 166750 w 669194"/>
                <a:gd name="connsiteY16" fmla="*/ 419392 h 579890"/>
                <a:gd name="connsiteX17" fmla="*/ 171512 w 669194"/>
                <a:gd name="connsiteY17" fmla="*/ 412248 h 579890"/>
                <a:gd name="connsiteX18" fmla="*/ 200087 w 669194"/>
                <a:gd name="connsiteY18" fmla="*/ 414629 h 579890"/>
                <a:gd name="connsiteX19" fmla="*/ 202469 w 669194"/>
                <a:gd name="connsiteY19" fmla="*/ 436061 h 579890"/>
                <a:gd name="connsiteX20" fmla="*/ 209612 w 669194"/>
                <a:gd name="connsiteY20" fmla="*/ 443204 h 579890"/>
                <a:gd name="connsiteX21" fmla="*/ 226281 w 669194"/>
                <a:gd name="connsiteY21" fmla="*/ 462254 h 579890"/>
                <a:gd name="connsiteX22" fmla="*/ 242950 w 669194"/>
                <a:gd name="connsiteY22" fmla="*/ 481304 h 579890"/>
                <a:gd name="connsiteX23" fmla="*/ 245331 w 669194"/>
                <a:gd name="connsiteY23" fmla="*/ 488448 h 579890"/>
                <a:gd name="connsiteX24" fmla="*/ 259619 w 669194"/>
                <a:gd name="connsiteY24" fmla="*/ 493211 h 579890"/>
                <a:gd name="connsiteX25" fmla="*/ 262000 w 669194"/>
                <a:gd name="connsiteY25" fmla="*/ 500354 h 579890"/>
                <a:gd name="connsiteX26" fmla="*/ 276287 w 669194"/>
                <a:gd name="connsiteY26" fmla="*/ 505117 h 579890"/>
                <a:gd name="connsiteX27" fmla="*/ 292956 w 669194"/>
                <a:gd name="connsiteY27" fmla="*/ 500354 h 579890"/>
                <a:gd name="connsiteX28" fmla="*/ 300100 w 669194"/>
                <a:gd name="connsiteY28" fmla="*/ 495592 h 579890"/>
                <a:gd name="connsiteX29" fmla="*/ 312006 w 669194"/>
                <a:gd name="connsiteY29" fmla="*/ 493211 h 579890"/>
                <a:gd name="connsiteX30" fmla="*/ 319150 w 669194"/>
                <a:gd name="connsiteY30" fmla="*/ 488448 h 579890"/>
                <a:gd name="connsiteX31" fmla="*/ 340581 w 669194"/>
                <a:gd name="connsiteY31" fmla="*/ 493211 h 579890"/>
                <a:gd name="connsiteX32" fmla="*/ 345344 w 669194"/>
                <a:gd name="connsiteY32" fmla="*/ 500354 h 579890"/>
                <a:gd name="connsiteX33" fmla="*/ 357250 w 669194"/>
                <a:gd name="connsiteY33" fmla="*/ 509879 h 579890"/>
                <a:gd name="connsiteX34" fmla="*/ 362012 w 669194"/>
                <a:gd name="connsiteY34" fmla="*/ 531311 h 579890"/>
                <a:gd name="connsiteX35" fmla="*/ 369156 w 669194"/>
                <a:gd name="connsiteY35" fmla="*/ 538454 h 579890"/>
                <a:gd name="connsiteX36" fmla="*/ 371537 w 669194"/>
                <a:gd name="connsiteY36" fmla="*/ 578936 h 579890"/>
                <a:gd name="connsiteX37" fmla="*/ 376300 w 669194"/>
                <a:gd name="connsiteY37" fmla="*/ 564648 h 579890"/>
                <a:gd name="connsiteX38" fmla="*/ 385825 w 669194"/>
                <a:gd name="connsiteY38" fmla="*/ 550361 h 579890"/>
                <a:gd name="connsiteX39" fmla="*/ 390587 w 669194"/>
                <a:gd name="connsiteY39" fmla="*/ 543217 h 579890"/>
                <a:gd name="connsiteX40" fmla="*/ 392969 w 669194"/>
                <a:gd name="connsiteY40" fmla="*/ 536073 h 579890"/>
                <a:gd name="connsiteX41" fmla="*/ 400112 w 669194"/>
                <a:gd name="connsiteY41" fmla="*/ 531311 h 579890"/>
                <a:gd name="connsiteX42" fmla="*/ 435831 w 669194"/>
                <a:gd name="connsiteY42" fmla="*/ 521786 h 579890"/>
                <a:gd name="connsiteX43" fmla="*/ 440594 w 669194"/>
                <a:gd name="connsiteY43" fmla="*/ 507498 h 579890"/>
                <a:gd name="connsiteX44" fmla="*/ 450119 w 669194"/>
                <a:gd name="connsiteY44" fmla="*/ 495592 h 579890"/>
                <a:gd name="connsiteX45" fmla="*/ 454881 w 669194"/>
                <a:gd name="connsiteY45" fmla="*/ 488448 h 579890"/>
                <a:gd name="connsiteX46" fmla="*/ 488219 w 669194"/>
                <a:gd name="connsiteY46" fmla="*/ 488448 h 579890"/>
                <a:gd name="connsiteX47" fmla="*/ 512031 w 669194"/>
                <a:gd name="connsiteY47" fmla="*/ 495592 h 579890"/>
                <a:gd name="connsiteX48" fmla="*/ 528700 w 669194"/>
                <a:gd name="connsiteY48" fmla="*/ 474161 h 579890"/>
                <a:gd name="connsiteX49" fmla="*/ 542987 w 669194"/>
                <a:gd name="connsiteY49" fmla="*/ 469398 h 579890"/>
                <a:gd name="connsiteX50" fmla="*/ 557275 w 669194"/>
                <a:gd name="connsiteY50" fmla="*/ 471779 h 579890"/>
                <a:gd name="connsiteX51" fmla="*/ 571562 w 669194"/>
                <a:gd name="connsiteY51" fmla="*/ 476542 h 579890"/>
                <a:gd name="connsiteX52" fmla="*/ 578706 w 669194"/>
                <a:gd name="connsiteY52" fmla="*/ 478923 h 579890"/>
                <a:gd name="connsiteX53" fmla="*/ 607281 w 669194"/>
                <a:gd name="connsiteY53" fmla="*/ 481304 h 579890"/>
                <a:gd name="connsiteX54" fmla="*/ 612044 w 669194"/>
                <a:gd name="connsiteY54" fmla="*/ 474161 h 579890"/>
                <a:gd name="connsiteX55" fmla="*/ 614425 w 669194"/>
                <a:gd name="connsiteY55" fmla="*/ 464636 h 579890"/>
                <a:gd name="connsiteX56" fmla="*/ 619187 w 669194"/>
                <a:gd name="connsiteY56" fmla="*/ 450348 h 579890"/>
                <a:gd name="connsiteX57" fmla="*/ 621569 w 669194"/>
                <a:gd name="connsiteY57" fmla="*/ 443204 h 579890"/>
                <a:gd name="connsiteX58" fmla="*/ 643000 w 669194"/>
                <a:gd name="connsiteY58" fmla="*/ 436061 h 579890"/>
                <a:gd name="connsiteX59" fmla="*/ 650144 w 669194"/>
                <a:gd name="connsiteY59" fmla="*/ 433679 h 579890"/>
                <a:gd name="connsiteX60" fmla="*/ 659669 w 669194"/>
                <a:gd name="connsiteY60" fmla="*/ 419392 h 579890"/>
                <a:gd name="connsiteX61" fmla="*/ 669194 w 669194"/>
                <a:gd name="connsiteY61" fmla="*/ 397961 h 579890"/>
                <a:gd name="connsiteX62" fmla="*/ 650144 w 669194"/>
                <a:gd name="connsiteY62" fmla="*/ 381292 h 579890"/>
                <a:gd name="connsiteX63" fmla="*/ 645381 w 669194"/>
                <a:gd name="connsiteY63" fmla="*/ 374148 h 579890"/>
                <a:gd name="connsiteX64" fmla="*/ 638237 w 669194"/>
                <a:gd name="connsiteY64" fmla="*/ 369386 h 579890"/>
                <a:gd name="connsiteX65" fmla="*/ 628712 w 669194"/>
                <a:gd name="connsiteY65" fmla="*/ 359861 h 579890"/>
                <a:gd name="connsiteX66" fmla="*/ 628713 w 669194"/>
                <a:gd name="connsiteY66" fmla="*/ 352716 h 579890"/>
                <a:gd name="connsiteX67" fmla="*/ 602519 w 669194"/>
                <a:gd name="connsiteY67" fmla="*/ 350336 h 579890"/>
                <a:gd name="connsiteX68" fmla="*/ 595375 w 669194"/>
                <a:gd name="connsiteY68" fmla="*/ 338430 h 579890"/>
                <a:gd name="connsiteX69" fmla="*/ 588231 w 669194"/>
                <a:gd name="connsiteY69" fmla="*/ 343192 h 579890"/>
                <a:gd name="connsiteX70" fmla="*/ 583469 w 669194"/>
                <a:gd name="connsiteY70" fmla="*/ 328904 h 579890"/>
                <a:gd name="connsiteX71" fmla="*/ 578706 w 669194"/>
                <a:gd name="connsiteY71" fmla="*/ 321761 h 579890"/>
                <a:gd name="connsiteX72" fmla="*/ 571562 w 669194"/>
                <a:gd name="connsiteY72" fmla="*/ 307473 h 579890"/>
                <a:gd name="connsiteX73" fmla="*/ 569181 w 669194"/>
                <a:gd name="connsiteY73" fmla="*/ 300329 h 579890"/>
                <a:gd name="connsiteX74" fmla="*/ 564419 w 669194"/>
                <a:gd name="connsiteY74" fmla="*/ 293186 h 579890"/>
                <a:gd name="connsiteX75" fmla="*/ 562037 w 669194"/>
                <a:gd name="connsiteY75" fmla="*/ 286042 h 579890"/>
                <a:gd name="connsiteX76" fmla="*/ 557275 w 669194"/>
                <a:gd name="connsiteY76" fmla="*/ 278898 h 579890"/>
                <a:gd name="connsiteX77" fmla="*/ 552512 w 669194"/>
                <a:gd name="connsiteY77" fmla="*/ 264611 h 579890"/>
                <a:gd name="connsiteX78" fmla="*/ 550131 w 669194"/>
                <a:gd name="connsiteY78" fmla="*/ 257467 h 579890"/>
                <a:gd name="connsiteX79" fmla="*/ 545369 w 669194"/>
                <a:gd name="connsiteY79" fmla="*/ 250323 h 579890"/>
                <a:gd name="connsiteX80" fmla="*/ 547750 w 669194"/>
                <a:gd name="connsiteY80" fmla="*/ 233654 h 579890"/>
                <a:gd name="connsiteX81" fmla="*/ 538225 w 669194"/>
                <a:gd name="connsiteY81" fmla="*/ 228892 h 579890"/>
                <a:gd name="connsiteX82" fmla="*/ 535844 w 669194"/>
                <a:gd name="connsiteY82" fmla="*/ 214604 h 579890"/>
                <a:gd name="connsiteX83" fmla="*/ 526319 w 669194"/>
                <a:gd name="connsiteY83" fmla="*/ 181267 h 579890"/>
                <a:gd name="connsiteX84" fmla="*/ 521556 w 669194"/>
                <a:gd name="connsiteY84" fmla="*/ 166979 h 579890"/>
                <a:gd name="connsiteX85" fmla="*/ 526319 w 669194"/>
                <a:gd name="connsiteY85" fmla="*/ 145548 h 579890"/>
                <a:gd name="connsiteX86" fmla="*/ 519175 w 669194"/>
                <a:gd name="connsiteY86" fmla="*/ 133641 h 579890"/>
                <a:gd name="connsiteX87" fmla="*/ 514412 w 669194"/>
                <a:gd name="connsiteY87" fmla="*/ 124117 h 579890"/>
                <a:gd name="connsiteX88" fmla="*/ 500125 w 669194"/>
                <a:gd name="connsiteY88" fmla="*/ 121736 h 579890"/>
                <a:gd name="connsiteX89" fmla="*/ 497744 w 669194"/>
                <a:gd name="connsiteY89" fmla="*/ 107448 h 579890"/>
                <a:gd name="connsiteX90" fmla="*/ 483456 w 669194"/>
                <a:gd name="connsiteY90" fmla="*/ 107448 h 579890"/>
                <a:gd name="connsiteX91" fmla="*/ 469169 w 669194"/>
                <a:gd name="connsiteY91" fmla="*/ 112210 h 579890"/>
                <a:gd name="connsiteX92" fmla="*/ 445357 w 669194"/>
                <a:gd name="connsiteY92" fmla="*/ 124117 h 579890"/>
                <a:gd name="connsiteX93" fmla="*/ 442975 w 669194"/>
                <a:gd name="connsiteY93" fmla="*/ 133642 h 579890"/>
                <a:gd name="connsiteX94" fmla="*/ 428687 w 669194"/>
                <a:gd name="connsiteY94" fmla="*/ 138404 h 579890"/>
                <a:gd name="connsiteX95" fmla="*/ 421544 w 669194"/>
                <a:gd name="connsiteY95" fmla="*/ 133642 h 579890"/>
                <a:gd name="connsiteX96" fmla="*/ 423925 w 669194"/>
                <a:gd name="connsiteY96" fmla="*/ 109829 h 579890"/>
                <a:gd name="connsiteX97" fmla="*/ 416781 w 669194"/>
                <a:gd name="connsiteY97" fmla="*/ 90779 h 579890"/>
                <a:gd name="connsiteX98" fmla="*/ 402494 w 669194"/>
                <a:gd name="connsiteY98" fmla="*/ 76492 h 579890"/>
                <a:gd name="connsiteX99" fmla="*/ 392969 w 669194"/>
                <a:gd name="connsiteY99" fmla="*/ 66968 h 579890"/>
                <a:gd name="connsiteX100" fmla="*/ 381062 w 669194"/>
                <a:gd name="connsiteY100" fmla="*/ 59823 h 579890"/>
                <a:gd name="connsiteX101" fmla="*/ 366775 w 669194"/>
                <a:gd name="connsiteY101" fmla="*/ 57442 h 579890"/>
                <a:gd name="connsiteX102" fmla="*/ 362012 w 669194"/>
                <a:gd name="connsiteY102" fmla="*/ 47917 h 579890"/>
                <a:gd name="connsiteX103" fmla="*/ 347725 w 669194"/>
                <a:gd name="connsiteY103" fmla="*/ 47917 h 579890"/>
                <a:gd name="connsiteX104" fmla="*/ 347725 w 669194"/>
                <a:gd name="connsiteY104" fmla="*/ 31248 h 579890"/>
                <a:gd name="connsiteX105" fmla="*/ 326294 w 669194"/>
                <a:gd name="connsiteY105" fmla="*/ 28867 h 579890"/>
                <a:gd name="connsiteX106" fmla="*/ 312006 w 669194"/>
                <a:gd name="connsiteY106" fmla="*/ 26485 h 579890"/>
                <a:gd name="connsiteX107" fmla="*/ 302481 w 669194"/>
                <a:gd name="connsiteY107" fmla="*/ 21723 h 579890"/>
                <a:gd name="connsiteX108" fmla="*/ 295337 w 669194"/>
                <a:gd name="connsiteY108" fmla="*/ 19343 h 579890"/>
                <a:gd name="connsiteX109" fmla="*/ 281050 w 669194"/>
                <a:gd name="connsiteY109" fmla="*/ 14579 h 579890"/>
                <a:gd name="connsiteX110" fmla="*/ 266762 w 669194"/>
                <a:gd name="connsiteY110" fmla="*/ 9817 h 579890"/>
                <a:gd name="connsiteX111" fmla="*/ 252475 w 669194"/>
                <a:gd name="connsiteY111" fmla="*/ 292 h 579890"/>
                <a:gd name="connsiteX112" fmla="*/ 235806 w 669194"/>
                <a:gd name="connsiteY112" fmla="*/ 2673 h 579890"/>
                <a:gd name="connsiteX113" fmla="*/ 221519 w 669194"/>
                <a:gd name="connsiteY113" fmla="*/ 5054 h 579890"/>
                <a:gd name="connsiteX114" fmla="*/ 209612 w 669194"/>
                <a:gd name="connsiteY114" fmla="*/ 19342 h 579890"/>
                <a:gd name="connsiteX115" fmla="*/ 204850 w 669194"/>
                <a:gd name="connsiteY115" fmla="*/ 33629 h 579890"/>
                <a:gd name="connsiteX116" fmla="*/ 202469 w 669194"/>
                <a:gd name="connsiteY116" fmla="*/ 40773 h 579890"/>
                <a:gd name="connsiteX117" fmla="*/ 192944 w 669194"/>
                <a:gd name="connsiteY117" fmla="*/ 69348 h 579890"/>
                <a:gd name="connsiteX118" fmla="*/ 185800 w 669194"/>
                <a:gd name="connsiteY118" fmla="*/ 74111 h 579890"/>
                <a:gd name="connsiteX119" fmla="*/ 181037 w 669194"/>
                <a:gd name="connsiteY119" fmla="*/ 81254 h 579890"/>
                <a:gd name="connsiteX120" fmla="*/ 171512 w 669194"/>
                <a:gd name="connsiteY120" fmla="*/ 83636 h 579890"/>
                <a:gd name="connsiteX121" fmla="*/ 145319 w 669194"/>
                <a:gd name="connsiteY121" fmla="*/ 90779 h 579890"/>
                <a:gd name="connsiteX122" fmla="*/ 140556 w 669194"/>
                <a:gd name="connsiteY122" fmla="*/ 105067 h 579890"/>
                <a:gd name="connsiteX123" fmla="*/ 128650 w 669194"/>
                <a:gd name="connsiteY123" fmla="*/ 102686 h 579890"/>
                <a:gd name="connsiteX124" fmla="*/ 121506 w 669194"/>
                <a:gd name="connsiteY124" fmla="*/ 112211 h 579890"/>
                <a:gd name="connsiteX125" fmla="*/ 111982 w 669194"/>
                <a:gd name="connsiteY125" fmla="*/ 109829 h 579890"/>
                <a:gd name="connsiteX126" fmla="*/ 109600 w 669194"/>
                <a:gd name="connsiteY126" fmla="*/ 121736 h 579890"/>
                <a:gd name="connsiteX127" fmla="*/ 100075 w 669194"/>
                <a:gd name="connsiteY127" fmla="*/ 124117 h 579890"/>
                <a:gd name="connsiteX128" fmla="*/ 97694 w 669194"/>
                <a:gd name="connsiteY128" fmla="*/ 147930 h 579890"/>
                <a:gd name="connsiteX129" fmla="*/ 100075 w 669194"/>
                <a:gd name="connsiteY129" fmla="*/ 174123 h 579890"/>
                <a:gd name="connsiteX130" fmla="*/ 111981 w 669194"/>
                <a:gd name="connsiteY130" fmla="*/ 178885 h 579890"/>
                <a:gd name="connsiteX131" fmla="*/ 121506 w 669194"/>
                <a:gd name="connsiteY131" fmla="*/ 183649 h 579890"/>
                <a:gd name="connsiteX132" fmla="*/ 128650 w 669194"/>
                <a:gd name="connsiteY132" fmla="*/ 183648 h 579890"/>
                <a:gd name="connsiteX133" fmla="*/ 133412 w 669194"/>
                <a:gd name="connsiteY133" fmla="*/ 181267 h 579890"/>
                <a:gd name="connsiteX134" fmla="*/ 147700 w 669194"/>
                <a:gd name="connsiteY134" fmla="*/ 190792 h 579890"/>
                <a:gd name="connsiteX135" fmla="*/ 164369 w 669194"/>
                <a:gd name="connsiteY135" fmla="*/ 200317 h 579890"/>
                <a:gd name="connsiteX136" fmla="*/ 171512 w 669194"/>
                <a:gd name="connsiteY136" fmla="*/ 205079 h 579890"/>
                <a:gd name="connsiteX137" fmla="*/ 188181 w 669194"/>
                <a:gd name="connsiteY137" fmla="*/ 207461 h 579890"/>
                <a:gd name="connsiteX138" fmla="*/ 195325 w 669194"/>
                <a:gd name="connsiteY138" fmla="*/ 214604 h 579890"/>
                <a:gd name="connsiteX139" fmla="*/ 204850 w 669194"/>
                <a:gd name="connsiteY139" fmla="*/ 228892 h 579890"/>
                <a:gd name="connsiteX140" fmla="*/ 195325 w 669194"/>
                <a:gd name="connsiteY140" fmla="*/ 240798 h 579890"/>
                <a:gd name="connsiteX141" fmla="*/ 181037 w 669194"/>
                <a:gd name="connsiteY141" fmla="*/ 236036 h 579890"/>
                <a:gd name="connsiteX142" fmla="*/ 173894 w 669194"/>
                <a:gd name="connsiteY142" fmla="*/ 231273 h 579890"/>
                <a:gd name="connsiteX143" fmla="*/ 140556 w 669194"/>
                <a:gd name="connsiteY143" fmla="*/ 224129 h 579890"/>
                <a:gd name="connsiteX144" fmla="*/ 131031 w 669194"/>
                <a:gd name="connsiteY144" fmla="*/ 221748 h 579890"/>
                <a:gd name="connsiteX145" fmla="*/ 123887 w 669194"/>
                <a:gd name="connsiteY145" fmla="*/ 219367 h 579890"/>
                <a:gd name="connsiteX146" fmla="*/ 100075 w 669194"/>
                <a:gd name="connsiteY146" fmla="*/ 216986 h 579890"/>
                <a:gd name="connsiteX147" fmla="*/ 85787 w 669194"/>
                <a:gd name="connsiteY147" fmla="*/ 212223 h 579890"/>
                <a:gd name="connsiteX148" fmla="*/ 78644 w 669194"/>
                <a:gd name="connsiteY148" fmla="*/ 209842 h 579890"/>
                <a:gd name="connsiteX149" fmla="*/ 64356 w 669194"/>
                <a:gd name="connsiteY149" fmla="*/ 214604 h 579890"/>
                <a:gd name="connsiteX150" fmla="*/ 64356 w 669194"/>
                <a:gd name="connsiteY150" fmla="*/ 231273 h 579890"/>
                <a:gd name="connsiteX151" fmla="*/ 59594 w 669194"/>
                <a:gd name="connsiteY151" fmla="*/ 274136 h 579890"/>
                <a:gd name="connsiteX152" fmla="*/ 57212 w 669194"/>
                <a:gd name="connsiteY152" fmla="*/ 281279 h 579890"/>
                <a:gd name="connsiteX153" fmla="*/ 52450 w 669194"/>
                <a:gd name="connsiteY153" fmla="*/ 314617 h 579890"/>
                <a:gd name="connsiteX154" fmla="*/ 47687 w 669194"/>
                <a:gd name="connsiteY154" fmla="*/ 321761 h 579890"/>
                <a:gd name="connsiteX155" fmla="*/ 45306 w 669194"/>
                <a:gd name="connsiteY155" fmla="*/ 328904 h 579890"/>
                <a:gd name="connsiteX156" fmla="*/ 38162 w 669194"/>
                <a:gd name="connsiteY156" fmla="*/ 331286 h 579890"/>
                <a:gd name="connsiteX157" fmla="*/ 31019 w 669194"/>
                <a:gd name="connsiteY157" fmla="*/ 336048 h 579890"/>
                <a:gd name="connsiteX158" fmla="*/ 16731 w 669194"/>
                <a:gd name="connsiteY158" fmla="*/ 340811 h 579890"/>
                <a:gd name="connsiteX159" fmla="*/ 7205 w 669194"/>
                <a:gd name="connsiteY159" fmla="*/ 336049 h 579890"/>
                <a:gd name="connsiteX160" fmla="*/ 2444 w 669194"/>
                <a:gd name="connsiteY160" fmla="*/ 345573 h 579890"/>
                <a:gd name="connsiteX161" fmla="*/ 2444 w 669194"/>
                <a:gd name="connsiteY161" fmla="*/ 364623 h 579890"/>
                <a:gd name="connsiteX162" fmla="*/ 2444 w 669194"/>
                <a:gd name="connsiteY162" fmla="*/ 347954 h 579890"/>
                <a:gd name="connsiteX0" fmla="*/ 2444 w 669194"/>
                <a:gd name="connsiteY0" fmla="*/ 347954 h 579890"/>
                <a:gd name="connsiteX1" fmla="*/ 9587 w 669194"/>
                <a:gd name="connsiteY1" fmla="*/ 359861 h 579890"/>
                <a:gd name="connsiteX2" fmla="*/ 16731 w 669194"/>
                <a:gd name="connsiteY2" fmla="*/ 374148 h 579890"/>
                <a:gd name="connsiteX3" fmla="*/ 31019 w 669194"/>
                <a:gd name="connsiteY3" fmla="*/ 378911 h 579890"/>
                <a:gd name="connsiteX4" fmla="*/ 38162 w 669194"/>
                <a:gd name="connsiteY4" fmla="*/ 383673 h 579890"/>
                <a:gd name="connsiteX5" fmla="*/ 57212 w 669194"/>
                <a:gd name="connsiteY5" fmla="*/ 395579 h 579890"/>
                <a:gd name="connsiteX6" fmla="*/ 64356 w 669194"/>
                <a:gd name="connsiteY6" fmla="*/ 397961 h 579890"/>
                <a:gd name="connsiteX7" fmla="*/ 73881 w 669194"/>
                <a:gd name="connsiteY7" fmla="*/ 409867 h 579890"/>
                <a:gd name="connsiteX8" fmla="*/ 76262 w 669194"/>
                <a:gd name="connsiteY8" fmla="*/ 417011 h 579890"/>
                <a:gd name="connsiteX9" fmla="*/ 85787 w 669194"/>
                <a:gd name="connsiteY9" fmla="*/ 419392 h 579890"/>
                <a:gd name="connsiteX10" fmla="*/ 121506 w 669194"/>
                <a:gd name="connsiteY10" fmla="*/ 424154 h 579890"/>
                <a:gd name="connsiteX11" fmla="*/ 128650 w 669194"/>
                <a:gd name="connsiteY11" fmla="*/ 431298 h 579890"/>
                <a:gd name="connsiteX12" fmla="*/ 133412 w 669194"/>
                <a:gd name="connsiteY12" fmla="*/ 438442 h 579890"/>
                <a:gd name="connsiteX13" fmla="*/ 140556 w 669194"/>
                <a:gd name="connsiteY13" fmla="*/ 443204 h 579890"/>
                <a:gd name="connsiteX14" fmla="*/ 152462 w 669194"/>
                <a:gd name="connsiteY14" fmla="*/ 447967 h 579890"/>
                <a:gd name="connsiteX15" fmla="*/ 157225 w 669194"/>
                <a:gd name="connsiteY15" fmla="*/ 433679 h 579890"/>
                <a:gd name="connsiteX16" fmla="*/ 166750 w 669194"/>
                <a:gd name="connsiteY16" fmla="*/ 419392 h 579890"/>
                <a:gd name="connsiteX17" fmla="*/ 171512 w 669194"/>
                <a:gd name="connsiteY17" fmla="*/ 412248 h 579890"/>
                <a:gd name="connsiteX18" fmla="*/ 200087 w 669194"/>
                <a:gd name="connsiteY18" fmla="*/ 414629 h 579890"/>
                <a:gd name="connsiteX19" fmla="*/ 202469 w 669194"/>
                <a:gd name="connsiteY19" fmla="*/ 436061 h 579890"/>
                <a:gd name="connsiteX20" fmla="*/ 209612 w 669194"/>
                <a:gd name="connsiteY20" fmla="*/ 443204 h 579890"/>
                <a:gd name="connsiteX21" fmla="*/ 226281 w 669194"/>
                <a:gd name="connsiteY21" fmla="*/ 462254 h 579890"/>
                <a:gd name="connsiteX22" fmla="*/ 242950 w 669194"/>
                <a:gd name="connsiteY22" fmla="*/ 481304 h 579890"/>
                <a:gd name="connsiteX23" fmla="*/ 245331 w 669194"/>
                <a:gd name="connsiteY23" fmla="*/ 488448 h 579890"/>
                <a:gd name="connsiteX24" fmla="*/ 259619 w 669194"/>
                <a:gd name="connsiteY24" fmla="*/ 493211 h 579890"/>
                <a:gd name="connsiteX25" fmla="*/ 262000 w 669194"/>
                <a:gd name="connsiteY25" fmla="*/ 500354 h 579890"/>
                <a:gd name="connsiteX26" fmla="*/ 276287 w 669194"/>
                <a:gd name="connsiteY26" fmla="*/ 505117 h 579890"/>
                <a:gd name="connsiteX27" fmla="*/ 292956 w 669194"/>
                <a:gd name="connsiteY27" fmla="*/ 500354 h 579890"/>
                <a:gd name="connsiteX28" fmla="*/ 300100 w 669194"/>
                <a:gd name="connsiteY28" fmla="*/ 495592 h 579890"/>
                <a:gd name="connsiteX29" fmla="*/ 312006 w 669194"/>
                <a:gd name="connsiteY29" fmla="*/ 493211 h 579890"/>
                <a:gd name="connsiteX30" fmla="*/ 319150 w 669194"/>
                <a:gd name="connsiteY30" fmla="*/ 488448 h 579890"/>
                <a:gd name="connsiteX31" fmla="*/ 340581 w 669194"/>
                <a:gd name="connsiteY31" fmla="*/ 493211 h 579890"/>
                <a:gd name="connsiteX32" fmla="*/ 345344 w 669194"/>
                <a:gd name="connsiteY32" fmla="*/ 500354 h 579890"/>
                <a:gd name="connsiteX33" fmla="*/ 357250 w 669194"/>
                <a:gd name="connsiteY33" fmla="*/ 509879 h 579890"/>
                <a:gd name="connsiteX34" fmla="*/ 362012 w 669194"/>
                <a:gd name="connsiteY34" fmla="*/ 531311 h 579890"/>
                <a:gd name="connsiteX35" fmla="*/ 369156 w 669194"/>
                <a:gd name="connsiteY35" fmla="*/ 538454 h 579890"/>
                <a:gd name="connsiteX36" fmla="*/ 371537 w 669194"/>
                <a:gd name="connsiteY36" fmla="*/ 578936 h 579890"/>
                <a:gd name="connsiteX37" fmla="*/ 376300 w 669194"/>
                <a:gd name="connsiteY37" fmla="*/ 564648 h 579890"/>
                <a:gd name="connsiteX38" fmla="*/ 385825 w 669194"/>
                <a:gd name="connsiteY38" fmla="*/ 550361 h 579890"/>
                <a:gd name="connsiteX39" fmla="*/ 390587 w 669194"/>
                <a:gd name="connsiteY39" fmla="*/ 543217 h 579890"/>
                <a:gd name="connsiteX40" fmla="*/ 392969 w 669194"/>
                <a:gd name="connsiteY40" fmla="*/ 536073 h 579890"/>
                <a:gd name="connsiteX41" fmla="*/ 400112 w 669194"/>
                <a:gd name="connsiteY41" fmla="*/ 531311 h 579890"/>
                <a:gd name="connsiteX42" fmla="*/ 435831 w 669194"/>
                <a:gd name="connsiteY42" fmla="*/ 521786 h 579890"/>
                <a:gd name="connsiteX43" fmla="*/ 440594 w 669194"/>
                <a:gd name="connsiteY43" fmla="*/ 507498 h 579890"/>
                <a:gd name="connsiteX44" fmla="*/ 450119 w 669194"/>
                <a:gd name="connsiteY44" fmla="*/ 495592 h 579890"/>
                <a:gd name="connsiteX45" fmla="*/ 454881 w 669194"/>
                <a:gd name="connsiteY45" fmla="*/ 488448 h 579890"/>
                <a:gd name="connsiteX46" fmla="*/ 488219 w 669194"/>
                <a:gd name="connsiteY46" fmla="*/ 488448 h 579890"/>
                <a:gd name="connsiteX47" fmla="*/ 512031 w 669194"/>
                <a:gd name="connsiteY47" fmla="*/ 495592 h 579890"/>
                <a:gd name="connsiteX48" fmla="*/ 528700 w 669194"/>
                <a:gd name="connsiteY48" fmla="*/ 474161 h 579890"/>
                <a:gd name="connsiteX49" fmla="*/ 542987 w 669194"/>
                <a:gd name="connsiteY49" fmla="*/ 469398 h 579890"/>
                <a:gd name="connsiteX50" fmla="*/ 557275 w 669194"/>
                <a:gd name="connsiteY50" fmla="*/ 471779 h 579890"/>
                <a:gd name="connsiteX51" fmla="*/ 571562 w 669194"/>
                <a:gd name="connsiteY51" fmla="*/ 476542 h 579890"/>
                <a:gd name="connsiteX52" fmla="*/ 578706 w 669194"/>
                <a:gd name="connsiteY52" fmla="*/ 478923 h 579890"/>
                <a:gd name="connsiteX53" fmla="*/ 607281 w 669194"/>
                <a:gd name="connsiteY53" fmla="*/ 481304 h 579890"/>
                <a:gd name="connsiteX54" fmla="*/ 612044 w 669194"/>
                <a:gd name="connsiteY54" fmla="*/ 474161 h 579890"/>
                <a:gd name="connsiteX55" fmla="*/ 614425 w 669194"/>
                <a:gd name="connsiteY55" fmla="*/ 464636 h 579890"/>
                <a:gd name="connsiteX56" fmla="*/ 619187 w 669194"/>
                <a:gd name="connsiteY56" fmla="*/ 450348 h 579890"/>
                <a:gd name="connsiteX57" fmla="*/ 621569 w 669194"/>
                <a:gd name="connsiteY57" fmla="*/ 443204 h 579890"/>
                <a:gd name="connsiteX58" fmla="*/ 643000 w 669194"/>
                <a:gd name="connsiteY58" fmla="*/ 436061 h 579890"/>
                <a:gd name="connsiteX59" fmla="*/ 650144 w 669194"/>
                <a:gd name="connsiteY59" fmla="*/ 433679 h 579890"/>
                <a:gd name="connsiteX60" fmla="*/ 659669 w 669194"/>
                <a:gd name="connsiteY60" fmla="*/ 419392 h 579890"/>
                <a:gd name="connsiteX61" fmla="*/ 669194 w 669194"/>
                <a:gd name="connsiteY61" fmla="*/ 397961 h 579890"/>
                <a:gd name="connsiteX62" fmla="*/ 650144 w 669194"/>
                <a:gd name="connsiteY62" fmla="*/ 381292 h 579890"/>
                <a:gd name="connsiteX63" fmla="*/ 645381 w 669194"/>
                <a:gd name="connsiteY63" fmla="*/ 374148 h 579890"/>
                <a:gd name="connsiteX64" fmla="*/ 638237 w 669194"/>
                <a:gd name="connsiteY64" fmla="*/ 369386 h 579890"/>
                <a:gd name="connsiteX65" fmla="*/ 628712 w 669194"/>
                <a:gd name="connsiteY65" fmla="*/ 359861 h 579890"/>
                <a:gd name="connsiteX66" fmla="*/ 628713 w 669194"/>
                <a:gd name="connsiteY66" fmla="*/ 352716 h 579890"/>
                <a:gd name="connsiteX67" fmla="*/ 602519 w 669194"/>
                <a:gd name="connsiteY67" fmla="*/ 350336 h 579890"/>
                <a:gd name="connsiteX68" fmla="*/ 595375 w 669194"/>
                <a:gd name="connsiteY68" fmla="*/ 338430 h 579890"/>
                <a:gd name="connsiteX69" fmla="*/ 588231 w 669194"/>
                <a:gd name="connsiteY69" fmla="*/ 343192 h 579890"/>
                <a:gd name="connsiteX70" fmla="*/ 583469 w 669194"/>
                <a:gd name="connsiteY70" fmla="*/ 328904 h 579890"/>
                <a:gd name="connsiteX71" fmla="*/ 578706 w 669194"/>
                <a:gd name="connsiteY71" fmla="*/ 321761 h 579890"/>
                <a:gd name="connsiteX72" fmla="*/ 571562 w 669194"/>
                <a:gd name="connsiteY72" fmla="*/ 307473 h 579890"/>
                <a:gd name="connsiteX73" fmla="*/ 569181 w 669194"/>
                <a:gd name="connsiteY73" fmla="*/ 300329 h 579890"/>
                <a:gd name="connsiteX74" fmla="*/ 564419 w 669194"/>
                <a:gd name="connsiteY74" fmla="*/ 293186 h 579890"/>
                <a:gd name="connsiteX75" fmla="*/ 562037 w 669194"/>
                <a:gd name="connsiteY75" fmla="*/ 286042 h 579890"/>
                <a:gd name="connsiteX76" fmla="*/ 557275 w 669194"/>
                <a:gd name="connsiteY76" fmla="*/ 278898 h 579890"/>
                <a:gd name="connsiteX77" fmla="*/ 552512 w 669194"/>
                <a:gd name="connsiteY77" fmla="*/ 264611 h 579890"/>
                <a:gd name="connsiteX78" fmla="*/ 550131 w 669194"/>
                <a:gd name="connsiteY78" fmla="*/ 257467 h 579890"/>
                <a:gd name="connsiteX79" fmla="*/ 545369 w 669194"/>
                <a:gd name="connsiteY79" fmla="*/ 250323 h 579890"/>
                <a:gd name="connsiteX80" fmla="*/ 547750 w 669194"/>
                <a:gd name="connsiteY80" fmla="*/ 233654 h 579890"/>
                <a:gd name="connsiteX81" fmla="*/ 538225 w 669194"/>
                <a:gd name="connsiteY81" fmla="*/ 228892 h 579890"/>
                <a:gd name="connsiteX82" fmla="*/ 535844 w 669194"/>
                <a:gd name="connsiteY82" fmla="*/ 214604 h 579890"/>
                <a:gd name="connsiteX83" fmla="*/ 526319 w 669194"/>
                <a:gd name="connsiteY83" fmla="*/ 181267 h 579890"/>
                <a:gd name="connsiteX84" fmla="*/ 521556 w 669194"/>
                <a:gd name="connsiteY84" fmla="*/ 166979 h 579890"/>
                <a:gd name="connsiteX85" fmla="*/ 526319 w 669194"/>
                <a:gd name="connsiteY85" fmla="*/ 145548 h 579890"/>
                <a:gd name="connsiteX86" fmla="*/ 519175 w 669194"/>
                <a:gd name="connsiteY86" fmla="*/ 133641 h 579890"/>
                <a:gd name="connsiteX87" fmla="*/ 514412 w 669194"/>
                <a:gd name="connsiteY87" fmla="*/ 124117 h 579890"/>
                <a:gd name="connsiteX88" fmla="*/ 500125 w 669194"/>
                <a:gd name="connsiteY88" fmla="*/ 121736 h 579890"/>
                <a:gd name="connsiteX89" fmla="*/ 497744 w 669194"/>
                <a:gd name="connsiteY89" fmla="*/ 107448 h 579890"/>
                <a:gd name="connsiteX90" fmla="*/ 483456 w 669194"/>
                <a:gd name="connsiteY90" fmla="*/ 107448 h 579890"/>
                <a:gd name="connsiteX91" fmla="*/ 469169 w 669194"/>
                <a:gd name="connsiteY91" fmla="*/ 112210 h 579890"/>
                <a:gd name="connsiteX92" fmla="*/ 445357 w 669194"/>
                <a:gd name="connsiteY92" fmla="*/ 124117 h 579890"/>
                <a:gd name="connsiteX93" fmla="*/ 442975 w 669194"/>
                <a:gd name="connsiteY93" fmla="*/ 133642 h 579890"/>
                <a:gd name="connsiteX94" fmla="*/ 428687 w 669194"/>
                <a:gd name="connsiteY94" fmla="*/ 138404 h 579890"/>
                <a:gd name="connsiteX95" fmla="*/ 421544 w 669194"/>
                <a:gd name="connsiteY95" fmla="*/ 133642 h 579890"/>
                <a:gd name="connsiteX96" fmla="*/ 423925 w 669194"/>
                <a:gd name="connsiteY96" fmla="*/ 109829 h 579890"/>
                <a:gd name="connsiteX97" fmla="*/ 416781 w 669194"/>
                <a:gd name="connsiteY97" fmla="*/ 90779 h 579890"/>
                <a:gd name="connsiteX98" fmla="*/ 402494 w 669194"/>
                <a:gd name="connsiteY98" fmla="*/ 76492 h 579890"/>
                <a:gd name="connsiteX99" fmla="*/ 392969 w 669194"/>
                <a:gd name="connsiteY99" fmla="*/ 66968 h 579890"/>
                <a:gd name="connsiteX100" fmla="*/ 381062 w 669194"/>
                <a:gd name="connsiteY100" fmla="*/ 59823 h 579890"/>
                <a:gd name="connsiteX101" fmla="*/ 366775 w 669194"/>
                <a:gd name="connsiteY101" fmla="*/ 57442 h 579890"/>
                <a:gd name="connsiteX102" fmla="*/ 362012 w 669194"/>
                <a:gd name="connsiteY102" fmla="*/ 47917 h 579890"/>
                <a:gd name="connsiteX103" fmla="*/ 347725 w 669194"/>
                <a:gd name="connsiteY103" fmla="*/ 47917 h 579890"/>
                <a:gd name="connsiteX104" fmla="*/ 347725 w 669194"/>
                <a:gd name="connsiteY104" fmla="*/ 31248 h 579890"/>
                <a:gd name="connsiteX105" fmla="*/ 326294 w 669194"/>
                <a:gd name="connsiteY105" fmla="*/ 28867 h 579890"/>
                <a:gd name="connsiteX106" fmla="*/ 312006 w 669194"/>
                <a:gd name="connsiteY106" fmla="*/ 26485 h 579890"/>
                <a:gd name="connsiteX107" fmla="*/ 302481 w 669194"/>
                <a:gd name="connsiteY107" fmla="*/ 21723 h 579890"/>
                <a:gd name="connsiteX108" fmla="*/ 295337 w 669194"/>
                <a:gd name="connsiteY108" fmla="*/ 19343 h 579890"/>
                <a:gd name="connsiteX109" fmla="*/ 281050 w 669194"/>
                <a:gd name="connsiteY109" fmla="*/ 14579 h 579890"/>
                <a:gd name="connsiteX110" fmla="*/ 266762 w 669194"/>
                <a:gd name="connsiteY110" fmla="*/ 9817 h 579890"/>
                <a:gd name="connsiteX111" fmla="*/ 252475 w 669194"/>
                <a:gd name="connsiteY111" fmla="*/ 292 h 579890"/>
                <a:gd name="connsiteX112" fmla="*/ 235806 w 669194"/>
                <a:gd name="connsiteY112" fmla="*/ 2673 h 579890"/>
                <a:gd name="connsiteX113" fmla="*/ 221519 w 669194"/>
                <a:gd name="connsiteY113" fmla="*/ 5054 h 579890"/>
                <a:gd name="connsiteX114" fmla="*/ 209612 w 669194"/>
                <a:gd name="connsiteY114" fmla="*/ 19342 h 579890"/>
                <a:gd name="connsiteX115" fmla="*/ 204850 w 669194"/>
                <a:gd name="connsiteY115" fmla="*/ 33629 h 579890"/>
                <a:gd name="connsiteX116" fmla="*/ 202469 w 669194"/>
                <a:gd name="connsiteY116" fmla="*/ 40773 h 579890"/>
                <a:gd name="connsiteX117" fmla="*/ 192944 w 669194"/>
                <a:gd name="connsiteY117" fmla="*/ 69348 h 579890"/>
                <a:gd name="connsiteX118" fmla="*/ 185800 w 669194"/>
                <a:gd name="connsiteY118" fmla="*/ 74111 h 579890"/>
                <a:gd name="connsiteX119" fmla="*/ 181037 w 669194"/>
                <a:gd name="connsiteY119" fmla="*/ 81254 h 579890"/>
                <a:gd name="connsiteX120" fmla="*/ 171512 w 669194"/>
                <a:gd name="connsiteY120" fmla="*/ 83636 h 579890"/>
                <a:gd name="connsiteX121" fmla="*/ 145319 w 669194"/>
                <a:gd name="connsiteY121" fmla="*/ 90779 h 579890"/>
                <a:gd name="connsiteX122" fmla="*/ 140556 w 669194"/>
                <a:gd name="connsiteY122" fmla="*/ 105067 h 579890"/>
                <a:gd name="connsiteX123" fmla="*/ 128650 w 669194"/>
                <a:gd name="connsiteY123" fmla="*/ 102686 h 579890"/>
                <a:gd name="connsiteX124" fmla="*/ 121506 w 669194"/>
                <a:gd name="connsiteY124" fmla="*/ 112211 h 579890"/>
                <a:gd name="connsiteX125" fmla="*/ 111982 w 669194"/>
                <a:gd name="connsiteY125" fmla="*/ 109829 h 579890"/>
                <a:gd name="connsiteX126" fmla="*/ 109600 w 669194"/>
                <a:gd name="connsiteY126" fmla="*/ 121736 h 579890"/>
                <a:gd name="connsiteX127" fmla="*/ 100075 w 669194"/>
                <a:gd name="connsiteY127" fmla="*/ 124117 h 579890"/>
                <a:gd name="connsiteX128" fmla="*/ 97694 w 669194"/>
                <a:gd name="connsiteY128" fmla="*/ 147930 h 579890"/>
                <a:gd name="connsiteX129" fmla="*/ 100075 w 669194"/>
                <a:gd name="connsiteY129" fmla="*/ 174123 h 579890"/>
                <a:gd name="connsiteX130" fmla="*/ 111981 w 669194"/>
                <a:gd name="connsiteY130" fmla="*/ 178885 h 579890"/>
                <a:gd name="connsiteX131" fmla="*/ 121506 w 669194"/>
                <a:gd name="connsiteY131" fmla="*/ 183649 h 579890"/>
                <a:gd name="connsiteX132" fmla="*/ 128650 w 669194"/>
                <a:gd name="connsiteY132" fmla="*/ 183648 h 579890"/>
                <a:gd name="connsiteX133" fmla="*/ 133412 w 669194"/>
                <a:gd name="connsiteY133" fmla="*/ 181267 h 579890"/>
                <a:gd name="connsiteX134" fmla="*/ 147700 w 669194"/>
                <a:gd name="connsiteY134" fmla="*/ 190792 h 579890"/>
                <a:gd name="connsiteX135" fmla="*/ 164369 w 669194"/>
                <a:gd name="connsiteY135" fmla="*/ 200317 h 579890"/>
                <a:gd name="connsiteX136" fmla="*/ 171512 w 669194"/>
                <a:gd name="connsiteY136" fmla="*/ 205079 h 579890"/>
                <a:gd name="connsiteX137" fmla="*/ 188181 w 669194"/>
                <a:gd name="connsiteY137" fmla="*/ 207461 h 579890"/>
                <a:gd name="connsiteX138" fmla="*/ 195325 w 669194"/>
                <a:gd name="connsiteY138" fmla="*/ 214604 h 579890"/>
                <a:gd name="connsiteX139" fmla="*/ 204850 w 669194"/>
                <a:gd name="connsiteY139" fmla="*/ 228892 h 579890"/>
                <a:gd name="connsiteX140" fmla="*/ 195325 w 669194"/>
                <a:gd name="connsiteY140" fmla="*/ 240798 h 579890"/>
                <a:gd name="connsiteX141" fmla="*/ 181037 w 669194"/>
                <a:gd name="connsiteY141" fmla="*/ 236036 h 579890"/>
                <a:gd name="connsiteX142" fmla="*/ 173894 w 669194"/>
                <a:gd name="connsiteY142" fmla="*/ 231273 h 579890"/>
                <a:gd name="connsiteX143" fmla="*/ 140556 w 669194"/>
                <a:gd name="connsiteY143" fmla="*/ 224129 h 579890"/>
                <a:gd name="connsiteX144" fmla="*/ 131031 w 669194"/>
                <a:gd name="connsiteY144" fmla="*/ 221748 h 579890"/>
                <a:gd name="connsiteX145" fmla="*/ 123887 w 669194"/>
                <a:gd name="connsiteY145" fmla="*/ 219367 h 579890"/>
                <a:gd name="connsiteX146" fmla="*/ 100075 w 669194"/>
                <a:gd name="connsiteY146" fmla="*/ 216986 h 579890"/>
                <a:gd name="connsiteX147" fmla="*/ 85787 w 669194"/>
                <a:gd name="connsiteY147" fmla="*/ 212223 h 579890"/>
                <a:gd name="connsiteX148" fmla="*/ 78644 w 669194"/>
                <a:gd name="connsiteY148" fmla="*/ 209842 h 579890"/>
                <a:gd name="connsiteX149" fmla="*/ 64356 w 669194"/>
                <a:gd name="connsiteY149" fmla="*/ 214604 h 579890"/>
                <a:gd name="connsiteX150" fmla="*/ 64356 w 669194"/>
                <a:gd name="connsiteY150" fmla="*/ 231273 h 579890"/>
                <a:gd name="connsiteX151" fmla="*/ 59594 w 669194"/>
                <a:gd name="connsiteY151" fmla="*/ 274136 h 579890"/>
                <a:gd name="connsiteX152" fmla="*/ 57212 w 669194"/>
                <a:gd name="connsiteY152" fmla="*/ 281279 h 579890"/>
                <a:gd name="connsiteX153" fmla="*/ 52450 w 669194"/>
                <a:gd name="connsiteY153" fmla="*/ 314617 h 579890"/>
                <a:gd name="connsiteX154" fmla="*/ 47687 w 669194"/>
                <a:gd name="connsiteY154" fmla="*/ 321761 h 579890"/>
                <a:gd name="connsiteX155" fmla="*/ 45306 w 669194"/>
                <a:gd name="connsiteY155" fmla="*/ 328904 h 579890"/>
                <a:gd name="connsiteX156" fmla="*/ 35781 w 669194"/>
                <a:gd name="connsiteY156" fmla="*/ 324142 h 579890"/>
                <a:gd name="connsiteX157" fmla="*/ 31019 w 669194"/>
                <a:gd name="connsiteY157" fmla="*/ 336048 h 579890"/>
                <a:gd name="connsiteX158" fmla="*/ 16731 w 669194"/>
                <a:gd name="connsiteY158" fmla="*/ 340811 h 579890"/>
                <a:gd name="connsiteX159" fmla="*/ 7205 w 669194"/>
                <a:gd name="connsiteY159" fmla="*/ 336049 h 579890"/>
                <a:gd name="connsiteX160" fmla="*/ 2444 w 669194"/>
                <a:gd name="connsiteY160" fmla="*/ 345573 h 579890"/>
                <a:gd name="connsiteX161" fmla="*/ 2444 w 669194"/>
                <a:gd name="connsiteY161" fmla="*/ 364623 h 579890"/>
                <a:gd name="connsiteX162" fmla="*/ 2444 w 669194"/>
                <a:gd name="connsiteY162" fmla="*/ 347954 h 579890"/>
                <a:gd name="connsiteX0" fmla="*/ 2444 w 669194"/>
                <a:gd name="connsiteY0" fmla="*/ 347954 h 579890"/>
                <a:gd name="connsiteX1" fmla="*/ 9587 w 669194"/>
                <a:gd name="connsiteY1" fmla="*/ 359861 h 579890"/>
                <a:gd name="connsiteX2" fmla="*/ 16731 w 669194"/>
                <a:gd name="connsiteY2" fmla="*/ 374148 h 579890"/>
                <a:gd name="connsiteX3" fmla="*/ 31019 w 669194"/>
                <a:gd name="connsiteY3" fmla="*/ 378911 h 579890"/>
                <a:gd name="connsiteX4" fmla="*/ 38162 w 669194"/>
                <a:gd name="connsiteY4" fmla="*/ 383673 h 579890"/>
                <a:gd name="connsiteX5" fmla="*/ 57212 w 669194"/>
                <a:gd name="connsiteY5" fmla="*/ 395579 h 579890"/>
                <a:gd name="connsiteX6" fmla="*/ 64356 w 669194"/>
                <a:gd name="connsiteY6" fmla="*/ 397961 h 579890"/>
                <a:gd name="connsiteX7" fmla="*/ 73881 w 669194"/>
                <a:gd name="connsiteY7" fmla="*/ 409867 h 579890"/>
                <a:gd name="connsiteX8" fmla="*/ 76262 w 669194"/>
                <a:gd name="connsiteY8" fmla="*/ 417011 h 579890"/>
                <a:gd name="connsiteX9" fmla="*/ 85787 w 669194"/>
                <a:gd name="connsiteY9" fmla="*/ 419392 h 579890"/>
                <a:gd name="connsiteX10" fmla="*/ 121506 w 669194"/>
                <a:gd name="connsiteY10" fmla="*/ 424154 h 579890"/>
                <a:gd name="connsiteX11" fmla="*/ 128650 w 669194"/>
                <a:gd name="connsiteY11" fmla="*/ 431298 h 579890"/>
                <a:gd name="connsiteX12" fmla="*/ 133412 w 669194"/>
                <a:gd name="connsiteY12" fmla="*/ 438442 h 579890"/>
                <a:gd name="connsiteX13" fmla="*/ 140556 w 669194"/>
                <a:gd name="connsiteY13" fmla="*/ 443204 h 579890"/>
                <a:gd name="connsiteX14" fmla="*/ 152462 w 669194"/>
                <a:gd name="connsiteY14" fmla="*/ 447967 h 579890"/>
                <a:gd name="connsiteX15" fmla="*/ 157225 w 669194"/>
                <a:gd name="connsiteY15" fmla="*/ 433679 h 579890"/>
                <a:gd name="connsiteX16" fmla="*/ 166750 w 669194"/>
                <a:gd name="connsiteY16" fmla="*/ 419392 h 579890"/>
                <a:gd name="connsiteX17" fmla="*/ 171512 w 669194"/>
                <a:gd name="connsiteY17" fmla="*/ 412248 h 579890"/>
                <a:gd name="connsiteX18" fmla="*/ 200087 w 669194"/>
                <a:gd name="connsiteY18" fmla="*/ 414629 h 579890"/>
                <a:gd name="connsiteX19" fmla="*/ 202469 w 669194"/>
                <a:gd name="connsiteY19" fmla="*/ 436061 h 579890"/>
                <a:gd name="connsiteX20" fmla="*/ 209612 w 669194"/>
                <a:gd name="connsiteY20" fmla="*/ 443204 h 579890"/>
                <a:gd name="connsiteX21" fmla="*/ 226281 w 669194"/>
                <a:gd name="connsiteY21" fmla="*/ 462254 h 579890"/>
                <a:gd name="connsiteX22" fmla="*/ 242950 w 669194"/>
                <a:gd name="connsiteY22" fmla="*/ 481304 h 579890"/>
                <a:gd name="connsiteX23" fmla="*/ 245331 w 669194"/>
                <a:gd name="connsiteY23" fmla="*/ 488448 h 579890"/>
                <a:gd name="connsiteX24" fmla="*/ 259619 w 669194"/>
                <a:gd name="connsiteY24" fmla="*/ 493211 h 579890"/>
                <a:gd name="connsiteX25" fmla="*/ 262000 w 669194"/>
                <a:gd name="connsiteY25" fmla="*/ 500354 h 579890"/>
                <a:gd name="connsiteX26" fmla="*/ 276287 w 669194"/>
                <a:gd name="connsiteY26" fmla="*/ 505117 h 579890"/>
                <a:gd name="connsiteX27" fmla="*/ 292956 w 669194"/>
                <a:gd name="connsiteY27" fmla="*/ 500354 h 579890"/>
                <a:gd name="connsiteX28" fmla="*/ 300100 w 669194"/>
                <a:gd name="connsiteY28" fmla="*/ 495592 h 579890"/>
                <a:gd name="connsiteX29" fmla="*/ 312006 w 669194"/>
                <a:gd name="connsiteY29" fmla="*/ 493211 h 579890"/>
                <a:gd name="connsiteX30" fmla="*/ 319150 w 669194"/>
                <a:gd name="connsiteY30" fmla="*/ 488448 h 579890"/>
                <a:gd name="connsiteX31" fmla="*/ 340581 w 669194"/>
                <a:gd name="connsiteY31" fmla="*/ 493211 h 579890"/>
                <a:gd name="connsiteX32" fmla="*/ 345344 w 669194"/>
                <a:gd name="connsiteY32" fmla="*/ 500354 h 579890"/>
                <a:gd name="connsiteX33" fmla="*/ 357250 w 669194"/>
                <a:gd name="connsiteY33" fmla="*/ 509879 h 579890"/>
                <a:gd name="connsiteX34" fmla="*/ 362012 w 669194"/>
                <a:gd name="connsiteY34" fmla="*/ 531311 h 579890"/>
                <a:gd name="connsiteX35" fmla="*/ 369156 w 669194"/>
                <a:gd name="connsiteY35" fmla="*/ 538454 h 579890"/>
                <a:gd name="connsiteX36" fmla="*/ 371537 w 669194"/>
                <a:gd name="connsiteY36" fmla="*/ 578936 h 579890"/>
                <a:gd name="connsiteX37" fmla="*/ 376300 w 669194"/>
                <a:gd name="connsiteY37" fmla="*/ 564648 h 579890"/>
                <a:gd name="connsiteX38" fmla="*/ 385825 w 669194"/>
                <a:gd name="connsiteY38" fmla="*/ 550361 h 579890"/>
                <a:gd name="connsiteX39" fmla="*/ 390587 w 669194"/>
                <a:gd name="connsiteY39" fmla="*/ 543217 h 579890"/>
                <a:gd name="connsiteX40" fmla="*/ 392969 w 669194"/>
                <a:gd name="connsiteY40" fmla="*/ 536073 h 579890"/>
                <a:gd name="connsiteX41" fmla="*/ 400112 w 669194"/>
                <a:gd name="connsiteY41" fmla="*/ 531311 h 579890"/>
                <a:gd name="connsiteX42" fmla="*/ 435831 w 669194"/>
                <a:gd name="connsiteY42" fmla="*/ 521786 h 579890"/>
                <a:gd name="connsiteX43" fmla="*/ 440594 w 669194"/>
                <a:gd name="connsiteY43" fmla="*/ 507498 h 579890"/>
                <a:gd name="connsiteX44" fmla="*/ 450119 w 669194"/>
                <a:gd name="connsiteY44" fmla="*/ 495592 h 579890"/>
                <a:gd name="connsiteX45" fmla="*/ 454881 w 669194"/>
                <a:gd name="connsiteY45" fmla="*/ 488448 h 579890"/>
                <a:gd name="connsiteX46" fmla="*/ 488219 w 669194"/>
                <a:gd name="connsiteY46" fmla="*/ 488448 h 579890"/>
                <a:gd name="connsiteX47" fmla="*/ 512031 w 669194"/>
                <a:gd name="connsiteY47" fmla="*/ 495592 h 579890"/>
                <a:gd name="connsiteX48" fmla="*/ 528700 w 669194"/>
                <a:gd name="connsiteY48" fmla="*/ 474161 h 579890"/>
                <a:gd name="connsiteX49" fmla="*/ 542987 w 669194"/>
                <a:gd name="connsiteY49" fmla="*/ 469398 h 579890"/>
                <a:gd name="connsiteX50" fmla="*/ 557275 w 669194"/>
                <a:gd name="connsiteY50" fmla="*/ 471779 h 579890"/>
                <a:gd name="connsiteX51" fmla="*/ 571562 w 669194"/>
                <a:gd name="connsiteY51" fmla="*/ 476542 h 579890"/>
                <a:gd name="connsiteX52" fmla="*/ 578706 w 669194"/>
                <a:gd name="connsiteY52" fmla="*/ 478923 h 579890"/>
                <a:gd name="connsiteX53" fmla="*/ 607281 w 669194"/>
                <a:gd name="connsiteY53" fmla="*/ 481304 h 579890"/>
                <a:gd name="connsiteX54" fmla="*/ 612044 w 669194"/>
                <a:gd name="connsiteY54" fmla="*/ 474161 h 579890"/>
                <a:gd name="connsiteX55" fmla="*/ 614425 w 669194"/>
                <a:gd name="connsiteY55" fmla="*/ 464636 h 579890"/>
                <a:gd name="connsiteX56" fmla="*/ 619187 w 669194"/>
                <a:gd name="connsiteY56" fmla="*/ 450348 h 579890"/>
                <a:gd name="connsiteX57" fmla="*/ 621569 w 669194"/>
                <a:gd name="connsiteY57" fmla="*/ 443204 h 579890"/>
                <a:gd name="connsiteX58" fmla="*/ 643000 w 669194"/>
                <a:gd name="connsiteY58" fmla="*/ 436061 h 579890"/>
                <a:gd name="connsiteX59" fmla="*/ 650144 w 669194"/>
                <a:gd name="connsiteY59" fmla="*/ 433679 h 579890"/>
                <a:gd name="connsiteX60" fmla="*/ 659669 w 669194"/>
                <a:gd name="connsiteY60" fmla="*/ 419392 h 579890"/>
                <a:gd name="connsiteX61" fmla="*/ 669194 w 669194"/>
                <a:gd name="connsiteY61" fmla="*/ 397961 h 579890"/>
                <a:gd name="connsiteX62" fmla="*/ 650144 w 669194"/>
                <a:gd name="connsiteY62" fmla="*/ 381292 h 579890"/>
                <a:gd name="connsiteX63" fmla="*/ 645381 w 669194"/>
                <a:gd name="connsiteY63" fmla="*/ 374148 h 579890"/>
                <a:gd name="connsiteX64" fmla="*/ 638237 w 669194"/>
                <a:gd name="connsiteY64" fmla="*/ 369386 h 579890"/>
                <a:gd name="connsiteX65" fmla="*/ 628712 w 669194"/>
                <a:gd name="connsiteY65" fmla="*/ 359861 h 579890"/>
                <a:gd name="connsiteX66" fmla="*/ 628713 w 669194"/>
                <a:gd name="connsiteY66" fmla="*/ 352716 h 579890"/>
                <a:gd name="connsiteX67" fmla="*/ 602519 w 669194"/>
                <a:gd name="connsiteY67" fmla="*/ 350336 h 579890"/>
                <a:gd name="connsiteX68" fmla="*/ 595375 w 669194"/>
                <a:gd name="connsiteY68" fmla="*/ 338430 h 579890"/>
                <a:gd name="connsiteX69" fmla="*/ 588231 w 669194"/>
                <a:gd name="connsiteY69" fmla="*/ 343192 h 579890"/>
                <a:gd name="connsiteX70" fmla="*/ 583469 w 669194"/>
                <a:gd name="connsiteY70" fmla="*/ 328904 h 579890"/>
                <a:gd name="connsiteX71" fmla="*/ 578706 w 669194"/>
                <a:gd name="connsiteY71" fmla="*/ 321761 h 579890"/>
                <a:gd name="connsiteX72" fmla="*/ 571562 w 669194"/>
                <a:gd name="connsiteY72" fmla="*/ 307473 h 579890"/>
                <a:gd name="connsiteX73" fmla="*/ 569181 w 669194"/>
                <a:gd name="connsiteY73" fmla="*/ 300329 h 579890"/>
                <a:gd name="connsiteX74" fmla="*/ 564419 w 669194"/>
                <a:gd name="connsiteY74" fmla="*/ 293186 h 579890"/>
                <a:gd name="connsiteX75" fmla="*/ 562037 w 669194"/>
                <a:gd name="connsiteY75" fmla="*/ 286042 h 579890"/>
                <a:gd name="connsiteX76" fmla="*/ 557275 w 669194"/>
                <a:gd name="connsiteY76" fmla="*/ 278898 h 579890"/>
                <a:gd name="connsiteX77" fmla="*/ 552512 w 669194"/>
                <a:gd name="connsiteY77" fmla="*/ 264611 h 579890"/>
                <a:gd name="connsiteX78" fmla="*/ 550131 w 669194"/>
                <a:gd name="connsiteY78" fmla="*/ 257467 h 579890"/>
                <a:gd name="connsiteX79" fmla="*/ 545369 w 669194"/>
                <a:gd name="connsiteY79" fmla="*/ 250323 h 579890"/>
                <a:gd name="connsiteX80" fmla="*/ 547750 w 669194"/>
                <a:gd name="connsiteY80" fmla="*/ 233654 h 579890"/>
                <a:gd name="connsiteX81" fmla="*/ 538225 w 669194"/>
                <a:gd name="connsiteY81" fmla="*/ 228892 h 579890"/>
                <a:gd name="connsiteX82" fmla="*/ 535844 w 669194"/>
                <a:gd name="connsiteY82" fmla="*/ 214604 h 579890"/>
                <a:gd name="connsiteX83" fmla="*/ 526319 w 669194"/>
                <a:gd name="connsiteY83" fmla="*/ 181267 h 579890"/>
                <a:gd name="connsiteX84" fmla="*/ 521556 w 669194"/>
                <a:gd name="connsiteY84" fmla="*/ 166979 h 579890"/>
                <a:gd name="connsiteX85" fmla="*/ 526319 w 669194"/>
                <a:gd name="connsiteY85" fmla="*/ 145548 h 579890"/>
                <a:gd name="connsiteX86" fmla="*/ 519175 w 669194"/>
                <a:gd name="connsiteY86" fmla="*/ 133641 h 579890"/>
                <a:gd name="connsiteX87" fmla="*/ 514412 w 669194"/>
                <a:gd name="connsiteY87" fmla="*/ 124117 h 579890"/>
                <a:gd name="connsiteX88" fmla="*/ 500125 w 669194"/>
                <a:gd name="connsiteY88" fmla="*/ 121736 h 579890"/>
                <a:gd name="connsiteX89" fmla="*/ 497744 w 669194"/>
                <a:gd name="connsiteY89" fmla="*/ 107448 h 579890"/>
                <a:gd name="connsiteX90" fmla="*/ 483456 w 669194"/>
                <a:gd name="connsiteY90" fmla="*/ 107448 h 579890"/>
                <a:gd name="connsiteX91" fmla="*/ 469169 w 669194"/>
                <a:gd name="connsiteY91" fmla="*/ 112210 h 579890"/>
                <a:gd name="connsiteX92" fmla="*/ 445357 w 669194"/>
                <a:gd name="connsiteY92" fmla="*/ 124117 h 579890"/>
                <a:gd name="connsiteX93" fmla="*/ 442975 w 669194"/>
                <a:gd name="connsiteY93" fmla="*/ 133642 h 579890"/>
                <a:gd name="connsiteX94" fmla="*/ 428687 w 669194"/>
                <a:gd name="connsiteY94" fmla="*/ 138404 h 579890"/>
                <a:gd name="connsiteX95" fmla="*/ 421544 w 669194"/>
                <a:gd name="connsiteY95" fmla="*/ 133642 h 579890"/>
                <a:gd name="connsiteX96" fmla="*/ 423925 w 669194"/>
                <a:gd name="connsiteY96" fmla="*/ 109829 h 579890"/>
                <a:gd name="connsiteX97" fmla="*/ 416781 w 669194"/>
                <a:gd name="connsiteY97" fmla="*/ 90779 h 579890"/>
                <a:gd name="connsiteX98" fmla="*/ 402494 w 669194"/>
                <a:gd name="connsiteY98" fmla="*/ 76492 h 579890"/>
                <a:gd name="connsiteX99" fmla="*/ 392969 w 669194"/>
                <a:gd name="connsiteY99" fmla="*/ 66968 h 579890"/>
                <a:gd name="connsiteX100" fmla="*/ 381062 w 669194"/>
                <a:gd name="connsiteY100" fmla="*/ 59823 h 579890"/>
                <a:gd name="connsiteX101" fmla="*/ 366775 w 669194"/>
                <a:gd name="connsiteY101" fmla="*/ 57442 h 579890"/>
                <a:gd name="connsiteX102" fmla="*/ 362012 w 669194"/>
                <a:gd name="connsiteY102" fmla="*/ 47917 h 579890"/>
                <a:gd name="connsiteX103" fmla="*/ 347725 w 669194"/>
                <a:gd name="connsiteY103" fmla="*/ 47917 h 579890"/>
                <a:gd name="connsiteX104" fmla="*/ 347725 w 669194"/>
                <a:gd name="connsiteY104" fmla="*/ 31248 h 579890"/>
                <a:gd name="connsiteX105" fmla="*/ 326294 w 669194"/>
                <a:gd name="connsiteY105" fmla="*/ 28867 h 579890"/>
                <a:gd name="connsiteX106" fmla="*/ 312006 w 669194"/>
                <a:gd name="connsiteY106" fmla="*/ 26485 h 579890"/>
                <a:gd name="connsiteX107" fmla="*/ 302481 w 669194"/>
                <a:gd name="connsiteY107" fmla="*/ 21723 h 579890"/>
                <a:gd name="connsiteX108" fmla="*/ 295337 w 669194"/>
                <a:gd name="connsiteY108" fmla="*/ 19343 h 579890"/>
                <a:gd name="connsiteX109" fmla="*/ 281050 w 669194"/>
                <a:gd name="connsiteY109" fmla="*/ 14579 h 579890"/>
                <a:gd name="connsiteX110" fmla="*/ 266762 w 669194"/>
                <a:gd name="connsiteY110" fmla="*/ 9817 h 579890"/>
                <a:gd name="connsiteX111" fmla="*/ 252475 w 669194"/>
                <a:gd name="connsiteY111" fmla="*/ 292 h 579890"/>
                <a:gd name="connsiteX112" fmla="*/ 235806 w 669194"/>
                <a:gd name="connsiteY112" fmla="*/ 2673 h 579890"/>
                <a:gd name="connsiteX113" fmla="*/ 221519 w 669194"/>
                <a:gd name="connsiteY113" fmla="*/ 5054 h 579890"/>
                <a:gd name="connsiteX114" fmla="*/ 209612 w 669194"/>
                <a:gd name="connsiteY114" fmla="*/ 19342 h 579890"/>
                <a:gd name="connsiteX115" fmla="*/ 204850 w 669194"/>
                <a:gd name="connsiteY115" fmla="*/ 33629 h 579890"/>
                <a:gd name="connsiteX116" fmla="*/ 202469 w 669194"/>
                <a:gd name="connsiteY116" fmla="*/ 40773 h 579890"/>
                <a:gd name="connsiteX117" fmla="*/ 192944 w 669194"/>
                <a:gd name="connsiteY117" fmla="*/ 69348 h 579890"/>
                <a:gd name="connsiteX118" fmla="*/ 185800 w 669194"/>
                <a:gd name="connsiteY118" fmla="*/ 74111 h 579890"/>
                <a:gd name="connsiteX119" fmla="*/ 181037 w 669194"/>
                <a:gd name="connsiteY119" fmla="*/ 81254 h 579890"/>
                <a:gd name="connsiteX120" fmla="*/ 171512 w 669194"/>
                <a:gd name="connsiteY120" fmla="*/ 83636 h 579890"/>
                <a:gd name="connsiteX121" fmla="*/ 145319 w 669194"/>
                <a:gd name="connsiteY121" fmla="*/ 90779 h 579890"/>
                <a:gd name="connsiteX122" fmla="*/ 140556 w 669194"/>
                <a:gd name="connsiteY122" fmla="*/ 105067 h 579890"/>
                <a:gd name="connsiteX123" fmla="*/ 128650 w 669194"/>
                <a:gd name="connsiteY123" fmla="*/ 102686 h 579890"/>
                <a:gd name="connsiteX124" fmla="*/ 121506 w 669194"/>
                <a:gd name="connsiteY124" fmla="*/ 112211 h 579890"/>
                <a:gd name="connsiteX125" fmla="*/ 111982 w 669194"/>
                <a:gd name="connsiteY125" fmla="*/ 109829 h 579890"/>
                <a:gd name="connsiteX126" fmla="*/ 109600 w 669194"/>
                <a:gd name="connsiteY126" fmla="*/ 121736 h 579890"/>
                <a:gd name="connsiteX127" fmla="*/ 100075 w 669194"/>
                <a:gd name="connsiteY127" fmla="*/ 124117 h 579890"/>
                <a:gd name="connsiteX128" fmla="*/ 97694 w 669194"/>
                <a:gd name="connsiteY128" fmla="*/ 147930 h 579890"/>
                <a:gd name="connsiteX129" fmla="*/ 100075 w 669194"/>
                <a:gd name="connsiteY129" fmla="*/ 174123 h 579890"/>
                <a:gd name="connsiteX130" fmla="*/ 111981 w 669194"/>
                <a:gd name="connsiteY130" fmla="*/ 178885 h 579890"/>
                <a:gd name="connsiteX131" fmla="*/ 121506 w 669194"/>
                <a:gd name="connsiteY131" fmla="*/ 183649 h 579890"/>
                <a:gd name="connsiteX132" fmla="*/ 128650 w 669194"/>
                <a:gd name="connsiteY132" fmla="*/ 183648 h 579890"/>
                <a:gd name="connsiteX133" fmla="*/ 133412 w 669194"/>
                <a:gd name="connsiteY133" fmla="*/ 181267 h 579890"/>
                <a:gd name="connsiteX134" fmla="*/ 147700 w 669194"/>
                <a:gd name="connsiteY134" fmla="*/ 190792 h 579890"/>
                <a:gd name="connsiteX135" fmla="*/ 164369 w 669194"/>
                <a:gd name="connsiteY135" fmla="*/ 200317 h 579890"/>
                <a:gd name="connsiteX136" fmla="*/ 171512 w 669194"/>
                <a:gd name="connsiteY136" fmla="*/ 205079 h 579890"/>
                <a:gd name="connsiteX137" fmla="*/ 188181 w 669194"/>
                <a:gd name="connsiteY137" fmla="*/ 207461 h 579890"/>
                <a:gd name="connsiteX138" fmla="*/ 195325 w 669194"/>
                <a:gd name="connsiteY138" fmla="*/ 214604 h 579890"/>
                <a:gd name="connsiteX139" fmla="*/ 204850 w 669194"/>
                <a:gd name="connsiteY139" fmla="*/ 228892 h 579890"/>
                <a:gd name="connsiteX140" fmla="*/ 195325 w 669194"/>
                <a:gd name="connsiteY140" fmla="*/ 240798 h 579890"/>
                <a:gd name="connsiteX141" fmla="*/ 181037 w 669194"/>
                <a:gd name="connsiteY141" fmla="*/ 236036 h 579890"/>
                <a:gd name="connsiteX142" fmla="*/ 173894 w 669194"/>
                <a:gd name="connsiteY142" fmla="*/ 231273 h 579890"/>
                <a:gd name="connsiteX143" fmla="*/ 140556 w 669194"/>
                <a:gd name="connsiteY143" fmla="*/ 224129 h 579890"/>
                <a:gd name="connsiteX144" fmla="*/ 131031 w 669194"/>
                <a:gd name="connsiteY144" fmla="*/ 221748 h 579890"/>
                <a:gd name="connsiteX145" fmla="*/ 123887 w 669194"/>
                <a:gd name="connsiteY145" fmla="*/ 219367 h 579890"/>
                <a:gd name="connsiteX146" fmla="*/ 100075 w 669194"/>
                <a:gd name="connsiteY146" fmla="*/ 216986 h 579890"/>
                <a:gd name="connsiteX147" fmla="*/ 85787 w 669194"/>
                <a:gd name="connsiteY147" fmla="*/ 212223 h 579890"/>
                <a:gd name="connsiteX148" fmla="*/ 78644 w 669194"/>
                <a:gd name="connsiteY148" fmla="*/ 209842 h 579890"/>
                <a:gd name="connsiteX149" fmla="*/ 64356 w 669194"/>
                <a:gd name="connsiteY149" fmla="*/ 214604 h 579890"/>
                <a:gd name="connsiteX150" fmla="*/ 64356 w 669194"/>
                <a:gd name="connsiteY150" fmla="*/ 231273 h 579890"/>
                <a:gd name="connsiteX151" fmla="*/ 59594 w 669194"/>
                <a:gd name="connsiteY151" fmla="*/ 274136 h 579890"/>
                <a:gd name="connsiteX152" fmla="*/ 57212 w 669194"/>
                <a:gd name="connsiteY152" fmla="*/ 281279 h 579890"/>
                <a:gd name="connsiteX153" fmla="*/ 52450 w 669194"/>
                <a:gd name="connsiteY153" fmla="*/ 314617 h 579890"/>
                <a:gd name="connsiteX154" fmla="*/ 47687 w 669194"/>
                <a:gd name="connsiteY154" fmla="*/ 321761 h 579890"/>
                <a:gd name="connsiteX155" fmla="*/ 45306 w 669194"/>
                <a:gd name="connsiteY155" fmla="*/ 328904 h 579890"/>
                <a:gd name="connsiteX156" fmla="*/ 35781 w 669194"/>
                <a:gd name="connsiteY156" fmla="*/ 324142 h 579890"/>
                <a:gd name="connsiteX157" fmla="*/ 26256 w 669194"/>
                <a:gd name="connsiteY157" fmla="*/ 328904 h 579890"/>
                <a:gd name="connsiteX158" fmla="*/ 16731 w 669194"/>
                <a:gd name="connsiteY158" fmla="*/ 340811 h 579890"/>
                <a:gd name="connsiteX159" fmla="*/ 7205 w 669194"/>
                <a:gd name="connsiteY159" fmla="*/ 336049 h 579890"/>
                <a:gd name="connsiteX160" fmla="*/ 2444 w 669194"/>
                <a:gd name="connsiteY160" fmla="*/ 345573 h 579890"/>
                <a:gd name="connsiteX161" fmla="*/ 2444 w 669194"/>
                <a:gd name="connsiteY161" fmla="*/ 364623 h 579890"/>
                <a:gd name="connsiteX162" fmla="*/ 2444 w 669194"/>
                <a:gd name="connsiteY162" fmla="*/ 347954 h 579890"/>
                <a:gd name="connsiteX0" fmla="*/ 2444 w 669194"/>
                <a:gd name="connsiteY0" fmla="*/ 347954 h 579890"/>
                <a:gd name="connsiteX1" fmla="*/ 9587 w 669194"/>
                <a:gd name="connsiteY1" fmla="*/ 359861 h 579890"/>
                <a:gd name="connsiteX2" fmla="*/ 16731 w 669194"/>
                <a:gd name="connsiteY2" fmla="*/ 374148 h 579890"/>
                <a:gd name="connsiteX3" fmla="*/ 31019 w 669194"/>
                <a:gd name="connsiteY3" fmla="*/ 378911 h 579890"/>
                <a:gd name="connsiteX4" fmla="*/ 38162 w 669194"/>
                <a:gd name="connsiteY4" fmla="*/ 383673 h 579890"/>
                <a:gd name="connsiteX5" fmla="*/ 57212 w 669194"/>
                <a:gd name="connsiteY5" fmla="*/ 395579 h 579890"/>
                <a:gd name="connsiteX6" fmla="*/ 64356 w 669194"/>
                <a:gd name="connsiteY6" fmla="*/ 397961 h 579890"/>
                <a:gd name="connsiteX7" fmla="*/ 73881 w 669194"/>
                <a:gd name="connsiteY7" fmla="*/ 409867 h 579890"/>
                <a:gd name="connsiteX8" fmla="*/ 76262 w 669194"/>
                <a:gd name="connsiteY8" fmla="*/ 417011 h 579890"/>
                <a:gd name="connsiteX9" fmla="*/ 85787 w 669194"/>
                <a:gd name="connsiteY9" fmla="*/ 419392 h 579890"/>
                <a:gd name="connsiteX10" fmla="*/ 121506 w 669194"/>
                <a:gd name="connsiteY10" fmla="*/ 424154 h 579890"/>
                <a:gd name="connsiteX11" fmla="*/ 128650 w 669194"/>
                <a:gd name="connsiteY11" fmla="*/ 431298 h 579890"/>
                <a:gd name="connsiteX12" fmla="*/ 133412 w 669194"/>
                <a:gd name="connsiteY12" fmla="*/ 438442 h 579890"/>
                <a:gd name="connsiteX13" fmla="*/ 140556 w 669194"/>
                <a:gd name="connsiteY13" fmla="*/ 443204 h 579890"/>
                <a:gd name="connsiteX14" fmla="*/ 152462 w 669194"/>
                <a:gd name="connsiteY14" fmla="*/ 447967 h 579890"/>
                <a:gd name="connsiteX15" fmla="*/ 157225 w 669194"/>
                <a:gd name="connsiteY15" fmla="*/ 433679 h 579890"/>
                <a:gd name="connsiteX16" fmla="*/ 166750 w 669194"/>
                <a:gd name="connsiteY16" fmla="*/ 419392 h 579890"/>
                <a:gd name="connsiteX17" fmla="*/ 171512 w 669194"/>
                <a:gd name="connsiteY17" fmla="*/ 412248 h 579890"/>
                <a:gd name="connsiteX18" fmla="*/ 200087 w 669194"/>
                <a:gd name="connsiteY18" fmla="*/ 414629 h 579890"/>
                <a:gd name="connsiteX19" fmla="*/ 202469 w 669194"/>
                <a:gd name="connsiteY19" fmla="*/ 436061 h 579890"/>
                <a:gd name="connsiteX20" fmla="*/ 209612 w 669194"/>
                <a:gd name="connsiteY20" fmla="*/ 443204 h 579890"/>
                <a:gd name="connsiteX21" fmla="*/ 226281 w 669194"/>
                <a:gd name="connsiteY21" fmla="*/ 462254 h 579890"/>
                <a:gd name="connsiteX22" fmla="*/ 242950 w 669194"/>
                <a:gd name="connsiteY22" fmla="*/ 481304 h 579890"/>
                <a:gd name="connsiteX23" fmla="*/ 245331 w 669194"/>
                <a:gd name="connsiteY23" fmla="*/ 488448 h 579890"/>
                <a:gd name="connsiteX24" fmla="*/ 259619 w 669194"/>
                <a:gd name="connsiteY24" fmla="*/ 493211 h 579890"/>
                <a:gd name="connsiteX25" fmla="*/ 262000 w 669194"/>
                <a:gd name="connsiteY25" fmla="*/ 500354 h 579890"/>
                <a:gd name="connsiteX26" fmla="*/ 276287 w 669194"/>
                <a:gd name="connsiteY26" fmla="*/ 505117 h 579890"/>
                <a:gd name="connsiteX27" fmla="*/ 292956 w 669194"/>
                <a:gd name="connsiteY27" fmla="*/ 500354 h 579890"/>
                <a:gd name="connsiteX28" fmla="*/ 300100 w 669194"/>
                <a:gd name="connsiteY28" fmla="*/ 495592 h 579890"/>
                <a:gd name="connsiteX29" fmla="*/ 312006 w 669194"/>
                <a:gd name="connsiteY29" fmla="*/ 493211 h 579890"/>
                <a:gd name="connsiteX30" fmla="*/ 319150 w 669194"/>
                <a:gd name="connsiteY30" fmla="*/ 488448 h 579890"/>
                <a:gd name="connsiteX31" fmla="*/ 340581 w 669194"/>
                <a:gd name="connsiteY31" fmla="*/ 493211 h 579890"/>
                <a:gd name="connsiteX32" fmla="*/ 345344 w 669194"/>
                <a:gd name="connsiteY32" fmla="*/ 500354 h 579890"/>
                <a:gd name="connsiteX33" fmla="*/ 357250 w 669194"/>
                <a:gd name="connsiteY33" fmla="*/ 509879 h 579890"/>
                <a:gd name="connsiteX34" fmla="*/ 362012 w 669194"/>
                <a:gd name="connsiteY34" fmla="*/ 531311 h 579890"/>
                <a:gd name="connsiteX35" fmla="*/ 369156 w 669194"/>
                <a:gd name="connsiteY35" fmla="*/ 538454 h 579890"/>
                <a:gd name="connsiteX36" fmla="*/ 371537 w 669194"/>
                <a:gd name="connsiteY36" fmla="*/ 578936 h 579890"/>
                <a:gd name="connsiteX37" fmla="*/ 376300 w 669194"/>
                <a:gd name="connsiteY37" fmla="*/ 564648 h 579890"/>
                <a:gd name="connsiteX38" fmla="*/ 385825 w 669194"/>
                <a:gd name="connsiteY38" fmla="*/ 550361 h 579890"/>
                <a:gd name="connsiteX39" fmla="*/ 390587 w 669194"/>
                <a:gd name="connsiteY39" fmla="*/ 543217 h 579890"/>
                <a:gd name="connsiteX40" fmla="*/ 392969 w 669194"/>
                <a:gd name="connsiteY40" fmla="*/ 536073 h 579890"/>
                <a:gd name="connsiteX41" fmla="*/ 400112 w 669194"/>
                <a:gd name="connsiteY41" fmla="*/ 531311 h 579890"/>
                <a:gd name="connsiteX42" fmla="*/ 435831 w 669194"/>
                <a:gd name="connsiteY42" fmla="*/ 521786 h 579890"/>
                <a:gd name="connsiteX43" fmla="*/ 440594 w 669194"/>
                <a:gd name="connsiteY43" fmla="*/ 507498 h 579890"/>
                <a:gd name="connsiteX44" fmla="*/ 450119 w 669194"/>
                <a:gd name="connsiteY44" fmla="*/ 495592 h 579890"/>
                <a:gd name="connsiteX45" fmla="*/ 454881 w 669194"/>
                <a:gd name="connsiteY45" fmla="*/ 488448 h 579890"/>
                <a:gd name="connsiteX46" fmla="*/ 488219 w 669194"/>
                <a:gd name="connsiteY46" fmla="*/ 488448 h 579890"/>
                <a:gd name="connsiteX47" fmla="*/ 512031 w 669194"/>
                <a:gd name="connsiteY47" fmla="*/ 495592 h 579890"/>
                <a:gd name="connsiteX48" fmla="*/ 528700 w 669194"/>
                <a:gd name="connsiteY48" fmla="*/ 474161 h 579890"/>
                <a:gd name="connsiteX49" fmla="*/ 542987 w 669194"/>
                <a:gd name="connsiteY49" fmla="*/ 469398 h 579890"/>
                <a:gd name="connsiteX50" fmla="*/ 557275 w 669194"/>
                <a:gd name="connsiteY50" fmla="*/ 471779 h 579890"/>
                <a:gd name="connsiteX51" fmla="*/ 571562 w 669194"/>
                <a:gd name="connsiteY51" fmla="*/ 476542 h 579890"/>
                <a:gd name="connsiteX52" fmla="*/ 578706 w 669194"/>
                <a:gd name="connsiteY52" fmla="*/ 478923 h 579890"/>
                <a:gd name="connsiteX53" fmla="*/ 607281 w 669194"/>
                <a:gd name="connsiteY53" fmla="*/ 481304 h 579890"/>
                <a:gd name="connsiteX54" fmla="*/ 612044 w 669194"/>
                <a:gd name="connsiteY54" fmla="*/ 474161 h 579890"/>
                <a:gd name="connsiteX55" fmla="*/ 614425 w 669194"/>
                <a:gd name="connsiteY55" fmla="*/ 464636 h 579890"/>
                <a:gd name="connsiteX56" fmla="*/ 619187 w 669194"/>
                <a:gd name="connsiteY56" fmla="*/ 450348 h 579890"/>
                <a:gd name="connsiteX57" fmla="*/ 621569 w 669194"/>
                <a:gd name="connsiteY57" fmla="*/ 443204 h 579890"/>
                <a:gd name="connsiteX58" fmla="*/ 643000 w 669194"/>
                <a:gd name="connsiteY58" fmla="*/ 436061 h 579890"/>
                <a:gd name="connsiteX59" fmla="*/ 650144 w 669194"/>
                <a:gd name="connsiteY59" fmla="*/ 433679 h 579890"/>
                <a:gd name="connsiteX60" fmla="*/ 659669 w 669194"/>
                <a:gd name="connsiteY60" fmla="*/ 419392 h 579890"/>
                <a:gd name="connsiteX61" fmla="*/ 669194 w 669194"/>
                <a:gd name="connsiteY61" fmla="*/ 397961 h 579890"/>
                <a:gd name="connsiteX62" fmla="*/ 650144 w 669194"/>
                <a:gd name="connsiteY62" fmla="*/ 381292 h 579890"/>
                <a:gd name="connsiteX63" fmla="*/ 645381 w 669194"/>
                <a:gd name="connsiteY63" fmla="*/ 374148 h 579890"/>
                <a:gd name="connsiteX64" fmla="*/ 638237 w 669194"/>
                <a:gd name="connsiteY64" fmla="*/ 369386 h 579890"/>
                <a:gd name="connsiteX65" fmla="*/ 628712 w 669194"/>
                <a:gd name="connsiteY65" fmla="*/ 359861 h 579890"/>
                <a:gd name="connsiteX66" fmla="*/ 628713 w 669194"/>
                <a:gd name="connsiteY66" fmla="*/ 352716 h 579890"/>
                <a:gd name="connsiteX67" fmla="*/ 602519 w 669194"/>
                <a:gd name="connsiteY67" fmla="*/ 350336 h 579890"/>
                <a:gd name="connsiteX68" fmla="*/ 595375 w 669194"/>
                <a:gd name="connsiteY68" fmla="*/ 338430 h 579890"/>
                <a:gd name="connsiteX69" fmla="*/ 588231 w 669194"/>
                <a:gd name="connsiteY69" fmla="*/ 343192 h 579890"/>
                <a:gd name="connsiteX70" fmla="*/ 583469 w 669194"/>
                <a:gd name="connsiteY70" fmla="*/ 328904 h 579890"/>
                <a:gd name="connsiteX71" fmla="*/ 578706 w 669194"/>
                <a:gd name="connsiteY71" fmla="*/ 321761 h 579890"/>
                <a:gd name="connsiteX72" fmla="*/ 571562 w 669194"/>
                <a:gd name="connsiteY72" fmla="*/ 307473 h 579890"/>
                <a:gd name="connsiteX73" fmla="*/ 569181 w 669194"/>
                <a:gd name="connsiteY73" fmla="*/ 300329 h 579890"/>
                <a:gd name="connsiteX74" fmla="*/ 564419 w 669194"/>
                <a:gd name="connsiteY74" fmla="*/ 293186 h 579890"/>
                <a:gd name="connsiteX75" fmla="*/ 562037 w 669194"/>
                <a:gd name="connsiteY75" fmla="*/ 286042 h 579890"/>
                <a:gd name="connsiteX76" fmla="*/ 557275 w 669194"/>
                <a:gd name="connsiteY76" fmla="*/ 278898 h 579890"/>
                <a:gd name="connsiteX77" fmla="*/ 552512 w 669194"/>
                <a:gd name="connsiteY77" fmla="*/ 264611 h 579890"/>
                <a:gd name="connsiteX78" fmla="*/ 550131 w 669194"/>
                <a:gd name="connsiteY78" fmla="*/ 257467 h 579890"/>
                <a:gd name="connsiteX79" fmla="*/ 545369 w 669194"/>
                <a:gd name="connsiteY79" fmla="*/ 250323 h 579890"/>
                <a:gd name="connsiteX80" fmla="*/ 547750 w 669194"/>
                <a:gd name="connsiteY80" fmla="*/ 233654 h 579890"/>
                <a:gd name="connsiteX81" fmla="*/ 538225 w 669194"/>
                <a:gd name="connsiteY81" fmla="*/ 228892 h 579890"/>
                <a:gd name="connsiteX82" fmla="*/ 535844 w 669194"/>
                <a:gd name="connsiteY82" fmla="*/ 214604 h 579890"/>
                <a:gd name="connsiteX83" fmla="*/ 526319 w 669194"/>
                <a:gd name="connsiteY83" fmla="*/ 181267 h 579890"/>
                <a:gd name="connsiteX84" fmla="*/ 521556 w 669194"/>
                <a:gd name="connsiteY84" fmla="*/ 166979 h 579890"/>
                <a:gd name="connsiteX85" fmla="*/ 526319 w 669194"/>
                <a:gd name="connsiteY85" fmla="*/ 145548 h 579890"/>
                <a:gd name="connsiteX86" fmla="*/ 519175 w 669194"/>
                <a:gd name="connsiteY86" fmla="*/ 133641 h 579890"/>
                <a:gd name="connsiteX87" fmla="*/ 514412 w 669194"/>
                <a:gd name="connsiteY87" fmla="*/ 124117 h 579890"/>
                <a:gd name="connsiteX88" fmla="*/ 500125 w 669194"/>
                <a:gd name="connsiteY88" fmla="*/ 121736 h 579890"/>
                <a:gd name="connsiteX89" fmla="*/ 497744 w 669194"/>
                <a:gd name="connsiteY89" fmla="*/ 107448 h 579890"/>
                <a:gd name="connsiteX90" fmla="*/ 483456 w 669194"/>
                <a:gd name="connsiteY90" fmla="*/ 107448 h 579890"/>
                <a:gd name="connsiteX91" fmla="*/ 469169 w 669194"/>
                <a:gd name="connsiteY91" fmla="*/ 112210 h 579890"/>
                <a:gd name="connsiteX92" fmla="*/ 445357 w 669194"/>
                <a:gd name="connsiteY92" fmla="*/ 124117 h 579890"/>
                <a:gd name="connsiteX93" fmla="*/ 442975 w 669194"/>
                <a:gd name="connsiteY93" fmla="*/ 133642 h 579890"/>
                <a:gd name="connsiteX94" fmla="*/ 428687 w 669194"/>
                <a:gd name="connsiteY94" fmla="*/ 138404 h 579890"/>
                <a:gd name="connsiteX95" fmla="*/ 421544 w 669194"/>
                <a:gd name="connsiteY95" fmla="*/ 133642 h 579890"/>
                <a:gd name="connsiteX96" fmla="*/ 423925 w 669194"/>
                <a:gd name="connsiteY96" fmla="*/ 109829 h 579890"/>
                <a:gd name="connsiteX97" fmla="*/ 416781 w 669194"/>
                <a:gd name="connsiteY97" fmla="*/ 90779 h 579890"/>
                <a:gd name="connsiteX98" fmla="*/ 402494 w 669194"/>
                <a:gd name="connsiteY98" fmla="*/ 76492 h 579890"/>
                <a:gd name="connsiteX99" fmla="*/ 392969 w 669194"/>
                <a:gd name="connsiteY99" fmla="*/ 66968 h 579890"/>
                <a:gd name="connsiteX100" fmla="*/ 381062 w 669194"/>
                <a:gd name="connsiteY100" fmla="*/ 59823 h 579890"/>
                <a:gd name="connsiteX101" fmla="*/ 366775 w 669194"/>
                <a:gd name="connsiteY101" fmla="*/ 57442 h 579890"/>
                <a:gd name="connsiteX102" fmla="*/ 362012 w 669194"/>
                <a:gd name="connsiteY102" fmla="*/ 47917 h 579890"/>
                <a:gd name="connsiteX103" fmla="*/ 347725 w 669194"/>
                <a:gd name="connsiteY103" fmla="*/ 47917 h 579890"/>
                <a:gd name="connsiteX104" fmla="*/ 347725 w 669194"/>
                <a:gd name="connsiteY104" fmla="*/ 31248 h 579890"/>
                <a:gd name="connsiteX105" fmla="*/ 326294 w 669194"/>
                <a:gd name="connsiteY105" fmla="*/ 28867 h 579890"/>
                <a:gd name="connsiteX106" fmla="*/ 312006 w 669194"/>
                <a:gd name="connsiteY106" fmla="*/ 26485 h 579890"/>
                <a:gd name="connsiteX107" fmla="*/ 302481 w 669194"/>
                <a:gd name="connsiteY107" fmla="*/ 21723 h 579890"/>
                <a:gd name="connsiteX108" fmla="*/ 295337 w 669194"/>
                <a:gd name="connsiteY108" fmla="*/ 19343 h 579890"/>
                <a:gd name="connsiteX109" fmla="*/ 281050 w 669194"/>
                <a:gd name="connsiteY109" fmla="*/ 14579 h 579890"/>
                <a:gd name="connsiteX110" fmla="*/ 266762 w 669194"/>
                <a:gd name="connsiteY110" fmla="*/ 9817 h 579890"/>
                <a:gd name="connsiteX111" fmla="*/ 252475 w 669194"/>
                <a:gd name="connsiteY111" fmla="*/ 292 h 579890"/>
                <a:gd name="connsiteX112" fmla="*/ 235806 w 669194"/>
                <a:gd name="connsiteY112" fmla="*/ 2673 h 579890"/>
                <a:gd name="connsiteX113" fmla="*/ 221519 w 669194"/>
                <a:gd name="connsiteY113" fmla="*/ 5054 h 579890"/>
                <a:gd name="connsiteX114" fmla="*/ 209612 w 669194"/>
                <a:gd name="connsiteY114" fmla="*/ 19342 h 579890"/>
                <a:gd name="connsiteX115" fmla="*/ 204850 w 669194"/>
                <a:gd name="connsiteY115" fmla="*/ 33629 h 579890"/>
                <a:gd name="connsiteX116" fmla="*/ 202469 w 669194"/>
                <a:gd name="connsiteY116" fmla="*/ 40773 h 579890"/>
                <a:gd name="connsiteX117" fmla="*/ 192944 w 669194"/>
                <a:gd name="connsiteY117" fmla="*/ 69348 h 579890"/>
                <a:gd name="connsiteX118" fmla="*/ 185800 w 669194"/>
                <a:gd name="connsiteY118" fmla="*/ 74111 h 579890"/>
                <a:gd name="connsiteX119" fmla="*/ 181037 w 669194"/>
                <a:gd name="connsiteY119" fmla="*/ 81254 h 579890"/>
                <a:gd name="connsiteX120" fmla="*/ 171512 w 669194"/>
                <a:gd name="connsiteY120" fmla="*/ 83636 h 579890"/>
                <a:gd name="connsiteX121" fmla="*/ 145319 w 669194"/>
                <a:gd name="connsiteY121" fmla="*/ 90779 h 579890"/>
                <a:gd name="connsiteX122" fmla="*/ 140556 w 669194"/>
                <a:gd name="connsiteY122" fmla="*/ 105067 h 579890"/>
                <a:gd name="connsiteX123" fmla="*/ 128650 w 669194"/>
                <a:gd name="connsiteY123" fmla="*/ 102686 h 579890"/>
                <a:gd name="connsiteX124" fmla="*/ 121506 w 669194"/>
                <a:gd name="connsiteY124" fmla="*/ 112211 h 579890"/>
                <a:gd name="connsiteX125" fmla="*/ 111982 w 669194"/>
                <a:gd name="connsiteY125" fmla="*/ 109829 h 579890"/>
                <a:gd name="connsiteX126" fmla="*/ 109600 w 669194"/>
                <a:gd name="connsiteY126" fmla="*/ 121736 h 579890"/>
                <a:gd name="connsiteX127" fmla="*/ 100075 w 669194"/>
                <a:gd name="connsiteY127" fmla="*/ 124117 h 579890"/>
                <a:gd name="connsiteX128" fmla="*/ 97694 w 669194"/>
                <a:gd name="connsiteY128" fmla="*/ 147930 h 579890"/>
                <a:gd name="connsiteX129" fmla="*/ 100075 w 669194"/>
                <a:gd name="connsiteY129" fmla="*/ 174123 h 579890"/>
                <a:gd name="connsiteX130" fmla="*/ 111981 w 669194"/>
                <a:gd name="connsiteY130" fmla="*/ 178885 h 579890"/>
                <a:gd name="connsiteX131" fmla="*/ 121506 w 669194"/>
                <a:gd name="connsiteY131" fmla="*/ 183649 h 579890"/>
                <a:gd name="connsiteX132" fmla="*/ 128650 w 669194"/>
                <a:gd name="connsiteY132" fmla="*/ 183648 h 579890"/>
                <a:gd name="connsiteX133" fmla="*/ 133412 w 669194"/>
                <a:gd name="connsiteY133" fmla="*/ 181267 h 579890"/>
                <a:gd name="connsiteX134" fmla="*/ 147700 w 669194"/>
                <a:gd name="connsiteY134" fmla="*/ 190792 h 579890"/>
                <a:gd name="connsiteX135" fmla="*/ 164369 w 669194"/>
                <a:gd name="connsiteY135" fmla="*/ 200317 h 579890"/>
                <a:gd name="connsiteX136" fmla="*/ 171512 w 669194"/>
                <a:gd name="connsiteY136" fmla="*/ 205079 h 579890"/>
                <a:gd name="connsiteX137" fmla="*/ 188181 w 669194"/>
                <a:gd name="connsiteY137" fmla="*/ 207461 h 579890"/>
                <a:gd name="connsiteX138" fmla="*/ 195325 w 669194"/>
                <a:gd name="connsiteY138" fmla="*/ 214604 h 579890"/>
                <a:gd name="connsiteX139" fmla="*/ 204850 w 669194"/>
                <a:gd name="connsiteY139" fmla="*/ 228892 h 579890"/>
                <a:gd name="connsiteX140" fmla="*/ 195325 w 669194"/>
                <a:gd name="connsiteY140" fmla="*/ 240798 h 579890"/>
                <a:gd name="connsiteX141" fmla="*/ 181037 w 669194"/>
                <a:gd name="connsiteY141" fmla="*/ 236036 h 579890"/>
                <a:gd name="connsiteX142" fmla="*/ 173894 w 669194"/>
                <a:gd name="connsiteY142" fmla="*/ 231273 h 579890"/>
                <a:gd name="connsiteX143" fmla="*/ 140556 w 669194"/>
                <a:gd name="connsiteY143" fmla="*/ 224129 h 579890"/>
                <a:gd name="connsiteX144" fmla="*/ 131031 w 669194"/>
                <a:gd name="connsiteY144" fmla="*/ 221748 h 579890"/>
                <a:gd name="connsiteX145" fmla="*/ 123887 w 669194"/>
                <a:gd name="connsiteY145" fmla="*/ 219367 h 579890"/>
                <a:gd name="connsiteX146" fmla="*/ 100075 w 669194"/>
                <a:gd name="connsiteY146" fmla="*/ 216986 h 579890"/>
                <a:gd name="connsiteX147" fmla="*/ 85787 w 669194"/>
                <a:gd name="connsiteY147" fmla="*/ 212223 h 579890"/>
                <a:gd name="connsiteX148" fmla="*/ 78644 w 669194"/>
                <a:gd name="connsiteY148" fmla="*/ 209842 h 579890"/>
                <a:gd name="connsiteX149" fmla="*/ 64356 w 669194"/>
                <a:gd name="connsiteY149" fmla="*/ 214604 h 579890"/>
                <a:gd name="connsiteX150" fmla="*/ 64356 w 669194"/>
                <a:gd name="connsiteY150" fmla="*/ 231273 h 579890"/>
                <a:gd name="connsiteX151" fmla="*/ 59594 w 669194"/>
                <a:gd name="connsiteY151" fmla="*/ 274136 h 579890"/>
                <a:gd name="connsiteX152" fmla="*/ 57212 w 669194"/>
                <a:gd name="connsiteY152" fmla="*/ 281279 h 579890"/>
                <a:gd name="connsiteX153" fmla="*/ 52450 w 669194"/>
                <a:gd name="connsiteY153" fmla="*/ 314617 h 579890"/>
                <a:gd name="connsiteX154" fmla="*/ 47687 w 669194"/>
                <a:gd name="connsiteY154" fmla="*/ 321761 h 579890"/>
                <a:gd name="connsiteX155" fmla="*/ 45306 w 669194"/>
                <a:gd name="connsiteY155" fmla="*/ 328904 h 579890"/>
                <a:gd name="connsiteX156" fmla="*/ 35781 w 669194"/>
                <a:gd name="connsiteY156" fmla="*/ 324142 h 579890"/>
                <a:gd name="connsiteX157" fmla="*/ 26256 w 669194"/>
                <a:gd name="connsiteY157" fmla="*/ 328904 h 579890"/>
                <a:gd name="connsiteX158" fmla="*/ 16731 w 669194"/>
                <a:gd name="connsiteY158" fmla="*/ 328904 h 579890"/>
                <a:gd name="connsiteX159" fmla="*/ 7205 w 669194"/>
                <a:gd name="connsiteY159" fmla="*/ 336049 h 579890"/>
                <a:gd name="connsiteX160" fmla="*/ 2444 w 669194"/>
                <a:gd name="connsiteY160" fmla="*/ 345573 h 579890"/>
                <a:gd name="connsiteX161" fmla="*/ 2444 w 669194"/>
                <a:gd name="connsiteY161" fmla="*/ 364623 h 579890"/>
                <a:gd name="connsiteX162" fmla="*/ 2444 w 669194"/>
                <a:gd name="connsiteY162" fmla="*/ 347954 h 579890"/>
                <a:gd name="connsiteX0" fmla="*/ 2444 w 669194"/>
                <a:gd name="connsiteY0" fmla="*/ 347954 h 579890"/>
                <a:gd name="connsiteX1" fmla="*/ 9587 w 669194"/>
                <a:gd name="connsiteY1" fmla="*/ 359861 h 579890"/>
                <a:gd name="connsiteX2" fmla="*/ 16731 w 669194"/>
                <a:gd name="connsiteY2" fmla="*/ 374148 h 579890"/>
                <a:gd name="connsiteX3" fmla="*/ 31019 w 669194"/>
                <a:gd name="connsiteY3" fmla="*/ 378911 h 579890"/>
                <a:gd name="connsiteX4" fmla="*/ 38162 w 669194"/>
                <a:gd name="connsiteY4" fmla="*/ 383673 h 579890"/>
                <a:gd name="connsiteX5" fmla="*/ 57212 w 669194"/>
                <a:gd name="connsiteY5" fmla="*/ 395579 h 579890"/>
                <a:gd name="connsiteX6" fmla="*/ 64356 w 669194"/>
                <a:gd name="connsiteY6" fmla="*/ 397961 h 579890"/>
                <a:gd name="connsiteX7" fmla="*/ 73881 w 669194"/>
                <a:gd name="connsiteY7" fmla="*/ 409867 h 579890"/>
                <a:gd name="connsiteX8" fmla="*/ 76262 w 669194"/>
                <a:gd name="connsiteY8" fmla="*/ 417011 h 579890"/>
                <a:gd name="connsiteX9" fmla="*/ 85787 w 669194"/>
                <a:gd name="connsiteY9" fmla="*/ 419392 h 579890"/>
                <a:gd name="connsiteX10" fmla="*/ 121506 w 669194"/>
                <a:gd name="connsiteY10" fmla="*/ 424154 h 579890"/>
                <a:gd name="connsiteX11" fmla="*/ 128650 w 669194"/>
                <a:gd name="connsiteY11" fmla="*/ 431298 h 579890"/>
                <a:gd name="connsiteX12" fmla="*/ 133412 w 669194"/>
                <a:gd name="connsiteY12" fmla="*/ 438442 h 579890"/>
                <a:gd name="connsiteX13" fmla="*/ 140556 w 669194"/>
                <a:gd name="connsiteY13" fmla="*/ 443204 h 579890"/>
                <a:gd name="connsiteX14" fmla="*/ 152462 w 669194"/>
                <a:gd name="connsiteY14" fmla="*/ 447967 h 579890"/>
                <a:gd name="connsiteX15" fmla="*/ 157225 w 669194"/>
                <a:gd name="connsiteY15" fmla="*/ 433679 h 579890"/>
                <a:gd name="connsiteX16" fmla="*/ 166750 w 669194"/>
                <a:gd name="connsiteY16" fmla="*/ 419392 h 579890"/>
                <a:gd name="connsiteX17" fmla="*/ 171512 w 669194"/>
                <a:gd name="connsiteY17" fmla="*/ 412248 h 579890"/>
                <a:gd name="connsiteX18" fmla="*/ 200087 w 669194"/>
                <a:gd name="connsiteY18" fmla="*/ 414629 h 579890"/>
                <a:gd name="connsiteX19" fmla="*/ 202469 w 669194"/>
                <a:gd name="connsiteY19" fmla="*/ 436061 h 579890"/>
                <a:gd name="connsiteX20" fmla="*/ 209612 w 669194"/>
                <a:gd name="connsiteY20" fmla="*/ 443204 h 579890"/>
                <a:gd name="connsiteX21" fmla="*/ 226281 w 669194"/>
                <a:gd name="connsiteY21" fmla="*/ 462254 h 579890"/>
                <a:gd name="connsiteX22" fmla="*/ 242950 w 669194"/>
                <a:gd name="connsiteY22" fmla="*/ 481304 h 579890"/>
                <a:gd name="connsiteX23" fmla="*/ 245331 w 669194"/>
                <a:gd name="connsiteY23" fmla="*/ 488448 h 579890"/>
                <a:gd name="connsiteX24" fmla="*/ 259619 w 669194"/>
                <a:gd name="connsiteY24" fmla="*/ 493211 h 579890"/>
                <a:gd name="connsiteX25" fmla="*/ 262000 w 669194"/>
                <a:gd name="connsiteY25" fmla="*/ 500354 h 579890"/>
                <a:gd name="connsiteX26" fmla="*/ 276287 w 669194"/>
                <a:gd name="connsiteY26" fmla="*/ 505117 h 579890"/>
                <a:gd name="connsiteX27" fmla="*/ 292956 w 669194"/>
                <a:gd name="connsiteY27" fmla="*/ 500354 h 579890"/>
                <a:gd name="connsiteX28" fmla="*/ 300100 w 669194"/>
                <a:gd name="connsiteY28" fmla="*/ 495592 h 579890"/>
                <a:gd name="connsiteX29" fmla="*/ 312006 w 669194"/>
                <a:gd name="connsiteY29" fmla="*/ 493211 h 579890"/>
                <a:gd name="connsiteX30" fmla="*/ 319150 w 669194"/>
                <a:gd name="connsiteY30" fmla="*/ 488448 h 579890"/>
                <a:gd name="connsiteX31" fmla="*/ 340581 w 669194"/>
                <a:gd name="connsiteY31" fmla="*/ 493211 h 579890"/>
                <a:gd name="connsiteX32" fmla="*/ 345344 w 669194"/>
                <a:gd name="connsiteY32" fmla="*/ 500354 h 579890"/>
                <a:gd name="connsiteX33" fmla="*/ 357250 w 669194"/>
                <a:gd name="connsiteY33" fmla="*/ 509879 h 579890"/>
                <a:gd name="connsiteX34" fmla="*/ 362012 w 669194"/>
                <a:gd name="connsiteY34" fmla="*/ 531311 h 579890"/>
                <a:gd name="connsiteX35" fmla="*/ 369156 w 669194"/>
                <a:gd name="connsiteY35" fmla="*/ 538454 h 579890"/>
                <a:gd name="connsiteX36" fmla="*/ 371537 w 669194"/>
                <a:gd name="connsiteY36" fmla="*/ 578936 h 579890"/>
                <a:gd name="connsiteX37" fmla="*/ 376300 w 669194"/>
                <a:gd name="connsiteY37" fmla="*/ 564648 h 579890"/>
                <a:gd name="connsiteX38" fmla="*/ 385825 w 669194"/>
                <a:gd name="connsiteY38" fmla="*/ 550361 h 579890"/>
                <a:gd name="connsiteX39" fmla="*/ 390587 w 669194"/>
                <a:gd name="connsiteY39" fmla="*/ 543217 h 579890"/>
                <a:gd name="connsiteX40" fmla="*/ 392969 w 669194"/>
                <a:gd name="connsiteY40" fmla="*/ 536073 h 579890"/>
                <a:gd name="connsiteX41" fmla="*/ 400112 w 669194"/>
                <a:gd name="connsiteY41" fmla="*/ 531311 h 579890"/>
                <a:gd name="connsiteX42" fmla="*/ 435831 w 669194"/>
                <a:gd name="connsiteY42" fmla="*/ 521786 h 579890"/>
                <a:gd name="connsiteX43" fmla="*/ 440594 w 669194"/>
                <a:gd name="connsiteY43" fmla="*/ 507498 h 579890"/>
                <a:gd name="connsiteX44" fmla="*/ 450119 w 669194"/>
                <a:gd name="connsiteY44" fmla="*/ 495592 h 579890"/>
                <a:gd name="connsiteX45" fmla="*/ 454881 w 669194"/>
                <a:gd name="connsiteY45" fmla="*/ 488448 h 579890"/>
                <a:gd name="connsiteX46" fmla="*/ 488219 w 669194"/>
                <a:gd name="connsiteY46" fmla="*/ 488448 h 579890"/>
                <a:gd name="connsiteX47" fmla="*/ 512031 w 669194"/>
                <a:gd name="connsiteY47" fmla="*/ 495592 h 579890"/>
                <a:gd name="connsiteX48" fmla="*/ 528700 w 669194"/>
                <a:gd name="connsiteY48" fmla="*/ 474161 h 579890"/>
                <a:gd name="connsiteX49" fmla="*/ 542987 w 669194"/>
                <a:gd name="connsiteY49" fmla="*/ 469398 h 579890"/>
                <a:gd name="connsiteX50" fmla="*/ 557275 w 669194"/>
                <a:gd name="connsiteY50" fmla="*/ 471779 h 579890"/>
                <a:gd name="connsiteX51" fmla="*/ 571562 w 669194"/>
                <a:gd name="connsiteY51" fmla="*/ 476542 h 579890"/>
                <a:gd name="connsiteX52" fmla="*/ 578706 w 669194"/>
                <a:gd name="connsiteY52" fmla="*/ 478923 h 579890"/>
                <a:gd name="connsiteX53" fmla="*/ 607281 w 669194"/>
                <a:gd name="connsiteY53" fmla="*/ 481304 h 579890"/>
                <a:gd name="connsiteX54" fmla="*/ 612044 w 669194"/>
                <a:gd name="connsiteY54" fmla="*/ 474161 h 579890"/>
                <a:gd name="connsiteX55" fmla="*/ 614425 w 669194"/>
                <a:gd name="connsiteY55" fmla="*/ 464636 h 579890"/>
                <a:gd name="connsiteX56" fmla="*/ 619187 w 669194"/>
                <a:gd name="connsiteY56" fmla="*/ 450348 h 579890"/>
                <a:gd name="connsiteX57" fmla="*/ 621569 w 669194"/>
                <a:gd name="connsiteY57" fmla="*/ 443204 h 579890"/>
                <a:gd name="connsiteX58" fmla="*/ 643000 w 669194"/>
                <a:gd name="connsiteY58" fmla="*/ 436061 h 579890"/>
                <a:gd name="connsiteX59" fmla="*/ 650144 w 669194"/>
                <a:gd name="connsiteY59" fmla="*/ 433679 h 579890"/>
                <a:gd name="connsiteX60" fmla="*/ 659669 w 669194"/>
                <a:gd name="connsiteY60" fmla="*/ 419392 h 579890"/>
                <a:gd name="connsiteX61" fmla="*/ 669194 w 669194"/>
                <a:gd name="connsiteY61" fmla="*/ 397961 h 579890"/>
                <a:gd name="connsiteX62" fmla="*/ 650144 w 669194"/>
                <a:gd name="connsiteY62" fmla="*/ 381292 h 579890"/>
                <a:gd name="connsiteX63" fmla="*/ 645381 w 669194"/>
                <a:gd name="connsiteY63" fmla="*/ 374148 h 579890"/>
                <a:gd name="connsiteX64" fmla="*/ 638237 w 669194"/>
                <a:gd name="connsiteY64" fmla="*/ 369386 h 579890"/>
                <a:gd name="connsiteX65" fmla="*/ 628712 w 669194"/>
                <a:gd name="connsiteY65" fmla="*/ 359861 h 579890"/>
                <a:gd name="connsiteX66" fmla="*/ 628713 w 669194"/>
                <a:gd name="connsiteY66" fmla="*/ 352716 h 579890"/>
                <a:gd name="connsiteX67" fmla="*/ 602519 w 669194"/>
                <a:gd name="connsiteY67" fmla="*/ 350336 h 579890"/>
                <a:gd name="connsiteX68" fmla="*/ 595375 w 669194"/>
                <a:gd name="connsiteY68" fmla="*/ 338430 h 579890"/>
                <a:gd name="connsiteX69" fmla="*/ 588231 w 669194"/>
                <a:gd name="connsiteY69" fmla="*/ 343192 h 579890"/>
                <a:gd name="connsiteX70" fmla="*/ 583469 w 669194"/>
                <a:gd name="connsiteY70" fmla="*/ 328904 h 579890"/>
                <a:gd name="connsiteX71" fmla="*/ 578706 w 669194"/>
                <a:gd name="connsiteY71" fmla="*/ 321761 h 579890"/>
                <a:gd name="connsiteX72" fmla="*/ 571562 w 669194"/>
                <a:gd name="connsiteY72" fmla="*/ 307473 h 579890"/>
                <a:gd name="connsiteX73" fmla="*/ 569181 w 669194"/>
                <a:gd name="connsiteY73" fmla="*/ 300329 h 579890"/>
                <a:gd name="connsiteX74" fmla="*/ 564419 w 669194"/>
                <a:gd name="connsiteY74" fmla="*/ 293186 h 579890"/>
                <a:gd name="connsiteX75" fmla="*/ 562037 w 669194"/>
                <a:gd name="connsiteY75" fmla="*/ 286042 h 579890"/>
                <a:gd name="connsiteX76" fmla="*/ 557275 w 669194"/>
                <a:gd name="connsiteY76" fmla="*/ 278898 h 579890"/>
                <a:gd name="connsiteX77" fmla="*/ 552512 w 669194"/>
                <a:gd name="connsiteY77" fmla="*/ 264611 h 579890"/>
                <a:gd name="connsiteX78" fmla="*/ 550131 w 669194"/>
                <a:gd name="connsiteY78" fmla="*/ 257467 h 579890"/>
                <a:gd name="connsiteX79" fmla="*/ 545369 w 669194"/>
                <a:gd name="connsiteY79" fmla="*/ 250323 h 579890"/>
                <a:gd name="connsiteX80" fmla="*/ 547750 w 669194"/>
                <a:gd name="connsiteY80" fmla="*/ 233654 h 579890"/>
                <a:gd name="connsiteX81" fmla="*/ 542987 w 669194"/>
                <a:gd name="connsiteY81" fmla="*/ 219367 h 579890"/>
                <a:gd name="connsiteX82" fmla="*/ 535844 w 669194"/>
                <a:gd name="connsiteY82" fmla="*/ 214604 h 579890"/>
                <a:gd name="connsiteX83" fmla="*/ 526319 w 669194"/>
                <a:gd name="connsiteY83" fmla="*/ 181267 h 579890"/>
                <a:gd name="connsiteX84" fmla="*/ 521556 w 669194"/>
                <a:gd name="connsiteY84" fmla="*/ 166979 h 579890"/>
                <a:gd name="connsiteX85" fmla="*/ 526319 w 669194"/>
                <a:gd name="connsiteY85" fmla="*/ 145548 h 579890"/>
                <a:gd name="connsiteX86" fmla="*/ 519175 w 669194"/>
                <a:gd name="connsiteY86" fmla="*/ 133641 h 579890"/>
                <a:gd name="connsiteX87" fmla="*/ 514412 w 669194"/>
                <a:gd name="connsiteY87" fmla="*/ 124117 h 579890"/>
                <a:gd name="connsiteX88" fmla="*/ 500125 w 669194"/>
                <a:gd name="connsiteY88" fmla="*/ 121736 h 579890"/>
                <a:gd name="connsiteX89" fmla="*/ 497744 w 669194"/>
                <a:gd name="connsiteY89" fmla="*/ 107448 h 579890"/>
                <a:gd name="connsiteX90" fmla="*/ 483456 w 669194"/>
                <a:gd name="connsiteY90" fmla="*/ 107448 h 579890"/>
                <a:gd name="connsiteX91" fmla="*/ 469169 w 669194"/>
                <a:gd name="connsiteY91" fmla="*/ 112210 h 579890"/>
                <a:gd name="connsiteX92" fmla="*/ 445357 w 669194"/>
                <a:gd name="connsiteY92" fmla="*/ 124117 h 579890"/>
                <a:gd name="connsiteX93" fmla="*/ 442975 w 669194"/>
                <a:gd name="connsiteY93" fmla="*/ 133642 h 579890"/>
                <a:gd name="connsiteX94" fmla="*/ 428687 w 669194"/>
                <a:gd name="connsiteY94" fmla="*/ 138404 h 579890"/>
                <a:gd name="connsiteX95" fmla="*/ 421544 w 669194"/>
                <a:gd name="connsiteY95" fmla="*/ 133642 h 579890"/>
                <a:gd name="connsiteX96" fmla="*/ 423925 w 669194"/>
                <a:gd name="connsiteY96" fmla="*/ 109829 h 579890"/>
                <a:gd name="connsiteX97" fmla="*/ 416781 w 669194"/>
                <a:gd name="connsiteY97" fmla="*/ 90779 h 579890"/>
                <a:gd name="connsiteX98" fmla="*/ 402494 w 669194"/>
                <a:gd name="connsiteY98" fmla="*/ 76492 h 579890"/>
                <a:gd name="connsiteX99" fmla="*/ 392969 w 669194"/>
                <a:gd name="connsiteY99" fmla="*/ 66968 h 579890"/>
                <a:gd name="connsiteX100" fmla="*/ 381062 w 669194"/>
                <a:gd name="connsiteY100" fmla="*/ 59823 h 579890"/>
                <a:gd name="connsiteX101" fmla="*/ 366775 w 669194"/>
                <a:gd name="connsiteY101" fmla="*/ 57442 h 579890"/>
                <a:gd name="connsiteX102" fmla="*/ 362012 w 669194"/>
                <a:gd name="connsiteY102" fmla="*/ 47917 h 579890"/>
                <a:gd name="connsiteX103" fmla="*/ 347725 w 669194"/>
                <a:gd name="connsiteY103" fmla="*/ 47917 h 579890"/>
                <a:gd name="connsiteX104" fmla="*/ 347725 w 669194"/>
                <a:gd name="connsiteY104" fmla="*/ 31248 h 579890"/>
                <a:gd name="connsiteX105" fmla="*/ 326294 w 669194"/>
                <a:gd name="connsiteY105" fmla="*/ 28867 h 579890"/>
                <a:gd name="connsiteX106" fmla="*/ 312006 w 669194"/>
                <a:gd name="connsiteY106" fmla="*/ 26485 h 579890"/>
                <a:gd name="connsiteX107" fmla="*/ 302481 w 669194"/>
                <a:gd name="connsiteY107" fmla="*/ 21723 h 579890"/>
                <a:gd name="connsiteX108" fmla="*/ 295337 w 669194"/>
                <a:gd name="connsiteY108" fmla="*/ 19343 h 579890"/>
                <a:gd name="connsiteX109" fmla="*/ 281050 w 669194"/>
                <a:gd name="connsiteY109" fmla="*/ 14579 h 579890"/>
                <a:gd name="connsiteX110" fmla="*/ 266762 w 669194"/>
                <a:gd name="connsiteY110" fmla="*/ 9817 h 579890"/>
                <a:gd name="connsiteX111" fmla="*/ 252475 w 669194"/>
                <a:gd name="connsiteY111" fmla="*/ 292 h 579890"/>
                <a:gd name="connsiteX112" fmla="*/ 235806 w 669194"/>
                <a:gd name="connsiteY112" fmla="*/ 2673 h 579890"/>
                <a:gd name="connsiteX113" fmla="*/ 221519 w 669194"/>
                <a:gd name="connsiteY113" fmla="*/ 5054 h 579890"/>
                <a:gd name="connsiteX114" fmla="*/ 209612 w 669194"/>
                <a:gd name="connsiteY114" fmla="*/ 19342 h 579890"/>
                <a:gd name="connsiteX115" fmla="*/ 204850 w 669194"/>
                <a:gd name="connsiteY115" fmla="*/ 33629 h 579890"/>
                <a:gd name="connsiteX116" fmla="*/ 202469 w 669194"/>
                <a:gd name="connsiteY116" fmla="*/ 40773 h 579890"/>
                <a:gd name="connsiteX117" fmla="*/ 192944 w 669194"/>
                <a:gd name="connsiteY117" fmla="*/ 69348 h 579890"/>
                <a:gd name="connsiteX118" fmla="*/ 185800 w 669194"/>
                <a:gd name="connsiteY118" fmla="*/ 74111 h 579890"/>
                <a:gd name="connsiteX119" fmla="*/ 181037 w 669194"/>
                <a:gd name="connsiteY119" fmla="*/ 81254 h 579890"/>
                <a:gd name="connsiteX120" fmla="*/ 171512 w 669194"/>
                <a:gd name="connsiteY120" fmla="*/ 83636 h 579890"/>
                <a:gd name="connsiteX121" fmla="*/ 145319 w 669194"/>
                <a:gd name="connsiteY121" fmla="*/ 90779 h 579890"/>
                <a:gd name="connsiteX122" fmla="*/ 140556 w 669194"/>
                <a:gd name="connsiteY122" fmla="*/ 105067 h 579890"/>
                <a:gd name="connsiteX123" fmla="*/ 128650 w 669194"/>
                <a:gd name="connsiteY123" fmla="*/ 102686 h 579890"/>
                <a:gd name="connsiteX124" fmla="*/ 121506 w 669194"/>
                <a:gd name="connsiteY124" fmla="*/ 112211 h 579890"/>
                <a:gd name="connsiteX125" fmla="*/ 111982 w 669194"/>
                <a:gd name="connsiteY125" fmla="*/ 109829 h 579890"/>
                <a:gd name="connsiteX126" fmla="*/ 109600 w 669194"/>
                <a:gd name="connsiteY126" fmla="*/ 121736 h 579890"/>
                <a:gd name="connsiteX127" fmla="*/ 100075 w 669194"/>
                <a:gd name="connsiteY127" fmla="*/ 124117 h 579890"/>
                <a:gd name="connsiteX128" fmla="*/ 97694 w 669194"/>
                <a:gd name="connsiteY128" fmla="*/ 147930 h 579890"/>
                <a:gd name="connsiteX129" fmla="*/ 100075 w 669194"/>
                <a:gd name="connsiteY129" fmla="*/ 174123 h 579890"/>
                <a:gd name="connsiteX130" fmla="*/ 111981 w 669194"/>
                <a:gd name="connsiteY130" fmla="*/ 178885 h 579890"/>
                <a:gd name="connsiteX131" fmla="*/ 121506 w 669194"/>
                <a:gd name="connsiteY131" fmla="*/ 183649 h 579890"/>
                <a:gd name="connsiteX132" fmla="*/ 128650 w 669194"/>
                <a:gd name="connsiteY132" fmla="*/ 183648 h 579890"/>
                <a:gd name="connsiteX133" fmla="*/ 133412 w 669194"/>
                <a:gd name="connsiteY133" fmla="*/ 181267 h 579890"/>
                <a:gd name="connsiteX134" fmla="*/ 147700 w 669194"/>
                <a:gd name="connsiteY134" fmla="*/ 190792 h 579890"/>
                <a:gd name="connsiteX135" fmla="*/ 164369 w 669194"/>
                <a:gd name="connsiteY135" fmla="*/ 200317 h 579890"/>
                <a:gd name="connsiteX136" fmla="*/ 171512 w 669194"/>
                <a:gd name="connsiteY136" fmla="*/ 205079 h 579890"/>
                <a:gd name="connsiteX137" fmla="*/ 188181 w 669194"/>
                <a:gd name="connsiteY137" fmla="*/ 207461 h 579890"/>
                <a:gd name="connsiteX138" fmla="*/ 195325 w 669194"/>
                <a:gd name="connsiteY138" fmla="*/ 214604 h 579890"/>
                <a:gd name="connsiteX139" fmla="*/ 204850 w 669194"/>
                <a:gd name="connsiteY139" fmla="*/ 228892 h 579890"/>
                <a:gd name="connsiteX140" fmla="*/ 195325 w 669194"/>
                <a:gd name="connsiteY140" fmla="*/ 240798 h 579890"/>
                <a:gd name="connsiteX141" fmla="*/ 181037 w 669194"/>
                <a:gd name="connsiteY141" fmla="*/ 236036 h 579890"/>
                <a:gd name="connsiteX142" fmla="*/ 173894 w 669194"/>
                <a:gd name="connsiteY142" fmla="*/ 231273 h 579890"/>
                <a:gd name="connsiteX143" fmla="*/ 140556 w 669194"/>
                <a:gd name="connsiteY143" fmla="*/ 224129 h 579890"/>
                <a:gd name="connsiteX144" fmla="*/ 131031 w 669194"/>
                <a:gd name="connsiteY144" fmla="*/ 221748 h 579890"/>
                <a:gd name="connsiteX145" fmla="*/ 123887 w 669194"/>
                <a:gd name="connsiteY145" fmla="*/ 219367 h 579890"/>
                <a:gd name="connsiteX146" fmla="*/ 100075 w 669194"/>
                <a:gd name="connsiteY146" fmla="*/ 216986 h 579890"/>
                <a:gd name="connsiteX147" fmla="*/ 85787 w 669194"/>
                <a:gd name="connsiteY147" fmla="*/ 212223 h 579890"/>
                <a:gd name="connsiteX148" fmla="*/ 78644 w 669194"/>
                <a:gd name="connsiteY148" fmla="*/ 209842 h 579890"/>
                <a:gd name="connsiteX149" fmla="*/ 64356 w 669194"/>
                <a:gd name="connsiteY149" fmla="*/ 214604 h 579890"/>
                <a:gd name="connsiteX150" fmla="*/ 64356 w 669194"/>
                <a:gd name="connsiteY150" fmla="*/ 231273 h 579890"/>
                <a:gd name="connsiteX151" fmla="*/ 59594 w 669194"/>
                <a:gd name="connsiteY151" fmla="*/ 274136 h 579890"/>
                <a:gd name="connsiteX152" fmla="*/ 57212 w 669194"/>
                <a:gd name="connsiteY152" fmla="*/ 281279 h 579890"/>
                <a:gd name="connsiteX153" fmla="*/ 52450 w 669194"/>
                <a:gd name="connsiteY153" fmla="*/ 314617 h 579890"/>
                <a:gd name="connsiteX154" fmla="*/ 47687 w 669194"/>
                <a:gd name="connsiteY154" fmla="*/ 321761 h 579890"/>
                <a:gd name="connsiteX155" fmla="*/ 45306 w 669194"/>
                <a:gd name="connsiteY155" fmla="*/ 328904 h 579890"/>
                <a:gd name="connsiteX156" fmla="*/ 35781 w 669194"/>
                <a:gd name="connsiteY156" fmla="*/ 324142 h 579890"/>
                <a:gd name="connsiteX157" fmla="*/ 26256 w 669194"/>
                <a:gd name="connsiteY157" fmla="*/ 328904 h 579890"/>
                <a:gd name="connsiteX158" fmla="*/ 16731 w 669194"/>
                <a:gd name="connsiteY158" fmla="*/ 328904 h 579890"/>
                <a:gd name="connsiteX159" fmla="*/ 7205 w 669194"/>
                <a:gd name="connsiteY159" fmla="*/ 336049 h 579890"/>
                <a:gd name="connsiteX160" fmla="*/ 2444 w 669194"/>
                <a:gd name="connsiteY160" fmla="*/ 345573 h 579890"/>
                <a:gd name="connsiteX161" fmla="*/ 2444 w 669194"/>
                <a:gd name="connsiteY161" fmla="*/ 364623 h 579890"/>
                <a:gd name="connsiteX162" fmla="*/ 2444 w 669194"/>
                <a:gd name="connsiteY162" fmla="*/ 347954 h 579890"/>
                <a:gd name="connsiteX0" fmla="*/ 2444 w 669194"/>
                <a:gd name="connsiteY0" fmla="*/ 347954 h 579890"/>
                <a:gd name="connsiteX1" fmla="*/ 9587 w 669194"/>
                <a:gd name="connsiteY1" fmla="*/ 359861 h 579890"/>
                <a:gd name="connsiteX2" fmla="*/ 16731 w 669194"/>
                <a:gd name="connsiteY2" fmla="*/ 374148 h 579890"/>
                <a:gd name="connsiteX3" fmla="*/ 31019 w 669194"/>
                <a:gd name="connsiteY3" fmla="*/ 378911 h 579890"/>
                <a:gd name="connsiteX4" fmla="*/ 38162 w 669194"/>
                <a:gd name="connsiteY4" fmla="*/ 383673 h 579890"/>
                <a:gd name="connsiteX5" fmla="*/ 57212 w 669194"/>
                <a:gd name="connsiteY5" fmla="*/ 395579 h 579890"/>
                <a:gd name="connsiteX6" fmla="*/ 64356 w 669194"/>
                <a:gd name="connsiteY6" fmla="*/ 397961 h 579890"/>
                <a:gd name="connsiteX7" fmla="*/ 73881 w 669194"/>
                <a:gd name="connsiteY7" fmla="*/ 409867 h 579890"/>
                <a:gd name="connsiteX8" fmla="*/ 76262 w 669194"/>
                <a:gd name="connsiteY8" fmla="*/ 417011 h 579890"/>
                <a:gd name="connsiteX9" fmla="*/ 85787 w 669194"/>
                <a:gd name="connsiteY9" fmla="*/ 419392 h 579890"/>
                <a:gd name="connsiteX10" fmla="*/ 121506 w 669194"/>
                <a:gd name="connsiteY10" fmla="*/ 424154 h 579890"/>
                <a:gd name="connsiteX11" fmla="*/ 128650 w 669194"/>
                <a:gd name="connsiteY11" fmla="*/ 431298 h 579890"/>
                <a:gd name="connsiteX12" fmla="*/ 133412 w 669194"/>
                <a:gd name="connsiteY12" fmla="*/ 438442 h 579890"/>
                <a:gd name="connsiteX13" fmla="*/ 140556 w 669194"/>
                <a:gd name="connsiteY13" fmla="*/ 443204 h 579890"/>
                <a:gd name="connsiteX14" fmla="*/ 152462 w 669194"/>
                <a:gd name="connsiteY14" fmla="*/ 447967 h 579890"/>
                <a:gd name="connsiteX15" fmla="*/ 157225 w 669194"/>
                <a:gd name="connsiteY15" fmla="*/ 433679 h 579890"/>
                <a:gd name="connsiteX16" fmla="*/ 166750 w 669194"/>
                <a:gd name="connsiteY16" fmla="*/ 419392 h 579890"/>
                <a:gd name="connsiteX17" fmla="*/ 171512 w 669194"/>
                <a:gd name="connsiteY17" fmla="*/ 412248 h 579890"/>
                <a:gd name="connsiteX18" fmla="*/ 200087 w 669194"/>
                <a:gd name="connsiteY18" fmla="*/ 414629 h 579890"/>
                <a:gd name="connsiteX19" fmla="*/ 202469 w 669194"/>
                <a:gd name="connsiteY19" fmla="*/ 436061 h 579890"/>
                <a:gd name="connsiteX20" fmla="*/ 209612 w 669194"/>
                <a:gd name="connsiteY20" fmla="*/ 443204 h 579890"/>
                <a:gd name="connsiteX21" fmla="*/ 226281 w 669194"/>
                <a:gd name="connsiteY21" fmla="*/ 462254 h 579890"/>
                <a:gd name="connsiteX22" fmla="*/ 242950 w 669194"/>
                <a:gd name="connsiteY22" fmla="*/ 481304 h 579890"/>
                <a:gd name="connsiteX23" fmla="*/ 245331 w 669194"/>
                <a:gd name="connsiteY23" fmla="*/ 488448 h 579890"/>
                <a:gd name="connsiteX24" fmla="*/ 259619 w 669194"/>
                <a:gd name="connsiteY24" fmla="*/ 493211 h 579890"/>
                <a:gd name="connsiteX25" fmla="*/ 262000 w 669194"/>
                <a:gd name="connsiteY25" fmla="*/ 500354 h 579890"/>
                <a:gd name="connsiteX26" fmla="*/ 276287 w 669194"/>
                <a:gd name="connsiteY26" fmla="*/ 505117 h 579890"/>
                <a:gd name="connsiteX27" fmla="*/ 292956 w 669194"/>
                <a:gd name="connsiteY27" fmla="*/ 500354 h 579890"/>
                <a:gd name="connsiteX28" fmla="*/ 300100 w 669194"/>
                <a:gd name="connsiteY28" fmla="*/ 495592 h 579890"/>
                <a:gd name="connsiteX29" fmla="*/ 312006 w 669194"/>
                <a:gd name="connsiteY29" fmla="*/ 493211 h 579890"/>
                <a:gd name="connsiteX30" fmla="*/ 319150 w 669194"/>
                <a:gd name="connsiteY30" fmla="*/ 488448 h 579890"/>
                <a:gd name="connsiteX31" fmla="*/ 340581 w 669194"/>
                <a:gd name="connsiteY31" fmla="*/ 493211 h 579890"/>
                <a:gd name="connsiteX32" fmla="*/ 345344 w 669194"/>
                <a:gd name="connsiteY32" fmla="*/ 500354 h 579890"/>
                <a:gd name="connsiteX33" fmla="*/ 357250 w 669194"/>
                <a:gd name="connsiteY33" fmla="*/ 509879 h 579890"/>
                <a:gd name="connsiteX34" fmla="*/ 362012 w 669194"/>
                <a:gd name="connsiteY34" fmla="*/ 531311 h 579890"/>
                <a:gd name="connsiteX35" fmla="*/ 369156 w 669194"/>
                <a:gd name="connsiteY35" fmla="*/ 538454 h 579890"/>
                <a:gd name="connsiteX36" fmla="*/ 371537 w 669194"/>
                <a:gd name="connsiteY36" fmla="*/ 578936 h 579890"/>
                <a:gd name="connsiteX37" fmla="*/ 376300 w 669194"/>
                <a:gd name="connsiteY37" fmla="*/ 564648 h 579890"/>
                <a:gd name="connsiteX38" fmla="*/ 385825 w 669194"/>
                <a:gd name="connsiteY38" fmla="*/ 550361 h 579890"/>
                <a:gd name="connsiteX39" fmla="*/ 390587 w 669194"/>
                <a:gd name="connsiteY39" fmla="*/ 543217 h 579890"/>
                <a:gd name="connsiteX40" fmla="*/ 392969 w 669194"/>
                <a:gd name="connsiteY40" fmla="*/ 536073 h 579890"/>
                <a:gd name="connsiteX41" fmla="*/ 400112 w 669194"/>
                <a:gd name="connsiteY41" fmla="*/ 531311 h 579890"/>
                <a:gd name="connsiteX42" fmla="*/ 435831 w 669194"/>
                <a:gd name="connsiteY42" fmla="*/ 521786 h 579890"/>
                <a:gd name="connsiteX43" fmla="*/ 440594 w 669194"/>
                <a:gd name="connsiteY43" fmla="*/ 507498 h 579890"/>
                <a:gd name="connsiteX44" fmla="*/ 450119 w 669194"/>
                <a:gd name="connsiteY44" fmla="*/ 495592 h 579890"/>
                <a:gd name="connsiteX45" fmla="*/ 454881 w 669194"/>
                <a:gd name="connsiteY45" fmla="*/ 488448 h 579890"/>
                <a:gd name="connsiteX46" fmla="*/ 488219 w 669194"/>
                <a:gd name="connsiteY46" fmla="*/ 488448 h 579890"/>
                <a:gd name="connsiteX47" fmla="*/ 512031 w 669194"/>
                <a:gd name="connsiteY47" fmla="*/ 495592 h 579890"/>
                <a:gd name="connsiteX48" fmla="*/ 528700 w 669194"/>
                <a:gd name="connsiteY48" fmla="*/ 474161 h 579890"/>
                <a:gd name="connsiteX49" fmla="*/ 542987 w 669194"/>
                <a:gd name="connsiteY49" fmla="*/ 469398 h 579890"/>
                <a:gd name="connsiteX50" fmla="*/ 557275 w 669194"/>
                <a:gd name="connsiteY50" fmla="*/ 471779 h 579890"/>
                <a:gd name="connsiteX51" fmla="*/ 571562 w 669194"/>
                <a:gd name="connsiteY51" fmla="*/ 476542 h 579890"/>
                <a:gd name="connsiteX52" fmla="*/ 578706 w 669194"/>
                <a:gd name="connsiteY52" fmla="*/ 478923 h 579890"/>
                <a:gd name="connsiteX53" fmla="*/ 607281 w 669194"/>
                <a:gd name="connsiteY53" fmla="*/ 481304 h 579890"/>
                <a:gd name="connsiteX54" fmla="*/ 612044 w 669194"/>
                <a:gd name="connsiteY54" fmla="*/ 474161 h 579890"/>
                <a:gd name="connsiteX55" fmla="*/ 614425 w 669194"/>
                <a:gd name="connsiteY55" fmla="*/ 464636 h 579890"/>
                <a:gd name="connsiteX56" fmla="*/ 619187 w 669194"/>
                <a:gd name="connsiteY56" fmla="*/ 450348 h 579890"/>
                <a:gd name="connsiteX57" fmla="*/ 621569 w 669194"/>
                <a:gd name="connsiteY57" fmla="*/ 443204 h 579890"/>
                <a:gd name="connsiteX58" fmla="*/ 643000 w 669194"/>
                <a:gd name="connsiteY58" fmla="*/ 436061 h 579890"/>
                <a:gd name="connsiteX59" fmla="*/ 650144 w 669194"/>
                <a:gd name="connsiteY59" fmla="*/ 433679 h 579890"/>
                <a:gd name="connsiteX60" fmla="*/ 659669 w 669194"/>
                <a:gd name="connsiteY60" fmla="*/ 419392 h 579890"/>
                <a:gd name="connsiteX61" fmla="*/ 669194 w 669194"/>
                <a:gd name="connsiteY61" fmla="*/ 397961 h 579890"/>
                <a:gd name="connsiteX62" fmla="*/ 650144 w 669194"/>
                <a:gd name="connsiteY62" fmla="*/ 381292 h 579890"/>
                <a:gd name="connsiteX63" fmla="*/ 645381 w 669194"/>
                <a:gd name="connsiteY63" fmla="*/ 374148 h 579890"/>
                <a:gd name="connsiteX64" fmla="*/ 638237 w 669194"/>
                <a:gd name="connsiteY64" fmla="*/ 369386 h 579890"/>
                <a:gd name="connsiteX65" fmla="*/ 628712 w 669194"/>
                <a:gd name="connsiteY65" fmla="*/ 359861 h 579890"/>
                <a:gd name="connsiteX66" fmla="*/ 628713 w 669194"/>
                <a:gd name="connsiteY66" fmla="*/ 352716 h 579890"/>
                <a:gd name="connsiteX67" fmla="*/ 602519 w 669194"/>
                <a:gd name="connsiteY67" fmla="*/ 350336 h 579890"/>
                <a:gd name="connsiteX68" fmla="*/ 595375 w 669194"/>
                <a:gd name="connsiteY68" fmla="*/ 338430 h 579890"/>
                <a:gd name="connsiteX69" fmla="*/ 588231 w 669194"/>
                <a:gd name="connsiteY69" fmla="*/ 343192 h 579890"/>
                <a:gd name="connsiteX70" fmla="*/ 583469 w 669194"/>
                <a:gd name="connsiteY70" fmla="*/ 328904 h 579890"/>
                <a:gd name="connsiteX71" fmla="*/ 578706 w 669194"/>
                <a:gd name="connsiteY71" fmla="*/ 321761 h 579890"/>
                <a:gd name="connsiteX72" fmla="*/ 571562 w 669194"/>
                <a:gd name="connsiteY72" fmla="*/ 307473 h 579890"/>
                <a:gd name="connsiteX73" fmla="*/ 569181 w 669194"/>
                <a:gd name="connsiteY73" fmla="*/ 300329 h 579890"/>
                <a:gd name="connsiteX74" fmla="*/ 564419 w 669194"/>
                <a:gd name="connsiteY74" fmla="*/ 293186 h 579890"/>
                <a:gd name="connsiteX75" fmla="*/ 562037 w 669194"/>
                <a:gd name="connsiteY75" fmla="*/ 286042 h 579890"/>
                <a:gd name="connsiteX76" fmla="*/ 557275 w 669194"/>
                <a:gd name="connsiteY76" fmla="*/ 278898 h 579890"/>
                <a:gd name="connsiteX77" fmla="*/ 552512 w 669194"/>
                <a:gd name="connsiteY77" fmla="*/ 264611 h 579890"/>
                <a:gd name="connsiteX78" fmla="*/ 550131 w 669194"/>
                <a:gd name="connsiteY78" fmla="*/ 257467 h 579890"/>
                <a:gd name="connsiteX79" fmla="*/ 545369 w 669194"/>
                <a:gd name="connsiteY79" fmla="*/ 250323 h 579890"/>
                <a:gd name="connsiteX80" fmla="*/ 547750 w 669194"/>
                <a:gd name="connsiteY80" fmla="*/ 233654 h 579890"/>
                <a:gd name="connsiteX81" fmla="*/ 542987 w 669194"/>
                <a:gd name="connsiteY81" fmla="*/ 219367 h 579890"/>
                <a:gd name="connsiteX82" fmla="*/ 535844 w 669194"/>
                <a:gd name="connsiteY82" fmla="*/ 214604 h 579890"/>
                <a:gd name="connsiteX83" fmla="*/ 526319 w 669194"/>
                <a:gd name="connsiteY83" fmla="*/ 181267 h 579890"/>
                <a:gd name="connsiteX84" fmla="*/ 521556 w 669194"/>
                <a:gd name="connsiteY84" fmla="*/ 166979 h 579890"/>
                <a:gd name="connsiteX85" fmla="*/ 526319 w 669194"/>
                <a:gd name="connsiteY85" fmla="*/ 145548 h 579890"/>
                <a:gd name="connsiteX86" fmla="*/ 519175 w 669194"/>
                <a:gd name="connsiteY86" fmla="*/ 133641 h 579890"/>
                <a:gd name="connsiteX87" fmla="*/ 514412 w 669194"/>
                <a:gd name="connsiteY87" fmla="*/ 124117 h 579890"/>
                <a:gd name="connsiteX88" fmla="*/ 500125 w 669194"/>
                <a:gd name="connsiteY88" fmla="*/ 121736 h 579890"/>
                <a:gd name="connsiteX89" fmla="*/ 497744 w 669194"/>
                <a:gd name="connsiteY89" fmla="*/ 107448 h 579890"/>
                <a:gd name="connsiteX90" fmla="*/ 483456 w 669194"/>
                <a:gd name="connsiteY90" fmla="*/ 107448 h 579890"/>
                <a:gd name="connsiteX91" fmla="*/ 469169 w 669194"/>
                <a:gd name="connsiteY91" fmla="*/ 112210 h 579890"/>
                <a:gd name="connsiteX92" fmla="*/ 445357 w 669194"/>
                <a:gd name="connsiteY92" fmla="*/ 124117 h 579890"/>
                <a:gd name="connsiteX93" fmla="*/ 442975 w 669194"/>
                <a:gd name="connsiteY93" fmla="*/ 133642 h 579890"/>
                <a:gd name="connsiteX94" fmla="*/ 428687 w 669194"/>
                <a:gd name="connsiteY94" fmla="*/ 138404 h 579890"/>
                <a:gd name="connsiteX95" fmla="*/ 421544 w 669194"/>
                <a:gd name="connsiteY95" fmla="*/ 133642 h 579890"/>
                <a:gd name="connsiteX96" fmla="*/ 423925 w 669194"/>
                <a:gd name="connsiteY96" fmla="*/ 109829 h 579890"/>
                <a:gd name="connsiteX97" fmla="*/ 416781 w 669194"/>
                <a:gd name="connsiteY97" fmla="*/ 90779 h 579890"/>
                <a:gd name="connsiteX98" fmla="*/ 402494 w 669194"/>
                <a:gd name="connsiteY98" fmla="*/ 76492 h 579890"/>
                <a:gd name="connsiteX99" fmla="*/ 392969 w 669194"/>
                <a:gd name="connsiteY99" fmla="*/ 66968 h 579890"/>
                <a:gd name="connsiteX100" fmla="*/ 381062 w 669194"/>
                <a:gd name="connsiteY100" fmla="*/ 59823 h 579890"/>
                <a:gd name="connsiteX101" fmla="*/ 366775 w 669194"/>
                <a:gd name="connsiteY101" fmla="*/ 57442 h 579890"/>
                <a:gd name="connsiteX102" fmla="*/ 362012 w 669194"/>
                <a:gd name="connsiteY102" fmla="*/ 47917 h 579890"/>
                <a:gd name="connsiteX103" fmla="*/ 347725 w 669194"/>
                <a:gd name="connsiteY103" fmla="*/ 47917 h 579890"/>
                <a:gd name="connsiteX104" fmla="*/ 347725 w 669194"/>
                <a:gd name="connsiteY104" fmla="*/ 31248 h 579890"/>
                <a:gd name="connsiteX105" fmla="*/ 326294 w 669194"/>
                <a:gd name="connsiteY105" fmla="*/ 28867 h 579890"/>
                <a:gd name="connsiteX106" fmla="*/ 312006 w 669194"/>
                <a:gd name="connsiteY106" fmla="*/ 26485 h 579890"/>
                <a:gd name="connsiteX107" fmla="*/ 302481 w 669194"/>
                <a:gd name="connsiteY107" fmla="*/ 21723 h 579890"/>
                <a:gd name="connsiteX108" fmla="*/ 295337 w 669194"/>
                <a:gd name="connsiteY108" fmla="*/ 19343 h 579890"/>
                <a:gd name="connsiteX109" fmla="*/ 281050 w 669194"/>
                <a:gd name="connsiteY109" fmla="*/ 14579 h 579890"/>
                <a:gd name="connsiteX110" fmla="*/ 266762 w 669194"/>
                <a:gd name="connsiteY110" fmla="*/ 9817 h 579890"/>
                <a:gd name="connsiteX111" fmla="*/ 252475 w 669194"/>
                <a:gd name="connsiteY111" fmla="*/ 292 h 579890"/>
                <a:gd name="connsiteX112" fmla="*/ 235806 w 669194"/>
                <a:gd name="connsiteY112" fmla="*/ 2673 h 579890"/>
                <a:gd name="connsiteX113" fmla="*/ 221519 w 669194"/>
                <a:gd name="connsiteY113" fmla="*/ 5054 h 579890"/>
                <a:gd name="connsiteX114" fmla="*/ 209612 w 669194"/>
                <a:gd name="connsiteY114" fmla="*/ 19342 h 579890"/>
                <a:gd name="connsiteX115" fmla="*/ 204850 w 669194"/>
                <a:gd name="connsiteY115" fmla="*/ 33629 h 579890"/>
                <a:gd name="connsiteX116" fmla="*/ 202469 w 669194"/>
                <a:gd name="connsiteY116" fmla="*/ 40773 h 579890"/>
                <a:gd name="connsiteX117" fmla="*/ 192944 w 669194"/>
                <a:gd name="connsiteY117" fmla="*/ 69348 h 579890"/>
                <a:gd name="connsiteX118" fmla="*/ 185800 w 669194"/>
                <a:gd name="connsiteY118" fmla="*/ 74111 h 579890"/>
                <a:gd name="connsiteX119" fmla="*/ 169130 w 669194"/>
                <a:gd name="connsiteY119" fmla="*/ 74111 h 579890"/>
                <a:gd name="connsiteX120" fmla="*/ 171512 w 669194"/>
                <a:gd name="connsiteY120" fmla="*/ 83636 h 579890"/>
                <a:gd name="connsiteX121" fmla="*/ 145319 w 669194"/>
                <a:gd name="connsiteY121" fmla="*/ 90779 h 579890"/>
                <a:gd name="connsiteX122" fmla="*/ 140556 w 669194"/>
                <a:gd name="connsiteY122" fmla="*/ 105067 h 579890"/>
                <a:gd name="connsiteX123" fmla="*/ 128650 w 669194"/>
                <a:gd name="connsiteY123" fmla="*/ 102686 h 579890"/>
                <a:gd name="connsiteX124" fmla="*/ 121506 w 669194"/>
                <a:gd name="connsiteY124" fmla="*/ 112211 h 579890"/>
                <a:gd name="connsiteX125" fmla="*/ 111982 w 669194"/>
                <a:gd name="connsiteY125" fmla="*/ 109829 h 579890"/>
                <a:gd name="connsiteX126" fmla="*/ 109600 w 669194"/>
                <a:gd name="connsiteY126" fmla="*/ 121736 h 579890"/>
                <a:gd name="connsiteX127" fmla="*/ 100075 w 669194"/>
                <a:gd name="connsiteY127" fmla="*/ 124117 h 579890"/>
                <a:gd name="connsiteX128" fmla="*/ 97694 w 669194"/>
                <a:gd name="connsiteY128" fmla="*/ 147930 h 579890"/>
                <a:gd name="connsiteX129" fmla="*/ 100075 w 669194"/>
                <a:gd name="connsiteY129" fmla="*/ 174123 h 579890"/>
                <a:gd name="connsiteX130" fmla="*/ 111981 w 669194"/>
                <a:gd name="connsiteY130" fmla="*/ 178885 h 579890"/>
                <a:gd name="connsiteX131" fmla="*/ 121506 w 669194"/>
                <a:gd name="connsiteY131" fmla="*/ 183649 h 579890"/>
                <a:gd name="connsiteX132" fmla="*/ 128650 w 669194"/>
                <a:gd name="connsiteY132" fmla="*/ 183648 h 579890"/>
                <a:gd name="connsiteX133" fmla="*/ 133412 w 669194"/>
                <a:gd name="connsiteY133" fmla="*/ 181267 h 579890"/>
                <a:gd name="connsiteX134" fmla="*/ 147700 w 669194"/>
                <a:gd name="connsiteY134" fmla="*/ 190792 h 579890"/>
                <a:gd name="connsiteX135" fmla="*/ 164369 w 669194"/>
                <a:gd name="connsiteY135" fmla="*/ 200317 h 579890"/>
                <a:gd name="connsiteX136" fmla="*/ 171512 w 669194"/>
                <a:gd name="connsiteY136" fmla="*/ 205079 h 579890"/>
                <a:gd name="connsiteX137" fmla="*/ 188181 w 669194"/>
                <a:gd name="connsiteY137" fmla="*/ 207461 h 579890"/>
                <a:gd name="connsiteX138" fmla="*/ 195325 w 669194"/>
                <a:gd name="connsiteY138" fmla="*/ 214604 h 579890"/>
                <a:gd name="connsiteX139" fmla="*/ 204850 w 669194"/>
                <a:gd name="connsiteY139" fmla="*/ 228892 h 579890"/>
                <a:gd name="connsiteX140" fmla="*/ 195325 w 669194"/>
                <a:gd name="connsiteY140" fmla="*/ 240798 h 579890"/>
                <a:gd name="connsiteX141" fmla="*/ 181037 w 669194"/>
                <a:gd name="connsiteY141" fmla="*/ 236036 h 579890"/>
                <a:gd name="connsiteX142" fmla="*/ 173894 w 669194"/>
                <a:gd name="connsiteY142" fmla="*/ 231273 h 579890"/>
                <a:gd name="connsiteX143" fmla="*/ 140556 w 669194"/>
                <a:gd name="connsiteY143" fmla="*/ 224129 h 579890"/>
                <a:gd name="connsiteX144" fmla="*/ 131031 w 669194"/>
                <a:gd name="connsiteY144" fmla="*/ 221748 h 579890"/>
                <a:gd name="connsiteX145" fmla="*/ 123887 w 669194"/>
                <a:gd name="connsiteY145" fmla="*/ 219367 h 579890"/>
                <a:gd name="connsiteX146" fmla="*/ 100075 w 669194"/>
                <a:gd name="connsiteY146" fmla="*/ 216986 h 579890"/>
                <a:gd name="connsiteX147" fmla="*/ 85787 w 669194"/>
                <a:gd name="connsiteY147" fmla="*/ 212223 h 579890"/>
                <a:gd name="connsiteX148" fmla="*/ 78644 w 669194"/>
                <a:gd name="connsiteY148" fmla="*/ 209842 h 579890"/>
                <a:gd name="connsiteX149" fmla="*/ 64356 w 669194"/>
                <a:gd name="connsiteY149" fmla="*/ 214604 h 579890"/>
                <a:gd name="connsiteX150" fmla="*/ 64356 w 669194"/>
                <a:gd name="connsiteY150" fmla="*/ 231273 h 579890"/>
                <a:gd name="connsiteX151" fmla="*/ 59594 w 669194"/>
                <a:gd name="connsiteY151" fmla="*/ 274136 h 579890"/>
                <a:gd name="connsiteX152" fmla="*/ 57212 w 669194"/>
                <a:gd name="connsiteY152" fmla="*/ 281279 h 579890"/>
                <a:gd name="connsiteX153" fmla="*/ 52450 w 669194"/>
                <a:gd name="connsiteY153" fmla="*/ 314617 h 579890"/>
                <a:gd name="connsiteX154" fmla="*/ 47687 w 669194"/>
                <a:gd name="connsiteY154" fmla="*/ 321761 h 579890"/>
                <a:gd name="connsiteX155" fmla="*/ 45306 w 669194"/>
                <a:gd name="connsiteY155" fmla="*/ 328904 h 579890"/>
                <a:gd name="connsiteX156" fmla="*/ 35781 w 669194"/>
                <a:gd name="connsiteY156" fmla="*/ 324142 h 579890"/>
                <a:gd name="connsiteX157" fmla="*/ 26256 w 669194"/>
                <a:gd name="connsiteY157" fmla="*/ 328904 h 579890"/>
                <a:gd name="connsiteX158" fmla="*/ 16731 w 669194"/>
                <a:gd name="connsiteY158" fmla="*/ 328904 h 579890"/>
                <a:gd name="connsiteX159" fmla="*/ 7205 w 669194"/>
                <a:gd name="connsiteY159" fmla="*/ 336049 h 579890"/>
                <a:gd name="connsiteX160" fmla="*/ 2444 w 669194"/>
                <a:gd name="connsiteY160" fmla="*/ 345573 h 579890"/>
                <a:gd name="connsiteX161" fmla="*/ 2444 w 669194"/>
                <a:gd name="connsiteY161" fmla="*/ 364623 h 579890"/>
                <a:gd name="connsiteX162" fmla="*/ 2444 w 669194"/>
                <a:gd name="connsiteY162" fmla="*/ 347954 h 579890"/>
                <a:gd name="connsiteX0" fmla="*/ 2444 w 669194"/>
                <a:gd name="connsiteY0" fmla="*/ 347954 h 579890"/>
                <a:gd name="connsiteX1" fmla="*/ 9587 w 669194"/>
                <a:gd name="connsiteY1" fmla="*/ 359861 h 579890"/>
                <a:gd name="connsiteX2" fmla="*/ 16731 w 669194"/>
                <a:gd name="connsiteY2" fmla="*/ 374148 h 579890"/>
                <a:gd name="connsiteX3" fmla="*/ 31019 w 669194"/>
                <a:gd name="connsiteY3" fmla="*/ 378911 h 579890"/>
                <a:gd name="connsiteX4" fmla="*/ 38162 w 669194"/>
                <a:gd name="connsiteY4" fmla="*/ 383673 h 579890"/>
                <a:gd name="connsiteX5" fmla="*/ 57212 w 669194"/>
                <a:gd name="connsiteY5" fmla="*/ 395579 h 579890"/>
                <a:gd name="connsiteX6" fmla="*/ 64356 w 669194"/>
                <a:gd name="connsiteY6" fmla="*/ 397961 h 579890"/>
                <a:gd name="connsiteX7" fmla="*/ 73881 w 669194"/>
                <a:gd name="connsiteY7" fmla="*/ 409867 h 579890"/>
                <a:gd name="connsiteX8" fmla="*/ 76262 w 669194"/>
                <a:gd name="connsiteY8" fmla="*/ 417011 h 579890"/>
                <a:gd name="connsiteX9" fmla="*/ 85787 w 669194"/>
                <a:gd name="connsiteY9" fmla="*/ 419392 h 579890"/>
                <a:gd name="connsiteX10" fmla="*/ 121506 w 669194"/>
                <a:gd name="connsiteY10" fmla="*/ 424154 h 579890"/>
                <a:gd name="connsiteX11" fmla="*/ 128650 w 669194"/>
                <a:gd name="connsiteY11" fmla="*/ 431298 h 579890"/>
                <a:gd name="connsiteX12" fmla="*/ 133412 w 669194"/>
                <a:gd name="connsiteY12" fmla="*/ 438442 h 579890"/>
                <a:gd name="connsiteX13" fmla="*/ 140556 w 669194"/>
                <a:gd name="connsiteY13" fmla="*/ 443204 h 579890"/>
                <a:gd name="connsiteX14" fmla="*/ 152462 w 669194"/>
                <a:gd name="connsiteY14" fmla="*/ 447967 h 579890"/>
                <a:gd name="connsiteX15" fmla="*/ 157225 w 669194"/>
                <a:gd name="connsiteY15" fmla="*/ 433679 h 579890"/>
                <a:gd name="connsiteX16" fmla="*/ 166750 w 669194"/>
                <a:gd name="connsiteY16" fmla="*/ 419392 h 579890"/>
                <a:gd name="connsiteX17" fmla="*/ 171512 w 669194"/>
                <a:gd name="connsiteY17" fmla="*/ 412248 h 579890"/>
                <a:gd name="connsiteX18" fmla="*/ 200087 w 669194"/>
                <a:gd name="connsiteY18" fmla="*/ 414629 h 579890"/>
                <a:gd name="connsiteX19" fmla="*/ 202469 w 669194"/>
                <a:gd name="connsiteY19" fmla="*/ 436061 h 579890"/>
                <a:gd name="connsiteX20" fmla="*/ 209612 w 669194"/>
                <a:gd name="connsiteY20" fmla="*/ 443204 h 579890"/>
                <a:gd name="connsiteX21" fmla="*/ 226281 w 669194"/>
                <a:gd name="connsiteY21" fmla="*/ 462254 h 579890"/>
                <a:gd name="connsiteX22" fmla="*/ 242950 w 669194"/>
                <a:gd name="connsiteY22" fmla="*/ 481304 h 579890"/>
                <a:gd name="connsiteX23" fmla="*/ 245331 w 669194"/>
                <a:gd name="connsiteY23" fmla="*/ 488448 h 579890"/>
                <a:gd name="connsiteX24" fmla="*/ 259619 w 669194"/>
                <a:gd name="connsiteY24" fmla="*/ 493211 h 579890"/>
                <a:gd name="connsiteX25" fmla="*/ 262000 w 669194"/>
                <a:gd name="connsiteY25" fmla="*/ 500354 h 579890"/>
                <a:gd name="connsiteX26" fmla="*/ 276287 w 669194"/>
                <a:gd name="connsiteY26" fmla="*/ 505117 h 579890"/>
                <a:gd name="connsiteX27" fmla="*/ 292956 w 669194"/>
                <a:gd name="connsiteY27" fmla="*/ 500354 h 579890"/>
                <a:gd name="connsiteX28" fmla="*/ 300100 w 669194"/>
                <a:gd name="connsiteY28" fmla="*/ 495592 h 579890"/>
                <a:gd name="connsiteX29" fmla="*/ 312006 w 669194"/>
                <a:gd name="connsiteY29" fmla="*/ 493211 h 579890"/>
                <a:gd name="connsiteX30" fmla="*/ 319150 w 669194"/>
                <a:gd name="connsiteY30" fmla="*/ 488448 h 579890"/>
                <a:gd name="connsiteX31" fmla="*/ 340581 w 669194"/>
                <a:gd name="connsiteY31" fmla="*/ 493211 h 579890"/>
                <a:gd name="connsiteX32" fmla="*/ 345344 w 669194"/>
                <a:gd name="connsiteY32" fmla="*/ 500354 h 579890"/>
                <a:gd name="connsiteX33" fmla="*/ 357250 w 669194"/>
                <a:gd name="connsiteY33" fmla="*/ 509879 h 579890"/>
                <a:gd name="connsiteX34" fmla="*/ 362012 w 669194"/>
                <a:gd name="connsiteY34" fmla="*/ 531311 h 579890"/>
                <a:gd name="connsiteX35" fmla="*/ 369156 w 669194"/>
                <a:gd name="connsiteY35" fmla="*/ 538454 h 579890"/>
                <a:gd name="connsiteX36" fmla="*/ 371537 w 669194"/>
                <a:gd name="connsiteY36" fmla="*/ 578936 h 579890"/>
                <a:gd name="connsiteX37" fmla="*/ 376300 w 669194"/>
                <a:gd name="connsiteY37" fmla="*/ 564648 h 579890"/>
                <a:gd name="connsiteX38" fmla="*/ 385825 w 669194"/>
                <a:gd name="connsiteY38" fmla="*/ 550361 h 579890"/>
                <a:gd name="connsiteX39" fmla="*/ 390587 w 669194"/>
                <a:gd name="connsiteY39" fmla="*/ 543217 h 579890"/>
                <a:gd name="connsiteX40" fmla="*/ 392969 w 669194"/>
                <a:gd name="connsiteY40" fmla="*/ 536073 h 579890"/>
                <a:gd name="connsiteX41" fmla="*/ 400112 w 669194"/>
                <a:gd name="connsiteY41" fmla="*/ 531311 h 579890"/>
                <a:gd name="connsiteX42" fmla="*/ 435831 w 669194"/>
                <a:gd name="connsiteY42" fmla="*/ 521786 h 579890"/>
                <a:gd name="connsiteX43" fmla="*/ 440594 w 669194"/>
                <a:gd name="connsiteY43" fmla="*/ 507498 h 579890"/>
                <a:gd name="connsiteX44" fmla="*/ 450119 w 669194"/>
                <a:gd name="connsiteY44" fmla="*/ 495592 h 579890"/>
                <a:gd name="connsiteX45" fmla="*/ 454881 w 669194"/>
                <a:gd name="connsiteY45" fmla="*/ 488448 h 579890"/>
                <a:gd name="connsiteX46" fmla="*/ 488219 w 669194"/>
                <a:gd name="connsiteY46" fmla="*/ 488448 h 579890"/>
                <a:gd name="connsiteX47" fmla="*/ 512031 w 669194"/>
                <a:gd name="connsiteY47" fmla="*/ 495592 h 579890"/>
                <a:gd name="connsiteX48" fmla="*/ 528700 w 669194"/>
                <a:gd name="connsiteY48" fmla="*/ 474161 h 579890"/>
                <a:gd name="connsiteX49" fmla="*/ 542987 w 669194"/>
                <a:gd name="connsiteY49" fmla="*/ 469398 h 579890"/>
                <a:gd name="connsiteX50" fmla="*/ 557275 w 669194"/>
                <a:gd name="connsiteY50" fmla="*/ 471779 h 579890"/>
                <a:gd name="connsiteX51" fmla="*/ 571562 w 669194"/>
                <a:gd name="connsiteY51" fmla="*/ 476542 h 579890"/>
                <a:gd name="connsiteX52" fmla="*/ 578706 w 669194"/>
                <a:gd name="connsiteY52" fmla="*/ 478923 h 579890"/>
                <a:gd name="connsiteX53" fmla="*/ 607281 w 669194"/>
                <a:gd name="connsiteY53" fmla="*/ 481304 h 579890"/>
                <a:gd name="connsiteX54" fmla="*/ 612044 w 669194"/>
                <a:gd name="connsiteY54" fmla="*/ 474161 h 579890"/>
                <a:gd name="connsiteX55" fmla="*/ 614425 w 669194"/>
                <a:gd name="connsiteY55" fmla="*/ 464636 h 579890"/>
                <a:gd name="connsiteX56" fmla="*/ 619187 w 669194"/>
                <a:gd name="connsiteY56" fmla="*/ 450348 h 579890"/>
                <a:gd name="connsiteX57" fmla="*/ 621569 w 669194"/>
                <a:gd name="connsiteY57" fmla="*/ 443204 h 579890"/>
                <a:gd name="connsiteX58" fmla="*/ 643000 w 669194"/>
                <a:gd name="connsiteY58" fmla="*/ 436061 h 579890"/>
                <a:gd name="connsiteX59" fmla="*/ 650144 w 669194"/>
                <a:gd name="connsiteY59" fmla="*/ 433679 h 579890"/>
                <a:gd name="connsiteX60" fmla="*/ 659669 w 669194"/>
                <a:gd name="connsiteY60" fmla="*/ 419392 h 579890"/>
                <a:gd name="connsiteX61" fmla="*/ 669194 w 669194"/>
                <a:gd name="connsiteY61" fmla="*/ 397961 h 579890"/>
                <a:gd name="connsiteX62" fmla="*/ 650144 w 669194"/>
                <a:gd name="connsiteY62" fmla="*/ 381292 h 579890"/>
                <a:gd name="connsiteX63" fmla="*/ 645381 w 669194"/>
                <a:gd name="connsiteY63" fmla="*/ 374148 h 579890"/>
                <a:gd name="connsiteX64" fmla="*/ 638237 w 669194"/>
                <a:gd name="connsiteY64" fmla="*/ 369386 h 579890"/>
                <a:gd name="connsiteX65" fmla="*/ 628712 w 669194"/>
                <a:gd name="connsiteY65" fmla="*/ 359861 h 579890"/>
                <a:gd name="connsiteX66" fmla="*/ 628713 w 669194"/>
                <a:gd name="connsiteY66" fmla="*/ 352716 h 579890"/>
                <a:gd name="connsiteX67" fmla="*/ 602519 w 669194"/>
                <a:gd name="connsiteY67" fmla="*/ 350336 h 579890"/>
                <a:gd name="connsiteX68" fmla="*/ 595375 w 669194"/>
                <a:gd name="connsiteY68" fmla="*/ 338430 h 579890"/>
                <a:gd name="connsiteX69" fmla="*/ 588231 w 669194"/>
                <a:gd name="connsiteY69" fmla="*/ 343192 h 579890"/>
                <a:gd name="connsiteX70" fmla="*/ 583469 w 669194"/>
                <a:gd name="connsiteY70" fmla="*/ 328904 h 579890"/>
                <a:gd name="connsiteX71" fmla="*/ 578706 w 669194"/>
                <a:gd name="connsiteY71" fmla="*/ 321761 h 579890"/>
                <a:gd name="connsiteX72" fmla="*/ 571562 w 669194"/>
                <a:gd name="connsiteY72" fmla="*/ 307473 h 579890"/>
                <a:gd name="connsiteX73" fmla="*/ 569181 w 669194"/>
                <a:gd name="connsiteY73" fmla="*/ 300329 h 579890"/>
                <a:gd name="connsiteX74" fmla="*/ 564419 w 669194"/>
                <a:gd name="connsiteY74" fmla="*/ 293186 h 579890"/>
                <a:gd name="connsiteX75" fmla="*/ 562037 w 669194"/>
                <a:gd name="connsiteY75" fmla="*/ 286042 h 579890"/>
                <a:gd name="connsiteX76" fmla="*/ 557275 w 669194"/>
                <a:gd name="connsiteY76" fmla="*/ 278898 h 579890"/>
                <a:gd name="connsiteX77" fmla="*/ 552512 w 669194"/>
                <a:gd name="connsiteY77" fmla="*/ 264611 h 579890"/>
                <a:gd name="connsiteX78" fmla="*/ 550131 w 669194"/>
                <a:gd name="connsiteY78" fmla="*/ 257467 h 579890"/>
                <a:gd name="connsiteX79" fmla="*/ 545369 w 669194"/>
                <a:gd name="connsiteY79" fmla="*/ 250323 h 579890"/>
                <a:gd name="connsiteX80" fmla="*/ 547750 w 669194"/>
                <a:gd name="connsiteY80" fmla="*/ 233654 h 579890"/>
                <a:gd name="connsiteX81" fmla="*/ 542987 w 669194"/>
                <a:gd name="connsiteY81" fmla="*/ 219367 h 579890"/>
                <a:gd name="connsiteX82" fmla="*/ 535844 w 669194"/>
                <a:gd name="connsiteY82" fmla="*/ 214604 h 579890"/>
                <a:gd name="connsiteX83" fmla="*/ 526319 w 669194"/>
                <a:gd name="connsiteY83" fmla="*/ 181267 h 579890"/>
                <a:gd name="connsiteX84" fmla="*/ 521556 w 669194"/>
                <a:gd name="connsiteY84" fmla="*/ 166979 h 579890"/>
                <a:gd name="connsiteX85" fmla="*/ 526319 w 669194"/>
                <a:gd name="connsiteY85" fmla="*/ 145548 h 579890"/>
                <a:gd name="connsiteX86" fmla="*/ 519175 w 669194"/>
                <a:gd name="connsiteY86" fmla="*/ 133641 h 579890"/>
                <a:gd name="connsiteX87" fmla="*/ 514412 w 669194"/>
                <a:gd name="connsiteY87" fmla="*/ 124117 h 579890"/>
                <a:gd name="connsiteX88" fmla="*/ 500125 w 669194"/>
                <a:gd name="connsiteY88" fmla="*/ 121736 h 579890"/>
                <a:gd name="connsiteX89" fmla="*/ 497744 w 669194"/>
                <a:gd name="connsiteY89" fmla="*/ 107448 h 579890"/>
                <a:gd name="connsiteX90" fmla="*/ 483456 w 669194"/>
                <a:gd name="connsiteY90" fmla="*/ 107448 h 579890"/>
                <a:gd name="connsiteX91" fmla="*/ 469169 w 669194"/>
                <a:gd name="connsiteY91" fmla="*/ 112210 h 579890"/>
                <a:gd name="connsiteX92" fmla="*/ 445357 w 669194"/>
                <a:gd name="connsiteY92" fmla="*/ 124117 h 579890"/>
                <a:gd name="connsiteX93" fmla="*/ 442975 w 669194"/>
                <a:gd name="connsiteY93" fmla="*/ 133642 h 579890"/>
                <a:gd name="connsiteX94" fmla="*/ 428687 w 669194"/>
                <a:gd name="connsiteY94" fmla="*/ 138404 h 579890"/>
                <a:gd name="connsiteX95" fmla="*/ 421544 w 669194"/>
                <a:gd name="connsiteY95" fmla="*/ 133642 h 579890"/>
                <a:gd name="connsiteX96" fmla="*/ 423925 w 669194"/>
                <a:gd name="connsiteY96" fmla="*/ 109829 h 579890"/>
                <a:gd name="connsiteX97" fmla="*/ 416781 w 669194"/>
                <a:gd name="connsiteY97" fmla="*/ 90779 h 579890"/>
                <a:gd name="connsiteX98" fmla="*/ 402494 w 669194"/>
                <a:gd name="connsiteY98" fmla="*/ 76492 h 579890"/>
                <a:gd name="connsiteX99" fmla="*/ 392969 w 669194"/>
                <a:gd name="connsiteY99" fmla="*/ 66968 h 579890"/>
                <a:gd name="connsiteX100" fmla="*/ 381062 w 669194"/>
                <a:gd name="connsiteY100" fmla="*/ 59823 h 579890"/>
                <a:gd name="connsiteX101" fmla="*/ 366775 w 669194"/>
                <a:gd name="connsiteY101" fmla="*/ 57442 h 579890"/>
                <a:gd name="connsiteX102" fmla="*/ 362012 w 669194"/>
                <a:gd name="connsiteY102" fmla="*/ 47917 h 579890"/>
                <a:gd name="connsiteX103" fmla="*/ 347725 w 669194"/>
                <a:gd name="connsiteY103" fmla="*/ 47917 h 579890"/>
                <a:gd name="connsiteX104" fmla="*/ 347725 w 669194"/>
                <a:gd name="connsiteY104" fmla="*/ 31248 h 579890"/>
                <a:gd name="connsiteX105" fmla="*/ 326294 w 669194"/>
                <a:gd name="connsiteY105" fmla="*/ 28867 h 579890"/>
                <a:gd name="connsiteX106" fmla="*/ 312006 w 669194"/>
                <a:gd name="connsiteY106" fmla="*/ 26485 h 579890"/>
                <a:gd name="connsiteX107" fmla="*/ 302481 w 669194"/>
                <a:gd name="connsiteY107" fmla="*/ 21723 h 579890"/>
                <a:gd name="connsiteX108" fmla="*/ 295337 w 669194"/>
                <a:gd name="connsiteY108" fmla="*/ 19343 h 579890"/>
                <a:gd name="connsiteX109" fmla="*/ 281050 w 669194"/>
                <a:gd name="connsiteY109" fmla="*/ 14579 h 579890"/>
                <a:gd name="connsiteX110" fmla="*/ 266762 w 669194"/>
                <a:gd name="connsiteY110" fmla="*/ 9817 h 579890"/>
                <a:gd name="connsiteX111" fmla="*/ 252475 w 669194"/>
                <a:gd name="connsiteY111" fmla="*/ 292 h 579890"/>
                <a:gd name="connsiteX112" fmla="*/ 235806 w 669194"/>
                <a:gd name="connsiteY112" fmla="*/ 2673 h 579890"/>
                <a:gd name="connsiteX113" fmla="*/ 221519 w 669194"/>
                <a:gd name="connsiteY113" fmla="*/ 5054 h 579890"/>
                <a:gd name="connsiteX114" fmla="*/ 209612 w 669194"/>
                <a:gd name="connsiteY114" fmla="*/ 19342 h 579890"/>
                <a:gd name="connsiteX115" fmla="*/ 204850 w 669194"/>
                <a:gd name="connsiteY115" fmla="*/ 33629 h 579890"/>
                <a:gd name="connsiteX116" fmla="*/ 202469 w 669194"/>
                <a:gd name="connsiteY116" fmla="*/ 40773 h 579890"/>
                <a:gd name="connsiteX117" fmla="*/ 192944 w 669194"/>
                <a:gd name="connsiteY117" fmla="*/ 69348 h 579890"/>
                <a:gd name="connsiteX118" fmla="*/ 183419 w 669194"/>
                <a:gd name="connsiteY118" fmla="*/ 66967 h 579890"/>
                <a:gd name="connsiteX119" fmla="*/ 169130 w 669194"/>
                <a:gd name="connsiteY119" fmla="*/ 74111 h 579890"/>
                <a:gd name="connsiteX120" fmla="*/ 171512 w 669194"/>
                <a:gd name="connsiteY120" fmla="*/ 83636 h 579890"/>
                <a:gd name="connsiteX121" fmla="*/ 145319 w 669194"/>
                <a:gd name="connsiteY121" fmla="*/ 90779 h 579890"/>
                <a:gd name="connsiteX122" fmla="*/ 140556 w 669194"/>
                <a:gd name="connsiteY122" fmla="*/ 105067 h 579890"/>
                <a:gd name="connsiteX123" fmla="*/ 128650 w 669194"/>
                <a:gd name="connsiteY123" fmla="*/ 102686 h 579890"/>
                <a:gd name="connsiteX124" fmla="*/ 121506 w 669194"/>
                <a:gd name="connsiteY124" fmla="*/ 112211 h 579890"/>
                <a:gd name="connsiteX125" fmla="*/ 111982 w 669194"/>
                <a:gd name="connsiteY125" fmla="*/ 109829 h 579890"/>
                <a:gd name="connsiteX126" fmla="*/ 109600 w 669194"/>
                <a:gd name="connsiteY126" fmla="*/ 121736 h 579890"/>
                <a:gd name="connsiteX127" fmla="*/ 100075 w 669194"/>
                <a:gd name="connsiteY127" fmla="*/ 124117 h 579890"/>
                <a:gd name="connsiteX128" fmla="*/ 97694 w 669194"/>
                <a:gd name="connsiteY128" fmla="*/ 147930 h 579890"/>
                <a:gd name="connsiteX129" fmla="*/ 100075 w 669194"/>
                <a:gd name="connsiteY129" fmla="*/ 174123 h 579890"/>
                <a:gd name="connsiteX130" fmla="*/ 111981 w 669194"/>
                <a:gd name="connsiteY130" fmla="*/ 178885 h 579890"/>
                <a:gd name="connsiteX131" fmla="*/ 121506 w 669194"/>
                <a:gd name="connsiteY131" fmla="*/ 183649 h 579890"/>
                <a:gd name="connsiteX132" fmla="*/ 128650 w 669194"/>
                <a:gd name="connsiteY132" fmla="*/ 183648 h 579890"/>
                <a:gd name="connsiteX133" fmla="*/ 133412 w 669194"/>
                <a:gd name="connsiteY133" fmla="*/ 181267 h 579890"/>
                <a:gd name="connsiteX134" fmla="*/ 147700 w 669194"/>
                <a:gd name="connsiteY134" fmla="*/ 190792 h 579890"/>
                <a:gd name="connsiteX135" fmla="*/ 164369 w 669194"/>
                <a:gd name="connsiteY135" fmla="*/ 200317 h 579890"/>
                <a:gd name="connsiteX136" fmla="*/ 171512 w 669194"/>
                <a:gd name="connsiteY136" fmla="*/ 205079 h 579890"/>
                <a:gd name="connsiteX137" fmla="*/ 188181 w 669194"/>
                <a:gd name="connsiteY137" fmla="*/ 207461 h 579890"/>
                <a:gd name="connsiteX138" fmla="*/ 195325 w 669194"/>
                <a:gd name="connsiteY138" fmla="*/ 214604 h 579890"/>
                <a:gd name="connsiteX139" fmla="*/ 204850 w 669194"/>
                <a:gd name="connsiteY139" fmla="*/ 228892 h 579890"/>
                <a:gd name="connsiteX140" fmla="*/ 195325 w 669194"/>
                <a:gd name="connsiteY140" fmla="*/ 240798 h 579890"/>
                <a:gd name="connsiteX141" fmla="*/ 181037 w 669194"/>
                <a:gd name="connsiteY141" fmla="*/ 236036 h 579890"/>
                <a:gd name="connsiteX142" fmla="*/ 173894 w 669194"/>
                <a:gd name="connsiteY142" fmla="*/ 231273 h 579890"/>
                <a:gd name="connsiteX143" fmla="*/ 140556 w 669194"/>
                <a:gd name="connsiteY143" fmla="*/ 224129 h 579890"/>
                <a:gd name="connsiteX144" fmla="*/ 131031 w 669194"/>
                <a:gd name="connsiteY144" fmla="*/ 221748 h 579890"/>
                <a:gd name="connsiteX145" fmla="*/ 123887 w 669194"/>
                <a:gd name="connsiteY145" fmla="*/ 219367 h 579890"/>
                <a:gd name="connsiteX146" fmla="*/ 100075 w 669194"/>
                <a:gd name="connsiteY146" fmla="*/ 216986 h 579890"/>
                <a:gd name="connsiteX147" fmla="*/ 85787 w 669194"/>
                <a:gd name="connsiteY147" fmla="*/ 212223 h 579890"/>
                <a:gd name="connsiteX148" fmla="*/ 78644 w 669194"/>
                <a:gd name="connsiteY148" fmla="*/ 209842 h 579890"/>
                <a:gd name="connsiteX149" fmla="*/ 64356 w 669194"/>
                <a:gd name="connsiteY149" fmla="*/ 214604 h 579890"/>
                <a:gd name="connsiteX150" fmla="*/ 64356 w 669194"/>
                <a:gd name="connsiteY150" fmla="*/ 231273 h 579890"/>
                <a:gd name="connsiteX151" fmla="*/ 59594 w 669194"/>
                <a:gd name="connsiteY151" fmla="*/ 274136 h 579890"/>
                <a:gd name="connsiteX152" fmla="*/ 57212 w 669194"/>
                <a:gd name="connsiteY152" fmla="*/ 281279 h 579890"/>
                <a:gd name="connsiteX153" fmla="*/ 52450 w 669194"/>
                <a:gd name="connsiteY153" fmla="*/ 314617 h 579890"/>
                <a:gd name="connsiteX154" fmla="*/ 47687 w 669194"/>
                <a:gd name="connsiteY154" fmla="*/ 321761 h 579890"/>
                <a:gd name="connsiteX155" fmla="*/ 45306 w 669194"/>
                <a:gd name="connsiteY155" fmla="*/ 328904 h 579890"/>
                <a:gd name="connsiteX156" fmla="*/ 35781 w 669194"/>
                <a:gd name="connsiteY156" fmla="*/ 324142 h 579890"/>
                <a:gd name="connsiteX157" fmla="*/ 26256 w 669194"/>
                <a:gd name="connsiteY157" fmla="*/ 328904 h 579890"/>
                <a:gd name="connsiteX158" fmla="*/ 16731 w 669194"/>
                <a:gd name="connsiteY158" fmla="*/ 328904 h 579890"/>
                <a:gd name="connsiteX159" fmla="*/ 7205 w 669194"/>
                <a:gd name="connsiteY159" fmla="*/ 336049 h 579890"/>
                <a:gd name="connsiteX160" fmla="*/ 2444 w 669194"/>
                <a:gd name="connsiteY160" fmla="*/ 345573 h 579890"/>
                <a:gd name="connsiteX161" fmla="*/ 2444 w 669194"/>
                <a:gd name="connsiteY161" fmla="*/ 364623 h 579890"/>
                <a:gd name="connsiteX162" fmla="*/ 2444 w 669194"/>
                <a:gd name="connsiteY162" fmla="*/ 347954 h 579890"/>
                <a:gd name="connsiteX0" fmla="*/ 2444 w 669194"/>
                <a:gd name="connsiteY0" fmla="*/ 347954 h 579890"/>
                <a:gd name="connsiteX1" fmla="*/ 9587 w 669194"/>
                <a:gd name="connsiteY1" fmla="*/ 359861 h 579890"/>
                <a:gd name="connsiteX2" fmla="*/ 16731 w 669194"/>
                <a:gd name="connsiteY2" fmla="*/ 374148 h 579890"/>
                <a:gd name="connsiteX3" fmla="*/ 31019 w 669194"/>
                <a:gd name="connsiteY3" fmla="*/ 378911 h 579890"/>
                <a:gd name="connsiteX4" fmla="*/ 38162 w 669194"/>
                <a:gd name="connsiteY4" fmla="*/ 383673 h 579890"/>
                <a:gd name="connsiteX5" fmla="*/ 57212 w 669194"/>
                <a:gd name="connsiteY5" fmla="*/ 395579 h 579890"/>
                <a:gd name="connsiteX6" fmla="*/ 64356 w 669194"/>
                <a:gd name="connsiteY6" fmla="*/ 397961 h 579890"/>
                <a:gd name="connsiteX7" fmla="*/ 73881 w 669194"/>
                <a:gd name="connsiteY7" fmla="*/ 409867 h 579890"/>
                <a:gd name="connsiteX8" fmla="*/ 76262 w 669194"/>
                <a:gd name="connsiteY8" fmla="*/ 417011 h 579890"/>
                <a:gd name="connsiteX9" fmla="*/ 85787 w 669194"/>
                <a:gd name="connsiteY9" fmla="*/ 419392 h 579890"/>
                <a:gd name="connsiteX10" fmla="*/ 121506 w 669194"/>
                <a:gd name="connsiteY10" fmla="*/ 424154 h 579890"/>
                <a:gd name="connsiteX11" fmla="*/ 128650 w 669194"/>
                <a:gd name="connsiteY11" fmla="*/ 431298 h 579890"/>
                <a:gd name="connsiteX12" fmla="*/ 133412 w 669194"/>
                <a:gd name="connsiteY12" fmla="*/ 438442 h 579890"/>
                <a:gd name="connsiteX13" fmla="*/ 140556 w 669194"/>
                <a:gd name="connsiteY13" fmla="*/ 443204 h 579890"/>
                <a:gd name="connsiteX14" fmla="*/ 152462 w 669194"/>
                <a:gd name="connsiteY14" fmla="*/ 447967 h 579890"/>
                <a:gd name="connsiteX15" fmla="*/ 157225 w 669194"/>
                <a:gd name="connsiteY15" fmla="*/ 433679 h 579890"/>
                <a:gd name="connsiteX16" fmla="*/ 166750 w 669194"/>
                <a:gd name="connsiteY16" fmla="*/ 419392 h 579890"/>
                <a:gd name="connsiteX17" fmla="*/ 171512 w 669194"/>
                <a:gd name="connsiteY17" fmla="*/ 412248 h 579890"/>
                <a:gd name="connsiteX18" fmla="*/ 200087 w 669194"/>
                <a:gd name="connsiteY18" fmla="*/ 414629 h 579890"/>
                <a:gd name="connsiteX19" fmla="*/ 202469 w 669194"/>
                <a:gd name="connsiteY19" fmla="*/ 436061 h 579890"/>
                <a:gd name="connsiteX20" fmla="*/ 209612 w 669194"/>
                <a:gd name="connsiteY20" fmla="*/ 443204 h 579890"/>
                <a:gd name="connsiteX21" fmla="*/ 226281 w 669194"/>
                <a:gd name="connsiteY21" fmla="*/ 462254 h 579890"/>
                <a:gd name="connsiteX22" fmla="*/ 242950 w 669194"/>
                <a:gd name="connsiteY22" fmla="*/ 481304 h 579890"/>
                <a:gd name="connsiteX23" fmla="*/ 245331 w 669194"/>
                <a:gd name="connsiteY23" fmla="*/ 488448 h 579890"/>
                <a:gd name="connsiteX24" fmla="*/ 259619 w 669194"/>
                <a:gd name="connsiteY24" fmla="*/ 493211 h 579890"/>
                <a:gd name="connsiteX25" fmla="*/ 262000 w 669194"/>
                <a:gd name="connsiteY25" fmla="*/ 500354 h 579890"/>
                <a:gd name="connsiteX26" fmla="*/ 276287 w 669194"/>
                <a:gd name="connsiteY26" fmla="*/ 505117 h 579890"/>
                <a:gd name="connsiteX27" fmla="*/ 292956 w 669194"/>
                <a:gd name="connsiteY27" fmla="*/ 500354 h 579890"/>
                <a:gd name="connsiteX28" fmla="*/ 300100 w 669194"/>
                <a:gd name="connsiteY28" fmla="*/ 495592 h 579890"/>
                <a:gd name="connsiteX29" fmla="*/ 312006 w 669194"/>
                <a:gd name="connsiteY29" fmla="*/ 493211 h 579890"/>
                <a:gd name="connsiteX30" fmla="*/ 319150 w 669194"/>
                <a:gd name="connsiteY30" fmla="*/ 488448 h 579890"/>
                <a:gd name="connsiteX31" fmla="*/ 340581 w 669194"/>
                <a:gd name="connsiteY31" fmla="*/ 493211 h 579890"/>
                <a:gd name="connsiteX32" fmla="*/ 345344 w 669194"/>
                <a:gd name="connsiteY32" fmla="*/ 500354 h 579890"/>
                <a:gd name="connsiteX33" fmla="*/ 357250 w 669194"/>
                <a:gd name="connsiteY33" fmla="*/ 509879 h 579890"/>
                <a:gd name="connsiteX34" fmla="*/ 362012 w 669194"/>
                <a:gd name="connsiteY34" fmla="*/ 531311 h 579890"/>
                <a:gd name="connsiteX35" fmla="*/ 369156 w 669194"/>
                <a:gd name="connsiteY35" fmla="*/ 538454 h 579890"/>
                <a:gd name="connsiteX36" fmla="*/ 371537 w 669194"/>
                <a:gd name="connsiteY36" fmla="*/ 578936 h 579890"/>
                <a:gd name="connsiteX37" fmla="*/ 376300 w 669194"/>
                <a:gd name="connsiteY37" fmla="*/ 564648 h 579890"/>
                <a:gd name="connsiteX38" fmla="*/ 385825 w 669194"/>
                <a:gd name="connsiteY38" fmla="*/ 550361 h 579890"/>
                <a:gd name="connsiteX39" fmla="*/ 390587 w 669194"/>
                <a:gd name="connsiteY39" fmla="*/ 543217 h 579890"/>
                <a:gd name="connsiteX40" fmla="*/ 392969 w 669194"/>
                <a:gd name="connsiteY40" fmla="*/ 536073 h 579890"/>
                <a:gd name="connsiteX41" fmla="*/ 400112 w 669194"/>
                <a:gd name="connsiteY41" fmla="*/ 531311 h 579890"/>
                <a:gd name="connsiteX42" fmla="*/ 435831 w 669194"/>
                <a:gd name="connsiteY42" fmla="*/ 521786 h 579890"/>
                <a:gd name="connsiteX43" fmla="*/ 440594 w 669194"/>
                <a:gd name="connsiteY43" fmla="*/ 507498 h 579890"/>
                <a:gd name="connsiteX44" fmla="*/ 450119 w 669194"/>
                <a:gd name="connsiteY44" fmla="*/ 495592 h 579890"/>
                <a:gd name="connsiteX45" fmla="*/ 454881 w 669194"/>
                <a:gd name="connsiteY45" fmla="*/ 488448 h 579890"/>
                <a:gd name="connsiteX46" fmla="*/ 488219 w 669194"/>
                <a:gd name="connsiteY46" fmla="*/ 488448 h 579890"/>
                <a:gd name="connsiteX47" fmla="*/ 512031 w 669194"/>
                <a:gd name="connsiteY47" fmla="*/ 495592 h 579890"/>
                <a:gd name="connsiteX48" fmla="*/ 528700 w 669194"/>
                <a:gd name="connsiteY48" fmla="*/ 474161 h 579890"/>
                <a:gd name="connsiteX49" fmla="*/ 542987 w 669194"/>
                <a:gd name="connsiteY49" fmla="*/ 469398 h 579890"/>
                <a:gd name="connsiteX50" fmla="*/ 557275 w 669194"/>
                <a:gd name="connsiteY50" fmla="*/ 471779 h 579890"/>
                <a:gd name="connsiteX51" fmla="*/ 571562 w 669194"/>
                <a:gd name="connsiteY51" fmla="*/ 476542 h 579890"/>
                <a:gd name="connsiteX52" fmla="*/ 578706 w 669194"/>
                <a:gd name="connsiteY52" fmla="*/ 478923 h 579890"/>
                <a:gd name="connsiteX53" fmla="*/ 607281 w 669194"/>
                <a:gd name="connsiteY53" fmla="*/ 481304 h 579890"/>
                <a:gd name="connsiteX54" fmla="*/ 612044 w 669194"/>
                <a:gd name="connsiteY54" fmla="*/ 474161 h 579890"/>
                <a:gd name="connsiteX55" fmla="*/ 614425 w 669194"/>
                <a:gd name="connsiteY55" fmla="*/ 464636 h 579890"/>
                <a:gd name="connsiteX56" fmla="*/ 619187 w 669194"/>
                <a:gd name="connsiteY56" fmla="*/ 450348 h 579890"/>
                <a:gd name="connsiteX57" fmla="*/ 621569 w 669194"/>
                <a:gd name="connsiteY57" fmla="*/ 443204 h 579890"/>
                <a:gd name="connsiteX58" fmla="*/ 643000 w 669194"/>
                <a:gd name="connsiteY58" fmla="*/ 436061 h 579890"/>
                <a:gd name="connsiteX59" fmla="*/ 650144 w 669194"/>
                <a:gd name="connsiteY59" fmla="*/ 433679 h 579890"/>
                <a:gd name="connsiteX60" fmla="*/ 659669 w 669194"/>
                <a:gd name="connsiteY60" fmla="*/ 419392 h 579890"/>
                <a:gd name="connsiteX61" fmla="*/ 669194 w 669194"/>
                <a:gd name="connsiteY61" fmla="*/ 397961 h 579890"/>
                <a:gd name="connsiteX62" fmla="*/ 650144 w 669194"/>
                <a:gd name="connsiteY62" fmla="*/ 381292 h 579890"/>
                <a:gd name="connsiteX63" fmla="*/ 645381 w 669194"/>
                <a:gd name="connsiteY63" fmla="*/ 374148 h 579890"/>
                <a:gd name="connsiteX64" fmla="*/ 638237 w 669194"/>
                <a:gd name="connsiteY64" fmla="*/ 369386 h 579890"/>
                <a:gd name="connsiteX65" fmla="*/ 628712 w 669194"/>
                <a:gd name="connsiteY65" fmla="*/ 359861 h 579890"/>
                <a:gd name="connsiteX66" fmla="*/ 628713 w 669194"/>
                <a:gd name="connsiteY66" fmla="*/ 352716 h 579890"/>
                <a:gd name="connsiteX67" fmla="*/ 602519 w 669194"/>
                <a:gd name="connsiteY67" fmla="*/ 350336 h 579890"/>
                <a:gd name="connsiteX68" fmla="*/ 595375 w 669194"/>
                <a:gd name="connsiteY68" fmla="*/ 338430 h 579890"/>
                <a:gd name="connsiteX69" fmla="*/ 588231 w 669194"/>
                <a:gd name="connsiteY69" fmla="*/ 343192 h 579890"/>
                <a:gd name="connsiteX70" fmla="*/ 583469 w 669194"/>
                <a:gd name="connsiteY70" fmla="*/ 328904 h 579890"/>
                <a:gd name="connsiteX71" fmla="*/ 578706 w 669194"/>
                <a:gd name="connsiteY71" fmla="*/ 321761 h 579890"/>
                <a:gd name="connsiteX72" fmla="*/ 571562 w 669194"/>
                <a:gd name="connsiteY72" fmla="*/ 307473 h 579890"/>
                <a:gd name="connsiteX73" fmla="*/ 569181 w 669194"/>
                <a:gd name="connsiteY73" fmla="*/ 300329 h 579890"/>
                <a:gd name="connsiteX74" fmla="*/ 564419 w 669194"/>
                <a:gd name="connsiteY74" fmla="*/ 293186 h 579890"/>
                <a:gd name="connsiteX75" fmla="*/ 562037 w 669194"/>
                <a:gd name="connsiteY75" fmla="*/ 286042 h 579890"/>
                <a:gd name="connsiteX76" fmla="*/ 557275 w 669194"/>
                <a:gd name="connsiteY76" fmla="*/ 278898 h 579890"/>
                <a:gd name="connsiteX77" fmla="*/ 552512 w 669194"/>
                <a:gd name="connsiteY77" fmla="*/ 264611 h 579890"/>
                <a:gd name="connsiteX78" fmla="*/ 550131 w 669194"/>
                <a:gd name="connsiteY78" fmla="*/ 257467 h 579890"/>
                <a:gd name="connsiteX79" fmla="*/ 545369 w 669194"/>
                <a:gd name="connsiteY79" fmla="*/ 250323 h 579890"/>
                <a:gd name="connsiteX80" fmla="*/ 547750 w 669194"/>
                <a:gd name="connsiteY80" fmla="*/ 233654 h 579890"/>
                <a:gd name="connsiteX81" fmla="*/ 542987 w 669194"/>
                <a:gd name="connsiteY81" fmla="*/ 219367 h 579890"/>
                <a:gd name="connsiteX82" fmla="*/ 535844 w 669194"/>
                <a:gd name="connsiteY82" fmla="*/ 214604 h 579890"/>
                <a:gd name="connsiteX83" fmla="*/ 526319 w 669194"/>
                <a:gd name="connsiteY83" fmla="*/ 181267 h 579890"/>
                <a:gd name="connsiteX84" fmla="*/ 521556 w 669194"/>
                <a:gd name="connsiteY84" fmla="*/ 166979 h 579890"/>
                <a:gd name="connsiteX85" fmla="*/ 526319 w 669194"/>
                <a:gd name="connsiteY85" fmla="*/ 145548 h 579890"/>
                <a:gd name="connsiteX86" fmla="*/ 519175 w 669194"/>
                <a:gd name="connsiteY86" fmla="*/ 133641 h 579890"/>
                <a:gd name="connsiteX87" fmla="*/ 514412 w 669194"/>
                <a:gd name="connsiteY87" fmla="*/ 124117 h 579890"/>
                <a:gd name="connsiteX88" fmla="*/ 500125 w 669194"/>
                <a:gd name="connsiteY88" fmla="*/ 121736 h 579890"/>
                <a:gd name="connsiteX89" fmla="*/ 497744 w 669194"/>
                <a:gd name="connsiteY89" fmla="*/ 107448 h 579890"/>
                <a:gd name="connsiteX90" fmla="*/ 483456 w 669194"/>
                <a:gd name="connsiteY90" fmla="*/ 107448 h 579890"/>
                <a:gd name="connsiteX91" fmla="*/ 469169 w 669194"/>
                <a:gd name="connsiteY91" fmla="*/ 112210 h 579890"/>
                <a:gd name="connsiteX92" fmla="*/ 445357 w 669194"/>
                <a:gd name="connsiteY92" fmla="*/ 124117 h 579890"/>
                <a:gd name="connsiteX93" fmla="*/ 442975 w 669194"/>
                <a:gd name="connsiteY93" fmla="*/ 133642 h 579890"/>
                <a:gd name="connsiteX94" fmla="*/ 428687 w 669194"/>
                <a:gd name="connsiteY94" fmla="*/ 138404 h 579890"/>
                <a:gd name="connsiteX95" fmla="*/ 421544 w 669194"/>
                <a:gd name="connsiteY95" fmla="*/ 133642 h 579890"/>
                <a:gd name="connsiteX96" fmla="*/ 423925 w 669194"/>
                <a:gd name="connsiteY96" fmla="*/ 109829 h 579890"/>
                <a:gd name="connsiteX97" fmla="*/ 416781 w 669194"/>
                <a:gd name="connsiteY97" fmla="*/ 90779 h 579890"/>
                <a:gd name="connsiteX98" fmla="*/ 402494 w 669194"/>
                <a:gd name="connsiteY98" fmla="*/ 76492 h 579890"/>
                <a:gd name="connsiteX99" fmla="*/ 392969 w 669194"/>
                <a:gd name="connsiteY99" fmla="*/ 66968 h 579890"/>
                <a:gd name="connsiteX100" fmla="*/ 381062 w 669194"/>
                <a:gd name="connsiteY100" fmla="*/ 59823 h 579890"/>
                <a:gd name="connsiteX101" fmla="*/ 366775 w 669194"/>
                <a:gd name="connsiteY101" fmla="*/ 57442 h 579890"/>
                <a:gd name="connsiteX102" fmla="*/ 362012 w 669194"/>
                <a:gd name="connsiteY102" fmla="*/ 47917 h 579890"/>
                <a:gd name="connsiteX103" fmla="*/ 347725 w 669194"/>
                <a:gd name="connsiteY103" fmla="*/ 47917 h 579890"/>
                <a:gd name="connsiteX104" fmla="*/ 347725 w 669194"/>
                <a:gd name="connsiteY104" fmla="*/ 31248 h 579890"/>
                <a:gd name="connsiteX105" fmla="*/ 326294 w 669194"/>
                <a:gd name="connsiteY105" fmla="*/ 28867 h 579890"/>
                <a:gd name="connsiteX106" fmla="*/ 312006 w 669194"/>
                <a:gd name="connsiteY106" fmla="*/ 26485 h 579890"/>
                <a:gd name="connsiteX107" fmla="*/ 302481 w 669194"/>
                <a:gd name="connsiteY107" fmla="*/ 21723 h 579890"/>
                <a:gd name="connsiteX108" fmla="*/ 295337 w 669194"/>
                <a:gd name="connsiteY108" fmla="*/ 19343 h 579890"/>
                <a:gd name="connsiteX109" fmla="*/ 281050 w 669194"/>
                <a:gd name="connsiteY109" fmla="*/ 14579 h 579890"/>
                <a:gd name="connsiteX110" fmla="*/ 266762 w 669194"/>
                <a:gd name="connsiteY110" fmla="*/ 9817 h 579890"/>
                <a:gd name="connsiteX111" fmla="*/ 252475 w 669194"/>
                <a:gd name="connsiteY111" fmla="*/ 292 h 579890"/>
                <a:gd name="connsiteX112" fmla="*/ 235806 w 669194"/>
                <a:gd name="connsiteY112" fmla="*/ 2673 h 579890"/>
                <a:gd name="connsiteX113" fmla="*/ 221519 w 669194"/>
                <a:gd name="connsiteY113" fmla="*/ 5054 h 579890"/>
                <a:gd name="connsiteX114" fmla="*/ 209612 w 669194"/>
                <a:gd name="connsiteY114" fmla="*/ 19342 h 579890"/>
                <a:gd name="connsiteX115" fmla="*/ 204850 w 669194"/>
                <a:gd name="connsiteY115" fmla="*/ 33629 h 579890"/>
                <a:gd name="connsiteX116" fmla="*/ 202469 w 669194"/>
                <a:gd name="connsiteY116" fmla="*/ 40773 h 579890"/>
                <a:gd name="connsiteX117" fmla="*/ 190563 w 669194"/>
                <a:gd name="connsiteY117" fmla="*/ 55061 h 579890"/>
                <a:gd name="connsiteX118" fmla="*/ 183419 w 669194"/>
                <a:gd name="connsiteY118" fmla="*/ 66967 h 579890"/>
                <a:gd name="connsiteX119" fmla="*/ 169130 w 669194"/>
                <a:gd name="connsiteY119" fmla="*/ 74111 h 579890"/>
                <a:gd name="connsiteX120" fmla="*/ 171512 w 669194"/>
                <a:gd name="connsiteY120" fmla="*/ 83636 h 579890"/>
                <a:gd name="connsiteX121" fmla="*/ 145319 w 669194"/>
                <a:gd name="connsiteY121" fmla="*/ 90779 h 579890"/>
                <a:gd name="connsiteX122" fmla="*/ 140556 w 669194"/>
                <a:gd name="connsiteY122" fmla="*/ 105067 h 579890"/>
                <a:gd name="connsiteX123" fmla="*/ 128650 w 669194"/>
                <a:gd name="connsiteY123" fmla="*/ 102686 h 579890"/>
                <a:gd name="connsiteX124" fmla="*/ 121506 w 669194"/>
                <a:gd name="connsiteY124" fmla="*/ 112211 h 579890"/>
                <a:gd name="connsiteX125" fmla="*/ 111982 w 669194"/>
                <a:gd name="connsiteY125" fmla="*/ 109829 h 579890"/>
                <a:gd name="connsiteX126" fmla="*/ 109600 w 669194"/>
                <a:gd name="connsiteY126" fmla="*/ 121736 h 579890"/>
                <a:gd name="connsiteX127" fmla="*/ 100075 w 669194"/>
                <a:gd name="connsiteY127" fmla="*/ 124117 h 579890"/>
                <a:gd name="connsiteX128" fmla="*/ 97694 w 669194"/>
                <a:gd name="connsiteY128" fmla="*/ 147930 h 579890"/>
                <a:gd name="connsiteX129" fmla="*/ 100075 w 669194"/>
                <a:gd name="connsiteY129" fmla="*/ 174123 h 579890"/>
                <a:gd name="connsiteX130" fmla="*/ 111981 w 669194"/>
                <a:gd name="connsiteY130" fmla="*/ 178885 h 579890"/>
                <a:gd name="connsiteX131" fmla="*/ 121506 w 669194"/>
                <a:gd name="connsiteY131" fmla="*/ 183649 h 579890"/>
                <a:gd name="connsiteX132" fmla="*/ 128650 w 669194"/>
                <a:gd name="connsiteY132" fmla="*/ 183648 h 579890"/>
                <a:gd name="connsiteX133" fmla="*/ 133412 w 669194"/>
                <a:gd name="connsiteY133" fmla="*/ 181267 h 579890"/>
                <a:gd name="connsiteX134" fmla="*/ 147700 w 669194"/>
                <a:gd name="connsiteY134" fmla="*/ 190792 h 579890"/>
                <a:gd name="connsiteX135" fmla="*/ 164369 w 669194"/>
                <a:gd name="connsiteY135" fmla="*/ 200317 h 579890"/>
                <a:gd name="connsiteX136" fmla="*/ 171512 w 669194"/>
                <a:gd name="connsiteY136" fmla="*/ 205079 h 579890"/>
                <a:gd name="connsiteX137" fmla="*/ 188181 w 669194"/>
                <a:gd name="connsiteY137" fmla="*/ 207461 h 579890"/>
                <a:gd name="connsiteX138" fmla="*/ 195325 w 669194"/>
                <a:gd name="connsiteY138" fmla="*/ 214604 h 579890"/>
                <a:gd name="connsiteX139" fmla="*/ 204850 w 669194"/>
                <a:gd name="connsiteY139" fmla="*/ 228892 h 579890"/>
                <a:gd name="connsiteX140" fmla="*/ 195325 w 669194"/>
                <a:gd name="connsiteY140" fmla="*/ 240798 h 579890"/>
                <a:gd name="connsiteX141" fmla="*/ 181037 w 669194"/>
                <a:gd name="connsiteY141" fmla="*/ 236036 h 579890"/>
                <a:gd name="connsiteX142" fmla="*/ 173894 w 669194"/>
                <a:gd name="connsiteY142" fmla="*/ 231273 h 579890"/>
                <a:gd name="connsiteX143" fmla="*/ 140556 w 669194"/>
                <a:gd name="connsiteY143" fmla="*/ 224129 h 579890"/>
                <a:gd name="connsiteX144" fmla="*/ 131031 w 669194"/>
                <a:gd name="connsiteY144" fmla="*/ 221748 h 579890"/>
                <a:gd name="connsiteX145" fmla="*/ 123887 w 669194"/>
                <a:gd name="connsiteY145" fmla="*/ 219367 h 579890"/>
                <a:gd name="connsiteX146" fmla="*/ 100075 w 669194"/>
                <a:gd name="connsiteY146" fmla="*/ 216986 h 579890"/>
                <a:gd name="connsiteX147" fmla="*/ 85787 w 669194"/>
                <a:gd name="connsiteY147" fmla="*/ 212223 h 579890"/>
                <a:gd name="connsiteX148" fmla="*/ 78644 w 669194"/>
                <a:gd name="connsiteY148" fmla="*/ 209842 h 579890"/>
                <a:gd name="connsiteX149" fmla="*/ 64356 w 669194"/>
                <a:gd name="connsiteY149" fmla="*/ 214604 h 579890"/>
                <a:gd name="connsiteX150" fmla="*/ 64356 w 669194"/>
                <a:gd name="connsiteY150" fmla="*/ 231273 h 579890"/>
                <a:gd name="connsiteX151" fmla="*/ 59594 w 669194"/>
                <a:gd name="connsiteY151" fmla="*/ 274136 h 579890"/>
                <a:gd name="connsiteX152" fmla="*/ 57212 w 669194"/>
                <a:gd name="connsiteY152" fmla="*/ 281279 h 579890"/>
                <a:gd name="connsiteX153" fmla="*/ 52450 w 669194"/>
                <a:gd name="connsiteY153" fmla="*/ 314617 h 579890"/>
                <a:gd name="connsiteX154" fmla="*/ 47687 w 669194"/>
                <a:gd name="connsiteY154" fmla="*/ 321761 h 579890"/>
                <a:gd name="connsiteX155" fmla="*/ 45306 w 669194"/>
                <a:gd name="connsiteY155" fmla="*/ 328904 h 579890"/>
                <a:gd name="connsiteX156" fmla="*/ 35781 w 669194"/>
                <a:gd name="connsiteY156" fmla="*/ 324142 h 579890"/>
                <a:gd name="connsiteX157" fmla="*/ 26256 w 669194"/>
                <a:gd name="connsiteY157" fmla="*/ 328904 h 579890"/>
                <a:gd name="connsiteX158" fmla="*/ 16731 w 669194"/>
                <a:gd name="connsiteY158" fmla="*/ 328904 h 579890"/>
                <a:gd name="connsiteX159" fmla="*/ 7205 w 669194"/>
                <a:gd name="connsiteY159" fmla="*/ 336049 h 579890"/>
                <a:gd name="connsiteX160" fmla="*/ 2444 w 669194"/>
                <a:gd name="connsiteY160" fmla="*/ 345573 h 579890"/>
                <a:gd name="connsiteX161" fmla="*/ 2444 w 669194"/>
                <a:gd name="connsiteY161" fmla="*/ 364623 h 579890"/>
                <a:gd name="connsiteX162" fmla="*/ 2444 w 669194"/>
                <a:gd name="connsiteY162" fmla="*/ 347954 h 579890"/>
                <a:gd name="connsiteX0" fmla="*/ 2444 w 669194"/>
                <a:gd name="connsiteY0" fmla="*/ 347954 h 579890"/>
                <a:gd name="connsiteX1" fmla="*/ 9587 w 669194"/>
                <a:gd name="connsiteY1" fmla="*/ 359861 h 579890"/>
                <a:gd name="connsiteX2" fmla="*/ 16731 w 669194"/>
                <a:gd name="connsiteY2" fmla="*/ 374148 h 579890"/>
                <a:gd name="connsiteX3" fmla="*/ 31019 w 669194"/>
                <a:gd name="connsiteY3" fmla="*/ 378911 h 579890"/>
                <a:gd name="connsiteX4" fmla="*/ 38162 w 669194"/>
                <a:gd name="connsiteY4" fmla="*/ 383673 h 579890"/>
                <a:gd name="connsiteX5" fmla="*/ 57212 w 669194"/>
                <a:gd name="connsiteY5" fmla="*/ 395579 h 579890"/>
                <a:gd name="connsiteX6" fmla="*/ 64356 w 669194"/>
                <a:gd name="connsiteY6" fmla="*/ 397961 h 579890"/>
                <a:gd name="connsiteX7" fmla="*/ 73881 w 669194"/>
                <a:gd name="connsiteY7" fmla="*/ 409867 h 579890"/>
                <a:gd name="connsiteX8" fmla="*/ 76262 w 669194"/>
                <a:gd name="connsiteY8" fmla="*/ 417011 h 579890"/>
                <a:gd name="connsiteX9" fmla="*/ 85787 w 669194"/>
                <a:gd name="connsiteY9" fmla="*/ 419392 h 579890"/>
                <a:gd name="connsiteX10" fmla="*/ 121506 w 669194"/>
                <a:gd name="connsiteY10" fmla="*/ 424154 h 579890"/>
                <a:gd name="connsiteX11" fmla="*/ 128650 w 669194"/>
                <a:gd name="connsiteY11" fmla="*/ 431298 h 579890"/>
                <a:gd name="connsiteX12" fmla="*/ 133412 w 669194"/>
                <a:gd name="connsiteY12" fmla="*/ 438442 h 579890"/>
                <a:gd name="connsiteX13" fmla="*/ 140556 w 669194"/>
                <a:gd name="connsiteY13" fmla="*/ 443204 h 579890"/>
                <a:gd name="connsiteX14" fmla="*/ 152462 w 669194"/>
                <a:gd name="connsiteY14" fmla="*/ 447967 h 579890"/>
                <a:gd name="connsiteX15" fmla="*/ 157225 w 669194"/>
                <a:gd name="connsiteY15" fmla="*/ 433679 h 579890"/>
                <a:gd name="connsiteX16" fmla="*/ 166750 w 669194"/>
                <a:gd name="connsiteY16" fmla="*/ 419392 h 579890"/>
                <a:gd name="connsiteX17" fmla="*/ 171512 w 669194"/>
                <a:gd name="connsiteY17" fmla="*/ 412248 h 579890"/>
                <a:gd name="connsiteX18" fmla="*/ 200087 w 669194"/>
                <a:gd name="connsiteY18" fmla="*/ 414629 h 579890"/>
                <a:gd name="connsiteX19" fmla="*/ 202469 w 669194"/>
                <a:gd name="connsiteY19" fmla="*/ 436061 h 579890"/>
                <a:gd name="connsiteX20" fmla="*/ 209612 w 669194"/>
                <a:gd name="connsiteY20" fmla="*/ 443204 h 579890"/>
                <a:gd name="connsiteX21" fmla="*/ 226281 w 669194"/>
                <a:gd name="connsiteY21" fmla="*/ 462254 h 579890"/>
                <a:gd name="connsiteX22" fmla="*/ 242950 w 669194"/>
                <a:gd name="connsiteY22" fmla="*/ 481304 h 579890"/>
                <a:gd name="connsiteX23" fmla="*/ 245331 w 669194"/>
                <a:gd name="connsiteY23" fmla="*/ 488448 h 579890"/>
                <a:gd name="connsiteX24" fmla="*/ 259619 w 669194"/>
                <a:gd name="connsiteY24" fmla="*/ 493211 h 579890"/>
                <a:gd name="connsiteX25" fmla="*/ 262000 w 669194"/>
                <a:gd name="connsiteY25" fmla="*/ 500354 h 579890"/>
                <a:gd name="connsiteX26" fmla="*/ 276287 w 669194"/>
                <a:gd name="connsiteY26" fmla="*/ 505117 h 579890"/>
                <a:gd name="connsiteX27" fmla="*/ 292956 w 669194"/>
                <a:gd name="connsiteY27" fmla="*/ 500354 h 579890"/>
                <a:gd name="connsiteX28" fmla="*/ 300100 w 669194"/>
                <a:gd name="connsiteY28" fmla="*/ 495592 h 579890"/>
                <a:gd name="connsiteX29" fmla="*/ 312006 w 669194"/>
                <a:gd name="connsiteY29" fmla="*/ 493211 h 579890"/>
                <a:gd name="connsiteX30" fmla="*/ 319150 w 669194"/>
                <a:gd name="connsiteY30" fmla="*/ 488448 h 579890"/>
                <a:gd name="connsiteX31" fmla="*/ 340581 w 669194"/>
                <a:gd name="connsiteY31" fmla="*/ 493211 h 579890"/>
                <a:gd name="connsiteX32" fmla="*/ 345344 w 669194"/>
                <a:gd name="connsiteY32" fmla="*/ 500354 h 579890"/>
                <a:gd name="connsiteX33" fmla="*/ 357250 w 669194"/>
                <a:gd name="connsiteY33" fmla="*/ 509879 h 579890"/>
                <a:gd name="connsiteX34" fmla="*/ 362012 w 669194"/>
                <a:gd name="connsiteY34" fmla="*/ 531311 h 579890"/>
                <a:gd name="connsiteX35" fmla="*/ 369156 w 669194"/>
                <a:gd name="connsiteY35" fmla="*/ 538454 h 579890"/>
                <a:gd name="connsiteX36" fmla="*/ 371537 w 669194"/>
                <a:gd name="connsiteY36" fmla="*/ 578936 h 579890"/>
                <a:gd name="connsiteX37" fmla="*/ 376300 w 669194"/>
                <a:gd name="connsiteY37" fmla="*/ 564648 h 579890"/>
                <a:gd name="connsiteX38" fmla="*/ 385825 w 669194"/>
                <a:gd name="connsiteY38" fmla="*/ 550361 h 579890"/>
                <a:gd name="connsiteX39" fmla="*/ 390587 w 669194"/>
                <a:gd name="connsiteY39" fmla="*/ 543217 h 579890"/>
                <a:gd name="connsiteX40" fmla="*/ 392969 w 669194"/>
                <a:gd name="connsiteY40" fmla="*/ 536073 h 579890"/>
                <a:gd name="connsiteX41" fmla="*/ 400112 w 669194"/>
                <a:gd name="connsiteY41" fmla="*/ 531311 h 579890"/>
                <a:gd name="connsiteX42" fmla="*/ 435831 w 669194"/>
                <a:gd name="connsiteY42" fmla="*/ 521786 h 579890"/>
                <a:gd name="connsiteX43" fmla="*/ 440594 w 669194"/>
                <a:gd name="connsiteY43" fmla="*/ 507498 h 579890"/>
                <a:gd name="connsiteX44" fmla="*/ 450119 w 669194"/>
                <a:gd name="connsiteY44" fmla="*/ 495592 h 579890"/>
                <a:gd name="connsiteX45" fmla="*/ 454881 w 669194"/>
                <a:gd name="connsiteY45" fmla="*/ 488448 h 579890"/>
                <a:gd name="connsiteX46" fmla="*/ 488219 w 669194"/>
                <a:gd name="connsiteY46" fmla="*/ 488448 h 579890"/>
                <a:gd name="connsiteX47" fmla="*/ 512031 w 669194"/>
                <a:gd name="connsiteY47" fmla="*/ 495592 h 579890"/>
                <a:gd name="connsiteX48" fmla="*/ 528700 w 669194"/>
                <a:gd name="connsiteY48" fmla="*/ 474161 h 579890"/>
                <a:gd name="connsiteX49" fmla="*/ 542987 w 669194"/>
                <a:gd name="connsiteY49" fmla="*/ 469398 h 579890"/>
                <a:gd name="connsiteX50" fmla="*/ 557275 w 669194"/>
                <a:gd name="connsiteY50" fmla="*/ 471779 h 579890"/>
                <a:gd name="connsiteX51" fmla="*/ 571562 w 669194"/>
                <a:gd name="connsiteY51" fmla="*/ 476542 h 579890"/>
                <a:gd name="connsiteX52" fmla="*/ 578706 w 669194"/>
                <a:gd name="connsiteY52" fmla="*/ 478923 h 579890"/>
                <a:gd name="connsiteX53" fmla="*/ 607281 w 669194"/>
                <a:gd name="connsiteY53" fmla="*/ 481304 h 579890"/>
                <a:gd name="connsiteX54" fmla="*/ 612044 w 669194"/>
                <a:gd name="connsiteY54" fmla="*/ 474161 h 579890"/>
                <a:gd name="connsiteX55" fmla="*/ 614425 w 669194"/>
                <a:gd name="connsiteY55" fmla="*/ 464636 h 579890"/>
                <a:gd name="connsiteX56" fmla="*/ 619187 w 669194"/>
                <a:gd name="connsiteY56" fmla="*/ 450348 h 579890"/>
                <a:gd name="connsiteX57" fmla="*/ 621569 w 669194"/>
                <a:gd name="connsiteY57" fmla="*/ 443204 h 579890"/>
                <a:gd name="connsiteX58" fmla="*/ 643000 w 669194"/>
                <a:gd name="connsiteY58" fmla="*/ 436061 h 579890"/>
                <a:gd name="connsiteX59" fmla="*/ 650144 w 669194"/>
                <a:gd name="connsiteY59" fmla="*/ 433679 h 579890"/>
                <a:gd name="connsiteX60" fmla="*/ 659669 w 669194"/>
                <a:gd name="connsiteY60" fmla="*/ 419392 h 579890"/>
                <a:gd name="connsiteX61" fmla="*/ 669194 w 669194"/>
                <a:gd name="connsiteY61" fmla="*/ 397961 h 579890"/>
                <a:gd name="connsiteX62" fmla="*/ 650144 w 669194"/>
                <a:gd name="connsiteY62" fmla="*/ 381292 h 579890"/>
                <a:gd name="connsiteX63" fmla="*/ 645381 w 669194"/>
                <a:gd name="connsiteY63" fmla="*/ 374148 h 579890"/>
                <a:gd name="connsiteX64" fmla="*/ 638237 w 669194"/>
                <a:gd name="connsiteY64" fmla="*/ 369386 h 579890"/>
                <a:gd name="connsiteX65" fmla="*/ 628712 w 669194"/>
                <a:gd name="connsiteY65" fmla="*/ 359861 h 579890"/>
                <a:gd name="connsiteX66" fmla="*/ 628713 w 669194"/>
                <a:gd name="connsiteY66" fmla="*/ 352716 h 579890"/>
                <a:gd name="connsiteX67" fmla="*/ 602519 w 669194"/>
                <a:gd name="connsiteY67" fmla="*/ 350336 h 579890"/>
                <a:gd name="connsiteX68" fmla="*/ 595375 w 669194"/>
                <a:gd name="connsiteY68" fmla="*/ 338430 h 579890"/>
                <a:gd name="connsiteX69" fmla="*/ 588231 w 669194"/>
                <a:gd name="connsiteY69" fmla="*/ 343192 h 579890"/>
                <a:gd name="connsiteX70" fmla="*/ 583469 w 669194"/>
                <a:gd name="connsiteY70" fmla="*/ 328904 h 579890"/>
                <a:gd name="connsiteX71" fmla="*/ 578706 w 669194"/>
                <a:gd name="connsiteY71" fmla="*/ 321761 h 579890"/>
                <a:gd name="connsiteX72" fmla="*/ 571562 w 669194"/>
                <a:gd name="connsiteY72" fmla="*/ 307473 h 579890"/>
                <a:gd name="connsiteX73" fmla="*/ 569181 w 669194"/>
                <a:gd name="connsiteY73" fmla="*/ 300329 h 579890"/>
                <a:gd name="connsiteX74" fmla="*/ 564419 w 669194"/>
                <a:gd name="connsiteY74" fmla="*/ 293186 h 579890"/>
                <a:gd name="connsiteX75" fmla="*/ 562037 w 669194"/>
                <a:gd name="connsiteY75" fmla="*/ 286042 h 579890"/>
                <a:gd name="connsiteX76" fmla="*/ 557275 w 669194"/>
                <a:gd name="connsiteY76" fmla="*/ 278898 h 579890"/>
                <a:gd name="connsiteX77" fmla="*/ 552512 w 669194"/>
                <a:gd name="connsiteY77" fmla="*/ 264611 h 579890"/>
                <a:gd name="connsiteX78" fmla="*/ 550131 w 669194"/>
                <a:gd name="connsiteY78" fmla="*/ 257467 h 579890"/>
                <a:gd name="connsiteX79" fmla="*/ 545369 w 669194"/>
                <a:gd name="connsiteY79" fmla="*/ 250323 h 579890"/>
                <a:gd name="connsiteX80" fmla="*/ 547750 w 669194"/>
                <a:gd name="connsiteY80" fmla="*/ 233654 h 579890"/>
                <a:gd name="connsiteX81" fmla="*/ 542987 w 669194"/>
                <a:gd name="connsiteY81" fmla="*/ 219367 h 579890"/>
                <a:gd name="connsiteX82" fmla="*/ 535844 w 669194"/>
                <a:gd name="connsiteY82" fmla="*/ 214604 h 579890"/>
                <a:gd name="connsiteX83" fmla="*/ 526319 w 669194"/>
                <a:gd name="connsiteY83" fmla="*/ 181267 h 579890"/>
                <a:gd name="connsiteX84" fmla="*/ 521556 w 669194"/>
                <a:gd name="connsiteY84" fmla="*/ 166979 h 579890"/>
                <a:gd name="connsiteX85" fmla="*/ 526319 w 669194"/>
                <a:gd name="connsiteY85" fmla="*/ 145548 h 579890"/>
                <a:gd name="connsiteX86" fmla="*/ 519175 w 669194"/>
                <a:gd name="connsiteY86" fmla="*/ 133641 h 579890"/>
                <a:gd name="connsiteX87" fmla="*/ 514412 w 669194"/>
                <a:gd name="connsiteY87" fmla="*/ 124117 h 579890"/>
                <a:gd name="connsiteX88" fmla="*/ 500125 w 669194"/>
                <a:gd name="connsiteY88" fmla="*/ 121736 h 579890"/>
                <a:gd name="connsiteX89" fmla="*/ 497744 w 669194"/>
                <a:gd name="connsiteY89" fmla="*/ 107448 h 579890"/>
                <a:gd name="connsiteX90" fmla="*/ 483456 w 669194"/>
                <a:gd name="connsiteY90" fmla="*/ 107448 h 579890"/>
                <a:gd name="connsiteX91" fmla="*/ 469169 w 669194"/>
                <a:gd name="connsiteY91" fmla="*/ 112210 h 579890"/>
                <a:gd name="connsiteX92" fmla="*/ 445357 w 669194"/>
                <a:gd name="connsiteY92" fmla="*/ 124117 h 579890"/>
                <a:gd name="connsiteX93" fmla="*/ 442975 w 669194"/>
                <a:gd name="connsiteY93" fmla="*/ 133642 h 579890"/>
                <a:gd name="connsiteX94" fmla="*/ 428687 w 669194"/>
                <a:gd name="connsiteY94" fmla="*/ 138404 h 579890"/>
                <a:gd name="connsiteX95" fmla="*/ 421544 w 669194"/>
                <a:gd name="connsiteY95" fmla="*/ 133642 h 579890"/>
                <a:gd name="connsiteX96" fmla="*/ 423925 w 669194"/>
                <a:gd name="connsiteY96" fmla="*/ 109829 h 579890"/>
                <a:gd name="connsiteX97" fmla="*/ 416781 w 669194"/>
                <a:gd name="connsiteY97" fmla="*/ 90779 h 579890"/>
                <a:gd name="connsiteX98" fmla="*/ 402494 w 669194"/>
                <a:gd name="connsiteY98" fmla="*/ 76492 h 579890"/>
                <a:gd name="connsiteX99" fmla="*/ 392969 w 669194"/>
                <a:gd name="connsiteY99" fmla="*/ 66968 h 579890"/>
                <a:gd name="connsiteX100" fmla="*/ 381062 w 669194"/>
                <a:gd name="connsiteY100" fmla="*/ 59823 h 579890"/>
                <a:gd name="connsiteX101" fmla="*/ 366775 w 669194"/>
                <a:gd name="connsiteY101" fmla="*/ 57442 h 579890"/>
                <a:gd name="connsiteX102" fmla="*/ 362012 w 669194"/>
                <a:gd name="connsiteY102" fmla="*/ 47917 h 579890"/>
                <a:gd name="connsiteX103" fmla="*/ 347725 w 669194"/>
                <a:gd name="connsiteY103" fmla="*/ 47917 h 579890"/>
                <a:gd name="connsiteX104" fmla="*/ 347725 w 669194"/>
                <a:gd name="connsiteY104" fmla="*/ 31248 h 579890"/>
                <a:gd name="connsiteX105" fmla="*/ 326294 w 669194"/>
                <a:gd name="connsiteY105" fmla="*/ 28867 h 579890"/>
                <a:gd name="connsiteX106" fmla="*/ 312006 w 669194"/>
                <a:gd name="connsiteY106" fmla="*/ 26485 h 579890"/>
                <a:gd name="connsiteX107" fmla="*/ 302481 w 669194"/>
                <a:gd name="connsiteY107" fmla="*/ 21723 h 579890"/>
                <a:gd name="connsiteX108" fmla="*/ 295337 w 669194"/>
                <a:gd name="connsiteY108" fmla="*/ 19343 h 579890"/>
                <a:gd name="connsiteX109" fmla="*/ 281050 w 669194"/>
                <a:gd name="connsiteY109" fmla="*/ 14579 h 579890"/>
                <a:gd name="connsiteX110" fmla="*/ 266762 w 669194"/>
                <a:gd name="connsiteY110" fmla="*/ 9817 h 579890"/>
                <a:gd name="connsiteX111" fmla="*/ 252475 w 669194"/>
                <a:gd name="connsiteY111" fmla="*/ 292 h 579890"/>
                <a:gd name="connsiteX112" fmla="*/ 235806 w 669194"/>
                <a:gd name="connsiteY112" fmla="*/ 2673 h 579890"/>
                <a:gd name="connsiteX113" fmla="*/ 221519 w 669194"/>
                <a:gd name="connsiteY113" fmla="*/ 5054 h 579890"/>
                <a:gd name="connsiteX114" fmla="*/ 209612 w 669194"/>
                <a:gd name="connsiteY114" fmla="*/ 19342 h 579890"/>
                <a:gd name="connsiteX115" fmla="*/ 204850 w 669194"/>
                <a:gd name="connsiteY115" fmla="*/ 33629 h 579890"/>
                <a:gd name="connsiteX116" fmla="*/ 202469 w 669194"/>
                <a:gd name="connsiteY116" fmla="*/ 40773 h 579890"/>
                <a:gd name="connsiteX117" fmla="*/ 190563 w 669194"/>
                <a:gd name="connsiteY117" fmla="*/ 55061 h 579890"/>
                <a:gd name="connsiteX118" fmla="*/ 183419 w 669194"/>
                <a:gd name="connsiteY118" fmla="*/ 66967 h 579890"/>
                <a:gd name="connsiteX119" fmla="*/ 169130 w 669194"/>
                <a:gd name="connsiteY119" fmla="*/ 74111 h 579890"/>
                <a:gd name="connsiteX120" fmla="*/ 157225 w 669194"/>
                <a:gd name="connsiteY120" fmla="*/ 78873 h 579890"/>
                <a:gd name="connsiteX121" fmla="*/ 145319 w 669194"/>
                <a:gd name="connsiteY121" fmla="*/ 90779 h 579890"/>
                <a:gd name="connsiteX122" fmla="*/ 140556 w 669194"/>
                <a:gd name="connsiteY122" fmla="*/ 105067 h 579890"/>
                <a:gd name="connsiteX123" fmla="*/ 128650 w 669194"/>
                <a:gd name="connsiteY123" fmla="*/ 102686 h 579890"/>
                <a:gd name="connsiteX124" fmla="*/ 121506 w 669194"/>
                <a:gd name="connsiteY124" fmla="*/ 112211 h 579890"/>
                <a:gd name="connsiteX125" fmla="*/ 111982 w 669194"/>
                <a:gd name="connsiteY125" fmla="*/ 109829 h 579890"/>
                <a:gd name="connsiteX126" fmla="*/ 109600 w 669194"/>
                <a:gd name="connsiteY126" fmla="*/ 121736 h 579890"/>
                <a:gd name="connsiteX127" fmla="*/ 100075 w 669194"/>
                <a:gd name="connsiteY127" fmla="*/ 124117 h 579890"/>
                <a:gd name="connsiteX128" fmla="*/ 97694 w 669194"/>
                <a:gd name="connsiteY128" fmla="*/ 147930 h 579890"/>
                <a:gd name="connsiteX129" fmla="*/ 100075 w 669194"/>
                <a:gd name="connsiteY129" fmla="*/ 174123 h 579890"/>
                <a:gd name="connsiteX130" fmla="*/ 111981 w 669194"/>
                <a:gd name="connsiteY130" fmla="*/ 178885 h 579890"/>
                <a:gd name="connsiteX131" fmla="*/ 121506 w 669194"/>
                <a:gd name="connsiteY131" fmla="*/ 183649 h 579890"/>
                <a:gd name="connsiteX132" fmla="*/ 128650 w 669194"/>
                <a:gd name="connsiteY132" fmla="*/ 183648 h 579890"/>
                <a:gd name="connsiteX133" fmla="*/ 133412 w 669194"/>
                <a:gd name="connsiteY133" fmla="*/ 181267 h 579890"/>
                <a:gd name="connsiteX134" fmla="*/ 147700 w 669194"/>
                <a:gd name="connsiteY134" fmla="*/ 190792 h 579890"/>
                <a:gd name="connsiteX135" fmla="*/ 164369 w 669194"/>
                <a:gd name="connsiteY135" fmla="*/ 200317 h 579890"/>
                <a:gd name="connsiteX136" fmla="*/ 171512 w 669194"/>
                <a:gd name="connsiteY136" fmla="*/ 205079 h 579890"/>
                <a:gd name="connsiteX137" fmla="*/ 188181 w 669194"/>
                <a:gd name="connsiteY137" fmla="*/ 207461 h 579890"/>
                <a:gd name="connsiteX138" fmla="*/ 195325 w 669194"/>
                <a:gd name="connsiteY138" fmla="*/ 214604 h 579890"/>
                <a:gd name="connsiteX139" fmla="*/ 204850 w 669194"/>
                <a:gd name="connsiteY139" fmla="*/ 228892 h 579890"/>
                <a:gd name="connsiteX140" fmla="*/ 195325 w 669194"/>
                <a:gd name="connsiteY140" fmla="*/ 240798 h 579890"/>
                <a:gd name="connsiteX141" fmla="*/ 181037 w 669194"/>
                <a:gd name="connsiteY141" fmla="*/ 236036 h 579890"/>
                <a:gd name="connsiteX142" fmla="*/ 173894 w 669194"/>
                <a:gd name="connsiteY142" fmla="*/ 231273 h 579890"/>
                <a:gd name="connsiteX143" fmla="*/ 140556 w 669194"/>
                <a:gd name="connsiteY143" fmla="*/ 224129 h 579890"/>
                <a:gd name="connsiteX144" fmla="*/ 131031 w 669194"/>
                <a:gd name="connsiteY144" fmla="*/ 221748 h 579890"/>
                <a:gd name="connsiteX145" fmla="*/ 123887 w 669194"/>
                <a:gd name="connsiteY145" fmla="*/ 219367 h 579890"/>
                <a:gd name="connsiteX146" fmla="*/ 100075 w 669194"/>
                <a:gd name="connsiteY146" fmla="*/ 216986 h 579890"/>
                <a:gd name="connsiteX147" fmla="*/ 85787 w 669194"/>
                <a:gd name="connsiteY147" fmla="*/ 212223 h 579890"/>
                <a:gd name="connsiteX148" fmla="*/ 78644 w 669194"/>
                <a:gd name="connsiteY148" fmla="*/ 209842 h 579890"/>
                <a:gd name="connsiteX149" fmla="*/ 64356 w 669194"/>
                <a:gd name="connsiteY149" fmla="*/ 214604 h 579890"/>
                <a:gd name="connsiteX150" fmla="*/ 64356 w 669194"/>
                <a:gd name="connsiteY150" fmla="*/ 231273 h 579890"/>
                <a:gd name="connsiteX151" fmla="*/ 59594 w 669194"/>
                <a:gd name="connsiteY151" fmla="*/ 274136 h 579890"/>
                <a:gd name="connsiteX152" fmla="*/ 57212 w 669194"/>
                <a:gd name="connsiteY152" fmla="*/ 281279 h 579890"/>
                <a:gd name="connsiteX153" fmla="*/ 52450 w 669194"/>
                <a:gd name="connsiteY153" fmla="*/ 314617 h 579890"/>
                <a:gd name="connsiteX154" fmla="*/ 47687 w 669194"/>
                <a:gd name="connsiteY154" fmla="*/ 321761 h 579890"/>
                <a:gd name="connsiteX155" fmla="*/ 45306 w 669194"/>
                <a:gd name="connsiteY155" fmla="*/ 328904 h 579890"/>
                <a:gd name="connsiteX156" fmla="*/ 35781 w 669194"/>
                <a:gd name="connsiteY156" fmla="*/ 324142 h 579890"/>
                <a:gd name="connsiteX157" fmla="*/ 26256 w 669194"/>
                <a:gd name="connsiteY157" fmla="*/ 328904 h 579890"/>
                <a:gd name="connsiteX158" fmla="*/ 16731 w 669194"/>
                <a:gd name="connsiteY158" fmla="*/ 328904 h 579890"/>
                <a:gd name="connsiteX159" fmla="*/ 7205 w 669194"/>
                <a:gd name="connsiteY159" fmla="*/ 336049 h 579890"/>
                <a:gd name="connsiteX160" fmla="*/ 2444 w 669194"/>
                <a:gd name="connsiteY160" fmla="*/ 345573 h 579890"/>
                <a:gd name="connsiteX161" fmla="*/ 2444 w 669194"/>
                <a:gd name="connsiteY161" fmla="*/ 364623 h 579890"/>
                <a:gd name="connsiteX162" fmla="*/ 2444 w 669194"/>
                <a:gd name="connsiteY162" fmla="*/ 347954 h 57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669194" h="579890">
                  <a:moveTo>
                    <a:pt x="2444" y="347954"/>
                  </a:moveTo>
                  <a:cubicBezTo>
                    <a:pt x="3634" y="347160"/>
                    <a:pt x="7517" y="355721"/>
                    <a:pt x="9587" y="359861"/>
                  </a:cubicBezTo>
                  <a:cubicBezTo>
                    <a:pt x="11827" y="364341"/>
                    <a:pt x="11771" y="371048"/>
                    <a:pt x="16731" y="374148"/>
                  </a:cubicBezTo>
                  <a:cubicBezTo>
                    <a:pt x="20988" y="376809"/>
                    <a:pt x="26842" y="376126"/>
                    <a:pt x="31019" y="378911"/>
                  </a:cubicBezTo>
                  <a:lnTo>
                    <a:pt x="38162" y="383673"/>
                  </a:lnTo>
                  <a:cubicBezTo>
                    <a:pt x="45710" y="394994"/>
                    <a:pt x="40209" y="389911"/>
                    <a:pt x="57212" y="395579"/>
                  </a:cubicBezTo>
                  <a:lnTo>
                    <a:pt x="64356" y="397961"/>
                  </a:lnTo>
                  <a:cubicBezTo>
                    <a:pt x="70341" y="415916"/>
                    <a:pt x="61571" y="394479"/>
                    <a:pt x="73881" y="409867"/>
                  </a:cubicBezTo>
                  <a:cubicBezTo>
                    <a:pt x="75449" y="411827"/>
                    <a:pt x="74302" y="415443"/>
                    <a:pt x="76262" y="417011"/>
                  </a:cubicBezTo>
                  <a:cubicBezTo>
                    <a:pt x="78818" y="419055"/>
                    <a:pt x="82592" y="418682"/>
                    <a:pt x="85787" y="419392"/>
                  </a:cubicBezTo>
                  <a:cubicBezTo>
                    <a:pt x="101928" y="422978"/>
                    <a:pt x="100738" y="422077"/>
                    <a:pt x="121506" y="424154"/>
                  </a:cubicBezTo>
                  <a:cubicBezTo>
                    <a:pt x="123887" y="426535"/>
                    <a:pt x="126494" y="428711"/>
                    <a:pt x="128650" y="431298"/>
                  </a:cubicBezTo>
                  <a:cubicBezTo>
                    <a:pt x="130482" y="433497"/>
                    <a:pt x="131388" y="436418"/>
                    <a:pt x="133412" y="438442"/>
                  </a:cubicBezTo>
                  <a:cubicBezTo>
                    <a:pt x="135436" y="440466"/>
                    <a:pt x="138175" y="441617"/>
                    <a:pt x="140556" y="443204"/>
                  </a:cubicBezTo>
                  <a:cubicBezTo>
                    <a:pt x="142576" y="446234"/>
                    <a:pt x="146230" y="456692"/>
                    <a:pt x="152462" y="447967"/>
                  </a:cubicBezTo>
                  <a:cubicBezTo>
                    <a:pt x="155380" y="443882"/>
                    <a:pt x="154440" y="437856"/>
                    <a:pt x="157225" y="433679"/>
                  </a:cubicBezTo>
                  <a:lnTo>
                    <a:pt x="166750" y="419392"/>
                  </a:lnTo>
                  <a:lnTo>
                    <a:pt x="171512" y="412248"/>
                  </a:lnTo>
                  <a:cubicBezTo>
                    <a:pt x="181037" y="413042"/>
                    <a:pt x="192511" y="408801"/>
                    <a:pt x="200087" y="414629"/>
                  </a:cubicBezTo>
                  <a:cubicBezTo>
                    <a:pt x="205784" y="419012"/>
                    <a:pt x="200196" y="429242"/>
                    <a:pt x="202469" y="436061"/>
                  </a:cubicBezTo>
                  <a:cubicBezTo>
                    <a:pt x="203534" y="439255"/>
                    <a:pt x="207545" y="440546"/>
                    <a:pt x="209612" y="443204"/>
                  </a:cubicBezTo>
                  <a:cubicBezTo>
                    <a:pt x="224570" y="462437"/>
                    <a:pt x="212451" y="453035"/>
                    <a:pt x="226281" y="462254"/>
                  </a:cubicBezTo>
                  <a:cubicBezTo>
                    <a:pt x="237393" y="478923"/>
                    <a:pt x="231043" y="473367"/>
                    <a:pt x="242950" y="481304"/>
                  </a:cubicBezTo>
                  <a:cubicBezTo>
                    <a:pt x="243744" y="483685"/>
                    <a:pt x="243288" y="486989"/>
                    <a:pt x="245331" y="488448"/>
                  </a:cubicBezTo>
                  <a:cubicBezTo>
                    <a:pt x="249416" y="491366"/>
                    <a:pt x="259619" y="493211"/>
                    <a:pt x="259619" y="493211"/>
                  </a:cubicBezTo>
                  <a:cubicBezTo>
                    <a:pt x="260413" y="495592"/>
                    <a:pt x="259958" y="498895"/>
                    <a:pt x="262000" y="500354"/>
                  </a:cubicBezTo>
                  <a:cubicBezTo>
                    <a:pt x="266085" y="503272"/>
                    <a:pt x="276287" y="505117"/>
                    <a:pt x="276287" y="505117"/>
                  </a:cubicBezTo>
                  <a:cubicBezTo>
                    <a:pt x="279345" y="504352"/>
                    <a:pt x="289535" y="502064"/>
                    <a:pt x="292956" y="500354"/>
                  </a:cubicBezTo>
                  <a:cubicBezTo>
                    <a:pt x="295516" y="499074"/>
                    <a:pt x="297420" y="496597"/>
                    <a:pt x="300100" y="495592"/>
                  </a:cubicBezTo>
                  <a:cubicBezTo>
                    <a:pt x="303890" y="494171"/>
                    <a:pt x="308037" y="494005"/>
                    <a:pt x="312006" y="493211"/>
                  </a:cubicBezTo>
                  <a:cubicBezTo>
                    <a:pt x="314387" y="491623"/>
                    <a:pt x="316310" y="488803"/>
                    <a:pt x="319150" y="488448"/>
                  </a:cubicBezTo>
                  <a:cubicBezTo>
                    <a:pt x="321169" y="488196"/>
                    <a:pt x="337720" y="492496"/>
                    <a:pt x="340581" y="493211"/>
                  </a:cubicBezTo>
                  <a:cubicBezTo>
                    <a:pt x="342169" y="495592"/>
                    <a:pt x="343109" y="498566"/>
                    <a:pt x="345344" y="500354"/>
                  </a:cubicBezTo>
                  <a:cubicBezTo>
                    <a:pt x="361775" y="513499"/>
                    <a:pt x="343600" y="489408"/>
                    <a:pt x="357250" y="509879"/>
                  </a:cubicBezTo>
                  <a:cubicBezTo>
                    <a:pt x="357538" y="511606"/>
                    <a:pt x="359407" y="527404"/>
                    <a:pt x="362012" y="531311"/>
                  </a:cubicBezTo>
                  <a:cubicBezTo>
                    <a:pt x="363880" y="534113"/>
                    <a:pt x="366775" y="536073"/>
                    <a:pt x="369156" y="538454"/>
                  </a:cubicBezTo>
                  <a:cubicBezTo>
                    <a:pt x="369950" y="551948"/>
                    <a:pt x="367980" y="565895"/>
                    <a:pt x="371537" y="578936"/>
                  </a:cubicBezTo>
                  <a:cubicBezTo>
                    <a:pt x="372858" y="583779"/>
                    <a:pt x="373515" y="568825"/>
                    <a:pt x="376300" y="564648"/>
                  </a:cubicBezTo>
                  <a:lnTo>
                    <a:pt x="385825" y="550361"/>
                  </a:lnTo>
                  <a:cubicBezTo>
                    <a:pt x="387412" y="547980"/>
                    <a:pt x="389682" y="545932"/>
                    <a:pt x="390587" y="543217"/>
                  </a:cubicBezTo>
                  <a:cubicBezTo>
                    <a:pt x="391381" y="540836"/>
                    <a:pt x="391401" y="538033"/>
                    <a:pt x="392969" y="536073"/>
                  </a:cubicBezTo>
                  <a:cubicBezTo>
                    <a:pt x="394757" y="533838"/>
                    <a:pt x="397731" y="532898"/>
                    <a:pt x="400112" y="531311"/>
                  </a:cubicBezTo>
                  <a:cubicBezTo>
                    <a:pt x="414143" y="510266"/>
                    <a:pt x="389268" y="543516"/>
                    <a:pt x="435831" y="521786"/>
                  </a:cubicBezTo>
                  <a:cubicBezTo>
                    <a:pt x="440380" y="519663"/>
                    <a:pt x="439006" y="512261"/>
                    <a:pt x="440594" y="507498"/>
                  </a:cubicBezTo>
                  <a:cubicBezTo>
                    <a:pt x="443880" y="497639"/>
                    <a:pt x="440886" y="501747"/>
                    <a:pt x="450119" y="495592"/>
                  </a:cubicBezTo>
                  <a:cubicBezTo>
                    <a:pt x="451706" y="493211"/>
                    <a:pt x="452646" y="490236"/>
                    <a:pt x="454881" y="488448"/>
                  </a:cubicBezTo>
                  <a:cubicBezTo>
                    <a:pt x="462243" y="482559"/>
                    <a:pt x="487817" y="488411"/>
                    <a:pt x="488219" y="488448"/>
                  </a:cubicBezTo>
                  <a:cubicBezTo>
                    <a:pt x="505229" y="499788"/>
                    <a:pt x="496953" y="499361"/>
                    <a:pt x="512031" y="495592"/>
                  </a:cubicBezTo>
                  <a:cubicBezTo>
                    <a:pt x="514475" y="491926"/>
                    <a:pt x="522773" y="477454"/>
                    <a:pt x="528700" y="474161"/>
                  </a:cubicBezTo>
                  <a:cubicBezTo>
                    <a:pt x="533088" y="471723"/>
                    <a:pt x="542987" y="469398"/>
                    <a:pt x="542987" y="469398"/>
                  </a:cubicBezTo>
                  <a:cubicBezTo>
                    <a:pt x="547750" y="470192"/>
                    <a:pt x="552591" y="470608"/>
                    <a:pt x="557275" y="471779"/>
                  </a:cubicBezTo>
                  <a:cubicBezTo>
                    <a:pt x="562145" y="472997"/>
                    <a:pt x="566800" y="474954"/>
                    <a:pt x="571562" y="476542"/>
                  </a:cubicBezTo>
                  <a:cubicBezTo>
                    <a:pt x="573943" y="477336"/>
                    <a:pt x="576205" y="478715"/>
                    <a:pt x="578706" y="478923"/>
                  </a:cubicBezTo>
                  <a:lnTo>
                    <a:pt x="607281" y="481304"/>
                  </a:lnTo>
                  <a:cubicBezTo>
                    <a:pt x="608869" y="478923"/>
                    <a:pt x="610917" y="476791"/>
                    <a:pt x="612044" y="474161"/>
                  </a:cubicBezTo>
                  <a:cubicBezTo>
                    <a:pt x="613333" y="471153"/>
                    <a:pt x="613485" y="467771"/>
                    <a:pt x="614425" y="464636"/>
                  </a:cubicBezTo>
                  <a:cubicBezTo>
                    <a:pt x="615867" y="459827"/>
                    <a:pt x="617599" y="455111"/>
                    <a:pt x="619187" y="450348"/>
                  </a:cubicBezTo>
                  <a:cubicBezTo>
                    <a:pt x="619981" y="447967"/>
                    <a:pt x="619188" y="443998"/>
                    <a:pt x="621569" y="443204"/>
                  </a:cubicBezTo>
                  <a:lnTo>
                    <a:pt x="643000" y="436061"/>
                  </a:lnTo>
                  <a:lnTo>
                    <a:pt x="650144" y="433679"/>
                  </a:lnTo>
                  <a:cubicBezTo>
                    <a:pt x="653319" y="428917"/>
                    <a:pt x="657859" y="424822"/>
                    <a:pt x="659669" y="419392"/>
                  </a:cubicBezTo>
                  <a:cubicBezTo>
                    <a:pt x="665336" y="402389"/>
                    <a:pt x="661646" y="409281"/>
                    <a:pt x="669194" y="397961"/>
                  </a:cubicBezTo>
                  <a:cubicBezTo>
                    <a:pt x="657854" y="380950"/>
                    <a:pt x="665222" y="385061"/>
                    <a:pt x="650144" y="381292"/>
                  </a:cubicBezTo>
                  <a:cubicBezTo>
                    <a:pt x="648556" y="378911"/>
                    <a:pt x="647405" y="376172"/>
                    <a:pt x="645381" y="374148"/>
                  </a:cubicBezTo>
                  <a:cubicBezTo>
                    <a:pt x="643357" y="372124"/>
                    <a:pt x="640025" y="371621"/>
                    <a:pt x="638237" y="369386"/>
                  </a:cubicBezTo>
                  <a:cubicBezTo>
                    <a:pt x="629000" y="357840"/>
                    <a:pt x="644299" y="365056"/>
                    <a:pt x="628712" y="359861"/>
                  </a:cubicBezTo>
                  <a:cubicBezTo>
                    <a:pt x="626331" y="358273"/>
                    <a:pt x="631273" y="353996"/>
                    <a:pt x="628713" y="352716"/>
                  </a:cubicBezTo>
                  <a:cubicBezTo>
                    <a:pt x="623833" y="350276"/>
                    <a:pt x="607045" y="351241"/>
                    <a:pt x="602519" y="350336"/>
                  </a:cubicBezTo>
                  <a:cubicBezTo>
                    <a:pt x="600138" y="348748"/>
                    <a:pt x="597935" y="339710"/>
                    <a:pt x="595375" y="338430"/>
                  </a:cubicBezTo>
                  <a:cubicBezTo>
                    <a:pt x="593130" y="337307"/>
                    <a:pt x="590215" y="344780"/>
                    <a:pt x="588231" y="343192"/>
                  </a:cubicBezTo>
                  <a:cubicBezTo>
                    <a:pt x="586247" y="341604"/>
                    <a:pt x="586254" y="333081"/>
                    <a:pt x="583469" y="328904"/>
                  </a:cubicBezTo>
                  <a:lnTo>
                    <a:pt x="578706" y="321761"/>
                  </a:lnTo>
                  <a:cubicBezTo>
                    <a:pt x="572721" y="303805"/>
                    <a:pt x="580794" y="325938"/>
                    <a:pt x="571562" y="307473"/>
                  </a:cubicBezTo>
                  <a:cubicBezTo>
                    <a:pt x="570439" y="305228"/>
                    <a:pt x="570303" y="302574"/>
                    <a:pt x="569181" y="300329"/>
                  </a:cubicBezTo>
                  <a:cubicBezTo>
                    <a:pt x="567901" y="297769"/>
                    <a:pt x="565699" y="295745"/>
                    <a:pt x="564419" y="293186"/>
                  </a:cubicBezTo>
                  <a:cubicBezTo>
                    <a:pt x="563296" y="290941"/>
                    <a:pt x="563160" y="288287"/>
                    <a:pt x="562037" y="286042"/>
                  </a:cubicBezTo>
                  <a:cubicBezTo>
                    <a:pt x="560757" y="283482"/>
                    <a:pt x="558437" y="281513"/>
                    <a:pt x="557275" y="278898"/>
                  </a:cubicBezTo>
                  <a:cubicBezTo>
                    <a:pt x="555236" y="274311"/>
                    <a:pt x="554100" y="269373"/>
                    <a:pt x="552512" y="264611"/>
                  </a:cubicBezTo>
                  <a:cubicBezTo>
                    <a:pt x="551718" y="262230"/>
                    <a:pt x="551523" y="259556"/>
                    <a:pt x="550131" y="257467"/>
                  </a:cubicBezTo>
                  <a:cubicBezTo>
                    <a:pt x="548544" y="255086"/>
                    <a:pt x="545766" y="254292"/>
                    <a:pt x="545369" y="250323"/>
                  </a:cubicBezTo>
                  <a:cubicBezTo>
                    <a:pt x="544972" y="246354"/>
                    <a:pt x="548147" y="238813"/>
                    <a:pt x="547750" y="233654"/>
                  </a:cubicBezTo>
                  <a:cubicBezTo>
                    <a:pt x="547353" y="228495"/>
                    <a:pt x="544971" y="222542"/>
                    <a:pt x="542987" y="219367"/>
                  </a:cubicBezTo>
                  <a:cubicBezTo>
                    <a:pt x="541003" y="216192"/>
                    <a:pt x="536638" y="219367"/>
                    <a:pt x="535844" y="214604"/>
                  </a:cubicBezTo>
                  <a:cubicBezTo>
                    <a:pt x="525062" y="182254"/>
                    <a:pt x="528700" y="189204"/>
                    <a:pt x="526319" y="181267"/>
                  </a:cubicBezTo>
                  <a:cubicBezTo>
                    <a:pt x="523938" y="173330"/>
                    <a:pt x="521556" y="172932"/>
                    <a:pt x="521556" y="166979"/>
                  </a:cubicBezTo>
                  <a:cubicBezTo>
                    <a:pt x="521556" y="161026"/>
                    <a:pt x="526716" y="151104"/>
                    <a:pt x="526319" y="145548"/>
                  </a:cubicBezTo>
                  <a:cubicBezTo>
                    <a:pt x="525922" y="139992"/>
                    <a:pt x="520763" y="136022"/>
                    <a:pt x="519175" y="133641"/>
                  </a:cubicBezTo>
                  <a:cubicBezTo>
                    <a:pt x="512826" y="114595"/>
                    <a:pt x="517587" y="126101"/>
                    <a:pt x="514412" y="124117"/>
                  </a:cubicBezTo>
                  <a:cubicBezTo>
                    <a:pt x="511237" y="122133"/>
                    <a:pt x="502903" y="124514"/>
                    <a:pt x="500125" y="121736"/>
                  </a:cubicBezTo>
                  <a:cubicBezTo>
                    <a:pt x="497347" y="118958"/>
                    <a:pt x="499332" y="109829"/>
                    <a:pt x="497744" y="107448"/>
                  </a:cubicBezTo>
                  <a:cubicBezTo>
                    <a:pt x="492982" y="108242"/>
                    <a:pt x="488218" y="106654"/>
                    <a:pt x="483456" y="107448"/>
                  </a:cubicBezTo>
                  <a:cubicBezTo>
                    <a:pt x="478694" y="108242"/>
                    <a:pt x="475519" y="109432"/>
                    <a:pt x="469169" y="112210"/>
                  </a:cubicBezTo>
                  <a:cubicBezTo>
                    <a:pt x="462819" y="114988"/>
                    <a:pt x="449723" y="120545"/>
                    <a:pt x="445357" y="124117"/>
                  </a:cubicBezTo>
                  <a:cubicBezTo>
                    <a:pt x="440991" y="127689"/>
                    <a:pt x="445753" y="131261"/>
                    <a:pt x="442975" y="133642"/>
                  </a:cubicBezTo>
                  <a:cubicBezTo>
                    <a:pt x="440197" y="136023"/>
                    <a:pt x="428687" y="138404"/>
                    <a:pt x="428687" y="138404"/>
                  </a:cubicBezTo>
                  <a:cubicBezTo>
                    <a:pt x="426306" y="136817"/>
                    <a:pt x="422338" y="138404"/>
                    <a:pt x="421544" y="133642"/>
                  </a:cubicBezTo>
                  <a:cubicBezTo>
                    <a:pt x="420750" y="128880"/>
                    <a:pt x="424202" y="112324"/>
                    <a:pt x="423925" y="109829"/>
                  </a:cubicBezTo>
                  <a:cubicBezTo>
                    <a:pt x="422607" y="97969"/>
                    <a:pt x="420353" y="96335"/>
                    <a:pt x="416781" y="90779"/>
                  </a:cubicBezTo>
                  <a:cubicBezTo>
                    <a:pt x="413209" y="85223"/>
                    <a:pt x="404944" y="77309"/>
                    <a:pt x="402494" y="76492"/>
                  </a:cubicBezTo>
                  <a:cubicBezTo>
                    <a:pt x="397731" y="75698"/>
                    <a:pt x="396541" y="69746"/>
                    <a:pt x="392969" y="66968"/>
                  </a:cubicBezTo>
                  <a:cubicBezTo>
                    <a:pt x="389397" y="64190"/>
                    <a:pt x="385428" y="61411"/>
                    <a:pt x="381062" y="59823"/>
                  </a:cubicBezTo>
                  <a:cubicBezTo>
                    <a:pt x="376696" y="58235"/>
                    <a:pt x="369950" y="59426"/>
                    <a:pt x="366775" y="57442"/>
                  </a:cubicBezTo>
                  <a:cubicBezTo>
                    <a:pt x="363600" y="55458"/>
                    <a:pt x="365187" y="49504"/>
                    <a:pt x="362012" y="47917"/>
                  </a:cubicBezTo>
                  <a:cubicBezTo>
                    <a:pt x="358837" y="46330"/>
                    <a:pt x="350106" y="50695"/>
                    <a:pt x="347725" y="47917"/>
                  </a:cubicBezTo>
                  <a:cubicBezTo>
                    <a:pt x="345344" y="45139"/>
                    <a:pt x="351297" y="34423"/>
                    <a:pt x="347725" y="31248"/>
                  </a:cubicBezTo>
                  <a:cubicBezTo>
                    <a:pt x="344153" y="28073"/>
                    <a:pt x="332247" y="29661"/>
                    <a:pt x="326294" y="28867"/>
                  </a:cubicBezTo>
                  <a:cubicBezTo>
                    <a:pt x="320341" y="28073"/>
                    <a:pt x="315975" y="27676"/>
                    <a:pt x="312006" y="26485"/>
                  </a:cubicBezTo>
                  <a:cubicBezTo>
                    <a:pt x="308037" y="25294"/>
                    <a:pt x="305656" y="20135"/>
                    <a:pt x="302481" y="21723"/>
                  </a:cubicBezTo>
                  <a:cubicBezTo>
                    <a:pt x="300100" y="20136"/>
                    <a:pt x="298909" y="20534"/>
                    <a:pt x="295337" y="19343"/>
                  </a:cubicBezTo>
                  <a:lnTo>
                    <a:pt x="281050" y="14579"/>
                  </a:lnTo>
                  <a:cubicBezTo>
                    <a:pt x="276287" y="12991"/>
                    <a:pt x="271524" y="12198"/>
                    <a:pt x="266762" y="9817"/>
                  </a:cubicBezTo>
                  <a:cubicBezTo>
                    <a:pt x="262000" y="7436"/>
                    <a:pt x="257634" y="1483"/>
                    <a:pt x="252475" y="292"/>
                  </a:cubicBezTo>
                  <a:cubicBezTo>
                    <a:pt x="247316" y="-899"/>
                    <a:pt x="240965" y="1879"/>
                    <a:pt x="235806" y="2673"/>
                  </a:cubicBezTo>
                  <a:cubicBezTo>
                    <a:pt x="230647" y="3467"/>
                    <a:pt x="225885" y="2276"/>
                    <a:pt x="221519" y="5054"/>
                  </a:cubicBezTo>
                  <a:cubicBezTo>
                    <a:pt x="217153" y="7832"/>
                    <a:pt x="211993" y="17754"/>
                    <a:pt x="209612" y="19342"/>
                  </a:cubicBezTo>
                  <a:lnTo>
                    <a:pt x="204850" y="33629"/>
                  </a:lnTo>
                  <a:cubicBezTo>
                    <a:pt x="204056" y="36010"/>
                    <a:pt x="204850" y="37201"/>
                    <a:pt x="202469" y="40773"/>
                  </a:cubicBezTo>
                  <a:cubicBezTo>
                    <a:pt x="200088" y="44345"/>
                    <a:pt x="193738" y="50695"/>
                    <a:pt x="190563" y="55061"/>
                  </a:cubicBezTo>
                  <a:cubicBezTo>
                    <a:pt x="187388" y="59427"/>
                    <a:pt x="185800" y="65379"/>
                    <a:pt x="183419" y="66967"/>
                  </a:cubicBezTo>
                  <a:cubicBezTo>
                    <a:pt x="181831" y="69348"/>
                    <a:pt x="173496" y="72127"/>
                    <a:pt x="169130" y="74111"/>
                  </a:cubicBezTo>
                  <a:cubicBezTo>
                    <a:pt x="164764" y="76095"/>
                    <a:pt x="161194" y="76095"/>
                    <a:pt x="157225" y="78873"/>
                  </a:cubicBezTo>
                  <a:cubicBezTo>
                    <a:pt x="153256" y="81651"/>
                    <a:pt x="167011" y="86441"/>
                    <a:pt x="145319" y="90779"/>
                  </a:cubicBezTo>
                  <a:cubicBezTo>
                    <a:pt x="143731" y="95542"/>
                    <a:pt x="143334" y="103083"/>
                    <a:pt x="140556" y="105067"/>
                  </a:cubicBezTo>
                  <a:cubicBezTo>
                    <a:pt x="137778" y="107052"/>
                    <a:pt x="131825" y="101495"/>
                    <a:pt x="128650" y="102686"/>
                  </a:cubicBezTo>
                  <a:cubicBezTo>
                    <a:pt x="125475" y="103877"/>
                    <a:pt x="124284" y="111020"/>
                    <a:pt x="121506" y="112211"/>
                  </a:cubicBezTo>
                  <a:cubicBezTo>
                    <a:pt x="118728" y="113402"/>
                    <a:pt x="116744" y="109035"/>
                    <a:pt x="111982" y="109829"/>
                  </a:cubicBezTo>
                  <a:cubicBezTo>
                    <a:pt x="109601" y="111417"/>
                    <a:pt x="111584" y="119355"/>
                    <a:pt x="109600" y="121736"/>
                  </a:cubicBezTo>
                  <a:cubicBezTo>
                    <a:pt x="107616" y="124117"/>
                    <a:pt x="102059" y="119751"/>
                    <a:pt x="100075" y="124117"/>
                  </a:cubicBezTo>
                  <a:cubicBezTo>
                    <a:pt x="98091" y="128483"/>
                    <a:pt x="99282" y="145549"/>
                    <a:pt x="97694" y="147930"/>
                  </a:cubicBezTo>
                  <a:cubicBezTo>
                    <a:pt x="94499" y="157516"/>
                    <a:pt x="97694" y="168964"/>
                    <a:pt x="100075" y="174123"/>
                  </a:cubicBezTo>
                  <a:cubicBezTo>
                    <a:pt x="102456" y="179282"/>
                    <a:pt x="108012" y="178091"/>
                    <a:pt x="111981" y="178885"/>
                  </a:cubicBezTo>
                  <a:cubicBezTo>
                    <a:pt x="114362" y="180473"/>
                    <a:pt x="118728" y="182855"/>
                    <a:pt x="121506" y="183649"/>
                  </a:cubicBezTo>
                  <a:cubicBezTo>
                    <a:pt x="124284" y="184443"/>
                    <a:pt x="126666" y="184045"/>
                    <a:pt x="128650" y="183648"/>
                  </a:cubicBezTo>
                  <a:cubicBezTo>
                    <a:pt x="130634" y="183251"/>
                    <a:pt x="130237" y="180076"/>
                    <a:pt x="133412" y="181267"/>
                  </a:cubicBezTo>
                  <a:cubicBezTo>
                    <a:pt x="136587" y="182458"/>
                    <a:pt x="147700" y="190792"/>
                    <a:pt x="147700" y="190792"/>
                  </a:cubicBezTo>
                  <a:cubicBezTo>
                    <a:pt x="156325" y="203731"/>
                    <a:pt x="147368" y="193942"/>
                    <a:pt x="164369" y="200317"/>
                  </a:cubicBezTo>
                  <a:cubicBezTo>
                    <a:pt x="167048" y="201322"/>
                    <a:pt x="168771" y="204257"/>
                    <a:pt x="171512" y="205079"/>
                  </a:cubicBezTo>
                  <a:cubicBezTo>
                    <a:pt x="176888" y="206692"/>
                    <a:pt x="182625" y="206667"/>
                    <a:pt x="188181" y="207461"/>
                  </a:cubicBezTo>
                  <a:cubicBezTo>
                    <a:pt x="190562" y="209842"/>
                    <a:pt x="193258" y="211946"/>
                    <a:pt x="195325" y="214604"/>
                  </a:cubicBezTo>
                  <a:cubicBezTo>
                    <a:pt x="198839" y="219122"/>
                    <a:pt x="204850" y="228892"/>
                    <a:pt x="204850" y="228892"/>
                  </a:cubicBezTo>
                  <a:cubicBezTo>
                    <a:pt x="203305" y="235075"/>
                    <a:pt x="204466" y="241814"/>
                    <a:pt x="195325" y="240798"/>
                  </a:cubicBezTo>
                  <a:cubicBezTo>
                    <a:pt x="190335" y="240244"/>
                    <a:pt x="181037" y="236036"/>
                    <a:pt x="181037" y="236036"/>
                  </a:cubicBezTo>
                  <a:cubicBezTo>
                    <a:pt x="178656" y="234448"/>
                    <a:pt x="176509" y="232435"/>
                    <a:pt x="173894" y="231273"/>
                  </a:cubicBezTo>
                  <a:cubicBezTo>
                    <a:pt x="158856" y="224589"/>
                    <a:pt x="157804" y="227004"/>
                    <a:pt x="140556" y="224129"/>
                  </a:cubicBezTo>
                  <a:cubicBezTo>
                    <a:pt x="137328" y="223591"/>
                    <a:pt x="134178" y="222647"/>
                    <a:pt x="131031" y="221748"/>
                  </a:cubicBezTo>
                  <a:cubicBezTo>
                    <a:pt x="128617" y="221058"/>
                    <a:pt x="126368" y="219749"/>
                    <a:pt x="123887" y="219367"/>
                  </a:cubicBezTo>
                  <a:cubicBezTo>
                    <a:pt x="116003" y="218154"/>
                    <a:pt x="108012" y="217780"/>
                    <a:pt x="100075" y="216986"/>
                  </a:cubicBezTo>
                  <a:lnTo>
                    <a:pt x="85787" y="212223"/>
                  </a:lnTo>
                  <a:cubicBezTo>
                    <a:pt x="83406" y="211429"/>
                    <a:pt x="82216" y="209445"/>
                    <a:pt x="78644" y="209842"/>
                  </a:cubicBezTo>
                  <a:cubicBezTo>
                    <a:pt x="75072" y="210239"/>
                    <a:pt x="69119" y="213017"/>
                    <a:pt x="64356" y="214604"/>
                  </a:cubicBezTo>
                  <a:cubicBezTo>
                    <a:pt x="64356" y="220160"/>
                    <a:pt x="65150" y="221351"/>
                    <a:pt x="64356" y="231273"/>
                  </a:cubicBezTo>
                  <a:cubicBezTo>
                    <a:pt x="63562" y="241195"/>
                    <a:pt x="64692" y="228262"/>
                    <a:pt x="59594" y="274136"/>
                  </a:cubicBezTo>
                  <a:cubicBezTo>
                    <a:pt x="59317" y="276631"/>
                    <a:pt x="58006" y="278898"/>
                    <a:pt x="57212" y="281279"/>
                  </a:cubicBezTo>
                  <a:cubicBezTo>
                    <a:pt x="56604" y="287966"/>
                    <a:pt x="57030" y="305456"/>
                    <a:pt x="52450" y="314617"/>
                  </a:cubicBezTo>
                  <a:cubicBezTo>
                    <a:pt x="51170" y="317177"/>
                    <a:pt x="49275" y="319380"/>
                    <a:pt x="47687" y="321761"/>
                  </a:cubicBezTo>
                  <a:cubicBezTo>
                    <a:pt x="46893" y="324142"/>
                    <a:pt x="47290" y="328507"/>
                    <a:pt x="45306" y="328904"/>
                  </a:cubicBezTo>
                  <a:cubicBezTo>
                    <a:pt x="43322" y="329301"/>
                    <a:pt x="38956" y="324142"/>
                    <a:pt x="35781" y="324142"/>
                  </a:cubicBezTo>
                  <a:cubicBezTo>
                    <a:pt x="32606" y="324142"/>
                    <a:pt x="29431" y="328110"/>
                    <a:pt x="26256" y="328904"/>
                  </a:cubicBezTo>
                  <a:cubicBezTo>
                    <a:pt x="23081" y="329698"/>
                    <a:pt x="19906" y="327713"/>
                    <a:pt x="16731" y="328904"/>
                  </a:cubicBezTo>
                  <a:cubicBezTo>
                    <a:pt x="13556" y="330095"/>
                    <a:pt x="9586" y="333271"/>
                    <a:pt x="7205" y="336049"/>
                  </a:cubicBezTo>
                  <a:cubicBezTo>
                    <a:pt x="4824" y="338827"/>
                    <a:pt x="4031" y="342398"/>
                    <a:pt x="2444" y="345573"/>
                  </a:cubicBezTo>
                  <a:cubicBezTo>
                    <a:pt x="326" y="354041"/>
                    <a:pt x="-1790" y="356155"/>
                    <a:pt x="2444" y="364623"/>
                  </a:cubicBezTo>
                  <a:cubicBezTo>
                    <a:pt x="2799" y="365333"/>
                    <a:pt x="1254" y="348748"/>
                    <a:pt x="2444" y="347954"/>
                  </a:cubicBezTo>
                  <a:close/>
                </a:path>
              </a:pathLst>
            </a:custGeom>
            <a:blipFill dpi="0" rotWithShape="1">
              <a:blip r:embed="rId2" cstate="print"/>
              <a:srcRect/>
              <a:stretch>
                <a:fillRect t="4000"/>
              </a:stretch>
            </a:blipFill>
            <a:ln w="381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5 Forma libre"/>
            <p:cNvSpPr/>
            <p:nvPr/>
          </p:nvSpPr>
          <p:spPr>
            <a:xfrm>
              <a:off x="0" y="202019"/>
              <a:ext cx="1652515" cy="1922267"/>
            </a:xfrm>
            <a:custGeom>
              <a:avLst/>
              <a:gdLst>
                <a:gd name="connsiteX0" fmla="*/ 503343 w 1649474"/>
                <a:gd name="connsiteY0" fmla="*/ 5558 h 2357111"/>
                <a:gd name="connsiteX1" fmla="*/ 503343 w 1649474"/>
                <a:gd name="connsiteY1" fmla="*/ 80921 h 2357111"/>
                <a:gd name="connsiteX2" fmla="*/ 518415 w 1649474"/>
                <a:gd name="connsiteY2" fmla="*/ 85945 h 2357111"/>
                <a:gd name="connsiteX3" fmla="*/ 528464 w 1649474"/>
                <a:gd name="connsiteY3" fmla="*/ 116090 h 2357111"/>
                <a:gd name="connsiteX4" fmla="*/ 543536 w 1649474"/>
                <a:gd name="connsiteY4" fmla="*/ 146235 h 2357111"/>
                <a:gd name="connsiteX5" fmla="*/ 553585 w 1649474"/>
                <a:gd name="connsiteY5" fmla="*/ 156284 h 2357111"/>
                <a:gd name="connsiteX6" fmla="*/ 548560 w 1649474"/>
                <a:gd name="connsiteY6" fmla="*/ 181405 h 2357111"/>
                <a:gd name="connsiteX7" fmla="*/ 513391 w 1649474"/>
                <a:gd name="connsiteY7" fmla="*/ 196477 h 2357111"/>
                <a:gd name="connsiteX8" fmla="*/ 503343 w 1649474"/>
                <a:gd name="connsiteY8" fmla="*/ 211550 h 2357111"/>
                <a:gd name="connsiteX9" fmla="*/ 488270 w 1649474"/>
                <a:gd name="connsiteY9" fmla="*/ 266816 h 2357111"/>
                <a:gd name="connsiteX10" fmla="*/ 478222 w 1649474"/>
                <a:gd name="connsiteY10" fmla="*/ 296961 h 2357111"/>
                <a:gd name="connsiteX11" fmla="*/ 468174 w 1649474"/>
                <a:gd name="connsiteY11" fmla="*/ 312033 h 2357111"/>
                <a:gd name="connsiteX12" fmla="*/ 448077 w 1649474"/>
                <a:gd name="connsiteY12" fmla="*/ 352227 h 2357111"/>
                <a:gd name="connsiteX13" fmla="*/ 443053 w 1649474"/>
                <a:gd name="connsiteY13" fmla="*/ 367299 h 2357111"/>
                <a:gd name="connsiteX14" fmla="*/ 422956 w 1649474"/>
                <a:gd name="connsiteY14" fmla="*/ 387396 h 2357111"/>
                <a:gd name="connsiteX15" fmla="*/ 412908 w 1649474"/>
                <a:gd name="connsiteY15" fmla="*/ 417541 h 2357111"/>
                <a:gd name="connsiteX16" fmla="*/ 407883 w 1649474"/>
                <a:gd name="connsiteY16" fmla="*/ 432613 h 2357111"/>
                <a:gd name="connsiteX17" fmla="*/ 387787 w 1649474"/>
                <a:gd name="connsiteY17" fmla="*/ 457734 h 2357111"/>
                <a:gd name="connsiteX18" fmla="*/ 382763 w 1649474"/>
                <a:gd name="connsiteY18" fmla="*/ 477831 h 2357111"/>
                <a:gd name="connsiteX19" fmla="*/ 377738 w 1649474"/>
                <a:gd name="connsiteY19" fmla="*/ 492903 h 2357111"/>
                <a:gd name="connsiteX20" fmla="*/ 367690 w 1649474"/>
                <a:gd name="connsiteY20" fmla="*/ 568266 h 2357111"/>
                <a:gd name="connsiteX21" fmla="*/ 357642 w 1649474"/>
                <a:gd name="connsiteY21" fmla="*/ 583339 h 2357111"/>
                <a:gd name="connsiteX22" fmla="*/ 342569 w 1649474"/>
                <a:gd name="connsiteY22" fmla="*/ 608460 h 2357111"/>
                <a:gd name="connsiteX23" fmla="*/ 327497 w 1649474"/>
                <a:gd name="connsiteY23" fmla="*/ 638605 h 2357111"/>
                <a:gd name="connsiteX24" fmla="*/ 322472 w 1649474"/>
                <a:gd name="connsiteY24" fmla="*/ 653677 h 2357111"/>
                <a:gd name="connsiteX25" fmla="*/ 312424 w 1649474"/>
                <a:gd name="connsiteY25" fmla="*/ 693871 h 2357111"/>
                <a:gd name="connsiteX26" fmla="*/ 297352 w 1649474"/>
                <a:gd name="connsiteY26" fmla="*/ 724016 h 2357111"/>
                <a:gd name="connsiteX27" fmla="*/ 287303 w 1649474"/>
                <a:gd name="connsiteY27" fmla="*/ 754161 h 2357111"/>
                <a:gd name="connsiteX28" fmla="*/ 282279 w 1649474"/>
                <a:gd name="connsiteY28" fmla="*/ 769233 h 2357111"/>
                <a:gd name="connsiteX29" fmla="*/ 272231 w 1649474"/>
                <a:gd name="connsiteY29" fmla="*/ 779282 h 2357111"/>
                <a:gd name="connsiteX30" fmla="*/ 267207 w 1649474"/>
                <a:gd name="connsiteY30" fmla="*/ 794354 h 2357111"/>
                <a:gd name="connsiteX31" fmla="*/ 247110 w 1649474"/>
                <a:gd name="connsiteY31" fmla="*/ 814451 h 2357111"/>
                <a:gd name="connsiteX32" fmla="*/ 242086 w 1649474"/>
                <a:gd name="connsiteY32" fmla="*/ 829523 h 2357111"/>
                <a:gd name="connsiteX33" fmla="*/ 227013 w 1649474"/>
                <a:gd name="connsiteY33" fmla="*/ 834547 h 2357111"/>
                <a:gd name="connsiteX34" fmla="*/ 221989 w 1649474"/>
                <a:gd name="connsiteY34" fmla="*/ 859668 h 2357111"/>
                <a:gd name="connsiteX35" fmla="*/ 211941 w 1649474"/>
                <a:gd name="connsiteY35" fmla="*/ 874741 h 2357111"/>
                <a:gd name="connsiteX36" fmla="*/ 171747 w 1649474"/>
                <a:gd name="connsiteY36" fmla="*/ 854644 h 2357111"/>
                <a:gd name="connsiteX37" fmla="*/ 121505 w 1649474"/>
                <a:gd name="connsiteY37" fmla="*/ 859668 h 2357111"/>
                <a:gd name="connsiteX38" fmla="*/ 111457 w 1649474"/>
                <a:gd name="connsiteY38" fmla="*/ 874741 h 2357111"/>
                <a:gd name="connsiteX39" fmla="*/ 81312 w 1649474"/>
                <a:gd name="connsiteY39" fmla="*/ 884789 h 2357111"/>
                <a:gd name="connsiteX40" fmla="*/ 51167 w 1649474"/>
                <a:gd name="connsiteY40" fmla="*/ 894838 h 2357111"/>
                <a:gd name="connsiteX41" fmla="*/ 36094 w 1649474"/>
                <a:gd name="connsiteY41" fmla="*/ 899862 h 2357111"/>
                <a:gd name="connsiteX42" fmla="*/ 10974 w 1649474"/>
                <a:gd name="connsiteY42" fmla="*/ 904886 h 2357111"/>
                <a:gd name="connsiteX43" fmla="*/ 925 w 1649474"/>
                <a:gd name="connsiteY43" fmla="*/ 914934 h 2357111"/>
                <a:gd name="connsiteX44" fmla="*/ 15998 w 1649474"/>
                <a:gd name="connsiteY44" fmla="*/ 955128 h 2357111"/>
                <a:gd name="connsiteX45" fmla="*/ 10974 w 1649474"/>
                <a:gd name="connsiteY45" fmla="*/ 975224 h 2357111"/>
                <a:gd name="connsiteX46" fmla="*/ 925 w 1649474"/>
                <a:gd name="connsiteY46" fmla="*/ 985273 h 2357111"/>
                <a:gd name="connsiteX47" fmla="*/ 5949 w 1649474"/>
                <a:gd name="connsiteY47" fmla="*/ 1005369 h 2357111"/>
                <a:gd name="connsiteX48" fmla="*/ 71264 w 1649474"/>
                <a:gd name="connsiteY48" fmla="*/ 1005369 h 2357111"/>
                <a:gd name="connsiteX49" fmla="*/ 76288 w 1649474"/>
                <a:gd name="connsiteY49" fmla="*/ 1020442 h 2357111"/>
                <a:gd name="connsiteX50" fmla="*/ 81312 w 1649474"/>
                <a:gd name="connsiteY50" fmla="*/ 1040539 h 2357111"/>
                <a:gd name="connsiteX51" fmla="*/ 76288 w 1649474"/>
                <a:gd name="connsiteY51" fmla="*/ 1100829 h 2357111"/>
                <a:gd name="connsiteX52" fmla="*/ 66239 w 1649474"/>
                <a:gd name="connsiteY52" fmla="*/ 1151071 h 2357111"/>
                <a:gd name="connsiteX53" fmla="*/ 71264 w 1649474"/>
                <a:gd name="connsiteY53" fmla="*/ 1216385 h 2357111"/>
                <a:gd name="connsiteX54" fmla="*/ 76288 w 1649474"/>
                <a:gd name="connsiteY54" fmla="*/ 1231457 h 2357111"/>
                <a:gd name="connsiteX55" fmla="*/ 96385 w 1649474"/>
                <a:gd name="connsiteY55" fmla="*/ 1251554 h 2357111"/>
                <a:gd name="connsiteX56" fmla="*/ 121505 w 1649474"/>
                <a:gd name="connsiteY56" fmla="*/ 1276675 h 2357111"/>
                <a:gd name="connsiteX57" fmla="*/ 146626 w 1649474"/>
                <a:gd name="connsiteY57" fmla="*/ 1291747 h 2357111"/>
                <a:gd name="connsiteX58" fmla="*/ 156675 w 1649474"/>
                <a:gd name="connsiteY58" fmla="*/ 1301796 h 2357111"/>
                <a:gd name="connsiteX59" fmla="*/ 166723 w 1649474"/>
                <a:gd name="connsiteY59" fmla="*/ 1316868 h 2357111"/>
                <a:gd name="connsiteX60" fmla="*/ 196868 w 1649474"/>
                <a:gd name="connsiteY60" fmla="*/ 1326917 h 2357111"/>
                <a:gd name="connsiteX61" fmla="*/ 242086 w 1649474"/>
                <a:gd name="connsiteY61" fmla="*/ 1347013 h 2357111"/>
                <a:gd name="connsiteX62" fmla="*/ 272231 w 1649474"/>
                <a:gd name="connsiteY62" fmla="*/ 1357062 h 2357111"/>
                <a:gd name="connsiteX63" fmla="*/ 362666 w 1649474"/>
                <a:gd name="connsiteY63" fmla="*/ 1367110 h 2357111"/>
                <a:gd name="connsiteX64" fmla="*/ 392811 w 1649474"/>
                <a:gd name="connsiteY64" fmla="*/ 1377158 h 2357111"/>
                <a:gd name="connsiteX65" fmla="*/ 427980 w 1649474"/>
                <a:gd name="connsiteY65" fmla="*/ 1387207 h 2357111"/>
                <a:gd name="connsiteX66" fmla="*/ 448077 w 1649474"/>
                <a:gd name="connsiteY66" fmla="*/ 1412328 h 2357111"/>
                <a:gd name="connsiteX67" fmla="*/ 478222 w 1649474"/>
                <a:gd name="connsiteY67" fmla="*/ 1422376 h 2357111"/>
                <a:gd name="connsiteX68" fmla="*/ 493294 w 1649474"/>
                <a:gd name="connsiteY68" fmla="*/ 1427400 h 2357111"/>
                <a:gd name="connsiteX69" fmla="*/ 508367 w 1649474"/>
                <a:gd name="connsiteY69" fmla="*/ 1432424 h 2357111"/>
                <a:gd name="connsiteX70" fmla="*/ 548560 w 1649474"/>
                <a:gd name="connsiteY70" fmla="*/ 1432424 h 2357111"/>
                <a:gd name="connsiteX71" fmla="*/ 563633 w 1649474"/>
                <a:gd name="connsiteY71" fmla="*/ 1427400 h 2357111"/>
                <a:gd name="connsiteX72" fmla="*/ 578705 w 1649474"/>
                <a:gd name="connsiteY72" fmla="*/ 1417352 h 2357111"/>
                <a:gd name="connsiteX73" fmla="*/ 608850 w 1649474"/>
                <a:gd name="connsiteY73" fmla="*/ 1407303 h 2357111"/>
                <a:gd name="connsiteX74" fmla="*/ 649044 w 1649474"/>
                <a:gd name="connsiteY74" fmla="*/ 1412328 h 2357111"/>
                <a:gd name="connsiteX75" fmla="*/ 669141 w 1649474"/>
                <a:gd name="connsiteY75" fmla="*/ 1457545 h 2357111"/>
                <a:gd name="connsiteX76" fmla="*/ 679189 w 1649474"/>
                <a:gd name="connsiteY76" fmla="*/ 1487690 h 2357111"/>
                <a:gd name="connsiteX77" fmla="*/ 684213 w 1649474"/>
                <a:gd name="connsiteY77" fmla="*/ 1502763 h 2357111"/>
                <a:gd name="connsiteX78" fmla="*/ 704310 w 1649474"/>
                <a:gd name="connsiteY78" fmla="*/ 1527884 h 2357111"/>
                <a:gd name="connsiteX79" fmla="*/ 719382 w 1649474"/>
                <a:gd name="connsiteY79" fmla="*/ 1558029 h 2357111"/>
                <a:gd name="connsiteX80" fmla="*/ 729431 w 1649474"/>
                <a:gd name="connsiteY80" fmla="*/ 1568077 h 2357111"/>
                <a:gd name="connsiteX81" fmla="*/ 739479 w 1649474"/>
                <a:gd name="connsiteY81" fmla="*/ 1583150 h 2357111"/>
                <a:gd name="connsiteX82" fmla="*/ 754552 w 1649474"/>
                <a:gd name="connsiteY82" fmla="*/ 1588174 h 2357111"/>
                <a:gd name="connsiteX83" fmla="*/ 769624 w 1649474"/>
                <a:gd name="connsiteY83" fmla="*/ 1598222 h 2357111"/>
                <a:gd name="connsiteX84" fmla="*/ 789721 w 1649474"/>
                <a:gd name="connsiteY84" fmla="*/ 1618319 h 2357111"/>
                <a:gd name="connsiteX85" fmla="*/ 814842 w 1649474"/>
                <a:gd name="connsiteY85" fmla="*/ 1653488 h 2357111"/>
                <a:gd name="connsiteX86" fmla="*/ 824890 w 1649474"/>
                <a:gd name="connsiteY86" fmla="*/ 1668561 h 2357111"/>
                <a:gd name="connsiteX87" fmla="*/ 855035 w 1649474"/>
                <a:gd name="connsiteY87" fmla="*/ 1678609 h 2357111"/>
                <a:gd name="connsiteX88" fmla="*/ 870108 w 1649474"/>
                <a:gd name="connsiteY88" fmla="*/ 1688657 h 2357111"/>
                <a:gd name="connsiteX89" fmla="*/ 890204 w 1649474"/>
                <a:gd name="connsiteY89" fmla="*/ 1708754 h 2357111"/>
                <a:gd name="connsiteX90" fmla="*/ 910301 w 1649474"/>
                <a:gd name="connsiteY90" fmla="*/ 1728851 h 2357111"/>
                <a:gd name="connsiteX91" fmla="*/ 930398 w 1649474"/>
                <a:gd name="connsiteY91" fmla="*/ 1774068 h 2357111"/>
                <a:gd name="connsiteX92" fmla="*/ 940446 w 1649474"/>
                <a:gd name="connsiteY92" fmla="*/ 1809238 h 2357111"/>
                <a:gd name="connsiteX93" fmla="*/ 950494 w 1649474"/>
                <a:gd name="connsiteY93" fmla="*/ 1859479 h 2357111"/>
                <a:gd name="connsiteX94" fmla="*/ 960543 w 1649474"/>
                <a:gd name="connsiteY94" fmla="*/ 1889624 h 2357111"/>
                <a:gd name="connsiteX95" fmla="*/ 975615 w 1649474"/>
                <a:gd name="connsiteY95" fmla="*/ 1904697 h 2357111"/>
                <a:gd name="connsiteX96" fmla="*/ 980639 w 1649474"/>
                <a:gd name="connsiteY96" fmla="*/ 1919769 h 2357111"/>
                <a:gd name="connsiteX97" fmla="*/ 1005760 w 1649474"/>
                <a:gd name="connsiteY97" fmla="*/ 1939866 h 2357111"/>
                <a:gd name="connsiteX98" fmla="*/ 1035905 w 1649474"/>
                <a:gd name="connsiteY98" fmla="*/ 2030301 h 2357111"/>
                <a:gd name="connsiteX99" fmla="*/ 1050978 w 1649474"/>
                <a:gd name="connsiteY99" fmla="*/ 2075519 h 2357111"/>
                <a:gd name="connsiteX100" fmla="*/ 1056002 w 1649474"/>
                <a:gd name="connsiteY100" fmla="*/ 2090591 h 2357111"/>
                <a:gd name="connsiteX101" fmla="*/ 1061026 w 1649474"/>
                <a:gd name="connsiteY101" fmla="*/ 2115712 h 2357111"/>
                <a:gd name="connsiteX102" fmla="*/ 1056002 w 1649474"/>
                <a:gd name="connsiteY102" fmla="*/ 2145857 h 2357111"/>
                <a:gd name="connsiteX103" fmla="*/ 1056002 w 1649474"/>
                <a:gd name="connsiteY103" fmla="*/ 2186051 h 2357111"/>
                <a:gd name="connsiteX104" fmla="*/ 1121316 w 1649474"/>
                <a:gd name="connsiteY104" fmla="*/ 2201123 h 2357111"/>
                <a:gd name="connsiteX105" fmla="*/ 1156486 w 1649474"/>
                <a:gd name="connsiteY105" fmla="*/ 2226244 h 2357111"/>
                <a:gd name="connsiteX106" fmla="*/ 1151461 w 1649474"/>
                <a:gd name="connsiteY106" fmla="*/ 2271462 h 2357111"/>
                <a:gd name="connsiteX107" fmla="*/ 1141413 w 1649474"/>
                <a:gd name="connsiteY107" fmla="*/ 2301607 h 2357111"/>
                <a:gd name="connsiteX108" fmla="*/ 1156486 w 1649474"/>
                <a:gd name="connsiteY108" fmla="*/ 2336776 h 2357111"/>
                <a:gd name="connsiteX109" fmla="*/ 1171558 w 1649474"/>
                <a:gd name="connsiteY109" fmla="*/ 2341800 h 2357111"/>
                <a:gd name="connsiteX110" fmla="*/ 1206727 w 1649474"/>
                <a:gd name="connsiteY110" fmla="*/ 2316679 h 2357111"/>
                <a:gd name="connsiteX111" fmla="*/ 1246921 w 1649474"/>
                <a:gd name="connsiteY111" fmla="*/ 2321703 h 2357111"/>
                <a:gd name="connsiteX112" fmla="*/ 1256969 w 1649474"/>
                <a:gd name="connsiteY112" fmla="*/ 2331752 h 2357111"/>
                <a:gd name="connsiteX113" fmla="*/ 1302187 w 1649474"/>
                <a:gd name="connsiteY113" fmla="*/ 2341800 h 2357111"/>
                <a:gd name="connsiteX114" fmla="*/ 1317259 w 1649474"/>
                <a:gd name="connsiteY114" fmla="*/ 2346824 h 2357111"/>
                <a:gd name="connsiteX115" fmla="*/ 1327308 w 1649474"/>
                <a:gd name="connsiteY115" fmla="*/ 2356873 h 2357111"/>
                <a:gd name="connsiteX116" fmla="*/ 1367501 w 1649474"/>
                <a:gd name="connsiteY116" fmla="*/ 2351849 h 2357111"/>
                <a:gd name="connsiteX117" fmla="*/ 1377549 w 1649474"/>
                <a:gd name="connsiteY117" fmla="*/ 2301607 h 2357111"/>
                <a:gd name="connsiteX118" fmla="*/ 1357453 w 1649474"/>
                <a:gd name="connsiteY118" fmla="*/ 2306631 h 2357111"/>
                <a:gd name="connsiteX119" fmla="*/ 1337356 w 1649474"/>
                <a:gd name="connsiteY119" fmla="*/ 2241317 h 2357111"/>
                <a:gd name="connsiteX120" fmla="*/ 1327308 w 1649474"/>
                <a:gd name="connsiteY120" fmla="*/ 2211172 h 2357111"/>
                <a:gd name="connsiteX121" fmla="*/ 1332332 w 1649474"/>
                <a:gd name="connsiteY121" fmla="*/ 2181027 h 2357111"/>
                <a:gd name="connsiteX122" fmla="*/ 1362477 w 1649474"/>
                <a:gd name="connsiteY122" fmla="*/ 2170978 h 2357111"/>
                <a:gd name="connsiteX123" fmla="*/ 1442864 w 1649474"/>
                <a:gd name="connsiteY123" fmla="*/ 2160930 h 2357111"/>
                <a:gd name="connsiteX124" fmla="*/ 1483057 w 1649474"/>
                <a:gd name="connsiteY124" fmla="*/ 2140833 h 2357111"/>
                <a:gd name="connsiteX125" fmla="*/ 1493105 w 1649474"/>
                <a:gd name="connsiteY125" fmla="*/ 2125761 h 2357111"/>
                <a:gd name="connsiteX126" fmla="*/ 1498130 w 1649474"/>
                <a:gd name="connsiteY126" fmla="*/ 2110688 h 2357111"/>
                <a:gd name="connsiteX127" fmla="*/ 1503154 w 1649474"/>
                <a:gd name="connsiteY127" fmla="*/ 2050398 h 2357111"/>
                <a:gd name="connsiteX128" fmla="*/ 1508178 w 1649474"/>
                <a:gd name="connsiteY128" fmla="*/ 2035325 h 2357111"/>
                <a:gd name="connsiteX129" fmla="*/ 1583541 w 1649474"/>
                <a:gd name="connsiteY129" fmla="*/ 2045374 h 2357111"/>
                <a:gd name="connsiteX130" fmla="*/ 1623734 w 1649474"/>
                <a:gd name="connsiteY130" fmla="*/ 2055422 h 2357111"/>
                <a:gd name="connsiteX131" fmla="*/ 1648855 w 1649474"/>
                <a:gd name="connsiteY131" fmla="*/ 2050398 h 2357111"/>
                <a:gd name="connsiteX132" fmla="*/ 1633782 w 1649474"/>
                <a:gd name="connsiteY132" fmla="*/ 2045374 h 2357111"/>
                <a:gd name="connsiteX133" fmla="*/ 1623734 w 1649474"/>
                <a:gd name="connsiteY133" fmla="*/ 2035325 h 2357111"/>
                <a:gd name="connsiteX134" fmla="*/ 1593589 w 1649474"/>
                <a:gd name="connsiteY134" fmla="*/ 2025277 h 2357111"/>
                <a:gd name="connsiteX135" fmla="*/ 1578516 w 1649474"/>
                <a:gd name="connsiteY135" fmla="*/ 2020253 h 2357111"/>
                <a:gd name="connsiteX136" fmla="*/ 1563444 w 1649474"/>
                <a:gd name="connsiteY136" fmla="*/ 2010205 h 2357111"/>
                <a:gd name="connsiteX137" fmla="*/ 1548371 w 1649474"/>
                <a:gd name="connsiteY137" fmla="*/ 2005180 h 2357111"/>
                <a:gd name="connsiteX138" fmla="*/ 1533299 w 1649474"/>
                <a:gd name="connsiteY138" fmla="*/ 1990108 h 2357111"/>
                <a:gd name="connsiteX139" fmla="*/ 1538323 w 1649474"/>
                <a:gd name="connsiteY139" fmla="*/ 1944890 h 2357111"/>
                <a:gd name="connsiteX140" fmla="*/ 1543347 w 1649474"/>
                <a:gd name="connsiteY140" fmla="*/ 1929818 h 2357111"/>
                <a:gd name="connsiteX141" fmla="*/ 1578516 w 1649474"/>
                <a:gd name="connsiteY141" fmla="*/ 1924794 h 2357111"/>
                <a:gd name="connsiteX142" fmla="*/ 1583541 w 1649474"/>
                <a:gd name="connsiteY142" fmla="*/ 1909721 h 2357111"/>
                <a:gd name="connsiteX143" fmla="*/ 1593589 w 1649474"/>
                <a:gd name="connsiteY143" fmla="*/ 1894649 h 2357111"/>
                <a:gd name="connsiteX144" fmla="*/ 1578516 w 1649474"/>
                <a:gd name="connsiteY144" fmla="*/ 1889624 h 2357111"/>
                <a:gd name="connsiteX145" fmla="*/ 1563444 w 1649474"/>
                <a:gd name="connsiteY145" fmla="*/ 1879576 h 2357111"/>
                <a:gd name="connsiteX146" fmla="*/ 1533299 w 1649474"/>
                <a:gd name="connsiteY146" fmla="*/ 1869528 h 2357111"/>
                <a:gd name="connsiteX147" fmla="*/ 1528275 w 1649474"/>
                <a:gd name="connsiteY147" fmla="*/ 1854455 h 2357111"/>
                <a:gd name="connsiteX148" fmla="*/ 1518226 w 1649474"/>
                <a:gd name="connsiteY148" fmla="*/ 1844407 h 2357111"/>
                <a:gd name="connsiteX149" fmla="*/ 1528275 w 1649474"/>
                <a:gd name="connsiteY149" fmla="*/ 1799189 h 2357111"/>
                <a:gd name="connsiteX150" fmla="*/ 1533299 w 1649474"/>
                <a:gd name="connsiteY150" fmla="*/ 1769044 h 2357111"/>
                <a:gd name="connsiteX151" fmla="*/ 1538323 w 1649474"/>
                <a:gd name="connsiteY151" fmla="*/ 1753972 h 2357111"/>
                <a:gd name="connsiteX152" fmla="*/ 1533299 w 1649474"/>
                <a:gd name="connsiteY152" fmla="*/ 1658512 h 2357111"/>
                <a:gd name="connsiteX153" fmla="*/ 1523250 w 1649474"/>
                <a:gd name="connsiteY153" fmla="*/ 1628367 h 2357111"/>
                <a:gd name="connsiteX154" fmla="*/ 1518226 w 1649474"/>
                <a:gd name="connsiteY154" fmla="*/ 1613295 h 2357111"/>
                <a:gd name="connsiteX155" fmla="*/ 1513202 w 1649474"/>
                <a:gd name="connsiteY155" fmla="*/ 1578125 h 2357111"/>
                <a:gd name="connsiteX156" fmla="*/ 1508178 w 1649474"/>
                <a:gd name="connsiteY156" fmla="*/ 1563053 h 2357111"/>
                <a:gd name="connsiteX157" fmla="*/ 1493105 w 1649474"/>
                <a:gd name="connsiteY157" fmla="*/ 1558029 h 2357111"/>
                <a:gd name="connsiteX158" fmla="*/ 1473009 w 1649474"/>
                <a:gd name="connsiteY158" fmla="*/ 1517835 h 2357111"/>
                <a:gd name="connsiteX159" fmla="*/ 1462960 w 1649474"/>
                <a:gd name="connsiteY159" fmla="*/ 1477642 h 2357111"/>
                <a:gd name="connsiteX160" fmla="*/ 1467985 w 1649474"/>
                <a:gd name="connsiteY160" fmla="*/ 1407303 h 2357111"/>
                <a:gd name="connsiteX161" fmla="*/ 1473009 w 1649474"/>
                <a:gd name="connsiteY161" fmla="*/ 1392231 h 2357111"/>
                <a:gd name="connsiteX162" fmla="*/ 1457936 w 1649474"/>
                <a:gd name="connsiteY162" fmla="*/ 1291747 h 2357111"/>
                <a:gd name="connsiteX163" fmla="*/ 1467985 w 1649474"/>
                <a:gd name="connsiteY163" fmla="*/ 1156095 h 2357111"/>
                <a:gd name="connsiteX164" fmla="*/ 1457936 w 1649474"/>
                <a:gd name="connsiteY164" fmla="*/ 1125950 h 2357111"/>
                <a:gd name="connsiteX165" fmla="*/ 1437839 w 1649474"/>
                <a:gd name="connsiteY165" fmla="*/ 1105853 h 2357111"/>
                <a:gd name="connsiteX166" fmla="*/ 1432815 w 1649474"/>
                <a:gd name="connsiteY166" fmla="*/ 1060635 h 2357111"/>
                <a:gd name="connsiteX167" fmla="*/ 1427791 w 1649474"/>
                <a:gd name="connsiteY167" fmla="*/ 1035514 h 2357111"/>
                <a:gd name="connsiteX168" fmla="*/ 1402670 w 1649474"/>
                <a:gd name="connsiteY168" fmla="*/ 1010394 h 2357111"/>
                <a:gd name="connsiteX169" fmla="*/ 1392622 w 1649474"/>
                <a:gd name="connsiteY169" fmla="*/ 1000345 h 2357111"/>
                <a:gd name="connsiteX170" fmla="*/ 1367501 w 1649474"/>
                <a:gd name="connsiteY170" fmla="*/ 965176 h 2357111"/>
                <a:gd name="connsiteX171" fmla="*/ 1352428 w 1649474"/>
                <a:gd name="connsiteY171" fmla="*/ 940055 h 2357111"/>
                <a:gd name="connsiteX172" fmla="*/ 1342380 w 1649474"/>
                <a:gd name="connsiteY172" fmla="*/ 924983 h 2357111"/>
                <a:gd name="connsiteX173" fmla="*/ 1322283 w 1649474"/>
                <a:gd name="connsiteY173" fmla="*/ 904886 h 2357111"/>
                <a:gd name="connsiteX174" fmla="*/ 1317259 w 1649474"/>
                <a:gd name="connsiteY174" fmla="*/ 889813 h 2357111"/>
                <a:gd name="connsiteX175" fmla="*/ 1302187 w 1649474"/>
                <a:gd name="connsiteY175" fmla="*/ 879765 h 2357111"/>
                <a:gd name="connsiteX176" fmla="*/ 1246921 w 1649474"/>
                <a:gd name="connsiteY176" fmla="*/ 869717 h 2357111"/>
                <a:gd name="connsiteX177" fmla="*/ 1221800 w 1649474"/>
                <a:gd name="connsiteY177" fmla="*/ 854644 h 2357111"/>
                <a:gd name="connsiteX178" fmla="*/ 1206727 w 1649474"/>
                <a:gd name="connsiteY178" fmla="*/ 839572 h 2357111"/>
                <a:gd name="connsiteX179" fmla="*/ 1201703 w 1649474"/>
                <a:gd name="connsiteY179" fmla="*/ 804402 h 2357111"/>
                <a:gd name="connsiteX180" fmla="*/ 1191655 w 1649474"/>
                <a:gd name="connsiteY180" fmla="*/ 774257 h 2357111"/>
                <a:gd name="connsiteX181" fmla="*/ 1176582 w 1649474"/>
                <a:gd name="connsiteY181" fmla="*/ 698895 h 2357111"/>
                <a:gd name="connsiteX182" fmla="*/ 1166534 w 1649474"/>
                <a:gd name="connsiteY182" fmla="*/ 668750 h 2357111"/>
                <a:gd name="connsiteX183" fmla="*/ 1161510 w 1649474"/>
                <a:gd name="connsiteY183" fmla="*/ 653677 h 2357111"/>
                <a:gd name="connsiteX184" fmla="*/ 1166534 w 1649474"/>
                <a:gd name="connsiteY184" fmla="*/ 563242 h 2357111"/>
                <a:gd name="connsiteX185" fmla="*/ 1196679 w 1649474"/>
                <a:gd name="connsiteY185" fmla="*/ 553194 h 2357111"/>
                <a:gd name="connsiteX186" fmla="*/ 1211752 w 1649474"/>
                <a:gd name="connsiteY186" fmla="*/ 548169 h 2357111"/>
                <a:gd name="connsiteX187" fmla="*/ 1226824 w 1649474"/>
                <a:gd name="connsiteY187" fmla="*/ 477831 h 2357111"/>
                <a:gd name="connsiteX188" fmla="*/ 1241897 w 1649474"/>
                <a:gd name="connsiteY188" fmla="*/ 427589 h 2357111"/>
                <a:gd name="connsiteX189" fmla="*/ 1251945 w 1649474"/>
                <a:gd name="connsiteY189" fmla="*/ 412517 h 2357111"/>
                <a:gd name="connsiteX190" fmla="*/ 1236872 w 1649474"/>
                <a:gd name="connsiteY190" fmla="*/ 387396 h 2357111"/>
                <a:gd name="connsiteX191" fmla="*/ 1216776 w 1649474"/>
                <a:gd name="connsiteY191" fmla="*/ 357251 h 2357111"/>
                <a:gd name="connsiteX192" fmla="*/ 1211752 w 1649474"/>
                <a:gd name="connsiteY192" fmla="*/ 342178 h 2357111"/>
                <a:gd name="connsiteX193" fmla="*/ 1201703 w 1649474"/>
                <a:gd name="connsiteY193" fmla="*/ 332130 h 2357111"/>
                <a:gd name="connsiteX194" fmla="*/ 1191655 w 1649474"/>
                <a:gd name="connsiteY194" fmla="*/ 301985 h 2357111"/>
                <a:gd name="connsiteX195" fmla="*/ 1196679 w 1649474"/>
                <a:gd name="connsiteY195" fmla="*/ 181405 h 2357111"/>
                <a:gd name="connsiteX196" fmla="*/ 1206727 w 1649474"/>
                <a:gd name="connsiteY196" fmla="*/ 151260 h 2357111"/>
                <a:gd name="connsiteX197" fmla="*/ 1186631 w 1649474"/>
                <a:gd name="connsiteY197" fmla="*/ 126139 h 2357111"/>
                <a:gd name="connsiteX198" fmla="*/ 1181607 w 1649474"/>
                <a:gd name="connsiteY198" fmla="*/ 111066 h 2357111"/>
                <a:gd name="connsiteX199" fmla="*/ 1161510 w 1649474"/>
                <a:gd name="connsiteY199" fmla="*/ 116090 h 2357111"/>
                <a:gd name="connsiteX200" fmla="*/ 1151461 w 1649474"/>
                <a:gd name="connsiteY200" fmla="*/ 146235 h 2357111"/>
                <a:gd name="connsiteX201" fmla="*/ 1091171 w 1649474"/>
                <a:gd name="connsiteY201" fmla="*/ 166332 h 2357111"/>
                <a:gd name="connsiteX202" fmla="*/ 1076099 w 1649474"/>
                <a:gd name="connsiteY202" fmla="*/ 171356 h 2357111"/>
                <a:gd name="connsiteX203" fmla="*/ 1061026 w 1649474"/>
                <a:gd name="connsiteY203" fmla="*/ 176380 h 2357111"/>
                <a:gd name="connsiteX204" fmla="*/ 1035905 w 1649474"/>
                <a:gd name="connsiteY204" fmla="*/ 191453 h 2357111"/>
                <a:gd name="connsiteX205" fmla="*/ 1020833 w 1649474"/>
                <a:gd name="connsiteY205" fmla="*/ 201501 h 2357111"/>
                <a:gd name="connsiteX206" fmla="*/ 990688 w 1649474"/>
                <a:gd name="connsiteY206" fmla="*/ 211550 h 2357111"/>
                <a:gd name="connsiteX207" fmla="*/ 975615 w 1649474"/>
                <a:gd name="connsiteY207" fmla="*/ 216574 h 2357111"/>
                <a:gd name="connsiteX208" fmla="*/ 960543 w 1649474"/>
                <a:gd name="connsiteY208" fmla="*/ 221598 h 2357111"/>
                <a:gd name="connsiteX209" fmla="*/ 940446 w 1649474"/>
                <a:gd name="connsiteY209" fmla="*/ 216574 h 2357111"/>
                <a:gd name="connsiteX210" fmla="*/ 910301 w 1649474"/>
                <a:gd name="connsiteY210" fmla="*/ 181405 h 2357111"/>
                <a:gd name="connsiteX211" fmla="*/ 890204 w 1649474"/>
                <a:gd name="connsiteY211" fmla="*/ 161308 h 2357111"/>
                <a:gd name="connsiteX212" fmla="*/ 885180 w 1649474"/>
                <a:gd name="connsiteY212" fmla="*/ 146235 h 2357111"/>
                <a:gd name="connsiteX213" fmla="*/ 865083 w 1649474"/>
                <a:gd name="connsiteY213" fmla="*/ 121114 h 2357111"/>
                <a:gd name="connsiteX214" fmla="*/ 850011 w 1649474"/>
                <a:gd name="connsiteY214" fmla="*/ 111066 h 2357111"/>
                <a:gd name="connsiteX215" fmla="*/ 839963 w 1649474"/>
                <a:gd name="connsiteY215" fmla="*/ 95994 h 2357111"/>
                <a:gd name="connsiteX216" fmla="*/ 784697 w 1649474"/>
                <a:gd name="connsiteY216" fmla="*/ 70873 h 2357111"/>
                <a:gd name="connsiteX217" fmla="*/ 759576 w 1649474"/>
                <a:gd name="connsiteY217" fmla="*/ 50776 h 2357111"/>
                <a:gd name="connsiteX218" fmla="*/ 729431 w 1649474"/>
                <a:gd name="connsiteY218" fmla="*/ 40728 h 2357111"/>
                <a:gd name="connsiteX219" fmla="*/ 714358 w 1649474"/>
                <a:gd name="connsiteY219" fmla="*/ 35703 h 2357111"/>
                <a:gd name="connsiteX220" fmla="*/ 644020 w 1649474"/>
                <a:gd name="connsiteY220" fmla="*/ 40728 h 2357111"/>
                <a:gd name="connsiteX221" fmla="*/ 613875 w 1649474"/>
                <a:gd name="connsiteY221" fmla="*/ 50776 h 2357111"/>
                <a:gd name="connsiteX222" fmla="*/ 598802 w 1649474"/>
                <a:gd name="connsiteY222" fmla="*/ 40728 h 2357111"/>
                <a:gd name="connsiteX223" fmla="*/ 578705 w 1649474"/>
                <a:gd name="connsiteY223" fmla="*/ 20631 h 2357111"/>
                <a:gd name="connsiteX224" fmla="*/ 548560 w 1649474"/>
                <a:gd name="connsiteY224" fmla="*/ 10583 h 2357111"/>
                <a:gd name="connsiteX225" fmla="*/ 533488 w 1649474"/>
                <a:gd name="connsiteY225" fmla="*/ 5558 h 2357111"/>
                <a:gd name="connsiteX226" fmla="*/ 518415 w 1649474"/>
                <a:gd name="connsiteY226" fmla="*/ 534 h 2357111"/>
                <a:gd name="connsiteX227" fmla="*/ 503343 w 1649474"/>
                <a:gd name="connsiteY227" fmla="*/ 5558 h 2357111"/>
                <a:gd name="connsiteX0" fmla="*/ 503343 w 1649474"/>
                <a:gd name="connsiteY0" fmla="*/ 5558 h 2357111"/>
                <a:gd name="connsiteX1" fmla="*/ 503343 w 1649474"/>
                <a:gd name="connsiteY1" fmla="*/ 80921 h 2357111"/>
                <a:gd name="connsiteX2" fmla="*/ 518415 w 1649474"/>
                <a:gd name="connsiteY2" fmla="*/ 85945 h 2357111"/>
                <a:gd name="connsiteX3" fmla="*/ 528464 w 1649474"/>
                <a:gd name="connsiteY3" fmla="*/ 116090 h 2357111"/>
                <a:gd name="connsiteX4" fmla="*/ 543536 w 1649474"/>
                <a:gd name="connsiteY4" fmla="*/ 146235 h 2357111"/>
                <a:gd name="connsiteX5" fmla="*/ 553585 w 1649474"/>
                <a:gd name="connsiteY5" fmla="*/ 156284 h 2357111"/>
                <a:gd name="connsiteX6" fmla="*/ 548560 w 1649474"/>
                <a:gd name="connsiteY6" fmla="*/ 181405 h 2357111"/>
                <a:gd name="connsiteX7" fmla="*/ 513391 w 1649474"/>
                <a:gd name="connsiteY7" fmla="*/ 196477 h 2357111"/>
                <a:gd name="connsiteX8" fmla="*/ 503343 w 1649474"/>
                <a:gd name="connsiteY8" fmla="*/ 211550 h 2357111"/>
                <a:gd name="connsiteX9" fmla="*/ 488270 w 1649474"/>
                <a:gd name="connsiteY9" fmla="*/ 266816 h 2357111"/>
                <a:gd name="connsiteX10" fmla="*/ 478222 w 1649474"/>
                <a:gd name="connsiteY10" fmla="*/ 296961 h 2357111"/>
                <a:gd name="connsiteX11" fmla="*/ 468174 w 1649474"/>
                <a:gd name="connsiteY11" fmla="*/ 312033 h 2357111"/>
                <a:gd name="connsiteX12" fmla="*/ 448077 w 1649474"/>
                <a:gd name="connsiteY12" fmla="*/ 352227 h 2357111"/>
                <a:gd name="connsiteX13" fmla="*/ 443053 w 1649474"/>
                <a:gd name="connsiteY13" fmla="*/ 367299 h 2357111"/>
                <a:gd name="connsiteX14" fmla="*/ 422956 w 1649474"/>
                <a:gd name="connsiteY14" fmla="*/ 387396 h 2357111"/>
                <a:gd name="connsiteX15" fmla="*/ 412908 w 1649474"/>
                <a:gd name="connsiteY15" fmla="*/ 417541 h 2357111"/>
                <a:gd name="connsiteX16" fmla="*/ 407883 w 1649474"/>
                <a:gd name="connsiteY16" fmla="*/ 432613 h 2357111"/>
                <a:gd name="connsiteX17" fmla="*/ 387787 w 1649474"/>
                <a:gd name="connsiteY17" fmla="*/ 457734 h 2357111"/>
                <a:gd name="connsiteX18" fmla="*/ 382763 w 1649474"/>
                <a:gd name="connsiteY18" fmla="*/ 477831 h 2357111"/>
                <a:gd name="connsiteX19" fmla="*/ 377738 w 1649474"/>
                <a:gd name="connsiteY19" fmla="*/ 492903 h 2357111"/>
                <a:gd name="connsiteX20" fmla="*/ 367690 w 1649474"/>
                <a:gd name="connsiteY20" fmla="*/ 568266 h 2357111"/>
                <a:gd name="connsiteX21" fmla="*/ 357642 w 1649474"/>
                <a:gd name="connsiteY21" fmla="*/ 583339 h 2357111"/>
                <a:gd name="connsiteX22" fmla="*/ 342569 w 1649474"/>
                <a:gd name="connsiteY22" fmla="*/ 608460 h 2357111"/>
                <a:gd name="connsiteX23" fmla="*/ 327497 w 1649474"/>
                <a:gd name="connsiteY23" fmla="*/ 638605 h 2357111"/>
                <a:gd name="connsiteX24" fmla="*/ 322472 w 1649474"/>
                <a:gd name="connsiteY24" fmla="*/ 653677 h 2357111"/>
                <a:gd name="connsiteX25" fmla="*/ 312424 w 1649474"/>
                <a:gd name="connsiteY25" fmla="*/ 693871 h 2357111"/>
                <a:gd name="connsiteX26" fmla="*/ 297352 w 1649474"/>
                <a:gd name="connsiteY26" fmla="*/ 724016 h 2357111"/>
                <a:gd name="connsiteX27" fmla="*/ 287303 w 1649474"/>
                <a:gd name="connsiteY27" fmla="*/ 754161 h 2357111"/>
                <a:gd name="connsiteX28" fmla="*/ 282279 w 1649474"/>
                <a:gd name="connsiteY28" fmla="*/ 769233 h 2357111"/>
                <a:gd name="connsiteX29" fmla="*/ 272231 w 1649474"/>
                <a:gd name="connsiteY29" fmla="*/ 779282 h 2357111"/>
                <a:gd name="connsiteX30" fmla="*/ 267207 w 1649474"/>
                <a:gd name="connsiteY30" fmla="*/ 794354 h 2357111"/>
                <a:gd name="connsiteX31" fmla="*/ 247110 w 1649474"/>
                <a:gd name="connsiteY31" fmla="*/ 814451 h 2357111"/>
                <a:gd name="connsiteX32" fmla="*/ 242086 w 1649474"/>
                <a:gd name="connsiteY32" fmla="*/ 829523 h 2357111"/>
                <a:gd name="connsiteX33" fmla="*/ 227013 w 1649474"/>
                <a:gd name="connsiteY33" fmla="*/ 834547 h 2357111"/>
                <a:gd name="connsiteX34" fmla="*/ 221989 w 1649474"/>
                <a:gd name="connsiteY34" fmla="*/ 859668 h 2357111"/>
                <a:gd name="connsiteX35" fmla="*/ 211941 w 1649474"/>
                <a:gd name="connsiteY35" fmla="*/ 874741 h 2357111"/>
                <a:gd name="connsiteX36" fmla="*/ 171747 w 1649474"/>
                <a:gd name="connsiteY36" fmla="*/ 854644 h 2357111"/>
                <a:gd name="connsiteX37" fmla="*/ 121505 w 1649474"/>
                <a:gd name="connsiteY37" fmla="*/ 859668 h 2357111"/>
                <a:gd name="connsiteX38" fmla="*/ 111457 w 1649474"/>
                <a:gd name="connsiteY38" fmla="*/ 874741 h 2357111"/>
                <a:gd name="connsiteX39" fmla="*/ 81312 w 1649474"/>
                <a:gd name="connsiteY39" fmla="*/ 884789 h 2357111"/>
                <a:gd name="connsiteX40" fmla="*/ 51167 w 1649474"/>
                <a:gd name="connsiteY40" fmla="*/ 894838 h 2357111"/>
                <a:gd name="connsiteX41" fmla="*/ 36094 w 1649474"/>
                <a:gd name="connsiteY41" fmla="*/ 899862 h 2357111"/>
                <a:gd name="connsiteX42" fmla="*/ 10974 w 1649474"/>
                <a:gd name="connsiteY42" fmla="*/ 904886 h 2357111"/>
                <a:gd name="connsiteX43" fmla="*/ 925 w 1649474"/>
                <a:gd name="connsiteY43" fmla="*/ 914934 h 2357111"/>
                <a:gd name="connsiteX44" fmla="*/ 15998 w 1649474"/>
                <a:gd name="connsiteY44" fmla="*/ 955128 h 2357111"/>
                <a:gd name="connsiteX45" fmla="*/ 10974 w 1649474"/>
                <a:gd name="connsiteY45" fmla="*/ 975224 h 2357111"/>
                <a:gd name="connsiteX46" fmla="*/ 925 w 1649474"/>
                <a:gd name="connsiteY46" fmla="*/ 985273 h 2357111"/>
                <a:gd name="connsiteX47" fmla="*/ 5949 w 1649474"/>
                <a:gd name="connsiteY47" fmla="*/ 1005369 h 2357111"/>
                <a:gd name="connsiteX48" fmla="*/ 71264 w 1649474"/>
                <a:gd name="connsiteY48" fmla="*/ 1005369 h 2357111"/>
                <a:gd name="connsiteX49" fmla="*/ 76288 w 1649474"/>
                <a:gd name="connsiteY49" fmla="*/ 1020442 h 2357111"/>
                <a:gd name="connsiteX50" fmla="*/ 81312 w 1649474"/>
                <a:gd name="connsiteY50" fmla="*/ 1040539 h 2357111"/>
                <a:gd name="connsiteX51" fmla="*/ 76288 w 1649474"/>
                <a:gd name="connsiteY51" fmla="*/ 1100829 h 2357111"/>
                <a:gd name="connsiteX52" fmla="*/ 66239 w 1649474"/>
                <a:gd name="connsiteY52" fmla="*/ 1151071 h 2357111"/>
                <a:gd name="connsiteX53" fmla="*/ 71264 w 1649474"/>
                <a:gd name="connsiteY53" fmla="*/ 1216385 h 2357111"/>
                <a:gd name="connsiteX54" fmla="*/ 76288 w 1649474"/>
                <a:gd name="connsiteY54" fmla="*/ 1231457 h 2357111"/>
                <a:gd name="connsiteX55" fmla="*/ 96385 w 1649474"/>
                <a:gd name="connsiteY55" fmla="*/ 1251554 h 2357111"/>
                <a:gd name="connsiteX56" fmla="*/ 121505 w 1649474"/>
                <a:gd name="connsiteY56" fmla="*/ 1276675 h 2357111"/>
                <a:gd name="connsiteX57" fmla="*/ 146626 w 1649474"/>
                <a:gd name="connsiteY57" fmla="*/ 1291747 h 2357111"/>
                <a:gd name="connsiteX58" fmla="*/ 156675 w 1649474"/>
                <a:gd name="connsiteY58" fmla="*/ 1301796 h 2357111"/>
                <a:gd name="connsiteX59" fmla="*/ 166723 w 1649474"/>
                <a:gd name="connsiteY59" fmla="*/ 1316868 h 2357111"/>
                <a:gd name="connsiteX60" fmla="*/ 196868 w 1649474"/>
                <a:gd name="connsiteY60" fmla="*/ 1326917 h 2357111"/>
                <a:gd name="connsiteX61" fmla="*/ 242086 w 1649474"/>
                <a:gd name="connsiteY61" fmla="*/ 1347013 h 2357111"/>
                <a:gd name="connsiteX62" fmla="*/ 272231 w 1649474"/>
                <a:gd name="connsiteY62" fmla="*/ 1357062 h 2357111"/>
                <a:gd name="connsiteX63" fmla="*/ 362666 w 1649474"/>
                <a:gd name="connsiteY63" fmla="*/ 1367110 h 2357111"/>
                <a:gd name="connsiteX64" fmla="*/ 392811 w 1649474"/>
                <a:gd name="connsiteY64" fmla="*/ 1377158 h 2357111"/>
                <a:gd name="connsiteX65" fmla="*/ 427980 w 1649474"/>
                <a:gd name="connsiteY65" fmla="*/ 1387207 h 2357111"/>
                <a:gd name="connsiteX66" fmla="*/ 448077 w 1649474"/>
                <a:gd name="connsiteY66" fmla="*/ 1412328 h 2357111"/>
                <a:gd name="connsiteX67" fmla="*/ 478222 w 1649474"/>
                <a:gd name="connsiteY67" fmla="*/ 1422376 h 2357111"/>
                <a:gd name="connsiteX68" fmla="*/ 493294 w 1649474"/>
                <a:gd name="connsiteY68" fmla="*/ 1427400 h 2357111"/>
                <a:gd name="connsiteX69" fmla="*/ 508367 w 1649474"/>
                <a:gd name="connsiteY69" fmla="*/ 1432424 h 2357111"/>
                <a:gd name="connsiteX70" fmla="*/ 548560 w 1649474"/>
                <a:gd name="connsiteY70" fmla="*/ 1432424 h 2357111"/>
                <a:gd name="connsiteX71" fmla="*/ 563633 w 1649474"/>
                <a:gd name="connsiteY71" fmla="*/ 1427400 h 2357111"/>
                <a:gd name="connsiteX72" fmla="*/ 578705 w 1649474"/>
                <a:gd name="connsiteY72" fmla="*/ 1417352 h 2357111"/>
                <a:gd name="connsiteX73" fmla="*/ 608850 w 1649474"/>
                <a:gd name="connsiteY73" fmla="*/ 1407303 h 2357111"/>
                <a:gd name="connsiteX74" fmla="*/ 649044 w 1649474"/>
                <a:gd name="connsiteY74" fmla="*/ 1412328 h 2357111"/>
                <a:gd name="connsiteX75" fmla="*/ 669141 w 1649474"/>
                <a:gd name="connsiteY75" fmla="*/ 1457545 h 2357111"/>
                <a:gd name="connsiteX76" fmla="*/ 679189 w 1649474"/>
                <a:gd name="connsiteY76" fmla="*/ 1487690 h 2357111"/>
                <a:gd name="connsiteX77" fmla="*/ 684213 w 1649474"/>
                <a:gd name="connsiteY77" fmla="*/ 1502763 h 2357111"/>
                <a:gd name="connsiteX78" fmla="*/ 704310 w 1649474"/>
                <a:gd name="connsiteY78" fmla="*/ 1527884 h 2357111"/>
                <a:gd name="connsiteX79" fmla="*/ 719382 w 1649474"/>
                <a:gd name="connsiteY79" fmla="*/ 1558029 h 2357111"/>
                <a:gd name="connsiteX80" fmla="*/ 729431 w 1649474"/>
                <a:gd name="connsiteY80" fmla="*/ 1568077 h 2357111"/>
                <a:gd name="connsiteX81" fmla="*/ 739479 w 1649474"/>
                <a:gd name="connsiteY81" fmla="*/ 1583150 h 2357111"/>
                <a:gd name="connsiteX82" fmla="*/ 754552 w 1649474"/>
                <a:gd name="connsiteY82" fmla="*/ 1588174 h 2357111"/>
                <a:gd name="connsiteX83" fmla="*/ 769624 w 1649474"/>
                <a:gd name="connsiteY83" fmla="*/ 1598222 h 2357111"/>
                <a:gd name="connsiteX84" fmla="*/ 789721 w 1649474"/>
                <a:gd name="connsiteY84" fmla="*/ 1618319 h 2357111"/>
                <a:gd name="connsiteX85" fmla="*/ 814842 w 1649474"/>
                <a:gd name="connsiteY85" fmla="*/ 1653488 h 2357111"/>
                <a:gd name="connsiteX86" fmla="*/ 824890 w 1649474"/>
                <a:gd name="connsiteY86" fmla="*/ 1668561 h 2357111"/>
                <a:gd name="connsiteX87" fmla="*/ 855035 w 1649474"/>
                <a:gd name="connsiteY87" fmla="*/ 1678609 h 2357111"/>
                <a:gd name="connsiteX88" fmla="*/ 870108 w 1649474"/>
                <a:gd name="connsiteY88" fmla="*/ 1688657 h 2357111"/>
                <a:gd name="connsiteX89" fmla="*/ 890204 w 1649474"/>
                <a:gd name="connsiteY89" fmla="*/ 1708754 h 2357111"/>
                <a:gd name="connsiteX90" fmla="*/ 910301 w 1649474"/>
                <a:gd name="connsiteY90" fmla="*/ 1728851 h 2357111"/>
                <a:gd name="connsiteX91" fmla="*/ 930398 w 1649474"/>
                <a:gd name="connsiteY91" fmla="*/ 1774068 h 2357111"/>
                <a:gd name="connsiteX92" fmla="*/ 940446 w 1649474"/>
                <a:gd name="connsiteY92" fmla="*/ 1809238 h 2357111"/>
                <a:gd name="connsiteX93" fmla="*/ 950494 w 1649474"/>
                <a:gd name="connsiteY93" fmla="*/ 1859479 h 2357111"/>
                <a:gd name="connsiteX94" fmla="*/ 960543 w 1649474"/>
                <a:gd name="connsiteY94" fmla="*/ 1889624 h 2357111"/>
                <a:gd name="connsiteX95" fmla="*/ 975615 w 1649474"/>
                <a:gd name="connsiteY95" fmla="*/ 1904697 h 2357111"/>
                <a:gd name="connsiteX96" fmla="*/ 980639 w 1649474"/>
                <a:gd name="connsiteY96" fmla="*/ 1919769 h 2357111"/>
                <a:gd name="connsiteX97" fmla="*/ 1005760 w 1649474"/>
                <a:gd name="connsiteY97" fmla="*/ 1939866 h 2357111"/>
                <a:gd name="connsiteX98" fmla="*/ 1035905 w 1649474"/>
                <a:gd name="connsiteY98" fmla="*/ 2030301 h 2357111"/>
                <a:gd name="connsiteX99" fmla="*/ 1050978 w 1649474"/>
                <a:gd name="connsiteY99" fmla="*/ 2075519 h 2357111"/>
                <a:gd name="connsiteX100" fmla="*/ 1056002 w 1649474"/>
                <a:gd name="connsiteY100" fmla="*/ 2090591 h 2357111"/>
                <a:gd name="connsiteX101" fmla="*/ 1061026 w 1649474"/>
                <a:gd name="connsiteY101" fmla="*/ 2115712 h 2357111"/>
                <a:gd name="connsiteX102" fmla="*/ 1056002 w 1649474"/>
                <a:gd name="connsiteY102" fmla="*/ 2145857 h 2357111"/>
                <a:gd name="connsiteX103" fmla="*/ 1056002 w 1649474"/>
                <a:gd name="connsiteY103" fmla="*/ 2186051 h 2357111"/>
                <a:gd name="connsiteX104" fmla="*/ 1121316 w 1649474"/>
                <a:gd name="connsiteY104" fmla="*/ 2201123 h 2357111"/>
                <a:gd name="connsiteX105" fmla="*/ 1156486 w 1649474"/>
                <a:gd name="connsiteY105" fmla="*/ 2226244 h 2357111"/>
                <a:gd name="connsiteX106" fmla="*/ 1151461 w 1649474"/>
                <a:gd name="connsiteY106" fmla="*/ 2271462 h 2357111"/>
                <a:gd name="connsiteX107" fmla="*/ 1141413 w 1649474"/>
                <a:gd name="connsiteY107" fmla="*/ 2301607 h 2357111"/>
                <a:gd name="connsiteX108" fmla="*/ 1156486 w 1649474"/>
                <a:gd name="connsiteY108" fmla="*/ 2336776 h 2357111"/>
                <a:gd name="connsiteX109" fmla="*/ 1171558 w 1649474"/>
                <a:gd name="connsiteY109" fmla="*/ 2341800 h 2357111"/>
                <a:gd name="connsiteX110" fmla="*/ 1206727 w 1649474"/>
                <a:gd name="connsiteY110" fmla="*/ 2316679 h 2357111"/>
                <a:gd name="connsiteX111" fmla="*/ 1246921 w 1649474"/>
                <a:gd name="connsiteY111" fmla="*/ 2321703 h 2357111"/>
                <a:gd name="connsiteX112" fmla="*/ 1256969 w 1649474"/>
                <a:gd name="connsiteY112" fmla="*/ 2331752 h 2357111"/>
                <a:gd name="connsiteX113" fmla="*/ 1302187 w 1649474"/>
                <a:gd name="connsiteY113" fmla="*/ 2341800 h 2357111"/>
                <a:gd name="connsiteX114" fmla="*/ 1317259 w 1649474"/>
                <a:gd name="connsiteY114" fmla="*/ 2346824 h 2357111"/>
                <a:gd name="connsiteX115" fmla="*/ 1327308 w 1649474"/>
                <a:gd name="connsiteY115" fmla="*/ 2356873 h 2357111"/>
                <a:gd name="connsiteX116" fmla="*/ 1367501 w 1649474"/>
                <a:gd name="connsiteY116" fmla="*/ 2351849 h 2357111"/>
                <a:gd name="connsiteX117" fmla="*/ 1377549 w 1649474"/>
                <a:gd name="connsiteY117" fmla="*/ 2301607 h 2357111"/>
                <a:gd name="connsiteX118" fmla="*/ 1357453 w 1649474"/>
                <a:gd name="connsiteY118" fmla="*/ 2306631 h 2357111"/>
                <a:gd name="connsiteX119" fmla="*/ 1337356 w 1649474"/>
                <a:gd name="connsiteY119" fmla="*/ 2241317 h 2357111"/>
                <a:gd name="connsiteX120" fmla="*/ 1327308 w 1649474"/>
                <a:gd name="connsiteY120" fmla="*/ 2211172 h 2357111"/>
                <a:gd name="connsiteX121" fmla="*/ 1332332 w 1649474"/>
                <a:gd name="connsiteY121" fmla="*/ 2181027 h 2357111"/>
                <a:gd name="connsiteX122" fmla="*/ 1362477 w 1649474"/>
                <a:gd name="connsiteY122" fmla="*/ 2170978 h 2357111"/>
                <a:gd name="connsiteX123" fmla="*/ 1442864 w 1649474"/>
                <a:gd name="connsiteY123" fmla="*/ 2160930 h 2357111"/>
                <a:gd name="connsiteX124" fmla="*/ 1483057 w 1649474"/>
                <a:gd name="connsiteY124" fmla="*/ 2140833 h 2357111"/>
                <a:gd name="connsiteX125" fmla="*/ 1493105 w 1649474"/>
                <a:gd name="connsiteY125" fmla="*/ 2125761 h 2357111"/>
                <a:gd name="connsiteX126" fmla="*/ 1498130 w 1649474"/>
                <a:gd name="connsiteY126" fmla="*/ 2110688 h 2357111"/>
                <a:gd name="connsiteX127" fmla="*/ 1503154 w 1649474"/>
                <a:gd name="connsiteY127" fmla="*/ 2050398 h 2357111"/>
                <a:gd name="connsiteX128" fmla="*/ 1508178 w 1649474"/>
                <a:gd name="connsiteY128" fmla="*/ 2035325 h 2357111"/>
                <a:gd name="connsiteX129" fmla="*/ 1583541 w 1649474"/>
                <a:gd name="connsiteY129" fmla="*/ 2045374 h 2357111"/>
                <a:gd name="connsiteX130" fmla="*/ 1623734 w 1649474"/>
                <a:gd name="connsiteY130" fmla="*/ 2055422 h 2357111"/>
                <a:gd name="connsiteX131" fmla="*/ 1648855 w 1649474"/>
                <a:gd name="connsiteY131" fmla="*/ 2050398 h 2357111"/>
                <a:gd name="connsiteX132" fmla="*/ 1633782 w 1649474"/>
                <a:gd name="connsiteY132" fmla="*/ 2045374 h 2357111"/>
                <a:gd name="connsiteX133" fmla="*/ 1623734 w 1649474"/>
                <a:gd name="connsiteY133" fmla="*/ 2035325 h 2357111"/>
                <a:gd name="connsiteX134" fmla="*/ 1593589 w 1649474"/>
                <a:gd name="connsiteY134" fmla="*/ 2025277 h 2357111"/>
                <a:gd name="connsiteX135" fmla="*/ 1578516 w 1649474"/>
                <a:gd name="connsiteY135" fmla="*/ 2020253 h 2357111"/>
                <a:gd name="connsiteX136" fmla="*/ 1563444 w 1649474"/>
                <a:gd name="connsiteY136" fmla="*/ 2010205 h 2357111"/>
                <a:gd name="connsiteX137" fmla="*/ 1548371 w 1649474"/>
                <a:gd name="connsiteY137" fmla="*/ 2005180 h 2357111"/>
                <a:gd name="connsiteX138" fmla="*/ 1533299 w 1649474"/>
                <a:gd name="connsiteY138" fmla="*/ 1990108 h 2357111"/>
                <a:gd name="connsiteX139" fmla="*/ 1538323 w 1649474"/>
                <a:gd name="connsiteY139" fmla="*/ 1944890 h 2357111"/>
                <a:gd name="connsiteX140" fmla="*/ 1543347 w 1649474"/>
                <a:gd name="connsiteY140" fmla="*/ 1929818 h 2357111"/>
                <a:gd name="connsiteX141" fmla="*/ 1578516 w 1649474"/>
                <a:gd name="connsiteY141" fmla="*/ 1924794 h 2357111"/>
                <a:gd name="connsiteX142" fmla="*/ 1583541 w 1649474"/>
                <a:gd name="connsiteY142" fmla="*/ 1909721 h 2357111"/>
                <a:gd name="connsiteX143" fmla="*/ 1593589 w 1649474"/>
                <a:gd name="connsiteY143" fmla="*/ 1894649 h 2357111"/>
                <a:gd name="connsiteX144" fmla="*/ 1578516 w 1649474"/>
                <a:gd name="connsiteY144" fmla="*/ 1889624 h 2357111"/>
                <a:gd name="connsiteX145" fmla="*/ 1563444 w 1649474"/>
                <a:gd name="connsiteY145" fmla="*/ 1879576 h 2357111"/>
                <a:gd name="connsiteX146" fmla="*/ 1533299 w 1649474"/>
                <a:gd name="connsiteY146" fmla="*/ 1869528 h 2357111"/>
                <a:gd name="connsiteX147" fmla="*/ 1528275 w 1649474"/>
                <a:gd name="connsiteY147" fmla="*/ 1854455 h 2357111"/>
                <a:gd name="connsiteX148" fmla="*/ 1518226 w 1649474"/>
                <a:gd name="connsiteY148" fmla="*/ 1844407 h 2357111"/>
                <a:gd name="connsiteX149" fmla="*/ 1528275 w 1649474"/>
                <a:gd name="connsiteY149" fmla="*/ 1799189 h 2357111"/>
                <a:gd name="connsiteX150" fmla="*/ 1533299 w 1649474"/>
                <a:gd name="connsiteY150" fmla="*/ 1769044 h 2357111"/>
                <a:gd name="connsiteX151" fmla="*/ 1538323 w 1649474"/>
                <a:gd name="connsiteY151" fmla="*/ 1753972 h 2357111"/>
                <a:gd name="connsiteX152" fmla="*/ 1533299 w 1649474"/>
                <a:gd name="connsiteY152" fmla="*/ 1658512 h 2357111"/>
                <a:gd name="connsiteX153" fmla="*/ 1523250 w 1649474"/>
                <a:gd name="connsiteY153" fmla="*/ 1628367 h 2357111"/>
                <a:gd name="connsiteX154" fmla="*/ 1518226 w 1649474"/>
                <a:gd name="connsiteY154" fmla="*/ 1613295 h 2357111"/>
                <a:gd name="connsiteX155" fmla="*/ 1513202 w 1649474"/>
                <a:gd name="connsiteY155" fmla="*/ 1578125 h 2357111"/>
                <a:gd name="connsiteX156" fmla="*/ 1508178 w 1649474"/>
                <a:gd name="connsiteY156" fmla="*/ 1563053 h 2357111"/>
                <a:gd name="connsiteX157" fmla="*/ 1493105 w 1649474"/>
                <a:gd name="connsiteY157" fmla="*/ 1558029 h 2357111"/>
                <a:gd name="connsiteX158" fmla="*/ 1473009 w 1649474"/>
                <a:gd name="connsiteY158" fmla="*/ 1517835 h 2357111"/>
                <a:gd name="connsiteX159" fmla="*/ 1462960 w 1649474"/>
                <a:gd name="connsiteY159" fmla="*/ 1477642 h 2357111"/>
                <a:gd name="connsiteX160" fmla="*/ 1467985 w 1649474"/>
                <a:gd name="connsiteY160" fmla="*/ 1407303 h 2357111"/>
                <a:gd name="connsiteX161" fmla="*/ 1473009 w 1649474"/>
                <a:gd name="connsiteY161" fmla="*/ 1392231 h 2357111"/>
                <a:gd name="connsiteX162" fmla="*/ 1457936 w 1649474"/>
                <a:gd name="connsiteY162" fmla="*/ 1291747 h 2357111"/>
                <a:gd name="connsiteX163" fmla="*/ 1467985 w 1649474"/>
                <a:gd name="connsiteY163" fmla="*/ 1156095 h 2357111"/>
                <a:gd name="connsiteX164" fmla="*/ 1457936 w 1649474"/>
                <a:gd name="connsiteY164" fmla="*/ 1125950 h 2357111"/>
                <a:gd name="connsiteX165" fmla="*/ 1437839 w 1649474"/>
                <a:gd name="connsiteY165" fmla="*/ 1105853 h 2357111"/>
                <a:gd name="connsiteX166" fmla="*/ 1432815 w 1649474"/>
                <a:gd name="connsiteY166" fmla="*/ 1060635 h 2357111"/>
                <a:gd name="connsiteX167" fmla="*/ 1427791 w 1649474"/>
                <a:gd name="connsiteY167" fmla="*/ 1035514 h 2357111"/>
                <a:gd name="connsiteX168" fmla="*/ 1402670 w 1649474"/>
                <a:gd name="connsiteY168" fmla="*/ 1010394 h 2357111"/>
                <a:gd name="connsiteX169" fmla="*/ 1392622 w 1649474"/>
                <a:gd name="connsiteY169" fmla="*/ 1000345 h 2357111"/>
                <a:gd name="connsiteX170" fmla="*/ 1367501 w 1649474"/>
                <a:gd name="connsiteY170" fmla="*/ 965176 h 2357111"/>
                <a:gd name="connsiteX171" fmla="*/ 1352428 w 1649474"/>
                <a:gd name="connsiteY171" fmla="*/ 940055 h 2357111"/>
                <a:gd name="connsiteX172" fmla="*/ 1342380 w 1649474"/>
                <a:gd name="connsiteY172" fmla="*/ 924983 h 2357111"/>
                <a:gd name="connsiteX173" fmla="*/ 1322283 w 1649474"/>
                <a:gd name="connsiteY173" fmla="*/ 904886 h 2357111"/>
                <a:gd name="connsiteX174" fmla="*/ 1317259 w 1649474"/>
                <a:gd name="connsiteY174" fmla="*/ 889813 h 2357111"/>
                <a:gd name="connsiteX175" fmla="*/ 1302187 w 1649474"/>
                <a:gd name="connsiteY175" fmla="*/ 879765 h 2357111"/>
                <a:gd name="connsiteX176" fmla="*/ 1246921 w 1649474"/>
                <a:gd name="connsiteY176" fmla="*/ 869717 h 2357111"/>
                <a:gd name="connsiteX177" fmla="*/ 1221800 w 1649474"/>
                <a:gd name="connsiteY177" fmla="*/ 854644 h 2357111"/>
                <a:gd name="connsiteX178" fmla="*/ 1206727 w 1649474"/>
                <a:gd name="connsiteY178" fmla="*/ 839572 h 2357111"/>
                <a:gd name="connsiteX179" fmla="*/ 1201703 w 1649474"/>
                <a:gd name="connsiteY179" fmla="*/ 804402 h 2357111"/>
                <a:gd name="connsiteX180" fmla="*/ 1191655 w 1649474"/>
                <a:gd name="connsiteY180" fmla="*/ 774257 h 2357111"/>
                <a:gd name="connsiteX181" fmla="*/ 1176582 w 1649474"/>
                <a:gd name="connsiteY181" fmla="*/ 698895 h 2357111"/>
                <a:gd name="connsiteX182" fmla="*/ 1166534 w 1649474"/>
                <a:gd name="connsiteY182" fmla="*/ 668750 h 2357111"/>
                <a:gd name="connsiteX183" fmla="*/ 1161510 w 1649474"/>
                <a:gd name="connsiteY183" fmla="*/ 653677 h 2357111"/>
                <a:gd name="connsiteX184" fmla="*/ 1166534 w 1649474"/>
                <a:gd name="connsiteY184" fmla="*/ 563242 h 2357111"/>
                <a:gd name="connsiteX185" fmla="*/ 1196679 w 1649474"/>
                <a:gd name="connsiteY185" fmla="*/ 553194 h 2357111"/>
                <a:gd name="connsiteX186" fmla="*/ 1211752 w 1649474"/>
                <a:gd name="connsiteY186" fmla="*/ 548169 h 2357111"/>
                <a:gd name="connsiteX187" fmla="*/ 1226824 w 1649474"/>
                <a:gd name="connsiteY187" fmla="*/ 477831 h 2357111"/>
                <a:gd name="connsiteX188" fmla="*/ 1241897 w 1649474"/>
                <a:gd name="connsiteY188" fmla="*/ 427589 h 2357111"/>
                <a:gd name="connsiteX189" fmla="*/ 1251945 w 1649474"/>
                <a:gd name="connsiteY189" fmla="*/ 412517 h 2357111"/>
                <a:gd name="connsiteX190" fmla="*/ 1236872 w 1649474"/>
                <a:gd name="connsiteY190" fmla="*/ 387396 h 2357111"/>
                <a:gd name="connsiteX191" fmla="*/ 1216776 w 1649474"/>
                <a:gd name="connsiteY191" fmla="*/ 357251 h 2357111"/>
                <a:gd name="connsiteX192" fmla="*/ 1211752 w 1649474"/>
                <a:gd name="connsiteY192" fmla="*/ 342178 h 2357111"/>
                <a:gd name="connsiteX193" fmla="*/ 1201703 w 1649474"/>
                <a:gd name="connsiteY193" fmla="*/ 332130 h 2357111"/>
                <a:gd name="connsiteX194" fmla="*/ 1191655 w 1649474"/>
                <a:gd name="connsiteY194" fmla="*/ 301985 h 2357111"/>
                <a:gd name="connsiteX195" fmla="*/ 1196679 w 1649474"/>
                <a:gd name="connsiteY195" fmla="*/ 181405 h 2357111"/>
                <a:gd name="connsiteX196" fmla="*/ 1225777 w 1649474"/>
                <a:gd name="connsiteY196" fmla="*/ 144116 h 2357111"/>
                <a:gd name="connsiteX197" fmla="*/ 1186631 w 1649474"/>
                <a:gd name="connsiteY197" fmla="*/ 126139 h 2357111"/>
                <a:gd name="connsiteX198" fmla="*/ 1181607 w 1649474"/>
                <a:gd name="connsiteY198" fmla="*/ 111066 h 2357111"/>
                <a:gd name="connsiteX199" fmla="*/ 1161510 w 1649474"/>
                <a:gd name="connsiteY199" fmla="*/ 116090 h 2357111"/>
                <a:gd name="connsiteX200" fmla="*/ 1151461 w 1649474"/>
                <a:gd name="connsiteY200" fmla="*/ 146235 h 2357111"/>
                <a:gd name="connsiteX201" fmla="*/ 1091171 w 1649474"/>
                <a:gd name="connsiteY201" fmla="*/ 166332 h 2357111"/>
                <a:gd name="connsiteX202" fmla="*/ 1076099 w 1649474"/>
                <a:gd name="connsiteY202" fmla="*/ 171356 h 2357111"/>
                <a:gd name="connsiteX203" fmla="*/ 1061026 w 1649474"/>
                <a:gd name="connsiteY203" fmla="*/ 176380 h 2357111"/>
                <a:gd name="connsiteX204" fmla="*/ 1035905 w 1649474"/>
                <a:gd name="connsiteY204" fmla="*/ 191453 h 2357111"/>
                <a:gd name="connsiteX205" fmla="*/ 1020833 w 1649474"/>
                <a:gd name="connsiteY205" fmla="*/ 201501 h 2357111"/>
                <a:gd name="connsiteX206" fmla="*/ 990688 w 1649474"/>
                <a:gd name="connsiteY206" fmla="*/ 211550 h 2357111"/>
                <a:gd name="connsiteX207" fmla="*/ 975615 w 1649474"/>
                <a:gd name="connsiteY207" fmla="*/ 216574 h 2357111"/>
                <a:gd name="connsiteX208" fmla="*/ 960543 w 1649474"/>
                <a:gd name="connsiteY208" fmla="*/ 221598 h 2357111"/>
                <a:gd name="connsiteX209" fmla="*/ 940446 w 1649474"/>
                <a:gd name="connsiteY209" fmla="*/ 216574 h 2357111"/>
                <a:gd name="connsiteX210" fmla="*/ 910301 w 1649474"/>
                <a:gd name="connsiteY210" fmla="*/ 181405 h 2357111"/>
                <a:gd name="connsiteX211" fmla="*/ 890204 w 1649474"/>
                <a:gd name="connsiteY211" fmla="*/ 161308 h 2357111"/>
                <a:gd name="connsiteX212" fmla="*/ 885180 w 1649474"/>
                <a:gd name="connsiteY212" fmla="*/ 146235 h 2357111"/>
                <a:gd name="connsiteX213" fmla="*/ 865083 w 1649474"/>
                <a:gd name="connsiteY213" fmla="*/ 121114 h 2357111"/>
                <a:gd name="connsiteX214" fmla="*/ 850011 w 1649474"/>
                <a:gd name="connsiteY214" fmla="*/ 111066 h 2357111"/>
                <a:gd name="connsiteX215" fmla="*/ 839963 w 1649474"/>
                <a:gd name="connsiteY215" fmla="*/ 95994 h 2357111"/>
                <a:gd name="connsiteX216" fmla="*/ 784697 w 1649474"/>
                <a:gd name="connsiteY216" fmla="*/ 70873 h 2357111"/>
                <a:gd name="connsiteX217" fmla="*/ 759576 w 1649474"/>
                <a:gd name="connsiteY217" fmla="*/ 50776 h 2357111"/>
                <a:gd name="connsiteX218" fmla="*/ 729431 w 1649474"/>
                <a:gd name="connsiteY218" fmla="*/ 40728 h 2357111"/>
                <a:gd name="connsiteX219" fmla="*/ 714358 w 1649474"/>
                <a:gd name="connsiteY219" fmla="*/ 35703 h 2357111"/>
                <a:gd name="connsiteX220" fmla="*/ 644020 w 1649474"/>
                <a:gd name="connsiteY220" fmla="*/ 40728 h 2357111"/>
                <a:gd name="connsiteX221" fmla="*/ 613875 w 1649474"/>
                <a:gd name="connsiteY221" fmla="*/ 50776 h 2357111"/>
                <a:gd name="connsiteX222" fmla="*/ 598802 w 1649474"/>
                <a:gd name="connsiteY222" fmla="*/ 40728 h 2357111"/>
                <a:gd name="connsiteX223" fmla="*/ 578705 w 1649474"/>
                <a:gd name="connsiteY223" fmla="*/ 20631 h 2357111"/>
                <a:gd name="connsiteX224" fmla="*/ 548560 w 1649474"/>
                <a:gd name="connsiteY224" fmla="*/ 10583 h 2357111"/>
                <a:gd name="connsiteX225" fmla="*/ 533488 w 1649474"/>
                <a:gd name="connsiteY225" fmla="*/ 5558 h 2357111"/>
                <a:gd name="connsiteX226" fmla="*/ 518415 w 1649474"/>
                <a:gd name="connsiteY226" fmla="*/ 534 h 2357111"/>
                <a:gd name="connsiteX227" fmla="*/ 503343 w 1649474"/>
                <a:gd name="connsiteY227" fmla="*/ 5558 h 2357111"/>
                <a:gd name="connsiteX0" fmla="*/ 503343 w 1649474"/>
                <a:gd name="connsiteY0" fmla="*/ 5558 h 2357111"/>
                <a:gd name="connsiteX1" fmla="*/ 503343 w 1649474"/>
                <a:gd name="connsiteY1" fmla="*/ 80921 h 2357111"/>
                <a:gd name="connsiteX2" fmla="*/ 518415 w 1649474"/>
                <a:gd name="connsiteY2" fmla="*/ 85945 h 2357111"/>
                <a:gd name="connsiteX3" fmla="*/ 528464 w 1649474"/>
                <a:gd name="connsiteY3" fmla="*/ 116090 h 2357111"/>
                <a:gd name="connsiteX4" fmla="*/ 543536 w 1649474"/>
                <a:gd name="connsiteY4" fmla="*/ 146235 h 2357111"/>
                <a:gd name="connsiteX5" fmla="*/ 553585 w 1649474"/>
                <a:gd name="connsiteY5" fmla="*/ 156284 h 2357111"/>
                <a:gd name="connsiteX6" fmla="*/ 548560 w 1649474"/>
                <a:gd name="connsiteY6" fmla="*/ 181405 h 2357111"/>
                <a:gd name="connsiteX7" fmla="*/ 513391 w 1649474"/>
                <a:gd name="connsiteY7" fmla="*/ 196477 h 2357111"/>
                <a:gd name="connsiteX8" fmla="*/ 503343 w 1649474"/>
                <a:gd name="connsiteY8" fmla="*/ 211550 h 2357111"/>
                <a:gd name="connsiteX9" fmla="*/ 488270 w 1649474"/>
                <a:gd name="connsiteY9" fmla="*/ 266816 h 2357111"/>
                <a:gd name="connsiteX10" fmla="*/ 478222 w 1649474"/>
                <a:gd name="connsiteY10" fmla="*/ 296961 h 2357111"/>
                <a:gd name="connsiteX11" fmla="*/ 468174 w 1649474"/>
                <a:gd name="connsiteY11" fmla="*/ 312033 h 2357111"/>
                <a:gd name="connsiteX12" fmla="*/ 448077 w 1649474"/>
                <a:gd name="connsiteY12" fmla="*/ 352227 h 2357111"/>
                <a:gd name="connsiteX13" fmla="*/ 443053 w 1649474"/>
                <a:gd name="connsiteY13" fmla="*/ 367299 h 2357111"/>
                <a:gd name="connsiteX14" fmla="*/ 422956 w 1649474"/>
                <a:gd name="connsiteY14" fmla="*/ 387396 h 2357111"/>
                <a:gd name="connsiteX15" fmla="*/ 412908 w 1649474"/>
                <a:gd name="connsiteY15" fmla="*/ 417541 h 2357111"/>
                <a:gd name="connsiteX16" fmla="*/ 407883 w 1649474"/>
                <a:gd name="connsiteY16" fmla="*/ 432613 h 2357111"/>
                <a:gd name="connsiteX17" fmla="*/ 387787 w 1649474"/>
                <a:gd name="connsiteY17" fmla="*/ 457734 h 2357111"/>
                <a:gd name="connsiteX18" fmla="*/ 382763 w 1649474"/>
                <a:gd name="connsiteY18" fmla="*/ 477831 h 2357111"/>
                <a:gd name="connsiteX19" fmla="*/ 377738 w 1649474"/>
                <a:gd name="connsiteY19" fmla="*/ 492903 h 2357111"/>
                <a:gd name="connsiteX20" fmla="*/ 367690 w 1649474"/>
                <a:gd name="connsiteY20" fmla="*/ 568266 h 2357111"/>
                <a:gd name="connsiteX21" fmla="*/ 357642 w 1649474"/>
                <a:gd name="connsiteY21" fmla="*/ 583339 h 2357111"/>
                <a:gd name="connsiteX22" fmla="*/ 342569 w 1649474"/>
                <a:gd name="connsiteY22" fmla="*/ 608460 h 2357111"/>
                <a:gd name="connsiteX23" fmla="*/ 327497 w 1649474"/>
                <a:gd name="connsiteY23" fmla="*/ 638605 h 2357111"/>
                <a:gd name="connsiteX24" fmla="*/ 322472 w 1649474"/>
                <a:gd name="connsiteY24" fmla="*/ 653677 h 2357111"/>
                <a:gd name="connsiteX25" fmla="*/ 312424 w 1649474"/>
                <a:gd name="connsiteY25" fmla="*/ 693871 h 2357111"/>
                <a:gd name="connsiteX26" fmla="*/ 297352 w 1649474"/>
                <a:gd name="connsiteY26" fmla="*/ 724016 h 2357111"/>
                <a:gd name="connsiteX27" fmla="*/ 287303 w 1649474"/>
                <a:gd name="connsiteY27" fmla="*/ 754161 h 2357111"/>
                <a:gd name="connsiteX28" fmla="*/ 282279 w 1649474"/>
                <a:gd name="connsiteY28" fmla="*/ 769233 h 2357111"/>
                <a:gd name="connsiteX29" fmla="*/ 272231 w 1649474"/>
                <a:gd name="connsiteY29" fmla="*/ 779282 h 2357111"/>
                <a:gd name="connsiteX30" fmla="*/ 267207 w 1649474"/>
                <a:gd name="connsiteY30" fmla="*/ 794354 h 2357111"/>
                <a:gd name="connsiteX31" fmla="*/ 247110 w 1649474"/>
                <a:gd name="connsiteY31" fmla="*/ 814451 h 2357111"/>
                <a:gd name="connsiteX32" fmla="*/ 242086 w 1649474"/>
                <a:gd name="connsiteY32" fmla="*/ 829523 h 2357111"/>
                <a:gd name="connsiteX33" fmla="*/ 227013 w 1649474"/>
                <a:gd name="connsiteY33" fmla="*/ 834547 h 2357111"/>
                <a:gd name="connsiteX34" fmla="*/ 221989 w 1649474"/>
                <a:gd name="connsiteY34" fmla="*/ 859668 h 2357111"/>
                <a:gd name="connsiteX35" fmla="*/ 211941 w 1649474"/>
                <a:gd name="connsiteY35" fmla="*/ 874741 h 2357111"/>
                <a:gd name="connsiteX36" fmla="*/ 171747 w 1649474"/>
                <a:gd name="connsiteY36" fmla="*/ 854644 h 2357111"/>
                <a:gd name="connsiteX37" fmla="*/ 121505 w 1649474"/>
                <a:gd name="connsiteY37" fmla="*/ 859668 h 2357111"/>
                <a:gd name="connsiteX38" fmla="*/ 111457 w 1649474"/>
                <a:gd name="connsiteY38" fmla="*/ 874741 h 2357111"/>
                <a:gd name="connsiteX39" fmla="*/ 81312 w 1649474"/>
                <a:gd name="connsiteY39" fmla="*/ 884789 h 2357111"/>
                <a:gd name="connsiteX40" fmla="*/ 51167 w 1649474"/>
                <a:gd name="connsiteY40" fmla="*/ 894838 h 2357111"/>
                <a:gd name="connsiteX41" fmla="*/ 36094 w 1649474"/>
                <a:gd name="connsiteY41" fmla="*/ 899862 h 2357111"/>
                <a:gd name="connsiteX42" fmla="*/ 10974 w 1649474"/>
                <a:gd name="connsiteY42" fmla="*/ 904886 h 2357111"/>
                <a:gd name="connsiteX43" fmla="*/ 925 w 1649474"/>
                <a:gd name="connsiteY43" fmla="*/ 914934 h 2357111"/>
                <a:gd name="connsiteX44" fmla="*/ 15998 w 1649474"/>
                <a:gd name="connsiteY44" fmla="*/ 955128 h 2357111"/>
                <a:gd name="connsiteX45" fmla="*/ 10974 w 1649474"/>
                <a:gd name="connsiteY45" fmla="*/ 975224 h 2357111"/>
                <a:gd name="connsiteX46" fmla="*/ 925 w 1649474"/>
                <a:gd name="connsiteY46" fmla="*/ 985273 h 2357111"/>
                <a:gd name="connsiteX47" fmla="*/ 5949 w 1649474"/>
                <a:gd name="connsiteY47" fmla="*/ 1005369 h 2357111"/>
                <a:gd name="connsiteX48" fmla="*/ 71264 w 1649474"/>
                <a:gd name="connsiteY48" fmla="*/ 1005369 h 2357111"/>
                <a:gd name="connsiteX49" fmla="*/ 76288 w 1649474"/>
                <a:gd name="connsiteY49" fmla="*/ 1020442 h 2357111"/>
                <a:gd name="connsiteX50" fmla="*/ 81312 w 1649474"/>
                <a:gd name="connsiteY50" fmla="*/ 1040539 h 2357111"/>
                <a:gd name="connsiteX51" fmla="*/ 76288 w 1649474"/>
                <a:gd name="connsiteY51" fmla="*/ 1100829 h 2357111"/>
                <a:gd name="connsiteX52" fmla="*/ 66239 w 1649474"/>
                <a:gd name="connsiteY52" fmla="*/ 1151071 h 2357111"/>
                <a:gd name="connsiteX53" fmla="*/ 71264 w 1649474"/>
                <a:gd name="connsiteY53" fmla="*/ 1216385 h 2357111"/>
                <a:gd name="connsiteX54" fmla="*/ 76288 w 1649474"/>
                <a:gd name="connsiteY54" fmla="*/ 1231457 h 2357111"/>
                <a:gd name="connsiteX55" fmla="*/ 96385 w 1649474"/>
                <a:gd name="connsiteY55" fmla="*/ 1251554 h 2357111"/>
                <a:gd name="connsiteX56" fmla="*/ 121505 w 1649474"/>
                <a:gd name="connsiteY56" fmla="*/ 1276675 h 2357111"/>
                <a:gd name="connsiteX57" fmla="*/ 146626 w 1649474"/>
                <a:gd name="connsiteY57" fmla="*/ 1291747 h 2357111"/>
                <a:gd name="connsiteX58" fmla="*/ 156675 w 1649474"/>
                <a:gd name="connsiteY58" fmla="*/ 1301796 h 2357111"/>
                <a:gd name="connsiteX59" fmla="*/ 166723 w 1649474"/>
                <a:gd name="connsiteY59" fmla="*/ 1316868 h 2357111"/>
                <a:gd name="connsiteX60" fmla="*/ 196868 w 1649474"/>
                <a:gd name="connsiteY60" fmla="*/ 1326917 h 2357111"/>
                <a:gd name="connsiteX61" fmla="*/ 242086 w 1649474"/>
                <a:gd name="connsiteY61" fmla="*/ 1347013 h 2357111"/>
                <a:gd name="connsiteX62" fmla="*/ 272231 w 1649474"/>
                <a:gd name="connsiteY62" fmla="*/ 1357062 h 2357111"/>
                <a:gd name="connsiteX63" fmla="*/ 362666 w 1649474"/>
                <a:gd name="connsiteY63" fmla="*/ 1367110 h 2357111"/>
                <a:gd name="connsiteX64" fmla="*/ 392811 w 1649474"/>
                <a:gd name="connsiteY64" fmla="*/ 1377158 h 2357111"/>
                <a:gd name="connsiteX65" fmla="*/ 427980 w 1649474"/>
                <a:gd name="connsiteY65" fmla="*/ 1387207 h 2357111"/>
                <a:gd name="connsiteX66" fmla="*/ 448077 w 1649474"/>
                <a:gd name="connsiteY66" fmla="*/ 1412328 h 2357111"/>
                <a:gd name="connsiteX67" fmla="*/ 478222 w 1649474"/>
                <a:gd name="connsiteY67" fmla="*/ 1422376 h 2357111"/>
                <a:gd name="connsiteX68" fmla="*/ 493294 w 1649474"/>
                <a:gd name="connsiteY68" fmla="*/ 1427400 h 2357111"/>
                <a:gd name="connsiteX69" fmla="*/ 508367 w 1649474"/>
                <a:gd name="connsiteY69" fmla="*/ 1432424 h 2357111"/>
                <a:gd name="connsiteX70" fmla="*/ 548560 w 1649474"/>
                <a:gd name="connsiteY70" fmla="*/ 1432424 h 2357111"/>
                <a:gd name="connsiteX71" fmla="*/ 563633 w 1649474"/>
                <a:gd name="connsiteY71" fmla="*/ 1427400 h 2357111"/>
                <a:gd name="connsiteX72" fmla="*/ 578705 w 1649474"/>
                <a:gd name="connsiteY72" fmla="*/ 1417352 h 2357111"/>
                <a:gd name="connsiteX73" fmla="*/ 608850 w 1649474"/>
                <a:gd name="connsiteY73" fmla="*/ 1407303 h 2357111"/>
                <a:gd name="connsiteX74" fmla="*/ 649044 w 1649474"/>
                <a:gd name="connsiteY74" fmla="*/ 1412328 h 2357111"/>
                <a:gd name="connsiteX75" fmla="*/ 669141 w 1649474"/>
                <a:gd name="connsiteY75" fmla="*/ 1457545 h 2357111"/>
                <a:gd name="connsiteX76" fmla="*/ 679189 w 1649474"/>
                <a:gd name="connsiteY76" fmla="*/ 1487690 h 2357111"/>
                <a:gd name="connsiteX77" fmla="*/ 684213 w 1649474"/>
                <a:gd name="connsiteY77" fmla="*/ 1502763 h 2357111"/>
                <a:gd name="connsiteX78" fmla="*/ 704310 w 1649474"/>
                <a:gd name="connsiteY78" fmla="*/ 1527884 h 2357111"/>
                <a:gd name="connsiteX79" fmla="*/ 719382 w 1649474"/>
                <a:gd name="connsiteY79" fmla="*/ 1558029 h 2357111"/>
                <a:gd name="connsiteX80" fmla="*/ 729431 w 1649474"/>
                <a:gd name="connsiteY80" fmla="*/ 1568077 h 2357111"/>
                <a:gd name="connsiteX81" fmla="*/ 739479 w 1649474"/>
                <a:gd name="connsiteY81" fmla="*/ 1583150 h 2357111"/>
                <a:gd name="connsiteX82" fmla="*/ 754552 w 1649474"/>
                <a:gd name="connsiteY82" fmla="*/ 1588174 h 2357111"/>
                <a:gd name="connsiteX83" fmla="*/ 769624 w 1649474"/>
                <a:gd name="connsiteY83" fmla="*/ 1598222 h 2357111"/>
                <a:gd name="connsiteX84" fmla="*/ 789721 w 1649474"/>
                <a:gd name="connsiteY84" fmla="*/ 1618319 h 2357111"/>
                <a:gd name="connsiteX85" fmla="*/ 814842 w 1649474"/>
                <a:gd name="connsiteY85" fmla="*/ 1653488 h 2357111"/>
                <a:gd name="connsiteX86" fmla="*/ 824890 w 1649474"/>
                <a:gd name="connsiteY86" fmla="*/ 1668561 h 2357111"/>
                <a:gd name="connsiteX87" fmla="*/ 855035 w 1649474"/>
                <a:gd name="connsiteY87" fmla="*/ 1678609 h 2357111"/>
                <a:gd name="connsiteX88" fmla="*/ 870108 w 1649474"/>
                <a:gd name="connsiteY88" fmla="*/ 1688657 h 2357111"/>
                <a:gd name="connsiteX89" fmla="*/ 890204 w 1649474"/>
                <a:gd name="connsiteY89" fmla="*/ 1708754 h 2357111"/>
                <a:gd name="connsiteX90" fmla="*/ 910301 w 1649474"/>
                <a:gd name="connsiteY90" fmla="*/ 1728851 h 2357111"/>
                <a:gd name="connsiteX91" fmla="*/ 930398 w 1649474"/>
                <a:gd name="connsiteY91" fmla="*/ 1774068 h 2357111"/>
                <a:gd name="connsiteX92" fmla="*/ 940446 w 1649474"/>
                <a:gd name="connsiteY92" fmla="*/ 1809238 h 2357111"/>
                <a:gd name="connsiteX93" fmla="*/ 950494 w 1649474"/>
                <a:gd name="connsiteY93" fmla="*/ 1859479 h 2357111"/>
                <a:gd name="connsiteX94" fmla="*/ 960543 w 1649474"/>
                <a:gd name="connsiteY94" fmla="*/ 1889624 h 2357111"/>
                <a:gd name="connsiteX95" fmla="*/ 975615 w 1649474"/>
                <a:gd name="connsiteY95" fmla="*/ 1904697 h 2357111"/>
                <a:gd name="connsiteX96" fmla="*/ 980639 w 1649474"/>
                <a:gd name="connsiteY96" fmla="*/ 1919769 h 2357111"/>
                <a:gd name="connsiteX97" fmla="*/ 1005760 w 1649474"/>
                <a:gd name="connsiteY97" fmla="*/ 1939866 h 2357111"/>
                <a:gd name="connsiteX98" fmla="*/ 1035905 w 1649474"/>
                <a:gd name="connsiteY98" fmla="*/ 2030301 h 2357111"/>
                <a:gd name="connsiteX99" fmla="*/ 1050978 w 1649474"/>
                <a:gd name="connsiteY99" fmla="*/ 2075519 h 2357111"/>
                <a:gd name="connsiteX100" fmla="*/ 1056002 w 1649474"/>
                <a:gd name="connsiteY100" fmla="*/ 2090591 h 2357111"/>
                <a:gd name="connsiteX101" fmla="*/ 1061026 w 1649474"/>
                <a:gd name="connsiteY101" fmla="*/ 2115712 h 2357111"/>
                <a:gd name="connsiteX102" fmla="*/ 1056002 w 1649474"/>
                <a:gd name="connsiteY102" fmla="*/ 2145857 h 2357111"/>
                <a:gd name="connsiteX103" fmla="*/ 1056002 w 1649474"/>
                <a:gd name="connsiteY103" fmla="*/ 2186051 h 2357111"/>
                <a:gd name="connsiteX104" fmla="*/ 1121316 w 1649474"/>
                <a:gd name="connsiteY104" fmla="*/ 2201123 h 2357111"/>
                <a:gd name="connsiteX105" fmla="*/ 1156486 w 1649474"/>
                <a:gd name="connsiteY105" fmla="*/ 2226244 h 2357111"/>
                <a:gd name="connsiteX106" fmla="*/ 1151461 w 1649474"/>
                <a:gd name="connsiteY106" fmla="*/ 2271462 h 2357111"/>
                <a:gd name="connsiteX107" fmla="*/ 1141413 w 1649474"/>
                <a:gd name="connsiteY107" fmla="*/ 2301607 h 2357111"/>
                <a:gd name="connsiteX108" fmla="*/ 1156486 w 1649474"/>
                <a:gd name="connsiteY108" fmla="*/ 2336776 h 2357111"/>
                <a:gd name="connsiteX109" fmla="*/ 1171558 w 1649474"/>
                <a:gd name="connsiteY109" fmla="*/ 2341800 h 2357111"/>
                <a:gd name="connsiteX110" fmla="*/ 1206727 w 1649474"/>
                <a:gd name="connsiteY110" fmla="*/ 2316679 h 2357111"/>
                <a:gd name="connsiteX111" fmla="*/ 1246921 w 1649474"/>
                <a:gd name="connsiteY111" fmla="*/ 2321703 h 2357111"/>
                <a:gd name="connsiteX112" fmla="*/ 1256969 w 1649474"/>
                <a:gd name="connsiteY112" fmla="*/ 2331752 h 2357111"/>
                <a:gd name="connsiteX113" fmla="*/ 1302187 w 1649474"/>
                <a:gd name="connsiteY113" fmla="*/ 2341800 h 2357111"/>
                <a:gd name="connsiteX114" fmla="*/ 1317259 w 1649474"/>
                <a:gd name="connsiteY114" fmla="*/ 2346824 h 2357111"/>
                <a:gd name="connsiteX115" fmla="*/ 1327308 w 1649474"/>
                <a:gd name="connsiteY115" fmla="*/ 2356873 h 2357111"/>
                <a:gd name="connsiteX116" fmla="*/ 1367501 w 1649474"/>
                <a:gd name="connsiteY116" fmla="*/ 2351849 h 2357111"/>
                <a:gd name="connsiteX117" fmla="*/ 1377549 w 1649474"/>
                <a:gd name="connsiteY117" fmla="*/ 2301607 h 2357111"/>
                <a:gd name="connsiteX118" fmla="*/ 1357453 w 1649474"/>
                <a:gd name="connsiteY118" fmla="*/ 2306631 h 2357111"/>
                <a:gd name="connsiteX119" fmla="*/ 1337356 w 1649474"/>
                <a:gd name="connsiteY119" fmla="*/ 2241317 h 2357111"/>
                <a:gd name="connsiteX120" fmla="*/ 1327308 w 1649474"/>
                <a:gd name="connsiteY120" fmla="*/ 2211172 h 2357111"/>
                <a:gd name="connsiteX121" fmla="*/ 1332332 w 1649474"/>
                <a:gd name="connsiteY121" fmla="*/ 2181027 h 2357111"/>
                <a:gd name="connsiteX122" fmla="*/ 1362477 w 1649474"/>
                <a:gd name="connsiteY122" fmla="*/ 2170978 h 2357111"/>
                <a:gd name="connsiteX123" fmla="*/ 1442864 w 1649474"/>
                <a:gd name="connsiteY123" fmla="*/ 2160930 h 2357111"/>
                <a:gd name="connsiteX124" fmla="*/ 1483057 w 1649474"/>
                <a:gd name="connsiteY124" fmla="*/ 2140833 h 2357111"/>
                <a:gd name="connsiteX125" fmla="*/ 1493105 w 1649474"/>
                <a:gd name="connsiteY125" fmla="*/ 2125761 h 2357111"/>
                <a:gd name="connsiteX126" fmla="*/ 1498130 w 1649474"/>
                <a:gd name="connsiteY126" fmla="*/ 2110688 h 2357111"/>
                <a:gd name="connsiteX127" fmla="*/ 1503154 w 1649474"/>
                <a:gd name="connsiteY127" fmla="*/ 2050398 h 2357111"/>
                <a:gd name="connsiteX128" fmla="*/ 1508178 w 1649474"/>
                <a:gd name="connsiteY128" fmla="*/ 2035325 h 2357111"/>
                <a:gd name="connsiteX129" fmla="*/ 1583541 w 1649474"/>
                <a:gd name="connsiteY129" fmla="*/ 2045374 h 2357111"/>
                <a:gd name="connsiteX130" fmla="*/ 1623734 w 1649474"/>
                <a:gd name="connsiteY130" fmla="*/ 2055422 h 2357111"/>
                <a:gd name="connsiteX131" fmla="*/ 1648855 w 1649474"/>
                <a:gd name="connsiteY131" fmla="*/ 2050398 h 2357111"/>
                <a:gd name="connsiteX132" fmla="*/ 1633782 w 1649474"/>
                <a:gd name="connsiteY132" fmla="*/ 2045374 h 2357111"/>
                <a:gd name="connsiteX133" fmla="*/ 1623734 w 1649474"/>
                <a:gd name="connsiteY133" fmla="*/ 2035325 h 2357111"/>
                <a:gd name="connsiteX134" fmla="*/ 1593589 w 1649474"/>
                <a:gd name="connsiteY134" fmla="*/ 2025277 h 2357111"/>
                <a:gd name="connsiteX135" fmla="*/ 1578516 w 1649474"/>
                <a:gd name="connsiteY135" fmla="*/ 2020253 h 2357111"/>
                <a:gd name="connsiteX136" fmla="*/ 1563444 w 1649474"/>
                <a:gd name="connsiteY136" fmla="*/ 2010205 h 2357111"/>
                <a:gd name="connsiteX137" fmla="*/ 1548371 w 1649474"/>
                <a:gd name="connsiteY137" fmla="*/ 2005180 h 2357111"/>
                <a:gd name="connsiteX138" fmla="*/ 1533299 w 1649474"/>
                <a:gd name="connsiteY138" fmla="*/ 1990108 h 2357111"/>
                <a:gd name="connsiteX139" fmla="*/ 1538323 w 1649474"/>
                <a:gd name="connsiteY139" fmla="*/ 1944890 h 2357111"/>
                <a:gd name="connsiteX140" fmla="*/ 1543347 w 1649474"/>
                <a:gd name="connsiteY140" fmla="*/ 1929818 h 2357111"/>
                <a:gd name="connsiteX141" fmla="*/ 1578516 w 1649474"/>
                <a:gd name="connsiteY141" fmla="*/ 1924794 h 2357111"/>
                <a:gd name="connsiteX142" fmla="*/ 1583541 w 1649474"/>
                <a:gd name="connsiteY142" fmla="*/ 1909721 h 2357111"/>
                <a:gd name="connsiteX143" fmla="*/ 1593589 w 1649474"/>
                <a:gd name="connsiteY143" fmla="*/ 1894649 h 2357111"/>
                <a:gd name="connsiteX144" fmla="*/ 1578516 w 1649474"/>
                <a:gd name="connsiteY144" fmla="*/ 1889624 h 2357111"/>
                <a:gd name="connsiteX145" fmla="*/ 1563444 w 1649474"/>
                <a:gd name="connsiteY145" fmla="*/ 1879576 h 2357111"/>
                <a:gd name="connsiteX146" fmla="*/ 1533299 w 1649474"/>
                <a:gd name="connsiteY146" fmla="*/ 1869528 h 2357111"/>
                <a:gd name="connsiteX147" fmla="*/ 1528275 w 1649474"/>
                <a:gd name="connsiteY147" fmla="*/ 1854455 h 2357111"/>
                <a:gd name="connsiteX148" fmla="*/ 1518226 w 1649474"/>
                <a:gd name="connsiteY148" fmla="*/ 1844407 h 2357111"/>
                <a:gd name="connsiteX149" fmla="*/ 1528275 w 1649474"/>
                <a:gd name="connsiteY149" fmla="*/ 1799189 h 2357111"/>
                <a:gd name="connsiteX150" fmla="*/ 1533299 w 1649474"/>
                <a:gd name="connsiteY150" fmla="*/ 1769044 h 2357111"/>
                <a:gd name="connsiteX151" fmla="*/ 1538323 w 1649474"/>
                <a:gd name="connsiteY151" fmla="*/ 1753972 h 2357111"/>
                <a:gd name="connsiteX152" fmla="*/ 1533299 w 1649474"/>
                <a:gd name="connsiteY152" fmla="*/ 1658512 h 2357111"/>
                <a:gd name="connsiteX153" fmla="*/ 1523250 w 1649474"/>
                <a:gd name="connsiteY153" fmla="*/ 1628367 h 2357111"/>
                <a:gd name="connsiteX154" fmla="*/ 1518226 w 1649474"/>
                <a:gd name="connsiteY154" fmla="*/ 1613295 h 2357111"/>
                <a:gd name="connsiteX155" fmla="*/ 1513202 w 1649474"/>
                <a:gd name="connsiteY155" fmla="*/ 1578125 h 2357111"/>
                <a:gd name="connsiteX156" fmla="*/ 1508178 w 1649474"/>
                <a:gd name="connsiteY156" fmla="*/ 1563053 h 2357111"/>
                <a:gd name="connsiteX157" fmla="*/ 1493105 w 1649474"/>
                <a:gd name="connsiteY157" fmla="*/ 1558029 h 2357111"/>
                <a:gd name="connsiteX158" fmla="*/ 1473009 w 1649474"/>
                <a:gd name="connsiteY158" fmla="*/ 1517835 h 2357111"/>
                <a:gd name="connsiteX159" fmla="*/ 1462960 w 1649474"/>
                <a:gd name="connsiteY159" fmla="*/ 1477642 h 2357111"/>
                <a:gd name="connsiteX160" fmla="*/ 1467985 w 1649474"/>
                <a:gd name="connsiteY160" fmla="*/ 1407303 h 2357111"/>
                <a:gd name="connsiteX161" fmla="*/ 1473009 w 1649474"/>
                <a:gd name="connsiteY161" fmla="*/ 1392231 h 2357111"/>
                <a:gd name="connsiteX162" fmla="*/ 1457936 w 1649474"/>
                <a:gd name="connsiteY162" fmla="*/ 1291747 h 2357111"/>
                <a:gd name="connsiteX163" fmla="*/ 1467985 w 1649474"/>
                <a:gd name="connsiteY163" fmla="*/ 1156095 h 2357111"/>
                <a:gd name="connsiteX164" fmla="*/ 1457936 w 1649474"/>
                <a:gd name="connsiteY164" fmla="*/ 1125950 h 2357111"/>
                <a:gd name="connsiteX165" fmla="*/ 1437839 w 1649474"/>
                <a:gd name="connsiteY165" fmla="*/ 1105853 h 2357111"/>
                <a:gd name="connsiteX166" fmla="*/ 1432815 w 1649474"/>
                <a:gd name="connsiteY166" fmla="*/ 1060635 h 2357111"/>
                <a:gd name="connsiteX167" fmla="*/ 1427791 w 1649474"/>
                <a:gd name="connsiteY167" fmla="*/ 1035514 h 2357111"/>
                <a:gd name="connsiteX168" fmla="*/ 1402670 w 1649474"/>
                <a:gd name="connsiteY168" fmla="*/ 1010394 h 2357111"/>
                <a:gd name="connsiteX169" fmla="*/ 1392622 w 1649474"/>
                <a:gd name="connsiteY169" fmla="*/ 1000345 h 2357111"/>
                <a:gd name="connsiteX170" fmla="*/ 1367501 w 1649474"/>
                <a:gd name="connsiteY170" fmla="*/ 965176 h 2357111"/>
                <a:gd name="connsiteX171" fmla="*/ 1352428 w 1649474"/>
                <a:gd name="connsiteY171" fmla="*/ 940055 h 2357111"/>
                <a:gd name="connsiteX172" fmla="*/ 1342380 w 1649474"/>
                <a:gd name="connsiteY172" fmla="*/ 924983 h 2357111"/>
                <a:gd name="connsiteX173" fmla="*/ 1322283 w 1649474"/>
                <a:gd name="connsiteY173" fmla="*/ 904886 h 2357111"/>
                <a:gd name="connsiteX174" fmla="*/ 1317259 w 1649474"/>
                <a:gd name="connsiteY174" fmla="*/ 889813 h 2357111"/>
                <a:gd name="connsiteX175" fmla="*/ 1302187 w 1649474"/>
                <a:gd name="connsiteY175" fmla="*/ 879765 h 2357111"/>
                <a:gd name="connsiteX176" fmla="*/ 1246921 w 1649474"/>
                <a:gd name="connsiteY176" fmla="*/ 869717 h 2357111"/>
                <a:gd name="connsiteX177" fmla="*/ 1221800 w 1649474"/>
                <a:gd name="connsiteY177" fmla="*/ 854644 h 2357111"/>
                <a:gd name="connsiteX178" fmla="*/ 1206727 w 1649474"/>
                <a:gd name="connsiteY178" fmla="*/ 839572 h 2357111"/>
                <a:gd name="connsiteX179" fmla="*/ 1201703 w 1649474"/>
                <a:gd name="connsiteY179" fmla="*/ 804402 h 2357111"/>
                <a:gd name="connsiteX180" fmla="*/ 1191655 w 1649474"/>
                <a:gd name="connsiteY180" fmla="*/ 774257 h 2357111"/>
                <a:gd name="connsiteX181" fmla="*/ 1176582 w 1649474"/>
                <a:gd name="connsiteY181" fmla="*/ 698895 h 2357111"/>
                <a:gd name="connsiteX182" fmla="*/ 1166534 w 1649474"/>
                <a:gd name="connsiteY182" fmla="*/ 668750 h 2357111"/>
                <a:gd name="connsiteX183" fmla="*/ 1161510 w 1649474"/>
                <a:gd name="connsiteY183" fmla="*/ 653677 h 2357111"/>
                <a:gd name="connsiteX184" fmla="*/ 1166534 w 1649474"/>
                <a:gd name="connsiteY184" fmla="*/ 563242 h 2357111"/>
                <a:gd name="connsiteX185" fmla="*/ 1196679 w 1649474"/>
                <a:gd name="connsiteY185" fmla="*/ 553194 h 2357111"/>
                <a:gd name="connsiteX186" fmla="*/ 1211752 w 1649474"/>
                <a:gd name="connsiteY186" fmla="*/ 548169 h 2357111"/>
                <a:gd name="connsiteX187" fmla="*/ 1226824 w 1649474"/>
                <a:gd name="connsiteY187" fmla="*/ 477831 h 2357111"/>
                <a:gd name="connsiteX188" fmla="*/ 1241897 w 1649474"/>
                <a:gd name="connsiteY188" fmla="*/ 427589 h 2357111"/>
                <a:gd name="connsiteX189" fmla="*/ 1251945 w 1649474"/>
                <a:gd name="connsiteY189" fmla="*/ 412517 h 2357111"/>
                <a:gd name="connsiteX190" fmla="*/ 1236872 w 1649474"/>
                <a:gd name="connsiteY190" fmla="*/ 387396 h 2357111"/>
                <a:gd name="connsiteX191" fmla="*/ 1216776 w 1649474"/>
                <a:gd name="connsiteY191" fmla="*/ 357251 h 2357111"/>
                <a:gd name="connsiteX192" fmla="*/ 1211752 w 1649474"/>
                <a:gd name="connsiteY192" fmla="*/ 342178 h 2357111"/>
                <a:gd name="connsiteX193" fmla="*/ 1201703 w 1649474"/>
                <a:gd name="connsiteY193" fmla="*/ 332130 h 2357111"/>
                <a:gd name="connsiteX194" fmla="*/ 1191655 w 1649474"/>
                <a:gd name="connsiteY194" fmla="*/ 301985 h 2357111"/>
                <a:gd name="connsiteX195" fmla="*/ 1196679 w 1649474"/>
                <a:gd name="connsiteY195" fmla="*/ 181405 h 2357111"/>
                <a:gd name="connsiteX196" fmla="*/ 1225777 w 1649474"/>
                <a:gd name="connsiteY196" fmla="*/ 144116 h 2357111"/>
                <a:gd name="connsiteX197" fmla="*/ 1203299 w 1649474"/>
                <a:gd name="connsiteY197" fmla="*/ 118995 h 2357111"/>
                <a:gd name="connsiteX198" fmla="*/ 1181607 w 1649474"/>
                <a:gd name="connsiteY198" fmla="*/ 111066 h 2357111"/>
                <a:gd name="connsiteX199" fmla="*/ 1161510 w 1649474"/>
                <a:gd name="connsiteY199" fmla="*/ 116090 h 2357111"/>
                <a:gd name="connsiteX200" fmla="*/ 1151461 w 1649474"/>
                <a:gd name="connsiteY200" fmla="*/ 146235 h 2357111"/>
                <a:gd name="connsiteX201" fmla="*/ 1091171 w 1649474"/>
                <a:gd name="connsiteY201" fmla="*/ 166332 h 2357111"/>
                <a:gd name="connsiteX202" fmla="*/ 1076099 w 1649474"/>
                <a:gd name="connsiteY202" fmla="*/ 171356 h 2357111"/>
                <a:gd name="connsiteX203" fmla="*/ 1061026 w 1649474"/>
                <a:gd name="connsiteY203" fmla="*/ 176380 h 2357111"/>
                <a:gd name="connsiteX204" fmla="*/ 1035905 w 1649474"/>
                <a:gd name="connsiteY204" fmla="*/ 191453 h 2357111"/>
                <a:gd name="connsiteX205" fmla="*/ 1020833 w 1649474"/>
                <a:gd name="connsiteY205" fmla="*/ 201501 h 2357111"/>
                <a:gd name="connsiteX206" fmla="*/ 990688 w 1649474"/>
                <a:gd name="connsiteY206" fmla="*/ 211550 h 2357111"/>
                <a:gd name="connsiteX207" fmla="*/ 975615 w 1649474"/>
                <a:gd name="connsiteY207" fmla="*/ 216574 h 2357111"/>
                <a:gd name="connsiteX208" fmla="*/ 960543 w 1649474"/>
                <a:gd name="connsiteY208" fmla="*/ 221598 h 2357111"/>
                <a:gd name="connsiteX209" fmla="*/ 940446 w 1649474"/>
                <a:gd name="connsiteY209" fmla="*/ 216574 h 2357111"/>
                <a:gd name="connsiteX210" fmla="*/ 910301 w 1649474"/>
                <a:gd name="connsiteY210" fmla="*/ 181405 h 2357111"/>
                <a:gd name="connsiteX211" fmla="*/ 890204 w 1649474"/>
                <a:gd name="connsiteY211" fmla="*/ 161308 h 2357111"/>
                <a:gd name="connsiteX212" fmla="*/ 885180 w 1649474"/>
                <a:gd name="connsiteY212" fmla="*/ 146235 h 2357111"/>
                <a:gd name="connsiteX213" fmla="*/ 865083 w 1649474"/>
                <a:gd name="connsiteY213" fmla="*/ 121114 h 2357111"/>
                <a:gd name="connsiteX214" fmla="*/ 850011 w 1649474"/>
                <a:gd name="connsiteY214" fmla="*/ 111066 h 2357111"/>
                <a:gd name="connsiteX215" fmla="*/ 839963 w 1649474"/>
                <a:gd name="connsiteY215" fmla="*/ 95994 h 2357111"/>
                <a:gd name="connsiteX216" fmla="*/ 784697 w 1649474"/>
                <a:gd name="connsiteY216" fmla="*/ 70873 h 2357111"/>
                <a:gd name="connsiteX217" fmla="*/ 759576 w 1649474"/>
                <a:gd name="connsiteY217" fmla="*/ 50776 h 2357111"/>
                <a:gd name="connsiteX218" fmla="*/ 729431 w 1649474"/>
                <a:gd name="connsiteY218" fmla="*/ 40728 h 2357111"/>
                <a:gd name="connsiteX219" fmla="*/ 714358 w 1649474"/>
                <a:gd name="connsiteY219" fmla="*/ 35703 h 2357111"/>
                <a:gd name="connsiteX220" fmla="*/ 644020 w 1649474"/>
                <a:gd name="connsiteY220" fmla="*/ 40728 h 2357111"/>
                <a:gd name="connsiteX221" fmla="*/ 613875 w 1649474"/>
                <a:gd name="connsiteY221" fmla="*/ 50776 h 2357111"/>
                <a:gd name="connsiteX222" fmla="*/ 598802 w 1649474"/>
                <a:gd name="connsiteY222" fmla="*/ 40728 h 2357111"/>
                <a:gd name="connsiteX223" fmla="*/ 578705 w 1649474"/>
                <a:gd name="connsiteY223" fmla="*/ 20631 h 2357111"/>
                <a:gd name="connsiteX224" fmla="*/ 548560 w 1649474"/>
                <a:gd name="connsiteY224" fmla="*/ 10583 h 2357111"/>
                <a:gd name="connsiteX225" fmla="*/ 533488 w 1649474"/>
                <a:gd name="connsiteY225" fmla="*/ 5558 h 2357111"/>
                <a:gd name="connsiteX226" fmla="*/ 518415 w 1649474"/>
                <a:gd name="connsiteY226" fmla="*/ 534 h 2357111"/>
                <a:gd name="connsiteX227" fmla="*/ 503343 w 1649474"/>
                <a:gd name="connsiteY227" fmla="*/ 5558 h 2357111"/>
                <a:gd name="connsiteX0" fmla="*/ 503343 w 1649474"/>
                <a:gd name="connsiteY0" fmla="*/ 5558 h 2357111"/>
                <a:gd name="connsiteX1" fmla="*/ 503343 w 1649474"/>
                <a:gd name="connsiteY1" fmla="*/ 80921 h 2357111"/>
                <a:gd name="connsiteX2" fmla="*/ 518415 w 1649474"/>
                <a:gd name="connsiteY2" fmla="*/ 85945 h 2357111"/>
                <a:gd name="connsiteX3" fmla="*/ 528464 w 1649474"/>
                <a:gd name="connsiteY3" fmla="*/ 116090 h 2357111"/>
                <a:gd name="connsiteX4" fmla="*/ 543536 w 1649474"/>
                <a:gd name="connsiteY4" fmla="*/ 146235 h 2357111"/>
                <a:gd name="connsiteX5" fmla="*/ 553585 w 1649474"/>
                <a:gd name="connsiteY5" fmla="*/ 156284 h 2357111"/>
                <a:gd name="connsiteX6" fmla="*/ 548560 w 1649474"/>
                <a:gd name="connsiteY6" fmla="*/ 181405 h 2357111"/>
                <a:gd name="connsiteX7" fmla="*/ 513391 w 1649474"/>
                <a:gd name="connsiteY7" fmla="*/ 196477 h 2357111"/>
                <a:gd name="connsiteX8" fmla="*/ 503343 w 1649474"/>
                <a:gd name="connsiteY8" fmla="*/ 211550 h 2357111"/>
                <a:gd name="connsiteX9" fmla="*/ 488270 w 1649474"/>
                <a:gd name="connsiteY9" fmla="*/ 266816 h 2357111"/>
                <a:gd name="connsiteX10" fmla="*/ 478222 w 1649474"/>
                <a:gd name="connsiteY10" fmla="*/ 296961 h 2357111"/>
                <a:gd name="connsiteX11" fmla="*/ 468174 w 1649474"/>
                <a:gd name="connsiteY11" fmla="*/ 312033 h 2357111"/>
                <a:gd name="connsiteX12" fmla="*/ 448077 w 1649474"/>
                <a:gd name="connsiteY12" fmla="*/ 352227 h 2357111"/>
                <a:gd name="connsiteX13" fmla="*/ 443053 w 1649474"/>
                <a:gd name="connsiteY13" fmla="*/ 367299 h 2357111"/>
                <a:gd name="connsiteX14" fmla="*/ 422956 w 1649474"/>
                <a:gd name="connsiteY14" fmla="*/ 387396 h 2357111"/>
                <a:gd name="connsiteX15" fmla="*/ 412908 w 1649474"/>
                <a:gd name="connsiteY15" fmla="*/ 417541 h 2357111"/>
                <a:gd name="connsiteX16" fmla="*/ 407883 w 1649474"/>
                <a:gd name="connsiteY16" fmla="*/ 432613 h 2357111"/>
                <a:gd name="connsiteX17" fmla="*/ 387787 w 1649474"/>
                <a:gd name="connsiteY17" fmla="*/ 457734 h 2357111"/>
                <a:gd name="connsiteX18" fmla="*/ 382763 w 1649474"/>
                <a:gd name="connsiteY18" fmla="*/ 477831 h 2357111"/>
                <a:gd name="connsiteX19" fmla="*/ 377738 w 1649474"/>
                <a:gd name="connsiteY19" fmla="*/ 492903 h 2357111"/>
                <a:gd name="connsiteX20" fmla="*/ 367690 w 1649474"/>
                <a:gd name="connsiteY20" fmla="*/ 568266 h 2357111"/>
                <a:gd name="connsiteX21" fmla="*/ 357642 w 1649474"/>
                <a:gd name="connsiteY21" fmla="*/ 583339 h 2357111"/>
                <a:gd name="connsiteX22" fmla="*/ 342569 w 1649474"/>
                <a:gd name="connsiteY22" fmla="*/ 608460 h 2357111"/>
                <a:gd name="connsiteX23" fmla="*/ 327497 w 1649474"/>
                <a:gd name="connsiteY23" fmla="*/ 638605 h 2357111"/>
                <a:gd name="connsiteX24" fmla="*/ 322472 w 1649474"/>
                <a:gd name="connsiteY24" fmla="*/ 653677 h 2357111"/>
                <a:gd name="connsiteX25" fmla="*/ 312424 w 1649474"/>
                <a:gd name="connsiteY25" fmla="*/ 693871 h 2357111"/>
                <a:gd name="connsiteX26" fmla="*/ 297352 w 1649474"/>
                <a:gd name="connsiteY26" fmla="*/ 724016 h 2357111"/>
                <a:gd name="connsiteX27" fmla="*/ 287303 w 1649474"/>
                <a:gd name="connsiteY27" fmla="*/ 754161 h 2357111"/>
                <a:gd name="connsiteX28" fmla="*/ 282279 w 1649474"/>
                <a:gd name="connsiteY28" fmla="*/ 769233 h 2357111"/>
                <a:gd name="connsiteX29" fmla="*/ 272231 w 1649474"/>
                <a:gd name="connsiteY29" fmla="*/ 779282 h 2357111"/>
                <a:gd name="connsiteX30" fmla="*/ 267207 w 1649474"/>
                <a:gd name="connsiteY30" fmla="*/ 794354 h 2357111"/>
                <a:gd name="connsiteX31" fmla="*/ 247110 w 1649474"/>
                <a:gd name="connsiteY31" fmla="*/ 814451 h 2357111"/>
                <a:gd name="connsiteX32" fmla="*/ 242086 w 1649474"/>
                <a:gd name="connsiteY32" fmla="*/ 829523 h 2357111"/>
                <a:gd name="connsiteX33" fmla="*/ 227013 w 1649474"/>
                <a:gd name="connsiteY33" fmla="*/ 834547 h 2357111"/>
                <a:gd name="connsiteX34" fmla="*/ 221989 w 1649474"/>
                <a:gd name="connsiteY34" fmla="*/ 859668 h 2357111"/>
                <a:gd name="connsiteX35" fmla="*/ 211941 w 1649474"/>
                <a:gd name="connsiteY35" fmla="*/ 874741 h 2357111"/>
                <a:gd name="connsiteX36" fmla="*/ 171747 w 1649474"/>
                <a:gd name="connsiteY36" fmla="*/ 854644 h 2357111"/>
                <a:gd name="connsiteX37" fmla="*/ 121505 w 1649474"/>
                <a:gd name="connsiteY37" fmla="*/ 859668 h 2357111"/>
                <a:gd name="connsiteX38" fmla="*/ 111457 w 1649474"/>
                <a:gd name="connsiteY38" fmla="*/ 874741 h 2357111"/>
                <a:gd name="connsiteX39" fmla="*/ 81312 w 1649474"/>
                <a:gd name="connsiteY39" fmla="*/ 884789 h 2357111"/>
                <a:gd name="connsiteX40" fmla="*/ 51167 w 1649474"/>
                <a:gd name="connsiteY40" fmla="*/ 894838 h 2357111"/>
                <a:gd name="connsiteX41" fmla="*/ 36094 w 1649474"/>
                <a:gd name="connsiteY41" fmla="*/ 899862 h 2357111"/>
                <a:gd name="connsiteX42" fmla="*/ 10974 w 1649474"/>
                <a:gd name="connsiteY42" fmla="*/ 904886 h 2357111"/>
                <a:gd name="connsiteX43" fmla="*/ 925 w 1649474"/>
                <a:gd name="connsiteY43" fmla="*/ 914934 h 2357111"/>
                <a:gd name="connsiteX44" fmla="*/ 15998 w 1649474"/>
                <a:gd name="connsiteY44" fmla="*/ 955128 h 2357111"/>
                <a:gd name="connsiteX45" fmla="*/ 10974 w 1649474"/>
                <a:gd name="connsiteY45" fmla="*/ 975224 h 2357111"/>
                <a:gd name="connsiteX46" fmla="*/ 925 w 1649474"/>
                <a:gd name="connsiteY46" fmla="*/ 985273 h 2357111"/>
                <a:gd name="connsiteX47" fmla="*/ 5949 w 1649474"/>
                <a:gd name="connsiteY47" fmla="*/ 1005369 h 2357111"/>
                <a:gd name="connsiteX48" fmla="*/ 71264 w 1649474"/>
                <a:gd name="connsiteY48" fmla="*/ 1005369 h 2357111"/>
                <a:gd name="connsiteX49" fmla="*/ 76288 w 1649474"/>
                <a:gd name="connsiteY49" fmla="*/ 1020442 h 2357111"/>
                <a:gd name="connsiteX50" fmla="*/ 81312 w 1649474"/>
                <a:gd name="connsiteY50" fmla="*/ 1040539 h 2357111"/>
                <a:gd name="connsiteX51" fmla="*/ 76288 w 1649474"/>
                <a:gd name="connsiteY51" fmla="*/ 1100829 h 2357111"/>
                <a:gd name="connsiteX52" fmla="*/ 66239 w 1649474"/>
                <a:gd name="connsiteY52" fmla="*/ 1151071 h 2357111"/>
                <a:gd name="connsiteX53" fmla="*/ 71264 w 1649474"/>
                <a:gd name="connsiteY53" fmla="*/ 1216385 h 2357111"/>
                <a:gd name="connsiteX54" fmla="*/ 76288 w 1649474"/>
                <a:gd name="connsiteY54" fmla="*/ 1231457 h 2357111"/>
                <a:gd name="connsiteX55" fmla="*/ 96385 w 1649474"/>
                <a:gd name="connsiteY55" fmla="*/ 1251554 h 2357111"/>
                <a:gd name="connsiteX56" fmla="*/ 121505 w 1649474"/>
                <a:gd name="connsiteY56" fmla="*/ 1276675 h 2357111"/>
                <a:gd name="connsiteX57" fmla="*/ 146626 w 1649474"/>
                <a:gd name="connsiteY57" fmla="*/ 1291747 h 2357111"/>
                <a:gd name="connsiteX58" fmla="*/ 156675 w 1649474"/>
                <a:gd name="connsiteY58" fmla="*/ 1301796 h 2357111"/>
                <a:gd name="connsiteX59" fmla="*/ 166723 w 1649474"/>
                <a:gd name="connsiteY59" fmla="*/ 1316868 h 2357111"/>
                <a:gd name="connsiteX60" fmla="*/ 196868 w 1649474"/>
                <a:gd name="connsiteY60" fmla="*/ 1326917 h 2357111"/>
                <a:gd name="connsiteX61" fmla="*/ 242086 w 1649474"/>
                <a:gd name="connsiteY61" fmla="*/ 1347013 h 2357111"/>
                <a:gd name="connsiteX62" fmla="*/ 272231 w 1649474"/>
                <a:gd name="connsiteY62" fmla="*/ 1357062 h 2357111"/>
                <a:gd name="connsiteX63" fmla="*/ 362666 w 1649474"/>
                <a:gd name="connsiteY63" fmla="*/ 1367110 h 2357111"/>
                <a:gd name="connsiteX64" fmla="*/ 392811 w 1649474"/>
                <a:gd name="connsiteY64" fmla="*/ 1377158 h 2357111"/>
                <a:gd name="connsiteX65" fmla="*/ 427980 w 1649474"/>
                <a:gd name="connsiteY65" fmla="*/ 1387207 h 2357111"/>
                <a:gd name="connsiteX66" fmla="*/ 448077 w 1649474"/>
                <a:gd name="connsiteY66" fmla="*/ 1412328 h 2357111"/>
                <a:gd name="connsiteX67" fmla="*/ 478222 w 1649474"/>
                <a:gd name="connsiteY67" fmla="*/ 1422376 h 2357111"/>
                <a:gd name="connsiteX68" fmla="*/ 493294 w 1649474"/>
                <a:gd name="connsiteY68" fmla="*/ 1427400 h 2357111"/>
                <a:gd name="connsiteX69" fmla="*/ 508367 w 1649474"/>
                <a:gd name="connsiteY69" fmla="*/ 1432424 h 2357111"/>
                <a:gd name="connsiteX70" fmla="*/ 548560 w 1649474"/>
                <a:gd name="connsiteY70" fmla="*/ 1432424 h 2357111"/>
                <a:gd name="connsiteX71" fmla="*/ 563633 w 1649474"/>
                <a:gd name="connsiteY71" fmla="*/ 1427400 h 2357111"/>
                <a:gd name="connsiteX72" fmla="*/ 578705 w 1649474"/>
                <a:gd name="connsiteY72" fmla="*/ 1417352 h 2357111"/>
                <a:gd name="connsiteX73" fmla="*/ 608850 w 1649474"/>
                <a:gd name="connsiteY73" fmla="*/ 1407303 h 2357111"/>
                <a:gd name="connsiteX74" fmla="*/ 649044 w 1649474"/>
                <a:gd name="connsiteY74" fmla="*/ 1412328 h 2357111"/>
                <a:gd name="connsiteX75" fmla="*/ 669141 w 1649474"/>
                <a:gd name="connsiteY75" fmla="*/ 1457545 h 2357111"/>
                <a:gd name="connsiteX76" fmla="*/ 679189 w 1649474"/>
                <a:gd name="connsiteY76" fmla="*/ 1487690 h 2357111"/>
                <a:gd name="connsiteX77" fmla="*/ 684213 w 1649474"/>
                <a:gd name="connsiteY77" fmla="*/ 1502763 h 2357111"/>
                <a:gd name="connsiteX78" fmla="*/ 704310 w 1649474"/>
                <a:gd name="connsiteY78" fmla="*/ 1527884 h 2357111"/>
                <a:gd name="connsiteX79" fmla="*/ 719382 w 1649474"/>
                <a:gd name="connsiteY79" fmla="*/ 1558029 h 2357111"/>
                <a:gd name="connsiteX80" fmla="*/ 729431 w 1649474"/>
                <a:gd name="connsiteY80" fmla="*/ 1568077 h 2357111"/>
                <a:gd name="connsiteX81" fmla="*/ 739479 w 1649474"/>
                <a:gd name="connsiteY81" fmla="*/ 1583150 h 2357111"/>
                <a:gd name="connsiteX82" fmla="*/ 754552 w 1649474"/>
                <a:gd name="connsiteY82" fmla="*/ 1588174 h 2357111"/>
                <a:gd name="connsiteX83" fmla="*/ 769624 w 1649474"/>
                <a:gd name="connsiteY83" fmla="*/ 1598222 h 2357111"/>
                <a:gd name="connsiteX84" fmla="*/ 789721 w 1649474"/>
                <a:gd name="connsiteY84" fmla="*/ 1618319 h 2357111"/>
                <a:gd name="connsiteX85" fmla="*/ 814842 w 1649474"/>
                <a:gd name="connsiteY85" fmla="*/ 1653488 h 2357111"/>
                <a:gd name="connsiteX86" fmla="*/ 824890 w 1649474"/>
                <a:gd name="connsiteY86" fmla="*/ 1668561 h 2357111"/>
                <a:gd name="connsiteX87" fmla="*/ 855035 w 1649474"/>
                <a:gd name="connsiteY87" fmla="*/ 1678609 h 2357111"/>
                <a:gd name="connsiteX88" fmla="*/ 870108 w 1649474"/>
                <a:gd name="connsiteY88" fmla="*/ 1688657 h 2357111"/>
                <a:gd name="connsiteX89" fmla="*/ 890204 w 1649474"/>
                <a:gd name="connsiteY89" fmla="*/ 1708754 h 2357111"/>
                <a:gd name="connsiteX90" fmla="*/ 910301 w 1649474"/>
                <a:gd name="connsiteY90" fmla="*/ 1728851 h 2357111"/>
                <a:gd name="connsiteX91" fmla="*/ 930398 w 1649474"/>
                <a:gd name="connsiteY91" fmla="*/ 1774068 h 2357111"/>
                <a:gd name="connsiteX92" fmla="*/ 940446 w 1649474"/>
                <a:gd name="connsiteY92" fmla="*/ 1809238 h 2357111"/>
                <a:gd name="connsiteX93" fmla="*/ 950494 w 1649474"/>
                <a:gd name="connsiteY93" fmla="*/ 1859479 h 2357111"/>
                <a:gd name="connsiteX94" fmla="*/ 960543 w 1649474"/>
                <a:gd name="connsiteY94" fmla="*/ 1889624 h 2357111"/>
                <a:gd name="connsiteX95" fmla="*/ 975615 w 1649474"/>
                <a:gd name="connsiteY95" fmla="*/ 1904697 h 2357111"/>
                <a:gd name="connsiteX96" fmla="*/ 980639 w 1649474"/>
                <a:gd name="connsiteY96" fmla="*/ 1919769 h 2357111"/>
                <a:gd name="connsiteX97" fmla="*/ 1005760 w 1649474"/>
                <a:gd name="connsiteY97" fmla="*/ 1939866 h 2357111"/>
                <a:gd name="connsiteX98" fmla="*/ 1035905 w 1649474"/>
                <a:gd name="connsiteY98" fmla="*/ 2030301 h 2357111"/>
                <a:gd name="connsiteX99" fmla="*/ 1050978 w 1649474"/>
                <a:gd name="connsiteY99" fmla="*/ 2075519 h 2357111"/>
                <a:gd name="connsiteX100" fmla="*/ 1056002 w 1649474"/>
                <a:gd name="connsiteY100" fmla="*/ 2090591 h 2357111"/>
                <a:gd name="connsiteX101" fmla="*/ 1061026 w 1649474"/>
                <a:gd name="connsiteY101" fmla="*/ 2115712 h 2357111"/>
                <a:gd name="connsiteX102" fmla="*/ 1056002 w 1649474"/>
                <a:gd name="connsiteY102" fmla="*/ 2145857 h 2357111"/>
                <a:gd name="connsiteX103" fmla="*/ 1056002 w 1649474"/>
                <a:gd name="connsiteY103" fmla="*/ 2186051 h 2357111"/>
                <a:gd name="connsiteX104" fmla="*/ 1121316 w 1649474"/>
                <a:gd name="connsiteY104" fmla="*/ 2201123 h 2357111"/>
                <a:gd name="connsiteX105" fmla="*/ 1156486 w 1649474"/>
                <a:gd name="connsiteY105" fmla="*/ 2226244 h 2357111"/>
                <a:gd name="connsiteX106" fmla="*/ 1151461 w 1649474"/>
                <a:gd name="connsiteY106" fmla="*/ 2271462 h 2357111"/>
                <a:gd name="connsiteX107" fmla="*/ 1141413 w 1649474"/>
                <a:gd name="connsiteY107" fmla="*/ 2301607 h 2357111"/>
                <a:gd name="connsiteX108" fmla="*/ 1156486 w 1649474"/>
                <a:gd name="connsiteY108" fmla="*/ 2336776 h 2357111"/>
                <a:gd name="connsiteX109" fmla="*/ 1171558 w 1649474"/>
                <a:gd name="connsiteY109" fmla="*/ 2341800 h 2357111"/>
                <a:gd name="connsiteX110" fmla="*/ 1206727 w 1649474"/>
                <a:gd name="connsiteY110" fmla="*/ 2316679 h 2357111"/>
                <a:gd name="connsiteX111" fmla="*/ 1246921 w 1649474"/>
                <a:gd name="connsiteY111" fmla="*/ 2321703 h 2357111"/>
                <a:gd name="connsiteX112" fmla="*/ 1256969 w 1649474"/>
                <a:gd name="connsiteY112" fmla="*/ 2331752 h 2357111"/>
                <a:gd name="connsiteX113" fmla="*/ 1302187 w 1649474"/>
                <a:gd name="connsiteY113" fmla="*/ 2341800 h 2357111"/>
                <a:gd name="connsiteX114" fmla="*/ 1317259 w 1649474"/>
                <a:gd name="connsiteY114" fmla="*/ 2346824 h 2357111"/>
                <a:gd name="connsiteX115" fmla="*/ 1327308 w 1649474"/>
                <a:gd name="connsiteY115" fmla="*/ 2356873 h 2357111"/>
                <a:gd name="connsiteX116" fmla="*/ 1367501 w 1649474"/>
                <a:gd name="connsiteY116" fmla="*/ 2351849 h 2357111"/>
                <a:gd name="connsiteX117" fmla="*/ 1377549 w 1649474"/>
                <a:gd name="connsiteY117" fmla="*/ 2301607 h 2357111"/>
                <a:gd name="connsiteX118" fmla="*/ 1357453 w 1649474"/>
                <a:gd name="connsiteY118" fmla="*/ 2306631 h 2357111"/>
                <a:gd name="connsiteX119" fmla="*/ 1337356 w 1649474"/>
                <a:gd name="connsiteY119" fmla="*/ 2241317 h 2357111"/>
                <a:gd name="connsiteX120" fmla="*/ 1327308 w 1649474"/>
                <a:gd name="connsiteY120" fmla="*/ 2211172 h 2357111"/>
                <a:gd name="connsiteX121" fmla="*/ 1332332 w 1649474"/>
                <a:gd name="connsiteY121" fmla="*/ 2181027 h 2357111"/>
                <a:gd name="connsiteX122" fmla="*/ 1362477 w 1649474"/>
                <a:gd name="connsiteY122" fmla="*/ 2170978 h 2357111"/>
                <a:gd name="connsiteX123" fmla="*/ 1442864 w 1649474"/>
                <a:gd name="connsiteY123" fmla="*/ 2160930 h 2357111"/>
                <a:gd name="connsiteX124" fmla="*/ 1483057 w 1649474"/>
                <a:gd name="connsiteY124" fmla="*/ 2140833 h 2357111"/>
                <a:gd name="connsiteX125" fmla="*/ 1493105 w 1649474"/>
                <a:gd name="connsiteY125" fmla="*/ 2125761 h 2357111"/>
                <a:gd name="connsiteX126" fmla="*/ 1498130 w 1649474"/>
                <a:gd name="connsiteY126" fmla="*/ 2110688 h 2357111"/>
                <a:gd name="connsiteX127" fmla="*/ 1503154 w 1649474"/>
                <a:gd name="connsiteY127" fmla="*/ 2050398 h 2357111"/>
                <a:gd name="connsiteX128" fmla="*/ 1508178 w 1649474"/>
                <a:gd name="connsiteY128" fmla="*/ 2035325 h 2357111"/>
                <a:gd name="connsiteX129" fmla="*/ 1583541 w 1649474"/>
                <a:gd name="connsiteY129" fmla="*/ 2045374 h 2357111"/>
                <a:gd name="connsiteX130" fmla="*/ 1623734 w 1649474"/>
                <a:gd name="connsiteY130" fmla="*/ 2055422 h 2357111"/>
                <a:gd name="connsiteX131" fmla="*/ 1648855 w 1649474"/>
                <a:gd name="connsiteY131" fmla="*/ 2050398 h 2357111"/>
                <a:gd name="connsiteX132" fmla="*/ 1633782 w 1649474"/>
                <a:gd name="connsiteY132" fmla="*/ 2045374 h 2357111"/>
                <a:gd name="connsiteX133" fmla="*/ 1623734 w 1649474"/>
                <a:gd name="connsiteY133" fmla="*/ 2035325 h 2357111"/>
                <a:gd name="connsiteX134" fmla="*/ 1593589 w 1649474"/>
                <a:gd name="connsiteY134" fmla="*/ 2025277 h 2357111"/>
                <a:gd name="connsiteX135" fmla="*/ 1578516 w 1649474"/>
                <a:gd name="connsiteY135" fmla="*/ 2020253 h 2357111"/>
                <a:gd name="connsiteX136" fmla="*/ 1563444 w 1649474"/>
                <a:gd name="connsiteY136" fmla="*/ 2010205 h 2357111"/>
                <a:gd name="connsiteX137" fmla="*/ 1548371 w 1649474"/>
                <a:gd name="connsiteY137" fmla="*/ 2005180 h 2357111"/>
                <a:gd name="connsiteX138" fmla="*/ 1533299 w 1649474"/>
                <a:gd name="connsiteY138" fmla="*/ 1990108 h 2357111"/>
                <a:gd name="connsiteX139" fmla="*/ 1538323 w 1649474"/>
                <a:gd name="connsiteY139" fmla="*/ 1944890 h 2357111"/>
                <a:gd name="connsiteX140" fmla="*/ 1543347 w 1649474"/>
                <a:gd name="connsiteY140" fmla="*/ 1929818 h 2357111"/>
                <a:gd name="connsiteX141" fmla="*/ 1578516 w 1649474"/>
                <a:gd name="connsiteY141" fmla="*/ 1924794 h 2357111"/>
                <a:gd name="connsiteX142" fmla="*/ 1583541 w 1649474"/>
                <a:gd name="connsiteY142" fmla="*/ 1909721 h 2357111"/>
                <a:gd name="connsiteX143" fmla="*/ 1593589 w 1649474"/>
                <a:gd name="connsiteY143" fmla="*/ 1894649 h 2357111"/>
                <a:gd name="connsiteX144" fmla="*/ 1578516 w 1649474"/>
                <a:gd name="connsiteY144" fmla="*/ 1889624 h 2357111"/>
                <a:gd name="connsiteX145" fmla="*/ 1563444 w 1649474"/>
                <a:gd name="connsiteY145" fmla="*/ 1879576 h 2357111"/>
                <a:gd name="connsiteX146" fmla="*/ 1533299 w 1649474"/>
                <a:gd name="connsiteY146" fmla="*/ 1869528 h 2357111"/>
                <a:gd name="connsiteX147" fmla="*/ 1528275 w 1649474"/>
                <a:gd name="connsiteY147" fmla="*/ 1854455 h 2357111"/>
                <a:gd name="connsiteX148" fmla="*/ 1518226 w 1649474"/>
                <a:gd name="connsiteY148" fmla="*/ 1844407 h 2357111"/>
                <a:gd name="connsiteX149" fmla="*/ 1528275 w 1649474"/>
                <a:gd name="connsiteY149" fmla="*/ 1799189 h 2357111"/>
                <a:gd name="connsiteX150" fmla="*/ 1533299 w 1649474"/>
                <a:gd name="connsiteY150" fmla="*/ 1769044 h 2357111"/>
                <a:gd name="connsiteX151" fmla="*/ 1538323 w 1649474"/>
                <a:gd name="connsiteY151" fmla="*/ 1753972 h 2357111"/>
                <a:gd name="connsiteX152" fmla="*/ 1533299 w 1649474"/>
                <a:gd name="connsiteY152" fmla="*/ 1658512 h 2357111"/>
                <a:gd name="connsiteX153" fmla="*/ 1523250 w 1649474"/>
                <a:gd name="connsiteY153" fmla="*/ 1628367 h 2357111"/>
                <a:gd name="connsiteX154" fmla="*/ 1518226 w 1649474"/>
                <a:gd name="connsiteY154" fmla="*/ 1613295 h 2357111"/>
                <a:gd name="connsiteX155" fmla="*/ 1513202 w 1649474"/>
                <a:gd name="connsiteY155" fmla="*/ 1578125 h 2357111"/>
                <a:gd name="connsiteX156" fmla="*/ 1508178 w 1649474"/>
                <a:gd name="connsiteY156" fmla="*/ 1563053 h 2357111"/>
                <a:gd name="connsiteX157" fmla="*/ 1493105 w 1649474"/>
                <a:gd name="connsiteY157" fmla="*/ 1558029 h 2357111"/>
                <a:gd name="connsiteX158" fmla="*/ 1473009 w 1649474"/>
                <a:gd name="connsiteY158" fmla="*/ 1517835 h 2357111"/>
                <a:gd name="connsiteX159" fmla="*/ 1462960 w 1649474"/>
                <a:gd name="connsiteY159" fmla="*/ 1477642 h 2357111"/>
                <a:gd name="connsiteX160" fmla="*/ 1467985 w 1649474"/>
                <a:gd name="connsiteY160" fmla="*/ 1407303 h 2357111"/>
                <a:gd name="connsiteX161" fmla="*/ 1473009 w 1649474"/>
                <a:gd name="connsiteY161" fmla="*/ 1392231 h 2357111"/>
                <a:gd name="connsiteX162" fmla="*/ 1457936 w 1649474"/>
                <a:gd name="connsiteY162" fmla="*/ 1291747 h 2357111"/>
                <a:gd name="connsiteX163" fmla="*/ 1467985 w 1649474"/>
                <a:gd name="connsiteY163" fmla="*/ 1156095 h 2357111"/>
                <a:gd name="connsiteX164" fmla="*/ 1457936 w 1649474"/>
                <a:gd name="connsiteY164" fmla="*/ 1125950 h 2357111"/>
                <a:gd name="connsiteX165" fmla="*/ 1437839 w 1649474"/>
                <a:gd name="connsiteY165" fmla="*/ 1105853 h 2357111"/>
                <a:gd name="connsiteX166" fmla="*/ 1432815 w 1649474"/>
                <a:gd name="connsiteY166" fmla="*/ 1060635 h 2357111"/>
                <a:gd name="connsiteX167" fmla="*/ 1427791 w 1649474"/>
                <a:gd name="connsiteY167" fmla="*/ 1035514 h 2357111"/>
                <a:gd name="connsiteX168" fmla="*/ 1402670 w 1649474"/>
                <a:gd name="connsiteY168" fmla="*/ 1010394 h 2357111"/>
                <a:gd name="connsiteX169" fmla="*/ 1392622 w 1649474"/>
                <a:gd name="connsiteY169" fmla="*/ 1000345 h 2357111"/>
                <a:gd name="connsiteX170" fmla="*/ 1367501 w 1649474"/>
                <a:gd name="connsiteY170" fmla="*/ 965176 h 2357111"/>
                <a:gd name="connsiteX171" fmla="*/ 1352428 w 1649474"/>
                <a:gd name="connsiteY171" fmla="*/ 940055 h 2357111"/>
                <a:gd name="connsiteX172" fmla="*/ 1342380 w 1649474"/>
                <a:gd name="connsiteY172" fmla="*/ 924983 h 2357111"/>
                <a:gd name="connsiteX173" fmla="*/ 1322283 w 1649474"/>
                <a:gd name="connsiteY173" fmla="*/ 904886 h 2357111"/>
                <a:gd name="connsiteX174" fmla="*/ 1317259 w 1649474"/>
                <a:gd name="connsiteY174" fmla="*/ 889813 h 2357111"/>
                <a:gd name="connsiteX175" fmla="*/ 1302187 w 1649474"/>
                <a:gd name="connsiteY175" fmla="*/ 879765 h 2357111"/>
                <a:gd name="connsiteX176" fmla="*/ 1246921 w 1649474"/>
                <a:gd name="connsiteY176" fmla="*/ 869717 h 2357111"/>
                <a:gd name="connsiteX177" fmla="*/ 1221800 w 1649474"/>
                <a:gd name="connsiteY177" fmla="*/ 854644 h 2357111"/>
                <a:gd name="connsiteX178" fmla="*/ 1206727 w 1649474"/>
                <a:gd name="connsiteY178" fmla="*/ 839572 h 2357111"/>
                <a:gd name="connsiteX179" fmla="*/ 1201703 w 1649474"/>
                <a:gd name="connsiteY179" fmla="*/ 804402 h 2357111"/>
                <a:gd name="connsiteX180" fmla="*/ 1191655 w 1649474"/>
                <a:gd name="connsiteY180" fmla="*/ 774257 h 2357111"/>
                <a:gd name="connsiteX181" fmla="*/ 1176582 w 1649474"/>
                <a:gd name="connsiteY181" fmla="*/ 698895 h 2357111"/>
                <a:gd name="connsiteX182" fmla="*/ 1166534 w 1649474"/>
                <a:gd name="connsiteY182" fmla="*/ 668750 h 2357111"/>
                <a:gd name="connsiteX183" fmla="*/ 1161510 w 1649474"/>
                <a:gd name="connsiteY183" fmla="*/ 653677 h 2357111"/>
                <a:gd name="connsiteX184" fmla="*/ 1166534 w 1649474"/>
                <a:gd name="connsiteY184" fmla="*/ 563242 h 2357111"/>
                <a:gd name="connsiteX185" fmla="*/ 1196679 w 1649474"/>
                <a:gd name="connsiteY185" fmla="*/ 553194 h 2357111"/>
                <a:gd name="connsiteX186" fmla="*/ 1211752 w 1649474"/>
                <a:gd name="connsiteY186" fmla="*/ 548169 h 2357111"/>
                <a:gd name="connsiteX187" fmla="*/ 1226824 w 1649474"/>
                <a:gd name="connsiteY187" fmla="*/ 477831 h 2357111"/>
                <a:gd name="connsiteX188" fmla="*/ 1241897 w 1649474"/>
                <a:gd name="connsiteY188" fmla="*/ 427589 h 2357111"/>
                <a:gd name="connsiteX189" fmla="*/ 1251945 w 1649474"/>
                <a:gd name="connsiteY189" fmla="*/ 412517 h 2357111"/>
                <a:gd name="connsiteX190" fmla="*/ 1236872 w 1649474"/>
                <a:gd name="connsiteY190" fmla="*/ 387396 h 2357111"/>
                <a:gd name="connsiteX191" fmla="*/ 1216776 w 1649474"/>
                <a:gd name="connsiteY191" fmla="*/ 357251 h 2357111"/>
                <a:gd name="connsiteX192" fmla="*/ 1211752 w 1649474"/>
                <a:gd name="connsiteY192" fmla="*/ 342178 h 2357111"/>
                <a:gd name="connsiteX193" fmla="*/ 1201703 w 1649474"/>
                <a:gd name="connsiteY193" fmla="*/ 332130 h 2357111"/>
                <a:gd name="connsiteX194" fmla="*/ 1191655 w 1649474"/>
                <a:gd name="connsiteY194" fmla="*/ 301985 h 2357111"/>
                <a:gd name="connsiteX195" fmla="*/ 1196679 w 1649474"/>
                <a:gd name="connsiteY195" fmla="*/ 181405 h 2357111"/>
                <a:gd name="connsiteX196" fmla="*/ 1225777 w 1649474"/>
                <a:gd name="connsiteY196" fmla="*/ 144116 h 2357111"/>
                <a:gd name="connsiteX197" fmla="*/ 1203299 w 1649474"/>
                <a:gd name="connsiteY197" fmla="*/ 118995 h 2357111"/>
                <a:gd name="connsiteX198" fmla="*/ 1181607 w 1649474"/>
                <a:gd name="connsiteY198" fmla="*/ 111066 h 2357111"/>
                <a:gd name="connsiteX199" fmla="*/ 1161510 w 1649474"/>
                <a:gd name="connsiteY199" fmla="*/ 116090 h 2357111"/>
                <a:gd name="connsiteX200" fmla="*/ 1151461 w 1649474"/>
                <a:gd name="connsiteY200" fmla="*/ 146235 h 2357111"/>
                <a:gd name="connsiteX201" fmla="*/ 1091171 w 1649474"/>
                <a:gd name="connsiteY201" fmla="*/ 166332 h 2357111"/>
                <a:gd name="connsiteX202" fmla="*/ 1076099 w 1649474"/>
                <a:gd name="connsiteY202" fmla="*/ 171356 h 2357111"/>
                <a:gd name="connsiteX203" fmla="*/ 1061026 w 1649474"/>
                <a:gd name="connsiteY203" fmla="*/ 176380 h 2357111"/>
                <a:gd name="connsiteX204" fmla="*/ 1035905 w 1649474"/>
                <a:gd name="connsiteY204" fmla="*/ 191453 h 2357111"/>
                <a:gd name="connsiteX205" fmla="*/ 1020833 w 1649474"/>
                <a:gd name="connsiteY205" fmla="*/ 201501 h 2357111"/>
                <a:gd name="connsiteX206" fmla="*/ 990688 w 1649474"/>
                <a:gd name="connsiteY206" fmla="*/ 211550 h 2357111"/>
                <a:gd name="connsiteX207" fmla="*/ 975615 w 1649474"/>
                <a:gd name="connsiteY207" fmla="*/ 216574 h 2357111"/>
                <a:gd name="connsiteX208" fmla="*/ 960543 w 1649474"/>
                <a:gd name="connsiteY208" fmla="*/ 221598 h 2357111"/>
                <a:gd name="connsiteX209" fmla="*/ 940446 w 1649474"/>
                <a:gd name="connsiteY209" fmla="*/ 216574 h 2357111"/>
                <a:gd name="connsiteX210" fmla="*/ 910301 w 1649474"/>
                <a:gd name="connsiteY210" fmla="*/ 181405 h 2357111"/>
                <a:gd name="connsiteX211" fmla="*/ 890204 w 1649474"/>
                <a:gd name="connsiteY211" fmla="*/ 161308 h 2357111"/>
                <a:gd name="connsiteX212" fmla="*/ 885180 w 1649474"/>
                <a:gd name="connsiteY212" fmla="*/ 146235 h 2357111"/>
                <a:gd name="connsiteX213" fmla="*/ 865083 w 1649474"/>
                <a:gd name="connsiteY213" fmla="*/ 121114 h 2357111"/>
                <a:gd name="connsiteX214" fmla="*/ 850011 w 1649474"/>
                <a:gd name="connsiteY214" fmla="*/ 111066 h 2357111"/>
                <a:gd name="connsiteX215" fmla="*/ 839963 w 1649474"/>
                <a:gd name="connsiteY215" fmla="*/ 95994 h 2357111"/>
                <a:gd name="connsiteX216" fmla="*/ 794222 w 1649474"/>
                <a:gd name="connsiteY216" fmla="*/ 56586 h 2357111"/>
                <a:gd name="connsiteX217" fmla="*/ 759576 w 1649474"/>
                <a:gd name="connsiteY217" fmla="*/ 50776 h 2357111"/>
                <a:gd name="connsiteX218" fmla="*/ 729431 w 1649474"/>
                <a:gd name="connsiteY218" fmla="*/ 40728 h 2357111"/>
                <a:gd name="connsiteX219" fmla="*/ 714358 w 1649474"/>
                <a:gd name="connsiteY219" fmla="*/ 35703 h 2357111"/>
                <a:gd name="connsiteX220" fmla="*/ 644020 w 1649474"/>
                <a:gd name="connsiteY220" fmla="*/ 40728 h 2357111"/>
                <a:gd name="connsiteX221" fmla="*/ 613875 w 1649474"/>
                <a:gd name="connsiteY221" fmla="*/ 50776 h 2357111"/>
                <a:gd name="connsiteX222" fmla="*/ 598802 w 1649474"/>
                <a:gd name="connsiteY222" fmla="*/ 40728 h 2357111"/>
                <a:gd name="connsiteX223" fmla="*/ 578705 w 1649474"/>
                <a:gd name="connsiteY223" fmla="*/ 20631 h 2357111"/>
                <a:gd name="connsiteX224" fmla="*/ 548560 w 1649474"/>
                <a:gd name="connsiteY224" fmla="*/ 10583 h 2357111"/>
                <a:gd name="connsiteX225" fmla="*/ 533488 w 1649474"/>
                <a:gd name="connsiteY225" fmla="*/ 5558 h 2357111"/>
                <a:gd name="connsiteX226" fmla="*/ 518415 w 1649474"/>
                <a:gd name="connsiteY226" fmla="*/ 534 h 2357111"/>
                <a:gd name="connsiteX227" fmla="*/ 503343 w 1649474"/>
                <a:gd name="connsiteY227" fmla="*/ 5558 h 2357111"/>
                <a:gd name="connsiteX0" fmla="*/ 503343 w 1649474"/>
                <a:gd name="connsiteY0" fmla="*/ 5558 h 2357111"/>
                <a:gd name="connsiteX1" fmla="*/ 503343 w 1649474"/>
                <a:gd name="connsiteY1" fmla="*/ 80921 h 2357111"/>
                <a:gd name="connsiteX2" fmla="*/ 518415 w 1649474"/>
                <a:gd name="connsiteY2" fmla="*/ 85945 h 2357111"/>
                <a:gd name="connsiteX3" fmla="*/ 528464 w 1649474"/>
                <a:gd name="connsiteY3" fmla="*/ 116090 h 2357111"/>
                <a:gd name="connsiteX4" fmla="*/ 543536 w 1649474"/>
                <a:gd name="connsiteY4" fmla="*/ 146235 h 2357111"/>
                <a:gd name="connsiteX5" fmla="*/ 553585 w 1649474"/>
                <a:gd name="connsiteY5" fmla="*/ 156284 h 2357111"/>
                <a:gd name="connsiteX6" fmla="*/ 548560 w 1649474"/>
                <a:gd name="connsiteY6" fmla="*/ 181405 h 2357111"/>
                <a:gd name="connsiteX7" fmla="*/ 513391 w 1649474"/>
                <a:gd name="connsiteY7" fmla="*/ 196477 h 2357111"/>
                <a:gd name="connsiteX8" fmla="*/ 503343 w 1649474"/>
                <a:gd name="connsiteY8" fmla="*/ 211550 h 2357111"/>
                <a:gd name="connsiteX9" fmla="*/ 488270 w 1649474"/>
                <a:gd name="connsiteY9" fmla="*/ 266816 h 2357111"/>
                <a:gd name="connsiteX10" fmla="*/ 478222 w 1649474"/>
                <a:gd name="connsiteY10" fmla="*/ 296961 h 2357111"/>
                <a:gd name="connsiteX11" fmla="*/ 468174 w 1649474"/>
                <a:gd name="connsiteY11" fmla="*/ 312033 h 2357111"/>
                <a:gd name="connsiteX12" fmla="*/ 448077 w 1649474"/>
                <a:gd name="connsiteY12" fmla="*/ 352227 h 2357111"/>
                <a:gd name="connsiteX13" fmla="*/ 443053 w 1649474"/>
                <a:gd name="connsiteY13" fmla="*/ 367299 h 2357111"/>
                <a:gd name="connsiteX14" fmla="*/ 422956 w 1649474"/>
                <a:gd name="connsiteY14" fmla="*/ 387396 h 2357111"/>
                <a:gd name="connsiteX15" fmla="*/ 412908 w 1649474"/>
                <a:gd name="connsiteY15" fmla="*/ 417541 h 2357111"/>
                <a:gd name="connsiteX16" fmla="*/ 407883 w 1649474"/>
                <a:gd name="connsiteY16" fmla="*/ 432613 h 2357111"/>
                <a:gd name="connsiteX17" fmla="*/ 387787 w 1649474"/>
                <a:gd name="connsiteY17" fmla="*/ 457734 h 2357111"/>
                <a:gd name="connsiteX18" fmla="*/ 382763 w 1649474"/>
                <a:gd name="connsiteY18" fmla="*/ 477831 h 2357111"/>
                <a:gd name="connsiteX19" fmla="*/ 377738 w 1649474"/>
                <a:gd name="connsiteY19" fmla="*/ 492903 h 2357111"/>
                <a:gd name="connsiteX20" fmla="*/ 367690 w 1649474"/>
                <a:gd name="connsiteY20" fmla="*/ 568266 h 2357111"/>
                <a:gd name="connsiteX21" fmla="*/ 357642 w 1649474"/>
                <a:gd name="connsiteY21" fmla="*/ 583339 h 2357111"/>
                <a:gd name="connsiteX22" fmla="*/ 342569 w 1649474"/>
                <a:gd name="connsiteY22" fmla="*/ 608460 h 2357111"/>
                <a:gd name="connsiteX23" fmla="*/ 327497 w 1649474"/>
                <a:gd name="connsiteY23" fmla="*/ 638605 h 2357111"/>
                <a:gd name="connsiteX24" fmla="*/ 322472 w 1649474"/>
                <a:gd name="connsiteY24" fmla="*/ 653677 h 2357111"/>
                <a:gd name="connsiteX25" fmla="*/ 312424 w 1649474"/>
                <a:gd name="connsiteY25" fmla="*/ 693871 h 2357111"/>
                <a:gd name="connsiteX26" fmla="*/ 297352 w 1649474"/>
                <a:gd name="connsiteY26" fmla="*/ 724016 h 2357111"/>
                <a:gd name="connsiteX27" fmla="*/ 287303 w 1649474"/>
                <a:gd name="connsiteY27" fmla="*/ 754161 h 2357111"/>
                <a:gd name="connsiteX28" fmla="*/ 282279 w 1649474"/>
                <a:gd name="connsiteY28" fmla="*/ 769233 h 2357111"/>
                <a:gd name="connsiteX29" fmla="*/ 272231 w 1649474"/>
                <a:gd name="connsiteY29" fmla="*/ 779282 h 2357111"/>
                <a:gd name="connsiteX30" fmla="*/ 267207 w 1649474"/>
                <a:gd name="connsiteY30" fmla="*/ 794354 h 2357111"/>
                <a:gd name="connsiteX31" fmla="*/ 247110 w 1649474"/>
                <a:gd name="connsiteY31" fmla="*/ 814451 h 2357111"/>
                <a:gd name="connsiteX32" fmla="*/ 242086 w 1649474"/>
                <a:gd name="connsiteY32" fmla="*/ 829523 h 2357111"/>
                <a:gd name="connsiteX33" fmla="*/ 227013 w 1649474"/>
                <a:gd name="connsiteY33" fmla="*/ 834547 h 2357111"/>
                <a:gd name="connsiteX34" fmla="*/ 221989 w 1649474"/>
                <a:gd name="connsiteY34" fmla="*/ 859668 h 2357111"/>
                <a:gd name="connsiteX35" fmla="*/ 211941 w 1649474"/>
                <a:gd name="connsiteY35" fmla="*/ 874741 h 2357111"/>
                <a:gd name="connsiteX36" fmla="*/ 171747 w 1649474"/>
                <a:gd name="connsiteY36" fmla="*/ 854644 h 2357111"/>
                <a:gd name="connsiteX37" fmla="*/ 121505 w 1649474"/>
                <a:gd name="connsiteY37" fmla="*/ 859668 h 2357111"/>
                <a:gd name="connsiteX38" fmla="*/ 111457 w 1649474"/>
                <a:gd name="connsiteY38" fmla="*/ 874741 h 2357111"/>
                <a:gd name="connsiteX39" fmla="*/ 81312 w 1649474"/>
                <a:gd name="connsiteY39" fmla="*/ 884789 h 2357111"/>
                <a:gd name="connsiteX40" fmla="*/ 51167 w 1649474"/>
                <a:gd name="connsiteY40" fmla="*/ 894838 h 2357111"/>
                <a:gd name="connsiteX41" fmla="*/ 36094 w 1649474"/>
                <a:gd name="connsiteY41" fmla="*/ 899862 h 2357111"/>
                <a:gd name="connsiteX42" fmla="*/ 10974 w 1649474"/>
                <a:gd name="connsiteY42" fmla="*/ 904886 h 2357111"/>
                <a:gd name="connsiteX43" fmla="*/ 925 w 1649474"/>
                <a:gd name="connsiteY43" fmla="*/ 914934 h 2357111"/>
                <a:gd name="connsiteX44" fmla="*/ 15998 w 1649474"/>
                <a:gd name="connsiteY44" fmla="*/ 955128 h 2357111"/>
                <a:gd name="connsiteX45" fmla="*/ 10974 w 1649474"/>
                <a:gd name="connsiteY45" fmla="*/ 975224 h 2357111"/>
                <a:gd name="connsiteX46" fmla="*/ 925 w 1649474"/>
                <a:gd name="connsiteY46" fmla="*/ 985273 h 2357111"/>
                <a:gd name="connsiteX47" fmla="*/ 5949 w 1649474"/>
                <a:gd name="connsiteY47" fmla="*/ 1005369 h 2357111"/>
                <a:gd name="connsiteX48" fmla="*/ 71264 w 1649474"/>
                <a:gd name="connsiteY48" fmla="*/ 1005369 h 2357111"/>
                <a:gd name="connsiteX49" fmla="*/ 76288 w 1649474"/>
                <a:gd name="connsiteY49" fmla="*/ 1020442 h 2357111"/>
                <a:gd name="connsiteX50" fmla="*/ 81312 w 1649474"/>
                <a:gd name="connsiteY50" fmla="*/ 1040539 h 2357111"/>
                <a:gd name="connsiteX51" fmla="*/ 76288 w 1649474"/>
                <a:gd name="connsiteY51" fmla="*/ 1100829 h 2357111"/>
                <a:gd name="connsiteX52" fmla="*/ 66239 w 1649474"/>
                <a:gd name="connsiteY52" fmla="*/ 1151071 h 2357111"/>
                <a:gd name="connsiteX53" fmla="*/ 71264 w 1649474"/>
                <a:gd name="connsiteY53" fmla="*/ 1216385 h 2357111"/>
                <a:gd name="connsiteX54" fmla="*/ 76288 w 1649474"/>
                <a:gd name="connsiteY54" fmla="*/ 1231457 h 2357111"/>
                <a:gd name="connsiteX55" fmla="*/ 96385 w 1649474"/>
                <a:gd name="connsiteY55" fmla="*/ 1251554 h 2357111"/>
                <a:gd name="connsiteX56" fmla="*/ 121505 w 1649474"/>
                <a:gd name="connsiteY56" fmla="*/ 1276675 h 2357111"/>
                <a:gd name="connsiteX57" fmla="*/ 146626 w 1649474"/>
                <a:gd name="connsiteY57" fmla="*/ 1291747 h 2357111"/>
                <a:gd name="connsiteX58" fmla="*/ 156675 w 1649474"/>
                <a:gd name="connsiteY58" fmla="*/ 1301796 h 2357111"/>
                <a:gd name="connsiteX59" fmla="*/ 166723 w 1649474"/>
                <a:gd name="connsiteY59" fmla="*/ 1316868 h 2357111"/>
                <a:gd name="connsiteX60" fmla="*/ 196868 w 1649474"/>
                <a:gd name="connsiteY60" fmla="*/ 1326917 h 2357111"/>
                <a:gd name="connsiteX61" fmla="*/ 242086 w 1649474"/>
                <a:gd name="connsiteY61" fmla="*/ 1347013 h 2357111"/>
                <a:gd name="connsiteX62" fmla="*/ 272231 w 1649474"/>
                <a:gd name="connsiteY62" fmla="*/ 1357062 h 2357111"/>
                <a:gd name="connsiteX63" fmla="*/ 362666 w 1649474"/>
                <a:gd name="connsiteY63" fmla="*/ 1367110 h 2357111"/>
                <a:gd name="connsiteX64" fmla="*/ 392811 w 1649474"/>
                <a:gd name="connsiteY64" fmla="*/ 1377158 h 2357111"/>
                <a:gd name="connsiteX65" fmla="*/ 427980 w 1649474"/>
                <a:gd name="connsiteY65" fmla="*/ 1387207 h 2357111"/>
                <a:gd name="connsiteX66" fmla="*/ 448077 w 1649474"/>
                <a:gd name="connsiteY66" fmla="*/ 1412328 h 2357111"/>
                <a:gd name="connsiteX67" fmla="*/ 478222 w 1649474"/>
                <a:gd name="connsiteY67" fmla="*/ 1422376 h 2357111"/>
                <a:gd name="connsiteX68" fmla="*/ 493294 w 1649474"/>
                <a:gd name="connsiteY68" fmla="*/ 1427400 h 2357111"/>
                <a:gd name="connsiteX69" fmla="*/ 508367 w 1649474"/>
                <a:gd name="connsiteY69" fmla="*/ 1432424 h 2357111"/>
                <a:gd name="connsiteX70" fmla="*/ 548560 w 1649474"/>
                <a:gd name="connsiteY70" fmla="*/ 1432424 h 2357111"/>
                <a:gd name="connsiteX71" fmla="*/ 563633 w 1649474"/>
                <a:gd name="connsiteY71" fmla="*/ 1427400 h 2357111"/>
                <a:gd name="connsiteX72" fmla="*/ 578705 w 1649474"/>
                <a:gd name="connsiteY72" fmla="*/ 1417352 h 2357111"/>
                <a:gd name="connsiteX73" fmla="*/ 608850 w 1649474"/>
                <a:gd name="connsiteY73" fmla="*/ 1407303 h 2357111"/>
                <a:gd name="connsiteX74" fmla="*/ 649044 w 1649474"/>
                <a:gd name="connsiteY74" fmla="*/ 1412328 h 2357111"/>
                <a:gd name="connsiteX75" fmla="*/ 669141 w 1649474"/>
                <a:gd name="connsiteY75" fmla="*/ 1457545 h 2357111"/>
                <a:gd name="connsiteX76" fmla="*/ 679189 w 1649474"/>
                <a:gd name="connsiteY76" fmla="*/ 1487690 h 2357111"/>
                <a:gd name="connsiteX77" fmla="*/ 684213 w 1649474"/>
                <a:gd name="connsiteY77" fmla="*/ 1502763 h 2357111"/>
                <a:gd name="connsiteX78" fmla="*/ 704310 w 1649474"/>
                <a:gd name="connsiteY78" fmla="*/ 1527884 h 2357111"/>
                <a:gd name="connsiteX79" fmla="*/ 719382 w 1649474"/>
                <a:gd name="connsiteY79" fmla="*/ 1558029 h 2357111"/>
                <a:gd name="connsiteX80" fmla="*/ 729431 w 1649474"/>
                <a:gd name="connsiteY80" fmla="*/ 1568077 h 2357111"/>
                <a:gd name="connsiteX81" fmla="*/ 739479 w 1649474"/>
                <a:gd name="connsiteY81" fmla="*/ 1583150 h 2357111"/>
                <a:gd name="connsiteX82" fmla="*/ 754552 w 1649474"/>
                <a:gd name="connsiteY82" fmla="*/ 1588174 h 2357111"/>
                <a:gd name="connsiteX83" fmla="*/ 769624 w 1649474"/>
                <a:gd name="connsiteY83" fmla="*/ 1598222 h 2357111"/>
                <a:gd name="connsiteX84" fmla="*/ 789721 w 1649474"/>
                <a:gd name="connsiteY84" fmla="*/ 1618319 h 2357111"/>
                <a:gd name="connsiteX85" fmla="*/ 814842 w 1649474"/>
                <a:gd name="connsiteY85" fmla="*/ 1653488 h 2357111"/>
                <a:gd name="connsiteX86" fmla="*/ 824890 w 1649474"/>
                <a:gd name="connsiteY86" fmla="*/ 1668561 h 2357111"/>
                <a:gd name="connsiteX87" fmla="*/ 855035 w 1649474"/>
                <a:gd name="connsiteY87" fmla="*/ 1678609 h 2357111"/>
                <a:gd name="connsiteX88" fmla="*/ 870108 w 1649474"/>
                <a:gd name="connsiteY88" fmla="*/ 1688657 h 2357111"/>
                <a:gd name="connsiteX89" fmla="*/ 890204 w 1649474"/>
                <a:gd name="connsiteY89" fmla="*/ 1708754 h 2357111"/>
                <a:gd name="connsiteX90" fmla="*/ 910301 w 1649474"/>
                <a:gd name="connsiteY90" fmla="*/ 1728851 h 2357111"/>
                <a:gd name="connsiteX91" fmla="*/ 930398 w 1649474"/>
                <a:gd name="connsiteY91" fmla="*/ 1774068 h 2357111"/>
                <a:gd name="connsiteX92" fmla="*/ 940446 w 1649474"/>
                <a:gd name="connsiteY92" fmla="*/ 1809238 h 2357111"/>
                <a:gd name="connsiteX93" fmla="*/ 950494 w 1649474"/>
                <a:gd name="connsiteY93" fmla="*/ 1859479 h 2357111"/>
                <a:gd name="connsiteX94" fmla="*/ 960543 w 1649474"/>
                <a:gd name="connsiteY94" fmla="*/ 1889624 h 2357111"/>
                <a:gd name="connsiteX95" fmla="*/ 975615 w 1649474"/>
                <a:gd name="connsiteY95" fmla="*/ 1904697 h 2357111"/>
                <a:gd name="connsiteX96" fmla="*/ 980639 w 1649474"/>
                <a:gd name="connsiteY96" fmla="*/ 1919769 h 2357111"/>
                <a:gd name="connsiteX97" fmla="*/ 1005760 w 1649474"/>
                <a:gd name="connsiteY97" fmla="*/ 1939866 h 2357111"/>
                <a:gd name="connsiteX98" fmla="*/ 1035905 w 1649474"/>
                <a:gd name="connsiteY98" fmla="*/ 2030301 h 2357111"/>
                <a:gd name="connsiteX99" fmla="*/ 1050978 w 1649474"/>
                <a:gd name="connsiteY99" fmla="*/ 2075519 h 2357111"/>
                <a:gd name="connsiteX100" fmla="*/ 1056002 w 1649474"/>
                <a:gd name="connsiteY100" fmla="*/ 2090591 h 2357111"/>
                <a:gd name="connsiteX101" fmla="*/ 1061026 w 1649474"/>
                <a:gd name="connsiteY101" fmla="*/ 2115712 h 2357111"/>
                <a:gd name="connsiteX102" fmla="*/ 1056002 w 1649474"/>
                <a:gd name="connsiteY102" fmla="*/ 2145857 h 2357111"/>
                <a:gd name="connsiteX103" fmla="*/ 1056002 w 1649474"/>
                <a:gd name="connsiteY103" fmla="*/ 2186051 h 2357111"/>
                <a:gd name="connsiteX104" fmla="*/ 1121316 w 1649474"/>
                <a:gd name="connsiteY104" fmla="*/ 2201123 h 2357111"/>
                <a:gd name="connsiteX105" fmla="*/ 1156486 w 1649474"/>
                <a:gd name="connsiteY105" fmla="*/ 2226244 h 2357111"/>
                <a:gd name="connsiteX106" fmla="*/ 1151461 w 1649474"/>
                <a:gd name="connsiteY106" fmla="*/ 2271462 h 2357111"/>
                <a:gd name="connsiteX107" fmla="*/ 1141413 w 1649474"/>
                <a:gd name="connsiteY107" fmla="*/ 2301607 h 2357111"/>
                <a:gd name="connsiteX108" fmla="*/ 1156486 w 1649474"/>
                <a:gd name="connsiteY108" fmla="*/ 2336776 h 2357111"/>
                <a:gd name="connsiteX109" fmla="*/ 1171558 w 1649474"/>
                <a:gd name="connsiteY109" fmla="*/ 2341800 h 2357111"/>
                <a:gd name="connsiteX110" fmla="*/ 1206727 w 1649474"/>
                <a:gd name="connsiteY110" fmla="*/ 2316679 h 2357111"/>
                <a:gd name="connsiteX111" fmla="*/ 1246921 w 1649474"/>
                <a:gd name="connsiteY111" fmla="*/ 2321703 h 2357111"/>
                <a:gd name="connsiteX112" fmla="*/ 1256969 w 1649474"/>
                <a:gd name="connsiteY112" fmla="*/ 2331752 h 2357111"/>
                <a:gd name="connsiteX113" fmla="*/ 1302187 w 1649474"/>
                <a:gd name="connsiteY113" fmla="*/ 2341800 h 2357111"/>
                <a:gd name="connsiteX114" fmla="*/ 1317259 w 1649474"/>
                <a:gd name="connsiteY114" fmla="*/ 2346824 h 2357111"/>
                <a:gd name="connsiteX115" fmla="*/ 1327308 w 1649474"/>
                <a:gd name="connsiteY115" fmla="*/ 2356873 h 2357111"/>
                <a:gd name="connsiteX116" fmla="*/ 1367501 w 1649474"/>
                <a:gd name="connsiteY116" fmla="*/ 2351849 h 2357111"/>
                <a:gd name="connsiteX117" fmla="*/ 1377549 w 1649474"/>
                <a:gd name="connsiteY117" fmla="*/ 2301607 h 2357111"/>
                <a:gd name="connsiteX118" fmla="*/ 1357453 w 1649474"/>
                <a:gd name="connsiteY118" fmla="*/ 2306631 h 2357111"/>
                <a:gd name="connsiteX119" fmla="*/ 1337356 w 1649474"/>
                <a:gd name="connsiteY119" fmla="*/ 2241317 h 2357111"/>
                <a:gd name="connsiteX120" fmla="*/ 1327308 w 1649474"/>
                <a:gd name="connsiteY120" fmla="*/ 2211172 h 2357111"/>
                <a:gd name="connsiteX121" fmla="*/ 1332332 w 1649474"/>
                <a:gd name="connsiteY121" fmla="*/ 2181027 h 2357111"/>
                <a:gd name="connsiteX122" fmla="*/ 1362477 w 1649474"/>
                <a:gd name="connsiteY122" fmla="*/ 2170978 h 2357111"/>
                <a:gd name="connsiteX123" fmla="*/ 1442864 w 1649474"/>
                <a:gd name="connsiteY123" fmla="*/ 2160930 h 2357111"/>
                <a:gd name="connsiteX124" fmla="*/ 1483057 w 1649474"/>
                <a:gd name="connsiteY124" fmla="*/ 2140833 h 2357111"/>
                <a:gd name="connsiteX125" fmla="*/ 1493105 w 1649474"/>
                <a:gd name="connsiteY125" fmla="*/ 2125761 h 2357111"/>
                <a:gd name="connsiteX126" fmla="*/ 1498130 w 1649474"/>
                <a:gd name="connsiteY126" fmla="*/ 2110688 h 2357111"/>
                <a:gd name="connsiteX127" fmla="*/ 1503154 w 1649474"/>
                <a:gd name="connsiteY127" fmla="*/ 2050398 h 2357111"/>
                <a:gd name="connsiteX128" fmla="*/ 1508178 w 1649474"/>
                <a:gd name="connsiteY128" fmla="*/ 2035325 h 2357111"/>
                <a:gd name="connsiteX129" fmla="*/ 1583541 w 1649474"/>
                <a:gd name="connsiteY129" fmla="*/ 2045374 h 2357111"/>
                <a:gd name="connsiteX130" fmla="*/ 1623734 w 1649474"/>
                <a:gd name="connsiteY130" fmla="*/ 2055422 h 2357111"/>
                <a:gd name="connsiteX131" fmla="*/ 1648855 w 1649474"/>
                <a:gd name="connsiteY131" fmla="*/ 2050398 h 2357111"/>
                <a:gd name="connsiteX132" fmla="*/ 1633782 w 1649474"/>
                <a:gd name="connsiteY132" fmla="*/ 2045374 h 2357111"/>
                <a:gd name="connsiteX133" fmla="*/ 1623734 w 1649474"/>
                <a:gd name="connsiteY133" fmla="*/ 2035325 h 2357111"/>
                <a:gd name="connsiteX134" fmla="*/ 1593589 w 1649474"/>
                <a:gd name="connsiteY134" fmla="*/ 2025277 h 2357111"/>
                <a:gd name="connsiteX135" fmla="*/ 1578516 w 1649474"/>
                <a:gd name="connsiteY135" fmla="*/ 2020253 h 2357111"/>
                <a:gd name="connsiteX136" fmla="*/ 1563444 w 1649474"/>
                <a:gd name="connsiteY136" fmla="*/ 2010205 h 2357111"/>
                <a:gd name="connsiteX137" fmla="*/ 1548371 w 1649474"/>
                <a:gd name="connsiteY137" fmla="*/ 2005180 h 2357111"/>
                <a:gd name="connsiteX138" fmla="*/ 1533299 w 1649474"/>
                <a:gd name="connsiteY138" fmla="*/ 1990108 h 2357111"/>
                <a:gd name="connsiteX139" fmla="*/ 1538323 w 1649474"/>
                <a:gd name="connsiteY139" fmla="*/ 1944890 h 2357111"/>
                <a:gd name="connsiteX140" fmla="*/ 1543347 w 1649474"/>
                <a:gd name="connsiteY140" fmla="*/ 1929818 h 2357111"/>
                <a:gd name="connsiteX141" fmla="*/ 1578516 w 1649474"/>
                <a:gd name="connsiteY141" fmla="*/ 1924794 h 2357111"/>
                <a:gd name="connsiteX142" fmla="*/ 1583541 w 1649474"/>
                <a:gd name="connsiteY142" fmla="*/ 1909721 h 2357111"/>
                <a:gd name="connsiteX143" fmla="*/ 1593589 w 1649474"/>
                <a:gd name="connsiteY143" fmla="*/ 1894649 h 2357111"/>
                <a:gd name="connsiteX144" fmla="*/ 1578516 w 1649474"/>
                <a:gd name="connsiteY144" fmla="*/ 1889624 h 2357111"/>
                <a:gd name="connsiteX145" fmla="*/ 1563444 w 1649474"/>
                <a:gd name="connsiteY145" fmla="*/ 1879576 h 2357111"/>
                <a:gd name="connsiteX146" fmla="*/ 1533299 w 1649474"/>
                <a:gd name="connsiteY146" fmla="*/ 1869528 h 2357111"/>
                <a:gd name="connsiteX147" fmla="*/ 1528275 w 1649474"/>
                <a:gd name="connsiteY147" fmla="*/ 1854455 h 2357111"/>
                <a:gd name="connsiteX148" fmla="*/ 1518226 w 1649474"/>
                <a:gd name="connsiteY148" fmla="*/ 1844407 h 2357111"/>
                <a:gd name="connsiteX149" fmla="*/ 1528275 w 1649474"/>
                <a:gd name="connsiteY149" fmla="*/ 1799189 h 2357111"/>
                <a:gd name="connsiteX150" fmla="*/ 1533299 w 1649474"/>
                <a:gd name="connsiteY150" fmla="*/ 1769044 h 2357111"/>
                <a:gd name="connsiteX151" fmla="*/ 1538323 w 1649474"/>
                <a:gd name="connsiteY151" fmla="*/ 1753972 h 2357111"/>
                <a:gd name="connsiteX152" fmla="*/ 1533299 w 1649474"/>
                <a:gd name="connsiteY152" fmla="*/ 1658512 h 2357111"/>
                <a:gd name="connsiteX153" fmla="*/ 1523250 w 1649474"/>
                <a:gd name="connsiteY153" fmla="*/ 1628367 h 2357111"/>
                <a:gd name="connsiteX154" fmla="*/ 1518226 w 1649474"/>
                <a:gd name="connsiteY154" fmla="*/ 1613295 h 2357111"/>
                <a:gd name="connsiteX155" fmla="*/ 1513202 w 1649474"/>
                <a:gd name="connsiteY155" fmla="*/ 1578125 h 2357111"/>
                <a:gd name="connsiteX156" fmla="*/ 1508178 w 1649474"/>
                <a:gd name="connsiteY156" fmla="*/ 1563053 h 2357111"/>
                <a:gd name="connsiteX157" fmla="*/ 1493105 w 1649474"/>
                <a:gd name="connsiteY157" fmla="*/ 1558029 h 2357111"/>
                <a:gd name="connsiteX158" fmla="*/ 1473009 w 1649474"/>
                <a:gd name="connsiteY158" fmla="*/ 1517835 h 2357111"/>
                <a:gd name="connsiteX159" fmla="*/ 1462960 w 1649474"/>
                <a:gd name="connsiteY159" fmla="*/ 1477642 h 2357111"/>
                <a:gd name="connsiteX160" fmla="*/ 1467985 w 1649474"/>
                <a:gd name="connsiteY160" fmla="*/ 1407303 h 2357111"/>
                <a:gd name="connsiteX161" fmla="*/ 1473009 w 1649474"/>
                <a:gd name="connsiteY161" fmla="*/ 1392231 h 2357111"/>
                <a:gd name="connsiteX162" fmla="*/ 1457936 w 1649474"/>
                <a:gd name="connsiteY162" fmla="*/ 1291747 h 2357111"/>
                <a:gd name="connsiteX163" fmla="*/ 1467985 w 1649474"/>
                <a:gd name="connsiteY163" fmla="*/ 1156095 h 2357111"/>
                <a:gd name="connsiteX164" fmla="*/ 1457936 w 1649474"/>
                <a:gd name="connsiteY164" fmla="*/ 1125950 h 2357111"/>
                <a:gd name="connsiteX165" fmla="*/ 1437839 w 1649474"/>
                <a:gd name="connsiteY165" fmla="*/ 1105853 h 2357111"/>
                <a:gd name="connsiteX166" fmla="*/ 1432815 w 1649474"/>
                <a:gd name="connsiteY166" fmla="*/ 1060635 h 2357111"/>
                <a:gd name="connsiteX167" fmla="*/ 1427791 w 1649474"/>
                <a:gd name="connsiteY167" fmla="*/ 1035514 h 2357111"/>
                <a:gd name="connsiteX168" fmla="*/ 1402670 w 1649474"/>
                <a:gd name="connsiteY168" fmla="*/ 1010394 h 2357111"/>
                <a:gd name="connsiteX169" fmla="*/ 1392622 w 1649474"/>
                <a:gd name="connsiteY169" fmla="*/ 1000345 h 2357111"/>
                <a:gd name="connsiteX170" fmla="*/ 1367501 w 1649474"/>
                <a:gd name="connsiteY170" fmla="*/ 965176 h 2357111"/>
                <a:gd name="connsiteX171" fmla="*/ 1352428 w 1649474"/>
                <a:gd name="connsiteY171" fmla="*/ 940055 h 2357111"/>
                <a:gd name="connsiteX172" fmla="*/ 1342380 w 1649474"/>
                <a:gd name="connsiteY172" fmla="*/ 924983 h 2357111"/>
                <a:gd name="connsiteX173" fmla="*/ 1322283 w 1649474"/>
                <a:gd name="connsiteY173" fmla="*/ 904886 h 2357111"/>
                <a:gd name="connsiteX174" fmla="*/ 1317259 w 1649474"/>
                <a:gd name="connsiteY174" fmla="*/ 889813 h 2357111"/>
                <a:gd name="connsiteX175" fmla="*/ 1302187 w 1649474"/>
                <a:gd name="connsiteY175" fmla="*/ 879765 h 2357111"/>
                <a:gd name="connsiteX176" fmla="*/ 1246921 w 1649474"/>
                <a:gd name="connsiteY176" fmla="*/ 869717 h 2357111"/>
                <a:gd name="connsiteX177" fmla="*/ 1221800 w 1649474"/>
                <a:gd name="connsiteY177" fmla="*/ 854644 h 2357111"/>
                <a:gd name="connsiteX178" fmla="*/ 1206727 w 1649474"/>
                <a:gd name="connsiteY178" fmla="*/ 839572 h 2357111"/>
                <a:gd name="connsiteX179" fmla="*/ 1201703 w 1649474"/>
                <a:gd name="connsiteY179" fmla="*/ 804402 h 2357111"/>
                <a:gd name="connsiteX180" fmla="*/ 1191655 w 1649474"/>
                <a:gd name="connsiteY180" fmla="*/ 774257 h 2357111"/>
                <a:gd name="connsiteX181" fmla="*/ 1176582 w 1649474"/>
                <a:gd name="connsiteY181" fmla="*/ 698895 h 2357111"/>
                <a:gd name="connsiteX182" fmla="*/ 1166534 w 1649474"/>
                <a:gd name="connsiteY182" fmla="*/ 668750 h 2357111"/>
                <a:gd name="connsiteX183" fmla="*/ 1161510 w 1649474"/>
                <a:gd name="connsiteY183" fmla="*/ 653677 h 2357111"/>
                <a:gd name="connsiteX184" fmla="*/ 1166534 w 1649474"/>
                <a:gd name="connsiteY184" fmla="*/ 563242 h 2357111"/>
                <a:gd name="connsiteX185" fmla="*/ 1196679 w 1649474"/>
                <a:gd name="connsiteY185" fmla="*/ 553194 h 2357111"/>
                <a:gd name="connsiteX186" fmla="*/ 1211752 w 1649474"/>
                <a:gd name="connsiteY186" fmla="*/ 548169 h 2357111"/>
                <a:gd name="connsiteX187" fmla="*/ 1226824 w 1649474"/>
                <a:gd name="connsiteY187" fmla="*/ 477831 h 2357111"/>
                <a:gd name="connsiteX188" fmla="*/ 1241897 w 1649474"/>
                <a:gd name="connsiteY188" fmla="*/ 427589 h 2357111"/>
                <a:gd name="connsiteX189" fmla="*/ 1259089 w 1649474"/>
                <a:gd name="connsiteY189" fmla="*/ 402992 h 2357111"/>
                <a:gd name="connsiteX190" fmla="*/ 1236872 w 1649474"/>
                <a:gd name="connsiteY190" fmla="*/ 387396 h 2357111"/>
                <a:gd name="connsiteX191" fmla="*/ 1216776 w 1649474"/>
                <a:gd name="connsiteY191" fmla="*/ 357251 h 2357111"/>
                <a:gd name="connsiteX192" fmla="*/ 1211752 w 1649474"/>
                <a:gd name="connsiteY192" fmla="*/ 342178 h 2357111"/>
                <a:gd name="connsiteX193" fmla="*/ 1201703 w 1649474"/>
                <a:gd name="connsiteY193" fmla="*/ 332130 h 2357111"/>
                <a:gd name="connsiteX194" fmla="*/ 1191655 w 1649474"/>
                <a:gd name="connsiteY194" fmla="*/ 301985 h 2357111"/>
                <a:gd name="connsiteX195" fmla="*/ 1196679 w 1649474"/>
                <a:gd name="connsiteY195" fmla="*/ 181405 h 2357111"/>
                <a:gd name="connsiteX196" fmla="*/ 1225777 w 1649474"/>
                <a:gd name="connsiteY196" fmla="*/ 144116 h 2357111"/>
                <a:gd name="connsiteX197" fmla="*/ 1203299 w 1649474"/>
                <a:gd name="connsiteY197" fmla="*/ 118995 h 2357111"/>
                <a:gd name="connsiteX198" fmla="*/ 1181607 w 1649474"/>
                <a:gd name="connsiteY198" fmla="*/ 111066 h 2357111"/>
                <a:gd name="connsiteX199" fmla="*/ 1161510 w 1649474"/>
                <a:gd name="connsiteY199" fmla="*/ 116090 h 2357111"/>
                <a:gd name="connsiteX200" fmla="*/ 1151461 w 1649474"/>
                <a:gd name="connsiteY200" fmla="*/ 146235 h 2357111"/>
                <a:gd name="connsiteX201" fmla="*/ 1091171 w 1649474"/>
                <a:gd name="connsiteY201" fmla="*/ 166332 h 2357111"/>
                <a:gd name="connsiteX202" fmla="*/ 1076099 w 1649474"/>
                <a:gd name="connsiteY202" fmla="*/ 171356 h 2357111"/>
                <a:gd name="connsiteX203" fmla="*/ 1061026 w 1649474"/>
                <a:gd name="connsiteY203" fmla="*/ 176380 h 2357111"/>
                <a:gd name="connsiteX204" fmla="*/ 1035905 w 1649474"/>
                <a:gd name="connsiteY204" fmla="*/ 191453 h 2357111"/>
                <a:gd name="connsiteX205" fmla="*/ 1020833 w 1649474"/>
                <a:gd name="connsiteY205" fmla="*/ 201501 h 2357111"/>
                <a:gd name="connsiteX206" fmla="*/ 990688 w 1649474"/>
                <a:gd name="connsiteY206" fmla="*/ 211550 h 2357111"/>
                <a:gd name="connsiteX207" fmla="*/ 975615 w 1649474"/>
                <a:gd name="connsiteY207" fmla="*/ 216574 h 2357111"/>
                <a:gd name="connsiteX208" fmla="*/ 960543 w 1649474"/>
                <a:gd name="connsiteY208" fmla="*/ 221598 h 2357111"/>
                <a:gd name="connsiteX209" fmla="*/ 940446 w 1649474"/>
                <a:gd name="connsiteY209" fmla="*/ 216574 h 2357111"/>
                <a:gd name="connsiteX210" fmla="*/ 910301 w 1649474"/>
                <a:gd name="connsiteY210" fmla="*/ 181405 h 2357111"/>
                <a:gd name="connsiteX211" fmla="*/ 890204 w 1649474"/>
                <a:gd name="connsiteY211" fmla="*/ 161308 h 2357111"/>
                <a:gd name="connsiteX212" fmla="*/ 885180 w 1649474"/>
                <a:gd name="connsiteY212" fmla="*/ 146235 h 2357111"/>
                <a:gd name="connsiteX213" fmla="*/ 865083 w 1649474"/>
                <a:gd name="connsiteY213" fmla="*/ 121114 h 2357111"/>
                <a:gd name="connsiteX214" fmla="*/ 850011 w 1649474"/>
                <a:gd name="connsiteY214" fmla="*/ 111066 h 2357111"/>
                <a:gd name="connsiteX215" fmla="*/ 839963 w 1649474"/>
                <a:gd name="connsiteY215" fmla="*/ 95994 h 2357111"/>
                <a:gd name="connsiteX216" fmla="*/ 794222 w 1649474"/>
                <a:gd name="connsiteY216" fmla="*/ 56586 h 2357111"/>
                <a:gd name="connsiteX217" fmla="*/ 759576 w 1649474"/>
                <a:gd name="connsiteY217" fmla="*/ 50776 h 2357111"/>
                <a:gd name="connsiteX218" fmla="*/ 729431 w 1649474"/>
                <a:gd name="connsiteY218" fmla="*/ 40728 h 2357111"/>
                <a:gd name="connsiteX219" fmla="*/ 714358 w 1649474"/>
                <a:gd name="connsiteY219" fmla="*/ 35703 h 2357111"/>
                <a:gd name="connsiteX220" fmla="*/ 644020 w 1649474"/>
                <a:gd name="connsiteY220" fmla="*/ 40728 h 2357111"/>
                <a:gd name="connsiteX221" fmla="*/ 613875 w 1649474"/>
                <a:gd name="connsiteY221" fmla="*/ 50776 h 2357111"/>
                <a:gd name="connsiteX222" fmla="*/ 598802 w 1649474"/>
                <a:gd name="connsiteY222" fmla="*/ 40728 h 2357111"/>
                <a:gd name="connsiteX223" fmla="*/ 578705 w 1649474"/>
                <a:gd name="connsiteY223" fmla="*/ 20631 h 2357111"/>
                <a:gd name="connsiteX224" fmla="*/ 548560 w 1649474"/>
                <a:gd name="connsiteY224" fmla="*/ 10583 h 2357111"/>
                <a:gd name="connsiteX225" fmla="*/ 533488 w 1649474"/>
                <a:gd name="connsiteY225" fmla="*/ 5558 h 2357111"/>
                <a:gd name="connsiteX226" fmla="*/ 518415 w 1649474"/>
                <a:gd name="connsiteY226" fmla="*/ 534 h 2357111"/>
                <a:gd name="connsiteX227" fmla="*/ 503343 w 1649474"/>
                <a:gd name="connsiteY227" fmla="*/ 5558 h 2357111"/>
                <a:gd name="connsiteX0" fmla="*/ 503343 w 1649474"/>
                <a:gd name="connsiteY0" fmla="*/ 5558 h 2357111"/>
                <a:gd name="connsiteX1" fmla="*/ 503343 w 1649474"/>
                <a:gd name="connsiteY1" fmla="*/ 80921 h 2357111"/>
                <a:gd name="connsiteX2" fmla="*/ 518415 w 1649474"/>
                <a:gd name="connsiteY2" fmla="*/ 85945 h 2357111"/>
                <a:gd name="connsiteX3" fmla="*/ 528464 w 1649474"/>
                <a:gd name="connsiteY3" fmla="*/ 116090 h 2357111"/>
                <a:gd name="connsiteX4" fmla="*/ 543536 w 1649474"/>
                <a:gd name="connsiteY4" fmla="*/ 146235 h 2357111"/>
                <a:gd name="connsiteX5" fmla="*/ 553585 w 1649474"/>
                <a:gd name="connsiteY5" fmla="*/ 156284 h 2357111"/>
                <a:gd name="connsiteX6" fmla="*/ 548560 w 1649474"/>
                <a:gd name="connsiteY6" fmla="*/ 181405 h 2357111"/>
                <a:gd name="connsiteX7" fmla="*/ 513391 w 1649474"/>
                <a:gd name="connsiteY7" fmla="*/ 196477 h 2357111"/>
                <a:gd name="connsiteX8" fmla="*/ 503343 w 1649474"/>
                <a:gd name="connsiteY8" fmla="*/ 211550 h 2357111"/>
                <a:gd name="connsiteX9" fmla="*/ 488270 w 1649474"/>
                <a:gd name="connsiteY9" fmla="*/ 266816 h 2357111"/>
                <a:gd name="connsiteX10" fmla="*/ 478222 w 1649474"/>
                <a:gd name="connsiteY10" fmla="*/ 296961 h 2357111"/>
                <a:gd name="connsiteX11" fmla="*/ 468174 w 1649474"/>
                <a:gd name="connsiteY11" fmla="*/ 312033 h 2357111"/>
                <a:gd name="connsiteX12" fmla="*/ 448077 w 1649474"/>
                <a:gd name="connsiteY12" fmla="*/ 352227 h 2357111"/>
                <a:gd name="connsiteX13" fmla="*/ 443053 w 1649474"/>
                <a:gd name="connsiteY13" fmla="*/ 367299 h 2357111"/>
                <a:gd name="connsiteX14" fmla="*/ 422956 w 1649474"/>
                <a:gd name="connsiteY14" fmla="*/ 387396 h 2357111"/>
                <a:gd name="connsiteX15" fmla="*/ 412908 w 1649474"/>
                <a:gd name="connsiteY15" fmla="*/ 417541 h 2357111"/>
                <a:gd name="connsiteX16" fmla="*/ 407883 w 1649474"/>
                <a:gd name="connsiteY16" fmla="*/ 432613 h 2357111"/>
                <a:gd name="connsiteX17" fmla="*/ 387787 w 1649474"/>
                <a:gd name="connsiteY17" fmla="*/ 457734 h 2357111"/>
                <a:gd name="connsiteX18" fmla="*/ 382763 w 1649474"/>
                <a:gd name="connsiteY18" fmla="*/ 477831 h 2357111"/>
                <a:gd name="connsiteX19" fmla="*/ 377738 w 1649474"/>
                <a:gd name="connsiteY19" fmla="*/ 492903 h 2357111"/>
                <a:gd name="connsiteX20" fmla="*/ 367690 w 1649474"/>
                <a:gd name="connsiteY20" fmla="*/ 568266 h 2357111"/>
                <a:gd name="connsiteX21" fmla="*/ 357642 w 1649474"/>
                <a:gd name="connsiteY21" fmla="*/ 583339 h 2357111"/>
                <a:gd name="connsiteX22" fmla="*/ 342569 w 1649474"/>
                <a:gd name="connsiteY22" fmla="*/ 608460 h 2357111"/>
                <a:gd name="connsiteX23" fmla="*/ 327497 w 1649474"/>
                <a:gd name="connsiteY23" fmla="*/ 638605 h 2357111"/>
                <a:gd name="connsiteX24" fmla="*/ 322472 w 1649474"/>
                <a:gd name="connsiteY24" fmla="*/ 653677 h 2357111"/>
                <a:gd name="connsiteX25" fmla="*/ 312424 w 1649474"/>
                <a:gd name="connsiteY25" fmla="*/ 693871 h 2357111"/>
                <a:gd name="connsiteX26" fmla="*/ 297352 w 1649474"/>
                <a:gd name="connsiteY26" fmla="*/ 724016 h 2357111"/>
                <a:gd name="connsiteX27" fmla="*/ 287303 w 1649474"/>
                <a:gd name="connsiteY27" fmla="*/ 754161 h 2357111"/>
                <a:gd name="connsiteX28" fmla="*/ 282279 w 1649474"/>
                <a:gd name="connsiteY28" fmla="*/ 769233 h 2357111"/>
                <a:gd name="connsiteX29" fmla="*/ 272231 w 1649474"/>
                <a:gd name="connsiteY29" fmla="*/ 779282 h 2357111"/>
                <a:gd name="connsiteX30" fmla="*/ 267207 w 1649474"/>
                <a:gd name="connsiteY30" fmla="*/ 794354 h 2357111"/>
                <a:gd name="connsiteX31" fmla="*/ 247110 w 1649474"/>
                <a:gd name="connsiteY31" fmla="*/ 814451 h 2357111"/>
                <a:gd name="connsiteX32" fmla="*/ 242086 w 1649474"/>
                <a:gd name="connsiteY32" fmla="*/ 829523 h 2357111"/>
                <a:gd name="connsiteX33" fmla="*/ 227013 w 1649474"/>
                <a:gd name="connsiteY33" fmla="*/ 834547 h 2357111"/>
                <a:gd name="connsiteX34" fmla="*/ 221989 w 1649474"/>
                <a:gd name="connsiteY34" fmla="*/ 859668 h 2357111"/>
                <a:gd name="connsiteX35" fmla="*/ 211941 w 1649474"/>
                <a:gd name="connsiteY35" fmla="*/ 874741 h 2357111"/>
                <a:gd name="connsiteX36" fmla="*/ 171747 w 1649474"/>
                <a:gd name="connsiteY36" fmla="*/ 854644 h 2357111"/>
                <a:gd name="connsiteX37" fmla="*/ 121505 w 1649474"/>
                <a:gd name="connsiteY37" fmla="*/ 859668 h 2357111"/>
                <a:gd name="connsiteX38" fmla="*/ 111457 w 1649474"/>
                <a:gd name="connsiteY38" fmla="*/ 874741 h 2357111"/>
                <a:gd name="connsiteX39" fmla="*/ 81312 w 1649474"/>
                <a:gd name="connsiteY39" fmla="*/ 884789 h 2357111"/>
                <a:gd name="connsiteX40" fmla="*/ 51167 w 1649474"/>
                <a:gd name="connsiteY40" fmla="*/ 894838 h 2357111"/>
                <a:gd name="connsiteX41" fmla="*/ 36094 w 1649474"/>
                <a:gd name="connsiteY41" fmla="*/ 899862 h 2357111"/>
                <a:gd name="connsiteX42" fmla="*/ 10974 w 1649474"/>
                <a:gd name="connsiteY42" fmla="*/ 904886 h 2357111"/>
                <a:gd name="connsiteX43" fmla="*/ 925 w 1649474"/>
                <a:gd name="connsiteY43" fmla="*/ 914934 h 2357111"/>
                <a:gd name="connsiteX44" fmla="*/ 15998 w 1649474"/>
                <a:gd name="connsiteY44" fmla="*/ 955128 h 2357111"/>
                <a:gd name="connsiteX45" fmla="*/ 10974 w 1649474"/>
                <a:gd name="connsiteY45" fmla="*/ 975224 h 2357111"/>
                <a:gd name="connsiteX46" fmla="*/ 925 w 1649474"/>
                <a:gd name="connsiteY46" fmla="*/ 985273 h 2357111"/>
                <a:gd name="connsiteX47" fmla="*/ 5949 w 1649474"/>
                <a:gd name="connsiteY47" fmla="*/ 1005369 h 2357111"/>
                <a:gd name="connsiteX48" fmla="*/ 71264 w 1649474"/>
                <a:gd name="connsiteY48" fmla="*/ 1005369 h 2357111"/>
                <a:gd name="connsiteX49" fmla="*/ 76288 w 1649474"/>
                <a:gd name="connsiteY49" fmla="*/ 1020442 h 2357111"/>
                <a:gd name="connsiteX50" fmla="*/ 81312 w 1649474"/>
                <a:gd name="connsiteY50" fmla="*/ 1040539 h 2357111"/>
                <a:gd name="connsiteX51" fmla="*/ 76288 w 1649474"/>
                <a:gd name="connsiteY51" fmla="*/ 1100829 h 2357111"/>
                <a:gd name="connsiteX52" fmla="*/ 66239 w 1649474"/>
                <a:gd name="connsiteY52" fmla="*/ 1151071 h 2357111"/>
                <a:gd name="connsiteX53" fmla="*/ 71264 w 1649474"/>
                <a:gd name="connsiteY53" fmla="*/ 1216385 h 2357111"/>
                <a:gd name="connsiteX54" fmla="*/ 76288 w 1649474"/>
                <a:gd name="connsiteY54" fmla="*/ 1231457 h 2357111"/>
                <a:gd name="connsiteX55" fmla="*/ 96385 w 1649474"/>
                <a:gd name="connsiteY55" fmla="*/ 1251554 h 2357111"/>
                <a:gd name="connsiteX56" fmla="*/ 121505 w 1649474"/>
                <a:gd name="connsiteY56" fmla="*/ 1276675 h 2357111"/>
                <a:gd name="connsiteX57" fmla="*/ 146626 w 1649474"/>
                <a:gd name="connsiteY57" fmla="*/ 1291747 h 2357111"/>
                <a:gd name="connsiteX58" fmla="*/ 156675 w 1649474"/>
                <a:gd name="connsiteY58" fmla="*/ 1301796 h 2357111"/>
                <a:gd name="connsiteX59" fmla="*/ 166723 w 1649474"/>
                <a:gd name="connsiteY59" fmla="*/ 1316868 h 2357111"/>
                <a:gd name="connsiteX60" fmla="*/ 196868 w 1649474"/>
                <a:gd name="connsiteY60" fmla="*/ 1326917 h 2357111"/>
                <a:gd name="connsiteX61" fmla="*/ 242086 w 1649474"/>
                <a:gd name="connsiteY61" fmla="*/ 1347013 h 2357111"/>
                <a:gd name="connsiteX62" fmla="*/ 272231 w 1649474"/>
                <a:gd name="connsiteY62" fmla="*/ 1357062 h 2357111"/>
                <a:gd name="connsiteX63" fmla="*/ 362666 w 1649474"/>
                <a:gd name="connsiteY63" fmla="*/ 1367110 h 2357111"/>
                <a:gd name="connsiteX64" fmla="*/ 392811 w 1649474"/>
                <a:gd name="connsiteY64" fmla="*/ 1377158 h 2357111"/>
                <a:gd name="connsiteX65" fmla="*/ 427980 w 1649474"/>
                <a:gd name="connsiteY65" fmla="*/ 1387207 h 2357111"/>
                <a:gd name="connsiteX66" fmla="*/ 448077 w 1649474"/>
                <a:gd name="connsiteY66" fmla="*/ 1412328 h 2357111"/>
                <a:gd name="connsiteX67" fmla="*/ 478222 w 1649474"/>
                <a:gd name="connsiteY67" fmla="*/ 1422376 h 2357111"/>
                <a:gd name="connsiteX68" fmla="*/ 493294 w 1649474"/>
                <a:gd name="connsiteY68" fmla="*/ 1427400 h 2357111"/>
                <a:gd name="connsiteX69" fmla="*/ 508367 w 1649474"/>
                <a:gd name="connsiteY69" fmla="*/ 1432424 h 2357111"/>
                <a:gd name="connsiteX70" fmla="*/ 548560 w 1649474"/>
                <a:gd name="connsiteY70" fmla="*/ 1432424 h 2357111"/>
                <a:gd name="connsiteX71" fmla="*/ 563633 w 1649474"/>
                <a:gd name="connsiteY71" fmla="*/ 1427400 h 2357111"/>
                <a:gd name="connsiteX72" fmla="*/ 578705 w 1649474"/>
                <a:gd name="connsiteY72" fmla="*/ 1417352 h 2357111"/>
                <a:gd name="connsiteX73" fmla="*/ 608850 w 1649474"/>
                <a:gd name="connsiteY73" fmla="*/ 1407303 h 2357111"/>
                <a:gd name="connsiteX74" fmla="*/ 649044 w 1649474"/>
                <a:gd name="connsiteY74" fmla="*/ 1412328 h 2357111"/>
                <a:gd name="connsiteX75" fmla="*/ 669141 w 1649474"/>
                <a:gd name="connsiteY75" fmla="*/ 1457545 h 2357111"/>
                <a:gd name="connsiteX76" fmla="*/ 679189 w 1649474"/>
                <a:gd name="connsiteY76" fmla="*/ 1487690 h 2357111"/>
                <a:gd name="connsiteX77" fmla="*/ 684213 w 1649474"/>
                <a:gd name="connsiteY77" fmla="*/ 1502763 h 2357111"/>
                <a:gd name="connsiteX78" fmla="*/ 704310 w 1649474"/>
                <a:gd name="connsiteY78" fmla="*/ 1527884 h 2357111"/>
                <a:gd name="connsiteX79" fmla="*/ 719382 w 1649474"/>
                <a:gd name="connsiteY79" fmla="*/ 1558029 h 2357111"/>
                <a:gd name="connsiteX80" fmla="*/ 729431 w 1649474"/>
                <a:gd name="connsiteY80" fmla="*/ 1568077 h 2357111"/>
                <a:gd name="connsiteX81" fmla="*/ 739479 w 1649474"/>
                <a:gd name="connsiteY81" fmla="*/ 1583150 h 2357111"/>
                <a:gd name="connsiteX82" fmla="*/ 754552 w 1649474"/>
                <a:gd name="connsiteY82" fmla="*/ 1588174 h 2357111"/>
                <a:gd name="connsiteX83" fmla="*/ 769624 w 1649474"/>
                <a:gd name="connsiteY83" fmla="*/ 1598222 h 2357111"/>
                <a:gd name="connsiteX84" fmla="*/ 789721 w 1649474"/>
                <a:gd name="connsiteY84" fmla="*/ 1618319 h 2357111"/>
                <a:gd name="connsiteX85" fmla="*/ 814842 w 1649474"/>
                <a:gd name="connsiteY85" fmla="*/ 1653488 h 2357111"/>
                <a:gd name="connsiteX86" fmla="*/ 824890 w 1649474"/>
                <a:gd name="connsiteY86" fmla="*/ 1668561 h 2357111"/>
                <a:gd name="connsiteX87" fmla="*/ 855035 w 1649474"/>
                <a:gd name="connsiteY87" fmla="*/ 1678609 h 2357111"/>
                <a:gd name="connsiteX88" fmla="*/ 870108 w 1649474"/>
                <a:gd name="connsiteY88" fmla="*/ 1688657 h 2357111"/>
                <a:gd name="connsiteX89" fmla="*/ 890204 w 1649474"/>
                <a:gd name="connsiteY89" fmla="*/ 1708754 h 2357111"/>
                <a:gd name="connsiteX90" fmla="*/ 910301 w 1649474"/>
                <a:gd name="connsiteY90" fmla="*/ 1728851 h 2357111"/>
                <a:gd name="connsiteX91" fmla="*/ 930398 w 1649474"/>
                <a:gd name="connsiteY91" fmla="*/ 1774068 h 2357111"/>
                <a:gd name="connsiteX92" fmla="*/ 940446 w 1649474"/>
                <a:gd name="connsiteY92" fmla="*/ 1809238 h 2357111"/>
                <a:gd name="connsiteX93" fmla="*/ 950494 w 1649474"/>
                <a:gd name="connsiteY93" fmla="*/ 1859479 h 2357111"/>
                <a:gd name="connsiteX94" fmla="*/ 960543 w 1649474"/>
                <a:gd name="connsiteY94" fmla="*/ 1889624 h 2357111"/>
                <a:gd name="connsiteX95" fmla="*/ 975615 w 1649474"/>
                <a:gd name="connsiteY95" fmla="*/ 1904697 h 2357111"/>
                <a:gd name="connsiteX96" fmla="*/ 980639 w 1649474"/>
                <a:gd name="connsiteY96" fmla="*/ 1919769 h 2357111"/>
                <a:gd name="connsiteX97" fmla="*/ 1005760 w 1649474"/>
                <a:gd name="connsiteY97" fmla="*/ 1939866 h 2357111"/>
                <a:gd name="connsiteX98" fmla="*/ 1035905 w 1649474"/>
                <a:gd name="connsiteY98" fmla="*/ 2030301 h 2357111"/>
                <a:gd name="connsiteX99" fmla="*/ 1050978 w 1649474"/>
                <a:gd name="connsiteY99" fmla="*/ 2075519 h 2357111"/>
                <a:gd name="connsiteX100" fmla="*/ 1056002 w 1649474"/>
                <a:gd name="connsiteY100" fmla="*/ 2090591 h 2357111"/>
                <a:gd name="connsiteX101" fmla="*/ 1061026 w 1649474"/>
                <a:gd name="connsiteY101" fmla="*/ 2115712 h 2357111"/>
                <a:gd name="connsiteX102" fmla="*/ 1056002 w 1649474"/>
                <a:gd name="connsiteY102" fmla="*/ 2145857 h 2357111"/>
                <a:gd name="connsiteX103" fmla="*/ 1056002 w 1649474"/>
                <a:gd name="connsiteY103" fmla="*/ 2186051 h 2357111"/>
                <a:gd name="connsiteX104" fmla="*/ 1121316 w 1649474"/>
                <a:gd name="connsiteY104" fmla="*/ 2201123 h 2357111"/>
                <a:gd name="connsiteX105" fmla="*/ 1156486 w 1649474"/>
                <a:gd name="connsiteY105" fmla="*/ 2226244 h 2357111"/>
                <a:gd name="connsiteX106" fmla="*/ 1151461 w 1649474"/>
                <a:gd name="connsiteY106" fmla="*/ 2271462 h 2357111"/>
                <a:gd name="connsiteX107" fmla="*/ 1141413 w 1649474"/>
                <a:gd name="connsiteY107" fmla="*/ 2301607 h 2357111"/>
                <a:gd name="connsiteX108" fmla="*/ 1156486 w 1649474"/>
                <a:gd name="connsiteY108" fmla="*/ 2336776 h 2357111"/>
                <a:gd name="connsiteX109" fmla="*/ 1171558 w 1649474"/>
                <a:gd name="connsiteY109" fmla="*/ 2341800 h 2357111"/>
                <a:gd name="connsiteX110" fmla="*/ 1206727 w 1649474"/>
                <a:gd name="connsiteY110" fmla="*/ 2316679 h 2357111"/>
                <a:gd name="connsiteX111" fmla="*/ 1246921 w 1649474"/>
                <a:gd name="connsiteY111" fmla="*/ 2321703 h 2357111"/>
                <a:gd name="connsiteX112" fmla="*/ 1256969 w 1649474"/>
                <a:gd name="connsiteY112" fmla="*/ 2331752 h 2357111"/>
                <a:gd name="connsiteX113" fmla="*/ 1302187 w 1649474"/>
                <a:gd name="connsiteY113" fmla="*/ 2341800 h 2357111"/>
                <a:gd name="connsiteX114" fmla="*/ 1317259 w 1649474"/>
                <a:gd name="connsiteY114" fmla="*/ 2346824 h 2357111"/>
                <a:gd name="connsiteX115" fmla="*/ 1327308 w 1649474"/>
                <a:gd name="connsiteY115" fmla="*/ 2356873 h 2357111"/>
                <a:gd name="connsiteX116" fmla="*/ 1367501 w 1649474"/>
                <a:gd name="connsiteY116" fmla="*/ 2351849 h 2357111"/>
                <a:gd name="connsiteX117" fmla="*/ 1377549 w 1649474"/>
                <a:gd name="connsiteY117" fmla="*/ 2301607 h 2357111"/>
                <a:gd name="connsiteX118" fmla="*/ 1357453 w 1649474"/>
                <a:gd name="connsiteY118" fmla="*/ 2306631 h 2357111"/>
                <a:gd name="connsiteX119" fmla="*/ 1337356 w 1649474"/>
                <a:gd name="connsiteY119" fmla="*/ 2241317 h 2357111"/>
                <a:gd name="connsiteX120" fmla="*/ 1327308 w 1649474"/>
                <a:gd name="connsiteY120" fmla="*/ 2211172 h 2357111"/>
                <a:gd name="connsiteX121" fmla="*/ 1332332 w 1649474"/>
                <a:gd name="connsiteY121" fmla="*/ 2181027 h 2357111"/>
                <a:gd name="connsiteX122" fmla="*/ 1362477 w 1649474"/>
                <a:gd name="connsiteY122" fmla="*/ 2170978 h 2357111"/>
                <a:gd name="connsiteX123" fmla="*/ 1442864 w 1649474"/>
                <a:gd name="connsiteY123" fmla="*/ 2160930 h 2357111"/>
                <a:gd name="connsiteX124" fmla="*/ 1483057 w 1649474"/>
                <a:gd name="connsiteY124" fmla="*/ 2140833 h 2357111"/>
                <a:gd name="connsiteX125" fmla="*/ 1493105 w 1649474"/>
                <a:gd name="connsiteY125" fmla="*/ 2125761 h 2357111"/>
                <a:gd name="connsiteX126" fmla="*/ 1498130 w 1649474"/>
                <a:gd name="connsiteY126" fmla="*/ 2110688 h 2357111"/>
                <a:gd name="connsiteX127" fmla="*/ 1503154 w 1649474"/>
                <a:gd name="connsiteY127" fmla="*/ 2050398 h 2357111"/>
                <a:gd name="connsiteX128" fmla="*/ 1508178 w 1649474"/>
                <a:gd name="connsiteY128" fmla="*/ 2035325 h 2357111"/>
                <a:gd name="connsiteX129" fmla="*/ 1583541 w 1649474"/>
                <a:gd name="connsiteY129" fmla="*/ 2045374 h 2357111"/>
                <a:gd name="connsiteX130" fmla="*/ 1623734 w 1649474"/>
                <a:gd name="connsiteY130" fmla="*/ 2055422 h 2357111"/>
                <a:gd name="connsiteX131" fmla="*/ 1648855 w 1649474"/>
                <a:gd name="connsiteY131" fmla="*/ 2050398 h 2357111"/>
                <a:gd name="connsiteX132" fmla="*/ 1633782 w 1649474"/>
                <a:gd name="connsiteY132" fmla="*/ 2045374 h 2357111"/>
                <a:gd name="connsiteX133" fmla="*/ 1623734 w 1649474"/>
                <a:gd name="connsiteY133" fmla="*/ 2035325 h 2357111"/>
                <a:gd name="connsiteX134" fmla="*/ 1593589 w 1649474"/>
                <a:gd name="connsiteY134" fmla="*/ 2025277 h 2357111"/>
                <a:gd name="connsiteX135" fmla="*/ 1578516 w 1649474"/>
                <a:gd name="connsiteY135" fmla="*/ 2020253 h 2357111"/>
                <a:gd name="connsiteX136" fmla="*/ 1563444 w 1649474"/>
                <a:gd name="connsiteY136" fmla="*/ 2010205 h 2357111"/>
                <a:gd name="connsiteX137" fmla="*/ 1548371 w 1649474"/>
                <a:gd name="connsiteY137" fmla="*/ 2005180 h 2357111"/>
                <a:gd name="connsiteX138" fmla="*/ 1533299 w 1649474"/>
                <a:gd name="connsiteY138" fmla="*/ 1990108 h 2357111"/>
                <a:gd name="connsiteX139" fmla="*/ 1538323 w 1649474"/>
                <a:gd name="connsiteY139" fmla="*/ 1944890 h 2357111"/>
                <a:gd name="connsiteX140" fmla="*/ 1543347 w 1649474"/>
                <a:gd name="connsiteY140" fmla="*/ 1929818 h 2357111"/>
                <a:gd name="connsiteX141" fmla="*/ 1578516 w 1649474"/>
                <a:gd name="connsiteY141" fmla="*/ 1924794 h 2357111"/>
                <a:gd name="connsiteX142" fmla="*/ 1583541 w 1649474"/>
                <a:gd name="connsiteY142" fmla="*/ 1909721 h 2357111"/>
                <a:gd name="connsiteX143" fmla="*/ 1593589 w 1649474"/>
                <a:gd name="connsiteY143" fmla="*/ 1894649 h 2357111"/>
                <a:gd name="connsiteX144" fmla="*/ 1578516 w 1649474"/>
                <a:gd name="connsiteY144" fmla="*/ 1889624 h 2357111"/>
                <a:gd name="connsiteX145" fmla="*/ 1563444 w 1649474"/>
                <a:gd name="connsiteY145" fmla="*/ 1879576 h 2357111"/>
                <a:gd name="connsiteX146" fmla="*/ 1533299 w 1649474"/>
                <a:gd name="connsiteY146" fmla="*/ 1869528 h 2357111"/>
                <a:gd name="connsiteX147" fmla="*/ 1528275 w 1649474"/>
                <a:gd name="connsiteY147" fmla="*/ 1854455 h 2357111"/>
                <a:gd name="connsiteX148" fmla="*/ 1518226 w 1649474"/>
                <a:gd name="connsiteY148" fmla="*/ 1844407 h 2357111"/>
                <a:gd name="connsiteX149" fmla="*/ 1528275 w 1649474"/>
                <a:gd name="connsiteY149" fmla="*/ 1799189 h 2357111"/>
                <a:gd name="connsiteX150" fmla="*/ 1533299 w 1649474"/>
                <a:gd name="connsiteY150" fmla="*/ 1769044 h 2357111"/>
                <a:gd name="connsiteX151" fmla="*/ 1538323 w 1649474"/>
                <a:gd name="connsiteY151" fmla="*/ 1753972 h 2357111"/>
                <a:gd name="connsiteX152" fmla="*/ 1533299 w 1649474"/>
                <a:gd name="connsiteY152" fmla="*/ 1658512 h 2357111"/>
                <a:gd name="connsiteX153" fmla="*/ 1523250 w 1649474"/>
                <a:gd name="connsiteY153" fmla="*/ 1628367 h 2357111"/>
                <a:gd name="connsiteX154" fmla="*/ 1518226 w 1649474"/>
                <a:gd name="connsiteY154" fmla="*/ 1613295 h 2357111"/>
                <a:gd name="connsiteX155" fmla="*/ 1513202 w 1649474"/>
                <a:gd name="connsiteY155" fmla="*/ 1578125 h 2357111"/>
                <a:gd name="connsiteX156" fmla="*/ 1508178 w 1649474"/>
                <a:gd name="connsiteY156" fmla="*/ 1563053 h 2357111"/>
                <a:gd name="connsiteX157" fmla="*/ 1493105 w 1649474"/>
                <a:gd name="connsiteY157" fmla="*/ 1558029 h 2357111"/>
                <a:gd name="connsiteX158" fmla="*/ 1473009 w 1649474"/>
                <a:gd name="connsiteY158" fmla="*/ 1517835 h 2357111"/>
                <a:gd name="connsiteX159" fmla="*/ 1462960 w 1649474"/>
                <a:gd name="connsiteY159" fmla="*/ 1477642 h 2357111"/>
                <a:gd name="connsiteX160" fmla="*/ 1467985 w 1649474"/>
                <a:gd name="connsiteY160" fmla="*/ 1407303 h 2357111"/>
                <a:gd name="connsiteX161" fmla="*/ 1473009 w 1649474"/>
                <a:gd name="connsiteY161" fmla="*/ 1392231 h 2357111"/>
                <a:gd name="connsiteX162" fmla="*/ 1457936 w 1649474"/>
                <a:gd name="connsiteY162" fmla="*/ 1291747 h 2357111"/>
                <a:gd name="connsiteX163" fmla="*/ 1467985 w 1649474"/>
                <a:gd name="connsiteY163" fmla="*/ 1156095 h 2357111"/>
                <a:gd name="connsiteX164" fmla="*/ 1457936 w 1649474"/>
                <a:gd name="connsiteY164" fmla="*/ 1125950 h 2357111"/>
                <a:gd name="connsiteX165" fmla="*/ 1437839 w 1649474"/>
                <a:gd name="connsiteY165" fmla="*/ 1105853 h 2357111"/>
                <a:gd name="connsiteX166" fmla="*/ 1432815 w 1649474"/>
                <a:gd name="connsiteY166" fmla="*/ 1060635 h 2357111"/>
                <a:gd name="connsiteX167" fmla="*/ 1427791 w 1649474"/>
                <a:gd name="connsiteY167" fmla="*/ 1035514 h 2357111"/>
                <a:gd name="connsiteX168" fmla="*/ 1402670 w 1649474"/>
                <a:gd name="connsiteY168" fmla="*/ 1010394 h 2357111"/>
                <a:gd name="connsiteX169" fmla="*/ 1392622 w 1649474"/>
                <a:gd name="connsiteY169" fmla="*/ 1000345 h 2357111"/>
                <a:gd name="connsiteX170" fmla="*/ 1367501 w 1649474"/>
                <a:gd name="connsiteY170" fmla="*/ 965176 h 2357111"/>
                <a:gd name="connsiteX171" fmla="*/ 1352428 w 1649474"/>
                <a:gd name="connsiteY171" fmla="*/ 940055 h 2357111"/>
                <a:gd name="connsiteX172" fmla="*/ 1342380 w 1649474"/>
                <a:gd name="connsiteY172" fmla="*/ 924983 h 2357111"/>
                <a:gd name="connsiteX173" fmla="*/ 1322283 w 1649474"/>
                <a:gd name="connsiteY173" fmla="*/ 904886 h 2357111"/>
                <a:gd name="connsiteX174" fmla="*/ 1317259 w 1649474"/>
                <a:gd name="connsiteY174" fmla="*/ 889813 h 2357111"/>
                <a:gd name="connsiteX175" fmla="*/ 1302187 w 1649474"/>
                <a:gd name="connsiteY175" fmla="*/ 879765 h 2357111"/>
                <a:gd name="connsiteX176" fmla="*/ 1246921 w 1649474"/>
                <a:gd name="connsiteY176" fmla="*/ 869717 h 2357111"/>
                <a:gd name="connsiteX177" fmla="*/ 1221800 w 1649474"/>
                <a:gd name="connsiteY177" fmla="*/ 854644 h 2357111"/>
                <a:gd name="connsiteX178" fmla="*/ 1206727 w 1649474"/>
                <a:gd name="connsiteY178" fmla="*/ 839572 h 2357111"/>
                <a:gd name="connsiteX179" fmla="*/ 1201703 w 1649474"/>
                <a:gd name="connsiteY179" fmla="*/ 804402 h 2357111"/>
                <a:gd name="connsiteX180" fmla="*/ 1191655 w 1649474"/>
                <a:gd name="connsiteY180" fmla="*/ 774257 h 2357111"/>
                <a:gd name="connsiteX181" fmla="*/ 1176582 w 1649474"/>
                <a:gd name="connsiteY181" fmla="*/ 698895 h 2357111"/>
                <a:gd name="connsiteX182" fmla="*/ 1166534 w 1649474"/>
                <a:gd name="connsiteY182" fmla="*/ 668750 h 2357111"/>
                <a:gd name="connsiteX183" fmla="*/ 1161510 w 1649474"/>
                <a:gd name="connsiteY183" fmla="*/ 653677 h 2357111"/>
                <a:gd name="connsiteX184" fmla="*/ 1166534 w 1649474"/>
                <a:gd name="connsiteY184" fmla="*/ 563242 h 2357111"/>
                <a:gd name="connsiteX185" fmla="*/ 1196679 w 1649474"/>
                <a:gd name="connsiteY185" fmla="*/ 553194 h 2357111"/>
                <a:gd name="connsiteX186" fmla="*/ 1211752 w 1649474"/>
                <a:gd name="connsiteY186" fmla="*/ 548169 h 2357111"/>
                <a:gd name="connsiteX187" fmla="*/ 1226824 w 1649474"/>
                <a:gd name="connsiteY187" fmla="*/ 477831 h 2357111"/>
                <a:gd name="connsiteX188" fmla="*/ 1241897 w 1649474"/>
                <a:gd name="connsiteY188" fmla="*/ 427589 h 2357111"/>
                <a:gd name="connsiteX189" fmla="*/ 1259089 w 1649474"/>
                <a:gd name="connsiteY189" fmla="*/ 402992 h 2357111"/>
                <a:gd name="connsiteX190" fmla="*/ 1236872 w 1649474"/>
                <a:gd name="connsiteY190" fmla="*/ 387396 h 2357111"/>
                <a:gd name="connsiteX191" fmla="*/ 1216776 w 1649474"/>
                <a:gd name="connsiteY191" fmla="*/ 357251 h 2357111"/>
                <a:gd name="connsiteX192" fmla="*/ 1211752 w 1649474"/>
                <a:gd name="connsiteY192" fmla="*/ 342178 h 2357111"/>
                <a:gd name="connsiteX193" fmla="*/ 1201703 w 1649474"/>
                <a:gd name="connsiteY193" fmla="*/ 332130 h 2357111"/>
                <a:gd name="connsiteX194" fmla="*/ 1191655 w 1649474"/>
                <a:gd name="connsiteY194" fmla="*/ 301985 h 2357111"/>
                <a:gd name="connsiteX195" fmla="*/ 1196679 w 1649474"/>
                <a:gd name="connsiteY195" fmla="*/ 181405 h 2357111"/>
                <a:gd name="connsiteX196" fmla="*/ 1225777 w 1649474"/>
                <a:gd name="connsiteY196" fmla="*/ 144116 h 2357111"/>
                <a:gd name="connsiteX197" fmla="*/ 1203299 w 1649474"/>
                <a:gd name="connsiteY197" fmla="*/ 118995 h 2357111"/>
                <a:gd name="connsiteX198" fmla="*/ 1181607 w 1649474"/>
                <a:gd name="connsiteY198" fmla="*/ 111066 h 2357111"/>
                <a:gd name="connsiteX199" fmla="*/ 1161510 w 1649474"/>
                <a:gd name="connsiteY199" fmla="*/ 116090 h 2357111"/>
                <a:gd name="connsiteX200" fmla="*/ 1130030 w 1649474"/>
                <a:gd name="connsiteY200" fmla="*/ 139091 h 2357111"/>
                <a:gd name="connsiteX201" fmla="*/ 1091171 w 1649474"/>
                <a:gd name="connsiteY201" fmla="*/ 166332 h 2357111"/>
                <a:gd name="connsiteX202" fmla="*/ 1076099 w 1649474"/>
                <a:gd name="connsiteY202" fmla="*/ 171356 h 2357111"/>
                <a:gd name="connsiteX203" fmla="*/ 1061026 w 1649474"/>
                <a:gd name="connsiteY203" fmla="*/ 176380 h 2357111"/>
                <a:gd name="connsiteX204" fmla="*/ 1035905 w 1649474"/>
                <a:gd name="connsiteY204" fmla="*/ 191453 h 2357111"/>
                <a:gd name="connsiteX205" fmla="*/ 1020833 w 1649474"/>
                <a:gd name="connsiteY205" fmla="*/ 201501 h 2357111"/>
                <a:gd name="connsiteX206" fmla="*/ 990688 w 1649474"/>
                <a:gd name="connsiteY206" fmla="*/ 211550 h 2357111"/>
                <a:gd name="connsiteX207" fmla="*/ 975615 w 1649474"/>
                <a:gd name="connsiteY207" fmla="*/ 216574 h 2357111"/>
                <a:gd name="connsiteX208" fmla="*/ 960543 w 1649474"/>
                <a:gd name="connsiteY208" fmla="*/ 221598 h 2357111"/>
                <a:gd name="connsiteX209" fmla="*/ 940446 w 1649474"/>
                <a:gd name="connsiteY209" fmla="*/ 216574 h 2357111"/>
                <a:gd name="connsiteX210" fmla="*/ 910301 w 1649474"/>
                <a:gd name="connsiteY210" fmla="*/ 181405 h 2357111"/>
                <a:gd name="connsiteX211" fmla="*/ 890204 w 1649474"/>
                <a:gd name="connsiteY211" fmla="*/ 161308 h 2357111"/>
                <a:gd name="connsiteX212" fmla="*/ 885180 w 1649474"/>
                <a:gd name="connsiteY212" fmla="*/ 146235 h 2357111"/>
                <a:gd name="connsiteX213" fmla="*/ 865083 w 1649474"/>
                <a:gd name="connsiteY213" fmla="*/ 121114 h 2357111"/>
                <a:gd name="connsiteX214" fmla="*/ 850011 w 1649474"/>
                <a:gd name="connsiteY214" fmla="*/ 111066 h 2357111"/>
                <a:gd name="connsiteX215" fmla="*/ 839963 w 1649474"/>
                <a:gd name="connsiteY215" fmla="*/ 95994 h 2357111"/>
                <a:gd name="connsiteX216" fmla="*/ 794222 w 1649474"/>
                <a:gd name="connsiteY216" fmla="*/ 56586 h 2357111"/>
                <a:gd name="connsiteX217" fmla="*/ 759576 w 1649474"/>
                <a:gd name="connsiteY217" fmla="*/ 50776 h 2357111"/>
                <a:gd name="connsiteX218" fmla="*/ 729431 w 1649474"/>
                <a:gd name="connsiteY218" fmla="*/ 40728 h 2357111"/>
                <a:gd name="connsiteX219" fmla="*/ 714358 w 1649474"/>
                <a:gd name="connsiteY219" fmla="*/ 35703 h 2357111"/>
                <a:gd name="connsiteX220" fmla="*/ 644020 w 1649474"/>
                <a:gd name="connsiteY220" fmla="*/ 40728 h 2357111"/>
                <a:gd name="connsiteX221" fmla="*/ 613875 w 1649474"/>
                <a:gd name="connsiteY221" fmla="*/ 50776 h 2357111"/>
                <a:gd name="connsiteX222" fmla="*/ 598802 w 1649474"/>
                <a:gd name="connsiteY222" fmla="*/ 40728 h 2357111"/>
                <a:gd name="connsiteX223" fmla="*/ 578705 w 1649474"/>
                <a:gd name="connsiteY223" fmla="*/ 20631 h 2357111"/>
                <a:gd name="connsiteX224" fmla="*/ 548560 w 1649474"/>
                <a:gd name="connsiteY224" fmla="*/ 10583 h 2357111"/>
                <a:gd name="connsiteX225" fmla="*/ 533488 w 1649474"/>
                <a:gd name="connsiteY225" fmla="*/ 5558 h 2357111"/>
                <a:gd name="connsiteX226" fmla="*/ 518415 w 1649474"/>
                <a:gd name="connsiteY226" fmla="*/ 534 h 2357111"/>
                <a:gd name="connsiteX227" fmla="*/ 503343 w 1649474"/>
                <a:gd name="connsiteY227" fmla="*/ 5558 h 2357111"/>
                <a:gd name="connsiteX0" fmla="*/ 503343 w 1649474"/>
                <a:gd name="connsiteY0" fmla="*/ 5558 h 2357111"/>
                <a:gd name="connsiteX1" fmla="*/ 503343 w 1649474"/>
                <a:gd name="connsiteY1" fmla="*/ 80921 h 2357111"/>
                <a:gd name="connsiteX2" fmla="*/ 518415 w 1649474"/>
                <a:gd name="connsiteY2" fmla="*/ 85945 h 2357111"/>
                <a:gd name="connsiteX3" fmla="*/ 528464 w 1649474"/>
                <a:gd name="connsiteY3" fmla="*/ 116090 h 2357111"/>
                <a:gd name="connsiteX4" fmla="*/ 543536 w 1649474"/>
                <a:gd name="connsiteY4" fmla="*/ 146235 h 2357111"/>
                <a:gd name="connsiteX5" fmla="*/ 553585 w 1649474"/>
                <a:gd name="connsiteY5" fmla="*/ 156284 h 2357111"/>
                <a:gd name="connsiteX6" fmla="*/ 548560 w 1649474"/>
                <a:gd name="connsiteY6" fmla="*/ 181405 h 2357111"/>
                <a:gd name="connsiteX7" fmla="*/ 513391 w 1649474"/>
                <a:gd name="connsiteY7" fmla="*/ 196477 h 2357111"/>
                <a:gd name="connsiteX8" fmla="*/ 503343 w 1649474"/>
                <a:gd name="connsiteY8" fmla="*/ 211550 h 2357111"/>
                <a:gd name="connsiteX9" fmla="*/ 488270 w 1649474"/>
                <a:gd name="connsiteY9" fmla="*/ 266816 h 2357111"/>
                <a:gd name="connsiteX10" fmla="*/ 478222 w 1649474"/>
                <a:gd name="connsiteY10" fmla="*/ 296961 h 2357111"/>
                <a:gd name="connsiteX11" fmla="*/ 468174 w 1649474"/>
                <a:gd name="connsiteY11" fmla="*/ 312033 h 2357111"/>
                <a:gd name="connsiteX12" fmla="*/ 448077 w 1649474"/>
                <a:gd name="connsiteY12" fmla="*/ 352227 h 2357111"/>
                <a:gd name="connsiteX13" fmla="*/ 443053 w 1649474"/>
                <a:gd name="connsiteY13" fmla="*/ 367299 h 2357111"/>
                <a:gd name="connsiteX14" fmla="*/ 422956 w 1649474"/>
                <a:gd name="connsiteY14" fmla="*/ 387396 h 2357111"/>
                <a:gd name="connsiteX15" fmla="*/ 412908 w 1649474"/>
                <a:gd name="connsiteY15" fmla="*/ 417541 h 2357111"/>
                <a:gd name="connsiteX16" fmla="*/ 407883 w 1649474"/>
                <a:gd name="connsiteY16" fmla="*/ 432613 h 2357111"/>
                <a:gd name="connsiteX17" fmla="*/ 387787 w 1649474"/>
                <a:gd name="connsiteY17" fmla="*/ 457734 h 2357111"/>
                <a:gd name="connsiteX18" fmla="*/ 382763 w 1649474"/>
                <a:gd name="connsiteY18" fmla="*/ 477831 h 2357111"/>
                <a:gd name="connsiteX19" fmla="*/ 377738 w 1649474"/>
                <a:gd name="connsiteY19" fmla="*/ 492903 h 2357111"/>
                <a:gd name="connsiteX20" fmla="*/ 367690 w 1649474"/>
                <a:gd name="connsiteY20" fmla="*/ 568266 h 2357111"/>
                <a:gd name="connsiteX21" fmla="*/ 357642 w 1649474"/>
                <a:gd name="connsiteY21" fmla="*/ 583339 h 2357111"/>
                <a:gd name="connsiteX22" fmla="*/ 342569 w 1649474"/>
                <a:gd name="connsiteY22" fmla="*/ 608460 h 2357111"/>
                <a:gd name="connsiteX23" fmla="*/ 327497 w 1649474"/>
                <a:gd name="connsiteY23" fmla="*/ 638605 h 2357111"/>
                <a:gd name="connsiteX24" fmla="*/ 322472 w 1649474"/>
                <a:gd name="connsiteY24" fmla="*/ 653677 h 2357111"/>
                <a:gd name="connsiteX25" fmla="*/ 312424 w 1649474"/>
                <a:gd name="connsiteY25" fmla="*/ 693871 h 2357111"/>
                <a:gd name="connsiteX26" fmla="*/ 297352 w 1649474"/>
                <a:gd name="connsiteY26" fmla="*/ 724016 h 2357111"/>
                <a:gd name="connsiteX27" fmla="*/ 287303 w 1649474"/>
                <a:gd name="connsiteY27" fmla="*/ 754161 h 2357111"/>
                <a:gd name="connsiteX28" fmla="*/ 282279 w 1649474"/>
                <a:gd name="connsiteY28" fmla="*/ 769233 h 2357111"/>
                <a:gd name="connsiteX29" fmla="*/ 272231 w 1649474"/>
                <a:gd name="connsiteY29" fmla="*/ 779282 h 2357111"/>
                <a:gd name="connsiteX30" fmla="*/ 267207 w 1649474"/>
                <a:gd name="connsiteY30" fmla="*/ 794354 h 2357111"/>
                <a:gd name="connsiteX31" fmla="*/ 247110 w 1649474"/>
                <a:gd name="connsiteY31" fmla="*/ 814451 h 2357111"/>
                <a:gd name="connsiteX32" fmla="*/ 242086 w 1649474"/>
                <a:gd name="connsiteY32" fmla="*/ 829523 h 2357111"/>
                <a:gd name="connsiteX33" fmla="*/ 227013 w 1649474"/>
                <a:gd name="connsiteY33" fmla="*/ 834547 h 2357111"/>
                <a:gd name="connsiteX34" fmla="*/ 221989 w 1649474"/>
                <a:gd name="connsiteY34" fmla="*/ 859668 h 2357111"/>
                <a:gd name="connsiteX35" fmla="*/ 211941 w 1649474"/>
                <a:gd name="connsiteY35" fmla="*/ 874741 h 2357111"/>
                <a:gd name="connsiteX36" fmla="*/ 171747 w 1649474"/>
                <a:gd name="connsiteY36" fmla="*/ 854644 h 2357111"/>
                <a:gd name="connsiteX37" fmla="*/ 121505 w 1649474"/>
                <a:gd name="connsiteY37" fmla="*/ 859668 h 2357111"/>
                <a:gd name="connsiteX38" fmla="*/ 111457 w 1649474"/>
                <a:gd name="connsiteY38" fmla="*/ 874741 h 2357111"/>
                <a:gd name="connsiteX39" fmla="*/ 81312 w 1649474"/>
                <a:gd name="connsiteY39" fmla="*/ 884789 h 2357111"/>
                <a:gd name="connsiteX40" fmla="*/ 51167 w 1649474"/>
                <a:gd name="connsiteY40" fmla="*/ 894838 h 2357111"/>
                <a:gd name="connsiteX41" fmla="*/ 36094 w 1649474"/>
                <a:gd name="connsiteY41" fmla="*/ 899862 h 2357111"/>
                <a:gd name="connsiteX42" fmla="*/ 10974 w 1649474"/>
                <a:gd name="connsiteY42" fmla="*/ 904886 h 2357111"/>
                <a:gd name="connsiteX43" fmla="*/ 925 w 1649474"/>
                <a:gd name="connsiteY43" fmla="*/ 914934 h 2357111"/>
                <a:gd name="connsiteX44" fmla="*/ 15998 w 1649474"/>
                <a:gd name="connsiteY44" fmla="*/ 955128 h 2357111"/>
                <a:gd name="connsiteX45" fmla="*/ 10974 w 1649474"/>
                <a:gd name="connsiteY45" fmla="*/ 975224 h 2357111"/>
                <a:gd name="connsiteX46" fmla="*/ 925 w 1649474"/>
                <a:gd name="connsiteY46" fmla="*/ 985273 h 2357111"/>
                <a:gd name="connsiteX47" fmla="*/ 5949 w 1649474"/>
                <a:gd name="connsiteY47" fmla="*/ 1005369 h 2357111"/>
                <a:gd name="connsiteX48" fmla="*/ 71264 w 1649474"/>
                <a:gd name="connsiteY48" fmla="*/ 1005369 h 2357111"/>
                <a:gd name="connsiteX49" fmla="*/ 76288 w 1649474"/>
                <a:gd name="connsiteY49" fmla="*/ 1020442 h 2357111"/>
                <a:gd name="connsiteX50" fmla="*/ 81312 w 1649474"/>
                <a:gd name="connsiteY50" fmla="*/ 1040539 h 2357111"/>
                <a:gd name="connsiteX51" fmla="*/ 76288 w 1649474"/>
                <a:gd name="connsiteY51" fmla="*/ 1100829 h 2357111"/>
                <a:gd name="connsiteX52" fmla="*/ 66239 w 1649474"/>
                <a:gd name="connsiteY52" fmla="*/ 1151071 h 2357111"/>
                <a:gd name="connsiteX53" fmla="*/ 71264 w 1649474"/>
                <a:gd name="connsiteY53" fmla="*/ 1216385 h 2357111"/>
                <a:gd name="connsiteX54" fmla="*/ 76288 w 1649474"/>
                <a:gd name="connsiteY54" fmla="*/ 1231457 h 2357111"/>
                <a:gd name="connsiteX55" fmla="*/ 96385 w 1649474"/>
                <a:gd name="connsiteY55" fmla="*/ 1251554 h 2357111"/>
                <a:gd name="connsiteX56" fmla="*/ 121505 w 1649474"/>
                <a:gd name="connsiteY56" fmla="*/ 1276675 h 2357111"/>
                <a:gd name="connsiteX57" fmla="*/ 146626 w 1649474"/>
                <a:gd name="connsiteY57" fmla="*/ 1291747 h 2357111"/>
                <a:gd name="connsiteX58" fmla="*/ 156675 w 1649474"/>
                <a:gd name="connsiteY58" fmla="*/ 1301796 h 2357111"/>
                <a:gd name="connsiteX59" fmla="*/ 166723 w 1649474"/>
                <a:gd name="connsiteY59" fmla="*/ 1316868 h 2357111"/>
                <a:gd name="connsiteX60" fmla="*/ 196868 w 1649474"/>
                <a:gd name="connsiteY60" fmla="*/ 1326917 h 2357111"/>
                <a:gd name="connsiteX61" fmla="*/ 242086 w 1649474"/>
                <a:gd name="connsiteY61" fmla="*/ 1347013 h 2357111"/>
                <a:gd name="connsiteX62" fmla="*/ 272231 w 1649474"/>
                <a:gd name="connsiteY62" fmla="*/ 1357062 h 2357111"/>
                <a:gd name="connsiteX63" fmla="*/ 362666 w 1649474"/>
                <a:gd name="connsiteY63" fmla="*/ 1367110 h 2357111"/>
                <a:gd name="connsiteX64" fmla="*/ 392811 w 1649474"/>
                <a:gd name="connsiteY64" fmla="*/ 1377158 h 2357111"/>
                <a:gd name="connsiteX65" fmla="*/ 427980 w 1649474"/>
                <a:gd name="connsiteY65" fmla="*/ 1387207 h 2357111"/>
                <a:gd name="connsiteX66" fmla="*/ 448077 w 1649474"/>
                <a:gd name="connsiteY66" fmla="*/ 1412328 h 2357111"/>
                <a:gd name="connsiteX67" fmla="*/ 478222 w 1649474"/>
                <a:gd name="connsiteY67" fmla="*/ 1422376 h 2357111"/>
                <a:gd name="connsiteX68" fmla="*/ 493294 w 1649474"/>
                <a:gd name="connsiteY68" fmla="*/ 1427400 h 2357111"/>
                <a:gd name="connsiteX69" fmla="*/ 508367 w 1649474"/>
                <a:gd name="connsiteY69" fmla="*/ 1432424 h 2357111"/>
                <a:gd name="connsiteX70" fmla="*/ 548560 w 1649474"/>
                <a:gd name="connsiteY70" fmla="*/ 1432424 h 2357111"/>
                <a:gd name="connsiteX71" fmla="*/ 563633 w 1649474"/>
                <a:gd name="connsiteY71" fmla="*/ 1427400 h 2357111"/>
                <a:gd name="connsiteX72" fmla="*/ 578705 w 1649474"/>
                <a:gd name="connsiteY72" fmla="*/ 1417352 h 2357111"/>
                <a:gd name="connsiteX73" fmla="*/ 608850 w 1649474"/>
                <a:gd name="connsiteY73" fmla="*/ 1407303 h 2357111"/>
                <a:gd name="connsiteX74" fmla="*/ 649044 w 1649474"/>
                <a:gd name="connsiteY74" fmla="*/ 1412328 h 2357111"/>
                <a:gd name="connsiteX75" fmla="*/ 669141 w 1649474"/>
                <a:gd name="connsiteY75" fmla="*/ 1457545 h 2357111"/>
                <a:gd name="connsiteX76" fmla="*/ 679189 w 1649474"/>
                <a:gd name="connsiteY76" fmla="*/ 1487690 h 2357111"/>
                <a:gd name="connsiteX77" fmla="*/ 684213 w 1649474"/>
                <a:gd name="connsiteY77" fmla="*/ 1502763 h 2357111"/>
                <a:gd name="connsiteX78" fmla="*/ 704310 w 1649474"/>
                <a:gd name="connsiteY78" fmla="*/ 1527884 h 2357111"/>
                <a:gd name="connsiteX79" fmla="*/ 719382 w 1649474"/>
                <a:gd name="connsiteY79" fmla="*/ 1558029 h 2357111"/>
                <a:gd name="connsiteX80" fmla="*/ 729431 w 1649474"/>
                <a:gd name="connsiteY80" fmla="*/ 1568077 h 2357111"/>
                <a:gd name="connsiteX81" fmla="*/ 739479 w 1649474"/>
                <a:gd name="connsiteY81" fmla="*/ 1583150 h 2357111"/>
                <a:gd name="connsiteX82" fmla="*/ 754552 w 1649474"/>
                <a:gd name="connsiteY82" fmla="*/ 1588174 h 2357111"/>
                <a:gd name="connsiteX83" fmla="*/ 769624 w 1649474"/>
                <a:gd name="connsiteY83" fmla="*/ 1598222 h 2357111"/>
                <a:gd name="connsiteX84" fmla="*/ 789721 w 1649474"/>
                <a:gd name="connsiteY84" fmla="*/ 1618319 h 2357111"/>
                <a:gd name="connsiteX85" fmla="*/ 814842 w 1649474"/>
                <a:gd name="connsiteY85" fmla="*/ 1653488 h 2357111"/>
                <a:gd name="connsiteX86" fmla="*/ 824890 w 1649474"/>
                <a:gd name="connsiteY86" fmla="*/ 1668561 h 2357111"/>
                <a:gd name="connsiteX87" fmla="*/ 855035 w 1649474"/>
                <a:gd name="connsiteY87" fmla="*/ 1678609 h 2357111"/>
                <a:gd name="connsiteX88" fmla="*/ 870108 w 1649474"/>
                <a:gd name="connsiteY88" fmla="*/ 1688657 h 2357111"/>
                <a:gd name="connsiteX89" fmla="*/ 890204 w 1649474"/>
                <a:gd name="connsiteY89" fmla="*/ 1708754 h 2357111"/>
                <a:gd name="connsiteX90" fmla="*/ 910301 w 1649474"/>
                <a:gd name="connsiteY90" fmla="*/ 1728851 h 2357111"/>
                <a:gd name="connsiteX91" fmla="*/ 930398 w 1649474"/>
                <a:gd name="connsiteY91" fmla="*/ 1774068 h 2357111"/>
                <a:gd name="connsiteX92" fmla="*/ 940446 w 1649474"/>
                <a:gd name="connsiteY92" fmla="*/ 1809238 h 2357111"/>
                <a:gd name="connsiteX93" fmla="*/ 950494 w 1649474"/>
                <a:gd name="connsiteY93" fmla="*/ 1859479 h 2357111"/>
                <a:gd name="connsiteX94" fmla="*/ 960543 w 1649474"/>
                <a:gd name="connsiteY94" fmla="*/ 1889624 h 2357111"/>
                <a:gd name="connsiteX95" fmla="*/ 975615 w 1649474"/>
                <a:gd name="connsiteY95" fmla="*/ 1904697 h 2357111"/>
                <a:gd name="connsiteX96" fmla="*/ 980639 w 1649474"/>
                <a:gd name="connsiteY96" fmla="*/ 1919769 h 2357111"/>
                <a:gd name="connsiteX97" fmla="*/ 1005760 w 1649474"/>
                <a:gd name="connsiteY97" fmla="*/ 1939866 h 2357111"/>
                <a:gd name="connsiteX98" fmla="*/ 1035905 w 1649474"/>
                <a:gd name="connsiteY98" fmla="*/ 2030301 h 2357111"/>
                <a:gd name="connsiteX99" fmla="*/ 1050978 w 1649474"/>
                <a:gd name="connsiteY99" fmla="*/ 2075519 h 2357111"/>
                <a:gd name="connsiteX100" fmla="*/ 1056002 w 1649474"/>
                <a:gd name="connsiteY100" fmla="*/ 2090591 h 2357111"/>
                <a:gd name="connsiteX101" fmla="*/ 1061026 w 1649474"/>
                <a:gd name="connsiteY101" fmla="*/ 2115712 h 2357111"/>
                <a:gd name="connsiteX102" fmla="*/ 1056002 w 1649474"/>
                <a:gd name="connsiteY102" fmla="*/ 2145857 h 2357111"/>
                <a:gd name="connsiteX103" fmla="*/ 1056002 w 1649474"/>
                <a:gd name="connsiteY103" fmla="*/ 2186051 h 2357111"/>
                <a:gd name="connsiteX104" fmla="*/ 1121316 w 1649474"/>
                <a:gd name="connsiteY104" fmla="*/ 2201123 h 2357111"/>
                <a:gd name="connsiteX105" fmla="*/ 1156486 w 1649474"/>
                <a:gd name="connsiteY105" fmla="*/ 2226244 h 2357111"/>
                <a:gd name="connsiteX106" fmla="*/ 1151461 w 1649474"/>
                <a:gd name="connsiteY106" fmla="*/ 2271462 h 2357111"/>
                <a:gd name="connsiteX107" fmla="*/ 1141413 w 1649474"/>
                <a:gd name="connsiteY107" fmla="*/ 2301607 h 2357111"/>
                <a:gd name="connsiteX108" fmla="*/ 1156486 w 1649474"/>
                <a:gd name="connsiteY108" fmla="*/ 2336776 h 2357111"/>
                <a:gd name="connsiteX109" fmla="*/ 1171558 w 1649474"/>
                <a:gd name="connsiteY109" fmla="*/ 2341800 h 2357111"/>
                <a:gd name="connsiteX110" fmla="*/ 1206727 w 1649474"/>
                <a:gd name="connsiteY110" fmla="*/ 2316679 h 2357111"/>
                <a:gd name="connsiteX111" fmla="*/ 1246921 w 1649474"/>
                <a:gd name="connsiteY111" fmla="*/ 2321703 h 2357111"/>
                <a:gd name="connsiteX112" fmla="*/ 1256969 w 1649474"/>
                <a:gd name="connsiteY112" fmla="*/ 2331752 h 2357111"/>
                <a:gd name="connsiteX113" fmla="*/ 1302187 w 1649474"/>
                <a:gd name="connsiteY113" fmla="*/ 2341800 h 2357111"/>
                <a:gd name="connsiteX114" fmla="*/ 1317259 w 1649474"/>
                <a:gd name="connsiteY114" fmla="*/ 2346824 h 2357111"/>
                <a:gd name="connsiteX115" fmla="*/ 1327308 w 1649474"/>
                <a:gd name="connsiteY115" fmla="*/ 2356873 h 2357111"/>
                <a:gd name="connsiteX116" fmla="*/ 1367501 w 1649474"/>
                <a:gd name="connsiteY116" fmla="*/ 2351849 h 2357111"/>
                <a:gd name="connsiteX117" fmla="*/ 1377549 w 1649474"/>
                <a:gd name="connsiteY117" fmla="*/ 2301607 h 2357111"/>
                <a:gd name="connsiteX118" fmla="*/ 1357453 w 1649474"/>
                <a:gd name="connsiteY118" fmla="*/ 2306631 h 2357111"/>
                <a:gd name="connsiteX119" fmla="*/ 1337356 w 1649474"/>
                <a:gd name="connsiteY119" fmla="*/ 2241317 h 2357111"/>
                <a:gd name="connsiteX120" fmla="*/ 1327308 w 1649474"/>
                <a:gd name="connsiteY120" fmla="*/ 2211172 h 2357111"/>
                <a:gd name="connsiteX121" fmla="*/ 1332332 w 1649474"/>
                <a:gd name="connsiteY121" fmla="*/ 2181027 h 2357111"/>
                <a:gd name="connsiteX122" fmla="*/ 1362477 w 1649474"/>
                <a:gd name="connsiteY122" fmla="*/ 2170978 h 2357111"/>
                <a:gd name="connsiteX123" fmla="*/ 1442864 w 1649474"/>
                <a:gd name="connsiteY123" fmla="*/ 2160930 h 2357111"/>
                <a:gd name="connsiteX124" fmla="*/ 1483057 w 1649474"/>
                <a:gd name="connsiteY124" fmla="*/ 2140833 h 2357111"/>
                <a:gd name="connsiteX125" fmla="*/ 1493105 w 1649474"/>
                <a:gd name="connsiteY125" fmla="*/ 2125761 h 2357111"/>
                <a:gd name="connsiteX126" fmla="*/ 1498130 w 1649474"/>
                <a:gd name="connsiteY126" fmla="*/ 2110688 h 2357111"/>
                <a:gd name="connsiteX127" fmla="*/ 1503154 w 1649474"/>
                <a:gd name="connsiteY127" fmla="*/ 2050398 h 2357111"/>
                <a:gd name="connsiteX128" fmla="*/ 1508178 w 1649474"/>
                <a:gd name="connsiteY128" fmla="*/ 2035325 h 2357111"/>
                <a:gd name="connsiteX129" fmla="*/ 1583541 w 1649474"/>
                <a:gd name="connsiteY129" fmla="*/ 2045374 h 2357111"/>
                <a:gd name="connsiteX130" fmla="*/ 1623734 w 1649474"/>
                <a:gd name="connsiteY130" fmla="*/ 2055422 h 2357111"/>
                <a:gd name="connsiteX131" fmla="*/ 1648855 w 1649474"/>
                <a:gd name="connsiteY131" fmla="*/ 2050398 h 2357111"/>
                <a:gd name="connsiteX132" fmla="*/ 1633782 w 1649474"/>
                <a:gd name="connsiteY132" fmla="*/ 2045374 h 2357111"/>
                <a:gd name="connsiteX133" fmla="*/ 1623734 w 1649474"/>
                <a:gd name="connsiteY133" fmla="*/ 2035325 h 2357111"/>
                <a:gd name="connsiteX134" fmla="*/ 1593589 w 1649474"/>
                <a:gd name="connsiteY134" fmla="*/ 2025277 h 2357111"/>
                <a:gd name="connsiteX135" fmla="*/ 1578516 w 1649474"/>
                <a:gd name="connsiteY135" fmla="*/ 2020253 h 2357111"/>
                <a:gd name="connsiteX136" fmla="*/ 1563444 w 1649474"/>
                <a:gd name="connsiteY136" fmla="*/ 2010205 h 2357111"/>
                <a:gd name="connsiteX137" fmla="*/ 1548371 w 1649474"/>
                <a:gd name="connsiteY137" fmla="*/ 2005180 h 2357111"/>
                <a:gd name="connsiteX138" fmla="*/ 1533299 w 1649474"/>
                <a:gd name="connsiteY138" fmla="*/ 1990108 h 2357111"/>
                <a:gd name="connsiteX139" fmla="*/ 1538323 w 1649474"/>
                <a:gd name="connsiteY139" fmla="*/ 1944890 h 2357111"/>
                <a:gd name="connsiteX140" fmla="*/ 1543347 w 1649474"/>
                <a:gd name="connsiteY140" fmla="*/ 1929818 h 2357111"/>
                <a:gd name="connsiteX141" fmla="*/ 1578516 w 1649474"/>
                <a:gd name="connsiteY141" fmla="*/ 1924794 h 2357111"/>
                <a:gd name="connsiteX142" fmla="*/ 1583541 w 1649474"/>
                <a:gd name="connsiteY142" fmla="*/ 1909721 h 2357111"/>
                <a:gd name="connsiteX143" fmla="*/ 1593589 w 1649474"/>
                <a:gd name="connsiteY143" fmla="*/ 1894649 h 2357111"/>
                <a:gd name="connsiteX144" fmla="*/ 1578516 w 1649474"/>
                <a:gd name="connsiteY144" fmla="*/ 1889624 h 2357111"/>
                <a:gd name="connsiteX145" fmla="*/ 1563444 w 1649474"/>
                <a:gd name="connsiteY145" fmla="*/ 1879576 h 2357111"/>
                <a:gd name="connsiteX146" fmla="*/ 1533299 w 1649474"/>
                <a:gd name="connsiteY146" fmla="*/ 1869528 h 2357111"/>
                <a:gd name="connsiteX147" fmla="*/ 1528275 w 1649474"/>
                <a:gd name="connsiteY147" fmla="*/ 1854455 h 2357111"/>
                <a:gd name="connsiteX148" fmla="*/ 1518226 w 1649474"/>
                <a:gd name="connsiteY148" fmla="*/ 1844407 h 2357111"/>
                <a:gd name="connsiteX149" fmla="*/ 1528275 w 1649474"/>
                <a:gd name="connsiteY149" fmla="*/ 1799189 h 2357111"/>
                <a:gd name="connsiteX150" fmla="*/ 1533299 w 1649474"/>
                <a:gd name="connsiteY150" fmla="*/ 1769044 h 2357111"/>
                <a:gd name="connsiteX151" fmla="*/ 1538323 w 1649474"/>
                <a:gd name="connsiteY151" fmla="*/ 1753972 h 2357111"/>
                <a:gd name="connsiteX152" fmla="*/ 1533299 w 1649474"/>
                <a:gd name="connsiteY152" fmla="*/ 1658512 h 2357111"/>
                <a:gd name="connsiteX153" fmla="*/ 1523250 w 1649474"/>
                <a:gd name="connsiteY153" fmla="*/ 1628367 h 2357111"/>
                <a:gd name="connsiteX154" fmla="*/ 1518226 w 1649474"/>
                <a:gd name="connsiteY154" fmla="*/ 1613295 h 2357111"/>
                <a:gd name="connsiteX155" fmla="*/ 1513202 w 1649474"/>
                <a:gd name="connsiteY155" fmla="*/ 1578125 h 2357111"/>
                <a:gd name="connsiteX156" fmla="*/ 1508178 w 1649474"/>
                <a:gd name="connsiteY156" fmla="*/ 1563053 h 2357111"/>
                <a:gd name="connsiteX157" fmla="*/ 1493105 w 1649474"/>
                <a:gd name="connsiteY157" fmla="*/ 1558029 h 2357111"/>
                <a:gd name="connsiteX158" fmla="*/ 1473009 w 1649474"/>
                <a:gd name="connsiteY158" fmla="*/ 1517835 h 2357111"/>
                <a:gd name="connsiteX159" fmla="*/ 1462960 w 1649474"/>
                <a:gd name="connsiteY159" fmla="*/ 1477642 h 2357111"/>
                <a:gd name="connsiteX160" fmla="*/ 1467985 w 1649474"/>
                <a:gd name="connsiteY160" fmla="*/ 1407303 h 2357111"/>
                <a:gd name="connsiteX161" fmla="*/ 1473009 w 1649474"/>
                <a:gd name="connsiteY161" fmla="*/ 1392231 h 2357111"/>
                <a:gd name="connsiteX162" fmla="*/ 1457936 w 1649474"/>
                <a:gd name="connsiteY162" fmla="*/ 1291747 h 2357111"/>
                <a:gd name="connsiteX163" fmla="*/ 1467985 w 1649474"/>
                <a:gd name="connsiteY163" fmla="*/ 1156095 h 2357111"/>
                <a:gd name="connsiteX164" fmla="*/ 1457936 w 1649474"/>
                <a:gd name="connsiteY164" fmla="*/ 1125950 h 2357111"/>
                <a:gd name="connsiteX165" fmla="*/ 1437839 w 1649474"/>
                <a:gd name="connsiteY165" fmla="*/ 1105853 h 2357111"/>
                <a:gd name="connsiteX166" fmla="*/ 1432815 w 1649474"/>
                <a:gd name="connsiteY166" fmla="*/ 1060635 h 2357111"/>
                <a:gd name="connsiteX167" fmla="*/ 1427791 w 1649474"/>
                <a:gd name="connsiteY167" fmla="*/ 1035514 h 2357111"/>
                <a:gd name="connsiteX168" fmla="*/ 1402670 w 1649474"/>
                <a:gd name="connsiteY168" fmla="*/ 1010394 h 2357111"/>
                <a:gd name="connsiteX169" fmla="*/ 1392622 w 1649474"/>
                <a:gd name="connsiteY169" fmla="*/ 1000345 h 2357111"/>
                <a:gd name="connsiteX170" fmla="*/ 1367501 w 1649474"/>
                <a:gd name="connsiteY170" fmla="*/ 965176 h 2357111"/>
                <a:gd name="connsiteX171" fmla="*/ 1352428 w 1649474"/>
                <a:gd name="connsiteY171" fmla="*/ 940055 h 2357111"/>
                <a:gd name="connsiteX172" fmla="*/ 1342380 w 1649474"/>
                <a:gd name="connsiteY172" fmla="*/ 924983 h 2357111"/>
                <a:gd name="connsiteX173" fmla="*/ 1322283 w 1649474"/>
                <a:gd name="connsiteY173" fmla="*/ 904886 h 2357111"/>
                <a:gd name="connsiteX174" fmla="*/ 1317259 w 1649474"/>
                <a:gd name="connsiteY174" fmla="*/ 889813 h 2357111"/>
                <a:gd name="connsiteX175" fmla="*/ 1302187 w 1649474"/>
                <a:gd name="connsiteY175" fmla="*/ 879765 h 2357111"/>
                <a:gd name="connsiteX176" fmla="*/ 1246921 w 1649474"/>
                <a:gd name="connsiteY176" fmla="*/ 869717 h 2357111"/>
                <a:gd name="connsiteX177" fmla="*/ 1221800 w 1649474"/>
                <a:gd name="connsiteY177" fmla="*/ 854644 h 2357111"/>
                <a:gd name="connsiteX178" fmla="*/ 1206727 w 1649474"/>
                <a:gd name="connsiteY178" fmla="*/ 839572 h 2357111"/>
                <a:gd name="connsiteX179" fmla="*/ 1201703 w 1649474"/>
                <a:gd name="connsiteY179" fmla="*/ 804402 h 2357111"/>
                <a:gd name="connsiteX180" fmla="*/ 1191655 w 1649474"/>
                <a:gd name="connsiteY180" fmla="*/ 774257 h 2357111"/>
                <a:gd name="connsiteX181" fmla="*/ 1176582 w 1649474"/>
                <a:gd name="connsiteY181" fmla="*/ 698895 h 2357111"/>
                <a:gd name="connsiteX182" fmla="*/ 1166534 w 1649474"/>
                <a:gd name="connsiteY182" fmla="*/ 668750 h 2357111"/>
                <a:gd name="connsiteX183" fmla="*/ 1161510 w 1649474"/>
                <a:gd name="connsiteY183" fmla="*/ 653677 h 2357111"/>
                <a:gd name="connsiteX184" fmla="*/ 1166534 w 1649474"/>
                <a:gd name="connsiteY184" fmla="*/ 563242 h 2357111"/>
                <a:gd name="connsiteX185" fmla="*/ 1196679 w 1649474"/>
                <a:gd name="connsiteY185" fmla="*/ 553194 h 2357111"/>
                <a:gd name="connsiteX186" fmla="*/ 1211752 w 1649474"/>
                <a:gd name="connsiteY186" fmla="*/ 548169 h 2357111"/>
                <a:gd name="connsiteX187" fmla="*/ 1226824 w 1649474"/>
                <a:gd name="connsiteY187" fmla="*/ 477831 h 2357111"/>
                <a:gd name="connsiteX188" fmla="*/ 1241897 w 1649474"/>
                <a:gd name="connsiteY188" fmla="*/ 427589 h 2357111"/>
                <a:gd name="connsiteX189" fmla="*/ 1259089 w 1649474"/>
                <a:gd name="connsiteY189" fmla="*/ 402992 h 2357111"/>
                <a:gd name="connsiteX190" fmla="*/ 1236872 w 1649474"/>
                <a:gd name="connsiteY190" fmla="*/ 387396 h 2357111"/>
                <a:gd name="connsiteX191" fmla="*/ 1216776 w 1649474"/>
                <a:gd name="connsiteY191" fmla="*/ 357251 h 2357111"/>
                <a:gd name="connsiteX192" fmla="*/ 1211752 w 1649474"/>
                <a:gd name="connsiteY192" fmla="*/ 342178 h 2357111"/>
                <a:gd name="connsiteX193" fmla="*/ 1201703 w 1649474"/>
                <a:gd name="connsiteY193" fmla="*/ 332130 h 2357111"/>
                <a:gd name="connsiteX194" fmla="*/ 1191655 w 1649474"/>
                <a:gd name="connsiteY194" fmla="*/ 301985 h 2357111"/>
                <a:gd name="connsiteX195" fmla="*/ 1196679 w 1649474"/>
                <a:gd name="connsiteY195" fmla="*/ 181405 h 2357111"/>
                <a:gd name="connsiteX196" fmla="*/ 1225777 w 1649474"/>
                <a:gd name="connsiteY196" fmla="*/ 144116 h 2357111"/>
                <a:gd name="connsiteX197" fmla="*/ 1203299 w 1649474"/>
                <a:gd name="connsiteY197" fmla="*/ 118995 h 2357111"/>
                <a:gd name="connsiteX198" fmla="*/ 1181607 w 1649474"/>
                <a:gd name="connsiteY198" fmla="*/ 111066 h 2357111"/>
                <a:gd name="connsiteX199" fmla="*/ 1161510 w 1649474"/>
                <a:gd name="connsiteY199" fmla="*/ 116090 h 2357111"/>
                <a:gd name="connsiteX200" fmla="*/ 1130030 w 1649474"/>
                <a:gd name="connsiteY200" fmla="*/ 139091 h 2357111"/>
                <a:gd name="connsiteX201" fmla="*/ 1100696 w 1649474"/>
                <a:gd name="connsiteY201" fmla="*/ 156807 h 2357111"/>
                <a:gd name="connsiteX202" fmla="*/ 1076099 w 1649474"/>
                <a:gd name="connsiteY202" fmla="*/ 171356 h 2357111"/>
                <a:gd name="connsiteX203" fmla="*/ 1061026 w 1649474"/>
                <a:gd name="connsiteY203" fmla="*/ 176380 h 2357111"/>
                <a:gd name="connsiteX204" fmla="*/ 1035905 w 1649474"/>
                <a:gd name="connsiteY204" fmla="*/ 191453 h 2357111"/>
                <a:gd name="connsiteX205" fmla="*/ 1020833 w 1649474"/>
                <a:gd name="connsiteY205" fmla="*/ 201501 h 2357111"/>
                <a:gd name="connsiteX206" fmla="*/ 990688 w 1649474"/>
                <a:gd name="connsiteY206" fmla="*/ 211550 h 2357111"/>
                <a:gd name="connsiteX207" fmla="*/ 975615 w 1649474"/>
                <a:gd name="connsiteY207" fmla="*/ 216574 h 2357111"/>
                <a:gd name="connsiteX208" fmla="*/ 960543 w 1649474"/>
                <a:gd name="connsiteY208" fmla="*/ 221598 h 2357111"/>
                <a:gd name="connsiteX209" fmla="*/ 940446 w 1649474"/>
                <a:gd name="connsiteY209" fmla="*/ 216574 h 2357111"/>
                <a:gd name="connsiteX210" fmla="*/ 910301 w 1649474"/>
                <a:gd name="connsiteY210" fmla="*/ 181405 h 2357111"/>
                <a:gd name="connsiteX211" fmla="*/ 890204 w 1649474"/>
                <a:gd name="connsiteY211" fmla="*/ 161308 h 2357111"/>
                <a:gd name="connsiteX212" fmla="*/ 885180 w 1649474"/>
                <a:gd name="connsiteY212" fmla="*/ 146235 h 2357111"/>
                <a:gd name="connsiteX213" fmla="*/ 865083 w 1649474"/>
                <a:gd name="connsiteY213" fmla="*/ 121114 h 2357111"/>
                <a:gd name="connsiteX214" fmla="*/ 850011 w 1649474"/>
                <a:gd name="connsiteY214" fmla="*/ 111066 h 2357111"/>
                <a:gd name="connsiteX215" fmla="*/ 839963 w 1649474"/>
                <a:gd name="connsiteY215" fmla="*/ 95994 h 2357111"/>
                <a:gd name="connsiteX216" fmla="*/ 794222 w 1649474"/>
                <a:gd name="connsiteY216" fmla="*/ 56586 h 2357111"/>
                <a:gd name="connsiteX217" fmla="*/ 759576 w 1649474"/>
                <a:gd name="connsiteY217" fmla="*/ 50776 h 2357111"/>
                <a:gd name="connsiteX218" fmla="*/ 729431 w 1649474"/>
                <a:gd name="connsiteY218" fmla="*/ 40728 h 2357111"/>
                <a:gd name="connsiteX219" fmla="*/ 714358 w 1649474"/>
                <a:gd name="connsiteY219" fmla="*/ 35703 h 2357111"/>
                <a:gd name="connsiteX220" fmla="*/ 644020 w 1649474"/>
                <a:gd name="connsiteY220" fmla="*/ 40728 h 2357111"/>
                <a:gd name="connsiteX221" fmla="*/ 613875 w 1649474"/>
                <a:gd name="connsiteY221" fmla="*/ 50776 h 2357111"/>
                <a:gd name="connsiteX222" fmla="*/ 598802 w 1649474"/>
                <a:gd name="connsiteY222" fmla="*/ 40728 h 2357111"/>
                <a:gd name="connsiteX223" fmla="*/ 578705 w 1649474"/>
                <a:gd name="connsiteY223" fmla="*/ 20631 h 2357111"/>
                <a:gd name="connsiteX224" fmla="*/ 548560 w 1649474"/>
                <a:gd name="connsiteY224" fmla="*/ 10583 h 2357111"/>
                <a:gd name="connsiteX225" fmla="*/ 533488 w 1649474"/>
                <a:gd name="connsiteY225" fmla="*/ 5558 h 2357111"/>
                <a:gd name="connsiteX226" fmla="*/ 518415 w 1649474"/>
                <a:gd name="connsiteY226" fmla="*/ 534 h 2357111"/>
                <a:gd name="connsiteX227" fmla="*/ 503343 w 1649474"/>
                <a:gd name="connsiteY227" fmla="*/ 5558 h 2357111"/>
                <a:gd name="connsiteX0" fmla="*/ 503343 w 1649474"/>
                <a:gd name="connsiteY0" fmla="*/ 5558 h 2357111"/>
                <a:gd name="connsiteX1" fmla="*/ 503343 w 1649474"/>
                <a:gd name="connsiteY1" fmla="*/ 80921 h 2357111"/>
                <a:gd name="connsiteX2" fmla="*/ 518415 w 1649474"/>
                <a:gd name="connsiteY2" fmla="*/ 85945 h 2357111"/>
                <a:gd name="connsiteX3" fmla="*/ 528464 w 1649474"/>
                <a:gd name="connsiteY3" fmla="*/ 116090 h 2357111"/>
                <a:gd name="connsiteX4" fmla="*/ 543536 w 1649474"/>
                <a:gd name="connsiteY4" fmla="*/ 146235 h 2357111"/>
                <a:gd name="connsiteX5" fmla="*/ 553585 w 1649474"/>
                <a:gd name="connsiteY5" fmla="*/ 156284 h 2357111"/>
                <a:gd name="connsiteX6" fmla="*/ 548560 w 1649474"/>
                <a:gd name="connsiteY6" fmla="*/ 181405 h 2357111"/>
                <a:gd name="connsiteX7" fmla="*/ 513391 w 1649474"/>
                <a:gd name="connsiteY7" fmla="*/ 196477 h 2357111"/>
                <a:gd name="connsiteX8" fmla="*/ 503343 w 1649474"/>
                <a:gd name="connsiteY8" fmla="*/ 211550 h 2357111"/>
                <a:gd name="connsiteX9" fmla="*/ 488270 w 1649474"/>
                <a:gd name="connsiteY9" fmla="*/ 266816 h 2357111"/>
                <a:gd name="connsiteX10" fmla="*/ 478222 w 1649474"/>
                <a:gd name="connsiteY10" fmla="*/ 296961 h 2357111"/>
                <a:gd name="connsiteX11" fmla="*/ 468174 w 1649474"/>
                <a:gd name="connsiteY11" fmla="*/ 312033 h 2357111"/>
                <a:gd name="connsiteX12" fmla="*/ 448077 w 1649474"/>
                <a:gd name="connsiteY12" fmla="*/ 352227 h 2357111"/>
                <a:gd name="connsiteX13" fmla="*/ 443053 w 1649474"/>
                <a:gd name="connsiteY13" fmla="*/ 367299 h 2357111"/>
                <a:gd name="connsiteX14" fmla="*/ 422956 w 1649474"/>
                <a:gd name="connsiteY14" fmla="*/ 387396 h 2357111"/>
                <a:gd name="connsiteX15" fmla="*/ 412908 w 1649474"/>
                <a:gd name="connsiteY15" fmla="*/ 417541 h 2357111"/>
                <a:gd name="connsiteX16" fmla="*/ 407883 w 1649474"/>
                <a:gd name="connsiteY16" fmla="*/ 432613 h 2357111"/>
                <a:gd name="connsiteX17" fmla="*/ 387787 w 1649474"/>
                <a:gd name="connsiteY17" fmla="*/ 457734 h 2357111"/>
                <a:gd name="connsiteX18" fmla="*/ 382763 w 1649474"/>
                <a:gd name="connsiteY18" fmla="*/ 477831 h 2357111"/>
                <a:gd name="connsiteX19" fmla="*/ 377738 w 1649474"/>
                <a:gd name="connsiteY19" fmla="*/ 492903 h 2357111"/>
                <a:gd name="connsiteX20" fmla="*/ 367690 w 1649474"/>
                <a:gd name="connsiteY20" fmla="*/ 568266 h 2357111"/>
                <a:gd name="connsiteX21" fmla="*/ 357642 w 1649474"/>
                <a:gd name="connsiteY21" fmla="*/ 583339 h 2357111"/>
                <a:gd name="connsiteX22" fmla="*/ 342569 w 1649474"/>
                <a:gd name="connsiteY22" fmla="*/ 608460 h 2357111"/>
                <a:gd name="connsiteX23" fmla="*/ 327497 w 1649474"/>
                <a:gd name="connsiteY23" fmla="*/ 638605 h 2357111"/>
                <a:gd name="connsiteX24" fmla="*/ 322472 w 1649474"/>
                <a:gd name="connsiteY24" fmla="*/ 653677 h 2357111"/>
                <a:gd name="connsiteX25" fmla="*/ 312424 w 1649474"/>
                <a:gd name="connsiteY25" fmla="*/ 693871 h 2357111"/>
                <a:gd name="connsiteX26" fmla="*/ 297352 w 1649474"/>
                <a:gd name="connsiteY26" fmla="*/ 724016 h 2357111"/>
                <a:gd name="connsiteX27" fmla="*/ 287303 w 1649474"/>
                <a:gd name="connsiteY27" fmla="*/ 754161 h 2357111"/>
                <a:gd name="connsiteX28" fmla="*/ 282279 w 1649474"/>
                <a:gd name="connsiteY28" fmla="*/ 769233 h 2357111"/>
                <a:gd name="connsiteX29" fmla="*/ 272231 w 1649474"/>
                <a:gd name="connsiteY29" fmla="*/ 779282 h 2357111"/>
                <a:gd name="connsiteX30" fmla="*/ 267207 w 1649474"/>
                <a:gd name="connsiteY30" fmla="*/ 794354 h 2357111"/>
                <a:gd name="connsiteX31" fmla="*/ 247110 w 1649474"/>
                <a:gd name="connsiteY31" fmla="*/ 814451 h 2357111"/>
                <a:gd name="connsiteX32" fmla="*/ 242086 w 1649474"/>
                <a:gd name="connsiteY32" fmla="*/ 829523 h 2357111"/>
                <a:gd name="connsiteX33" fmla="*/ 227013 w 1649474"/>
                <a:gd name="connsiteY33" fmla="*/ 834547 h 2357111"/>
                <a:gd name="connsiteX34" fmla="*/ 221989 w 1649474"/>
                <a:gd name="connsiteY34" fmla="*/ 859668 h 2357111"/>
                <a:gd name="connsiteX35" fmla="*/ 211941 w 1649474"/>
                <a:gd name="connsiteY35" fmla="*/ 874741 h 2357111"/>
                <a:gd name="connsiteX36" fmla="*/ 171747 w 1649474"/>
                <a:gd name="connsiteY36" fmla="*/ 854644 h 2357111"/>
                <a:gd name="connsiteX37" fmla="*/ 121505 w 1649474"/>
                <a:gd name="connsiteY37" fmla="*/ 859668 h 2357111"/>
                <a:gd name="connsiteX38" fmla="*/ 111457 w 1649474"/>
                <a:gd name="connsiteY38" fmla="*/ 874741 h 2357111"/>
                <a:gd name="connsiteX39" fmla="*/ 81312 w 1649474"/>
                <a:gd name="connsiteY39" fmla="*/ 884789 h 2357111"/>
                <a:gd name="connsiteX40" fmla="*/ 51167 w 1649474"/>
                <a:gd name="connsiteY40" fmla="*/ 894838 h 2357111"/>
                <a:gd name="connsiteX41" fmla="*/ 36094 w 1649474"/>
                <a:gd name="connsiteY41" fmla="*/ 899862 h 2357111"/>
                <a:gd name="connsiteX42" fmla="*/ 10974 w 1649474"/>
                <a:gd name="connsiteY42" fmla="*/ 904886 h 2357111"/>
                <a:gd name="connsiteX43" fmla="*/ 925 w 1649474"/>
                <a:gd name="connsiteY43" fmla="*/ 914934 h 2357111"/>
                <a:gd name="connsiteX44" fmla="*/ 15998 w 1649474"/>
                <a:gd name="connsiteY44" fmla="*/ 955128 h 2357111"/>
                <a:gd name="connsiteX45" fmla="*/ 10974 w 1649474"/>
                <a:gd name="connsiteY45" fmla="*/ 975224 h 2357111"/>
                <a:gd name="connsiteX46" fmla="*/ 925 w 1649474"/>
                <a:gd name="connsiteY46" fmla="*/ 985273 h 2357111"/>
                <a:gd name="connsiteX47" fmla="*/ 5949 w 1649474"/>
                <a:gd name="connsiteY47" fmla="*/ 1005369 h 2357111"/>
                <a:gd name="connsiteX48" fmla="*/ 71264 w 1649474"/>
                <a:gd name="connsiteY48" fmla="*/ 1005369 h 2357111"/>
                <a:gd name="connsiteX49" fmla="*/ 76288 w 1649474"/>
                <a:gd name="connsiteY49" fmla="*/ 1020442 h 2357111"/>
                <a:gd name="connsiteX50" fmla="*/ 81312 w 1649474"/>
                <a:gd name="connsiteY50" fmla="*/ 1040539 h 2357111"/>
                <a:gd name="connsiteX51" fmla="*/ 76288 w 1649474"/>
                <a:gd name="connsiteY51" fmla="*/ 1100829 h 2357111"/>
                <a:gd name="connsiteX52" fmla="*/ 66239 w 1649474"/>
                <a:gd name="connsiteY52" fmla="*/ 1151071 h 2357111"/>
                <a:gd name="connsiteX53" fmla="*/ 71264 w 1649474"/>
                <a:gd name="connsiteY53" fmla="*/ 1216385 h 2357111"/>
                <a:gd name="connsiteX54" fmla="*/ 76288 w 1649474"/>
                <a:gd name="connsiteY54" fmla="*/ 1231457 h 2357111"/>
                <a:gd name="connsiteX55" fmla="*/ 96385 w 1649474"/>
                <a:gd name="connsiteY55" fmla="*/ 1251554 h 2357111"/>
                <a:gd name="connsiteX56" fmla="*/ 121505 w 1649474"/>
                <a:gd name="connsiteY56" fmla="*/ 1276675 h 2357111"/>
                <a:gd name="connsiteX57" fmla="*/ 146626 w 1649474"/>
                <a:gd name="connsiteY57" fmla="*/ 1291747 h 2357111"/>
                <a:gd name="connsiteX58" fmla="*/ 156675 w 1649474"/>
                <a:gd name="connsiteY58" fmla="*/ 1301796 h 2357111"/>
                <a:gd name="connsiteX59" fmla="*/ 166723 w 1649474"/>
                <a:gd name="connsiteY59" fmla="*/ 1316868 h 2357111"/>
                <a:gd name="connsiteX60" fmla="*/ 196868 w 1649474"/>
                <a:gd name="connsiteY60" fmla="*/ 1326917 h 2357111"/>
                <a:gd name="connsiteX61" fmla="*/ 242086 w 1649474"/>
                <a:gd name="connsiteY61" fmla="*/ 1347013 h 2357111"/>
                <a:gd name="connsiteX62" fmla="*/ 272231 w 1649474"/>
                <a:gd name="connsiteY62" fmla="*/ 1357062 h 2357111"/>
                <a:gd name="connsiteX63" fmla="*/ 362666 w 1649474"/>
                <a:gd name="connsiteY63" fmla="*/ 1367110 h 2357111"/>
                <a:gd name="connsiteX64" fmla="*/ 392811 w 1649474"/>
                <a:gd name="connsiteY64" fmla="*/ 1377158 h 2357111"/>
                <a:gd name="connsiteX65" fmla="*/ 427980 w 1649474"/>
                <a:gd name="connsiteY65" fmla="*/ 1387207 h 2357111"/>
                <a:gd name="connsiteX66" fmla="*/ 448077 w 1649474"/>
                <a:gd name="connsiteY66" fmla="*/ 1412328 h 2357111"/>
                <a:gd name="connsiteX67" fmla="*/ 478222 w 1649474"/>
                <a:gd name="connsiteY67" fmla="*/ 1422376 h 2357111"/>
                <a:gd name="connsiteX68" fmla="*/ 493294 w 1649474"/>
                <a:gd name="connsiteY68" fmla="*/ 1427400 h 2357111"/>
                <a:gd name="connsiteX69" fmla="*/ 508367 w 1649474"/>
                <a:gd name="connsiteY69" fmla="*/ 1432424 h 2357111"/>
                <a:gd name="connsiteX70" fmla="*/ 548560 w 1649474"/>
                <a:gd name="connsiteY70" fmla="*/ 1432424 h 2357111"/>
                <a:gd name="connsiteX71" fmla="*/ 563633 w 1649474"/>
                <a:gd name="connsiteY71" fmla="*/ 1427400 h 2357111"/>
                <a:gd name="connsiteX72" fmla="*/ 578705 w 1649474"/>
                <a:gd name="connsiteY72" fmla="*/ 1417352 h 2357111"/>
                <a:gd name="connsiteX73" fmla="*/ 608850 w 1649474"/>
                <a:gd name="connsiteY73" fmla="*/ 1407303 h 2357111"/>
                <a:gd name="connsiteX74" fmla="*/ 649044 w 1649474"/>
                <a:gd name="connsiteY74" fmla="*/ 1412328 h 2357111"/>
                <a:gd name="connsiteX75" fmla="*/ 669141 w 1649474"/>
                <a:gd name="connsiteY75" fmla="*/ 1457545 h 2357111"/>
                <a:gd name="connsiteX76" fmla="*/ 679189 w 1649474"/>
                <a:gd name="connsiteY76" fmla="*/ 1487690 h 2357111"/>
                <a:gd name="connsiteX77" fmla="*/ 684213 w 1649474"/>
                <a:gd name="connsiteY77" fmla="*/ 1502763 h 2357111"/>
                <a:gd name="connsiteX78" fmla="*/ 704310 w 1649474"/>
                <a:gd name="connsiteY78" fmla="*/ 1527884 h 2357111"/>
                <a:gd name="connsiteX79" fmla="*/ 719382 w 1649474"/>
                <a:gd name="connsiteY79" fmla="*/ 1558029 h 2357111"/>
                <a:gd name="connsiteX80" fmla="*/ 729431 w 1649474"/>
                <a:gd name="connsiteY80" fmla="*/ 1568077 h 2357111"/>
                <a:gd name="connsiteX81" fmla="*/ 739479 w 1649474"/>
                <a:gd name="connsiteY81" fmla="*/ 1583150 h 2357111"/>
                <a:gd name="connsiteX82" fmla="*/ 754552 w 1649474"/>
                <a:gd name="connsiteY82" fmla="*/ 1588174 h 2357111"/>
                <a:gd name="connsiteX83" fmla="*/ 769624 w 1649474"/>
                <a:gd name="connsiteY83" fmla="*/ 1598222 h 2357111"/>
                <a:gd name="connsiteX84" fmla="*/ 789721 w 1649474"/>
                <a:gd name="connsiteY84" fmla="*/ 1618319 h 2357111"/>
                <a:gd name="connsiteX85" fmla="*/ 814842 w 1649474"/>
                <a:gd name="connsiteY85" fmla="*/ 1653488 h 2357111"/>
                <a:gd name="connsiteX86" fmla="*/ 824890 w 1649474"/>
                <a:gd name="connsiteY86" fmla="*/ 1668561 h 2357111"/>
                <a:gd name="connsiteX87" fmla="*/ 855035 w 1649474"/>
                <a:gd name="connsiteY87" fmla="*/ 1678609 h 2357111"/>
                <a:gd name="connsiteX88" fmla="*/ 870108 w 1649474"/>
                <a:gd name="connsiteY88" fmla="*/ 1688657 h 2357111"/>
                <a:gd name="connsiteX89" fmla="*/ 890204 w 1649474"/>
                <a:gd name="connsiteY89" fmla="*/ 1708754 h 2357111"/>
                <a:gd name="connsiteX90" fmla="*/ 910301 w 1649474"/>
                <a:gd name="connsiteY90" fmla="*/ 1728851 h 2357111"/>
                <a:gd name="connsiteX91" fmla="*/ 930398 w 1649474"/>
                <a:gd name="connsiteY91" fmla="*/ 1774068 h 2357111"/>
                <a:gd name="connsiteX92" fmla="*/ 940446 w 1649474"/>
                <a:gd name="connsiteY92" fmla="*/ 1809238 h 2357111"/>
                <a:gd name="connsiteX93" fmla="*/ 950494 w 1649474"/>
                <a:gd name="connsiteY93" fmla="*/ 1859479 h 2357111"/>
                <a:gd name="connsiteX94" fmla="*/ 960543 w 1649474"/>
                <a:gd name="connsiteY94" fmla="*/ 1889624 h 2357111"/>
                <a:gd name="connsiteX95" fmla="*/ 975615 w 1649474"/>
                <a:gd name="connsiteY95" fmla="*/ 1904697 h 2357111"/>
                <a:gd name="connsiteX96" fmla="*/ 980639 w 1649474"/>
                <a:gd name="connsiteY96" fmla="*/ 1919769 h 2357111"/>
                <a:gd name="connsiteX97" fmla="*/ 1005760 w 1649474"/>
                <a:gd name="connsiteY97" fmla="*/ 1939866 h 2357111"/>
                <a:gd name="connsiteX98" fmla="*/ 1035905 w 1649474"/>
                <a:gd name="connsiteY98" fmla="*/ 2030301 h 2357111"/>
                <a:gd name="connsiteX99" fmla="*/ 1050978 w 1649474"/>
                <a:gd name="connsiteY99" fmla="*/ 2075519 h 2357111"/>
                <a:gd name="connsiteX100" fmla="*/ 1056002 w 1649474"/>
                <a:gd name="connsiteY100" fmla="*/ 2090591 h 2357111"/>
                <a:gd name="connsiteX101" fmla="*/ 1061026 w 1649474"/>
                <a:gd name="connsiteY101" fmla="*/ 2115712 h 2357111"/>
                <a:gd name="connsiteX102" fmla="*/ 1056002 w 1649474"/>
                <a:gd name="connsiteY102" fmla="*/ 2145857 h 2357111"/>
                <a:gd name="connsiteX103" fmla="*/ 1056002 w 1649474"/>
                <a:gd name="connsiteY103" fmla="*/ 2186051 h 2357111"/>
                <a:gd name="connsiteX104" fmla="*/ 1121316 w 1649474"/>
                <a:gd name="connsiteY104" fmla="*/ 2201123 h 2357111"/>
                <a:gd name="connsiteX105" fmla="*/ 1156486 w 1649474"/>
                <a:gd name="connsiteY105" fmla="*/ 2226244 h 2357111"/>
                <a:gd name="connsiteX106" fmla="*/ 1151461 w 1649474"/>
                <a:gd name="connsiteY106" fmla="*/ 2271462 h 2357111"/>
                <a:gd name="connsiteX107" fmla="*/ 1141413 w 1649474"/>
                <a:gd name="connsiteY107" fmla="*/ 2301607 h 2357111"/>
                <a:gd name="connsiteX108" fmla="*/ 1156486 w 1649474"/>
                <a:gd name="connsiteY108" fmla="*/ 2336776 h 2357111"/>
                <a:gd name="connsiteX109" fmla="*/ 1171558 w 1649474"/>
                <a:gd name="connsiteY109" fmla="*/ 2341800 h 2357111"/>
                <a:gd name="connsiteX110" fmla="*/ 1206727 w 1649474"/>
                <a:gd name="connsiteY110" fmla="*/ 2316679 h 2357111"/>
                <a:gd name="connsiteX111" fmla="*/ 1246921 w 1649474"/>
                <a:gd name="connsiteY111" fmla="*/ 2321703 h 2357111"/>
                <a:gd name="connsiteX112" fmla="*/ 1256969 w 1649474"/>
                <a:gd name="connsiteY112" fmla="*/ 2331752 h 2357111"/>
                <a:gd name="connsiteX113" fmla="*/ 1302187 w 1649474"/>
                <a:gd name="connsiteY113" fmla="*/ 2341800 h 2357111"/>
                <a:gd name="connsiteX114" fmla="*/ 1317259 w 1649474"/>
                <a:gd name="connsiteY114" fmla="*/ 2346824 h 2357111"/>
                <a:gd name="connsiteX115" fmla="*/ 1327308 w 1649474"/>
                <a:gd name="connsiteY115" fmla="*/ 2356873 h 2357111"/>
                <a:gd name="connsiteX116" fmla="*/ 1367501 w 1649474"/>
                <a:gd name="connsiteY116" fmla="*/ 2351849 h 2357111"/>
                <a:gd name="connsiteX117" fmla="*/ 1377549 w 1649474"/>
                <a:gd name="connsiteY117" fmla="*/ 2301607 h 2357111"/>
                <a:gd name="connsiteX118" fmla="*/ 1357453 w 1649474"/>
                <a:gd name="connsiteY118" fmla="*/ 2306631 h 2357111"/>
                <a:gd name="connsiteX119" fmla="*/ 1337356 w 1649474"/>
                <a:gd name="connsiteY119" fmla="*/ 2241317 h 2357111"/>
                <a:gd name="connsiteX120" fmla="*/ 1327308 w 1649474"/>
                <a:gd name="connsiteY120" fmla="*/ 2211172 h 2357111"/>
                <a:gd name="connsiteX121" fmla="*/ 1332332 w 1649474"/>
                <a:gd name="connsiteY121" fmla="*/ 2181027 h 2357111"/>
                <a:gd name="connsiteX122" fmla="*/ 1362477 w 1649474"/>
                <a:gd name="connsiteY122" fmla="*/ 2170978 h 2357111"/>
                <a:gd name="connsiteX123" fmla="*/ 1442864 w 1649474"/>
                <a:gd name="connsiteY123" fmla="*/ 2160930 h 2357111"/>
                <a:gd name="connsiteX124" fmla="*/ 1483057 w 1649474"/>
                <a:gd name="connsiteY124" fmla="*/ 2140833 h 2357111"/>
                <a:gd name="connsiteX125" fmla="*/ 1493105 w 1649474"/>
                <a:gd name="connsiteY125" fmla="*/ 2125761 h 2357111"/>
                <a:gd name="connsiteX126" fmla="*/ 1498130 w 1649474"/>
                <a:gd name="connsiteY126" fmla="*/ 2110688 h 2357111"/>
                <a:gd name="connsiteX127" fmla="*/ 1503154 w 1649474"/>
                <a:gd name="connsiteY127" fmla="*/ 2050398 h 2357111"/>
                <a:gd name="connsiteX128" fmla="*/ 1508178 w 1649474"/>
                <a:gd name="connsiteY128" fmla="*/ 2035325 h 2357111"/>
                <a:gd name="connsiteX129" fmla="*/ 1583541 w 1649474"/>
                <a:gd name="connsiteY129" fmla="*/ 2045374 h 2357111"/>
                <a:gd name="connsiteX130" fmla="*/ 1623734 w 1649474"/>
                <a:gd name="connsiteY130" fmla="*/ 2055422 h 2357111"/>
                <a:gd name="connsiteX131" fmla="*/ 1648855 w 1649474"/>
                <a:gd name="connsiteY131" fmla="*/ 2050398 h 2357111"/>
                <a:gd name="connsiteX132" fmla="*/ 1633782 w 1649474"/>
                <a:gd name="connsiteY132" fmla="*/ 2045374 h 2357111"/>
                <a:gd name="connsiteX133" fmla="*/ 1623734 w 1649474"/>
                <a:gd name="connsiteY133" fmla="*/ 2035325 h 2357111"/>
                <a:gd name="connsiteX134" fmla="*/ 1593589 w 1649474"/>
                <a:gd name="connsiteY134" fmla="*/ 2025277 h 2357111"/>
                <a:gd name="connsiteX135" fmla="*/ 1578516 w 1649474"/>
                <a:gd name="connsiteY135" fmla="*/ 2020253 h 2357111"/>
                <a:gd name="connsiteX136" fmla="*/ 1563444 w 1649474"/>
                <a:gd name="connsiteY136" fmla="*/ 2010205 h 2357111"/>
                <a:gd name="connsiteX137" fmla="*/ 1548371 w 1649474"/>
                <a:gd name="connsiteY137" fmla="*/ 2005180 h 2357111"/>
                <a:gd name="connsiteX138" fmla="*/ 1533299 w 1649474"/>
                <a:gd name="connsiteY138" fmla="*/ 1990108 h 2357111"/>
                <a:gd name="connsiteX139" fmla="*/ 1538323 w 1649474"/>
                <a:gd name="connsiteY139" fmla="*/ 1944890 h 2357111"/>
                <a:gd name="connsiteX140" fmla="*/ 1543347 w 1649474"/>
                <a:gd name="connsiteY140" fmla="*/ 1929818 h 2357111"/>
                <a:gd name="connsiteX141" fmla="*/ 1578516 w 1649474"/>
                <a:gd name="connsiteY141" fmla="*/ 1924794 h 2357111"/>
                <a:gd name="connsiteX142" fmla="*/ 1583541 w 1649474"/>
                <a:gd name="connsiteY142" fmla="*/ 1909721 h 2357111"/>
                <a:gd name="connsiteX143" fmla="*/ 1593589 w 1649474"/>
                <a:gd name="connsiteY143" fmla="*/ 1894649 h 2357111"/>
                <a:gd name="connsiteX144" fmla="*/ 1578516 w 1649474"/>
                <a:gd name="connsiteY144" fmla="*/ 1889624 h 2357111"/>
                <a:gd name="connsiteX145" fmla="*/ 1563444 w 1649474"/>
                <a:gd name="connsiteY145" fmla="*/ 1879576 h 2357111"/>
                <a:gd name="connsiteX146" fmla="*/ 1533299 w 1649474"/>
                <a:gd name="connsiteY146" fmla="*/ 1869528 h 2357111"/>
                <a:gd name="connsiteX147" fmla="*/ 1528275 w 1649474"/>
                <a:gd name="connsiteY147" fmla="*/ 1854455 h 2357111"/>
                <a:gd name="connsiteX148" fmla="*/ 1518226 w 1649474"/>
                <a:gd name="connsiteY148" fmla="*/ 1844407 h 2357111"/>
                <a:gd name="connsiteX149" fmla="*/ 1528275 w 1649474"/>
                <a:gd name="connsiteY149" fmla="*/ 1799189 h 2357111"/>
                <a:gd name="connsiteX150" fmla="*/ 1533299 w 1649474"/>
                <a:gd name="connsiteY150" fmla="*/ 1769044 h 2357111"/>
                <a:gd name="connsiteX151" fmla="*/ 1538323 w 1649474"/>
                <a:gd name="connsiteY151" fmla="*/ 1753972 h 2357111"/>
                <a:gd name="connsiteX152" fmla="*/ 1533299 w 1649474"/>
                <a:gd name="connsiteY152" fmla="*/ 1658512 h 2357111"/>
                <a:gd name="connsiteX153" fmla="*/ 1523250 w 1649474"/>
                <a:gd name="connsiteY153" fmla="*/ 1628367 h 2357111"/>
                <a:gd name="connsiteX154" fmla="*/ 1518226 w 1649474"/>
                <a:gd name="connsiteY154" fmla="*/ 1613295 h 2357111"/>
                <a:gd name="connsiteX155" fmla="*/ 1513202 w 1649474"/>
                <a:gd name="connsiteY155" fmla="*/ 1578125 h 2357111"/>
                <a:gd name="connsiteX156" fmla="*/ 1508178 w 1649474"/>
                <a:gd name="connsiteY156" fmla="*/ 1563053 h 2357111"/>
                <a:gd name="connsiteX157" fmla="*/ 1493105 w 1649474"/>
                <a:gd name="connsiteY157" fmla="*/ 1558029 h 2357111"/>
                <a:gd name="connsiteX158" fmla="*/ 1473009 w 1649474"/>
                <a:gd name="connsiteY158" fmla="*/ 1517835 h 2357111"/>
                <a:gd name="connsiteX159" fmla="*/ 1462960 w 1649474"/>
                <a:gd name="connsiteY159" fmla="*/ 1477642 h 2357111"/>
                <a:gd name="connsiteX160" fmla="*/ 1467985 w 1649474"/>
                <a:gd name="connsiteY160" fmla="*/ 1407303 h 2357111"/>
                <a:gd name="connsiteX161" fmla="*/ 1473009 w 1649474"/>
                <a:gd name="connsiteY161" fmla="*/ 1392231 h 2357111"/>
                <a:gd name="connsiteX162" fmla="*/ 1457936 w 1649474"/>
                <a:gd name="connsiteY162" fmla="*/ 1291747 h 2357111"/>
                <a:gd name="connsiteX163" fmla="*/ 1467985 w 1649474"/>
                <a:gd name="connsiteY163" fmla="*/ 1156095 h 2357111"/>
                <a:gd name="connsiteX164" fmla="*/ 1457936 w 1649474"/>
                <a:gd name="connsiteY164" fmla="*/ 1125950 h 2357111"/>
                <a:gd name="connsiteX165" fmla="*/ 1437839 w 1649474"/>
                <a:gd name="connsiteY165" fmla="*/ 1105853 h 2357111"/>
                <a:gd name="connsiteX166" fmla="*/ 1432815 w 1649474"/>
                <a:gd name="connsiteY166" fmla="*/ 1060635 h 2357111"/>
                <a:gd name="connsiteX167" fmla="*/ 1427791 w 1649474"/>
                <a:gd name="connsiteY167" fmla="*/ 1035514 h 2357111"/>
                <a:gd name="connsiteX168" fmla="*/ 1402670 w 1649474"/>
                <a:gd name="connsiteY168" fmla="*/ 1010394 h 2357111"/>
                <a:gd name="connsiteX169" fmla="*/ 1392622 w 1649474"/>
                <a:gd name="connsiteY169" fmla="*/ 1000345 h 2357111"/>
                <a:gd name="connsiteX170" fmla="*/ 1367501 w 1649474"/>
                <a:gd name="connsiteY170" fmla="*/ 965176 h 2357111"/>
                <a:gd name="connsiteX171" fmla="*/ 1352428 w 1649474"/>
                <a:gd name="connsiteY171" fmla="*/ 940055 h 2357111"/>
                <a:gd name="connsiteX172" fmla="*/ 1342380 w 1649474"/>
                <a:gd name="connsiteY172" fmla="*/ 924983 h 2357111"/>
                <a:gd name="connsiteX173" fmla="*/ 1322283 w 1649474"/>
                <a:gd name="connsiteY173" fmla="*/ 904886 h 2357111"/>
                <a:gd name="connsiteX174" fmla="*/ 1317259 w 1649474"/>
                <a:gd name="connsiteY174" fmla="*/ 889813 h 2357111"/>
                <a:gd name="connsiteX175" fmla="*/ 1302187 w 1649474"/>
                <a:gd name="connsiteY175" fmla="*/ 879765 h 2357111"/>
                <a:gd name="connsiteX176" fmla="*/ 1246921 w 1649474"/>
                <a:gd name="connsiteY176" fmla="*/ 869717 h 2357111"/>
                <a:gd name="connsiteX177" fmla="*/ 1221800 w 1649474"/>
                <a:gd name="connsiteY177" fmla="*/ 854644 h 2357111"/>
                <a:gd name="connsiteX178" fmla="*/ 1206727 w 1649474"/>
                <a:gd name="connsiteY178" fmla="*/ 839572 h 2357111"/>
                <a:gd name="connsiteX179" fmla="*/ 1201703 w 1649474"/>
                <a:gd name="connsiteY179" fmla="*/ 804402 h 2357111"/>
                <a:gd name="connsiteX180" fmla="*/ 1210705 w 1649474"/>
                <a:gd name="connsiteY180" fmla="*/ 755207 h 2357111"/>
                <a:gd name="connsiteX181" fmla="*/ 1176582 w 1649474"/>
                <a:gd name="connsiteY181" fmla="*/ 698895 h 2357111"/>
                <a:gd name="connsiteX182" fmla="*/ 1166534 w 1649474"/>
                <a:gd name="connsiteY182" fmla="*/ 668750 h 2357111"/>
                <a:gd name="connsiteX183" fmla="*/ 1161510 w 1649474"/>
                <a:gd name="connsiteY183" fmla="*/ 653677 h 2357111"/>
                <a:gd name="connsiteX184" fmla="*/ 1166534 w 1649474"/>
                <a:gd name="connsiteY184" fmla="*/ 563242 h 2357111"/>
                <a:gd name="connsiteX185" fmla="*/ 1196679 w 1649474"/>
                <a:gd name="connsiteY185" fmla="*/ 553194 h 2357111"/>
                <a:gd name="connsiteX186" fmla="*/ 1211752 w 1649474"/>
                <a:gd name="connsiteY186" fmla="*/ 548169 h 2357111"/>
                <a:gd name="connsiteX187" fmla="*/ 1226824 w 1649474"/>
                <a:gd name="connsiteY187" fmla="*/ 477831 h 2357111"/>
                <a:gd name="connsiteX188" fmla="*/ 1241897 w 1649474"/>
                <a:gd name="connsiteY188" fmla="*/ 427589 h 2357111"/>
                <a:gd name="connsiteX189" fmla="*/ 1259089 w 1649474"/>
                <a:gd name="connsiteY189" fmla="*/ 402992 h 2357111"/>
                <a:gd name="connsiteX190" fmla="*/ 1236872 w 1649474"/>
                <a:gd name="connsiteY190" fmla="*/ 387396 h 2357111"/>
                <a:gd name="connsiteX191" fmla="*/ 1216776 w 1649474"/>
                <a:gd name="connsiteY191" fmla="*/ 357251 h 2357111"/>
                <a:gd name="connsiteX192" fmla="*/ 1211752 w 1649474"/>
                <a:gd name="connsiteY192" fmla="*/ 342178 h 2357111"/>
                <a:gd name="connsiteX193" fmla="*/ 1201703 w 1649474"/>
                <a:gd name="connsiteY193" fmla="*/ 332130 h 2357111"/>
                <a:gd name="connsiteX194" fmla="*/ 1191655 w 1649474"/>
                <a:gd name="connsiteY194" fmla="*/ 301985 h 2357111"/>
                <a:gd name="connsiteX195" fmla="*/ 1196679 w 1649474"/>
                <a:gd name="connsiteY195" fmla="*/ 181405 h 2357111"/>
                <a:gd name="connsiteX196" fmla="*/ 1225777 w 1649474"/>
                <a:gd name="connsiteY196" fmla="*/ 144116 h 2357111"/>
                <a:gd name="connsiteX197" fmla="*/ 1203299 w 1649474"/>
                <a:gd name="connsiteY197" fmla="*/ 118995 h 2357111"/>
                <a:gd name="connsiteX198" fmla="*/ 1181607 w 1649474"/>
                <a:gd name="connsiteY198" fmla="*/ 111066 h 2357111"/>
                <a:gd name="connsiteX199" fmla="*/ 1161510 w 1649474"/>
                <a:gd name="connsiteY199" fmla="*/ 116090 h 2357111"/>
                <a:gd name="connsiteX200" fmla="*/ 1130030 w 1649474"/>
                <a:gd name="connsiteY200" fmla="*/ 139091 h 2357111"/>
                <a:gd name="connsiteX201" fmla="*/ 1100696 w 1649474"/>
                <a:gd name="connsiteY201" fmla="*/ 156807 h 2357111"/>
                <a:gd name="connsiteX202" fmla="*/ 1076099 w 1649474"/>
                <a:gd name="connsiteY202" fmla="*/ 171356 h 2357111"/>
                <a:gd name="connsiteX203" fmla="*/ 1061026 w 1649474"/>
                <a:gd name="connsiteY203" fmla="*/ 176380 h 2357111"/>
                <a:gd name="connsiteX204" fmla="*/ 1035905 w 1649474"/>
                <a:gd name="connsiteY204" fmla="*/ 191453 h 2357111"/>
                <a:gd name="connsiteX205" fmla="*/ 1020833 w 1649474"/>
                <a:gd name="connsiteY205" fmla="*/ 201501 h 2357111"/>
                <a:gd name="connsiteX206" fmla="*/ 990688 w 1649474"/>
                <a:gd name="connsiteY206" fmla="*/ 211550 h 2357111"/>
                <a:gd name="connsiteX207" fmla="*/ 975615 w 1649474"/>
                <a:gd name="connsiteY207" fmla="*/ 216574 h 2357111"/>
                <a:gd name="connsiteX208" fmla="*/ 960543 w 1649474"/>
                <a:gd name="connsiteY208" fmla="*/ 221598 h 2357111"/>
                <a:gd name="connsiteX209" fmla="*/ 940446 w 1649474"/>
                <a:gd name="connsiteY209" fmla="*/ 216574 h 2357111"/>
                <a:gd name="connsiteX210" fmla="*/ 910301 w 1649474"/>
                <a:gd name="connsiteY210" fmla="*/ 181405 h 2357111"/>
                <a:gd name="connsiteX211" fmla="*/ 890204 w 1649474"/>
                <a:gd name="connsiteY211" fmla="*/ 161308 h 2357111"/>
                <a:gd name="connsiteX212" fmla="*/ 885180 w 1649474"/>
                <a:gd name="connsiteY212" fmla="*/ 146235 h 2357111"/>
                <a:gd name="connsiteX213" fmla="*/ 865083 w 1649474"/>
                <a:gd name="connsiteY213" fmla="*/ 121114 h 2357111"/>
                <a:gd name="connsiteX214" fmla="*/ 850011 w 1649474"/>
                <a:gd name="connsiteY214" fmla="*/ 111066 h 2357111"/>
                <a:gd name="connsiteX215" fmla="*/ 839963 w 1649474"/>
                <a:gd name="connsiteY215" fmla="*/ 95994 h 2357111"/>
                <a:gd name="connsiteX216" fmla="*/ 794222 w 1649474"/>
                <a:gd name="connsiteY216" fmla="*/ 56586 h 2357111"/>
                <a:gd name="connsiteX217" fmla="*/ 759576 w 1649474"/>
                <a:gd name="connsiteY217" fmla="*/ 50776 h 2357111"/>
                <a:gd name="connsiteX218" fmla="*/ 729431 w 1649474"/>
                <a:gd name="connsiteY218" fmla="*/ 40728 h 2357111"/>
                <a:gd name="connsiteX219" fmla="*/ 714358 w 1649474"/>
                <a:gd name="connsiteY219" fmla="*/ 35703 h 2357111"/>
                <a:gd name="connsiteX220" fmla="*/ 644020 w 1649474"/>
                <a:gd name="connsiteY220" fmla="*/ 40728 h 2357111"/>
                <a:gd name="connsiteX221" fmla="*/ 613875 w 1649474"/>
                <a:gd name="connsiteY221" fmla="*/ 50776 h 2357111"/>
                <a:gd name="connsiteX222" fmla="*/ 598802 w 1649474"/>
                <a:gd name="connsiteY222" fmla="*/ 40728 h 2357111"/>
                <a:gd name="connsiteX223" fmla="*/ 578705 w 1649474"/>
                <a:gd name="connsiteY223" fmla="*/ 20631 h 2357111"/>
                <a:gd name="connsiteX224" fmla="*/ 548560 w 1649474"/>
                <a:gd name="connsiteY224" fmla="*/ 10583 h 2357111"/>
                <a:gd name="connsiteX225" fmla="*/ 533488 w 1649474"/>
                <a:gd name="connsiteY225" fmla="*/ 5558 h 2357111"/>
                <a:gd name="connsiteX226" fmla="*/ 518415 w 1649474"/>
                <a:gd name="connsiteY226" fmla="*/ 534 h 2357111"/>
                <a:gd name="connsiteX227" fmla="*/ 503343 w 1649474"/>
                <a:gd name="connsiteY227" fmla="*/ 5558 h 2357111"/>
                <a:gd name="connsiteX0" fmla="*/ 503343 w 1649474"/>
                <a:gd name="connsiteY0" fmla="*/ 5558 h 2357111"/>
                <a:gd name="connsiteX1" fmla="*/ 503343 w 1649474"/>
                <a:gd name="connsiteY1" fmla="*/ 80921 h 2357111"/>
                <a:gd name="connsiteX2" fmla="*/ 518415 w 1649474"/>
                <a:gd name="connsiteY2" fmla="*/ 85945 h 2357111"/>
                <a:gd name="connsiteX3" fmla="*/ 528464 w 1649474"/>
                <a:gd name="connsiteY3" fmla="*/ 116090 h 2357111"/>
                <a:gd name="connsiteX4" fmla="*/ 543536 w 1649474"/>
                <a:gd name="connsiteY4" fmla="*/ 146235 h 2357111"/>
                <a:gd name="connsiteX5" fmla="*/ 553585 w 1649474"/>
                <a:gd name="connsiteY5" fmla="*/ 156284 h 2357111"/>
                <a:gd name="connsiteX6" fmla="*/ 548560 w 1649474"/>
                <a:gd name="connsiteY6" fmla="*/ 181405 h 2357111"/>
                <a:gd name="connsiteX7" fmla="*/ 513391 w 1649474"/>
                <a:gd name="connsiteY7" fmla="*/ 196477 h 2357111"/>
                <a:gd name="connsiteX8" fmla="*/ 503343 w 1649474"/>
                <a:gd name="connsiteY8" fmla="*/ 211550 h 2357111"/>
                <a:gd name="connsiteX9" fmla="*/ 488270 w 1649474"/>
                <a:gd name="connsiteY9" fmla="*/ 266816 h 2357111"/>
                <a:gd name="connsiteX10" fmla="*/ 478222 w 1649474"/>
                <a:gd name="connsiteY10" fmla="*/ 296961 h 2357111"/>
                <a:gd name="connsiteX11" fmla="*/ 468174 w 1649474"/>
                <a:gd name="connsiteY11" fmla="*/ 312033 h 2357111"/>
                <a:gd name="connsiteX12" fmla="*/ 448077 w 1649474"/>
                <a:gd name="connsiteY12" fmla="*/ 352227 h 2357111"/>
                <a:gd name="connsiteX13" fmla="*/ 443053 w 1649474"/>
                <a:gd name="connsiteY13" fmla="*/ 367299 h 2357111"/>
                <a:gd name="connsiteX14" fmla="*/ 422956 w 1649474"/>
                <a:gd name="connsiteY14" fmla="*/ 387396 h 2357111"/>
                <a:gd name="connsiteX15" fmla="*/ 412908 w 1649474"/>
                <a:gd name="connsiteY15" fmla="*/ 417541 h 2357111"/>
                <a:gd name="connsiteX16" fmla="*/ 407883 w 1649474"/>
                <a:gd name="connsiteY16" fmla="*/ 432613 h 2357111"/>
                <a:gd name="connsiteX17" fmla="*/ 387787 w 1649474"/>
                <a:gd name="connsiteY17" fmla="*/ 457734 h 2357111"/>
                <a:gd name="connsiteX18" fmla="*/ 382763 w 1649474"/>
                <a:gd name="connsiteY18" fmla="*/ 477831 h 2357111"/>
                <a:gd name="connsiteX19" fmla="*/ 377738 w 1649474"/>
                <a:gd name="connsiteY19" fmla="*/ 492903 h 2357111"/>
                <a:gd name="connsiteX20" fmla="*/ 367690 w 1649474"/>
                <a:gd name="connsiteY20" fmla="*/ 568266 h 2357111"/>
                <a:gd name="connsiteX21" fmla="*/ 357642 w 1649474"/>
                <a:gd name="connsiteY21" fmla="*/ 583339 h 2357111"/>
                <a:gd name="connsiteX22" fmla="*/ 342569 w 1649474"/>
                <a:gd name="connsiteY22" fmla="*/ 608460 h 2357111"/>
                <a:gd name="connsiteX23" fmla="*/ 327497 w 1649474"/>
                <a:gd name="connsiteY23" fmla="*/ 638605 h 2357111"/>
                <a:gd name="connsiteX24" fmla="*/ 322472 w 1649474"/>
                <a:gd name="connsiteY24" fmla="*/ 653677 h 2357111"/>
                <a:gd name="connsiteX25" fmla="*/ 312424 w 1649474"/>
                <a:gd name="connsiteY25" fmla="*/ 693871 h 2357111"/>
                <a:gd name="connsiteX26" fmla="*/ 297352 w 1649474"/>
                <a:gd name="connsiteY26" fmla="*/ 724016 h 2357111"/>
                <a:gd name="connsiteX27" fmla="*/ 287303 w 1649474"/>
                <a:gd name="connsiteY27" fmla="*/ 754161 h 2357111"/>
                <a:gd name="connsiteX28" fmla="*/ 282279 w 1649474"/>
                <a:gd name="connsiteY28" fmla="*/ 769233 h 2357111"/>
                <a:gd name="connsiteX29" fmla="*/ 272231 w 1649474"/>
                <a:gd name="connsiteY29" fmla="*/ 779282 h 2357111"/>
                <a:gd name="connsiteX30" fmla="*/ 267207 w 1649474"/>
                <a:gd name="connsiteY30" fmla="*/ 794354 h 2357111"/>
                <a:gd name="connsiteX31" fmla="*/ 247110 w 1649474"/>
                <a:gd name="connsiteY31" fmla="*/ 814451 h 2357111"/>
                <a:gd name="connsiteX32" fmla="*/ 242086 w 1649474"/>
                <a:gd name="connsiteY32" fmla="*/ 829523 h 2357111"/>
                <a:gd name="connsiteX33" fmla="*/ 227013 w 1649474"/>
                <a:gd name="connsiteY33" fmla="*/ 834547 h 2357111"/>
                <a:gd name="connsiteX34" fmla="*/ 221989 w 1649474"/>
                <a:gd name="connsiteY34" fmla="*/ 859668 h 2357111"/>
                <a:gd name="connsiteX35" fmla="*/ 211941 w 1649474"/>
                <a:gd name="connsiteY35" fmla="*/ 874741 h 2357111"/>
                <a:gd name="connsiteX36" fmla="*/ 171747 w 1649474"/>
                <a:gd name="connsiteY36" fmla="*/ 854644 h 2357111"/>
                <a:gd name="connsiteX37" fmla="*/ 121505 w 1649474"/>
                <a:gd name="connsiteY37" fmla="*/ 859668 h 2357111"/>
                <a:gd name="connsiteX38" fmla="*/ 111457 w 1649474"/>
                <a:gd name="connsiteY38" fmla="*/ 874741 h 2357111"/>
                <a:gd name="connsiteX39" fmla="*/ 81312 w 1649474"/>
                <a:gd name="connsiteY39" fmla="*/ 884789 h 2357111"/>
                <a:gd name="connsiteX40" fmla="*/ 51167 w 1649474"/>
                <a:gd name="connsiteY40" fmla="*/ 894838 h 2357111"/>
                <a:gd name="connsiteX41" fmla="*/ 36094 w 1649474"/>
                <a:gd name="connsiteY41" fmla="*/ 899862 h 2357111"/>
                <a:gd name="connsiteX42" fmla="*/ 10974 w 1649474"/>
                <a:gd name="connsiteY42" fmla="*/ 904886 h 2357111"/>
                <a:gd name="connsiteX43" fmla="*/ 925 w 1649474"/>
                <a:gd name="connsiteY43" fmla="*/ 914934 h 2357111"/>
                <a:gd name="connsiteX44" fmla="*/ 15998 w 1649474"/>
                <a:gd name="connsiteY44" fmla="*/ 955128 h 2357111"/>
                <a:gd name="connsiteX45" fmla="*/ 10974 w 1649474"/>
                <a:gd name="connsiteY45" fmla="*/ 975224 h 2357111"/>
                <a:gd name="connsiteX46" fmla="*/ 925 w 1649474"/>
                <a:gd name="connsiteY46" fmla="*/ 985273 h 2357111"/>
                <a:gd name="connsiteX47" fmla="*/ 5949 w 1649474"/>
                <a:gd name="connsiteY47" fmla="*/ 1005369 h 2357111"/>
                <a:gd name="connsiteX48" fmla="*/ 71264 w 1649474"/>
                <a:gd name="connsiteY48" fmla="*/ 1005369 h 2357111"/>
                <a:gd name="connsiteX49" fmla="*/ 76288 w 1649474"/>
                <a:gd name="connsiteY49" fmla="*/ 1020442 h 2357111"/>
                <a:gd name="connsiteX50" fmla="*/ 81312 w 1649474"/>
                <a:gd name="connsiteY50" fmla="*/ 1040539 h 2357111"/>
                <a:gd name="connsiteX51" fmla="*/ 76288 w 1649474"/>
                <a:gd name="connsiteY51" fmla="*/ 1100829 h 2357111"/>
                <a:gd name="connsiteX52" fmla="*/ 66239 w 1649474"/>
                <a:gd name="connsiteY52" fmla="*/ 1151071 h 2357111"/>
                <a:gd name="connsiteX53" fmla="*/ 71264 w 1649474"/>
                <a:gd name="connsiteY53" fmla="*/ 1216385 h 2357111"/>
                <a:gd name="connsiteX54" fmla="*/ 76288 w 1649474"/>
                <a:gd name="connsiteY54" fmla="*/ 1231457 h 2357111"/>
                <a:gd name="connsiteX55" fmla="*/ 96385 w 1649474"/>
                <a:gd name="connsiteY55" fmla="*/ 1251554 h 2357111"/>
                <a:gd name="connsiteX56" fmla="*/ 121505 w 1649474"/>
                <a:gd name="connsiteY56" fmla="*/ 1276675 h 2357111"/>
                <a:gd name="connsiteX57" fmla="*/ 146626 w 1649474"/>
                <a:gd name="connsiteY57" fmla="*/ 1291747 h 2357111"/>
                <a:gd name="connsiteX58" fmla="*/ 156675 w 1649474"/>
                <a:gd name="connsiteY58" fmla="*/ 1301796 h 2357111"/>
                <a:gd name="connsiteX59" fmla="*/ 166723 w 1649474"/>
                <a:gd name="connsiteY59" fmla="*/ 1316868 h 2357111"/>
                <a:gd name="connsiteX60" fmla="*/ 196868 w 1649474"/>
                <a:gd name="connsiteY60" fmla="*/ 1326917 h 2357111"/>
                <a:gd name="connsiteX61" fmla="*/ 242086 w 1649474"/>
                <a:gd name="connsiteY61" fmla="*/ 1347013 h 2357111"/>
                <a:gd name="connsiteX62" fmla="*/ 272231 w 1649474"/>
                <a:gd name="connsiteY62" fmla="*/ 1357062 h 2357111"/>
                <a:gd name="connsiteX63" fmla="*/ 362666 w 1649474"/>
                <a:gd name="connsiteY63" fmla="*/ 1367110 h 2357111"/>
                <a:gd name="connsiteX64" fmla="*/ 392811 w 1649474"/>
                <a:gd name="connsiteY64" fmla="*/ 1377158 h 2357111"/>
                <a:gd name="connsiteX65" fmla="*/ 427980 w 1649474"/>
                <a:gd name="connsiteY65" fmla="*/ 1387207 h 2357111"/>
                <a:gd name="connsiteX66" fmla="*/ 448077 w 1649474"/>
                <a:gd name="connsiteY66" fmla="*/ 1412328 h 2357111"/>
                <a:gd name="connsiteX67" fmla="*/ 478222 w 1649474"/>
                <a:gd name="connsiteY67" fmla="*/ 1422376 h 2357111"/>
                <a:gd name="connsiteX68" fmla="*/ 493294 w 1649474"/>
                <a:gd name="connsiteY68" fmla="*/ 1427400 h 2357111"/>
                <a:gd name="connsiteX69" fmla="*/ 508367 w 1649474"/>
                <a:gd name="connsiteY69" fmla="*/ 1432424 h 2357111"/>
                <a:gd name="connsiteX70" fmla="*/ 548560 w 1649474"/>
                <a:gd name="connsiteY70" fmla="*/ 1432424 h 2357111"/>
                <a:gd name="connsiteX71" fmla="*/ 563633 w 1649474"/>
                <a:gd name="connsiteY71" fmla="*/ 1427400 h 2357111"/>
                <a:gd name="connsiteX72" fmla="*/ 578705 w 1649474"/>
                <a:gd name="connsiteY72" fmla="*/ 1417352 h 2357111"/>
                <a:gd name="connsiteX73" fmla="*/ 608850 w 1649474"/>
                <a:gd name="connsiteY73" fmla="*/ 1407303 h 2357111"/>
                <a:gd name="connsiteX74" fmla="*/ 649044 w 1649474"/>
                <a:gd name="connsiteY74" fmla="*/ 1412328 h 2357111"/>
                <a:gd name="connsiteX75" fmla="*/ 669141 w 1649474"/>
                <a:gd name="connsiteY75" fmla="*/ 1457545 h 2357111"/>
                <a:gd name="connsiteX76" fmla="*/ 679189 w 1649474"/>
                <a:gd name="connsiteY76" fmla="*/ 1487690 h 2357111"/>
                <a:gd name="connsiteX77" fmla="*/ 684213 w 1649474"/>
                <a:gd name="connsiteY77" fmla="*/ 1502763 h 2357111"/>
                <a:gd name="connsiteX78" fmla="*/ 704310 w 1649474"/>
                <a:gd name="connsiteY78" fmla="*/ 1527884 h 2357111"/>
                <a:gd name="connsiteX79" fmla="*/ 719382 w 1649474"/>
                <a:gd name="connsiteY79" fmla="*/ 1558029 h 2357111"/>
                <a:gd name="connsiteX80" fmla="*/ 729431 w 1649474"/>
                <a:gd name="connsiteY80" fmla="*/ 1568077 h 2357111"/>
                <a:gd name="connsiteX81" fmla="*/ 739479 w 1649474"/>
                <a:gd name="connsiteY81" fmla="*/ 1583150 h 2357111"/>
                <a:gd name="connsiteX82" fmla="*/ 754552 w 1649474"/>
                <a:gd name="connsiteY82" fmla="*/ 1588174 h 2357111"/>
                <a:gd name="connsiteX83" fmla="*/ 769624 w 1649474"/>
                <a:gd name="connsiteY83" fmla="*/ 1598222 h 2357111"/>
                <a:gd name="connsiteX84" fmla="*/ 789721 w 1649474"/>
                <a:gd name="connsiteY84" fmla="*/ 1618319 h 2357111"/>
                <a:gd name="connsiteX85" fmla="*/ 814842 w 1649474"/>
                <a:gd name="connsiteY85" fmla="*/ 1653488 h 2357111"/>
                <a:gd name="connsiteX86" fmla="*/ 824890 w 1649474"/>
                <a:gd name="connsiteY86" fmla="*/ 1668561 h 2357111"/>
                <a:gd name="connsiteX87" fmla="*/ 855035 w 1649474"/>
                <a:gd name="connsiteY87" fmla="*/ 1678609 h 2357111"/>
                <a:gd name="connsiteX88" fmla="*/ 870108 w 1649474"/>
                <a:gd name="connsiteY88" fmla="*/ 1688657 h 2357111"/>
                <a:gd name="connsiteX89" fmla="*/ 890204 w 1649474"/>
                <a:gd name="connsiteY89" fmla="*/ 1708754 h 2357111"/>
                <a:gd name="connsiteX90" fmla="*/ 910301 w 1649474"/>
                <a:gd name="connsiteY90" fmla="*/ 1728851 h 2357111"/>
                <a:gd name="connsiteX91" fmla="*/ 930398 w 1649474"/>
                <a:gd name="connsiteY91" fmla="*/ 1774068 h 2357111"/>
                <a:gd name="connsiteX92" fmla="*/ 940446 w 1649474"/>
                <a:gd name="connsiteY92" fmla="*/ 1809238 h 2357111"/>
                <a:gd name="connsiteX93" fmla="*/ 950494 w 1649474"/>
                <a:gd name="connsiteY93" fmla="*/ 1859479 h 2357111"/>
                <a:gd name="connsiteX94" fmla="*/ 960543 w 1649474"/>
                <a:gd name="connsiteY94" fmla="*/ 1889624 h 2357111"/>
                <a:gd name="connsiteX95" fmla="*/ 975615 w 1649474"/>
                <a:gd name="connsiteY95" fmla="*/ 1904697 h 2357111"/>
                <a:gd name="connsiteX96" fmla="*/ 980639 w 1649474"/>
                <a:gd name="connsiteY96" fmla="*/ 1919769 h 2357111"/>
                <a:gd name="connsiteX97" fmla="*/ 1005760 w 1649474"/>
                <a:gd name="connsiteY97" fmla="*/ 1939866 h 2357111"/>
                <a:gd name="connsiteX98" fmla="*/ 1035905 w 1649474"/>
                <a:gd name="connsiteY98" fmla="*/ 2030301 h 2357111"/>
                <a:gd name="connsiteX99" fmla="*/ 1050978 w 1649474"/>
                <a:gd name="connsiteY99" fmla="*/ 2075519 h 2357111"/>
                <a:gd name="connsiteX100" fmla="*/ 1056002 w 1649474"/>
                <a:gd name="connsiteY100" fmla="*/ 2090591 h 2357111"/>
                <a:gd name="connsiteX101" fmla="*/ 1061026 w 1649474"/>
                <a:gd name="connsiteY101" fmla="*/ 2115712 h 2357111"/>
                <a:gd name="connsiteX102" fmla="*/ 1056002 w 1649474"/>
                <a:gd name="connsiteY102" fmla="*/ 2145857 h 2357111"/>
                <a:gd name="connsiteX103" fmla="*/ 1056002 w 1649474"/>
                <a:gd name="connsiteY103" fmla="*/ 2186051 h 2357111"/>
                <a:gd name="connsiteX104" fmla="*/ 1121316 w 1649474"/>
                <a:gd name="connsiteY104" fmla="*/ 2201123 h 2357111"/>
                <a:gd name="connsiteX105" fmla="*/ 1156486 w 1649474"/>
                <a:gd name="connsiteY105" fmla="*/ 2226244 h 2357111"/>
                <a:gd name="connsiteX106" fmla="*/ 1151461 w 1649474"/>
                <a:gd name="connsiteY106" fmla="*/ 2271462 h 2357111"/>
                <a:gd name="connsiteX107" fmla="*/ 1141413 w 1649474"/>
                <a:gd name="connsiteY107" fmla="*/ 2301607 h 2357111"/>
                <a:gd name="connsiteX108" fmla="*/ 1156486 w 1649474"/>
                <a:gd name="connsiteY108" fmla="*/ 2336776 h 2357111"/>
                <a:gd name="connsiteX109" fmla="*/ 1171558 w 1649474"/>
                <a:gd name="connsiteY109" fmla="*/ 2341800 h 2357111"/>
                <a:gd name="connsiteX110" fmla="*/ 1206727 w 1649474"/>
                <a:gd name="connsiteY110" fmla="*/ 2316679 h 2357111"/>
                <a:gd name="connsiteX111" fmla="*/ 1246921 w 1649474"/>
                <a:gd name="connsiteY111" fmla="*/ 2321703 h 2357111"/>
                <a:gd name="connsiteX112" fmla="*/ 1256969 w 1649474"/>
                <a:gd name="connsiteY112" fmla="*/ 2331752 h 2357111"/>
                <a:gd name="connsiteX113" fmla="*/ 1302187 w 1649474"/>
                <a:gd name="connsiteY113" fmla="*/ 2341800 h 2357111"/>
                <a:gd name="connsiteX114" fmla="*/ 1317259 w 1649474"/>
                <a:gd name="connsiteY114" fmla="*/ 2346824 h 2357111"/>
                <a:gd name="connsiteX115" fmla="*/ 1327308 w 1649474"/>
                <a:gd name="connsiteY115" fmla="*/ 2356873 h 2357111"/>
                <a:gd name="connsiteX116" fmla="*/ 1367501 w 1649474"/>
                <a:gd name="connsiteY116" fmla="*/ 2351849 h 2357111"/>
                <a:gd name="connsiteX117" fmla="*/ 1377549 w 1649474"/>
                <a:gd name="connsiteY117" fmla="*/ 2301607 h 2357111"/>
                <a:gd name="connsiteX118" fmla="*/ 1357453 w 1649474"/>
                <a:gd name="connsiteY118" fmla="*/ 2306631 h 2357111"/>
                <a:gd name="connsiteX119" fmla="*/ 1337356 w 1649474"/>
                <a:gd name="connsiteY119" fmla="*/ 2241317 h 2357111"/>
                <a:gd name="connsiteX120" fmla="*/ 1327308 w 1649474"/>
                <a:gd name="connsiteY120" fmla="*/ 2211172 h 2357111"/>
                <a:gd name="connsiteX121" fmla="*/ 1332332 w 1649474"/>
                <a:gd name="connsiteY121" fmla="*/ 2181027 h 2357111"/>
                <a:gd name="connsiteX122" fmla="*/ 1362477 w 1649474"/>
                <a:gd name="connsiteY122" fmla="*/ 2170978 h 2357111"/>
                <a:gd name="connsiteX123" fmla="*/ 1442864 w 1649474"/>
                <a:gd name="connsiteY123" fmla="*/ 2160930 h 2357111"/>
                <a:gd name="connsiteX124" fmla="*/ 1483057 w 1649474"/>
                <a:gd name="connsiteY124" fmla="*/ 2140833 h 2357111"/>
                <a:gd name="connsiteX125" fmla="*/ 1493105 w 1649474"/>
                <a:gd name="connsiteY125" fmla="*/ 2125761 h 2357111"/>
                <a:gd name="connsiteX126" fmla="*/ 1498130 w 1649474"/>
                <a:gd name="connsiteY126" fmla="*/ 2110688 h 2357111"/>
                <a:gd name="connsiteX127" fmla="*/ 1503154 w 1649474"/>
                <a:gd name="connsiteY127" fmla="*/ 2050398 h 2357111"/>
                <a:gd name="connsiteX128" fmla="*/ 1508178 w 1649474"/>
                <a:gd name="connsiteY128" fmla="*/ 2035325 h 2357111"/>
                <a:gd name="connsiteX129" fmla="*/ 1583541 w 1649474"/>
                <a:gd name="connsiteY129" fmla="*/ 2045374 h 2357111"/>
                <a:gd name="connsiteX130" fmla="*/ 1623734 w 1649474"/>
                <a:gd name="connsiteY130" fmla="*/ 2055422 h 2357111"/>
                <a:gd name="connsiteX131" fmla="*/ 1648855 w 1649474"/>
                <a:gd name="connsiteY131" fmla="*/ 2050398 h 2357111"/>
                <a:gd name="connsiteX132" fmla="*/ 1633782 w 1649474"/>
                <a:gd name="connsiteY132" fmla="*/ 2045374 h 2357111"/>
                <a:gd name="connsiteX133" fmla="*/ 1623734 w 1649474"/>
                <a:gd name="connsiteY133" fmla="*/ 2035325 h 2357111"/>
                <a:gd name="connsiteX134" fmla="*/ 1593589 w 1649474"/>
                <a:gd name="connsiteY134" fmla="*/ 2025277 h 2357111"/>
                <a:gd name="connsiteX135" fmla="*/ 1578516 w 1649474"/>
                <a:gd name="connsiteY135" fmla="*/ 2020253 h 2357111"/>
                <a:gd name="connsiteX136" fmla="*/ 1563444 w 1649474"/>
                <a:gd name="connsiteY136" fmla="*/ 2010205 h 2357111"/>
                <a:gd name="connsiteX137" fmla="*/ 1548371 w 1649474"/>
                <a:gd name="connsiteY137" fmla="*/ 2005180 h 2357111"/>
                <a:gd name="connsiteX138" fmla="*/ 1533299 w 1649474"/>
                <a:gd name="connsiteY138" fmla="*/ 1990108 h 2357111"/>
                <a:gd name="connsiteX139" fmla="*/ 1538323 w 1649474"/>
                <a:gd name="connsiteY139" fmla="*/ 1944890 h 2357111"/>
                <a:gd name="connsiteX140" fmla="*/ 1543347 w 1649474"/>
                <a:gd name="connsiteY140" fmla="*/ 1929818 h 2357111"/>
                <a:gd name="connsiteX141" fmla="*/ 1578516 w 1649474"/>
                <a:gd name="connsiteY141" fmla="*/ 1924794 h 2357111"/>
                <a:gd name="connsiteX142" fmla="*/ 1583541 w 1649474"/>
                <a:gd name="connsiteY142" fmla="*/ 1909721 h 2357111"/>
                <a:gd name="connsiteX143" fmla="*/ 1593589 w 1649474"/>
                <a:gd name="connsiteY143" fmla="*/ 1894649 h 2357111"/>
                <a:gd name="connsiteX144" fmla="*/ 1578516 w 1649474"/>
                <a:gd name="connsiteY144" fmla="*/ 1889624 h 2357111"/>
                <a:gd name="connsiteX145" fmla="*/ 1563444 w 1649474"/>
                <a:gd name="connsiteY145" fmla="*/ 1879576 h 2357111"/>
                <a:gd name="connsiteX146" fmla="*/ 1533299 w 1649474"/>
                <a:gd name="connsiteY146" fmla="*/ 1869528 h 2357111"/>
                <a:gd name="connsiteX147" fmla="*/ 1528275 w 1649474"/>
                <a:gd name="connsiteY147" fmla="*/ 1854455 h 2357111"/>
                <a:gd name="connsiteX148" fmla="*/ 1518226 w 1649474"/>
                <a:gd name="connsiteY148" fmla="*/ 1844407 h 2357111"/>
                <a:gd name="connsiteX149" fmla="*/ 1528275 w 1649474"/>
                <a:gd name="connsiteY149" fmla="*/ 1799189 h 2357111"/>
                <a:gd name="connsiteX150" fmla="*/ 1533299 w 1649474"/>
                <a:gd name="connsiteY150" fmla="*/ 1769044 h 2357111"/>
                <a:gd name="connsiteX151" fmla="*/ 1538323 w 1649474"/>
                <a:gd name="connsiteY151" fmla="*/ 1753972 h 2357111"/>
                <a:gd name="connsiteX152" fmla="*/ 1533299 w 1649474"/>
                <a:gd name="connsiteY152" fmla="*/ 1658512 h 2357111"/>
                <a:gd name="connsiteX153" fmla="*/ 1523250 w 1649474"/>
                <a:gd name="connsiteY153" fmla="*/ 1628367 h 2357111"/>
                <a:gd name="connsiteX154" fmla="*/ 1518226 w 1649474"/>
                <a:gd name="connsiteY154" fmla="*/ 1613295 h 2357111"/>
                <a:gd name="connsiteX155" fmla="*/ 1513202 w 1649474"/>
                <a:gd name="connsiteY155" fmla="*/ 1578125 h 2357111"/>
                <a:gd name="connsiteX156" fmla="*/ 1508178 w 1649474"/>
                <a:gd name="connsiteY156" fmla="*/ 1563053 h 2357111"/>
                <a:gd name="connsiteX157" fmla="*/ 1493105 w 1649474"/>
                <a:gd name="connsiteY157" fmla="*/ 1558029 h 2357111"/>
                <a:gd name="connsiteX158" fmla="*/ 1473009 w 1649474"/>
                <a:gd name="connsiteY158" fmla="*/ 1517835 h 2357111"/>
                <a:gd name="connsiteX159" fmla="*/ 1462960 w 1649474"/>
                <a:gd name="connsiteY159" fmla="*/ 1477642 h 2357111"/>
                <a:gd name="connsiteX160" fmla="*/ 1467985 w 1649474"/>
                <a:gd name="connsiteY160" fmla="*/ 1407303 h 2357111"/>
                <a:gd name="connsiteX161" fmla="*/ 1473009 w 1649474"/>
                <a:gd name="connsiteY161" fmla="*/ 1392231 h 2357111"/>
                <a:gd name="connsiteX162" fmla="*/ 1457936 w 1649474"/>
                <a:gd name="connsiteY162" fmla="*/ 1291747 h 2357111"/>
                <a:gd name="connsiteX163" fmla="*/ 1467985 w 1649474"/>
                <a:gd name="connsiteY163" fmla="*/ 1156095 h 2357111"/>
                <a:gd name="connsiteX164" fmla="*/ 1457936 w 1649474"/>
                <a:gd name="connsiteY164" fmla="*/ 1125950 h 2357111"/>
                <a:gd name="connsiteX165" fmla="*/ 1437839 w 1649474"/>
                <a:gd name="connsiteY165" fmla="*/ 1105853 h 2357111"/>
                <a:gd name="connsiteX166" fmla="*/ 1432815 w 1649474"/>
                <a:gd name="connsiteY166" fmla="*/ 1060635 h 2357111"/>
                <a:gd name="connsiteX167" fmla="*/ 1427791 w 1649474"/>
                <a:gd name="connsiteY167" fmla="*/ 1035514 h 2357111"/>
                <a:gd name="connsiteX168" fmla="*/ 1402670 w 1649474"/>
                <a:gd name="connsiteY168" fmla="*/ 1010394 h 2357111"/>
                <a:gd name="connsiteX169" fmla="*/ 1392622 w 1649474"/>
                <a:gd name="connsiteY169" fmla="*/ 1000345 h 2357111"/>
                <a:gd name="connsiteX170" fmla="*/ 1367501 w 1649474"/>
                <a:gd name="connsiteY170" fmla="*/ 965176 h 2357111"/>
                <a:gd name="connsiteX171" fmla="*/ 1352428 w 1649474"/>
                <a:gd name="connsiteY171" fmla="*/ 940055 h 2357111"/>
                <a:gd name="connsiteX172" fmla="*/ 1342380 w 1649474"/>
                <a:gd name="connsiteY172" fmla="*/ 924983 h 2357111"/>
                <a:gd name="connsiteX173" fmla="*/ 1322283 w 1649474"/>
                <a:gd name="connsiteY173" fmla="*/ 904886 h 2357111"/>
                <a:gd name="connsiteX174" fmla="*/ 1317259 w 1649474"/>
                <a:gd name="connsiteY174" fmla="*/ 889813 h 2357111"/>
                <a:gd name="connsiteX175" fmla="*/ 1302187 w 1649474"/>
                <a:gd name="connsiteY175" fmla="*/ 879765 h 2357111"/>
                <a:gd name="connsiteX176" fmla="*/ 1262098 w 1649474"/>
                <a:gd name="connsiteY176" fmla="*/ 845486 h 2357111"/>
                <a:gd name="connsiteX177" fmla="*/ 1246921 w 1649474"/>
                <a:gd name="connsiteY177" fmla="*/ 869717 h 2357111"/>
                <a:gd name="connsiteX178" fmla="*/ 1221800 w 1649474"/>
                <a:gd name="connsiteY178" fmla="*/ 854644 h 2357111"/>
                <a:gd name="connsiteX179" fmla="*/ 1206727 w 1649474"/>
                <a:gd name="connsiteY179" fmla="*/ 839572 h 2357111"/>
                <a:gd name="connsiteX180" fmla="*/ 1201703 w 1649474"/>
                <a:gd name="connsiteY180" fmla="*/ 804402 h 2357111"/>
                <a:gd name="connsiteX181" fmla="*/ 1210705 w 1649474"/>
                <a:gd name="connsiteY181" fmla="*/ 755207 h 2357111"/>
                <a:gd name="connsiteX182" fmla="*/ 1176582 w 1649474"/>
                <a:gd name="connsiteY182" fmla="*/ 698895 h 2357111"/>
                <a:gd name="connsiteX183" fmla="*/ 1166534 w 1649474"/>
                <a:gd name="connsiteY183" fmla="*/ 668750 h 2357111"/>
                <a:gd name="connsiteX184" fmla="*/ 1161510 w 1649474"/>
                <a:gd name="connsiteY184" fmla="*/ 653677 h 2357111"/>
                <a:gd name="connsiteX185" fmla="*/ 1166534 w 1649474"/>
                <a:gd name="connsiteY185" fmla="*/ 563242 h 2357111"/>
                <a:gd name="connsiteX186" fmla="*/ 1196679 w 1649474"/>
                <a:gd name="connsiteY186" fmla="*/ 553194 h 2357111"/>
                <a:gd name="connsiteX187" fmla="*/ 1211752 w 1649474"/>
                <a:gd name="connsiteY187" fmla="*/ 548169 h 2357111"/>
                <a:gd name="connsiteX188" fmla="*/ 1226824 w 1649474"/>
                <a:gd name="connsiteY188" fmla="*/ 477831 h 2357111"/>
                <a:gd name="connsiteX189" fmla="*/ 1241897 w 1649474"/>
                <a:gd name="connsiteY189" fmla="*/ 427589 h 2357111"/>
                <a:gd name="connsiteX190" fmla="*/ 1259089 w 1649474"/>
                <a:gd name="connsiteY190" fmla="*/ 402992 h 2357111"/>
                <a:gd name="connsiteX191" fmla="*/ 1236872 w 1649474"/>
                <a:gd name="connsiteY191" fmla="*/ 387396 h 2357111"/>
                <a:gd name="connsiteX192" fmla="*/ 1216776 w 1649474"/>
                <a:gd name="connsiteY192" fmla="*/ 357251 h 2357111"/>
                <a:gd name="connsiteX193" fmla="*/ 1211752 w 1649474"/>
                <a:gd name="connsiteY193" fmla="*/ 342178 h 2357111"/>
                <a:gd name="connsiteX194" fmla="*/ 1201703 w 1649474"/>
                <a:gd name="connsiteY194" fmla="*/ 332130 h 2357111"/>
                <a:gd name="connsiteX195" fmla="*/ 1191655 w 1649474"/>
                <a:gd name="connsiteY195" fmla="*/ 301985 h 2357111"/>
                <a:gd name="connsiteX196" fmla="*/ 1196679 w 1649474"/>
                <a:gd name="connsiteY196" fmla="*/ 181405 h 2357111"/>
                <a:gd name="connsiteX197" fmla="*/ 1225777 w 1649474"/>
                <a:gd name="connsiteY197" fmla="*/ 144116 h 2357111"/>
                <a:gd name="connsiteX198" fmla="*/ 1203299 w 1649474"/>
                <a:gd name="connsiteY198" fmla="*/ 118995 h 2357111"/>
                <a:gd name="connsiteX199" fmla="*/ 1181607 w 1649474"/>
                <a:gd name="connsiteY199" fmla="*/ 111066 h 2357111"/>
                <a:gd name="connsiteX200" fmla="*/ 1161510 w 1649474"/>
                <a:gd name="connsiteY200" fmla="*/ 116090 h 2357111"/>
                <a:gd name="connsiteX201" fmla="*/ 1130030 w 1649474"/>
                <a:gd name="connsiteY201" fmla="*/ 139091 h 2357111"/>
                <a:gd name="connsiteX202" fmla="*/ 1100696 w 1649474"/>
                <a:gd name="connsiteY202" fmla="*/ 156807 h 2357111"/>
                <a:gd name="connsiteX203" fmla="*/ 1076099 w 1649474"/>
                <a:gd name="connsiteY203" fmla="*/ 171356 h 2357111"/>
                <a:gd name="connsiteX204" fmla="*/ 1061026 w 1649474"/>
                <a:gd name="connsiteY204" fmla="*/ 176380 h 2357111"/>
                <a:gd name="connsiteX205" fmla="*/ 1035905 w 1649474"/>
                <a:gd name="connsiteY205" fmla="*/ 191453 h 2357111"/>
                <a:gd name="connsiteX206" fmla="*/ 1020833 w 1649474"/>
                <a:gd name="connsiteY206" fmla="*/ 201501 h 2357111"/>
                <a:gd name="connsiteX207" fmla="*/ 990688 w 1649474"/>
                <a:gd name="connsiteY207" fmla="*/ 211550 h 2357111"/>
                <a:gd name="connsiteX208" fmla="*/ 975615 w 1649474"/>
                <a:gd name="connsiteY208" fmla="*/ 216574 h 2357111"/>
                <a:gd name="connsiteX209" fmla="*/ 960543 w 1649474"/>
                <a:gd name="connsiteY209" fmla="*/ 221598 h 2357111"/>
                <a:gd name="connsiteX210" fmla="*/ 940446 w 1649474"/>
                <a:gd name="connsiteY210" fmla="*/ 216574 h 2357111"/>
                <a:gd name="connsiteX211" fmla="*/ 910301 w 1649474"/>
                <a:gd name="connsiteY211" fmla="*/ 181405 h 2357111"/>
                <a:gd name="connsiteX212" fmla="*/ 890204 w 1649474"/>
                <a:gd name="connsiteY212" fmla="*/ 161308 h 2357111"/>
                <a:gd name="connsiteX213" fmla="*/ 885180 w 1649474"/>
                <a:gd name="connsiteY213" fmla="*/ 146235 h 2357111"/>
                <a:gd name="connsiteX214" fmla="*/ 865083 w 1649474"/>
                <a:gd name="connsiteY214" fmla="*/ 121114 h 2357111"/>
                <a:gd name="connsiteX215" fmla="*/ 850011 w 1649474"/>
                <a:gd name="connsiteY215" fmla="*/ 111066 h 2357111"/>
                <a:gd name="connsiteX216" fmla="*/ 839963 w 1649474"/>
                <a:gd name="connsiteY216" fmla="*/ 95994 h 2357111"/>
                <a:gd name="connsiteX217" fmla="*/ 794222 w 1649474"/>
                <a:gd name="connsiteY217" fmla="*/ 56586 h 2357111"/>
                <a:gd name="connsiteX218" fmla="*/ 759576 w 1649474"/>
                <a:gd name="connsiteY218" fmla="*/ 50776 h 2357111"/>
                <a:gd name="connsiteX219" fmla="*/ 729431 w 1649474"/>
                <a:gd name="connsiteY219" fmla="*/ 40728 h 2357111"/>
                <a:gd name="connsiteX220" fmla="*/ 714358 w 1649474"/>
                <a:gd name="connsiteY220" fmla="*/ 35703 h 2357111"/>
                <a:gd name="connsiteX221" fmla="*/ 644020 w 1649474"/>
                <a:gd name="connsiteY221" fmla="*/ 40728 h 2357111"/>
                <a:gd name="connsiteX222" fmla="*/ 613875 w 1649474"/>
                <a:gd name="connsiteY222" fmla="*/ 50776 h 2357111"/>
                <a:gd name="connsiteX223" fmla="*/ 598802 w 1649474"/>
                <a:gd name="connsiteY223" fmla="*/ 40728 h 2357111"/>
                <a:gd name="connsiteX224" fmla="*/ 578705 w 1649474"/>
                <a:gd name="connsiteY224" fmla="*/ 20631 h 2357111"/>
                <a:gd name="connsiteX225" fmla="*/ 548560 w 1649474"/>
                <a:gd name="connsiteY225" fmla="*/ 10583 h 2357111"/>
                <a:gd name="connsiteX226" fmla="*/ 533488 w 1649474"/>
                <a:gd name="connsiteY226" fmla="*/ 5558 h 2357111"/>
                <a:gd name="connsiteX227" fmla="*/ 518415 w 1649474"/>
                <a:gd name="connsiteY227" fmla="*/ 534 h 2357111"/>
                <a:gd name="connsiteX228" fmla="*/ 503343 w 1649474"/>
                <a:gd name="connsiteY228" fmla="*/ 5558 h 2357111"/>
                <a:gd name="connsiteX0" fmla="*/ 503343 w 1649474"/>
                <a:gd name="connsiteY0" fmla="*/ 5558 h 2357111"/>
                <a:gd name="connsiteX1" fmla="*/ 503343 w 1649474"/>
                <a:gd name="connsiteY1" fmla="*/ 80921 h 2357111"/>
                <a:gd name="connsiteX2" fmla="*/ 518415 w 1649474"/>
                <a:gd name="connsiteY2" fmla="*/ 85945 h 2357111"/>
                <a:gd name="connsiteX3" fmla="*/ 528464 w 1649474"/>
                <a:gd name="connsiteY3" fmla="*/ 116090 h 2357111"/>
                <a:gd name="connsiteX4" fmla="*/ 543536 w 1649474"/>
                <a:gd name="connsiteY4" fmla="*/ 146235 h 2357111"/>
                <a:gd name="connsiteX5" fmla="*/ 553585 w 1649474"/>
                <a:gd name="connsiteY5" fmla="*/ 156284 h 2357111"/>
                <a:gd name="connsiteX6" fmla="*/ 548560 w 1649474"/>
                <a:gd name="connsiteY6" fmla="*/ 181405 h 2357111"/>
                <a:gd name="connsiteX7" fmla="*/ 513391 w 1649474"/>
                <a:gd name="connsiteY7" fmla="*/ 196477 h 2357111"/>
                <a:gd name="connsiteX8" fmla="*/ 503343 w 1649474"/>
                <a:gd name="connsiteY8" fmla="*/ 211550 h 2357111"/>
                <a:gd name="connsiteX9" fmla="*/ 488270 w 1649474"/>
                <a:gd name="connsiteY9" fmla="*/ 266816 h 2357111"/>
                <a:gd name="connsiteX10" fmla="*/ 478222 w 1649474"/>
                <a:gd name="connsiteY10" fmla="*/ 296961 h 2357111"/>
                <a:gd name="connsiteX11" fmla="*/ 468174 w 1649474"/>
                <a:gd name="connsiteY11" fmla="*/ 312033 h 2357111"/>
                <a:gd name="connsiteX12" fmla="*/ 448077 w 1649474"/>
                <a:gd name="connsiteY12" fmla="*/ 352227 h 2357111"/>
                <a:gd name="connsiteX13" fmla="*/ 443053 w 1649474"/>
                <a:gd name="connsiteY13" fmla="*/ 367299 h 2357111"/>
                <a:gd name="connsiteX14" fmla="*/ 422956 w 1649474"/>
                <a:gd name="connsiteY14" fmla="*/ 387396 h 2357111"/>
                <a:gd name="connsiteX15" fmla="*/ 412908 w 1649474"/>
                <a:gd name="connsiteY15" fmla="*/ 417541 h 2357111"/>
                <a:gd name="connsiteX16" fmla="*/ 407883 w 1649474"/>
                <a:gd name="connsiteY16" fmla="*/ 432613 h 2357111"/>
                <a:gd name="connsiteX17" fmla="*/ 387787 w 1649474"/>
                <a:gd name="connsiteY17" fmla="*/ 457734 h 2357111"/>
                <a:gd name="connsiteX18" fmla="*/ 382763 w 1649474"/>
                <a:gd name="connsiteY18" fmla="*/ 477831 h 2357111"/>
                <a:gd name="connsiteX19" fmla="*/ 377738 w 1649474"/>
                <a:gd name="connsiteY19" fmla="*/ 492903 h 2357111"/>
                <a:gd name="connsiteX20" fmla="*/ 367690 w 1649474"/>
                <a:gd name="connsiteY20" fmla="*/ 568266 h 2357111"/>
                <a:gd name="connsiteX21" fmla="*/ 357642 w 1649474"/>
                <a:gd name="connsiteY21" fmla="*/ 583339 h 2357111"/>
                <a:gd name="connsiteX22" fmla="*/ 342569 w 1649474"/>
                <a:gd name="connsiteY22" fmla="*/ 608460 h 2357111"/>
                <a:gd name="connsiteX23" fmla="*/ 327497 w 1649474"/>
                <a:gd name="connsiteY23" fmla="*/ 638605 h 2357111"/>
                <a:gd name="connsiteX24" fmla="*/ 322472 w 1649474"/>
                <a:gd name="connsiteY24" fmla="*/ 653677 h 2357111"/>
                <a:gd name="connsiteX25" fmla="*/ 312424 w 1649474"/>
                <a:gd name="connsiteY25" fmla="*/ 693871 h 2357111"/>
                <a:gd name="connsiteX26" fmla="*/ 297352 w 1649474"/>
                <a:gd name="connsiteY26" fmla="*/ 724016 h 2357111"/>
                <a:gd name="connsiteX27" fmla="*/ 287303 w 1649474"/>
                <a:gd name="connsiteY27" fmla="*/ 754161 h 2357111"/>
                <a:gd name="connsiteX28" fmla="*/ 282279 w 1649474"/>
                <a:gd name="connsiteY28" fmla="*/ 769233 h 2357111"/>
                <a:gd name="connsiteX29" fmla="*/ 272231 w 1649474"/>
                <a:gd name="connsiteY29" fmla="*/ 779282 h 2357111"/>
                <a:gd name="connsiteX30" fmla="*/ 267207 w 1649474"/>
                <a:gd name="connsiteY30" fmla="*/ 794354 h 2357111"/>
                <a:gd name="connsiteX31" fmla="*/ 247110 w 1649474"/>
                <a:gd name="connsiteY31" fmla="*/ 814451 h 2357111"/>
                <a:gd name="connsiteX32" fmla="*/ 242086 w 1649474"/>
                <a:gd name="connsiteY32" fmla="*/ 829523 h 2357111"/>
                <a:gd name="connsiteX33" fmla="*/ 227013 w 1649474"/>
                <a:gd name="connsiteY33" fmla="*/ 834547 h 2357111"/>
                <a:gd name="connsiteX34" fmla="*/ 221989 w 1649474"/>
                <a:gd name="connsiteY34" fmla="*/ 859668 h 2357111"/>
                <a:gd name="connsiteX35" fmla="*/ 211941 w 1649474"/>
                <a:gd name="connsiteY35" fmla="*/ 874741 h 2357111"/>
                <a:gd name="connsiteX36" fmla="*/ 171747 w 1649474"/>
                <a:gd name="connsiteY36" fmla="*/ 854644 h 2357111"/>
                <a:gd name="connsiteX37" fmla="*/ 121505 w 1649474"/>
                <a:gd name="connsiteY37" fmla="*/ 859668 h 2357111"/>
                <a:gd name="connsiteX38" fmla="*/ 111457 w 1649474"/>
                <a:gd name="connsiteY38" fmla="*/ 874741 h 2357111"/>
                <a:gd name="connsiteX39" fmla="*/ 81312 w 1649474"/>
                <a:gd name="connsiteY39" fmla="*/ 884789 h 2357111"/>
                <a:gd name="connsiteX40" fmla="*/ 51167 w 1649474"/>
                <a:gd name="connsiteY40" fmla="*/ 894838 h 2357111"/>
                <a:gd name="connsiteX41" fmla="*/ 36094 w 1649474"/>
                <a:gd name="connsiteY41" fmla="*/ 899862 h 2357111"/>
                <a:gd name="connsiteX42" fmla="*/ 10974 w 1649474"/>
                <a:gd name="connsiteY42" fmla="*/ 904886 h 2357111"/>
                <a:gd name="connsiteX43" fmla="*/ 925 w 1649474"/>
                <a:gd name="connsiteY43" fmla="*/ 914934 h 2357111"/>
                <a:gd name="connsiteX44" fmla="*/ 15998 w 1649474"/>
                <a:gd name="connsiteY44" fmla="*/ 955128 h 2357111"/>
                <a:gd name="connsiteX45" fmla="*/ 10974 w 1649474"/>
                <a:gd name="connsiteY45" fmla="*/ 975224 h 2357111"/>
                <a:gd name="connsiteX46" fmla="*/ 925 w 1649474"/>
                <a:gd name="connsiteY46" fmla="*/ 985273 h 2357111"/>
                <a:gd name="connsiteX47" fmla="*/ 5949 w 1649474"/>
                <a:gd name="connsiteY47" fmla="*/ 1005369 h 2357111"/>
                <a:gd name="connsiteX48" fmla="*/ 71264 w 1649474"/>
                <a:gd name="connsiteY48" fmla="*/ 1005369 h 2357111"/>
                <a:gd name="connsiteX49" fmla="*/ 76288 w 1649474"/>
                <a:gd name="connsiteY49" fmla="*/ 1020442 h 2357111"/>
                <a:gd name="connsiteX50" fmla="*/ 81312 w 1649474"/>
                <a:gd name="connsiteY50" fmla="*/ 1040539 h 2357111"/>
                <a:gd name="connsiteX51" fmla="*/ 76288 w 1649474"/>
                <a:gd name="connsiteY51" fmla="*/ 1100829 h 2357111"/>
                <a:gd name="connsiteX52" fmla="*/ 66239 w 1649474"/>
                <a:gd name="connsiteY52" fmla="*/ 1151071 h 2357111"/>
                <a:gd name="connsiteX53" fmla="*/ 71264 w 1649474"/>
                <a:gd name="connsiteY53" fmla="*/ 1216385 h 2357111"/>
                <a:gd name="connsiteX54" fmla="*/ 76288 w 1649474"/>
                <a:gd name="connsiteY54" fmla="*/ 1231457 h 2357111"/>
                <a:gd name="connsiteX55" fmla="*/ 96385 w 1649474"/>
                <a:gd name="connsiteY55" fmla="*/ 1251554 h 2357111"/>
                <a:gd name="connsiteX56" fmla="*/ 121505 w 1649474"/>
                <a:gd name="connsiteY56" fmla="*/ 1276675 h 2357111"/>
                <a:gd name="connsiteX57" fmla="*/ 146626 w 1649474"/>
                <a:gd name="connsiteY57" fmla="*/ 1291747 h 2357111"/>
                <a:gd name="connsiteX58" fmla="*/ 156675 w 1649474"/>
                <a:gd name="connsiteY58" fmla="*/ 1301796 h 2357111"/>
                <a:gd name="connsiteX59" fmla="*/ 166723 w 1649474"/>
                <a:gd name="connsiteY59" fmla="*/ 1316868 h 2357111"/>
                <a:gd name="connsiteX60" fmla="*/ 196868 w 1649474"/>
                <a:gd name="connsiteY60" fmla="*/ 1326917 h 2357111"/>
                <a:gd name="connsiteX61" fmla="*/ 242086 w 1649474"/>
                <a:gd name="connsiteY61" fmla="*/ 1347013 h 2357111"/>
                <a:gd name="connsiteX62" fmla="*/ 272231 w 1649474"/>
                <a:gd name="connsiteY62" fmla="*/ 1357062 h 2357111"/>
                <a:gd name="connsiteX63" fmla="*/ 362666 w 1649474"/>
                <a:gd name="connsiteY63" fmla="*/ 1367110 h 2357111"/>
                <a:gd name="connsiteX64" fmla="*/ 392811 w 1649474"/>
                <a:gd name="connsiteY64" fmla="*/ 1377158 h 2357111"/>
                <a:gd name="connsiteX65" fmla="*/ 427980 w 1649474"/>
                <a:gd name="connsiteY65" fmla="*/ 1387207 h 2357111"/>
                <a:gd name="connsiteX66" fmla="*/ 448077 w 1649474"/>
                <a:gd name="connsiteY66" fmla="*/ 1412328 h 2357111"/>
                <a:gd name="connsiteX67" fmla="*/ 478222 w 1649474"/>
                <a:gd name="connsiteY67" fmla="*/ 1422376 h 2357111"/>
                <a:gd name="connsiteX68" fmla="*/ 493294 w 1649474"/>
                <a:gd name="connsiteY68" fmla="*/ 1427400 h 2357111"/>
                <a:gd name="connsiteX69" fmla="*/ 508367 w 1649474"/>
                <a:gd name="connsiteY69" fmla="*/ 1432424 h 2357111"/>
                <a:gd name="connsiteX70" fmla="*/ 548560 w 1649474"/>
                <a:gd name="connsiteY70" fmla="*/ 1432424 h 2357111"/>
                <a:gd name="connsiteX71" fmla="*/ 563633 w 1649474"/>
                <a:gd name="connsiteY71" fmla="*/ 1427400 h 2357111"/>
                <a:gd name="connsiteX72" fmla="*/ 578705 w 1649474"/>
                <a:gd name="connsiteY72" fmla="*/ 1417352 h 2357111"/>
                <a:gd name="connsiteX73" fmla="*/ 608850 w 1649474"/>
                <a:gd name="connsiteY73" fmla="*/ 1407303 h 2357111"/>
                <a:gd name="connsiteX74" fmla="*/ 649044 w 1649474"/>
                <a:gd name="connsiteY74" fmla="*/ 1412328 h 2357111"/>
                <a:gd name="connsiteX75" fmla="*/ 669141 w 1649474"/>
                <a:gd name="connsiteY75" fmla="*/ 1457545 h 2357111"/>
                <a:gd name="connsiteX76" fmla="*/ 679189 w 1649474"/>
                <a:gd name="connsiteY76" fmla="*/ 1487690 h 2357111"/>
                <a:gd name="connsiteX77" fmla="*/ 684213 w 1649474"/>
                <a:gd name="connsiteY77" fmla="*/ 1502763 h 2357111"/>
                <a:gd name="connsiteX78" fmla="*/ 704310 w 1649474"/>
                <a:gd name="connsiteY78" fmla="*/ 1527884 h 2357111"/>
                <a:gd name="connsiteX79" fmla="*/ 719382 w 1649474"/>
                <a:gd name="connsiteY79" fmla="*/ 1558029 h 2357111"/>
                <a:gd name="connsiteX80" fmla="*/ 729431 w 1649474"/>
                <a:gd name="connsiteY80" fmla="*/ 1568077 h 2357111"/>
                <a:gd name="connsiteX81" fmla="*/ 739479 w 1649474"/>
                <a:gd name="connsiteY81" fmla="*/ 1583150 h 2357111"/>
                <a:gd name="connsiteX82" fmla="*/ 754552 w 1649474"/>
                <a:gd name="connsiteY82" fmla="*/ 1588174 h 2357111"/>
                <a:gd name="connsiteX83" fmla="*/ 769624 w 1649474"/>
                <a:gd name="connsiteY83" fmla="*/ 1598222 h 2357111"/>
                <a:gd name="connsiteX84" fmla="*/ 789721 w 1649474"/>
                <a:gd name="connsiteY84" fmla="*/ 1618319 h 2357111"/>
                <a:gd name="connsiteX85" fmla="*/ 814842 w 1649474"/>
                <a:gd name="connsiteY85" fmla="*/ 1653488 h 2357111"/>
                <a:gd name="connsiteX86" fmla="*/ 824890 w 1649474"/>
                <a:gd name="connsiteY86" fmla="*/ 1668561 h 2357111"/>
                <a:gd name="connsiteX87" fmla="*/ 855035 w 1649474"/>
                <a:gd name="connsiteY87" fmla="*/ 1678609 h 2357111"/>
                <a:gd name="connsiteX88" fmla="*/ 870108 w 1649474"/>
                <a:gd name="connsiteY88" fmla="*/ 1688657 h 2357111"/>
                <a:gd name="connsiteX89" fmla="*/ 890204 w 1649474"/>
                <a:gd name="connsiteY89" fmla="*/ 1708754 h 2357111"/>
                <a:gd name="connsiteX90" fmla="*/ 910301 w 1649474"/>
                <a:gd name="connsiteY90" fmla="*/ 1728851 h 2357111"/>
                <a:gd name="connsiteX91" fmla="*/ 930398 w 1649474"/>
                <a:gd name="connsiteY91" fmla="*/ 1774068 h 2357111"/>
                <a:gd name="connsiteX92" fmla="*/ 940446 w 1649474"/>
                <a:gd name="connsiteY92" fmla="*/ 1809238 h 2357111"/>
                <a:gd name="connsiteX93" fmla="*/ 950494 w 1649474"/>
                <a:gd name="connsiteY93" fmla="*/ 1859479 h 2357111"/>
                <a:gd name="connsiteX94" fmla="*/ 960543 w 1649474"/>
                <a:gd name="connsiteY94" fmla="*/ 1889624 h 2357111"/>
                <a:gd name="connsiteX95" fmla="*/ 975615 w 1649474"/>
                <a:gd name="connsiteY95" fmla="*/ 1904697 h 2357111"/>
                <a:gd name="connsiteX96" fmla="*/ 980639 w 1649474"/>
                <a:gd name="connsiteY96" fmla="*/ 1919769 h 2357111"/>
                <a:gd name="connsiteX97" fmla="*/ 1005760 w 1649474"/>
                <a:gd name="connsiteY97" fmla="*/ 1939866 h 2357111"/>
                <a:gd name="connsiteX98" fmla="*/ 1035905 w 1649474"/>
                <a:gd name="connsiteY98" fmla="*/ 2030301 h 2357111"/>
                <a:gd name="connsiteX99" fmla="*/ 1050978 w 1649474"/>
                <a:gd name="connsiteY99" fmla="*/ 2075519 h 2357111"/>
                <a:gd name="connsiteX100" fmla="*/ 1056002 w 1649474"/>
                <a:gd name="connsiteY100" fmla="*/ 2090591 h 2357111"/>
                <a:gd name="connsiteX101" fmla="*/ 1061026 w 1649474"/>
                <a:gd name="connsiteY101" fmla="*/ 2115712 h 2357111"/>
                <a:gd name="connsiteX102" fmla="*/ 1056002 w 1649474"/>
                <a:gd name="connsiteY102" fmla="*/ 2145857 h 2357111"/>
                <a:gd name="connsiteX103" fmla="*/ 1056002 w 1649474"/>
                <a:gd name="connsiteY103" fmla="*/ 2186051 h 2357111"/>
                <a:gd name="connsiteX104" fmla="*/ 1121316 w 1649474"/>
                <a:gd name="connsiteY104" fmla="*/ 2201123 h 2357111"/>
                <a:gd name="connsiteX105" fmla="*/ 1156486 w 1649474"/>
                <a:gd name="connsiteY105" fmla="*/ 2226244 h 2357111"/>
                <a:gd name="connsiteX106" fmla="*/ 1151461 w 1649474"/>
                <a:gd name="connsiteY106" fmla="*/ 2271462 h 2357111"/>
                <a:gd name="connsiteX107" fmla="*/ 1141413 w 1649474"/>
                <a:gd name="connsiteY107" fmla="*/ 2301607 h 2357111"/>
                <a:gd name="connsiteX108" fmla="*/ 1156486 w 1649474"/>
                <a:gd name="connsiteY108" fmla="*/ 2336776 h 2357111"/>
                <a:gd name="connsiteX109" fmla="*/ 1171558 w 1649474"/>
                <a:gd name="connsiteY109" fmla="*/ 2341800 h 2357111"/>
                <a:gd name="connsiteX110" fmla="*/ 1206727 w 1649474"/>
                <a:gd name="connsiteY110" fmla="*/ 2316679 h 2357111"/>
                <a:gd name="connsiteX111" fmla="*/ 1246921 w 1649474"/>
                <a:gd name="connsiteY111" fmla="*/ 2321703 h 2357111"/>
                <a:gd name="connsiteX112" fmla="*/ 1256969 w 1649474"/>
                <a:gd name="connsiteY112" fmla="*/ 2331752 h 2357111"/>
                <a:gd name="connsiteX113" fmla="*/ 1302187 w 1649474"/>
                <a:gd name="connsiteY113" fmla="*/ 2341800 h 2357111"/>
                <a:gd name="connsiteX114" fmla="*/ 1317259 w 1649474"/>
                <a:gd name="connsiteY114" fmla="*/ 2346824 h 2357111"/>
                <a:gd name="connsiteX115" fmla="*/ 1327308 w 1649474"/>
                <a:gd name="connsiteY115" fmla="*/ 2356873 h 2357111"/>
                <a:gd name="connsiteX116" fmla="*/ 1367501 w 1649474"/>
                <a:gd name="connsiteY116" fmla="*/ 2351849 h 2357111"/>
                <a:gd name="connsiteX117" fmla="*/ 1377549 w 1649474"/>
                <a:gd name="connsiteY117" fmla="*/ 2301607 h 2357111"/>
                <a:gd name="connsiteX118" fmla="*/ 1357453 w 1649474"/>
                <a:gd name="connsiteY118" fmla="*/ 2306631 h 2357111"/>
                <a:gd name="connsiteX119" fmla="*/ 1337356 w 1649474"/>
                <a:gd name="connsiteY119" fmla="*/ 2241317 h 2357111"/>
                <a:gd name="connsiteX120" fmla="*/ 1327308 w 1649474"/>
                <a:gd name="connsiteY120" fmla="*/ 2211172 h 2357111"/>
                <a:gd name="connsiteX121" fmla="*/ 1332332 w 1649474"/>
                <a:gd name="connsiteY121" fmla="*/ 2181027 h 2357111"/>
                <a:gd name="connsiteX122" fmla="*/ 1362477 w 1649474"/>
                <a:gd name="connsiteY122" fmla="*/ 2170978 h 2357111"/>
                <a:gd name="connsiteX123" fmla="*/ 1442864 w 1649474"/>
                <a:gd name="connsiteY123" fmla="*/ 2160930 h 2357111"/>
                <a:gd name="connsiteX124" fmla="*/ 1483057 w 1649474"/>
                <a:gd name="connsiteY124" fmla="*/ 2140833 h 2357111"/>
                <a:gd name="connsiteX125" fmla="*/ 1493105 w 1649474"/>
                <a:gd name="connsiteY125" fmla="*/ 2125761 h 2357111"/>
                <a:gd name="connsiteX126" fmla="*/ 1498130 w 1649474"/>
                <a:gd name="connsiteY126" fmla="*/ 2110688 h 2357111"/>
                <a:gd name="connsiteX127" fmla="*/ 1503154 w 1649474"/>
                <a:gd name="connsiteY127" fmla="*/ 2050398 h 2357111"/>
                <a:gd name="connsiteX128" fmla="*/ 1508178 w 1649474"/>
                <a:gd name="connsiteY128" fmla="*/ 2035325 h 2357111"/>
                <a:gd name="connsiteX129" fmla="*/ 1583541 w 1649474"/>
                <a:gd name="connsiteY129" fmla="*/ 2045374 h 2357111"/>
                <a:gd name="connsiteX130" fmla="*/ 1623734 w 1649474"/>
                <a:gd name="connsiteY130" fmla="*/ 2055422 h 2357111"/>
                <a:gd name="connsiteX131" fmla="*/ 1648855 w 1649474"/>
                <a:gd name="connsiteY131" fmla="*/ 2050398 h 2357111"/>
                <a:gd name="connsiteX132" fmla="*/ 1633782 w 1649474"/>
                <a:gd name="connsiteY132" fmla="*/ 2045374 h 2357111"/>
                <a:gd name="connsiteX133" fmla="*/ 1623734 w 1649474"/>
                <a:gd name="connsiteY133" fmla="*/ 2035325 h 2357111"/>
                <a:gd name="connsiteX134" fmla="*/ 1593589 w 1649474"/>
                <a:gd name="connsiteY134" fmla="*/ 2025277 h 2357111"/>
                <a:gd name="connsiteX135" fmla="*/ 1578516 w 1649474"/>
                <a:gd name="connsiteY135" fmla="*/ 2020253 h 2357111"/>
                <a:gd name="connsiteX136" fmla="*/ 1563444 w 1649474"/>
                <a:gd name="connsiteY136" fmla="*/ 2010205 h 2357111"/>
                <a:gd name="connsiteX137" fmla="*/ 1548371 w 1649474"/>
                <a:gd name="connsiteY137" fmla="*/ 2005180 h 2357111"/>
                <a:gd name="connsiteX138" fmla="*/ 1533299 w 1649474"/>
                <a:gd name="connsiteY138" fmla="*/ 1990108 h 2357111"/>
                <a:gd name="connsiteX139" fmla="*/ 1538323 w 1649474"/>
                <a:gd name="connsiteY139" fmla="*/ 1944890 h 2357111"/>
                <a:gd name="connsiteX140" fmla="*/ 1543347 w 1649474"/>
                <a:gd name="connsiteY140" fmla="*/ 1929818 h 2357111"/>
                <a:gd name="connsiteX141" fmla="*/ 1578516 w 1649474"/>
                <a:gd name="connsiteY141" fmla="*/ 1924794 h 2357111"/>
                <a:gd name="connsiteX142" fmla="*/ 1583541 w 1649474"/>
                <a:gd name="connsiteY142" fmla="*/ 1909721 h 2357111"/>
                <a:gd name="connsiteX143" fmla="*/ 1593589 w 1649474"/>
                <a:gd name="connsiteY143" fmla="*/ 1894649 h 2357111"/>
                <a:gd name="connsiteX144" fmla="*/ 1578516 w 1649474"/>
                <a:gd name="connsiteY144" fmla="*/ 1889624 h 2357111"/>
                <a:gd name="connsiteX145" fmla="*/ 1563444 w 1649474"/>
                <a:gd name="connsiteY145" fmla="*/ 1879576 h 2357111"/>
                <a:gd name="connsiteX146" fmla="*/ 1533299 w 1649474"/>
                <a:gd name="connsiteY146" fmla="*/ 1869528 h 2357111"/>
                <a:gd name="connsiteX147" fmla="*/ 1528275 w 1649474"/>
                <a:gd name="connsiteY147" fmla="*/ 1854455 h 2357111"/>
                <a:gd name="connsiteX148" fmla="*/ 1518226 w 1649474"/>
                <a:gd name="connsiteY148" fmla="*/ 1844407 h 2357111"/>
                <a:gd name="connsiteX149" fmla="*/ 1528275 w 1649474"/>
                <a:gd name="connsiteY149" fmla="*/ 1799189 h 2357111"/>
                <a:gd name="connsiteX150" fmla="*/ 1533299 w 1649474"/>
                <a:gd name="connsiteY150" fmla="*/ 1769044 h 2357111"/>
                <a:gd name="connsiteX151" fmla="*/ 1538323 w 1649474"/>
                <a:gd name="connsiteY151" fmla="*/ 1753972 h 2357111"/>
                <a:gd name="connsiteX152" fmla="*/ 1533299 w 1649474"/>
                <a:gd name="connsiteY152" fmla="*/ 1658512 h 2357111"/>
                <a:gd name="connsiteX153" fmla="*/ 1523250 w 1649474"/>
                <a:gd name="connsiteY153" fmla="*/ 1628367 h 2357111"/>
                <a:gd name="connsiteX154" fmla="*/ 1518226 w 1649474"/>
                <a:gd name="connsiteY154" fmla="*/ 1613295 h 2357111"/>
                <a:gd name="connsiteX155" fmla="*/ 1513202 w 1649474"/>
                <a:gd name="connsiteY155" fmla="*/ 1578125 h 2357111"/>
                <a:gd name="connsiteX156" fmla="*/ 1508178 w 1649474"/>
                <a:gd name="connsiteY156" fmla="*/ 1563053 h 2357111"/>
                <a:gd name="connsiteX157" fmla="*/ 1493105 w 1649474"/>
                <a:gd name="connsiteY157" fmla="*/ 1558029 h 2357111"/>
                <a:gd name="connsiteX158" fmla="*/ 1473009 w 1649474"/>
                <a:gd name="connsiteY158" fmla="*/ 1517835 h 2357111"/>
                <a:gd name="connsiteX159" fmla="*/ 1462960 w 1649474"/>
                <a:gd name="connsiteY159" fmla="*/ 1477642 h 2357111"/>
                <a:gd name="connsiteX160" fmla="*/ 1467985 w 1649474"/>
                <a:gd name="connsiteY160" fmla="*/ 1407303 h 2357111"/>
                <a:gd name="connsiteX161" fmla="*/ 1473009 w 1649474"/>
                <a:gd name="connsiteY161" fmla="*/ 1392231 h 2357111"/>
                <a:gd name="connsiteX162" fmla="*/ 1457936 w 1649474"/>
                <a:gd name="connsiteY162" fmla="*/ 1291747 h 2357111"/>
                <a:gd name="connsiteX163" fmla="*/ 1467985 w 1649474"/>
                <a:gd name="connsiteY163" fmla="*/ 1156095 h 2357111"/>
                <a:gd name="connsiteX164" fmla="*/ 1457936 w 1649474"/>
                <a:gd name="connsiteY164" fmla="*/ 1125950 h 2357111"/>
                <a:gd name="connsiteX165" fmla="*/ 1437839 w 1649474"/>
                <a:gd name="connsiteY165" fmla="*/ 1105853 h 2357111"/>
                <a:gd name="connsiteX166" fmla="*/ 1432815 w 1649474"/>
                <a:gd name="connsiteY166" fmla="*/ 1060635 h 2357111"/>
                <a:gd name="connsiteX167" fmla="*/ 1427791 w 1649474"/>
                <a:gd name="connsiteY167" fmla="*/ 1035514 h 2357111"/>
                <a:gd name="connsiteX168" fmla="*/ 1402670 w 1649474"/>
                <a:gd name="connsiteY168" fmla="*/ 1010394 h 2357111"/>
                <a:gd name="connsiteX169" fmla="*/ 1392622 w 1649474"/>
                <a:gd name="connsiteY169" fmla="*/ 1000345 h 2357111"/>
                <a:gd name="connsiteX170" fmla="*/ 1367501 w 1649474"/>
                <a:gd name="connsiteY170" fmla="*/ 965176 h 2357111"/>
                <a:gd name="connsiteX171" fmla="*/ 1352428 w 1649474"/>
                <a:gd name="connsiteY171" fmla="*/ 940055 h 2357111"/>
                <a:gd name="connsiteX172" fmla="*/ 1342380 w 1649474"/>
                <a:gd name="connsiteY172" fmla="*/ 924983 h 2357111"/>
                <a:gd name="connsiteX173" fmla="*/ 1322283 w 1649474"/>
                <a:gd name="connsiteY173" fmla="*/ 904886 h 2357111"/>
                <a:gd name="connsiteX174" fmla="*/ 1317259 w 1649474"/>
                <a:gd name="connsiteY174" fmla="*/ 889813 h 2357111"/>
                <a:gd name="connsiteX175" fmla="*/ 1302187 w 1649474"/>
                <a:gd name="connsiteY175" fmla="*/ 851190 h 2357111"/>
                <a:gd name="connsiteX176" fmla="*/ 1262098 w 1649474"/>
                <a:gd name="connsiteY176" fmla="*/ 845486 h 2357111"/>
                <a:gd name="connsiteX177" fmla="*/ 1246921 w 1649474"/>
                <a:gd name="connsiteY177" fmla="*/ 869717 h 2357111"/>
                <a:gd name="connsiteX178" fmla="*/ 1221800 w 1649474"/>
                <a:gd name="connsiteY178" fmla="*/ 854644 h 2357111"/>
                <a:gd name="connsiteX179" fmla="*/ 1206727 w 1649474"/>
                <a:gd name="connsiteY179" fmla="*/ 839572 h 2357111"/>
                <a:gd name="connsiteX180" fmla="*/ 1201703 w 1649474"/>
                <a:gd name="connsiteY180" fmla="*/ 804402 h 2357111"/>
                <a:gd name="connsiteX181" fmla="*/ 1210705 w 1649474"/>
                <a:gd name="connsiteY181" fmla="*/ 755207 h 2357111"/>
                <a:gd name="connsiteX182" fmla="*/ 1176582 w 1649474"/>
                <a:gd name="connsiteY182" fmla="*/ 698895 h 2357111"/>
                <a:gd name="connsiteX183" fmla="*/ 1166534 w 1649474"/>
                <a:gd name="connsiteY183" fmla="*/ 668750 h 2357111"/>
                <a:gd name="connsiteX184" fmla="*/ 1161510 w 1649474"/>
                <a:gd name="connsiteY184" fmla="*/ 653677 h 2357111"/>
                <a:gd name="connsiteX185" fmla="*/ 1166534 w 1649474"/>
                <a:gd name="connsiteY185" fmla="*/ 563242 h 2357111"/>
                <a:gd name="connsiteX186" fmla="*/ 1196679 w 1649474"/>
                <a:gd name="connsiteY186" fmla="*/ 553194 h 2357111"/>
                <a:gd name="connsiteX187" fmla="*/ 1211752 w 1649474"/>
                <a:gd name="connsiteY187" fmla="*/ 548169 h 2357111"/>
                <a:gd name="connsiteX188" fmla="*/ 1226824 w 1649474"/>
                <a:gd name="connsiteY188" fmla="*/ 477831 h 2357111"/>
                <a:gd name="connsiteX189" fmla="*/ 1241897 w 1649474"/>
                <a:gd name="connsiteY189" fmla="*/ 427589 h 2357111"/>
                <a:gd name="connsiteX190" fmla="*/ 1259089 w 1649474"/>
                <a:gd name="connsiteY190" fmla="*/ 402992 h 2357111"/>
                <a:gd name="connsiteX191" fmla="*/ 1236872 w 1649474"/>
                <a:gd name="connsiteY191" fmla="*/ 387396 h 2357111"/>
                <a:gd name="connsiteX192" fmla="*/ 1216776 w 1649474"/>
                <a:gd name="connsiteY192" fmla="*/ 357251 h 2357111"/>
                <a:gd name="connsiteX193" fmla="*/ 1211752 w 1649474"/>
                <a:gd name="connsiteY193" fmla="*/ 342178 h 2357111"/>
                <a:gd name="connsiteX194" fmla="*/ 1201703 w 1649474"/>
                <a:gd name="connsiteY194" fmla="*/ 332130 h 2357111"/>
                <a:gd name="connsiteX195" fmla="*/ 1191655 w 1649474"/>
                <a:gd name="connsiteY195" fmla="*/ 301985 h 2357111"/>
                <a:gd name="connsiteX196" fmla="*/ 1196679 w 1649474"/>
                <a:gd name="connsiteY196" fmla="*/ 181405 h 2357111"/>
                <a:gd name="connsiteX197" fmla="*/ 1225777 w 1649474"/>
                <a:gd name="connsiteY197" fmla="*/ 144116 h 2357111"/>
                <a:gd name="connsiteX198" fmla="*/ 1203299 w 1649474"/>
                <a:gd name="connsiteY198" fmla="*/ 118995 h 2357111"/>
                <a:gd name="connsiteX199" fmla="*/ 1181607 w 1649474"/>
                <a:gd name="connsiteY199" fmla="*/ 111066 h 2357111"/>
                <a:gd name="connsiteX200" fmla="*/ 1161510 w 1649474"/>
                <a:gd name="connsiteY200" fmla="*/ 116090 h 2357111"/>
                <a:gd name="connsiteX201" fmla="*/ 1130030 w 1649474"/>
                <a:gd name="connsiteY201" fmla="*/ 139091 h 2357111"/>
                <a:gd name="connsiteX202" fmla="*/ 1100696 w 1649474"/>
                <a:gd name="connsiteY202" fmla="*/ 156807 h 2357111"/>
                <a:gd name="connsiteX203" fmla="*/ 1076099 w 1649474"/>
                <a:gd name="connsiteY203" fmla="*/ 171356 h 2357111"/>
                <a:gd name="connsiteX204" fmla="*/ 1061026 w 1649474"/>
                <a:gd name="connsiteY204" fmla="*/ 176380 h 2357111"/>
                <a:gd name="connsiteX205" fmla="*/ 1035905 w 1649474"/>
                <a:gd name="connsiteY205" fmla="*/ 191453 h 2357111"/>
                <a:gd name="connsiteX206" fmla="*/ 1020833 w 1649474"/>
                <a:gd name="connsiteY206" fmla="*/ 201501 h 2357111"/>
                <a:gd name="connsiteX207" fmla="*/ 990688 w 1649474"/>
                <a:gd name="connsiteY207" fmla="*/ 211550 h 2357111"/>
                <a:gd name="connsiteX208" fmla="*/ 975615 w 1649474"/>
                <a:gd name="connsiteY208" fmla="*/ 216574 h 2357111"/>
                <a:gd name="connsiteX209" fmla="*/ 960543 w 1649474"/>
                <a:gd name="connsiteY209" fmla="*/ 221598 h 2357111"/>
                <a:gd name="connsiteX210" fmla="*/ 940446 w 1649474"/>
                <a:gd name="connsiteY210" fmla="*/ 216574 h 2357111"/>
                <a:gd name="connsiteX211" fmla="*/ 910301 w 1649474"/>
                <a:gd name="connsiteY211" fmla="*/ 181405 h 2357111"/>
                <a:gd name="connsiteX212" fmla="*/ 890204 w 1649474"/>
                <a:gd name="connsiteY212" fmla="*/ 161308 h 2357111"/>
                <a:gd name="connsiteX213" fmla="*/ 885180 w 1649474"/>
                <a:gd name="connsiteY213" fmla="*/ 146235 h 2357111"/>
                <a:gd name="connsiteX214" fmla="*/ 865083 w 1649474"/>
                <a:gd name="connsiteY214" fmla="*/ 121114 h 2357111"/>
                <a:gd name="connsiteX215" fmla="*/ 850011 w 1649474"/>
                <a:gd name="connsiteY215" fmla="*/ 111066 h 2357111"/>
                <a:gd name="connsiteX216" fmla="*/ 839963 w 1649474"/>
                <a:gd name="connsiteY216" fmla="*/ 95994 h 2357111"/>
                <a:gd name="connsiteX217" fmla="*/ 794222 w 1649474"/>
                <a:gd name="connsiteY217" fmla="*/ 56586 h 2357111"/>
                <a:gd name="connsiteX218" fmla="*/ 759576 w 1649474"/>
                <a:gd name="connsiteY218" fmla="*/ 50776 h 2357111"/>
                <a:gd name="connsiteX219" fmla="*/ 729431 w 1649474"/>
                <a:gd name="connsiteY219" fmla="*/ 40728 h 2357111"/>
                <a:gd name="connsiteX220" fmla="*/ 714358 w 1649474"/>
                <a:gd name="connsiteY220" fmla="*/ 35703 h 2357111"/>
                <a:gd name="connsiteX221" fmla="*/ 644020 w 1649474"/>
                <a:gd name="connsiteY221" fmla="*/ 40728 h 2357111"/>
                <a:gd name="connsiteX222" fmla="*/ 613875 w 1649474"/>
                <a:gd name="connsiteY222" fmla="*/ 50776 h 2357111"/>
                <a:gd name="connsiteX223" fmla="*/ 598802 w 1649474"/>
                <a:gd name="connsiteY223" fmla="*/ 40728 h 2357111"/>
                <a:gd name="connsiteX224" fmla="*/ 578705 w 1649474"/>
                <a:gd name="connsiteY224" fmla="*/ 20631 h 2357111"/>
                <a:gd name="connsiteX225" fmla="*/ 548560 w 1649474"/>
                <a:gd name="connsiteY225" fmla="*/ 10583 h 2357111"/>
                <a:gd name="connsiteX226" fmla="*/ 533488 w 1649474"/>
                <a:gd name="connsiteY226" fmla="*/ 5558 h 2357111"/>
                <a:gd name="connsiteX227" fmla="*/ 518415 w 1649474"/>
                <a:gd name="connsiteY227" fmla="*/ 534 h 2357111"/>
                <a:gd name="connsiteX228" fmla="*/ 503343 w 1649474"/>
                <a:gd name="connsiteY228" fmla="*/ 5558 h 2357111"/>
                <a:gd name="connsiteX0" fmla="*/ 503343 w 1649474"/>
                <a:gd name="connsiteY0" fmla="*/ 5558 h 2357111"/>
                <a:gd name="connsiteX1" fmla="*/ 503343 w 1649474"/>
                <a:gd name="connsiteY1" fmla="*/ 80921 h 2357111"/>
                <a:gd name="connsiteX2" fmla="*/ 518415 w 1649474"/>
                <a:gd name="connsiteY2" fmla="*/ 85945 h 2357111"/>
                <a:gd name="connsiteX3" fmla="*/ 528464 w 1649474"/>
                <a:gd name="connsiteY3" fmla="*/ 116090 h 2357111"/>
                <a:gd name="connsiteX4" fmla="*/ 543536 w 1649474"/>
                <a:gd name="connsiteY4" fmla="*/ 146235 h 2357111"/>
                <a:gd name="connsiteX5" fmla="*/ 553585 w 1649474"/>
                <a:gd name="connsiteY5" fmla="*/ 156284 h 2357111"/>
                <a:gd name="connsiteX6" fmla="*/ 548560 w 1649474"/>
                <a:gd name="connsiteY6" fmla="*/ 181405 h 2357111"/>
                <a:gd name="connsiteX7" fmla="*/ 513391 w 1649474"/>
                <a:gd name="connsiteY7" fmla="*/ 196477 h 2357111"/>
                <a:gd name="connsiteX8" fmla="*/ 503343 w 1649474"/>
                <a:gd name="connsiteY8" fmla="*/ 211550 h 2357111"/>
                <a:gd name="connsiteX9" fmla="*/ 488270 w 1649474"/>
                <a:gd name="connsiteY9" fmla="*/ 266816 h 2357111"/>
                <a:gd name="connsiteX10" fmla="*/ 478222 w 1649474"/>
                <a:gd name="connsiteY10" fmla="*/ 296961 h 2357111"/>
                <a:gd name="connsiteX11" fmla="*/ 468174 w 1649474"/>
                <a:gd name="connsiteY11" fmla="*/ 312033 h 2357111"/>
                <a:gd name="connsiteX12" fmla="*/ 448077 w 1649474"/>
                <a:gd name="connsiteY12" fmla="*/ 352227 h 2357111"/>
                <a:gd name="connsiteX13" fmla="*/ 443053 w 1649474"/>
                <a:gd name="connsiteY13" fmla="*/ 367299 h 2357111"/>
                <a:gd name="connsiteX14" fmla="*/ 422956 w 1649474"/>
                <a:gd name="connsiteY14" fmla="*/ 387396 h 2357111"/>
                <a:gd name="connsiteX15" fmla="*/ 412908 w 1649474"/>
                <a:gd name="connsiteY15" fmla="*/ 417541 h 2357111"/>
                <a:gd name="connsiteX16" fmla="*/ 407883 w 1649474"/>
                <a:gd name="connsiteY16" fmla="*/ 432613 h 2357111"/>
                <a:gd name="connsiteX17" fmla="*/ 387787 w 1649474"/>
                <a:gd name="connsiteY17" fmla="*/ 457734 h 2357111"/>
                <a:gd name="connsiteX18" fmla="*/ 382763 w 1649474"/>
                <a:gd name="connsiteY18" fmla="*/ 477831 h 2357111"/>
                <a:gd name="connsiteX19" fmla="*/ 377738 w 1649474"/>
                <a:gd name="connsiteY19" fmla="*/ 492903 h 2357111"/>
                <a:gd name="connsiteX20" fmla="*/ 367690 w 1649474"/>
                <a:gd name="connsiteY20" fmla="*/ 568266 h 2357111"/>
                <a:gd name="connsiteX21" fmla="*/ 357642 w 1649474"/>
                <a:gd name="connsiteY21" fmla="*/ 583339 h 2357111"/>
                <a:gd name="connsiteX22" fmla="*/ 342569 w 1649474"/>
                <a:gd name="connsiteY22" fmla="*/ 608460 h 2357111"/>
                <a:gd name="connsiteX23" fmla="*/ 327497 w 1649474"/>
                <a:gd name="connsiteY23" fmla="*/ 638605 h 2357111"/>
                <a:gd name="connsiteX24" fmla="*/ 322472 w 1649474"/>
                <a:gd name="connsiteY24" fmla="*/ 653677 h 2357111"/>
                <a:gd name="connsiteX25" fmla="*/ 312424 w 1649474"/>
                <a:gd name="connsiteY25" fmla="*/ 693871 h 2357111"/>
                <a:gd name="connsiteX26" fmla="*/ 297352 w 1649474"/>
                <a:gd name="connsiteY26" fmla="*/ 724016 h 2357111"/>
                <a:gd name="connsiteX27" fmla="*/ 287303 w 1649474"/>
                <a:gd name="connsiteY27" fmla="*/ 754161 h 2357111"/>
                <a:gd name="connsiteX28" fmla="*/ 282279 w 1649474"/>
                <a:gd name="connsiteY28" fmla="*/ 769233 h 2357111"/>
                <a:gd name="connsiteX29" fmla="*/ 272231 w 1649474"/>
                <a:gd name="connsiteY29" fmla="*/ 779282 h 2357111"/>
                <a:gd name="connsiteX30" fmla="*/ 267207 w 1649474"/>
                <a:gd name="connsiteY30" fmla="*/ 794354 h 2357111"/>
                <a:gd name="connsiteX31" fmla="*/ 247110 w 1649474"/>
                <a:gd name="connsiteY31" fmla="*/ 814451 h 2357111"/>
                <a:gd name="connsiteX32" fmla="*/ 242086 w 1649474"/>
                <a:gd name="connsiteY32" fmla="*/ 829523 h 2357111"/>
                <a:gd name="connsiteX33" fmla="*/ 227013 w 1649474"/>
                <a:gd name="connsiteY33" fmla="*/ 834547 h 2357111"/>
                <a:gd name="connsiteX34" fmla="*/ 221989 w 1649474"/>
                <a:gd name="connsiteY34" fmla="*/ 859668 h 2357111"/>
                <a:gd name="connsiteX35" fmla="*/ 211941 w 1649474"/>
                <a:gd name="connsiteY35" fmla="*/ 874741 h 2357111"/>
                <a:gd name="connsiteX36" fmla="*/ 171747 w 1649474"/>
                <a:gd name="connsiteY36" fmla="*/ 854644 h 2357111"/>
                <a:gd name="connsiteX37" fmla="*/ 121505 w 1649474"/>
                <a:gd name="connsiteY37" fmla="*/ 859668 h 2357111"/>
                <a:gd name="connsiteX38" fmla="*/ 111457 w 1649474"/>
                <a:gd name="connsiteY38" fmla="*/ 874741 h 2357111"/>
                <a:gd name="connsiteX39" fmla="*/ 81312 w 1649474"/>
                <a:gd name="connsiteY39" fmla="*/ 884789 h 2357111"/>
                <a:gd name="connsiteX40" fmla="*/ 51167 w 1649474"/>
                <a:gd name="connsiteY40" fmla="*/ 894838 h 2357111"/>
                <a:gd name="connsiteX41" fmla="*/ 36094 w 1649474"/>
                <a:gd name="connsiteY41" fmla="*/ 899862 h 2357111"/>
                <a:gd name="connsiteX42" fmla="*/ 10974 w 1649474"/>
                <a:gd name="connsiteY42" fmla="*/ 904886 h 2357111"/>
                <a:gd name="connsiteX43" fmla="*/ 925 w 1649474"/>
                <a:gd name="connsiteY43" fmla="*/ 914934 h 2357111"/>
                <a:gd name="connsiteX44" fmla="*/ 15998 w 1649474"/>
                <a:gd name="connsiteY44" fmla="*/ 955128 h 2357111"/>
                <a:gd name="connsiteX45" fmla="*/ 10974 w 1649474"/>
                <a:gd name="connsiteY45" fmla="*/ 975224 h 2357111"/>
                <a:gd name="connsiteX46" fmla="*/ 925 w 1649474"/>
                <a:gd name="connsiteY46" fmla="*/ 985273 h 2357111"/>
                <a:gd name="connsiteX47" fmla="*/ 5949 w 1649474"/>
                <a:gd name="connsiteY47" fmla="*/ 1005369 h 2357111"/>
                <a:gd name="connsiteX48" fmla="*/ 71264 w 1649474"/>
                <a:gd name="connsiteY48" fmla="*/ 1005369 h 2357111"/>
                <a:gd name="connsiteX49" fmla="*/ 76288 w 1649474"/>
                <a:gd name="connsiteY49" fmla="*/ 1020442 h 2357111"/>
                <a:gd name="connsiteX50" fmla="*/ 81312 w 1649474"/>
                <a:gd name="connsiteY50" fmla="*/ 1040539 h 2357111"/>
                <a:gd name="connsiteX51" fmla="*/ 76288 w 1649474"/>
                <a:gd name="connsiteY51" fmla="*/ 1100829 h 2357111"/>
                <a:gd name="connsiteX52" fmla="*/ 66239 w 1649474"/>
                <a:gd name="connsiteY52" fmla="*/ 1151071 h 2357111"/>
                <a:gd name="connsiteX53" fmla="*/ 71264 w 1649474"/>
                <a:gd name="connsiteY53" fmla="*/ 1216385 h 2357111"/>
                <a:gd name="connsiteX54" fmla="*/ 76288 w 1649474"/>
                <a:gd name="connsiteY54" fmla="*/ 1231457 h 2357111"/>
                <a:gd name="connsiteX55" fmla="*/ 96385 w 1649474"/>
                <a:gd name="connsiteY55" fmla="*/ 1251554 h 2357111"/>
                <a:gd name="connsiteX56" fmla="*/ 121505 w 1649474"/>
                <a:gd name="connsiteY56" fmla="*/ 1276675 h 2357111"/>
                <a:gd name="connsiteX57" fmla="*/ 146626 w 1649474"/>
                <a:gd name="connsiteY57" fmla="*/ 1291747 h 2357111"/>
                <a:gd name="connsiteX58" fmla="*/ 156675 w 1649474"/>
                <a:gd name="connsiteY58" fmla="*/ 1301796 h 2357111"/>
                <a:gd name="connsiteX59" fmla="*/ 166723 w 1649474"/>
                <a:gd name="connsiteY59" fmla="*/ 1316868 h 2357111"/>
                <a:gd name="connsiteX60" fmla="*/ 196868 w 1649474"/>
                <a:gd name="connsiteY60" fmla="*/ 1326917 h 2357111"/>
                <a:gd name="connsiteX61" fmla="*/ 242086 w 1649474"/>
                <a:gd name="connsiteY61" fmla="*/ 1347013 h 2357111"/>
                <a:gd name="connsiteX62" fmla="*/ 272231 w 1649474"/>
                <a:gd name="connsiteY62" fmla="*/ 1357062 h 2357111"/>
                <a:gd name="connsiteX63" fmla="*/ 362666 w 1649474"/>
                <a:gd name="connsiteY63" fmla="*/ 1367110 h 2357111"/>
                <a:gd name="connsiteX64" fmla="*/ 392811 w 1649474"/>
                <a:gd name="connsiteY64" fmla="*/ 1377158 h 2357111"/>
                <a:gd name="connsiteX65" fmla="*/ 427980 w 1649474"/>
                <a:gd name="connsiteY65" fmla="*/ 1387207 h 2357111"/>
                <a:gd name="connsiteX66" fmla="*/ 448077 w 1649474"/>
                <a:gd name="connsiteY66" fmla="*/ 1412328 h 2357111"/>
                <a:gd name="connsiteX67" fmla="*/ 478222 w 1649474"/>
                <a:gd name="connsiteY67" fmla="*/ 1422376 h 2357111"/>
                <a:gd name="connsiteX68" fmla="*/ 493294 w 1649474"/>
                <a:gd name="connsiteY68" fmla="*/ 1427400 h 2357111"/>
                <a:gd name="connsiteX69" fmla="*/ 508367 w 1649474"/>
                <a:gd name="connsiteY69" fmla="*/ 1432424 h 2357111"/>
                <a:gd name="connsiteX70" fmla="*/ 548560 w 1649474"/>
                <a:gd name="connsiteY70" fmla="*/ 1432424 h 2357111"/>
                <a:gd name="connsiteX71" fmla="*/ 563633 w 1649474"/>
                <a:gd name="connsiteY71" fmla="*/ 1427400 h 2357111"/>
                <a:gd name="connsiteX72" fmla="*/ 578705 w 1649474"/>
                <a:gd name="connsiteY72" fmla="*/ 1417352 h 2357111"/>
                <a:gd name="connsiteX73" fmla="*/ 608850 w 1649474"/>
                <a:gd name="connsiteY73" fmla="*/ 1407303 h 2357111"/>
                <a:gd name="connsiteX74" fmla="*/ 649044 w 1649474"/>
                <a:gd name="connsiteY74" fmla="*/ 1412328 h 2357111"/>
                <a:gd name="connsiteX75" fmla="*/ 669141 w 1649474"/>
                <a:gd name="connsiteY75" fmla="*/ 1457545 h 2357111"/>
                <a:gd name="connsiteX76" fmla="*/ 679189 w 1649474"/>
                <a:gd name="connsiteY76" fmla="*/ 1487690 h 2357111"/>
                <a:gd name="connsiteX77" fmla="*/ 684213 w 1649474"/>
                <a:gd name="connsiteY77" fmla="*/ 1502763 h 2357111"/>
                <a:gd name="connsiteX78" fmla="*/ 704310 w 1649474"/>
                <a:gd name="connsiteY78" fmla="*/ 1527884 h 2357111"/>
                <a:gd name="connsiteX79" fmla="*/ 719382 w 1649474"/>
                <a:gd name="connsiteY79" fmla="*/ 1558029 h 2357111"/>
                <a:gd name="connsiteX80" fmla="*/ 729431 w 1649474"/>
                <a:gd name="connsiteY80" fmla="*/ 1568077 h 2357111"/>
                <a:gd name="connsiteX81" fmla="*/ 739479 w 1649474"/>
                <a:gd name="connsiteY81" fmla="*/ 1583150 h 2357111"/>
                <a:gd name="connsiteX82" fmla="*/ 754552 w 1649474"/>
                <a:gd name="connsiteY82" fmla="*/ 1588174 h 2357111"/>
                <a:gd name="connsiteX83" fmla="*/ 769624 w 1649474"/>
                <a:gd name="connsiteY83" fmla="*/ 1598222 h 2357111"/>
                <a:gd name="connsiteX84" fmla="*/ 789721 w 1649474"/>
                <a:gd name="connsiteY84" fmla="*/ 1618319 h 2357111"/>
                <a:gd name="connsiteX85" fmla="*/ 814842 w 1649474"/>
                <a:gd name="connsiteY85" fmla="*/ 1653488 h 2357111"/>
                <a:gd name="connsiteX86" fmla="*/ 824890 w 1649474"/>
                <a:gd name="connsiteY86" fmla="*/ 1668561 h 2357111"/>
                <a:gd name="connsiteX87" fmla="*/ 855035 w 1649474"/>
                <a:gd name="connsiteY87" fmla="*/ 1678609 h 2357111"/>
                <a:gd name="connsiteX88" fmla="*/ 870108 w 1649474"/>
                <a:gd name="connsiteY88" fmla="*/ 1688657 h 2357111"/>
                <a:gd name="connsiteX89" fmla="*/ 890204 w 1649474"/>
                <a:gd name="connsiteY89" fmla="*/ 1708754 h 2357111"/>
                <a:gd name="connsiteX90" fmla="*/ 910301 w 1649474"/>
                <a:gd name="connsiteY90" fmla="*/ 1728851 h 2357111"/>
                <a:gd name="connsiteX91" fmla="*/ 930398 w 1649474"/>
                <a:gd name="connsiteY91" fmla="*/ 1774068 h 2357111"/>
                <a:gd name="connsiteX92" fmla="*/ 940446 w 1649474"/>
                <a:gd name="connsiteY92" fmla="*/ 1809238 h 2357111"/>
                <a:gd name="connsiteX93" fmla="*/ 950494 w 1649474"/>
                <a:gd name="connsiteY93" fmla="*/ 1859479 h 2357111"/>
                <a:gd name="connsiteX94" fmla="*/ 960543 w 1649474"/>
                <a:gd name="connsiteY94" fmla="*/ 1889624 h 2357111"/>
                <a:gd name="connsiteX95" fmla="*/ 975615 w 1649474"/>
                <a:gd name="connsiteY95" fmla="*/ 1904697 h 2357111"/>
                <a:gd name="connsiteX96" fmla="*/ 980639 w 1649474"/>
                <a:gd name="connsiteY96" fmla="*/ 1919769 h 2357111"/>
                <a:gd name="connsiteX97" fmla="*/ 1005760 w 1649474"/>
                <a:gd name="connsiteY97" fmla="*/ 1939866 h 2357111"/>
                <a:gd name="connsiteX98" fmla="*/ 1035905 w 1649474"/>
                <a:gd name="connsiteY98" fmla="*/ 2030301 h 2357111"/>
                <a:gd name="connsiteX99" fmla="*/ 1050978 w 1649474"/>
                <a:gd name="connsiteY99" fmla="*/ 2075519 h 2357111"/>
                <a:gd name="connsiteX100" fmla="*/ 1056002 w 1649474"/>
                <a:gd name="connsiteY100" fmla="*/ 2090591 h 2357111"/>
                <a:gd name="connsiteX101" fmla="*/ 1061026 w 1649474"/>
                <a:gd name="connsiteY101" fmla="*/ 2115712 h 2357111"/>
                <a:gd name="connsiteX102" fmla="*/ 1056002 w 1649474"/>
                <a:gd name="connsiteY102" fmla="*/ 2145857 h 2357111"/>
                <a:gd name="connsiteX103" fmla="*/ 1056002 w 1649474"/>
                <a:gd name="connsiteY103" fmla="*/ 2186051 h 2357111"/>
                <a:gd name="connsiteX104" fmla="*/ 1121316 w 1649474"/>
                <a:gd name="connsiteY104" fmla="*/ 2201123 h 2357111"/>
                <a:gd name="connsiteX105" fmla="*/ 1156486 w 1649474"/>
                <a:gd name="connsiteY105" fmla="*/ 2226244 h 2357111"/>
                <a:gd name="connsiteX106" fmla="*/ 1151461 w 1649474"/>
                <a:gd name="connsiteY106" fmla="*/ 2271462 h 2357111"/>
                <a:gd name="connsiteX107" fmla="*/ 1141413 w 1649474"/>
                <a:gd name="connsiteY107" fmla="*/ 2301607 h 2357111"/>
                <a:gd name="connsiteX108" fmla="*/ 1156486 w 1649474"/>
                <a:gd name="connsiteY108" fmla="*/ 2336776 h 2357111"/>
                <a:gd name="connsiteX109" fmla="*/ 1171558 w 1649474"/>
                <a:gd name="connsiteY109" fmla="*/ 2341800 h 2357111"/>
                <a:gd name="connsiteX110" fmla="*/ 1206727 w 1649474"/>
                <a:gd name="connsiteY110" fmla="*/ 2316679 h 2357111"/>
                <a:gd name="connsiteX111" fmla="*/ 1246921 w 1649474"/>
                <a:gd name="connsiteY111" fmla="*/ 2321703 h 2357111"/>
                <a:gd name="connsiteX112" fmla="*/ 1256969 w 1649474"/>
                <a:gd name="connsiteY112" fmla="*/ 2331752 h 2357111"/>
                <a:gd name="connsiteX113" fmla="*/ 1302187 w 1649474"/>
                <a:gd name="connsiteY113" fmla="*/ 2341800 h 2357111"/>
                <a:gd name="connsiteX114" fmla="*/ 1317259 w 1649474"/>
                <a:gd name="connsiteY114" fmla="*/ 2346824 h 2357111"/>
                <a:gd name="connsiteX115" fmla="*/ 1327308 w 1649474"/>
                <a:gd name="connsiteY115" fmla="*/ 2356873 h 2357111"/>
                <a:gd name="connsiteX116" fmla="*/ 1367501 w 1649474"/>
                <a:gd name="connsiteY116" fmla="*/ 2351849 h 2357111"/>
                <a:gd name="connsiteX117" fmla="*/ 1377549 w 1649474"/>
                <a:gd name="connsiteY117" fmla="*/ 2301607 h 2357111"/>
                <a:gd name="connsiteX118" fmla="*/ 1357453 w 1649474"/>
                <a:gd name="connsiteY118" fmla="*/ 2306631 h 2357111"/>
                <a:gd name="connsiteX119" fmla="*/ 1337356 w 1649474"/>
                <a:gd name="connsiteY119" fmla="*/ 2241317 h 2357111"/>
                <a:gd name="connsiteX120" fmla="*/ 1327308 w 1649474"/>
                <a:gd name="connsiteY120" fmla="*/ 2211172 h 2357111"/>
                <a:gd name="connsiteX121" fmla="*/ 1332332 w 1649474"/>
                <a:gd name="connsiteY121" fmla="*/ 2181027 h 2357111"/>
                <a:gd name="connsiteX122" fmla="*/ 1362477 w 1649474"/>
                <a:gd name="connsiteY122" fmla="*/ 2170978 h 2357111"/>
                <a:gd name="connsiteX123" fmla="*/ 1442864 w 1649474"/>
                <a:gd name="connsiteY123" fmla="*/ 2160930 h 2357111"/>
                <a:gd name="connsiteX124" fmla="*/ 1483057 w 1649474"/>
                <a:gd name="connsiteY124" fmla="*/ 2140833 h 2357111"/>
                <a:gd name="connsiteX125" fmla="*/ 1493105 w 1649474"/>
                <a:gd name="connsiteY125" fmla="*/ 2125761 h 2357111"/>
                <a:gd name="connsiteX126" fmla="*/ 1498130 w 1649474"/>
                <a:gd name="connsiteY126" fmla="*/ 2110688 h 2357111"/>
                <a:gd name="connsiteX127" fmla="*/ 1503154 w 1649474"/>
                <a:gd name="connsiteY127" fmla="*/ 2050398 h 2357111"/>
                <a:gd name="connsiteX128" fmla="*/ 1508178 w 1649474"/>
                <a:gd name="connsiteY128" fmla="*/ 2035325 h 2357111"/>
                <a:gd name="connsiteX129" fmla="*/ 1583541 w 1649474"/>
                <a:gd name="connsiteY129" fmla="*/ 2045374 h 2357111"/>
                <a:gd name="connsiteX130" fmla="*/ 1623734 w 1649474"/>
                <a:gd name="connsiteY130" fmla="*/ 2055422 h 2357111"/>
                <a:gd name="connsiteX131" fmla="*/ 1648855 w 1649474"/>
                <a:gd name="connsiteY131" fmla="*/ 2050398 h 2357111"/>
                <a:gd name="connsiteX132" fmla="*/ 1633782 w 1649474"/>
                <a:gd name="connsiteY132" fmla="*/ 2045374 h 2357111"/>
                <a:gd name="connsiteX133" fmla="*/ 1623734 w 1649474"/>
                <a:gd name="connsiteY133" fmla="*/ 2035325 h 2357111"/>
                <a:gd name="connsiteX134" fmla="*/ 1593589 w 1649474"/>
                <a:gd name="connsiteY134" fmla="*/ 2025277 h 2357111"/>
                <a:gd name="connsiteX135" fmla="*/ 1578516 w 1649474"/>
                <a:gd name="connsiteY135" fmla="*/ 2020253 h 2357111"/>
                <a:gd name="connsiteX136" fmla="*/ 1563444 w 1649474"/>
                <a:gd name="connsiteY136" fmla="*/ 2010205 h 2357111"/>
                <a:gd name="connsiteX137" fmla="*/ 1548371 w 1649474"/>
                <a:gd name="connsiteY137" fmla="*/ 2005180 h 2357111"/>
                <a:gd name="connsiteX138" fmla="*/ 1533299 w 1649474"/>
                <a:gd name="connsiteY138" fmla="*/ 1990108 h 2357111"/>
                <a:gd name="connsiteX139" fmla="*/ 1538323 w 1649474"/>
                <a:gd name="connsiteY139" fmla="*/ 1944890 h 2357111"/>
                <a:gd name="connsiteX140" fmla="*/ 1543347 w 1649474"/>
                <a:gd name="connsiteY140" fmla="*/ 1929818 h 2357111"/>
                <a:gd name="connsiteX141" fmla="*/ 1578516 w 1649474"/>
                <a:gd name="connsiteY141" fmla="*/ 1924794 h 2357111"/>
                <a:gd name="connsiteX142" fmla="*/ 1583541 w 1649474"/>
                <a:gd name="connsiteY142" fmla="*/ 1909721 h 2357111"/>
                <a:gd name="connsiteX143" fmla="*/ 1593589 w 1649474"/>
                <a:gd name="connsiteY143" fmla="*/ 1894649 h 2357111"/>
                <a:gd name="connsiteX144" fmla="*/ 1578516 w 1649474"/>
                <a:gd name="connsiteY144" fmla="*/ 1889624 h 2357111"/>
                <a:gd name="connsiteX145" fmla="*/ 1563444 w 1649474"/>
                <a:gd name="connsiteY145" fmla="*/ 1879576 h 2357111"/>
                <a:gd name="connsiteX146" fmla="*/ 1533299 w 1649474"/>
                <a:gd name="connsiteY146" fmla="*/ 1869528 h 2357111"/>
                <a:gd name="connsiteX147" fmla="*/ 1528275 w 1649474"/>
                <a:gd name="connsiteY147" fmla="*/ 1854455 h 2357111"/>
                <a:gd name="connsiteX148" fmla="*/ 1518226 w 1649474"/>
                <a:gd name="connsiteY148" fmla="*/ 1844407 h 2357111"/>
                <a:gd name="connsiteX149" fmla="*/ 1528275 w 1649474"/>
                <a:gd name="connsiteY149" fmla="*/ 1799189 h 2357111"/>
                <a:gd name="connsiteX150" fmla="*/ 1533299 w 1649474"/>
                <a:gd name="connsiteY150" fmla="*/ 1769044 h 2357111"/>
                <a:gd name="connsiteX151" fmla="*/ 1538323 w 1649474"/>
                <a:gd name="connsiteY151" fmla="*/ 1753972 h 2357111"/>
                <a:gd name="connsiteX152" fmla="*/ 1533299 w 1649474"/>
                <a:gd name="connsiteY152" fmla="*/ 1658512 h 2357111"/>
                <a:gd name="connsiteX153" fmla="*/ 1523250 w 1649474"/>
                <a:gd name="connsiteY153" fmla="*/ 1628367 h 2357111"/>
                <a:gd name="connsiteX154" fmla="*/ 1518226 w 1649474"/>
                <a:gd name="connsiteY154" fmla="*/ 1613295 h 2357111"/>
                <a:gd name="connsiteX155" fmla="*/ 1513202 w 1649474"/>
                <a:gd name="connsiteY155" fmla="*/ 1578125 h 2357111"/>
                <a:gd name="connsiteX156" fmla="*/ 1508178 w 1649474"/>
                <a:gd name="connsiteY156" fmla="*/ 1563053 h 2357111"/>
                <a:gd name="connsiteX157" fmla="*/ 1493105 w 1649474"/>
                <a:gd name="connsiteY157" fmla="*/ 1558029 h 2357111"/>
                <a:gd name="connsiteX158" fmla="*/ 1473009 w 1649474"/>
                <a:gd name="connsiteY158" fmla="*/ 1517835 h 2357111"/>
                <a:gd name="connsiteX159" fmla="*/ 1462960 w 1649474"/>
                <a:gd name="connsiteY159" fmla="*/ 1477642 h 2357111"/>
                <a:gd name="connsiteX160" fmla="*/ 1467985 w 1649474"/>
                <a:gd name="connsiteY160" fmla="*/ 1407303 h 2357111"/>
                <a:gd name="connsiteX161" fmla="*/ 1473009 w 1649474"/>
                <a:gd name="connsiteY161" fmla="*/ 1392231 h 2357111"/>
                <a:gd name="connsiteX162" fmla="*/ 1457936 w 1649474"/>
                <a:gd name="connsiteY162" fmla="*/ 1291747 h 2357111"/>
                <a:gd name="connsiteX163" fmla="*/ 1467985 w 1649474"/>
                <a:gd name="connsiteY163" fmla="*/ 1156095 h 2357111"/>
                <a:gd name="connsiteX164" fmla="*/ 1457936 w 1649474"/>
                <a:gd name="connsiteY164" fmla="*/ 1125950 h 2357111"/>
                <a:gd name="connsiteX165" fmla="*/ 1437839 w 1649474"/>
                <a:gd name="connsiteY165" fmla="*/ 1105853 h 2357111"/>
                <a:gd name="connsiteX166" fmla="*/ 1432815 w 1649474"/>
                <a:gd name="connsiteY166" fmla="*/ 1060635 h 2357111"/>
                <a:gd name="connsiteX167" fmla="*/ 1427791 w 1649474"/>
                <a:gd name="connsiteY167" fmla="*/ 1035514 h 2357111"/>
                <a:gd name="connsiteX168" fmla="*/ 1402670 w 1649474"/>
                <a:gd name="connsiteY168" fmla="*/ 1010394 h 2357111"/>
                <a:gd name="connsiteX169" fmla="*/ 1392622 w 1649474"/>
                <a:gd name="connsiteY169" fmla="*/ 1000345 h 2357111"/>
                <a:gd name="connsiteX170" fmla="*/ 1367501 w 1649474"/>
                <a:gd name="connsiteY170" fmla="*/ 965176 h 2357111"/>
                <a:gd name="connsiteX171" fmla="*/ 1352428 w 1649474"/>
                <a:gd name="connsiteY171" fmla="*/ 940055 h 2357111"/>
                <a:gd name="connsiteX172" fmla="*/ 1342380 w 1649474"/>
                <a:gd name="connsiteY172" fmla="*/ 924983 h 2357111"/>
                <a:gd name="connsiteX173" fmla="*/ 1338952 w 1649474"/>
                <a:gd name="connsiteY173" fmla="*/ 895361 h 2357111"/>
                <a:gd name="connsiteX174" fmla="*/ 1317259 w 1649474"/>
                <a:gd name="connsiteY174" fmla="*/ 889813 h 2357111"/>
                <a:gd name="connsiteX175" fmla="*/ 1302187 w 1649474"/>
                <a:gd name="connsiteY175" fmla="*/ 851190 h 2357111"/>
                <a:gd name="connsiteX176" fmla="*/ 1262098 w 1649474"/>
                <a:gd name="connsiteY176" fmla="*/ 845486 h 2357111"/>
                <a:gd name="connsiteX177" fmla="*/ 1246921 w 1649474"/>
                <a:gd name="connsiteY177" fmla="*/ 869717 h 2357111"/>
                <a:gd name="connsiteX178" fmla="*/ 1221800 w 1649474"/>
                <a:gd name="connsiteY178" fmla="*/ 854644 h 2357111"/>
                <a:gd name="connsiteX179" fmla="*/ 1206727 w 1649474"/>
                <a:gd name="connsiteY179" fmla="*/ 839572 h 2357111"/>
                <a:gd name="connsiteX180" fmla="*/ 1201703 w 1649474"/>
                <a:gd name="connsiteY180" fmla="*/ 804402 h 2357111"/>
                <a:gd name="connsiteX181" fmla="*/ 1210705 w 1649474"/>
                <a:gd name="connsiteY181" fmla="*/ 755207 h 2357111"/>
                <a:gd name="connsiteX182" fmla="*/ 1176582 w 1649474"/>
                <a:gd name="connsiteY182" fmla="*/ 698895 h 2357111"/>
                <a:gd name="connsiteX183" fmla="*/ 1166534 w 1649474"/>
                <a:gd name="connsiteY183" fmla="*/ 668750 h 2357111"/>
                <a:gd name="connsiteX184" fmla="*/ 1161510 w 1649474"/>
                <a:gd name="connsiteY184" fmla="*/ 653677 h 2357111"/>
                <a:gd name="connsiteX185" fmla="*/ 1166534 w 1649474"/>
                <a:gd name="connsiteY185" fmla="*/ 563242 h 2357111"/>
                <a:gd name="connsiteX186" fmla="*/ 1196679 w 1649474"/>
                <a:gd name="connsiteY186" fmla="*/ 553194 h 2357111"/>
                <a:gd name="connsiteX187" fmla="*/ 1211752 w 1649474"/>
                <a:gd name="connsiteY187" fmla="*/ 548169 h 2357111"/>
                <a:gd name="connsiteX188" fmla="*/ 1226824 w 1649474"/>
                <a:gd name="connsiteY188" fmla="*/ 477831 h 2357111"/>
                <a:gd name="connsiteX189" fmla="*/ 1241897 w 1649474"/>
                <a:gd name="connsiteY189" fmla="*/ 427589 h 2357111"/>
                <a:gd name="connsiteX190" fmla="*/ 1259089 w 1649474"/>
                <a:gd name="connsiteY190" fmla="*/ 402992 h 2357111"/>
                <a:gd name="connsiteX191" fmla="*/ 1236872 w 1649474"/>
                <a:gd name="connsiteY191" fmla="*/ 387396 h 2357111"/>
                <a:gd name="connsiteX192" fmla="*/ 1216776 w 1649474"/>
                <a:gd name="connsiteY192" fmla="*/ 357251 h 2357111"/>
                <a:gd name="connsiteX193" fmla="*/ 1211752 w 1649474"/>
                <a:gd name="connsiteY193" fmla="*/ 342178 h 2357111"/>
                <a:gd name="connsiteX194" fmla="*/ 1201703 w 1649474"/>
                <a:gd name="connsiteY194" fmla="*/ 332130 h 2357111"/>
                <a:gd name="connsiteX195" fmla="*/ 1191655 w 1649474"/>
                <a:gd name="connsiteY195" fmla="*/ 301985 h 2357111"/>
                <a:gd name="connsiteX196" fmla="*/ 1196679 w 1649474"/>
                <a:gd name="connsiteY196" fmla="*/ 181405 h 2357111"/>
                <a:gd name="connsiteX197" fmla="*/ 1225777 w 1649474"/>
                <a:gd name="connsiteY197" fmla="*/ 144116 h 2357111"/>
                <a:gd name="connsiteX198" fmla="*/ 1203299 w 1649474"/>
                <a:gd name="connsiteY198" fmla="*/ 118995 h 2357111"/>
                <a:gd name="connsiteX199" fmla="*/ 1181607 w 1649474"/>
                <a:gd name="connsiteY199" fmla="*/ 111066 h 2357111"/>
                <a:gd name="connsiteX200" fmla="*/ 1161510 w 1649474"/>
                <a:gd name="connsiteY200" fmla="*/ 116090 h 2357111"/>
                <a:gd name="connsiteX201" fmla="*/ 1130030 w 1649474"/>
                <a:gd name="connsiteY201" fmla="*/ 139091 h 2357111"/>
                <a:gd name="connsiteX202" fmla="*/ 1100696 w 1649474"/>
                <a:gd name="connsiteY202" fmla="*/ 156807 h 2357111"/>
                <a:gd name="connsiteX203" fmla="*/ 1076099 w 1649474"/>
                <a:gd name="connsiteY203" fmla="*/ 171356 h 2357111"/>
                <a:gd name="connsiteX204" fmla="*/ 1061026 w 1649474"/>
                <a:gd name="connsiteY204" fmla="*/ 176380 h 2357111"/>
                <a:gd name="connsiteX205" fmla="*/ 1035905 w 1649474"/>
                <a:gd name="connsiteY205" fmla="*/ 191453 h 2357111"/>
                <a:gd name="connsiteX206" fmla="*/ 1020833 w 1649474"/>
                <a:gd name="connsiteY206" fmla="*/ 201501 h 2357111"/>
                <a:gd name="connsiteX207" fmla="*/ 990688 w 1649474"/>
                <a:gd name="connsiteY207" fmla="*/ 211550 h 2357111"/>
                <a:gd name="connsiteX208" fmla="*/ 975615 w 1649474"/>
                <a:gd name="connsiteY208" fmla="*/ 216574 h 2357111"/>
                <a:gd name="connsiteX209" fmla="*/ 960543 w 1649474"/>
                <a:gd name="connsiteY209" fmla="*/ 221598 h 2357111"/>
                <a:gd name="connsiteX210" fmla="*/ 940446 w 1649474"/>
                <a:gd name="connsiteY210" fmla="*/ 216574 h 2357111"/>
                <a:gd name="connsiteX211" fmla="*/ 910301 w 1649474"/>
                <a:gd name="connsiteY211" fmla="*/ 181405 h 2357111"/>
                <a:gd name="connsiteX212" fmla="*/ 890204 w 1649474"/>
                <a:gd name="connsiteY212" fmla="*/ 161308 h 2357111"/>
                <a:gd name="connsiteX213" fmla="*/ 885180 w 1649474"/>
                <a:gd name="connsiteY213" fmla="*/ 146235 h 2357111"/>
                <a:gd name="connsiteX214" fmla="*/ 865083 w 1649474"/>
                <a:gd name="connsiteY214" fmla="*/ 121114 h 2357111"/>
                <a:gd name="connsiteX215" fmla="*/ 850011 w 1649474"/>
                <a:gd name="connsiteY215" fmla="*/ 111066 h 2357111"/>
                <a:gd name="connsiteX216" fmla="*/ 839963 w 1649474"/>
                <a:gd name="connsiteY216" fmla="*/ 95994 h 2357111"/>
                <a:gd name="connsiteX217" fmla="*/ 794222 w 1649474"/>
                <a:gd name="connsiteY217" fmla="*/ 56586 h 2357111"/>
                <a:gd name="connsiteX218" fmla="*/ 759576 w 1649474"/>
                <a:gd name="connsiteY218" fmla="*/ 50776 h 2357111"/>
                <a:gd name="connsiteX219" fmla="*/ 729431 w 1649474"/>
                <a:gd name="connsiteY219" fmla="*/ 40728 h 2357111"/>
                <a:gd name="connsiteX220" fmla="*/ 714358 w 1649474"/>
                <a:gd name="connsiteY220" fmla="*/ 35703 h 2357111"/>
                <a:gd name="connsiteX221" fmla="*/ 644020 w 1649474"/>
                <a:gd name="connsiteY221" fmla="*/ 40728 h 2357111"/>
                <a:gd name="connsiteX222" fmla="*/ 613875 w 1649474"/>
                <a:gd name="connsiteY222" fmla="*/ 50776 h 2357111"/>
                <a:gd name="connsiteX223" fmla="*/ 598802 w 1649474"/>
                <a:gd name="connsiteY223" fmla="*/ 40728 h 2357111"/>
                <a:gd name="connsiteX224" fmla="*/ 578705 w 1649474"/>
                <a:gd name="connsiteY224" fmla="*/ 20631 h 2357111"/>
                <a:gd name="connsiteX225" fmla="*/ 548560 w 1649474"/>
                <a:gd name="connsiteY225" fmla="*/ 10583 h 2357111"/>
                <a:gd name="connsiteX226" fmla="*/ 533488 w 1649474"/>
                <a:gd name="connsiteY226" fmla="*/ 5558 h 2357111"/>
                <a:gd name="connsiteX227" fmla="*/ 518415 w 1649474"/>
                <a:gd name="connsiteY227" fmla="*/ 534 h 2357111"/>
                <a:gd name="connsiteX228" fmla="*/ 503343 w 1649474"/>
                <a:gd name="connsiteY228" fmla="*/ 5558 h 2357111"/>
                <a:gd name="connsiteX0" fmla="*/ 503343 w 1649474"/>
                <a:gd name="connsiteY0" fmla="*/ 5558 h 2357111"/>
                <a:gd name="connsiteX1" fmla="*/ 503343 w 1649474"/>
                <a:gd name="connsiteY1" fmla="*/ 80921 h 2357111"/>
                <a:gd name="connsiteX2" fmla="*/ 518415 w 1649474"/>
                <a:gd name="connsiteY2" fmla="*/ 85945 h 2357111"/>
                <a:gd name="connsiteX3" fmla="*/ 528464 w 1649474"/>
                <a:gd name="connsiteY3" fmla="*/ 116090 h 2357111"/>
                <a:gd name="connsiteX4" fmla="*/ 543536 w 1649474"/>
                <a:gd name="connsiteY4" fmla="*/ 146235 h 2357111"/>
                <a:gd name="connsiteX5" fmla="*/ 553585 w 1649474"/>
                <a:gd name="connsiteY5" fmla="*/ 156284 h 2357111"/>
                <a:gd name="connsiteX6" fmla="*/ 548560 w 1649474"/>
                <a:gd name="connsiteY6" fmla="*/ 181405 h 2357111"/>
                <a:gd name="connsiteX7" fmla="*/ 513391 w 1649474"/>
                <a:gd name="connsiteY7" fmla="*/ 196477 h 2357111"/>
                <a:gd name="connsiteX8" fmla="*/ 503343 w 1649474"/>
                <a:gd name="connsiteY8" fmla="*/ 211550 h 2357111"/>
                <a:gd name="connsiteX9" fmla="*/ 488270 w 1649474"/>
                <a:gd name="connsiteY9" fmla="*/ 266816 h 2357111"/>
                <a:gd name="connsiteX10" fmla="*/ 478222 w 1649474"/>
                <a:gd name="connsiteY10" fmla="*/ 296961 h 2357111"/>
                <a:gd name="connsiteX11" fmla="*/ 468174 w 1649474"/>
                <a:gd name="connsiteY11" fmla="*/ 312033 h 2357111"/>
                <a:gd name="connsiteX12" fmla="*/ 448077 w 1649474"/>
                <a:gd name="connsiteY12" fmla="*/ 352227 h 2357111"/>
                <a:gd name="connsiteX13" fmla="*/ 443053 w 1649474"/>
                <a:gd name="connsiteY13" fmla="*/ 367299 h 2357111"/>
                <a:gd name="connsiteX14" fmla="*/ 422956 w 1649474"/>
                <a:gd name="connsiteY14" fmla="*/ 387396 h 2357111"/>
                <a:gd name="connsiteX15" fmla="*/ 412908 w 1649474"/>
                <a:gd name="connsiteY15" fmla="*/ 417541 h 2357111"/>
                <a:gd name="connsiteX16" fmla="*/ 407883 w 1649474"/>
                <a:gd name="connsiteY16" fmla="*/ 432613 h 2357111"/>
                <a:gd name="connsiteX17" fmla="*/ 387787 w 1649474"/>
                <a:gd name="connsiteY17" fmla="*/ 457734 h 2357111"/>
                <a:gd name="connsiteX18" fmla="*/ 382763 w 1649474"/>
                <a:gd name="connsiteY18" fmla="*/ 477831 h 2357111"/>
                <a:gd name="connsiteX19" fmla="*/ 377738 w 1649474"/>
                <a:gd name="connsiteY19" fmla="*/ 492903 h 2357111"/>
                <a:gd name="connsiteX20" fmla="*/ 367690 w 1649474"/>
                <a:gd name="connsiteY20" fmla="*/ 568266 h 2357111"/>
                <a:gd name="connsiteX21" fmla="*/ 357642 w 1649474"/>
                <a:gd name="connsiteY21" fmla="*/ 583339 h 2357111"/>
                <a:gd name="connsiteX22" fmla="*/ 342569 w 1649474"/>
                <a:gd name="connsiteY22" fmla="*/ 608460 h 2357111"/>
                <a:gd name="connsiteX23" fmla="*/ 327497 w 1649474"/>
                <a:gd name="connsiteY23" fmla="*/ 638605 h 2357111"/>
                <a:gd name="connsiteX24" fmla="*/ 322472 w 1649474"/>
                <a:gd name="connsiteY24" fmla="*/ 653677 h 2357111"/>
                <a:gd name="connsiteX25" fmla="*/ 312424 w 1649474"/>
                <a:gd name="connsiteY25" fmla="*/ 693871 h 2357111"/>
                <a:gd name="connsiteX26" fmla="*/ 297352 w 1649474"/>
                <a:gd name="connsiteY26" fmla="*/ 724016 h 2357111"/>
                <a:gd name="connsiteX27" fmla="*/ 287303 w 1649474"/>
                <a:gd name="connsiteY27" fmla="*/ 754161 h 2357111"/>
                <a:gd name="connsiteX28" fmla="*/ 282279 w 1649474"/>
                <a:gd name="connsiteY28" fmla="*/ 769233 h 2357111"/>
                <a:gd name="connsiteX29" fmla="*/ 272231 w 1649474"/>
                <a:gd name="connsiteY29" fmla="*/ 779282 h 2357111"/>
                <a:gd name="connsiteX30" fmla="*/ 267207 w 1649474"/>
                <a:gd name="connsiteY30" fmla="*/ 794354 h 2357111"/>
                <a:gd name="connsiteX31" fmla="*/ 247110 w 1649474"/>
                <a:gd name="connsiteY31" fmla="*/ 814451 h 2357111"/>
                <a:gd name="connsiteX32" fmla="*/ 242086 w 1649474"/>
                <a:gd name="connsiteY32" fmla="*/ 829523 h 2357111"/>
                <a:gd name="connsiteX33" fmla="*/ 227013 w 1649474"/>
                <a:gd name="connsiteY33" fmla="*/ 834547 h 2357111"/>
                <a:gd name="connsiteX34" fmla="*/ 221989 w 1649474"/>
                <a:gd name="connsiteY34" fmla="*/ 859668 h 2357111"/>
                <a:gd name="connsiteX35" fmla="*/ 211941 w 1649474"/>
                <a:gd name="connsiteY35" fmla="*/ 874741 h 2357111"/>
                <a:gd name="connsiteX36" fmla="*/ 171747 w 1649474"/>
                <a:gd name="connsiteY36" fmla="*/ 854644 h 2357111"/>
                <a:gd name="connsiteX37" fmla="*/ 121505 w 1649474"/>
                <a:gd name="connsiteY37" fmla="*/ 859668 h 2357111"/>
                <a:gd name="connsiteX38" fmla="*/ 111457 w 1649474"/>
                <a:gd name="connsiteY38" fmla="*/ 874741 h 2357111"/>
                <a:gd name="connsiteX39" fmla="*/ 81312 w 1649474"/>
                <a:gd name="connsiteY39" fmla="*/ 884789 h 2357111"/>
                <a:gd name="connsiteX40" fmla="*/ 51167 w 1649474"/>
                <a:gd name="connsiteY40" fmla="*/ 894838 h 2357111"/>
                <a:gd name="connsiteX41" fmla="*/ 36094 w 1649474"/>
                <a:gd name="connsiteY41" fmla="*/ 899862 h 2357111"/>
                <a:gd name="connsiteX42" fmla="*/ 10974 w 1649474"/>
                <a:gd name="connsiteY42" fmla="*/ 904886 h 2357111"/>
                <a:gd name="connsiteX43" fmla="*/ 925 w 1649474"/>
                <a:gd name="connsiteY43" fmla="*/ 914934 h 2357111"/>
                <a:gd name="connsiteX44" fmla="*/ 15998 w 1649474"/>
                <a:gd name="connsiteY44" fmla="*/ 955128 h 2357111"/>
                <a:gd name="connsiteX45" fmla="*/ 10974 w 1649474"/>
                <a:gd name="connsiteY45" fmla="*/ 975224 h 2357111"/>
                <a:gd name="connsiteX46" fmla="*/ 925 w 1649474"/>
                <a:gd name="connsiteY46" fmla="*/ 985273 h 2357111"/>
                <a:gd name="connsiteX47" fmla="*/ 5949 w 1649474"/>
                <a:gd name="connsiteY47" fmla="*/ 1005369 h 2357111"/>
                <a:gd name="connsiteX48" fmla="*/ 71264 w 1649474"/>
                <a:gd name="connsiteY48" fmla="*/ 1005369 h 2357111"/>
                <a:gd name="connsiteX49" fmla="*/ 76288 w 1649474"/>
                <a:gd name="connsiteY49" fmla="*/ 1020442 h 2357111"/>
                <a:gd name="connsiteX50" fmla="*/ 81312 w 1649474"/>
                <a:gd name="connsiteY50" fmla="*/ 1040539 h 2357111"/>
                <a:gd name="connsiteX51" fmla="*/ 76288 w 1649474"/>
                <a:gd name="connsiteY51" fmla="*/ 1100829 h 2357111"/>
                <a:gd name="connsiteX52" fmla="*/ 66239 w 1649474"/>
                <a:gd name="connsiteY52" fmla="*/ 1151071 h 2357111"/>
                <a:gd name="connsiteX53" fmla="*/ 71264 w 1649474"/>
                <a:gd name="connsiteY53" fmla="*/ 1216385 h 2357111"/>
                <a:gd name="connsiteX54" fmla="*/ 76288 w 1649474"/>
                <a:gd name="connsiteY54" fmla="*/ 1231457 h 2357111"/>
                <a:gd name="connsiteX55" fmla="*/ 96385 w 1649474"/>
                <a:gd name="connsiteY55" fmla="*/ 1251554 h 2357111"/>
                <a:gd name="connsiteX56" fmla="*/ 121505 w 1649474"/>
                <a:gd name="connsiteY56" fmla="*/ 1276675 h 2357111"/>
                <a:gd name="connsiteX57" fmla="*/ 146626 w 1649474"/>
                <a:gd name="connsiteY57" fmla="*/ 1291747 h 2357111"/>
                <a:gd name="connsiteX58" fmla="*/ 156675 w 1649474"/>
                <a:gd name="connsiteY58" fmla="*/ 1301796 h 2357111"/>
                <a:gd name="connsiteX59" fmla="*/ 166723 w 1649474"/>
                <a:gd name="connsiteY59" fmla="*/ 1316868 h 2357111"/>
                <a:gd name="connsiteX60" fmla="*/ 196868 w 1649474"/>
                <a:gd name="connsiteY60" fmla="*/ 1326917 h 2357111"/>
                <a:gd name="connsiteX61" fmla="*/ 242086 w 1649474"/>
                <a:gd name="connsiteY61" fmla="*/ 1347013 h 2357111"/>
                <a:gd name="connsiteX62" fmla="*/ 272231 w 1649474"/>
                <a:gd name="connsiteY62" fmla="*/ 1357062 h 2357111"/>
                <a:gd name="connsiteX63" fmla="*/ 362666 w 1649474"/>
                <a:gd name="connsiteY63" fmla="*/ 1367110 h 2357111"/>
                <a:gd name="connsiteX64" fmla="*/ 392811 w 1649474"/>
                <a:gd name="connsiteY64" fmla="*/ 1377158 h 2357111"/>
                <a:gd name="connsiteX65" fmla="*/ 427980 w 1649474"/>
                <a:gd name="connsiteY65" fmla="*/ 1387207 h 2357111"/>
                <a:gd name="connsiteX66" fmla="*/ 448077 w 1649474"/>
                <a:gd name="connsiteY66" fmla="*/ 1412328 h 2357111"/>
                <a:gd name="connsiteX67" fmla="*/ 478222 w 1649474"/>
                <a:gd name="connsiteY67" fmla="*/ 1422376 h 2357111"/>
                <a:gd name="connsiteX68" fmla="*/ 493294 w 1649474"/>
                <a:gd name="connsiteY68" fmla="*/ 1427400 h 2357111"/>
                <a:gd name="connsiteX69" fmla="*/ 508367 w 1649474"/>
                <a:gd name="connsiteY69" fmla="*/ 1432424 h 2357111"/>
                <a:gd name="connsiteX70" fmla="*/ 548560 w 1649474"/>
                <a:gd name="connsiteY70" fmla="*/ 1432424 h 2357111"/>
                <a:gd name="connsiteX71" fmla="*/ 563633 w 1649474"/>
                <a:gd name="connsiteY71" fmla="*/ 1427400 h 2357111"/>
                <a:gd name="connsiteX72" fmla="*/ 578705 w 1649474"/>
                <a:gd name="connsiteY72" fmla="*/ 1417352 h 2357111"/>
                <a:gd name="connsiteX73" fmla="*/ 608850 w 1649474"/>
                <a:gd name="connsiteY73" fmla="*/ 1407303 h 2357111"/>
                <a:gd name="connsiteX74" fmla="*/ 649044 w 1649474"/>
                <a:gd name="connsiteY74" fmla="*/ 1412328 h 2357111"/>
                <a:gd name="connsiteX75" fmla="*/ 669141 w 1649474"/>
                <a:gd name="connsiteY75" fmla="*/ 1457545 h 2357111"/>
                <a:gd name="connsiteX76" fmla="*/ 679189 w 1649474"/>
                <a:gd name="connsiteY76" fmla="*/ 1487690 h 2357111"/>
                <a:gd name="connsiteX77" fmla="*/ 684213 w 1649474"/>
                <a:gd name="connsiteY77" fmla="*/ 1502763 h 2357111"/>
                <a:gd name="connsiteX78" fmla="*/ 704310 w 1649474"/>
                <a:gd name="connsiteY78" fmla="*/ 1527884 h 2357111"/>
                <a:gd name="connsiteX79" fmla="*/ 719382 w 1649474"/>
                <a:gd name="connsiteY79" fmla="*/ 1558029 h 2357111"/>
                <a:gd name="connsiteX80" fmla="*/ 729431 w 1649474"/>
                <a:gd name="connsiteY80" fmla="*/ 1568077 h 2357111"/>
                <a:gd name="connsiteX81" fmla="*/ 739479 w 1649474"/>
                <a:gd name="connsiteY81" fmla="*/ 1583150 h 2357111"/>
                <a:gd name="connsiteX82" fmla="*/ 754552 w 1649474"/>
                <a:gd name="connsiteY82" fmla="*/ 1588174 h 2357111"/>
                <a:gd name="connsiteX83" fmla="*/ 769624 w 1649474"/>
                <a:gd name="connsiteY83" fmla="*/ 1598222 h 2357111"/>
                <a:gd name="connsiteX84" fmla="*/ 789721 w 1649474"/>
                <a:gd name="connsiteY84" fmla="*/ 1618319 h 2357111"/>
                <a:gd name="connsiteX85" fmla="*/ 814842 w 1649474"/>
                <a:gd name="connsiteY85" fmla="*/ 1653488 h 2357111"/>
                <a:gd name="connsiteX86" fmla="*/ 824890 w 1649474"/>
                <a:gd name="connsiteY86" fmla="*/ 1668561 h 2357111"/>
                <a:gd name="connsiteX87" fmla="*/ 855035 w 1649474"/>
                <a:gd name="connsiteY87" fmla="*/ 1678609 h 2357111"/>
                <a:gd name="connsiteX88" fmla="*/ 870108 w 1649474"/>
                <a:gd name="connsiteY88" fmla="*/ 1688657 h 2357111"/>
                <a:gd name="connsiteX89" fmla="*/ 890204 w 1649474"/>
                <a:gd name="connsiteY89" fmla="*/ 1708754 h 2357111"/>
                <a:gd name="connsiteX90" fmla="*/ 910301 w 1649474"/>
                <a:gd name="connsiteY90" fmla="*/ 1728851 h 2357111"/>
                <a:gd name="connsiteX91" fmla="*/ 930398 w 1649474"/>
                <a:gd name="connsiteY91" fmla="*/ 1774068 h 2357111"/>
                <a:gd name="connsiteX92" fmla="*/ 940446 w 1649474"/>
                <a:gd name="connsiteY92" fmla="*/ 1809238 h 2357111"/>
                <a:gd name="connsiteX93" fmla="*/ 950494 w 1649474"/>
                <a:gd name="connsiteY93" fmla="*/ 1859479 h 2357111"/>
                <a:gd name="connsiteX94" fmla="*/ 960543 w 1649474"/>
                <a:gd name="connsiteY94" fmla="*/ 1889624 h 2357111"/>
                <a:gd name="connsiteX95" fmla="*/ 975615 w 1649474"/>
                <a:gd name="connsiteY95" fmla="*/ 1904697 h 2357111"/>
                <a:gd name="connsiteX96" fmla="*/ 980639 w 1649474"/>
                <a:gd name="connsiteY96" fmla="*/ 1919769 h 2357111"/>
                <a:gd name="connsiteX97" fmla="*/ 1005760 w 1649474"/>
                <a:gd name="connsiteY97" fmla="*/ 1939866 h 2357111"/>
                <a:gd name="connsiteX98" fmla="*/ 1035905 w 1649474"/>
                <a:gd name="connsiteY98" fmla="*/ 2030301 h 2357111"/>
                <a:gd name="connsiteX99" fmla="*/ 1050978 w 1649474"/>
                <a:gd name="connsiteY99" fmla="*/ 2075519 h 2357111"/>
                <a:gd name="connsiteX100" fmla="*/ 1056002 w 1649474"/>
                <a:gd name="connsiteY100" fmla="*/ 2090591 h 2357111"/>
                <a:gd name="connsiteX101" fmla="*/ 1061026 w 1649474"/>
                <a:gd name="connsiteY101" fmla="*/ 2115712 h 2357111"/>
                <a:gd name="connsiteX102" fmla="*/ 1056002 w 1649474"/>
                <a:gd name="connsiteY102" fmla="*/ 2145857 h 2357111"/>
                <a:gd name="connsiteX103" fmla="*/ 1056002 w 1649474"/>
                <a:gd name="connsiteY103" fmla="*/ 2186051 h 2357111"/>
                <a:gd name="connsiteX104" fmla="*/ 1121316 w 1649474"/>
                <a:gd name="connsiteY104" fmla="*/ 2201123 h 2357111"/>
                <a:gd name="connsiteX105" fmla="*/ 1156486 w 1649474"/>
                <a:gd name="connsiteY105" fmla="*/ 2226244 h 2357111"/>
                <a:gd name="connsiteX106" fmla="*/ 1151461 w 1649474"/>
                <a:gd name="connsiteY106" fmla="*/ 2271462 h 2357111"/>
                <a:gd name="connsiteX107" fmla="*/ 1141413 w 1649474"/>
                <a:gd name="connsiteY107" fmla="*/ 2301607 h 2357111"/>
                <a:gd name="connsiteX108" fmla="*/ 1156486 w 1649474"/>
                <a:gd name="connsiteY108" fmla="*/ 2336776 h 2357111"/>
                <a:gd name="connsiteX109" fmla="*/ 1171558 w 1649474"/>
                <a:gd name="connsiteY109" fmla="*/ 2341800 h 2357111"/>
                <a:gd name="connsiteX110" fmla="*/ 1206727 w 1649474"/>
                <a:gd name="connsiteY110" fmla="*/ 2316679 h 2357111"/>
                <a:gd name="connsiteX111" fmla="*/ 1246921 w 1649474"/>
                <a:gd name="connsiteY111" fmla="*/ 2321703 h 2357111"/>
                <a:gd name="connsiteX112" fmla="*/ 1256969 w 1649474"/>
                <a:gd name="connsiteY112" fmla="*/ 2331752 h 2357111"/>
                <a:gd name="connsiteX113" fmla="*/ 1302187 w 1649474"/>
                <a:gd name="connsiteY113" fmla="*/ 2341800 h 2357111"/>
                <a:gd name="connsiteX114" fmla="*/ 1317259 w 1649474"/>
                <a:gd name="connsiteY114" fmla="*/ 2346824 h 2357111"/>
                <a:gd name="connsiteX115" fmla="*/ 1327308 w 1649474"/>
                <a:gd name="connsiteY115" fmla="*/ 2356873 h 2357111"/>
                <a:gd name="connsiteX116" fmla="*/ 1367501 w 1649474"/>
                <a:gd name="connsiteY116" fmla="*/ 2351849 h 2357111"/>
                <a:gd name="connsiteX117" fmla="*/ 1377549 w 1649474"/>
                <a:gd name="connsiteY117" fmla="*/ 2301607 h 2357111"/>
                <a:gd name="connsiteX118" fmla="*/ 1357453 w 1649474"/>
                <a:gd name="connsiteY118" fmla="*/ 2306631 h 2357111"/>
                <a:gd name="connsiteX119" fmla="*/ 1337356 w 1649474"/>
                <a:gd name="connsiteY119" fmla="*/ 2241317 h 2357111"/>
                <a:gd name="connsiteX120" fmla="*/ 1327308 w 1649474"/>
                <a:gd name="connsiteY120" fmla="*/ 2211172 h 2357111"/>
                <a:gd name="connsiteX121" fmla="*/ 1332332 w 1649474"/>
                <a:gd name="connsiteY121" fmla="*/ 2181027 h 2357111"/>
                <a:gd name="connsiteX122" fmla="*/ 1362477 w 1649474"/>
                <a:gd name="connsiteY122" fmla="*/ 2170978 h 2357111"/>
                <a:gd name="connsiteX123" fmla="*/ 1442864 w 1649474"/>
                <a:gd name="connsiteY123" fmla="*/ 2160930 h 2357111"/>
                <a:gd name="connsiteX124" fmla="*/ 1483057 w 1649474"/>
                <a:gd name="connsiteY124" fmla="*/ 2140833 h 2357111"/>
                <a:gd name="connsiteX125" fmla="*/ 1493105 w 1649474"/>
                <a:gd name="connsiteY125" fmla="*/ 2125761 h 2357111"/>
                <a:gd name="connsiteX126" fmla="*/ 1498130 w 1649474"/>
                <a:gd name="connsiteY126" fmla="*/ 2110688 h 2357111"/>
                <a:gd name="connsiteX127" fmla="*/ 1503154 w 1649474"/>
                <a:gd name="connsiteY127" fmla="*/ 2050398 h 2357111"/>
                <a:gd name="connsiteX128" fmla="*/ 1508178 w 1649474"/>
                <a:gd name="connsiteY128" fmla="*/ 2035325 h 2357111"/>
                <a:gd name="connsiteX129" fmla="*/ 1583541 w 1649474"/>
                <a:gd name="connsiteY129" fmla="*/ 2045374 h 2357111"/>
                <a:gd name="connsiteX130" fmla="*/ 1623734 w 1649474"/>
                <a:gd name="connsiteY130" fmla="*/ 2055422 h 2357111"/>
                <a:gd name="connsiteX131" fmla="*/ 1648855 w 1649474"/>
                <a:gd name="connsiteY131" fmla="*/ 2050398 h 2357111"/>
                <a:gd name="connsiteX132" fmla="*/ 1633782 w 1649474"/>
                <a:gd name="connsiteY132" fmla="*/ 2045374 h 2357111"/>
                <a:gd name="connsiteX133" fmla="*/ 1623734 w 1649474"/>
                <a:gd name="connsiteY133" fmla="*/ 2035325 h 2357111"/>
                <a:gd name="connsiteX134" fmla="*/ 1593589 w 1649474"/>
                <a:gd name="connsiteY134" fmla="*/ 2025277 h 2357111"/>
                <a:gd name="connsiteX135" fmla="*/ 1578516 w 1649474"/>
                <a:gd name="connsiteY135" fmla="*/ 2020253 h 2357111"/>
                <a:gd name="connsiteX136" fmla="*/ 1563444 w 1649474"/>
                <a:gd name="connsiteY136" fmla="*/ 2010205 h 2357111"/>
                <a:gd name="connsiteX137" fmla="*/ 1548371 w 1649474"/>
                <a:gd name="connsiteY137" fmla="*/ 2005180 h 2357111"/>
                <a:gd name="connsiteX138" fmla="*/ 1533299 w 1649474"/>
                <a:gd name="connsiteY138" fmla="*/ 1990108 h 2357111"/>
                <a:gd name="connsiteX139" fmla="*/ 1538323 w 1649474"/>
                <a:gd name="connsiteY139" fmla="*/ 1944890 h 2357111"/>
                <a:gd name="connsiteX140" fmla="*/ 1543347 w 1649474"/>
                <a:gd name="connsiteY140" fmla="*/ 1929818 h 2357111"/>
                <a:gd name="connsiteX141" fmla="*/ 1578516 w 1649474"/>
                <a:gd name="connsiteY141" fmla="*/ 1924794 h 2357111"/>
                <a:gd name="connsiteX142" fmla="*/ 1583541 w 1649474"/>
                <a:gd name="connsiteY142" fmla="*/ 1909721 h 2357111"/>
                <a:gd name="connsiteX143" fmla="*/ 1593589 w 1649474"/>
                <a:gd name="connsiteY143" fmla="*/ 1894649 h 2357111"/>
                <a:gd name="connsiteX144" fmla="*/ 1578516 w 1649474"/>
                <a:gd name="connsiteY144" fmla="*/ 1889624 h 2357111"/>
                <a:gd name="connsiteX145" fmla="*/ 1563444 w 1649474"/>
                <a:gd name="connsiteY145" fmla="*/ 1879576 h 2357111"/>
                <a:gd name="connsiteX146" fmla="*/ 1533299 w 1649474"/>
                <a:gd name="connsiteY146" fmla="*/ 1869528 h 2357111"/>
                <a:gd name="connsiteX147" fmla="*/ 1528275 w 1649474"/>
                <a:gd name="connsiteY147" fmla="*/ 1854455 h 2357111"/>
                <a:gd name="connsiteX148" fmla="*/ 1518226 w 1649474"/>
                <a:gd name="connsiteY148" fmla="*/ 1844407 h 2357111"/>
                <a:gd name="connsiteX149" fmla="*/ 1528275 w 1649474"/>
                <a:gd name="connsiteY149" fmla="*/ 1799189 h 2357111"/>
                <a:gd name="connsiteX150" fmla="*/ 1533299 w 1649474"/>
                <a:gd name="connsiteY150" fmla="*/ 1769044 h 2357111"/>
                <a:gd name="connsiteX151" fmla="*/ 1538323 w 1649474"/>
                <a:gd name="connsiteY151" fmla="*/ 1753972 h 2357111"/>
                <a:gd name="connsiteX152" fmla="*/ 1533299 w 1649474"/>
                <a:gd name="connsiteY152" fmla="*/ 1658512 h 2357111"/>
                <a:gd name="connsiteX153" fmla="*/ 1523250 w 1649474"/>
                <a:gd name="connsiteY153" fmla="*/ 1628367 h 2357111"/>
                <a:gd name="connsiteX154" fmla="*/ 1518226 w 1649474"/>
                <a:gd name="connsiteY154" fmla="*/ 1613295 h 2357111"/>
                <a:gd name="connsiteX155" fmla="*/ 1513202 w 1649474"/>
                <a:gd name="connsiteY155" fmla="*/ 1578125 h 2357111"/>
                <a:gd name="connsiteX156" fmla="*/ 1508178 w 1649474"/>
                <a:gd name="connsiteY156" fmla="*/ 1563053 h 2357111"/>
                <a:gd name="connsiteX157" fmla="*/ 1493105 w 1649474"/>
                <a:gd name="connsiteY157" fmla="*/ 1558029 h 2357111"/>
                <a:gd name="connsiteX158" fmla="*/ 1473009 w 1649474"/>
                <a:gd name="connsiteY158" fmla="*/ 1517835 h 2357111"/>
                <a:gd name="connsiteX159" fmla="*/ 1462960 w 1649474"/>
                <a:gd name="connsiteY159" fmla="*/ 1477642 h 2357111"/>
                <a:gd name="connsiteX160" fmla="*/ 1467985 w 1649474"/>
                <a:gd name="connsiteY160" fmla="*/ 1407303 h 2357111"/>
                <a:gd name="connsiteX161" fmla="*/ 1473009 w 1649474"/>
                <a:gd name="connsiteY161" fmla="*/ 1392231 h 2357111"/>
                <a:gd name="connsiteX162" fmla="*/ 1457936 w 1649474"/>
                <a:gd name="connsiteY162" fmla="*/ 1291747 h 2357111"/>
                <a:gd name="connsiteX163" fmla="*/ 1467985 w 1649474"/>
                <a:gd name="connsiteY163" fmla="*/ 1156095 h 2357111"/>
                <a:gd name="connsiteX164" fmla="*/ 1457936 w 1649474"/>
                <a:gd name="connsiteY164" fmla="*/ 1125950 h 2357111"/>
                <a:gd name="connsiteX165" fmla="*/ 1437839 w 1649474"/>
                <a:gd name="connsiteY165" fmla="*/ 1105853 h 2357111"/>
                <a:gd name="connsiteX166" fmla="*/ 1432815 w 1649474"/>
                <a:gd name="connsiteY166" fmla="*/ 1060635 h 2357111"/>
                <a:gd name="connsiteX167" fmla="*/ 1427791 w 1649474"/>
                <a:gd name="connsiteY167" fmla="*/ 1035514 h 2357111"/>
                <a:gd name="connsiteX168" fmla="*/ 1402670 w 1649474"/>
                <a:gd name="connsiteY168" fmla="*/ 1010394 h 2357111"/>
                <a:gd name="connsiteX169" fmla="*/ 1392622 w 1649474"/>
                <a:gd name="connsiteY169" fmla="*/ 1000345 h 2357111"/>
                <a:gd name="connsiteX170" fmla="*/ 1367501 w 1649474"/>
                <a:gd name="connsiteY170" fmla="*/ 965176 h 2357111"/>
                <a:gd name="connsiteX171" fmla="*/ 1352428 w 1649474"/>
                <a:gd name="connsiteY171" fmla="*/ 940055 h 2357111"/>
                <a:gd name="connsiteX172" fmla="*/ 1349524 w 1649474"/>
                <a:gd name="connsiteY172" fmla="*/ 915458 h 2357111"/>
                <a:gd name="connsiteX173" fmla="*/ 1338952 w 1649474"/>
                <a:gd name="connsiteY173" fmla="*/ 895361 h 2357111"/>
                <a:gd name="connsiteX174" fmla="*/ 1317259 w 1649474"/>
                <a:gd name="connsiteY174" fmla="*/ 889813 h 2357111"/>
                <a:gd name="connsiteX175" fmla="*/ 1302187 w 1649474"/>
                <a:gd name="connsiteY175" fmla="*/ 851190 h 2357111"/>
                <a:gd name="connsiteX176" fmla="*/ 1262098 w 1649474"/>
                <a:gd name="connsiteY176" fmla="*/ 845486 h 2357111"/>
                <a:gd name="connsiteX177" fmla="*/ 1246921 w 1649474"/>
                <a:gd name="connsiteY177" fmla="*/ 869717 h 2357111"/>
                <a:gd name="connsiteX178" fmla="*/ 1221800 w 1649474"/>
                <a:gd name="connsiteY178" fmla="*/ 854644 h 2357111"/>
                <a:gd name="connsiteX179" fmla="*/ 1206727 w 1649474"/>
                <a:gd name="connsiteY179" fmla="*/ 839572 h 2357111"/>
                <a:gd name="connsiteX180" fmla="*/ 1201703 w 1649474"/>
                <a:gd name="connsiteY180" fmla="*/ 804402 h 2357111"/>
                <a:gd name="connsiteX181" fmla="*/ 1210705 w 1649474"/>
                <a:gd name="connsiteY181" fmla="*/ 755207 h 2357111"/>
                <a:gd name="connsiteX182" fmla="*/ 1176582 w 1649474"/>
                <a:gd name="connsiteY182" fmla="*/ 698895 h 2357111"/>
                <a:gd name="connsiteX183" fmla="*/ 1166534 w 1649474"/>
                <a:gd name="connsiteY183" fmla="*/ 668750 h 2357111"/>
                <a:gd name="connsiteX184" fmla="*/ 1161510 w 1649474"/>
                <a:gd name="connsiteY184" fmla="*/ 653677 h 2357111"/>
                <a:gd name="connsiteX185" fmla="*/ 1166534 w 1649474"/>
                <a:gd name="connsiteY185" fmla="*/ 563242 h 2357111"/>
                <a:gd name="connsiteX186" fmla="*/ 1196679 w 1649474"/>
                <a:gd name="connsiteY186" fmla="*/ 553194 h 2357111"/>
                <a:gd name="connsiteX187" fmla="*/ 1211752 w 1649474"/>
                <a:gd name="connsiteY187" fmla="*/ 548169 h 2357111"/>
                <a:gd name="connsiteX188" fmla="*/ 1226824 w 1649474"/>
                <a:gd name="connsiteY188" fmla="*/ 477831 h 2357111"/>
                <a:gd name="connsiteX189" fmla="*/ 1241897 w 1649474"/>
                <a:gd name="connsiteY189" fmla="*/ 427589 h 2357111"/>
                <a:gd name="connsiteX190" fmla="*/ 1259089 w 1649474"/>
                <a:gd name="connsiteY190" fmla="*/ 402992 h 2357111"/>
                <a:gd name="connsiteX191" fmla="*/ 1236872 w 1649474"/>
                <a:gd name="connsiteY191" fmla="*/ 387396 h 2357111"/>
                <a:gd name="connsiteX192" fmla="*/ 1216776 w 1649474"/>
                <a:gd name="connsiteY192" fmla="*/ 357251 h 2357111"/>
                <a:gd name="connsiteX193" fmla="*/ 1211752 w 1649474"/>
                <a:gd name="connsiteY193" fmla="*/ 342178 h 2357111"/>
                <a:gd name="connsiteX194" fmla="*/ 1201703 w 1649474"/>
                <a:gd name="connsiteY194" fmla="*/ 332130 h 2357111"/>
                <a:gd name="connsiteX195" fmla="*/ 1191655 w 1649474"/>
                <a:gd name="connsiteY195" fmla="*/ 301985 h 2357111"/>
                <a:gd name="connsiteX196" fmla="*/ 1196679 w 1649474"/>
                <a:gd name="connsiteY196" fmla="*/ 181405 h 2357111"/>
                <a:gd name="connsiteX197" fmla="*/ 1225777 w 1649474"/>
                <a:gd name="connsiteY197" fmla="*/ 144116 h 2357111"/>
                <a:gd name="connsiteX198" fmla="*/ 1203299 w 1649474"/>
                <a:gd name="connsiteY198" fmla="*/ 118995 h 2357111"/>
                <a:gd name="connsiteX199" fmla="*/ 1181607 w 1649474"/>
                <a:gd name="connsiteY199" fmla="*/ 111066 h 2357111"/>
                <a:gd name="connsiteX200" fmla="*/ 1161510 w 1649474"/>
                <a:gd name="connsiteY200" fmla="*/ 116090 h 2357111"/>
                <a:gd name="connsiteX201" fmla="*/ 1130030 w 1649474"/>
                <a:gd name="connsiteY201" fmla="*/ 139091 h 2357111"/>
                <a:gd name="connsiteX202" fmla="*/ 1100696 w 1649474"/>
                <a:gd name="connsiteY202" fmla="*/ 156807 h 2357111"/>
                <a:gd name="connsiteX203" fmla="*/ 1076099 w 1649474"/>
                <a:gd name="connsiteY203" fmla="*/ 171356 h 2357111"/>
                <a:gd name="connsiteX204" fmla="*/ 1061026 w 1649474"/>
                <a:gd name="connsiteY204" fmla="*/ 176380 h 2357111"/>
                <a:gd name="connsiteX205" fmla="*/ 1035905 w 1649474"/>
                <a:gd name="connsiteY205" fmla="*/ 191453 h 2357111"/>
                <a:gd name="connsiteX206" fmla="*/ 1020833 w 1649474"/>
                <a:gd name="connsiteY206" fmla="*/ 201501 h 2357111"/>
                <a:gd name="connsiteX207" fmla="*/ 990688 w 1649474"/>
                <a:gd name="connsiteY207" fmla="*/ 211550 h 2357111"/>
                <a:gd name="connsiteX208" fmla="*/ 975615 w 1649474"/>
                <a:gd name="connsiteY208" fmla="*/ 216574 h 2357111"/>
                <a:gd name="connsiteX209" fmla="*/ 960543 w 1649474"/>
                <a:gd name="connsiteY209" fmla="*/ 221598 h 2357111"/>
                <a:gd name="connsiteX210" fmla="*/ 940446 w 1649474"/>
                <a:gd name="connsiteY210" fmla="*/ 216574 h 2357111"/>
                <a:gd name="connsiteX211" fmla="*/ 910301 w 1649474"/>
                <a:gd name="connsiteY211" fmla="*/ 181405 h 2357111"/>
                <a:gd name="connsiteX212" fmla="*/ 890204 w 1649474"/>
                <a:gd name="connsiteY212" fmla="*/ 161308 h 2357111"/>
                <a:gd name="connsiteX213" fmla="*/ 885180 w 1649474"/>
                <a:gd name="connsiteY213" fmla="*/ 146235 h 2357111"/>
                <a:gd name="connsiteX214" fmla="*/ 865083 w 1649474"/>
                <a:gd name="connsiteY214" fmla="*/ 121114 h 2357111"/>
                <a:gd name="connsiteX215" fmla="*/ 850011 w 1649474"/>
                <a:gd name="connsiteY215" fmla="*/ 111066 h 2357111"/>
                <a:gd name="connsiteX216" fmla="*/ 839963 w 1649474"/>
                <a:gd name="connsiteY216" fmla="*/ 95994 h 2357111"/>
                <a:gd name="connsiteX217" fmla="*/ 794222 w 1649474"/>
                <a:gd name="connsiteY217" fmla="*/ 56586 h 2357111"/>
                <a:gd name="connsiteX218" fmla="*/ 759576 w 1649474"/>
                <a:gd name="connsiteY218" fmla="*/ 50776 h 2357111"/>
                <a:gd name="connsiteX219" fmla="*/ 729431 w 1649474"/>
                <a:gd name="connsiteY219" fmla="*/ 40728 h 2357111"/>
                <a:gd name="connsiteX220" fmla="*/ 714358 w 1649474"/>
                <a:gd name="connsiteY220" fmla="*/ 35703 h 2357111"/>
                <a:gd name="connsiteX221" fmla="*/ 644020 w 1649474"/>
                <a:gd name="connsiteY221" fmla="*/ 40728 h 2357111"/>
                <a:gd name="connsiteX222" fmla="*/ 613875 w 1649474"/>
                <a:gd name="connsiteY222" fmla="*/ 50776 h 2357111"/>
                <a:gd name="connsiteX223" fmla="*/ 598802 w 1649474"/>
                <a:gd name="connsiteY223" fmla="*/ 40728 h 2357111"/>
                <a:gd name="connsiteX224" fmla="*/ 578705 w 1649474"/>
                <a:gd name="connsiteY224" fmla="*/ 20631 h 2357111"/>
                <a:gd name="connsiteX225" fmla="*/ 548560 w 1649474"/>
                <a:gd name="connsiteY225" fmla="*/ 10583 h 2357111"/>
                <a:gd name="connsiteX226" fmla="*/ 533488 w 1649474"/>
                <a:gd name="connsiteY226" fmla="*/ 5558 h 2357111"/>
                <a:gd name="connsiteX227" fmla="*/ 518415 w 1649474"/>
                <a:gd name="connsiteY227" fmla="*/ 534 h 2357111"/>
                <a:gd name="connsiteX228" fmla="*/ 503343 w 1649474"/>
                <a:gd name="connsiteY228" fmla="*/ 5558 h 2357111"/>
                <a:gd name="connsiteX0" fmla="*/ 503343 w 1649474"/>
                <a:gd name="connsiteY0" fmla="*/ 5558 h 2357111"/>
                <a:gd name="connsiteX1" fmla="*/ 503343 w 1649474"/>
                <a:gd name="connsiteY1" fmla="*/ 80921 h 2357111"/>
                <a:gd name="connsiteX2" fmla="*/ 518415 w 1649474"/>
                <a:gd name="connsiteY2" fmla="*/ 85945 h 2357111"/>
                <a:gd name="connsiteX3" fmla="*/ 528464 w 1649474"/>
                <a:gd name="connsiteY3" fmla="*/ 116090 h 2357111"/>
                <a:gd name="connsiteX4" fmla="*/ 543536 w 1649474"/>
                <a:gd name="connsiteY4" fmla="*/ 146235 h 2357111"/>
                <a:gd name="connsiteX5" fmla="*/ 553585 w 1649474"/>
                <a:gd name="connsiteY5" fmla="*/ 156284 h 2357111"/>
                <a:gd name="connsiteX6" fmla="*/ 548560 w 1649474"/>
                <a:gd name="connsiteY6" fmla="*/ 181405 h 2357111"/>
                <a:gd name="connsiteX7" fmla="*/ 513391 w 1649474"/>
                <a:gd name="connsiteY7" fmla="*/ 196477 h 2357111"/>
                <a:gd name="connsiteX8" fmla="*/ 503343 w 1649474"/>
                <a:gd name="connsiteY8" fmla="*/ 211550 h 2357111"/>
                <a:gd name="connsiteX9" fmla="*/ 488270 w 1649474"/>
                <a:gd name="connsiteY9" fmla="*/ 266816 h 2357111"/>
                <a:gd name="connsiteX10" fmla="*/ 478222 w 1649474"/>
                <a:gd name="connsiteY10" fmla="*/ 296961 h 2357111"/>
                <a:gd name="connsiteX11" fmla="*/ 468174 w 1649474"/>
                <a:gd name="connsiteY11" fmla="*/ 312033 h 2357111"/>
                <a:gd name="connsiteX12" fmla="*/ 448077 w 1649474"/>
                <a:gd name="connsiteY12" fmla="*/ 352227 h 2357111"/>
                <a:gd name="connsiteX13" fmla="*/ 443053 w 1649474"/>
                <a:gd name="connsiteY13" fmla="*/ 367299 h 2357111"/>
                <a:gd name="connsiteX14" fmla="*/ 422956 w 1649474"/>
                <a:gd name="connsiteY14" fmla="*/ 387396 h 2357111"/>
                <a:gd name="connsiteX15" fmla="*/ 412908 w 1649474"/>
                <a:gd name="connsiteY15" fmla="*/ 417541 h 2357111"/>
                <a:gd name="connsiteX16" fmla="*/ 407883 w 1649474"/>
                <a:gd name="connsiteY16" fmla="*/ 432613 h 2357111"/>
                <a:gd name="connsiteX17" fmla="*/ 387787 w 1649474"/>
                <a:gd name="connsiteY17" fmla="*/ 457734 h 2357111"/>
                <a:gd name="connsiteX18" fmla="*/ 382763 w 1649474"/>
                <a:gd name="connsiteY18" fmla="*/ 477831 h 2357111"/>
                <a:gd name="connsiteX19" fmla="*/ 377738 w 1649474"/>
                <a:gd name="connsiteY19" fmla="*/ 492903 h 2357111"/>
                <a:gd name="connsiteX20" fmla="*/ 367690 w 1649474"/>
                <a:gd name="connsiteY20" fmla="*/ 568266 h 2357111"/>
                <a:gd name="connsiteX21" fmla="*/ 357642 w 1649474"/>
                <a:gd name="connsiteY21" fmla="*/ 583339 h 2357111"/>
                <a:gd name="connsiteX22" fmla="*/ 342569 w 1649474"/>
                <a:gd name="connsiteY22" fmla="*/ 608460 h 2357111"/>
                <a:gd name="connsiteX23" fmla="*/ 327497 w 1649474"/>
                <a:gd name="connsiteY23" fmla="*/ 638605 h 2357111"/>
                <a:gd name="connsiteX24" fmla="*/ 322472 w 1649474"/>
                <a:gd name="connsiteY24" fmla="*/ 653677 h 2357111"/>
                <a:gd name="connsiteX25" fmla="*/ 312424 w 1649474"/>
                <a:gd name="connsiteY25" fmla="*/ 693871 h 2357111"/>
                <a:gd name="connsiteX26" fmla="*/ 297352 w 1649474"/>
                <a:gd name="connsiteY26" fmla="*/ 724016 h 2357111"/>
                <a:gd name="connsiteX27" fmla="*/ 287303 w 1649474"/>
                <a:gd name="connsiteY27" fmla="*/ 754161 h 2357111"/>
                <a:gd name="connsiteX28" fmla="*/ 282279 w 1649474"/>
                <a:gd name="connsiteY28" fmla="*/ 769233 h 2357111"/>
                <a:gd name="connsiteX29" fmla="*/ 272231 w 1649474"/>
                <a:gd name="connsiteY29" fmla="*/ 779282 h 2357111"/>
                <a:gd name="connsiteX30" fmla="*/ 267207 w 1649474"/>
                <a:gd name="connsiteY30" fmla="*/ 794354 h 2357111"/>
                <a:gd name="connsiteX31" fmla="*/ 247110 w 1649474"/>
                <a:gd name="connsiteY31" fmla="*/ 814451 h 2357111"/>
                <a:gd name="connsiteX32" fmla="*/ 242086 w 1649474"/>
                <a:gd name="connsiteY32" fmla="*/ 829523 h 2357111"/>
                <a:gd name="connsiteX33" fmla="*/ 227013 w 1649474"/>
                <a:gd name="connsiteY33" fmla="*/ 834547 h 2357111"/>
                <a:gd name="connsiteX34" fmla="*/ 221989 w 1649474"/>
                <a:gd name="connsiteY34" fmla="*/ 859668 h 2357111"/>
                <a:gd name="connsiteX35" fmla="*/ 211941 w 1649474"/>
                <a:gd name="connsiteY35" fmla="*/ 874741 h 2357111"/>
                <a:gd name="connsiteX36" fmla="*/ 171747 w 1649474"/>
                <a:gd name="connsiteY36" fmla="*/ 854644 h 2357111"/>
                <a:gd name="connsiteX37" fmla="*/ 121505 w 1649474"/>
                <a:gd name="connsiteY37" fmla="*/ 859668 h 2357111"/>
                <a:gd name="connsiteX38" fmla="*/ 111457 w 1649474"/>
                <a:gd name="connsiteY38" fmla="*/ 874741 h 2357111"/>
                <a:gd name="connsiteX39" fmla="*/ 81312 w 1649474"/>
                <a:gd name="connsiteY39" fmla="*/ 884789 h 2357111"/>
                <a:gd name="connsiteX40" fmla="*/ 51167 w 1649474"/>
                <a:gd name="connsiteY40" fmla="*/ 894838 h 2357111"/>
                <a:gd name="connsiteX41" fmla="*/ 36094 w 1649474"/>
                <a:gd name="connsiteY41" fmla="*/ 899862 h 2357111"/>
                <a:gd name="connsiteX42" fmla="*/ 10974 w 1649474"/>
                <a:gd name="connsiteY42" fmla="*/ 904886 h 2357111"/>
                <a:gd name="connsiteX43" fmla="*/ 925 w 1649474"/>
                <a:gd name="connsiteY43" fmla="*/ 914934 h 2357111"/>
                <a:gd name="connsiteX44" fmla="*/ 15998 w 1649474"/>
                <a:gd name="connsiteY44" fmla="*/ 955128 h 2357111"/>
                <a:gd name="connsiteX45" fmla="*/ 10974 w 1649474"/>
                <a:gd name="connsiteY45" fmla="*/ 975224 h 2357111"/>
                <a:gd name="connsiteX46" fmla="*/ 925 w 1649474"/>
                <a:gd name="connsiteY46" fmla="*/ 985273 h 2357111"/>
                <a:gd name="connsiteX47" fmla="*/ 5949 w 1649474"/>
                <a:gd name="connsiteY47" fmla="*/ 1005369 h 2357111"/>
                <a:gd name="connsiteX48" fmla="*/ 71264 w 1649474"/>
                <a:gd name="connsiteY48" fmla="*/ 1005369 h 2357111"/>
                <a:gd name="connsiteX49" fmla="*/ 76288 w 1649474"/>
                <a:gd name="connsiteY49" fmla="*/ 1020442 h 2357111"/>
                <a:gd name="connsiteX50" fmla="*/ 81312 w 1649474"/>
                <a:gd name="connsiteY50" fmla="*/ 1040539 h 2357111"/>
                <a:gd name="connsiteX51" fmla="*/ 76288 w 1649474"/>
                <a:gd name="connsiteY51" fmla="*/ 1100829 h 2357111"/>
                <a:gd name="connsiteX52" fmla="*/ 66239 w 1649474"/>
                <a:gd name="connsiteY52" fmla="*/ 1151071 h 2357111"/>
                <a:gd name="connsiteX53" fmla="*/ 71264 w 1649474"/>
                <a:gd name="connsiteY53" fmla="*/ 1216385 h 2357111"/>
                <a:gd name="connsiteX54" fmla="*/ 76288 w 1649474"/>
                <a:gd name="connsiteY54" fmla="*/ 1231457 h 2357111"/>
                <a:gd name="connsiteX55" fmla="*/ 96385 w 1649474"/>
                <a:gd name="connsiteY55" fmla="*/ 1251554 h 2357111"/>
                <a:gd name="connsiteX56" fmla="*/ 121505 w 1649474"/>
                <a:gd name="connsiteY56" fmla="*/ 1276675 h 2357111"/>
                <a:gd name="connsiteX57" fmla="*/ 146626 w 1649474"/>
                <a:gd name="connsiteY57" fmla="*/ 1291747 h 2357111"/>
                <a:gd name="connsiteX58" fmla="*/ 156675 w 1649474"/>
                <a:gd name="connsiteY58" fmla="*/ 1301796 h 2357111"/>
                <a:gd name="connsiteX59" fmla="*/ 166723 w 1649474"/>
                <a:gd name="connsiteY59" fmla="*/ 1316868 h 2357111"/>
                <a:gd name="connsiteX60" fmla="*/ 196868 w 1649474"/>
                <a:gd name="connsiteY60" fmla="*/ 1326917 h 2357111"/>
                <a:gd name="connsiteX61" fmla="*/ 242086 w 1649474"/>
                <a:gd name="connsiteY61" fmla="*/ 1347013 h 2357111"/>
                <a:gd name="connsiteX62" fmla="*/ 272231 w 1649474"/>
                <a:gd name="connsiteY62" fmla="*/ 1357062 h 2357111"/>
                <a:gd name="connsiteX63" fmla="*/ 362666 w 1649474"/>
                <a:gd name="connsiteY63" fmla="*/ 1367110 h 2357111"/>
                <a:gd name="connsiteX64" fmla="*/ 392811 w 1649474"/>
                <a:gd name="connsiteY64" fmla="*/ 1377158 h 2357111"/>
                <a:gd name="connsiteX65" fmla="*/ 427980 w 1649474"/>
                <a:gd name="connsiteY65" fmla="*/ 1387207 h 2357111"/>
                <a:gd name="connsiteX66" fmla="*/ 448077 w 1649474"/>
                <a:gd name="connsiteY66" fmla="*/ 1412328 h 2357111"/>
                <a:gd name="connsiteX67" fmla="*/ 478222 w 1649474"/>
                <a:gd name="connsiteY67" fmla="*/ 1422376 h 2357111"/>
                <a:gd name="connsiteX68" fmla="*/ 493294 w 1649474"/>
                <a:gd name="connsiteY68" fmla="*/ 1427400 h 2357111"/>
                <a:gd name="connsiteX69" fmla="*/ 508367 w 1649474"/>
                <a:gd name="connsiteY69" fmla="*/ 1432424 h 2357111"/>
                <a:gd name="connsiteX70" fmla="*/ 548560 w 1649474"/>
                <a:gd name="connsiteY70" fmla="*/ 1432424 h 2357111"/>
                <a:gd name="connsiteX71" fmla="*/ 563633 w 1649474"/>
                <a:gd name="connsiteY71" fmla="*/ 1427400 h 2357111"/>
                <a:gd name="connsiteX72" fmla="*/ 578705 w 1649474"/>
                <a:gd name="connsiteY72" fmla="*/ 1417352 h 2357111"/>
                <a:gd name="connsiteX73" fmla="*/ 608850 w 1649474"/>
                <a:gd name="connsiteY73" fmla="*/ 1407303 h 2357111"/>
                <a:gd name="connsiteX74" fmla="*/ 649044 w 1649474"/>
                <a:gd name="connsiteY74" fmla="*/ 1412328 h 2357111"/>
                <a:gd name="connsiteX75" fmla="*/ 669141 w 1649474"/>
                <a:gd name="connsiteY75" fmla="*/ 1457545 h 2357111"/>
                <a:gd name="connsiteX76" fmla="*/ 679189 w 1649474"/>
                <a:gd name="connsiteY76" fmla="*/ 1487690 h 2357111"/>
                <a:gd name="connsiteX77" fmla="*/ 684213 w 1649474"/>
                <a:gd name="connsiteY77" fmla="*/ 1502763 h 2357111"/>
                <a:gd name="connsiteX78" fmla="*/ 704310 w 1649474"/>
                <a:gd name="connsiteY78" fmla="*/ 1527884 h 2357111"/>
                <a:gd name="connsiteX79" fmla="*/ 719382 w 1649474"/>
                <a:gd name="connsiteY79" fmla="*/ 1558029 h 2357111"/>
                <a:gd name="connsiteX80" fmla="*/ 729431 w 1649474"/>
                <a:gd name="connsiteY80" fmla="*/ 1568077 h 2357111"/>
                <a:gd name="connsiteX81" fmla="*/ 739479 w 1649474"/>
                <a:gd name="connsiteY81" fmla="*/ 1583150 h 2357111"/>
                <a:gd name="connsiteX82" fmla="*/ 754552 w 1649474"/>
                <a:gd name="connsiteY82" fmla="*/ 1588174 h 2357111"/>
                <a:gd name="connsiteX83" fmla="*/ 769624 w 1649474"/>
                <a:gd name="connsiteY83" fmla="*/ 1598222 h 2357111"/>
                <a:gd name="connsiteX84" fmla="*/ 789721 w 1649474"/>
                <a:gd name="connsiteY84" fmla="*/ 1618319 h 2357111"/>
                <a:gd name="connsiteX85" fmla="*/ 814842 w 1649474"/>
                <a:gd name="connsiteY85" fmla="*/ 1653488 h 2357111"/>
                <a:gd name="connsiteX86" fmla="*/ 824890 w 1649474"/>
                <a:gd name="connsiteY86" fmla="*/ 1668561 h 2357111"/>
                <a:gd name="connsiteX87" fmla="*/ 855035 w 1649474"/>
                <a:gd name="connsiteY87" fmla="*/ 1678609 h 2357111"/>
                <a:gd name="connsiteX88" fmla="*/ 870108 w 1649474"/>
                <a:gd name="connsiteY88" fmla="*/ 1688657 h 2357111"/>
                <a:gd name="connsiteX89" fmla="*/ 890204 w 1649474"/>
                <a:gd name="connsiteY89" fmla="*/ 1708754 h 2357111"/>
                <a:gd name="connsiteX90" fmla="*/ 910301 w 1649474"/>
                <a:gd name="connsiteY90" fmla="*/ 1728851 h 2357111"/>
                <a:gd name="connsiteX91" fmla="*/ 930398 w 1649474"/>
                <a:gd name="connsiteY91" fmla="*/ 1774068 h 2357111"/>
                <a:gd name="connsiteX92" fmla="*/ 940446 w 1649474"/>
                <a:gd name="connsiteY92" fmla="*/ 1809238 h 2357111"/>
                <a:gd name="connsiteX93" fmla="*/ 950494 w 1649474"/>
                <a:gd name="connsiteY93" fmla="*/ 1859479 h 2357111"/>
                <a:gd name="connsiteX94" fmla="*/ 960543 w 1649474"/>
                <a:gd name="connsiteY94" fmla="*/ 1889624 h 2357111"/>
                <a:gd name="connsiteX95" fmla="*/ 975615 w 1649474"/>
                <a:gd name="connsiteY95" fmla="*/ 1904697 h 2357111"/>
                <a:gd name="connsiteX96" fmla="*/ 980639 w 1649474"/>
                <a:gd name="connsiteY96" fmla="*/ 1919769 h 2357111"/>
                <a:gd name="connsiteX97" fmla="*/ 1005760 w 1649474"/>
                <a:gd name="connsiteY97" fmla="*/ 1939866 h 2357111"/>
                <a:gd name="connsiteX98" fmla="*/ 1035905 w 1649474"/>
                <a:gd name="connsiteY98" fmla="*/ 2030301 h 2357111"/>
                <a:gd name="connsiteX99" fmla="*/ 1050978 w 1649474"/>
                <a:gd name="connsiteY99" fmla="*/ 2075519 h 2357111"/>
                <a:gd name="connsiteX100" fmla="*/ 1056002 w 1649474"/>
                <a:gd name="connsiteY100" fmla="*/ 2090591 h 2357111"/>
                <a:gd name="connsiteX101" fmla="*/ 1061026 w 1649474"/>
                <a:gd name="connsiteY101" fmla="*/ 2115712 h 2357111"/>
                <a:gd name="connsiteX102" fmla="*/ 1056002 w 1649474"/>
                <a:gd name="connsiteY102" fmla="*/ 2145857 h 2357111"/>
                <a:gd name="connsiteX103" fmla="*/ 1056002 w 1649474"/>
                <a:gd name="connsiteY103" fmla="*/ 2186051 h 2357111"/>
                <a:gd name="connsiteX104" fmla="*/ 1121316 w 1649474"/>
                <a:gd name="connsiteY104" fmla="*/ 2201123 h 2357111"/>
                <a:gd name="connsiteX105" fmla="*/ 1156486 w 1649474"/>
                <a:gd name="connsiteY105" fmla="*/ 2226244 h 2357111"/>
                <a:gd name="connsiteX106" fmla="*/ 1151461 w 1649474"/>
                <a:gd name="connsiteY106" fmla="*/ 2271462 h 2357111"/>
                <a:gd name="connsiteX107" fmla="*/ 1141413 w 1649474"/>
                <a:gd name="connsiteY107" fmla="*/ 2301607 h 2357111"/>
                <a:gd name="connsiteX108" fmla="*/ 1156486 w 1649474"/>
                <a:gd name="connsiteY108" fmla="*/ 2336776 h 2357111"/>
                <a:gd name="connsiteX109" fmla="*/ 1171558 w 1649474"/>
                <a:gd name="connsiteY109" fmla="*/ 2341800 h 2357111"/>
                <a:gd name="connsiteX110" fmla="*/ 1206727 w 1649474"/>
                <a:gd name="connsiteY110" fmla="*/ 2316679 h 2357111"/>
                <a:gd name="connsiteX111" fmla="*/ 1246921 w 1649474"/>
                <a:gd name="connsiteY111" fmla="*/ 2321703 h 2357111"/>
                <a:gd name="connsiteX112" fmla="*/ 1256969 w 1649474"/>
                <a:gd name="connsiteY112" fmla="*/ 2331752 h 2357111"/>
                <a:gd name="connsiteX113" fmla="*/ 1302187 w 1649474"/>
                <a:gd name="connsiteY113" fmla="*/ 2341800 h 2357111"/>
                <a:gd name="connsiteX114" fmla="*/ 1317259 w 1649474"/>
                <a:gd name="connsiteY114" fmla="*/ 2346824 h 2357111"/>
                <a:gd name="connsiteX115" fmla="*/ 1327308 w 1649474"/>
                <a:gd name="connsiteY115" fmla="*/ 2356873 h 2357111"/>
                <a:gd name="connsiteX116" fmla="*/ 1367501 w 1649474"/>
                <a:gd name="connsiteY116" fmla="*/ 2351849 h 2357111"/>
                <a:gd name="connsiteX117" fmla="*/ 1377549 w 1649474"/>
                <a:gd name="connsiteY117" fmla="*/ 2301607 h 2357111"/>
                <a:gd name="connsiteX118" fmla="*/ 1357453 w 1649474"/>
                <a:gd name="connsiteY118" fmla="*/ 2306631 h 2357111"/>
                <a:gd name="connsiteX119" fmla="*/ 1337356 w 1649474"/>
                <a:gd name="connsiteY119" fmla="*/ 2241317 h 2357111"/>
                <a:gd name="connsiteX120" fmla="*/ 1327308 w 1649474"/>
                <a:gd name="connsiteY120" fmla="*/ 2211172 h 2357111"/>
                <a:gd name="connsiteX121" fmla="*/ 1332332 w 1649474"/>
                <a:gd name="connsiteY121" fmla="*/ 2181027 h 2357111"/>
                <a:gd name="connsiteX122" fmla="*/ 1362477 w 1649474"/>
                <a:gd name="connsiteY122" fmla="*/ 2170978 h 2357111"/>
                <a:gd name="connsiteX123" fmla="*/ 1442864 w 1649474"/>
                <a:gd name="connsiteY123" fmla="*/ 2160930 h 2357111"/>
                <a:gd name="connsiteX124" fmla="*/ 1483057 w 1649474"/>
                <a:gd name="connsiteY124" fmla="*/ 2140833 h 2357111"/>
                <a:gd name="connsiteX125" fmla="*/ 1493105 w 1649474"/>
                <a:gd name="connsiteY125" fmla="*/ 2125761 h 2357111"/>
                <a:gd name="connsiteX126" fmla="*/ 1498130 w 1649474"/>
                <a:gd name="connsiteY126" fmla="*/ 2110688 h 2357111"/>
                <a:gd name="connsiteX127" fmla="*/ 1503154 w 1649474"/>
                <a:gd name="connsiteY127" fmla="*/ 2050398 h 2357111"/>
                <a:gd name="connsiteX128" fmla="*/ 1508178 w 1649474"/>
                <a:gd name="connsiteY128" fmla="*/ 2035325 h 2357111"/>
                <a:gd name="connsiteX129" fmla="*/ 1583541 w 1649474"/>
                <a:gd name="connsiteY129" fmla="*/ 2045374 h 2357111"/>
                <a:gd name="connsiteX130" fmla="*/ 1623734 w 1649474"/>
                <a:gd name="connsiteY130" fmla="*/ 2055422 h 2357111"/>
                <a:gd name="connsiteX131" fmla="*/ 1648855 w 1649474"/>
                <a:gd name="connsiteY131" fmla="*/ 2050398 h 2357111"/>
                <a:gd name="connsiteX132" fmla="*/ 1633782 w 1649474"/>
                <a:gd name="connsiteY132" fmla="*/ 2045374 h 2357111"/>
                <a:gd name="connsiteX133" fmla="*/ 1623734 w 1649474"/>
                <a:gd name="connsiteY133" fmla="*/ 2035325 h 2357111"/>
                <a:gd name="connsiteX134" fmla="*/ 1593589 w 1649474"/>
                <a:gd name="connsiteY134" fmla="*/ 2025277 h 2357111"/>
                <a:gd name="connsiteX135" fmla="*/ 1578516 w 1649474"/>
                <a:gd name="connsiteY135" fmla="*/ 2020253 h 2357111"/>
                <a:gd name="connsiteX136" fmla="*/ 1563444 w 1649474"/>
                <a:gd name="connsiteY136" fmla="*/ 2010205 h 2357111"/>
                <a:gd name="connsiteX137" fmla="*/ 1548371 w 1649474"/>
                <a:gd name="connsiteY137" fmla="*/ 2005180 h 2357111"/>
                <a:gd name="connsiteX138" fmla="*/ 1533299 w 1649474"/>
                <a:gd name="connsiteY138" fmla="*/ 1990108 h 2357111"/>
                <a:gd name="connsiteX139" fmla="*/ 1538323 w 1649474"/>
                <a:gd name="connsiteY139" fmla="*/ 1944890 h 2357111"/>
                <a:gd name="connsiteX140" fmla="*/ 1543347 w 1649474"/>
                <a:gd name="connsiteY140" fmla="*/ 1929818 h 2357111"/>
                <a:gd name="connsiteX141" fmla="*/ 1578516 w 1649474"/>
                <a:gd name="connsiteY141" fmla="*/ 1924794 h 2357111"/>
                <a:gd name="connsiteX142" fmla="*/ 1583541 w 1649474"/>
                <a:gd name="connsiteY142" fmla="*/ 1909721 h 2357111"/>
                <a:gd name="connsiteX143" fmla="*/ 1593589 w 1649474"/>
                <a:gd name="connsiteY143" fmla="*/ 1894649 h 2357111"/>
                <a:gd name="connsiteX144" fmla="*/ 1578516 w 1649474"/>
                <a:gd name="connsiteY144" fmla="*/ 1889624 h 2357111"/>
                <a:gd name="connsiteX145" fmla="*/ 1563444 w 1649474"/>
                <a:gd name="connsiteY145" fmla="*/ 1879576 h 2357111"/>
                <a:gd name="connsiteX146" fmla="*/ 1533299 w 1649474"/>
                <a:gd name="connsiteY146" fmla="*/ 1869528 h 2357111"/>
                <a:gd name="connsiteX147" fmla="*/ 1528275 w 1649474"/>
                <a:gd name="connsiteY147" fmla="*/ 1854455 h 2357111"/>
                <a:gd name="connsiteX148" fmla="*/ 1518226 w 1649474"/>
                <a:gd name="connsiteY148" fmla="*/ 1844407 h 2357111"/>
                <a:gd name="connsiteX149" fmla="*/ 1528275 w 1649474"/>
                <a:gd name="connsiteY149" fmla="*/ 1799189 h 2357111"/>
                <a:gd name="connsiteX150" fmla="*/ 1533299 w 1649474"/>
                <a:gd name="connsiteY150" fmla="*/ 1769044 h 2357111"/>
                <a:gd name="connsiteX151" fmla="*/ 1538323 w 1649474"/>
                <a:gd name="connsiteY151" fmla="*/ 1753972 h 2357111"/>
                <a:gd name="connsiteX152" fmla="*/ 1533299 w 1649474"/>
                <a:gd name="connsiteY152" fmla="*/ 1658512 h 2357111"/>
                <a:gd name="connsiteX153" fmla="*/ 1523250 w 1649474"/>
                <a:gd name="connsiteY153" fmla="*/ 1628367 h 2357111"/>
                <a:gd name="connsiteX154" fmla="*/ 1518226 w 1649474"/>
                <a:gd name="connsiteY154" fmla="*/ 1613295 h 2357111"/>
                <a:gd name="connsiteX155" fmla="*/ 1513202 w 1649474"/>
                <a:gd name="connsiteY155" fmla="*/ 1578125 h 2357111"/>
                <a:gd name="connsiteX156" fmla="*/ 1508178 w 1649474"/>
                <a:gd name="connsiteY156" fmla="*/ 1563053 h 2357111"/>
                <a:gd name="connsiteX157" fmla="*/ 1493105 w 1649474"/>
                <a:gd name="connsiteY157" fmla="*/ 1558029 h 2357111"/>
                <a:gd name="connsiteX158" fmla="*/ 1473009 w 1649474"/>
                <a:gd name="connsiteY158" fmla="*/ 1517835 h 2357111"/>
                <a:gd name="connsiteX159" fmla="*/ 1462960 w 1649474"/>
                <a:gd name="connsiteY159" fmla="*/ 1477642 h 2357111"/>
                <a:gd name="connsiteX160" fmla="*/ 1467985 w 1649474"/>
                <a:gd name="connsiteY160" fmla="*/ 1407303 h 2357111"/>
                <a:gd name="connsiteX161" fmla="*/ 1473009 w 1649474"/>
                <a:gd name="connsiteY161" fmla="*/ 1392231 h 2357111"/>
                <a:gd name="connsiteX162" fmla="*/ 1457936 w 1649474"/>
                <a:gd name="connsiteY162" fmla="*/ 1291747 h 2357111"/>
                <a:gd name="connsiteX163" fmla="*/ 1467985 w 1649474"/>
                <a:gd name="connsiteY163" fmla="*/ 1156095 h 2357111"/>
                <a:gd name="connsiteX164" fmla="*/ 1457936 w 1649474"/>
                <a:gd name="connsiteY164" fmla="*/ 1125950 h 2357111"/>
                <a:gd name="connsiteX165" fmla="*/ 1437839 w 1649474"/>
                <a:gd name="connsiteY165" fmla="*/ 1105853 h 2357111"/>
                <a:gd name="connsiteX166" fmla="*/ 1432815 w 1649474"/>
                <a:gd name="connsiteY166" fmla="*/ 1060635 h 2357111"/>
                <a:gd name="connsiteX167" fmla="*/ 1427791 w 1649474"/>
                <a:gd name="connsiteY167" fmla="*/ 1035514 h 2357111"/>
                <a:gd name="connsiteX168" fmla="*/ 1402670 w 1649474"/>
                <a:gd name="connsiteY168" fmla="*/ 1010394 h 2357111"/>
                <a:gd name="connsiteX169" fmla="*/ 1402147 w 1649474"/>
                <a:gd name="connsiteY169" fmla="*/ 993201 h 2357111"/>
                <a:gd name="connsiteX170" fmla="*/ 1367501 w 1649474"/>
                <a:gd name="connsiteY170" fmla="*/ 965176 h 2357111"/>
                <a:gd name="connsiteX171" fmla="*/ 1352428 w 1649474"/>
                <a:gd name="connsiteY171" fmla="*/ 940055 h 2357111"/>
                <a:gd name="connsiteX172" fmla="*/ 1349524 w 1649474"/>
                <a:gd name="connsiteY172" fmla="*/ 915458 h 2357111"/>
                <a:gd name="connsiteX173" fmla="*/ 1338952 w 1649474"/>
                <a:gd name="connsiteY173" fmla="*/ 895361 h 2357111"/>
                <a:gd name="connsiteX174" fmla="*/ 1317259 w 1649474"/>
                <a:gd name="connsiteY174" fmla="*/ 889813 h 2357111"/>
                <a:gd name="connsiteX175" fmla="*/ 1302187 w 1649474"/>
                <a:gd name="connsiteY175" fmla="*/ 851190 h 2357111"/>
                <a:gd name="connsiteX176" fmla="*/ 1262098 w 1649474"/>
                <a:gd name="connsiteY176" fmla="*/ 845486 h 2357111"/>
                <a:gd name="connsiteX177" fmla="*/ 1246921 w 1649474"/>
                <a:gd name="connsiteY177" fmla="*/ 869717 h 2357111"/>
                <a:gd name="connsiteX178" fmla="*/ 1221800 w 1649474"/>
                <a:gd name="connsiteY178" fmla="*/ 854644 h 2357111"/>
                <a:gd name="connsiteX179" fmla="*/ 1206727 w 1649474"/>
                <a:gd name="connsiteY179" fmla="*/ 839572 h 2357111"/>
                <a:gd name="connsiteX180" fmla="*/ 1201703 w 1649474"/>
                <a:gd name="connsiteY180" fmla="*/ 804402 h 2357111"/>
                <a:gd name="connsiteX181" fmla="*/ 1210705 w 1649474"/>
                <a:gd name="connsiteY181" fmla="*/ 755207 h 2357111"/>
                <a:gd name="connsiteX182" fmla="*/ 1176582 w 1649474"/>
                <a:gd name="connsiteY182" fmla="*/ 698895 h 2357111"/>
                <a:gd name="connsiteX183" fmla="*/ 1166534 w 1649474"/>
                <a:gd name="connsiteY183" fmla="*/ 668750 h 2357111"/>
                <a:gd name="connsiteX184" fmla="*/ 1161510 w 1649474"/>
                <a:gd name="connsiteY184" fmla="*/ 653677 h 2357111"/>
                <a:gd name="connsiteX185" fmla="*/ 1166534 w 1649474"/>
                <a:gd name="connsiteY185" fmla="*/ 563242 h 2357111"/>
                <a:gd name="connsiteX186" fmla="*/ 1196679 w 1649474"/>
                <a:gd name="connsiteY186" fmla="*/ 553194 h 2357111"/>
                <a:gd name="connsiteX187" fmla="*/ 1211752 w 1649474"/>
                <a:gd name="connsiteY187" fmla="*/ 548169 h 2357111"/>
                <a:gd name="connsiteX188" fmla="*/ 1226824 w 1649474"/>
                <a:gd name="connsiteY188" fmla="*/ 477831 h 2357111"/>
                <a:gd name="connsiteX189" fmla="*/ 1241897 w 1649474"/>
                <a:gd name="connsiteY189" fmla="*/ 427589 h 2357111"/>
                <a:gd name="connsiteX190" fmla="*/ 1259089 w 1649474"/>
                <a:gd name="connsiteY190" fmla="*/ 402992 h 2357111"/>
                <a:gd name="connsiteX191" fmla="*/ 1236872 w 1649474"/>
                <a:gd name="connsiteY191" fmla="*/ 387396 h 2357111"/>
                <a:gd name="connsiteX192" fmla="*/ 1216776 w 1649474"/>
                <a:gd name="connsiteY192" fmla="*/ 357251 h 2357111"/>
                <a:gd name="connsiteX193" fmla="*/ 1211752 w 1649474"/>
                <a:gd name="connsiteY193" fmla="*/ 342178 h 2357111"/>
                <a:gd name="connsiteX194" fmla="*/ 1201703 w 1649474"/>
                <a:gd name="connsiteY194" fmla="*/ 332130 h 2357111"/>
                <a:gd name="connsiteX195" fmla="*/ 1191655 w 1649474"/>
                <a:gd name="connsiteY195" fmla="*/ 301985 h 2357111"/>
                <a:gd name="connsiteX196" fmla="*/ 1196679 w 1649474"/>
                <a:gd name="connsiteY196" fmla="*/ 181405 h 2357111"/>
                <a:gd name="connsiteX197" fmla="*/ 1225777 w 1649474"/>
                <a:gd name="connsiteY197" fmla="*/ 144116 h 2357111"/>
                <a:gd name="connsiteX198" fmla="*/ 1203299 w 1649474"/>
                <a:gd name="connsiteY198" fmla="*/ 118995 h 2357111"/>
                <a:gd name="connsiteX199" fmla="*/ 1181607 w 1649474"/>
                <a:gd name="connsiteY199" fmla="*/ 111066 h 2357111"/>
                <a:gd name="connsiteX200" fmla="*/ 1161510 w 1649474"/>
                <a:gd name="connsiteY200" fmla="*/ 116090 h 2357111"/>
                <a:gd name="connsiteX201" fmla="*/ 1130030 w 1649474"/>
                <a:gd name="connsiteY201" fmla="*/ 139091 h 2357111"/>
                <a:gd name="connsiteX202" fmla="*/ 1100696 w 1649474"/>
                <a:gd name="connsiteY202" fmla="*/ 156807 h 2357111"/>
                <a:gd name="connsiteX203" fmla="*/ 1076099 w 1649474"/>
                <a:gd name="connsiteY203" fmla="*/ 171356 h 2357111"/>
                <a:gd name="connsiteX204" fmla="*/ 1061026 w 1649474"/>
                <a:gd name="connsiteY204" fmla="*/ 176380 h 2357111"/>
                <a:gd name="connsiteX205" fmla="*/ 1035905 w 1649474"/>
                <a:gd name="connsiteY205" fmla="*/ 191453 h 2357111"/>
                <a:gd name="connsiteX206" fmla="*/ 1020833 w 1649474"/>
                <a:gd name="connsiteY206" fmla="*/ 201501 h 2357111"/>
                <a:gd name="connsiteX207" fmla="*/ 990688 w 1649474"/>
                <a:gd name="connsiteY207" fmla="*/ 211550 h 2357111"/>
                <a:gd name="connsiteX208" fmla="*/ 975615 w 1649474"/>
                <a:gd name="connsiteY208" fmla="*/ 216574 h 2357111"/>
                <a:gd name="connsiteX209" fmla="*/ 960543 w 1649474"/>
                <a:gd name="connsiteY209" fmla="*/ 221598 h 2357111"/>
                <a:gd name="connsiteX210" fmla="*/ 940446 w 1649474"/>
                <a:gd name="connsiteY210" fmla="*/ 216574 h 2357111"/>
                <a:gd name="connsiteX211" fmla="*/ 910301 w 1649474"/>
                <a:gd name="connsiteY211" fmla="*/ 181405 h 2357111"/>
                <a:gd name="connsiteX212" fmla="*/ 890204 w 1649474"/>
                <a:gd name="connsiteY212" fmla="*/ 161308 h 2357111"/>
                <a:gd name="connsiteX213" fmla="*/ 885180 w 1649474"/>
                <a:gd name="connsiteY213" fmla="*/ 146235 h 2357111"/>
                <a:gd name="connsiteX214" fmla="*/ 865083 w 1649474"/>
                <a:gd name="connsiteY214" fmla="*/ 121114 h 2357111"/>
                <a:gd name="connsiteX215" fmla="*/ 850011 w 1649474"/>
                <a:gd name="connsiteY215" fmla="*/ 111066 h 2357111"/>
                <a:gd name="connsiteX216" fmla="*/ 839963 w 1649474"/>
                <a:gd name="connsiteY216" fmla="*/ 95994 h 2357111"/>
                <a:gd name="connsiteX217" fmla="*/ 794222 w 1649474"/>
                <a:gd name="connsiteY217" fmla="*/ 56586 h 2357111"/>
                <a:gd name="connsiteX218" fmla="*/ 759576 w 1649474"/>
                <a:gd name="connsiteY218" fmla="*/ 50776 h 2357111"/>
                <a:gd name="connsiteX219" fmla="*/ 729431 w 1649474"/>
                <a:gd name="connsiteY219" fmla="*/ 40728 h 2357111"/>
                <a:gd name="connsiteX220" fmla="*/ 714358 w 1649474"/>
                <a:gd name="connsiteY220" fmla="*/ 35703 h 2357111"/>
                <a:gd name="connsiteX221" fmla="*/ 644020 w 1649474"/>
                <a:gd name="connsiteY221" fmla="*/ 40728 h 2357111"/>
                <a:gd name="connsiteX222" fmla="*/ 613875 w 1649474"/>
                <a:gd name="connsiteY222" fmla="*/ 50776 h 2357111"/>
                <a:gd name="connsiteX223" fmla="*/ 598802 w 1649474"/>
                <a:gd name="connsiteY223" fmla="*/ 40728 h 2357111"/>
                <a:gd name="connsiteX224" fmla="*/ 578705 w 1649474"/>
                <a:gd name="connsiteY224" fmla="*/ 20631 h 2357111"/>
                <a:gd name="connsiteX225" fmla="*/ 548560 w 1649474"/>
                <a:gd name="connsiteY225" fmla="*/ 10583 h 2357111"/>
                <a:gd name="connsiteX226" fmla="*/ 533488 w 1649474"/>
                <a:gd name="connsiteY226" fmla="*/ 5558 h 2357111"/>
                <a:gd name="connsiteX227" fmla="*/ 518415 w 1649474"/>
                <a:gd name="connsiteY227" fmla="*/ 534 h 2357111"/>
                <a:gd name="connsiteX228" fmla="*/ 503343 w 1649474"/>
                <a:gd name="connsiteY228" fmla="*/ 5558 h 2357111"/>
                <a:gd name="connsiteX0" fmla="*/ 503343 w 1649474"/>
                <a:gd name="connsiteY0" fmla="*/ 5558 h 2357111"/>
                <a:gd name="connsiteX1" fmla="*/ 503343 w 1649474"/>
                <a:gd name="connsiteY1" fmla="*/ 80921 h 2357111"/>
                <a:gd name="connsiteX2" fmla="*/ 518415 w 1649474"/>
                <a:gd name="connsiteY2" fmla="*/ 85945 h 2357111"/>
                <a:gd name="connsiteX3" fmla="*/ 528464 w 1649474"/>
                <a:gd name="connsiteY3" fmla="*/ 116090 h 2357111"/>
                <a:gd name="connsiteX4" fmla="*/ 543536 w 1649474"/>
                <a:gd name="connsiteY4" fmla="*/ 146235 h 2357111"/>
                <a:gd name="connsiteX5" fmla="*/ 553585 w 1649474"/>
                <a:gd name="connsiteY5" fmla="*/ 156284 h 2357111"/>
                <a:gd name="connsiteX6" fmla="*/ 548560 w 1649474"/>
                <a:gd name="connsiteY6" fmla="*/ 181405 h 2357111"/>
                <a:gd name="connsiteX7" fmla="*/ 513391 w 1649474"/>
                <a:gd name="connsiteY7" fmla="*/ 196477 h 2357111"/>
                <a:gd name="connsiteX8" fmla="*/ 503343 w 1649474"/>
                <a:gd name="connsiteY8" fmla="*/ 211550 h 2357111"/>
                <a:gd name="connsiteX9" fmla="*/ 488270 w 1649474"/>
                <a:gd name="connsiteY9" fmla="*/ 266816 h 2357111"/>
                <a:gd name="connsiteX10" fmla="*/ 478222 w 1649474"/>
                <a:gd name="connsiteY10" fmla="*/ 296961 h 2357111"/>
                <a:gd name="connsiteX11" fmla="*/ 468174 w 1649474"/>
                <a:gd name="connsiteY11" fmla="*/ 312033 h 2357111"/>
                <a:gd name="connsiteX12" fmla="*/ 448077 w 1649474"/>
                <a:gd name="connsiteY12" fmla="*/ 352227 h 2357111"/>
                <a:gd name="connsiteX13" fmla="*/ 443053 w 1649474"/>
                <a:gd name="connsiteY13" fmla="*/ 367299 h 2357111"/>
                <a:gd name="connsiteX14" fmla="*/ 422956 w 1649474"/>
                <a:gd name="connsiteY14" fmla="*/ 387396 h 2357111"/>
                <a:gd name="connsiteX15" fmla="*/ 412908 w 1649474"/>
                <a:gd name="connsiteY15" fmla="*/ 417541 h 2357111"/>
                <a:gd name="connsiteX16" fmla="*/ 407883 w 1649474"/>
                <a:gd name="connsiteY16" fmla="*/ 432613 h 2357111"/>
                <a:gd name="connsiteX17" fmla="*/ 387787 w 1649474"/>
                <a:gd name="connsiteY17" fmla="*/ 457734 h 2357111"/>
                <a:gd name="connsiteX18" fmla="*/ 382763 w 1649474"/>
                <a:gd name="connsiteY18" fmla="*/ 477831 h 2357111"/>
                <a:gd name="connsiteX19" fmla="*/ 377738 w 1649474"/>
                <a:gd name="connsiteY19" fmla="*/ 492903 h 2357111"/>
                <a:gd name="connsiteX20" fmla="*/ 367690 w 1649474"/>
                <a:gd name="connsiteY20" fmla="*/ 568266 h 2357111"/>
                <a:gd name="connsiteX21" fmla="*/ 357642 w 1649474"/>
                <a:gd name="connsiteY21" fmla="*/ 583339 h 2357111"/>
                <a:gd name="connsiteX22" fmla="*/ 342569 w 1649474"/>
                <a:gd name="connsiteY22" fmla="*/ 608460 h 2357111"/>
                <a:gd name="connsiteX23" fmla="*/ 327497 w 1649474"/>
                <a:gd name="connsiteY23" fmla="*/ 638605 h 2357111"/>
                <a:gd name="connsiteX24" fmla="*/ 322472 w 1649474"/>
                <a:gd name="connsiteY24" fmla="*/ 653677 h 2357111"/>
                <a:gd name="connsiteX25" fmla="*/ 312424 w 1649474"/>
                <a:gd name="connsiteY25" fmla="*/ 693871 h 2357111"/>
                <a:gd name="connsiteX26" fmla="*/ 297352 w 1649474"/>
                <a:gd name="connsiteY26" fmla="*/ 724016 h 2357111"/>
                <a:gd name="connsiteX27" fmla="*/ 287303 w 1649474"/>
                <a:gd name="connsiteY27" fmla="*/ 754161 h 2357111"/>
                <a:gd name="connsiteX28" fmla="*/ 282279 w 1649474"/>
                <a:gd name="connsiteY28" fmla="*/ 769233 h 2357111"/>
                <a:gd name="connsiteX29" fmla="*/ 272231 w 1649474"/>
                <a:gd name="connsiteY29" fmla="*/ 779282 h 2357111"/>
                <a:gd name="connsiteX30" fmla="*/ 267207 w 1649474"/>
                <a:gd name="connsiteY30" fmla="*/ 794354 h 2357111"/>
                <a:gd name="connsiteX31" fmla="*/ 247110 w 1649474"/>
                <a:gd name="connsiteY31" fmla="*/ 814451 h 2357111"/>
                <a:gd name="connsiteX32" fmla="*/ 242086 w 1649474"/>
                <a:gd name="connsiteY32" fmla="*/ 829523 h 2357111"/>
                <a:gd name="connsiteX33" fmla="*/ 227013 w 1649474"/>
                <a:gd name="connsiteY33" fmla="*/ 834547 h 2357111"/>
                <a:gd name="connsiteX34" fmla="*/ 221989 w 1649474"/>
                <a:gd name="connsiteY34" fmla="*/ 859668 h 2357111"/>
                <a:gd name="connsiteX35" fmla="*/ 211941 w 1649474"/>
                <a:gd name="connsiteY35" fmla="*/ 874741 h 2357111"/>
                <a:gd name="connsiteX36" fmla="*/ 171747 w 1649474"/>
                <a:gd name="connsiteY36" fmla="*/ 854644 h 2357111"/>
                <a:gd name="connsiteX37" fmla="*/ 121505 w 1649474"/>
                <a:gd name="connsiteY37" fmla="*/ 859668 h 2357111"/>
                <a:gd name="connsiteX38" fmla="*/ 111457 w 1649474"/>
                <a:gd name="connsiteY38" fmla="*/ 874741 h 2357111"/>
                <a:gd name="connsiteX39" fmla="*/ 81312 w 1649474"/>
                <a:gd name="connsiteY39" fmla="*/ 884789 h 2357111"/>
                <a:gd name="connsiteX40" fmla="*/ 51167 w 1649474"/>
                <a:gd name="connsiteY40" fmla="*/ 894838 h 2357111"/>
                <a:gd name="connsiteX41" fmla="*/ 36094 w 1649474"/>
                <a:gd name="connsiteY41" fmla="*/ 899862 h 2357111"/>
                <a:gd name="connsiteX42" fmla="*/ 10974 w 1649474"/>
                <a:gd name="connsiteY42" fmla="*/ 904886 h 2357111"/>
                <a:gd name="connsiteX43" fmla="*/ 925 w 1649474"/>
                <a:gd name="connsiteY43" fmla="*/ 914934 h 2357111"/>
                <a:gd name="connsiteX44" fmla="*/ 15998 w 1649474"/>
                <a:gd name="connsiteY44" fmla="*/ 955128 h 2357111"/>
                <a:gd name="connsiteX45" fmla="*/ 10974 w 1649474"/>
                <a:gd name="connsiteY45" fmla="*/ 975224 h 2357111"/>
                <a:gd name="connsiteX46" fmla="*/ 925 w 1649474"/>
                <a:gd name="connsiteY46" fmla="*/ 985273 h 2357111"/>
                <a:gd name="connsiteX47" fmla="*/ 5949 w 1649474"/>
                <a:gd name="connsiteY47" fmla="*/ 1005369 h 2357111"/>
                <a:gd name="connsiteX48" fmla="*/ 71264 w 1649474"/>
                <a:gd name="connsiteY48" fmla="*/ 1005369 h 2357111"/>
                <a:gd name="connsiteX49" fmla="*/ 76288 w 1649474"/>
                <a:gd name="connsiteY49" fmla="*/ 1020442 h 2357111"/>
                <a:gd name="connsiteX50" fmla="*/ 81312 w 1649474"/>
                <a:gd name="connsiteY50" fmla="*/ 1040539 h 2357111"/>
                <a:gd name="connsiteX51" fmla="*/ 76288 w 1649474"/>
                <a:gd name="connsiteY51" fmla="*/ 1100829 h 2357111"/>
                <a:gd name="connsiteX52" fmla="*/ 66239 w 1649474"/>
                <a:gd name="connsiteY52" fmla="*/ 1151071 h 2357111"/>
                <a:gd name="connsiteX53" fmla="*/ 71264 w 1649474"/>
                <a:gd name="connsiteY53" fmla="*/ 1216385 h 2357111"/>
                <a:gd name="connsiteX54" fmla="*/ 76288 w 1649474"/>
                <a:gd name="connsiteY54" fmla="*/ 1231457 h 2357111"/>
                <a:gd name="connsiteX55" fmla="*/ 96385 w 1649474"/>
                <a:gd name="connsiteY55" fmla="*/ 1251554 h 2357111"/>
                <a:gd name="connsiteX56" fmla="*/ 121505 w 1649474"/>
                <a:gd name="connsiteY56" fmla="*/ 1276675 h 2357111"/>
                <a:gd name="connsiteX57" fmla="*/ 146626 w 1649474"/>
                <a:gd name="connsiteY57" fmla="*/ 1291747 h 2357111"/>
                <a:gd name="connsiteX58" fmla="*/ 156675 w 1649474"/>
                <a:gd name="connsiteY58" fmla="*/ 1301796 h 2357111"/>
                <a:gd name="connsiteX59" fmla="*/ 166723 w 1649474"/>
                <a:gd name="connsiteY59" fmla="*/ 1316868 h 2357111"/>
                <a:gd name="connsiteX60" fmla="*/ 196868 w 1649474"/>
                <a:gd name="connsiteY60" fmla="*/ 1326917 h 2357111"/>
                <a:gd name="connsiteX61" fmla="*/ 242086 w 1649474"/>
                <a:gd name="connsiteY61" fmla="*/ 1347013 h 2357111"/>
                <a:gd name="connsiteX62" fmla="*/ 272231 w 1649474"/>
                <a:gd name="connsiteY62" fmla="*/ 1357062 h 2357111"/>
                <a:gd name="connsiteX63" fmla="*/ 362666 w 1649474"/>
                <a:gd name="connsiteY63" fmla="*/ 1367110 h 2357111"/>
                <a:gd name="connsiteX64" fmla="*/ 392811 w 1649474"/>
                <a:gd name="connsiteY64" fmla="*/ 1377158 h 2357111"/>
                <a:gd name="connsiteX65" fmla="*/ 427980 w 1649474"/>
                <a:gd name="connsiteY65" fmla="*/ 1387207 h 2357111"/>
                <a:gd name="connsiteX66" fmla="*/ 448077 w 1649474"/>
                <a:gd name="connsiteY66" fmla="*/ 1412328 h 2357111"/>
                <a:gd name="connsiteX67" fmla="*/ 478222 w 1649474"/>
                <a:gd name="connsiteY67" fmla="*/ 1422376 h 2357111"/>
                <a:gd name="connsiteX68" fmla="*/ 493294 w 1649474"/>
                <a:gd name="connsiteY68" fmla="*/ 1427400 h 2357111"/>
                <a:gd name="connsiteX69" fmla="*/ 508367 w 1649474"/>
                <a:gd name="connsiteY69" fmla="*/ 1432424 h 2357111"/>
                <a:gd name="connsiteX70" fmla="*/ 548560 w 1649474"/>
                <a:gd name="connsiteY70" fmla="*/ 1432424 h 2357111"/>
                <a:gd name="connsiteX71" fmla="*/ 563633 w 1649474"/>
                <a:gd name="connsiteY71" fmla="*/ 1427400 h 2357111"/>
                <a:gd name="connsiteX72" fmla="*/ 578705 w 1649474"/>
                <a:gd name="connsiteY72" fmla="*/ 1417352 h 2357111"/>
                <a:gd name="connsiteX73" fmla="*/ 608850 w 1649474"/>
                <a:gd name="connsiteY73" fmla="*/ 1407303 h 2357111"/>
                <a:gd name="connsiteX74" fmla="*/ 649044 w 1649474"/>
                <a:gd name="connsiteY74" fmla="*/ 1412328 h 2357111"/>
                <a:gd name="connsiteX75" fmla="*/ 669141 w 1649474"/>
                <a:gd name="connsiteY75" fmla="*/ 1457545 h 2357111"/>
                <a:gd name="connsiteX76" fmla="*/ 679189 w 1649474"/>
                <a:gd name="connsiteY76" fmla="*/ 1487690 h 2357111"/>
                <a:gd name="connsiteX77" fmla="*/ 684213 w 1649474"/>
                <a:gd name="connsiteY77" fmla="*/ 1502763 h 2357111"/>
                <a:gd name="connsiteX78" fmla="*/ 704310 w 1649474"/>
                <a:gd name="connsiteY78" fmla="*/ 1527884 h 2357111"/>
                <a:gd name="connsiteX79" fmla="*/ 719382 w 1649474"/>
                <a:gd name="connsiteY79" fmla="*/ 1558029 h 2357111"/>
                <a:gd name="connsiteX80" fmla="*/ 729431 w 1649474"/>
                <a:gd name="connsiteY80" fmla="*/ 1568077 h 2357111"/>
                <a:gd name="connsiteX81" fmla="*/ 739479 w 1649474"/>
                <a:gd name="connsiteY81" fmla="*/ 1583150 h 2357111"/>
                <a:gd name="connsiteX82" fmla="*/ 754552 w 1649474"/>
                <a:gd name="connsiteY82" fmla="*/ 1588174 h 2357111"/>
                <a:gd name="connsiteX83" fmla="*/ 769624 w 1649474"/>
                <a:gd name="connsiteY83" fmla="*/ 1598222 h 2357111"/>
                <a:gd name="connsiteX84" fmla="*/ 789721 w 1649474"/>
                <a:gd name="connsiteY84" fmla="*/ 1618319 h 2357111"/>
                <a:gd name="connsiteX85" fmla="*/ 814842 w 1649474"/>
                <a:gd name="connsiteY85" fmla="*/ 1653488 h 2357111"/>
                <a:gd name="connsiteX86" fmla="*/ 824890 w 1649474"/>
                <a:gd name="connsiteY86" fmla="*/ 1668561 h 2357111"/>
                <a:gd name="connsiteX87" fmla="*/ 855035 w 1649474"/>
                <a:gd name="connsiteY87" fmla="*/ 1678609 h 2357111"/>
                <a:gd name="connsiteX88" fmla="*/ 870108 w 1649474"/>
                <a:gd name="connsiteY88" fmla="*/ 1688657 h 2357111"/>
                <a:gd name="connsiteX89" fmla="*/ 890204 w 1649474"/>
                <a:gd name="connsiteY89" fmla="*/ 1708754 h 2357111"/>
                <a:gd name="connsiteX90" fmla="*/ 910301 w 1649474"/>
                <a:gd name="connsiteY90" fmla="*/ 1728851 h 2357111"/>
                <a:gd name="connsiteX91" fmla="*/ 930398 w 1649474"/>
                <a:gd name="connsiteY91" fmla="*/ 1774068 h 2357111"/>
                <a:gd name="connsiteX92" fmla="*/ 940446 w 1649474"/>
                <a:gd name="connsiteY92" fmla="*/ 1809238 h 2357111"/>
                <a:gd name="connsiteX93" fmla="*/ 950494 w 1649474"/>
                <a:gd name="connsiteY93" fmla="*/ 1859479 h 2357111"/>
                <a:gd name="connsiteX94" fmla="*/ 960543 w 1649474"/>
                <a:gd name="connsiteY94" fmla="*/ 1889624 h 2357111"/>
                <a:gd name="connsiteX95" fmla="*/ 975615 w 1649474"/>
                <a:gd name="connsiteY95" fmla="*/ 1904697 h 2357111"/>
                <a:gd name="connsiteX96" fmla="*/ 980639 w 1649474"/>
                <a:gd name="connsiteY96" fmla="*/ 1919769 h 2357111"/>
                <a:gd name="connsiteX97" fmla="*/ 1005760 w 1649474"/>
                <a:gd name="connsiteY97" fmla="*/ 1939866 h 2357111"/>
                <a:gd name="connsiteX98" fmla="*/ 1035905 w 1649474"/>
                <a:gd name="connsiteY98" fmla="*/ 2030301 h 2357111"/>
                <a:gd name="connsiteX99" fmla="*/ 1050978 w 1649474"/>
                <a:gd name="connsiteY99" fmla="*/ 2075519 h 2357111"/>
                <a:gd name="connsiteX100" fmla="*/ 1056002 w 1649474"/>
                <a:gd name="connsiteY100" fmla="*/ 2090591 h 2357111"/>
                <a:gd name="connsiteX101" fmla="*/ 1061026 w 1649474"/>
                <a:gd name="connsiteY101" fmla="*/ 2115712 h 2357111"/>
                <a:gd name="connsiteX102" fmla="*/ 1056002 w 1649474"/>
                <a:gd name="connsiteY102" fmla="*/ 2145857 h 2357111"/>
                <a:gd name="connsiteX103" fmla="*/ 1056002 w 1649474"/>
                <a:gd name="connsiteY103" fmla="*/ 2186051 h 2357111"/>
                <a:gd name="connsiteX104" fmla="*/ 1121316 w 1649474"/>
                <a:gd name="connsiteY104" fmla="*/ 2201123 h 2357111"/>
                <a:gd name="connsiteX105" fmla="*/ 1156486 w 1649474"/>
                <a:gd name="connsiteY105" fmla="*/ 2226244 h 2357111"/>
                <a:gd name="connsiteX106" fmla="*/ 1151461 w 1649474"/>
                <a:gd name="connsiteY106" fmla="*/ 2271462 h 2357111"/>
                <a:gd name="connsiteX107" fmla="*/ 1141413 w 1649474"/>
                <a:gd name="connsiteY107" fmla="*/ 2301607 h 2357111"/>
                <a:gd name="connsiteX108" fmla="*/ 1156486 w 1649474"/>
                <a:gd name="connsiteY108" fmla="*/ 2336776 h 2357111"/>
                <a:gd name="connsiteX109" fmla="*/ 1171558 w 1649474"/>
                <a:gd name="connsiteY109" fmla="*/ 2341800 h 2357111"/>
                <a:gd name="connsiteX110" fmla="*/ 1206727 w 1649474"/>
                <a:gd name="connsiteY110" fmla="*/ 2316679 h 2357111"/>
                <a:gd name="connsiteX111" fmla="*/ 1246921 w 1649474"/>
                <a:gd name="connsiteY111" fmla="*/ 2321703 h 2357111"/>
                <a:gd name="connsiteX112" fmla="*/ 1256969 w 1649474"/>
                <a:gd name="connsiteY112" fmla="*/ 2331752 h 2357111"/>
                <a:gd name="connsiteX113" fmla="*/ 1302187 w 1649474"/>
                <a:gd name="connsiteY113" fmla="*/ 2341800 h 2357111"/>
                <a:gd name="connsiteX114" fmla="*/ 1317259 w 1649474"/>
                <a:gd name="connsiteY114" fmla="*/ 2346824 h 2357111"/>
                <a:gd name="connsiteX115" fmla="*/ 1327308 w 1649474"/>
                <a:gd name="connsiteY115" fmla="*/ 2356873 h 2357111"/>
                <a:gd name="connsiteX116" fmla="*/ 1367501 w 1649474"/>
                <a:gd name="connsiteY116" fmla="*/ 2351849 h 2357111"/>
                <a:gd name="connsiteX117" fmla="*/ 1377549 w 1649474"/>
                <a:gd name="connsiteY117" fmla="*/ 2301607 h 2357111"/>
                <a:gd name="connsiteX118" fmla="*/ 1357453 w 1649474"/>
                <a:gd name="connsiteY118" fmla="*/ 2306631 h 2357111"/>
                <a:gd name="connsiteX119" fmla="*/ 1337356 w 1649474"/>
                <a:gd name="connsiteY119" fmla="*/ 2241317 h 2357111"/>
                <a:gd name="connsiteX120" fmla="*/ 1327308 w 1649474"/>
                <a:gd name="connsiteY120" fmla="*/ 2211172 h 2357111"/>
                <a:gd name="connsiteX121" fmla="*/ 1332332 w 1649474"/>
                <a:gd name="connsiteY121" fmla="*/ 2181027 h 2357111"/>
                <a:gd name="connsiteX122" fmla="*/ 1362477 w 1649474"/>
                <a:gd name="connsiteY122" fmla="*/ 2170978 h 2357111"/>
                <a:gd name="connsiteX123" fmla="*/ 1442864 w 1649474"/>
                <a:gd name="connsiteY123" fmla="*/ 2160930 h 2357111"/>
                <a:gd name="connsiteX124" fmla="*/ 1483057 w 1649474"/>
                <a:gd name="connsiteY124" fmla="*/ 2140833 h 2357111"/>
                <a:gd name="connsiteX125" fmla="*/ 1493105 w 1649474"/>
                <a:gd name="connsiteY125" fmla="*/ 2125761 h 2357111"/>
                <a:gd name="connsiteX126" fmla="*/ 1498130 w 1649474"/>
                <a:gd name="connsiteY126" fmla="*/ 2110688 h 2357111"/>
                <a:gd name="connsiteX127" fmla="*/ 1503154 w 1649474"/>
                <a:gd name="connsiteY127" fmla="*/ 2050398 h 2357111"/>
                <a:gd name="connsiteX128" fmla="*/ 1508178 w 1649474"/>
                <a:gd name="connsiteY128" fmla="*/ 2035325 h 2357111"/>
                <a:gd name="connsiteX129" fmla="*/ 1583541 w 1649474"/>
                <a:gd name="connsiteY129" fmla="*/ 2045374 h 2357111"/>
                <a:gd name="connsiteX130" fmla="*/ 1623734 w 1649474"/>
                <a:gd name="connsiteY130" fmla="*/ 2055422 h 2357111"/>
                <a:gd name="connsiteX131" fmla="*/ 1648855 w 1649474"/>
                <a:gd name="connsiteY131" fmla="*/ 2050398 h 2357111"/>
                <a:gd name="connsiteX132" fmla="*/ 1633782 w 1649474"/>
                <a:gd name="connsiteY132" fmla="*/ 2045374 h 2357111"/>
                <a:gd name="connsiteX133" fmla="*/ 1623734 w 1649474"/>
                <a:gd name="connsiteY133" fmla="*/ 2035325 h 2357111"/>
                <a:gd name="connsiteX134" fmla="*/ 1593589 w 1649474"/>
                <a:gd name="connsiteY134" fmla="*/ 2025277 h 2357111"/>
                <a:gd name="connsiteX135" fmla="*/ 1578516 w 1649474"/>
                <a:gd name="connsiteY135" fmla="*/ 2020253 h 2357111"/>
                <a:gd name="connsiteX136" fmla="*/ 1563444 w 1649474"/>
                <a:gd name="connsiteY136" fmla="*/ 2010205 h 2357111"/>
                <a:gd name="connsiteX137" fmla="*/ 1548371 w 1649474"/>
                <a:gd name="connsiteY137" fmla="*/ 2005180 h 2357111"/>
                <a:gd name="connsiteX138" fmla="*/ 1533299 w 1649474"/>
                <a:gd name="connsiteY138" fmla="*/ 1990108 h 2357111"/>
                <a:gd name="connsiteX139" fmla="*/ 1538323 w 1649474"/>
                <a:gd name="connsiteY139" fmla="*/ 1944890 h 2357111"/>
                <a:gd name="connsiteX140" fmla="*/ 1543347 w 1649474"/>
                <a:gd name="connsiteY140" fmla="*/ 1929818 h 2357111"/>
                <a:gd name="connsiteX141" fmla="*/ 1578516 w 1649474"/>
                <a:gd name="connsiteY141" fmla="*/ 1924794 h 2357111"/>
                <a:gd name="connsiteX142" fmla="*/ 1583541 w 1649474"/>
                <a:gd name="connsiteY142" fmla="*/ 1909721 h 2357111"/>
                <a:gd name="connsiteX143" fmla="*/ 1593589 w 1649474"/>
                <a:gd name="connsiteY143" fmla="*/ 1894649 h 2357111"/>
                <a:gd name="connsiteX144" fmla="*/ 1578516 w 1649474"/>
                <a:gd name="connsiteY144" fmla="*/ 1889624 h 2357111"/>
                <a:gd name="connsiteX145" fmla="*/ 1563444 w 1649474"/>
                <a:gd name="connsiteY145" fmla="*/ 1879576 h 2357111"/>
                <a:gd name="connsiteX146" fmla="*/ 1533299 w 1649474"/>
                <a:gd name="connsiteY146" fmla="*/ 1869528 h 2357111"/>
                <a:gd name="connsiteX147" fmla="*/ 1528275 w 1649474"/>
                <a:gd name="connsiteY147" fmla="*/ 1854455 h 2357111"/>
                <a:gd name="connsiteX148" fmla="*/ 1518226 w 1649474"/>
                <a:gd name="connsiteY148" fmla="*/ 1844407 h 2357111"/>
                <a:gd name="connsiteX149" fmla="*/ 1528275 w 1649474"/>
                <a:gd name="connsiteY149" fmla="*/ 1799189 h 2357111"/>
                <a:gd name="connsiteX150" fmla="*/ 1533299 w 1649474"/>
                <a:gd name="connsiteY150" fmla="*/ 1769044 h 2357111"/>
                <a:gd name="connsiteX151" fmla="*/ 1538323 w 1649474"/>
                <a:gd name="connsiteY151" fmla="*/ 1753972 h 2357111"/>
                <a:gd name="connsiteX152" fmla="*/ 1533299 w 1649474"/>
                <a:gd name="connsiteY152" fmla="*/ 1658512 h 2357111"/>
                <a:gd name="connsiteX153" fmla="*/ 1523250 w 1649474"/>
                <a:gd name="connsiteY153" fmla="*/ 1628367 h 2357111"/>
                <a:gd name="connsiteX154" fmla="*/ 1518226 w 1649474"/>
                <a:gd name="connsiteY154" fmla="*/ 1613295 h 2357111"/>
                <a:gd name="connsiteX155" fmla="*/ 1513202 w 1649474"/>
                <a:gd name="connsiteY155" fmla="*/ 1578125 h 2357111"/>
                <a:gd name="connsiteX156" fmla="*/ 1508178 w 1649474"/>
                <a:gd name="connsiteY156" fmla="*/ 1563053 h 2357111"/>
                <a:gd name="connsiteX157" fmla="*/ 1493105 w 1649474"/>
                <a:gd name="connsiteY157" fmla="*/ 1558029 h 2357111"/>
                <a:gd name="connsiteX158" fmla="*/ 1473009 w 1649474"/>
                <a:gd name="connsiteY158" fmla="*/ 1517835 h 2357111"/>
                <a:gd name="connsiteX159" fmla="*/ 1462960 w 1649474"/>
                <a:gd name="connsiteY159" fmla="*/ 1477642 h 2357111"/>
                <a:gd name="connsiteX160" fmla="*/ 1467985 w 1649474"/>
                <a:gd name="connsiteY160" fmla="*/ 1407303 h 2357111"/>
                <a:gd name="connsiteX161" fmla="*/ 1473009 w 1649474"/>
                <a:gd name="connsiteY161" fmla="*/ 1392231 h 2357111"/>
                <a:gd name="connsiteX162" fmla="*/ 1457936 w 1649474"/>
                <a:gd name="connsiteY162" fmla="*/ 1291747 h 2357111"/>
                <a:gd name="connsiteX163" fmla="*/ 1467985 w 1649474"/>
                <a:gd name="connsiteY163" fmla="*/ 1156095 h 2357111"/>
                <a:gd name="connsiteX164" fmla="*/ 1457936 w 1649474"/>
                <a:gd name="connsiteY164" fmla="*/ 1125950 h 2357111"/>
                <a:gd name="connsiteX165" fmla="*/ 1437839 w 1649474"/>
                <a:gd name="connsiteY165" fmla="*/ 1105853 h 2357111"/>
                <a:gd name="connsiteX166" fmla="*/ 1432815 w 1649474"/>
                <a:gd name="connsiteY166" fmla="*/ 1060635 h 2357111"/>
                <a:gd name="connsiteX167" fmla="*/ 1439697 w 1649474"/>
                <a:gd name="connsiteY167" fmla="*/ 1025989 h 2357111"/>
                <a:gd name="connsiteX168" fmla="*/ 1402670 w 1649474"/>
                <a:gd name="connsiteY168" fmla="*/ 1010394 h 2357111"/>
                <a:gd name="connsiteX169" fmla="*/ 1402147 w 1649474"/>
                <a:gd name="connsiteY169" fmla="*/ 993201 h 2357111"/>
                <a:gd name="connsiteX170" fmla="*/ 1367501 w 1649474"/>
                <a:gd name="connsiteY170" fmla="*/ 965176 h 2357111"/>
                <a:gd name="connsiteX171" fmla="*/ 1352428 w 1649474"/>
                <a:gd name="connsiteY171" fmla="*/ 940055 h 2357111"/>
                <a:gd name="connsiteX172" fmla="*/ 1349524 w 1649474"/>
                <a:gd name="connsiteY172" fmla="*/ 915458 h 2357111"/>
                <a:gd name="connsiteX173" fmla="*/ 1338952 w 1649474"/>
                <a:gd name="connsiteY173" fmla="*/ 895361 h 2357111"/>
                <a:gd name="connsiteX174" fmla="*/ 1317259 w 1649474"/>
                <a:gd name="connsiteY174" fmla="*/ 889813 h 2357111"/>
                <a:gd name="connsiteX175" fmla="*/ 1302187 w 1649474"/>
                <a:gd name="connsiteY175" fmla="*/ 851190 h 2357111"/>
                <a:gd name="connsiteX176" fmla="*/ 1262098 w 1649474"/>
                <a:gd name="connsiteY176" fmla="*/ 845486 h 2357111"/>
                <a:gd name="connsiteX177" fmla="*/ 1246921 w 1649474"/>
                <a:gd name="connsiteY177" fmla="*/ 869717 h 2357111"/>
                <a:gd name="connsiteX178" fmla="*/ 1221800 w 1649474"/>
                <a:gd name="connsiteY178" fmla="*/ 854644 h 2357111"/>
                <a:gd name="connsiteX179" fmla="*/ 1206727 w 1649474"/>
                <a:gd name="connsiteY179" fmla="*/ 839572 h 2357111"/>
                <a:gd name="connsiteX180" fmla="*/ 1201703 w 1649474"/>
                <a:gd name="connsiteY180" fmla="*/ 804402 h 2357111"/>
                <a:gd name="connsiteX181" fmla="*/ 1210705 w 1649474"/>
                <a:gd name="connsiteY181" fmla="*/ 755207 h 2357111"/>
                <a:gd name="connsiteX182" fmla="*/ 1176582 w 1649474"/>
                <a:gd name="connsiteY182" fmla="*/ 698895 h 2357111"/>
                <a:gd name="connsiteX183" fmla="*/ 1166534 w 1649474"/>
                <a:gd name="connsiteY183" fmla="*/ 668750 h 2357111"/>
                <a:gd name="connsiteX184" fmla="*/ 1161510 w 1649474"/>
                <a:gd name="connsiteY184" fmla="*/ 653677 h 2357111"/>
                <a:gd name="connsiteX185" fmla="*/ 1166534 w 1649474"/>
                <a:gd name="connsiteY185" fmla="*/ 563242 h 2357111"/>
                <a:gd name="connsiteX186" fmla="*/ 1196679 w 1649474"/>
                <a:gd name="connsiteY186" fmla="*/ 553194 h 2357111"/>
                <a:gd name="connsiteX187" fmla="*/ 1211752 w 1649474"/>
                <a:gd name="connsiteY187" fmla="*/ 548169 h 2357111"/>
                <a:gd name="connsiteX188" fmla="*/ 1226824 w 1649474"/>
                <a:gd name="connsiteY188" fmla="*/ 477831 h 2357111"/>
                <a:gd name="connsiteX189" fmla="*/ 1241897 w 1649474"/>
                <a:gd name="connsiteY189" fmla="*/ 427589 h 2357111"/>
                <a:gd name="connsiteX190" fmla="*/ 1259089 w 1649474"/>
                <a:gd name="connsiteY190" fmla="*/ 402992 h 2357111"/>
                <a:gd name="connsiteX191" fmla="*/ 1236872 w 1649474"/>
                <a:gd name="connsiteY191" fmla="*/ 387396 h 2357111"/>
                <a:gd name="connsiteX192" fmla="*/ 1216776 w 1649474"/>
                <a:gd name="connsiteY192" fmla="*/ 357251 h 2357111"/>
                <a:gd name="connsiteX193" fmla="*/ 1211752 w 1649474"/>
                <a:gd name="connsiteY193" fmla="*/ 342178 h 2357111"/>
                <a:gd name="connsiteX194" fmla="*/ 1201703 w 1649474"/>
                <a:gd name="connsiteY194" fmla="*/ 332130 h 2357111"/>
                <a:gd name="connsiteX195" fmla="*/ 1191655 w 1649474"/>
                <a:gd name="connsiteY195" fmla="*/ 301985 h 2357111"/>
                <a:gd name="connsiteX196" fmla="*/ 1196679 w 1649474"/>
                <a:gd name="connsiteY196" fmla="*/ 181405 h 2357111"/>
                <a:gd name="connsiteX197" fmla="*/ 1225777 w 1649474"/>
                <a:gd name="connsiteY197" fmla="*/ 144116 h 2357111"/>
                <a:gd name="connsiteX198" fmla="*/ 1203299 w 1649474"/>
                <a:gd name="connsiteY198" fmla="*/ 118995 h 2357111"/>
                <a:gd name="connsiteX199" fmla="*/ 1181607 w 1649474"/>
                <a:gd name="connsiteY199" fmla="*/ 111066 h 2357111"/>
                <a:gd name="connsiteX200" fmla="*/ 1161510 w 1649474"/>
                <a:gd name="connsiteY200" fmla="*/ 116090 h 2357111"/>
                <a:gd name="connsiteX201" fmla="*/ 1130030 w 1649474"/>
                <a:gd name="connsiteY201" fmla="*/ 139091 h 2357111"/>
                <a:gd name="connsiteX202" fmla="*/ 1100696 w 1649474"/>
                <a:gd name="connsiteY202" fmla="*/ 156807 h 2357111"/>
                <a:gd name="connsiteX203" fmla="*/ 1076099 w 1649474"/>
                <a:gd name="connsiteY203" fmla="*/ 171356 h 2357111"/>
                <a:gd name="connsiteX204" fmla="*/ 1061026 w 1649474"/>
                <a:gd name="connsiteY204" fmla="*/ 176380 h 2357111"/>
                <a:gd name="connsiteX205" fmla="*/ 1035905 w 1649474"/>
                <a:gd name="connsiteY205" fmla="*/ 191453 h 2357111"/>
                <a:gd name="connsiteX206" fmla="*/ 1020833 w 1649474"/>
                <a:gd name="connsiteY206" fmla="*/ 201501 h 2357111"/>
                <a:gd name="connsiteX207" fmla="*/ 990688 w 1649474"/>
                <a:gd name="connsiteY207" fmla="*/ 211550 h 2357111"/>
                <a:gd name="connsiteX208" fmla="*/ 975615 w 1649474"/>
                <a:gd name="connsiteY208" fmla="*/ 216574 h 2357111"/>
                <a:gd name="connsiteX209" fmla="*/ 960543 w 1649474"/>
                <a:gd name="connsiteY209" fmla="*/ 221598 h 2357111"/>
                <a:gd name="connsiteX210" fmla="*/ 940446 w 1649474"/>
                <a:gd name="connsiteY210" fmla="*/ 216574 h 2357111"/>
                <a:gd name="connsiteX211" fmla="*/ 910301 w 1649474"/>
                <a:gd name="connsiteY211" fmla="*/ 181405 h 2357111"/>
                <a:gd name="connsiteX212" fmla="*/ 890204 w 1649474"/>
                <a:gd name="connsiteY212" fmla="*/ 161308 h 2357111"/>
                <a:gd name="connsiteX213" fmla="*/ 885180 w 1649474"/>
                <a:gd name="connsiteY213" fmla="*/ 146235 h 2357111"/>
                <a:gd name="connsiteX214" fmla="*/ 865083 w 1649474"/>
                <a:gd name="connsiteY214" fmla="*/ 121114 h 2357111"/>
                <a:gd name="connsiteX215" fmla="*/ 850011 w 1649474"/>
                <a:gd name="connsiteY215" fmla="*/ 111066 h 2357111"/>
                <a:gd name="connsiteX216" fmla="*/ 839963 w 1649474"/>
                <a:gd name="connsiteY216" fmla="*/ 95994 h 2357111"/>
                <a:gd name="connsiteX217" fmla="*/ 794222 w 1649474"/>
                <a:gd name="connsiteY217" fmla="*/ 56586 h 2357111"/>
                <a:gd name="connsiteX218" fmla="*/ 759576 w 1649474"/>
                <a:gd name="connsiteY218" fmla="*/ 50776 h 2357111"/>
                <a:gd name="connsiteX219" fmla="*/ 729431 w 1649474"/>
                <a:gd name="connsiteY219" fmla="*/ 40728 h 2357111"/>
                <a:gd name="connsiteX220" fmla="*/ 714358 w 1649474"/>
                <a:gd name="connsiteY220" fmla="*/ 35703 h 2357111"/>
                <a:gd name="connsiteX221" fmla="*/ 644020 w 1649474"/>
                <a:gd name="connsiteY221" fmla="*/ 40728 h 2357111"/>
                <a:gd name="connsiteX222" fmla="*/ 613875 w 1649474"/>
                <a:gd name="connsiteY222" fmla="*/ 50776 h 2357111"/>
                <a:gd name="connsiteX223" fmla="*/ 598802 w 1649474"/>
                <a:gd name="connsiteY223" fmla="*/ 40728 h 2357111"/>
                <a:gd name="connsiteX224" fmla="*/ 578705 w 1649474"/>
                <a:gd name="connsiteY224" fmla="*/ 20631 h 2357111"/>
                <a:gd name="connsiteX225" fmla="*/ 548560 w 1649474"/>
                <a:gd name="connsiteY225" fmla="*/ 10583 h 2357111"/>
                <a:gd name="connsiteX226" fmla="*/ 533488 w 1649474"/>
                <a:gd name="connsiteY226" fmla="*/ 5558 h 2357111"/>
                <a:gd name="connsiteX227" fmla="*/ 518415 w 1649474"/>
                <a:gd name="connsiteY227" fmla="*/ 534 h 2357111"/>
                <a:gd name="connsiteX228" fmla="*/ 503343 w 1649474"/>
                <a:gd name="connsiteY228" fmla="*/ 5558 h 2357111"/>
                <a:gd name="connsiteX0" fmla="*/ 503343 w 1649474"/>
                <a:gd name="connsiteY0" fmla="*/ 5558 h 2357111"/>
                <a:gd name="connsiteX1" fmla="*/ 503343 w 1649474"/>
                <a:gd name="connsiteY1" fmla="*/ 80921 h 2357111"/>
                <a:gd name="connsiteX2" fmla="*/ 518415 w 1649474"/>
                <a:gd name="connsiteY2" fmla="*/ 85945 h 2357111"/>
                <a:gd name="connsiteX3" fmla="*/ 528464 w 1649474"/>
                <a:gd name="connsiteY3" fmla="*/ 116090 h 2357111"/>
                <a:gd name="connsiteX4" fmla="*/ 543536 w 1649474"/>
                <a:gd name="connsiteY4" fmla="*/ 146235 h 2357111"/>
                <a:gd name="connsiteX5" fmla="*/ 553585 w 1649474"/>
                <a:gd name="connsiteY5" fmla="*/ 156284 h 2357111"/>
                <a:gd name="connsiteX6" fmla="*/ 548560 w 1649474"/>
                <a:gd name="connsiteY6" fmla="*/ 181405 h 2357111"/>
                <a:gd name="connsiteX7" fmla="*/ 513391 w 1649474"/>
                <a:gd name="connsiteY7" fmla="*/ 196477 h 2357111"/>
                <a:gd name="connsiteX8" fmla="*/ 503343 w 1649474"/>
                <a:gd name="connsiteY8" fmla="*/ 211550 h 2357111"/>
                <a:gd name="connsiteX9" fmla="*/ 488270 w 1649474"/>
                <a:gd name="connsiteY9" fmla="*/ 266816 h 2357111"/>
                <a:gd name="connsiteX10" fmla="*/ 478222 w 1649474"/>
                <a:gd name="connsiteY10" fmla="*/ 296961 h 2357111"/>
                <a:gd name="connsiteX11" fmla="*/ 468174 w 1649474"/>
                <a:gd name="connsiteY11" fmla="*/ 312033 h 2357111"/>
                <a:gd name="connsiteX12" fmla="*/ 448077 w 1649474"/>
                <a:gd name="connsiteY12" fmla="*/ 352227 h 2357111"/>
                <a:gd name="connsiteX13" fmla="*/ 443053 w 1649474"/>
                <a:gd name="connsiteY13" fmla="*/ 367299 h 2357111"/>
                <a:gd name="connsiteX14" fmla="*/ 422956 w 1649474"/>
                <a:gd name="connsiteY14" fmla="*/ 387396 h 2357111"/>
                <a:gd name="connsiteX15" fmla="*/ 412908 w 1649474"/>
                <a:gd name="connsiteY15" fmla="*/ 417541 h 2357111"/>
                <a:gd name="connsiteX16" fmla="*/ 407883 w 1649474"/>
                <a:gd name="connsiteY16" fmla="*/ 432613 h 2357111"/>
                <a:gd name="connsiteX17" fmla="*/ 387787 w 1649474"/>
                <a:gd name="connsiteY17" fmla="*/ 457734 h 2357111"/>
                <a:gd name="connsiteX18" fmla="*/ 382763 w 1649474"/>
                <a:gd name="connsiteY18" fmla="*/ 477831 h 2357111"/>
                <a:gd name="connsiteX19" fmla="*/ 377738 w 1649474"/>
                <a:gd name="connsiteY19" fmla="*/ 492903 h 2357111"/>
                <a:gd name="connsiteX20" fmla="*/ 367690 w 1649474"/>
                <a:gd name="connsiteY20" fmla="*/ 568266 h 2357111"/>
                <a:gd name="connsiteX21" fmla="*/ 357642 w 1649474"/>
                <a:gd name="connsiteY21" fmla="*/ 583339 h 2357111"/>
                <a:gd name="connsiteX22" fmla="*/ 342569 w 1649474"/>
                <a:gd name="connsiteY22" fmla="*/ 608460 h 2357111"/>
                <a:gd name="connsiteX23" fmla="*/ 327497 w 1649474"/>
                <a:gd name="connsiteY23" fmla="*/ 638605 h 2357111"/>
                <a:gd name="connsiteX24" fmla="*/ 322472 w 1649474"/>
                <a:gd name="connsiteY24" fmla="*/ 653677 h 2357111"/>
                <a:gd name="connsiteX25" fmla="*/ 312424 w 1649474"/>
                <a:gd name="connsiteY25" fmla="*/ 693871 h 2357111"/>
                <a:gd name="connsiteX26" fmla="*/ 297352 w 1649474"/>
                <a:gd name="connsiteY26" fmla="*/ 724016 h 2357111"/>
                <a:gd name="connsiteX27" fmla="*/ 287303 w 1649474"/>
                <a:gd name="connsiteY27" fmla="*/ 754161 h 2357111"/>
                <a:gd name="connsiteX28" fmla="*/ 282279 w 1649474"/>
                <a:gd name="connsiteY28" fmla="*/ 769233 h 2357111"/>
                <a:gd name="connsiteX29" fmla="*/ 272231 w 1649474"/>
                <a:gd name="connsiteY29" fmla="*/ 779282 h 2357111"/>
                <a:gd name="connsiteX30" fmla="*/ 267207 w 1649474"/>
                <a:gd name="connsiteY30" fmla="*/ 794354 h 2357111"/>
                <a:gd name="connsiteX31" fmla="*/ 247110 w 1649474"/>
                <a:gd name="connsiteY31" fmla="*/ 814451 h 2357111"/>
                <a:gd name="connsiteX32" fmla="*/ 242086 w 1649474"/>
                <a:gd name="connsiteY32" fmla="*/ 829523 h 2357111"/>
                <a:gd name="connsiteX33" fmla="*/ 227013 w 1649474"/>
                <a:gd name="connsiteY33" fmla="*/ 834547 h 2357111"/>
                <a:gd name="connsiteX34" fmla="*/ 221989 w 1649474"/>
                <a:gd name="connsiteY34" fmla="*/ 859668 h 2357111"/>
                <a:gd name="connsiteX35" fmla="*/ 211941 w 1649474"/>
                <a:gd name="connsiteY35" fmla="*/ 874741 h 2357111"/>
                <a:gd name="connsiteX36" fmla="*/ 171747 w 1649474"/>
                <a:gd name="connsiteY36" fmla="*/ 854644 h 2357111"/>
                <a:gd name="connsiteX37" fmla="*/ 121505 w 1649474"/>
                <a:gd name="connsiteY37" fmla="*/ 859668 h 2357111"/>
                <a:gd name="connsiteX38" fmla="*/ 111457 w 1649474"/>
                <a:gd name="connsiteY38" fmla="*/ 874741 h 2357111"/>
                <a:gd name="connsiteX39" fmla="*/ 81312 w 1649474"/>
                <a:gd name="connsiteY39" fmla="*/ 884789 h 2357111"/>
                <a:gd name="connsiteX40" fmla="*/ 51167 w 1649474"/>
                <a:gd name="connsiteY40" fmla="*/ 894838 h 2357111"/>
                <a:gd name="connsiteX41" fmla="*/ 36094 w 1649474"/>
                <a:gd name="connsiteY41" fmla="*/ 899862 h 2357111"/>
                <a:gd name="connsiteX42" fmla="*/ 10974 w 1649474"/>
                <a:gd name="connsiteY42" fmla="*/ 904886 h 2357111"/>
                <a:gd name="connsiteX43" fmla="*/ 925 w 1649474"/>
                <a:gd name="connsiteY43" fmla="*/ 914934 h 2357111"/>
                <a:gd name="connsiteX44" fmla="*/ 15998 w 1649474"/>
                <a:gd name="connsiteY44" fmla="*/ 955128 h 2357111"/>
                <a:gd name="connsiteX45" fmla="*/ 10974 w 1649474"/>
                <a:gd name="connsiteY45" fmla="*/ 975224 h 2357111"/>
                <a:gd name="connsiteX46" fmla="*/ 925 w 1649474"/>
                <a:gd name="connsiteY46" fmla="*/ 985273 h 2357111"/>
                <a:gd name="connsiteX47" fmla="*/ 5949 w 1649474"/>
                <a:gd name="connsiteY47" fmla="*/ 1005369 h 2357111"/>
                <a:gd name="connsiteX48" fmla="*/ 71264 w 1649474"/>
                <a:gd name="connsiteY48" fmla="*/ 1005369 h 2357111"/>
                <a:gd name="connsiteX49" fmla="*/ 76288 w 1649474"/>
                <a:gd name="connsiteY49" fmla="*/ 1020442 h 2357111"/>
                <a:gd name="connsiteX50" fmla="*/ 81312 w 1649474"/>
                <a:gd name="connsiteY50" fmla="*/ 1040539 h 2357111"/>
                <a:gd name="connsiteX51" fmla="*/ 76288 w 1649474"/>
                <a:gd name="connsiteY51" fmla="*/ 1100829 h 2357111"/>
                <a:gd name="connsiteX52" fmla="*/ 66239 w 1649474"/>
                <a:gd name="connsiteY52" fmla="*/ 1151071 h 2357111"/>
                <a:gd name="connsiteX53" fmla="*/ 71264 w 1649474"/>
                <a:gd name="connsiteY53" fmla="*/ 1216385 h 2357111"/>
                <a:gd name="connsiteX54" fmla="*/ 76288 w 1649474"/>
                <a:gd name="connsiteY54" fmla="*/ 1231457 h 2357111"/>
                <a:gd name="connsiteX55" fmla="*/ 96385 w 1649474"/>
                <a:gd name="connsiteY55" fmla="*/ 1251554 h 2357111"/>
                <a:gd name="connsiteX56" fmla="*/ 121505 w 1649474"/>
                <a:gd name="connsiteY56" fmla="*/ 1276675 h 2357111"/>
                <a:gd name="connsiteX57" fmla="*/ 146626 w 1649474"/>
                <a:gd name="connsiteY57" fmla="*/ 1291747 h 2357111"/>
                <a:gd name="connsiteX58" fmla="*/ 156675 w 1649474"/>
                <a:gd name="connsiteY58" fmla="*/ 1301796 h 2357111"/>
                <a:gd name="connsiteX59" fmla="*/ 166723 w 1649474"/>
                <a:gd name="connsiteY59" fmla="*/ 1316868 h 2357111"/>
                <a:gd name="connsiteX60" fmla="*/ 196868 w 1649474"/>
                <a:gd name="connsiteY60" fmla="*/ 1326917 h 2357111"/>
                <a:gd name="connsiteX61" fmla="*/ 242086 w 1649474"/>
                <a:gd name="connsiteY61" fmla="*/ 1347013 h 2357111"/>
                <a:gd name="connsiteX62" fmla="*/ 272231 w 1649474"/>
                <a:gd name="connsiteY62" fmla="*/ 1357062 h 2357111"/>
                <a:gd name="connsiteX63" fmla="*/ 362666 w 1649474"/>
                <a:gd name="connsiteY63" fmla="*/ 1367110 h 2357111"/>
                <a:gd name="connsiteX64" fmla="*/ 392811 w 1649474"/>
                <a:gd name="connsiteY64" fmla="*/ 1377158 h 2357111"/>
                <a:gd name="connsiteX65" fmla="*/ 427980 w 1649474"/>
                <a:gd name="connsiteY65" fmla="*/ 1387207 h 2357111"/>
                <a:gd name="connsiteX66" fmla="*/ 448077 w 1649474"/>
                <a:gd name="connsiteY66" fmla="*/ 1412328 h 2357111"/>
                <a:gd name="connsiteX67" fmla="*/ 478222 w 1649474"/>
                <a:gd name="connsiteY67" fmla="*/ 1422376 h 2357111"/>
                <a:gd name="connsiteX68" fmla="*/ 493294 w 1649474"/>
                <a:gd name="connsiteY68" fmla="*/ 1427400 h 2357111"/>
                <a:gd name="connsiteX69" fmla="*/ 508367 w 1649474"/>
                <a:gd name="connsiteY69" fmla="*/ 1432424 h 2357111"/>
                <a:gd name="connsiteX70" fmla="*/ 548560 w 1649474"/>
                <a:gd name="connsiteY70" fmla="*/ 1432424 h 2357111"/>
                <a:gd name="connsiteX71" fmla="*/ 563633 w 1649474"/>
                <a:gd name="connsiteY71" fmla="*/ 1427400 h 2357111"/>
                <a:gd name="connsiteX72" fmla="*/ 578705 w 1649474"/>
                <a:gd name="connsiteY72" fmla="*/ 1417352 h 2357111"/>
                <a:gd name="connsiteX73" fmla="*/ 608850 w 1649474"/>
                <a:gd name="connsiteY73" fmla="*/ 1407303 h 2357111"/>
                <a:gd name="connsiteX74" fmla="*/ 649044 w 1649474"/>
                <a:gd name="connsiteY74" fmla="*/ 1412328 h 2357111"/>
                <a:gd name="connsiteX75" fmla="*/ 669141 w 1649474"/>
                <a:gd name="connsiteY75" fmla="*/ 1457545 h 2357111"/>
                <a:gd name="connsiteX76" fmla="*/ 679189 w 1649474"/>
                <a:gd name="connsiteY76" fmla="*/ 1487690 h 2357111"/>
                <a:gd name="connsiteX77" fmla="*/ 684213 w 1649474"/>
                <a:gd name="connsiteY77" fmla="*/ 1502763 h 2357111"/>
                <a:gd name="connsiteX78" fmla="*/ 704310 w 1649474"/>
                <a:gd name="connsiteY78" fmla="*/ 1527884 h 2357111"/>
                <a:gd name="connsiteX79" fmla="*/ 719382 w 1649474"/>
                <a:gd name="connsiteY79" fmla="*/ 1558029 h 2357111"/>
                <a:gd name="connsiteX80" fmla="*/ 729431 w 1649474"/>
                <a:gd name="connsiteY80" fmla="*/ 1568077 h 2357111"/>
                <a:gd name="connsiteX81" fmla="*/ 739479 w 1649474"/>
                <a:gd name="connsiteY81" fmla="*/ 1583150 h 2357111"/>
                <a:gd name="connsiteX82" fmla="*/ 754552 w 1649474"/>
                <a:gd name="connsiteY82" fmla="*/ 1588174 h 2357111"/>
                <a:gd name="connsiteX83" fmla="*/ 769624 w 1649474"/>
                <a:gd name="connsiteY83" fmla="*/ 1598222 h 2357111"/>
                <a:gd name="connsiteX84" fmla="*/ 789721 w 1649474"/>
                <a:gd name="connsiteY84" fmla="*/ 1618319 h 2357111"/>
                <a:gd name="connsiteX85" fmla="*/ 814842 w 1649474"/>
                <a:gd name="connsiteY85" fmla="*/ 1653488 h 2357111"/>
                <a:gd name="connsiteX86" fmla="*/ 824890 w 1649474"/>
                <a:gd name="connsiteY86" fmla="*/ 1668561 h 2357111"/>
                <a:gd name="connsiteX87" fmla="*/ 855035 w 1649474"/>
                <a:gd name="connsiteY87" fmla="*/ 1678609 h 2357111"/>
                <a:gd name="connsiteX88" fmla="*/ 870108 w 1649474"/>
                <a:gd name="connsiteY88" fmla="*/ 1688657 h 2357111"/>
                <a:gd name="connsiteX89" fmla="*/ 890204 w 1649474"/>
                <a:gd name="connsiteY89" fmla="*/ 1708754 h 2357111"/>
                <a:gd name="connsiteX90" fmla="*/ 910301 w 1649474"/>
                <a:gd name="connsiteY90" fmla="*/ 1728851 h 2357111"/>
                <a:gd name="connsiteX91" fmla="*/ 930398 w 1649474"/>
                <a:gd name="connsiteY91" fmla="*/ 1774068 h 2357111"/>
                <a:gd name="connsiteX92" fmla="*/ 940446 w 1649474"/>
                <a:gd name="connsiteY92" fmla="*/ 1809238 h 2357111"/>
                <a:gd name="connsiteX93" fmla="*/ 950494 w 1649474"/>
                <a:gd name="connsiteY93" fmla="*/ 1859479 h 2357111"/>
                <a:gd name="connsiteX94" fmla="*/ 960543 w 1649474"/>
                <a:gd name="connsiteY94" fmla="*/ 1889624 h 2357111"/>
                <a:gd name="connsiteX95" fmla="*/ 975615 w 1649474"/>
                <a:gd name="connsiteY95" fmla="*/ 1904697 h 2357111"/>
                <a:gd name="connsiteX96" fmla="*/ 980639 w 1649474"/>
                <a:gd name="connsiteY96" fmla="*/ 1919769 h 2357111"/>
                <a:gd name="connsiteX97" fmla="*/ 1005760 w 1649474"/>
                <a:gd name="connsiteY97" fmla="*/ 1939866 h 2357111"/>
                <a:gd name="connsiteX98" fmla="*/ 1035905 w 1649474"/>
                <a:gd name="connsiteY98" fmla="*/ 2030301 h 2357111"/>
                <a:gd name="connsiteX99" fmla="*/ 1050978 w 1649474"/>
                <a:gd name="connsiteY99" fmla="*/ 2075519 h 2357111"/>
                <a:gd name="connsiteX100" fmla="*/ 1056002 w 1649474"/>
                <a:gd name="connsiteY100" fmla="*/ 2090591 h 2357111"/>
                <a:gd name="connsiteX101" fmla="*/ 1061026 w 1649474"/>
                <a:gd name="connsiteY101" fmla="*/ 2115712 h 2357111"/>
                <a:gd name="connsiteX102" fmla="*/ 1056002 w 1649474"/>
                <a:gd name="connsiteY102" fmla="*/ 2145857 h 2357111"/>
                <a:gd name="connsiteX103" fmla="*/ 1056002 w 1649474"/>
                <a:gd name="connsiteY103" fmla="*/ 2186051 h 2357111"/>
                <a:gd name="connsiteX104" fmla="*/ 1121316 w 1649474"/>
                <a:gd name="connsiteY104" fmla="*/ 2201123 h 2357111"/>
                <a:gd name="connsiteX105" fmla="*/ 1156486 w 1649474"/>
                <a:gd name="connsiteY105" fmla="*/ 2226244 h 2357111"/>
                <a:gd name="connsiteX106" fmla="*/ 1151461 w 1649474"/>
                <a:gd name="connsiteY106" fmla="*/ 2271462 h 2357111"/>
                <a:gd name="connsiteX107" fmla="*/ 1141413 w 1649474"/>
                <a:gd name="connsiteY107" fmla="*/ 2301607 h 2357111"/>
                <a:gd name="connsiteX108" fmla="*/ 1156486 w 1649474"/>
                <a:gd name="connsiteY108" fmla="*/ 2336776 h 2357111"/>
                <a:gd name="connsiteX109" fmla="*/ 1171558 w 1649474"/>
                <a:gd name="connsiteY109" fmla="*/ 2341800 h 2357111"/>
                <a:gd name="connsiteX110" fmla="*/ 1206727 w 1649474"/>
                <a:gd name="connsiteY110" fmla="*/ 2316679 h 2357111"/>
                <a:gd name="connsiteX111" fmla="*/ 1246921 w 1649474"/>
                <a:gd name="connsiteY111" fmla="*/ 2321703 h 2357111"/>
                <a:gd name="connsiteX112" fmla="*/ 1256969 w 1649474"/>
                <a:gd name="connsiteY112" fmla="*/ 2331752 h 2357111"/>
                <a:gd name="connsiteX113" fmla="*/ 1302187 w 1649474"/>
                <a:gd name="connsiteY113" fmla="*/ 2341800 h 2357111"/>
                <a:gd name="connsiteX114" fmla="*/ 1317259 w 1649474"/>
                <a:gd name="connsiteY114" fmla="*/ 2346824 h 2357111"/>
                <a:gd name="connsiteX115" fmla="*/ 1327308 w 1649474"/>
                <a:gd name="connsiteY115" fmla="*/ 2356873 h 2357111"/>
                <a:gd name="connsiteX116" fmla="*/ 1367501 w 1649474"/>
                <a:gd name="connsiteY116" fmla="*/ 2351849 h 2357111"/>
                <a:gd name="connsiteX117" fmla="*/ 1377549 w 1649474"/>
                <a:gd name="connsiteY117" fmla="*/ 2301607 h 2357111"/>
                <a:gd name="connsiteX118" fmla="*/ 1357453 w 1649474"/>
                <a:gd name="connsiteY118" fmla="*/ 2306631 h 2357111"/>
                <a:gd name="connsiteX119" fmla="*/ 1337356 w 1649474"/>
                <a:gd name="connsiteY119" fmla="*/ 2241317 h 2357111"/>
                <a:gd name="connsiteX120" fmla="*/ 1327308 w 1649474"/>
                <a:gd name="connsiteY120" fmla="*/ 2211172 h 2357111"/>
                <a:gd name="connsiteX121" fmla="*/ 1332332 w 1649474"/>
                <a:gd name="connsiteY121" fmla="*/ 2181027 h 2357111"/>
                <a:gd name="connsiteX122" fmla="*/ 1362477 w 1649474"/>
                <a:gd name="connsiteY122" fmla="*/ 2170978 h 2357111"/>
                <a:gd name="connsiteX123" fmla="*/ 1442864 w 1649474"/>
                <a:gd name="connsiteY123" fmla="*/ 2160930 h 2357111"/>
                <a:gd name="connsiteX124" fmla="*/ 1483057 w 1649474"/>
                <a:gd name="connsiteY124" fmla="*/ 2140833 h 2357111"/>
                <a:gd name="connsiteX125" fmla="*/ 1493105 w 1649474"/>
                <a:gd name="connsiteY125" fmla="*/ 2125761 h 2357111"/>
                <a:gd name="connsiteX126" fmla="*/ 1498130 w 1649474"/>
                <a:gd name="connsiteY126" fmla="*/ 2110688 h 2357111"/>
                <a:gd name="connsiteX127" fmla="*/ 1503154 w 1649474"/>
                <a:gd name="connsiteY127" fmla="*/ 2050398 h 2357111"/>
                <a:gd name="connsiteX128" fmla="*/ 1508178 w 1649474"/>
                <a:gd name="connsiteY128" fmla="*/ 2035325 h 2357111"/>
                <a:gd name="connsiteX129" fmla="*/ 1583541 w 1649474"/>
                <a:gd name="connsiteY129" fmla="*/ 2045374 h 2357111"/>
                <a:gd name="connsiteX130" fmla="*/ 1623734 w 1649474"/>
                <a:gd name="connsiteY130" fmla="*/ 2055422 h 2357111"/>
                <a:gd name="connsiteX131" fmla="*/ 1648855 w 1649474"/>
                <a:gd name="connsiteY131" fmla="*/ 2050398 h 2357111"/>
                <a:gd name="connsiteX132" fmla="*/ 1633782 w 1649474"/>
                <a:gd name="connsiteY132" fmla="*/ 2045374 h 2357111"/>
                <a:gd name="connsiteX133" fmla="*/ 1623734 w 1649474"/>
                <a:gd name="connsiteY133" fmla="*/ 2035325 h 2357111"/>
                <a:gd name="connsiteX134" fmla="*/ 1593589 w 1649474"/>
                <a:gd name="connsiteY134" fmla="*/ 2025277 h 2357111"/>
                <a:gd name="connsiteX135" fmla="*/ 1578516 w 1649474"/>
                <a:gd name="connsiteY135" fmla="*/ 2020253 h 2357111"/>
                <a:gd name="connsiteX136" fmla="*/ 1563444 w 1649474"/>
                <a:gd name="connsiteY136" fmla="*/ 2010205 h 2357111"/>
                <a:gd name="connsiteX137" fmla="*/ 1548371 w 1649474"/>
                <a:gd name="connsiteY137" fmla="*/ 2005180 h 2357111"/>
                <a:gd name="connsiteX138" fmla="*/ 1533299 w 1649474"/>
                <a:gd name="connsiteY138" fmla="*/ 1990108 h 2357111"/>
                <a:gd name="connsiteX139" fmla="*/ 1538323 w 1649474"/>
                <a:gd name="connsiteY139" fmla="*/ 1944890 h 2357111"/>
                <a:gd name="connsiteX140" fmla="*/ 1543347 w 1649474"/>
                <a:gd name="connsiteY140" fmla="*/ 1929818 h 2357111"/>
                <a:gd name="connsiteX141" fmla="*/ 1578516 w 1649474"/>
                <a:gd name="connsiteY141" fmla="*/ 1924794 h 2357111"/>
                <a:gd name="connsiteX142" fmla="*/ 1583541 w 1649474"/>
                <a:gd name="connsiteY142" fmla="*/ 1909721 h 2357111"/>
                <a:gd name="connsiteX143" fmla="*/ 1593589 w 1649474"/>
                <a:gd name="connsiteY143" fmla="*/ 1894649 h 2357111"/>
                <a:gd name="connsiteX144" fmla="*/ 1578516 w 1649474"/>
                <a:gd name="connsiteY144" fmla="*/ 1889624 h 2357111"/>
                <a:gd name="connsiteX145" fmla="*/ 1563444 w 1649474"/>
                <a:gd name="connsiteY145" fmla="*/ 1879576 h 2357111"/>
                <a:gd name="connsiteX146" fmla="*/ 1533299 w 1649474"/>
                <a:gd name="connsiteY146" fmla="*/ 1869528 h 2357111"/>
                <a:gd name="connsiteX147" fmla="*/ 1528275 w 1649474"/>
                <a:gd name="connsiteY147" fmla="*/ 1854455 h 2357111"/>
                <a:gd name="connsiteX148" fmla="*/ 1518226 w 1649474"/>
                <a:gd name="connsiteY148" fmla="*/ 1844407 h 2357111"/>
                <a:gd name="connsiteX149" fmla="*/ 1528275 w 1649474"/>
                <a:gd name="connsiteY149" fmla="*/ 1799189 h 2357111"/>
                <a:gd name="connsiteX150" fmla="*/ 1533299 w 1649474"/>
                <a:gd name="connsiteY150" fmla="*/ 1769044 h 2357111"/>
                <a:gd name="connsiteX151" fmla="*/ 1538323 w 1649474"/>
                <a:gd name="connsiteY151" fmla="*/ 1753972 h 2357111"/>
                <a:gd name="connsiteX152" fmla="*/ 1533299 w 1649474"/>
                <a:gd name="connsiteY152" fmla="*/ 1658512 h 2357111"/>
                <a:gd name="connsiteX153" fmla="*/ 1523250 w 1649474"/>
                <a:gd name="connsiteY153" fmla="*/ 1628367 h 2357111"/>
                <a:gd name="connsiteX154" fmla="*/ 1518226 w 1649474"/>
                <a:gd name="connsiteY154" fmla="*/ 1613295 h 2357111"/>
                <a:gd name="connsiteX155" fmla="*/ 1513202 w 1649474"/>
                <a:gd name="connsiteY155" fmla="*/ 1578125 h 2357111"/>
                <a:gd name="connsiteX156" fmla="*/ 1508178 w 1649474"/>
                <a:gd name="connsiteY156" fmla="*/ 1563053 h 2357111"/>
                <a:gd name="connsiteX157" fmla="*/ 1493105 w 1649474"/>
                <a:gd name="connsiteY157" fmla="*/ 1558029 h 2357111"/>
                <a:gd name="connsiteX158" fmla="*/ 1473009 w 1649474"/>
                <a:gd name="connsiteY158" fmla="*/ 1517835 h 2357111"/>
                <a:gd name="connsiteX159" fmla="*/ 1462960 w 1649474"/>
                <a:gd name="connsiteY159" fmla="*/ 1477642 h 2357111"/>
                <a:gd name="connsiteX160" fmla="*/ 1467985 w 1649474"/>
                <a:gd name="connsiteY160" fmla="*/ 1407303 h 2357111"/>
                <a:gd name="connsiteX161" fmla="*/ 1473009 w 1649474"/>
                <a:gd name="connsiteY161" fmla="*/ 1392231 h 2357111"/>
                <a:gd name="connsiteX162" fmla="*/ 1457936 w 1649474"/>
                <a:gd name="connsiteY162" fmla="*/ 1291747 h 2357111"/>
                <a:gd name="connsiteX163" fmla="*/ 1467985 w 1649474"/>
                <a:gd name="connsiteY163" fmla="*/ 1156095 h 2357111"/>
                <a:gd name="connsiteX164" fmla="*/ 1457936 w 1649474"/>
                <a:gd name="connsiteY164" fmla="*/ 1125950 h 2357111"/>
                <a:gd name="connsiteX165" fmla="*/ 1461652 w 1649474"/>
                <a:gd name="connsiteY165" fmla="*/ 1096328 h 2357111"/>
                <a:gd name="connsiteX166" fmla="*/ 1432815 w 1649474"/>
                <a:gd name="connsiteY166" fmla="*/ 1060635 h 2357111"/>
                <a:gd name="connsiteX167" fmla="*/ 1439697 w 1649474"/>
                <a:gd name="connsiteY167" fmla="*/ 1025989 h 2357111"/>
                <a:gd name="connsiteX168" fmla="*/ 1402670 w 1649474"/>
                <a:gd name="connsiteY168" fmla="*/ 1010394 h 2357111"/>
                <a:gd name="connsiteX169" fmla="*/ 1402147 w 1649474"/>
                <a:gd name="connsiteY169" fmla="*/ 993201 h 2357111"/>
                <a:gd name="connsiteX170" fmla="*/ 1367501 w 1649474"/>
                <a:gd name="connsiteY170" fmla="*/ 965176 h 2357111"/>
                <a:gd name="connsiteX171" fmla="*/ 1352428 w 1649474"/>
                <a:gd name="connsiteY171" fmla="*/ 940055 h 2357111"/>
                <a:gd name="connsiteX172" fmla="*/ 1349524 w 1649474"/>
                <a:gd name="connsiteY172" fmla="*/ 915458 h 2357111"/>
                <a:gd name="connsiteX173" fmla="*/ 1338952 w 1649474"/>
                <a:gd name="connsiteY173" fmla="*/ 895361 h 2357111"/>
                <a:gd name="connsiteX174" fmla="*/ 1317259 w 1649474"/>
                <a:gd name="connsiteY174" fmla="*/ 889813 h 2357111"/>
                <a:gd name="connsiteX175" fmla="*/ 1302187 w 1649474"/>
                <a:gd name="connsiteY175" fmla="*/ 851190 h 2357111"/>
                <a:gd name="connsiteX176" fmla="*/ 1262098 w 1649474"/>
                <a:gd name="connsiteY176" fmla="*/ 845486 h 2357111"/>
                <a:gd name="connsiteX177" fmla="*/ 1246921 w 1649474"/>
                <a:gd name="connsiteY177" fmla="*/ 869717 h 2357111"/>
                <a:gd name="connsiteX178" fmla="*/ 1221800 w 1649474"/>
                <a:gd name="connsiteY178" fmla="*/ 854644 h 2357111"/>
                <a:gd name="connsiteX179" fmla="*/ 1206727 w 1649474"/>
                <a:gd name="connsiteY179" fmla="*/ 839572 h 2357111"/>
                <a:gd name="connsiteX180" fmla="*/ 1201703 w 1649474"/>
                <a:gd name="connsiteY180" fmla="*/ 804402 h 2357111"/>
                <a:gd name="connsiteX181" fmla="*/ 1210705 w 1649474"/>
                <a:gd name="connsiteY181" fmla="*/ 755207 h 2357111"/>
                <a:gd name="connsiteX182" fmla="*/ 1176582 w 1649474"/>
                <a:gd name="connsiteY182" fmla="*/ 698895 h 2357111"/>
                <a:gd name="connsiteX183" fmla="*/ 1166534 w 1649474"/>
                <a:gd name="connsiteY183" fmla="*/ 668750 h 2357111"/>
                <a:gd name="connsiteX184" fmla="*/ 1161510 w 1649474"/>
                <a:gd name="connsiteY184" fmla="*/ 653677 h 2357111"/>
                <a:gd name="connsiteX185" fmla="*/ 1166534 w 1649474"/>
                <a:gd name="connsiteY185" fmla="*/ 563242 h 2357111"/>
                <a:gd name="connsiteX186" fmla="*/ 1196679 w 1649474"/>
                <a:gd name="connsiteY186" fmla="*/ 553194 h 2357111"/>
                <a:gd name="connsiteX187" fmla="*/ 1211752 w 1649474"/>
                <a:gd name="connsiteY187" fmla="*/ 548169 h 2357111"/>
                <a:gd name="connsiteX188" fmla="*/ 1226824 w 1649474"/>
                <a:gd name="connsiteY188" fmla="*/ 477831 h 2357111"/>
                <a:gd name="connsiteX189" fmla="*/ 1241897 w 1649474"/>
                <a:gd name="connsiteY189" fmla="*/ 427589 h 2357111"/>
                <a:gd name="connsiteX190" fmla="*/ 1259089 w 1649474"/>
                <a:gd name="connsiteY190" fmla="*/ 402992 h 2357111"/>
                <a:gd name="connsiteX191" fmla="*/ 1236872 w 1649474"/>
                <a:gd name="connsiteY191" fmla="*/ 387396 h 2357111"/>
                <a:gd name="connsiteX192" fmla="*/ 1216776 w 1649474"/>
                <a:gd name="connsiteY192" fmla="*/ 357251 h 2357111"/>
                <a:gd name="connsiteX193" fmla="*/ 1211752 w 1649474"/>
                <a:gd name="connsiteY193" fmla="*/ 342178 h 2357111"/>
                <a:gd name="connsiteX194" fmla="*/ 1201703 w 1649474"/>
                <a:gd name="connsiteY194" fmla="*/ 332130 h 2357111"/>
                <a:gd name="connsiteX195" fmla="*/ 1191655 w 1649474"/>
                <a:gd name="connsiteY195" fmla="*/ 301985 h 2357111"/>
                <a:gd name="connsiteX196" fmla="*/ 1196679 w 1649474"/>
                <a:gd name="connsiteY196" fmla="*/ 181405 h 2357111"/>
                <a:gd name="connsiteX197" fmla="*/ 1225777 w 1649474"/>
                <a:gd name="connsiteY197" fmla="*/ 144116 h 2357111"/>
                <a:gd name="connsiteX198" fmla="*/ 1203299 w 1649474"/>
                <a:gd name="connsiteY198" fmla="*/ 118995 h 2357111"/>
                <a:gd name="connsiteX199" fmla="*/ 1181607 w 1649474"/>
                <a:gd name="connsiteY199" fmla="*/ 111066 h 2357111"/>
                <a:gd name="connsiteX200" fmla="*/ 1161510 w 1649474"/>
                <a:gd name="connsiteY200" fmla="*/ 116090 h 2357111"/>
                <a:gd name="connsiteX201" fmla="*/ 1130030 w 1649474"/>
                <a:gd name="connsiteY201" fmla="*/ 139091 h 2357111"/>
                <a:gd name="connsiteX202" fmla="*/ 1100696 w 1649474"/>
                <a:gd name="connsiteY202" fmla="*/ 156807 h 2357111"/>
                <a:gd name="connsiteX203" fmla="*/ 1076099 w 1649474"/>
                <a:gd name="connsiteY203" fmla="*/ 171356 h 2357111"/>
                <a:gd name="connsiteX204" fmla="*/ 1061026 w 1649474"/>
                <a:gd name="connsiteY204" fmla="*/ 176380 h 2357111"/>
                <a:gd name="connsiteX205" fmla="*/ 1035905 w 1649474"/>
                <a:gd name="connsiteY205" fmla="*/ 191453 h 2357111"/>
                <a:gd name="connsiteX206" fmla="*/ 1020833 w 1649474"/>
                <a:gd name="connsiteY206" fmla="*/ 201501 h 2357111"/>
                <a:gd name="connsiteX207" fmla="*/ 990688 w 1649474"/>
                <a:gd name="connsiteY207" fmla="*/ 211550 h 2357111"/>
                <a:gd name="connsiteX208" fmla="*/ 975615 w 1649474"/>
                <a:gd name="connsiteY208" fmla="*/ 216574 h 2357111"/>
                <a:gd name="connsiteX209" fmla="*/ 960543 w 1649474"/>
                <a:gd name="connsiteY209" fmla="*/ 221598 h 2357111"/>
                <a:gd name="connsiteX210" fmla="*/ 940446 w 1649474"/>
                <a:gd name="connsiteY210" fmla="*/ 216574 h 2357111"/>
                <a:gd name="connsiteX211" fmla="*/ 910301 w 1649474"/>
                <a:gd name="connsiteY211" fmla="*/ 181405 h 2357111"/>
                <a:gd name="connsiteX212" fmla="*/ 890204 w 1649474"/>
                <a:gd name="connsiteY212" fmla="*/ 161308 h 2357111"/>
                <a:gd name="connsiteX213" fmla="*/ 885180 w 1649474"/>
                <a:gd name="connsiteY213" fmla="*/ 146235 h 2357111"/>
                <a:gd name="connsiteX214" fmla="*/ 865083 w 1649474"/>
                <a:gd name="connsiteY214" fmla="*/ 121114 h 2357111"/>
                <a:gd name="connsiteX215" fmla="*/ 850011 w 1649474"/>
                <a:gd name="connsiteY215" fmla="*/ 111066 h 2357111"/>
                <a:gd name="connsiteX216" fmla="*/ 839963 w 1649474"/>
                <a:gd name="connsiteY216" fmla="*/ 95994 h 2357111"/>
                <a:gd name="connsiteX217" fmla="*/ 794222 w 1649474"/>
                <a:gd name="connsiteY217" fmla="*/ 56586 h 2357111"/>
                <a:gd name="connsiteX218" fmla="*/ 759576 w 1649474"/>
                <a:gd name="connsiteY218" fmla="*/ 50776 h 2357111"/>
                <a:gd name="connsiteX219" fmla="*/ 729431 w 1649474"/>
                <a:gd name="connsiteY219" fmla="*/ 40728 h 2357111"/>
                <a:gd name="connsiteX220" fmla="*/ 714358 w 1649474"/>
                <a:gd name="connsiteY220" fmla="*/ 35703 h 2357111"/>
                <a:gd name="connsiteX221" fmla="*/ 644020 w 1649474"/>
                <a:gd name="connsiteY221" fmla="*/ 40728 h 2357111"/>
                <a:gd name="connsiteX222" fmla="*/ 613875 w 1649474"/>
                <a:gd name="connsiteY222" fmla="*/ 50776 h 2357111"/>
                <a:gd name="connsiteX223" fmla="*/ 598802 w 1649474"/>
                <a:gd name="connsiteY223" fmla="*/ 40728 h 2357111"/>
                <a:gd name="connsiteX224" fmla="*/ 578705 w 1649474"/>
                <a:gd name="connsiteY224" fmla="*/ 20631 h 2357111"/>
                <a:gd name="connsiteX225" fmla="*/ 548560 w 1649474"/>
                <a:gd name="connsiteY225" fmla="*/ 10583 h 2357111"/>
                <a:gd name="connsiteX226" fmla="*/ 533488 w 1649474"/>
                <a:gd name="connsiteY226" fmla="*/ 5558 h 2357111"/>
                <a:gd name="connsiteX227" fmla="*/ 518415 w 1649474"/>
                <a:gd name="connsiteY227" fmla="*/ 534 h 2357111"/>
                <a:gd name="connsiteX228" fmla="*/ 503343 w 1649474"/>
                <a:gd name="connsiteY228" fmla="*/ 5558 h 2357111"/>
                <a:gd name="connsiteX0" fmla="*/ 503343 w 1649011"/>
                <a:gd name="connsiteY0" fmla="*/ 5558 h 2357111"/>
                <a:gd name="connsiteX1" fmla="*/ 503343 w 1649011"/>
                <a:gd name="connsiteY1" fmla="*/ 80921 h 2357111"/>
                <a:gd name="connsiteX2" fmla="*/ 518415 w 1649011"/>
                <a:gd name="connsiteY2" fmla="*/ 85945 h 2357111"/>
                <a:gd name="connsiteX3" fmla="*/ 528464 w 1649011"/>
                <a:gd name="connsiteY3" fmla="*/ 116090 h 2357111"/>
                <a:gd name="connsiteX4" fmla="*/ 543536 w 1649011"/>
                <a:gd name="connsiteY4" fmla="*/ 146235 h 2357111"/>
                <a:gd name="connsiteX5" fmla="*/ 553585 w 1649011"/>
                <a:gd name="connsiteY5" fmla="*/ 156284 h 2357111"/>
                <a:gd name="connsiteX6" fmla="*/ 548560 w 1649011"/>
                <a:gd name="connsiteY6" fmla="*/ 181405 h 2357111"/>
                <a:gd name="connsiteX7" fmla="*/ 513391 w 1649011"/>
                <a:gd name="connsiteY7" fmla="*/ 196477 h 2357111"/>
                <a:gd name="connsiteX8" fmla="*/ 503343 w 1649011"/>
                <a:gd name="connsiteY8" fmla="*/ 211550 h 2357111"/>
                <a:gd name="connsiteX9" fmla="*/ 488270 w 1649011"/>
                <a:gd name="connsiteY9" fmla="*/ 266816 h 2357111"/>
                <a:gd name="connsiteX10" fmla="*/ 478222 w 1649011"/>
                <a:gd name="connsiteY10" fmla="*/ 296961 h 2357111"/>
                <a:gd name="connsiteX11" fmla="*/ 468174 w 1649011"/>
                <a:gd name="connsiteY11" fmla="*/ 312033 h 2357111"/>
                <a:gd name="connsiteX12" fmla="*/ 448077 w 1649011"/>
                <a:gd name="connsiteY12" fmla="*/ 352227 h 2357111"/>
                <a:gd name="connsiteX13" fmla="*/ 443053 w 1649011"/>
                <a:gd name="connsiteY13" fmla="*/ 367299 h 2357111"/>
                <a:gd name="connsiteX14" fmla="*/ 422956 w 1649011"/>
                <a:gd name="connsiteY14" fmla="*/ 387396 h 2357111"/>
                <a:gd name="connsiteX15" fmla="*/ 412908 w 1649011"/>
                <a:gd name="connsiteY15" fmla="*/ 417541 h 2357111"/>
                <a:gd name="connsiteX16" fmla="*/ 407883 w 1649011"/>
                <a:gd name="connsiteY16" fmla="*/ 432613 h 2357111"/>
                <a:gd name="connsiteX17" fmla="*/ 387787 w 1649011"/>
                <a:gd name="connsiteY17" fmla="*/ 457734 h 2357111"/>
                <a:gd name="connsiteX18" fmla="*/ 382763 w 1649011"/>
                <a:gd name="connsiteY18" fmla="*/ 477831 h 2357111"/>
                <a:gd name="connsiteX19" fmla="*/ 377738 w 1649011"/>
                <a:gd name="connsiteY19" fmla="*/ 492903 h 2357111"/>
                <a:gd name="connsiteX20" fmla="*/ 367690 w 1649011"/>
                <a:gd name="connsiteY20" fmla="*/ 568266 h 2357111"/>
                <a:gd name="connsiteX21" fmla="*/ 357642 w 1649011"/>
                <a:gd name="connsiteY21" fmla="*/ 583339 h 2357111"/>
                <a:gd name="connsiteX22" fmla="*/ 342569 w 1649011"/>
                <a:gd name="connsiteY22" fmla="*/ 608460 h 2357111"/>
                <a:gd name="connsiteX23" fmla="*/ 327497 w 1649011"/>
                <a:gd name="connsiteY23" fmla="*/ 638605 h 2357111"/>
                <a:gd name="connsiteX24" fmla="*/ 322472 w 1649011"/>
                <a:gd name="connsiteY24" fmla="*/ 653677 h 2357111"/>
                <a:gd name="connsiteX25" fmla="*/ 312424 w 1649011"/>
                <a:gd name="connsiteY25" fmla="*/ 693871 h 2357111"/>
                <a:gd name="connsiteX26" fmla="*/ 297352 w 1649011"/>
                <a:gd name="connsiteY26" fmla="*/ 724016 h 2357111"/>
                <a:gd name="connsiteX27" fmla="*/ 287303 w 1649011"/>
                <a:gd name="connsiteY27" fmla="*/ 754161 h 2357111"/>
                <a:gd name="connsiteX28" fmla="*/ 282279 w 1649011"/>
                <a:gd name="connsiteY28" fmla="*/ 769233 h 2357111"/>
                <a:gd name="connsiteX29" fmla="*/ 272231 w 1649011"/>
                <a:gd name="connsiteY29" fmla="*/ 779282 h 2357111"/>
                <a:gd name="connsiteX30" fmla="*/ 267207 w 1649011"/>
                <a:gd name="connsiteY30" fmla="*/ 794354 h 2357111"/>
                <a:gd name="connsiteX31" fmla="*/ 247110 w 1649011"/>
                <a:gd name="connsiteY31" fmla="*/ 814451 h 2357111"/>
                <a:gd name="connsiteX32" fmla="*/ 242086 w 1649011"/>
                <a:gd name="connsiteY32" fmla="*/ 829523 h 2357111"/>
                <a:gd name="connsiteX33" fmla="*/ 227013 w 1649011"/>
                <a:gd name="connsiteY33" fmla="*/ 834547 h 2357111"/>
                <a:gd name="connsiteX34" fmla="*/ 221989 w 1649011"/>
                <a:gd name="connsiteY34" fmla="*/ 859668 h 2357111"/>
                <a:gd name="connsiteX35" fmla="*/ 211941 w 1649011"/>
                <a:gd name="connsiteY35" fmla="*/ 874741 h 2357111"/>
                <a:gd name="connsiteX36" fmla="*/ 171747 w 1649011"/>
                <a:gd name="connsiteY36" fmla="*/ 854644 h 2357111"/>
                <a:gd name="connsiteX37" fmla="*/ 121505 w 1649011"/>
                <a:gd name="connsiteY37" fmla="*/ 859668 h 2357111"/>
                <a:gd name="connsiteX38" fmla="*/ 111457 w 1649011"/>
                <a:gd name="connsiteY38" fmla="*/ 874741 h 2357111"/>
                <a:gd name="connsiteX39" fmla="*/ 81312 w 1649011"/>
                <a:gd name="connsiteY39" fmla="*/ 884789 h 2357111"/>
                <a:gd name="connsiteX40" fmla="*/ 51167 w 1649011"/>
                <a:gd name="connsiteY40" fmla="*/ 894838 h 2357111"/>
                <a:gd name="connsiteX41" fmla="*/ 36094 w 1649011"/>
                <a:gd name="connsiteY41" fmla="*/ 899862 h 2357111"/>
                <a:gd name="connsiteX42" fmla="*/ 10974 w 1649011"/>
                <a:gd name="connsiteY42" fmla="*/ 904886 h 2357111"/>
                <a:gd name="connsiteX43" fmla="*/ 925 w 1649011"/>
                <a:gd name="connsiteY43" fmla="*/ 914934 h 2357111"/>
                <a:gd name="connsiteX44" fmla="*/ 15998 w 1649011"/>
                <a:gd name="connsiteY44" fmla="*/ 955128 h 2357111"/>
                <a:gd name="connsiteX45" fmla="*/ 10974 w 1649011"/>
                <a:gd name="connsiteY45" fmla="*/ 975224 h 2357111"/>
                <a:gd name="connsiteX46" fmla="*/ 925 w 1649011"/>
                <a:gd name="connsiteY46" fmla="*/ 985273 h 2357111"/>
                <a:gd name="connsiteX47" fmla="*/ 5949 w 1649011"/>
                <a:gd name="connsiteY47" fmla="*/ 1005369 h 2357111"/>
                <a:gd name="connsiteX48" fmla="*/ 71264 w 1649011"/>
                <a:gd name="connsiteY48" fmla="*/ 1005369 h 2357111"/>
                <a:gd name="connsiteX49" fmla="*/ 76288 w 1649011"/>
                <a:gd name="connsiteY49" fmla="*/ 1020442 h 2357111"/>
                <a:gd name="connsiteX50" fmla="*/ 81312 w 1649011"/>
                <a:gd name="connsiteY50" fmla="*/ 1040539 h 2357111"/>
                <a:gd name="connsiteX51" fmla="*/ 76288 w 1649011"/>
                <a:gd name="connsiteY51" fmla="*/ 1100829 h 2357111"/>
                <a:gd name="connsiteX52" fmla="*/ 66239 w 1649011"/>
                <a:gd name="connsiteY52" fmla="*/ 1151071 h 2357111"/>
                <a:gd name="connsiteX53" fmla="*/ 71264 w 1649011"/>
                <a:gd name="connsiteY53" fmla="*/ 1216385 h 2357111"/>
                <a:gd name="connsiteX54" fmla="*/ 76288 w 1649011"/>
                <a:gd name="connsiteY54" fmla="*/ 1231457 h 2357111"/>
                <a:gd name="connsiteX55" fmla="*/ 96385 w 1649011"/>
                <a:gd name="connsiteY55" fmla="*/ 1251554 h 2357111"/>
                <a:gd name="connsiteX56" fmla="*/ 121505 w 1649011"/>
                <a:gd name="connsiteY56" fmla="*/ 1276675 h 2357111"/>
                <a:gd name="connsiteX57" fmla="*/ 146626 w 1649011"/>
                <a:gd name="connsiteY57" fmla="*/ 1291747 h 2357111"/>
                <a:gd name="connsiteX58" fmla="*/ 156675 w 1649011"/>
                <a:gd name="connsiteY58" fmla="*/ 1301796 h 2357111"/>
                <a:gd name="connsiteX59" fmla="*/ 166723 w 1649011"/>
                <a:gd name="connsiteY59" fmla="*/ 1316868 h 2357111"/>
                <a:gd name="connsiteX60" fmla="*/ 196868 w 1649011"/>
                <a:gd name="connsiteY60" fmla="*/ 1326917 h 2357111"/>
                <a:gd name="connsiteX61" fmla="*/ 242086 w 1649011"/>
                <a:gd name="connsiteY61" fmla="*/ 1347013 h 2357111"/>
                <a:gd name="connsiteX62" fmla="*/ 272231 w 1649011"/>
                <a:gd name="connsiteY62" fmla="*/ 1357062 h 2357111"/>
                <a:gd name="connsiteX63" fmla="*/ 362666 w 1649011"/>
                <a:gd name="connsiteY63" fmla="*/ 1367110 h 2357111"/>
                <a:gd name="connsiteX64" fmla="*/ 392811 w 1649011"/>
                <a:gd name="connsiteY64" fmla="*/ 1377158 h 2357111"/>
                <a:gd name="connsiteX65" fmla="*/ 427980 w 1649011"/>
                <a:gd name="connsiteY65" fmla="*/ 1387207 h 2357111"/>
                <a:gd name="connsiteX66" fmla="*/ 448077 w 1649011"/>
                <a:gd name="connsiteY66" fmla="*/ 1412328 h 2357111"/>
                <a:gd name="connsiteX67" fmla="*/ 478222 w 1649011"/>
                <a:gd name="connsiteY67" fmla="*/ 1422376 h 2357111"/>
                <a:gd name="connsiteX68" fmla="*/ 493294 w 1649011"/>
                <a:gd name="connsiteY68" fmla="*/ 1427400 h 2357111"/>
                <a:gd name="connsiteX69" fmla="*/ 508367 w 1649011"/>
                <a:gd name="connsiteY69" fmla="*/ 1432424 h 2357111"/>
                <a:gd name="connsiteX70" fmla="*/ 548560 w 1649011"/>
                <a:gd name="connsiteY70" fmla="*/ 1432424 h 2357111"/>
                <a:gd name="connsiteX71" fmla="*/ 563633 w 1649011"/>
                <a:gd name="connsiteY71" fmla="*/ 1427400 h 2357111"/>
                <a:gd name="connsiteX72" fmla="*/ 578705 w 1649011"/>
                <a:gd name="connsiteY72" fmla="*/ 1417352 h 2357111"/>
                <a:gd name="connsiteX73" fmla="*/ 608850 w 1649011"/>
                <a:gd name="connsiteY73" fmla="*/ 1407303 h 2357111"/>
                <a:gd name="connsiteX74" fmla="*/ 649044 w 1649011"/>
                <a:gd name="connsiteY74" fmla="*/ 1412328 h 2357111"/>
                <a:gd name="connsiteX75" fmla="*/ 669141 w 1649011"/>
                <a:gd name="connsiteY75" fmla="*/ 1457545 h 2357111"/>
                <a:gd name="connsiteX76" fmla="*/ 679189 w 1649011"/>
                <a:gd name="connsiteY76" fmla="*/ 1487690 h 2357111"/>
                <a:gd name="connsiteX77" fmla="*/ 684213 w 1649011"/>
                <a:gd name="connsiteY77" fmla="*/ 1502763 h 2357111"/>
                <a:gd name="connsiteX78" fmla="*/ 704310 w 1649011"/>
                <a:gd name="connsiteY78" fmla="*/ 1527884 h 2357111"/>
                <a:gd name="connsiteX79" fmla="*/ 719382 w 1649011"/>
                <a:gd name="connsiteY79" fmla="*/ 1558029 h 2357111"/>
                <a:gd name="connsiteX80" fmla="*/ 729431 w 1649011"/>
                <a:gd name="connsiteY80" fmla="*/ 1568077 h 2357111"/>
                <a:gd name="connsiteX81" fmla="*/ 739479 w 1649011"/>
                <a:gd name="connsiteY81" fmla="*/ 1583150 h 2357111"/>
                <a:gd name="connsiteX82" fmla="*/ 754552 w 1649011"/>
                <a:gd name="connsiteY82" fmla="*/ 1588174 h 2357111"/>
                <a:gd name="connsiteX83" fmla="*/ 769624 w 1649011"/>
                <a:gd name="connsiteY83" fmla="*/ 1598222 h 2357111"/>
                <a:gd name="connsiteX84" fmla="*/ 789721 w 1649011"/>
                <a:gd name="connsiteY84" fmla="*/ 1618319 h 2357111"/>
                <a:gd name="connsiteX85" fmla="*/ 814842 w 1649011"/>
                <a:gd name="connsiteY85" fmla="*/ 1653488 h 2357111"/>
                <a:gd name="connsiteX86" fmla="*/ 824890 w 1649011"/>
                <a:gd name="connsiteY86" fmla="*/ 1668561 h 2357111"/>
                <a:gd name="connsiteX87" fmla="*/ 855035 w 1649011"/>
                <a:gd name="connsiteY87" fmla="*/ 1678609 h 2357111"/>
                <a:gd name="connsiteX88" fmla="*/ 870108 w 1649011"/>
                <a:gd name="connsiteY88" fmla="*/ 1688657 h 2357111"/>
                <a:gd name="connsiteX89" fmla="*/ 890204 w 1649011"/>
                <a:gd name="connsiteY89" fmla="*/ 1708754 h 2357111"/>
                <a:gd name="connsiteX90" fmla="*/ 910301 w 1649011"/>
                <a:gd name="connsiteY90" fmla="*/ 1728851 h 2357111"/>
                <a:gd name="connsiteX91" fmla="*/ 930398 w 1649011"/>
                <a:gd name="connsiteY91" fmla="*/ 1774068 h 2357111"/>
                <a:gd name="connsiteX92" fmla="*/ 940446 w 1649011"/>
                <a:gd name="connsiteY92" fmla="*/ 1809238 h 2357111"/>
                <a:gd name="connsiteX93" fmla="*/ 950494 w 1649011"/>
                <a:gd name="connsiteY93" fmla="*/ 1859479 h 2357111"/>
                <a:gd name="connsiteX94" fmla="*/ 960543 w 1649011"/>
                <a:gd name="connsiteY94" fmla="*/ 1889624 h 2357111"/>
                <a:gd name="connsiteX95" fmla="*/ 975615 w 1649011"/>
                <a:gd name="connsiteY95" fmla="*/ 1904697 h 2357111"/>
                <a:gd name="connsiteX96" fmla="*/ 980639 w 1649011"/>
                <a:gd name="connsiteY96" fmla="*/ 1919769 h 2357111"/>
                <a:gd name="connsiteX97" fmla="*/ 1005760 w 1649011"/>
                <a:gd name="connsiteY97" fmla="*/ 1939866 h 2357111"/>
                <a:gd name="connsiteX98" fmla="*/ 1035905 w 1649011"/>
                <a:gd name="connsiteY98" fmla="*/ 2030301 h 2357111"/>
                <a:gd name="connsiteX99" fmla="*/ 1050978 w 1649011"/>
                <a:gd name="connsiteY99" fmla="*/ 2075519 h 2357111"/>
                <a:gd name="connsiteX100" fmla="*/ 1056002 w 1649011"/>
                <a:gd name="connsiteY100" fmla="*/ 2090591 h 2357111"/>
                <a:gd name="connsiteX101" fmla="*/ 1061026 w 1649011"/>
                <a:gd name="connsiteY101" fmla="*/ 2115712 h 2357111"/>
                <a:gd name="connsiteX102" fmla="*/ 1056002 w 1649011"/>
                <a:gd name="connsiteY102" fmla="*/ 2145857 h 2357111"/>
                <a:gd name="connsiteX103" fmla="*/ 1056002 w 1649011"/>
                <a:gd name="connsiteY103" fmla="*/ 2186051 h 2357111"/>
                <a:gd name="connsiteX104" fmla="*/ 1121316 w 1649011"/>
                <a:gd name="connsiteY104" fmla="*/ 2201123 h 2357111"/>
                <a:gd name="connsiteX105" fmla="*/ 1156486 w 1649011"/>
                <a:gd name="connsiteY105" fmla="*/ 2226244 h 2357111"/>
                <a:gd name="connsiteX106" fmla="*/ 1151461 w 1649011"/>
                <a:gd name="connsiteY106" fmla="*/ 2271462 h 2357111"/>
                <a:gd name="connsiteX107" fmla="*/ 1141413 w 1649011"/>
                <a:gd name="connsiteY107" fmla="*/ 2301607 h 2357111"/>
                <a:gd name="connsiteX108" fmla="*/ 1156486 w 1649011"/>
                <a:gd name="connsiteY108" fmla="*/ 2336776 h 2357111"/>
                <a:gd name="connsiteX109" fmla="*/ 1171558 w 1649011"/>
                <a:gd name="connsiteY109" fmla="*/ 2341800 h 2357111"/>
                <a:gd name="connsiteX110" fmla="*/ 1206727 w 1649011"/>
                <a:gd name="connsiteY110" fmla="*/ 2316679 h 2357111"/>
                <a:gd name="connsiteX111" fmla="*/ 1246921 w 1649011"/>
                <a:gd name="connsiteY111" fmla="*/ 2321703 h 2357111"/>
                <a:gd name="connsiteX112" fmla="*/ 1256969 w 1649011"/>
                <a:gd name="connsiteY112" fmla="*/ 2331752 h 2357111"/>
                <a:gd name="connsiteX113" fmla="*/ 1302187 w 1649011"/>
                <a:gd name="connsiteY113" fmla="*/ 2341800 h 2357111"/>
                <a:gd name="connsiteX114" fmla="*/ 1317259 w 1649011"/>
                <a:gd name="connsiteY114" fmla="*/ 2346824 h 2357111"/>
                <a:gd name="connsiteX115" fmla="*/ 1327308 w 1649011"/>
                <a:gd name="connsiteY115" fmla="*/ 2356873 h 2357111"/>
                <a:gd name="connsiteX116" fmla="*/ 1367501 w 1649011"/>
                <a:gd name="connsiteY116" fmla="*/ 2351849 h 2357111"/>
                <a:gd name="connsiteX117" fmla="*/ 1377549 w 1649011"/>
                <a:gd name="connsiteY117" fmla="*/ 2301607 h 2357111"/>
                <a:gd name="connsiteX118" fmla="*/ 1357453 w 1649011"/>
                <a:gd name="connsiteY118" fmla="*/ 2306631 h 2357111"/>
                <a:gd name="connsiteX119" fmla="*/ 1337356 w 1649011"/>
                <a:gd name="connsiteY119" fmla="*/ 2241317 h 2357111"/>
                <a:gd name="connsiteX120" fmla="*/ 1327308 w 1649011"/>
                <a:gd name="connsiteY120" fmla="*/ 2211172 h 2357111"/>
                <a:gd name="connsiteX121" fmla="*/ 1332332 w 1649011"/>
                <a:gd name="connsiteY121" fmla="*/ 2181027 h 2357111"/>
                <a:gd name="connsiteX122" fmla="*/ 1362477 w 1649011"/>
                <a:gd name="connsiteY122" fmla="*/ 2170978 h 2357111"/>
                <a:gd name="connsiteX123" fmla="*/ 1442864 w 1649011"/>
                <a:gd name="connsiteY123" fmla="*/ 2160930 h 2357111"/>
                <a:gd name="connsiteX124" fmla="*/ 1483057 w 1649011"/>
                <a:gd name="connsiteY124" fmla="*/ 2140833 h 2357111"/>
                <a:gd name="connsiteX125" fmla="*/ 1493105 w 1649011"/>
                <a:gd name="connsiteY125" fmla="*/ 2125761 h 2357111"/>
                <a:gd name="connsiteX126" fmla="*/ 1498130 w 1649011"/>
                <a:gd name="connsiteY126" fmla="*/ 2110688 h 2357111"/>
                <a:gd name="connsiteX127" fmla="*/ 1503154 w 1649011"/>
                <a:gd name="connsiteY127" fmla="*/ 2050398 h 2357111"/>
                <a:gd name="connsiteX128" fmla="*/ 1508178 w 1649011"/>
                <a:gd name="connsiteY128" fmla="*/ 2035325 h 2357111"/>
                <a:gd name="connsiteX129" fmla="*/ 1583541 w 1649011"/>
                <a:gd name="connsiteY129" fmla="*/ 2045374 h 2357111"/>
                <a:gd name="connsiteX130" fmla="*/ 1623734 w 1649011"/>
                <a:gd name="connsiteY130" fmla="*/ 2055422 h 2357111"/>
                <a:gd name="connsiteX131" fmla="*/ 1648855 w 1649011"/>
                <a:gd name="connsiteY131" fmla="*/ 2050398 h 2357111"/>
                <a:gd name="connsiteX132" fmla="*/ 1633782 w 1649011"/>
                <a:gd name="connsiteY132" fmla="*/ 2035849 h 2357111"/>
                <a:gd name="connsiteX133" fmla="*/ 1623734 w 1649011"/>
                <a:gd name="connsiteY133" fmla="*/ 2035325 h 2357111"/>
                <a:gd name="connsiteX134" fmla="*/ 1593589 w 1649011"/>
                <a:gd name="connsiteY134" fmla="*/ 2025277 h 2357111"/>
                <a:gd name="connsiteX135" fmla="*/ 1578516 w 1649011"/>
                <a:gd name="connsiteY135" fmla="*/ 2020253 h 2357111"/>
                <a:gd name="connsiteX136" fmla="*/ 1563444 w 1649011"/>
                <a:gd name="connsiteY136" fmla="*/ 2010205 h 2357111"/>
                <a:gd name="connsiteX137" fmla="*/ 1548371 w 1649011"/>
                <a:gd name="connsiteY137" fmla="*/ 2005180 h 2357111"/>
                <a:gd name="connsiteX138" fmla="*/ 1533299 w 1649011"/>
                <a:gd name="connsiteY138" fmla="*/ 1990108 h 2357111"/>
                <a:gd name="connsiteX139" fmla="*/ 1538323 w 1649011"/>
                <a:gd name="connsiteY139" fmla="*/ 1944890 h 2357111"/>
                <a:gd name="connsiteX140" fmla="*/ 1543347 w 1649011"/>
                <a:gd name="connsiteY140" fmla="*/ 1929818 h 2357111"/>
                <a:gd name="connsiteX141" fmla="*/ 1578516 w 1649011"/>
                <a:gd name="connsiteY141" fmla="*/ 1924794 h 2357111"/>
                <a:gd name="connsiteX142" fmla="*/ 1583541 w 1649011"/>
                <a:gd name="connsiteY142" fmla="*/ 1909721 h 2357111"/>
                <a:gd name="connsiteX143" fmla="*/ 1593589 w 1649011"/>
                <a:gd name="connsiteY143" fmla="*/ 1894649 h 2357111"/>
                <a:gd name="connsiteX144" fmla="*/ 1578516 w 1649011"/>
                <a:gd name="connsiteY144" fmla="*/ 1889624 h 2357111"/>
                <a:gd name="connsiteX145" fmla="*/ 1563444 w 1649011"/>
                <a:gd name="connsiteY145" fmla="*/ 1879576 h 2357111"/>
                <a:gd name="connsiteX146" fmla="*/ 1533299 w 1649011"/>
                <a:gd name="connsiteY146" fmla="*/ 1869528 h 2357111"/>
                <a:gd name="connsiteX147" fmla="*/ 1528275 w 1649011"/>
                <a:gd name="connsiteY147" fmla="*/ 1854455 h 2357111"/>
                <a:gd name="connsiteX148" fmla="*/ 1518226 w 1649011"/>
                <a:gd name="connsiteY148" fmla="*/ 1844407 h 2357111"/>
                <a:gd name="connsiteX149" fmla="*/ 1528275 w 1649011"/>
                <a:gd name="connsiteY149" fmla="*/ 1799189 h 2357111"/>
                <a:gd name="connsiteX150" fmla="*/ 1533299 w 1649011"/>
                <a:gd name="connsiteY150" fmla="*/ 1769044 h 2357111"/>
                <a:gd name="connsiteX151" fmla="*/ 1538323 w 1649011"/>
                <a:gd name="connsiteY151" fmla="*/ 1753972 h 2357111"/>
                <a:gd name="connsiteX152" fmla="*/ 1533299 w 1649011"/>
                <a:gd name="connsiteY152" fmla="*/ 1658512 h 2357111"/>
                <a:gd name="connsiteX153" fmla="*/ 1523250 w 1649011"/>
                <a:gd name="connsiteY153" fmla="*/ 1628367 h 2357111"/>
                <a:gd name="connsiteX154" fmla="*/ 1518226 w 1649011"/>
                <a:gd name="connsiteY154" fmla="*/ 1613295 h 2357111"/>
                <a:gd name="connsiteX155" fmla="*/ 1513202 w 1649011"/>
                <a:gd name="connsiteY155" fmla="*/ 1578125 h 2357111"/>
                <a:gd name="connsiteX156" fmla="*/ 1508178 w 1649011"/>
                <a:gd name="connsiteY156" fmla="*/ 1563053 h 2357111"/>
                <a:gd name="connsiteX157" fmla="*/ 1493105 w 1649011"/>
                <a:gd name="connsiteY157" fmla="*/ 1558029 h 2357111"/>
                <a:gd name="connsiteX158" fmla="*/ 1473009 w 1649011"/>
                <a:gd name="connsiteY158" fmla="*/ 1517835 h 2357111"/>
                <a:gd name="connsiteX159" fmla="*/ 1462960 w 1649011"/>
                <a:gd name="connsiteY159" fmla="*/ 1477642 h 2357111"/>
                <a:gd name="connsiteX160" fmla="*/ 1467985 w 1649011"/>
                <a:gd name="connsiteY160" fmla="*/ 1407303 h 2357111"/>
                <a:gd name="connsiteX161" fmla="*/ 1473009 w 1649011"/>
                <a:gd name="connsiteY161" fmla="*/ 1392231 h 2357111"/>
                <a:gd name="connsiteX162" fmla="*/ 1457936 w 1649011"/>
                <a:gd name="connsiteY162" fmla="*/ 1291747 h 2357111"/>
                <a:gd name="connsiteX163" fmla="*/ 1467985 w 1649011"/>
                <a:gd name="connsiteY163" fmla="*/ 1156095 h 2357111"/>
                <a:gd name="connsiteX164" fmla="*/ 1457936 w 1649011"/>
                <a:gd name="connsiteY164" fmla="*/ 1125950 h 2357111"/>
                <a:gd name="connsiteX165" fmla="*/ 1461652 w 1649011"/>
                <a:gd name="connsiteY165" fmla="*/ 1096328 h 2357111"/>
                <a:gd name="connsiteX166" fmla="*/ 1432815 w 1649011"/>
                <a:gd name="connsiteY166" fmla="*/ 1060635 h 2357111"/>
                <a:gd name="connsiteX167" fmla="*/ 1439697 w 1649011"/>
                <a:gd name="connsiteY167" fmla="*/ 1025989 h 2357111"/>
                <a:gd name="connsiteX168" fmla="*/ 1402670 w 1649011"/>
                <a:gd name="connsiteY168" fmla="*/ 1010394 h 2357111"/>
                <a:gd name="connsiteX169" fmla="*/ 1402147 w 1649011"/>
                <a:gd name="connsiteY169" fmla="*/ 993201 h 2357111"/>
                <a:gd name="connsiteX170" fmla="*/ 1367501 w 1649011"/>
                <a:gd name="connsiteY170" fmla="*/ 965176 h 2357111"/>
                <a:gd name="connsiteX171" fmla="*/ 1352428 w 1649011"/>
                <a:gd name="connsiteY171" fmla="*/ 940055 h 2357111"/>
                <a:gd name="connsiteX172" fmla="*/ 1349524 w 1649011"/>
                <a:gd name="connsiteY172" fmla="*/ 915458 h 2357111"/>
                <a:gd name="connsiteX173" fmla="*/ 1338952 w 1649011"/>
                <a:gd name="connsiteY173" fmla="*/ 895361 h 2357111"/>
                <a:gd name="connsiteX174" fmla="*/ 1317259 w 1649011"/>
                <a:gd name="connsiteY174" fmla="*/ 889813 h 2357111"/>
                <a:gd name="connsiteX175" fmla="*/ 1302187 w 1649011"/>
                <a:gd name="connsiteY175" fmla="*/ 851190 h 2357111"/>
                <a:gd name="connsiteX176" fmla="*/ 1262098 w 1649011"/>
                <a:gd name="connsiteY176" fmla="*/ 845486 h 2357111"/>
                <a:gd name="connsiteX177" fmla="*/ 1246921 w 1649011"/>
                <a:gd name="connsiteY177" fmla="*/ 869717 h 2357111"/>
                <a:gd name="connsiteX178" fmla="*/ 1221800 w 1649011"/>
                <a:gd name="connsiteY178" fmla="*/ 854644 h 2357111"/>
                <a:gd name="connsiteX179" fmla="*/ 1206727 w 1649011"/>
                <a:gd name="connsiteY179" fmla="*/ 839572 h 2357111"/>
                <a:gd name="connsiteX180" fmla="*/ 1201703 w 1649011"/>
                <a:gd name="connsiteY180" fmla="*/ 804402 h 2357111"/>
                <a:gd name="connsiteX181" fmla="*/ 1210705 w 1649011"/>
                <a:gd name="connsiteY181" fmla="*/ 755207 h 2357111"/>
                <a:gd name="connsiteX182" fmla="*/ 1176582 w 1649011"/>
                <a:gd name="connsiteY182" fmla="*/ 698895 h 2357111"/>
                <a:gd name="connsiteX183" fmla="*/ 1166534 w 1649011"/>
                <a:gd name="connsiteY183" fmla="*/ 668750 h 2357111"/>
                <a:gd name="connsiteX184" fmla="*/ 1161510 w 1649011"/>
                <a:gd name="connsiteY184" fmla="*/ 653677 h 2357111"/>
                <a:gd name="connsiteX185" fmla="*/ 1166534 w 1649011"/>
                <a:gd name="connsiteY185" fmla="*/ 563242 h 2357111"/>
                <a:gd name="connsiteX186" fmla="*/ 1196679 w 1649011"/>
                <a:gd name="connsiteY186" fmla="*/ 553194 h 2357111"/>
                <a:gd name="connsiteX187" fmla="*/ 1211752 w 1649011"/>
                <a:gd name="connsiteY187" fmla="*/ 548169 h 2357111"/>
                <a:gd name="connsiteX188" fmla="*/ 1226824 w 1649011"/>
                <a:gd name="connsiteY188" fmla="*/ 477831 h 2357111"/>
                <a:gd name="connsiteX189" fmla="*/ 1241897 w 1649011"/>
                <a:gd name="connsiteY189" fmla="*/ 427589 h 2357111"/>
                <a:gd name="connsiteX190" fmla="*/ 1259089 w 1649011"/>
                <a:gd name="connsiteY190" fmla="*/ 402992 h 2357111"/>
                <a:gd name="connsiteX191" fmla="*/ 1236872 w 1649011"/>
                <a:gd name="connsiteY191" fmla="*/ 387396 h 2357111"/>
                <a:gd name="connsiteX192" fmla="*/ 1216776 w 1649011"/>
                <a:gd name="connsiteY192" fmla="*/ 357251 h 2357111"/>
                <a:gd name="connsiteX193" fmla="*/ 1211752 w 1649011"/>
                <a:gd name="connsiteY193" fmla="*/ 342178 h 2357111"/>
                <a:gd name="connsiteX194" fmla="*/ 1201703 w 1649011"/>
                <a:gd name="connsiteY194" fmla="*/ 332130 h 2357111"/>
                <a:gd name="connsiteX195" fmla="*/ 1191655 w 1649011"/>
                <a:gd name="connsiteY195" fmla="*/ 301985 h 2357111"/>
                <a:gd name="connsiteX196" fmla="*/ 1196679 w 1649011"/>
                <a:gd name="connsiteY196" fmla="*/ 181405 h 2357111"/>
                <a:gd name="connsiteX197" fmla="*/ 1225777 w 1649011"/>
                <a:gd name="connsiteY197" fmla="*/ 144116 h 2357111"/>
                <a:gd name="connsiteX198" fmla="*/ 1203299 w 1649011"/>
                <a:gd name="connsiteY198" fmla="*/ 118995 h 2357111"/>
                <a:gd name="connsiteX199" fmla="*/ 1181607 w 1649011"/>
                <a:gd name="connsiteY199" fmla="*/ 111066 h 2357111"/>
                <a:gd name="connsiteX200" fmla="*/ 1161510 w 1649011"/>
                <a:gd name="connsiteY200" fmla="*/ 116090 h 2357111"/>
                <a:gd name="connsiteX201" fmla="*/ 1130030 w 1649011"/>
                <a:gd name="connsiteY201" fmla="*/ 139091 h 2357111"/>
                <a:gd name="connsiteX202" fmla="*/ 1100696 w 1649011"/>
                <a:gd name="connsiteY202" fmla="*/ 156807 h 2357111"/>
                <a:gd name="connsiteX203" fmla="*/ 1076099 w 1649011"/>
                <a:gd name="connsiteY203" fmla="*/ 171356 h 2357111"/>
                <a:gd name="connsiteX204" fmla="*/ 1061026 w 1649011"/>
                <a:gd name="connsiteY204" fmla="*/ 176380 h 2357111"/>
                <a:gd name="connsiteX205" fmla="*/ 1035905 w 1649011"/>
                <a:gd name="connsiteY205" fmla="*/ 191453 h 2357111"/>
                <a:gd name="connsiteX206" fmla="*/ 1020833 w 1649011"/>
                <a:gd name="connsiteY206" fmla="*/ 201501 h 2357111"/>
                <a:gd name="connsiteX207" fmla="*/ 990688 w 1649011"/>
                <a:gd name="connsiteY207" fmla="*/ 211550 h 2357111"/>
                <a:gd name="connsiteX208" fmla="*/ 975615 w 1649011"/>
                <a:gd name="connsiteY208" fmla="*/ 216574 h 2357111"/>
                <a:gd name="connsiteX209" fmla="*/ 960543 w 1649011"/>
                <a:gd name="connsiteY209" fmla="*/ 221598 h 2357111"/>
                <a:gd name="connsiteX210" fmla="*/ 940446 w 1649011"/>
                <a:gd name="connsiteY210" fmla="*/ 216574 h 2357111"/>
                <a:gd name="connsiteX211" fmla="*/ 910301 w 1649011"/>
                <a:gd name="connsiteY211" fmla="*/ 181405 h 2357111"/>
                <a:gd name="connsiteX212" fmla="*/ 890204 w 1649011"/>
                <a:gd name="connsiteY212" fmla="*/ 161308 h 2357111"/>
                <a:gd name="connsiteX213" fmla="*/ 885180 w 1649011"/>
                <a:gd name="connsiteY213" fmla="*/ 146235 h 2357111"/>
                <a:gd name="connsiteX214" fmla="*/ 865083 w 1649011"/>
                <a:gd name="connsiteY214" fmla="*/ 121114 h 2357111"/>
                <a:gd name="connsiteX215" fmla="*/ 850011 w 1649011"/>
                <a:gd name="connsiteY215" fmla="*/ 111066 h 2357111"/>
                <a:gd name="connsiteX216" fmla="*/ 839963 w 1649011"/>
                <a:gd name="connsiteY216" fmla="*/ 95994 h 2357111"/>
                <a:gd name="connsiteX217" fmla="*/ 794222 w 1649011"/>
                <a:gd name="connsiteY217" fmla="*/ 56586 h 2357111"/>
                <a:gd name="connsiteX218" fmla="*/ 759576 w 1649011"/>
                <a:gd name="connsiteY218" fmla="*/ 50776 h 2357111"/>
                <a:gd name="connsiteX219" fmla="*/ 729431 w 1649011"/>
                <a:gd name="connsiteY219" fmla="*/ 40728 h 2357111"/>
                <a:gd name="connsiteX220" fmla="*/ 714358 w 1649011"/>
                <a:gd name="connsiteY220" fmla="*/ 35703 h 2357111"/>
                <a:gd name="connsiteX221" fmla="*/ 644020 w 1649011"/>
                <a:gd name="connsiteY221" fmla="*/ 40728 h 2357111"/>
                <a:gd name="connsiteX222" fmla="*/ 613875 w 1649011"/>
                <a:gd name="connsiteY222" fmla="*/ 50776 h 2357111"/>
                <a:gd name="connsiteX223" fmla="*/ 598802 w 1649011"/>
                <a:gd name="connsiteY223" fmla="*/ 40728 h 2357111"/>
                <a:gd name="connsiteX224" fmla="*/ 578705 w 1649011"/>
                <a:gd name="connsiteY224" fmla="*/ 20631 h 2357111"/>
                <a:gd name="connsiteX225" fmla="*/ 548560 w 1649011"/>
                <a:gd name="connsiteY225" fmla="*/ 10583 h 2357111"/>
                <a:gd name="connsiteX226" fmla="*/ 533488 w 1649011"/>
                <a:gd name="connsiteY226" fmla="*/ 5558 h 2357111"/>
                <a:gd name="connsiteX227" fmla="*/ 518415 w 1649011"/>
                <a:gd name="connsiteY227" fmla="*/ 534 h 2357111"/>
                <a:gd name="connsiteX228" fmla="*/ 503343 w 1649011"/>
                <a:gd name="connsiteY228" fmla="*/ 5558 h 2357111"/>
                <a:gd name="connsiteX0" fmla="*/ 503343 w 1649007"/>
                <a:gd name="connsiteY0" fmla="*/ 5558 h 2357111"/>
                <a:gd name="connsiteX1" fmla="*/ 503343 w 1649007"/>
                <a:gd name="connsiteY1" fmla="*/ 80921 h 2357111"/>
                <a:gd name="connsiteX2" fmla="*/ 518415 w 1649007"/>
                <a:gd name="connsiteY2" fmla="*/ 85945 h 2357111"/>
                <a:gd name="connsiteX3" fmla="*/ 528464 w 1649007"/>
                <a:gd name="connsiteY3" fmla="*/ 116090 h 2357111"/>
                <a:gd name="connsiteX4" fmla="*/ 543536 w 1649007"/>
                <a:gd name="connsiteY4" fmla="*/ 146235 h 2357111"/>
                <a:gd name="connsiteX5" fmla="*/ 553585 w 1649007"/>
                <a:gd name="connsiteY5" fmla="*/ 156284 h 2357111"/>
                <a:gd name="connsiteX6" fmla="*/ 548560 w 1649007"/>
                <a:gd name="connsiteY6" fmla="*/ 181405 h 2357111"/>
                <a:gd name="connsiteX7" fmla="*/ 513391 w 1649007"/>
                <a:gd name="connsiteY7" fmla="*/ 196477 h 2357111"/>
                <a:gd name="connsiteX8" fmla="*/ 503343 w 1649007"/>
                <a:gd name="connsiteY8" fmla="*/ 211550 h 2357111"/>
                <a:gd name="connsiteX9" fmla="*/ 488270 w 1649007"/>
                <a:gd name="connsiteY9" fmla="*/ 266816 h 2357111"/>
                <a:gd name="connsiteX10" fmla="*/ 478222 w 1649007"/>
                <a:gd name="connsiteY10" fmla="*/ 296961 h 2357111"/>
                <a:gd name="connsiteX11" fmla="*/ 468174 w 1649007"/>
                <a:gd name="connsiteY11" fmla="*/ 312033 h 2357111"/>
                <a:gd name="connsiteX12" fmla="*/ 448077 w 1649007"/>
                <a:gd name="connsiteY12" fmla="*/ 352227 h 2357111"/>
                <a:gd name="connsiteX13" fmla="*/ 443053 w 1649007"/>
                <a:gd name="connsiteY13" fmla="*/ 367299 h 2357111"/>
                <a:gd name="connsiteX14" fmla="*/ 422956 w 1649007"/>
                <a:gd name="connsiteY14" fmla="*/ 387396 h 2357111"/>
                <a:gd name="connsiteX15" fmla="*/ 412908 w 1649007"/>
                <a:gd name="connsiteY15" fmla="*/ 417541 h 2357111"/>
                <a:gd name="connsiteX16" fmla="*/ 407883 w 1649007"/>
                <a:gd name="connsiteY16" fmla="*/ 432613 h 2357111"/>
                <a:gd name="connsiteX17" fmla="*/ 387787 w 1649007"/>
                <a:gd name="connsiteY17" fmla="*/ 457734 h 2357111"/>
                <a:gd name="connsiteX18" fmla="*/ 382763 w 1649007"/>
                <a:gd name="connsiteY18" fmla="*/ 477831 h 2357111"/>
                <a:gd name="connsiteX19" fmla="*/ 377738 w 1649007"/>
                <a:gd name="connsiteY19" fmla="*/ 492903 h 2357111"/>
                <a:gd name="connsiteX20" fmla="*/ 367690 w 1649007"/>
                <a:gd name="connsiteY20" fmla="*/ 568266 h 2357111"/>
                <a:gd name="connsiteX21" fmla="*/ 357642 w 1649007"/>
                <a:gd name="connsiteY21" fmla="*/ 583339 h 2357111"/>
                <a:gd name="connsiteX22" fmla="*/ 342569 w 1649007"/>
                <a:gd name="connsiteY22" fmla="*/ 608460 h 2357111"/>
                <a:gd name="connsiteX23" fmla="*/ 327497 w 1649007"/>
                <a:gd name="connsiteY23" fmla="*/ 638605 h 2357111"/>
                <a:gd name="connsiteX24" fmla="*/ 322472 w 1649007"/>
                <a:gd name="connsiteY24" fmla="*/ 653677 h 2357111"/>
                <a:gd name="connsiteX25" fmla="*/ 312424 w 1649007"/>
                <a:gd name="connsiteY25" fmla="*/ 693871 h 2357111"/>
                <a:gd name="connsiteX26" fmla="*/ 297352 w 1649007"/>
                <a:gd name="connsiteY26" fmla="*/ 724016 h 2357111"/>
                <a:gd name="connsiteX27" fmla="*/ 287303 w 1649007"/>
                <a:gd name="connsiteY27" fmla="*/ 754161 h 2357111"/>
                <a:gd name="connsiteX28" fmla="*/ 282279 w 1649007"/>
                <a:gd name="connsiteY28" fmla="*/ 769233 h 2357111"/>
                <a:gd name="connsiteX29" fmla="*/ 272231 w 1649007"/>
                <a:gd name="connsiteY29" fmla="*/ 779282 h 2357111"/>
                <a:gd name="connsiteX30" fmla="*/ 267207 w 1649007"/>
                <a:gd name="connsiteY30" fmla="*/ 794354 h 2357111"/>
                <a:gd name="connsiteX31" fmla="*/ 247110 w 1649007"/>
                <a:gd name="connsiteY31" fmla="*/ 814451 h 2357111"/>
                <a:gd name="connsiteX32" fmla="*/ 242086 w 1649007"/>
                <a:gd name="connsiteY32" fmla="*/ 829523 h 2357111"/>
                <a:gd name="connsiteX33" fmla="*/ 227013 w 1649007"/>
                <a:gd name="connsiteY33" fmla="*/ 834547 h 2357111"/>
                <a:gd name="connsiteX34" fmla="*/ 221989 w 1649007"/>
                <a:gd name="connsiteY34" fmla="*/ 859668 h 2357111"/>
                <a:gd name="connsiteX35" fmla="*/ 211941 w 1649007"/>
                <a:gd name="connsiteY35" fmla="*/ 874741 h 2357111"/>
                <a:gd name="connsiteX36" fmla="*/ 171747 w 1649007"/>
                <a:gd name="connsiteY36" fmla="*/ 854644 h 2357111"/>
                <a:gd name="connsiteX37" fmla="*/ 121505 w 1649007"/>
                <a:gd name="connsiteY37" fmla="*/ 859668 h 2357111"/>
                <a:gd name="connsiteX38" fmla="*/ 111457 w 1649007"/>
                <a:gd name="connsiteY38" fmla="*/ 874741 h 2357111"/>
                <a:gd name="connsiteX39" fmla="*/ 81312 w 1649007"/>
                <a:gd name="connsiteY39" fmla="*/ 884789 h 2357111"/>
                <a:gd name="connsiteX40" fmla="*/ 51167 w 1649007"/>
                <a:gd name="connsiteY40" fmla="*/ 894838 h 2357111"/>
                <a:gd name="connsiteX41" fmla="*/ 36094 w 1649007"/>
                <a:gd name="connsiteY41" fmla="*/ 899862 h 2357111"/>
                <a:gd name="connsiteX42" fmla="*/ 10974 w 1649007"/>
                <a:gd name="connsiteY42" fmla="*/ 904886 h 2357111"/>
                <a:gd name="connsiteX43" fmla="*/ 925 w 1649007"/>
                <a:gd name="connsiteY43" fmla="*/ 914934 h 2357111"/>
                <a:gd name="connsiteX44" fmla="*/ 15998 w 1649007"/>
                <a:gd name="connsiteY44" fmla="*/ 955128 h 2357111"/>
                <a:gd name="connsiteX45" fmla="*/ 10974 w 1649007"/>
                <a:gd name="connsiteY45" fmla="*/ 975224 h 2357111"/>
                <a:gd name="connsiteX46" fmla="*/ 925 w 1649007"/>
                <a:gd name="connsiteY46" fmla="*/ 985273 h 2357111"/>
                <a:gd name="connsiteX47" fmla="*/ 5949 w 1649007"/>
                <a:gd name="connsiteY47" fmla="*/ 1005369 h 2357111"/>
                <a:gd name="connsiteX48" fmla="*/ 71264 w 1649007"/>
                <a:gd name="connsiteY48" fmla="*/ 1005369 h 2357111"/>
                <a:gd name="connsiteX49" fmla="*/ 76288 w 1649007"/>
                <a:gd name="connsiteY49" fmla="*/ 1020442 h 2357111"/>
                <a:gd name="connsiteX50" fmla="*/ 81312 w 1649007"/>
                <a:gd name="connsiteY50" fmla="*/ 1040539 h 2357111"/>
                <a:gd name="connsiteX51" fmla="*/ 76288 w 1649007"/>
                <a:gd name="connsiteY51" fmla="*/ 1100829 h 2357111"/>
                <a:gd name="connsiteX52" fmla="*/ 66239 w 1649007"/>
                <a:gd name="connsiteY52" fmla="*/ 1151071 h 2357111"/>
                <a:gd name="connsiteX53" fmla="*/ 71264 w 1649007"/>
                <a:gd name="connsiteY53" fmla="*/ 1216385 h 2357111"/>
                <a:gd name="connsiteX54" fmla="*/ 76288 w 1649007"/>
                <a:gd name="connsiteY54" fmla="*/ 1231457 h 2357111"/>
                <a:gd name="connsiteX55" fmla="*/ 96385 w 1649007"/>
                <a:gd name="connsiteY55" fmla="*/ 1251554 h 2357111"/>
                <a:gd name="connsiteX56" fmla="*/ 121505 w 1649007"/>
                <a:gd name="connsiteY56" fmla="*/ 1276675 h 2357111"/>
                <a:gd name="connsiteX57" fmla="*/ 146626 w 1649007"/>
                <a:gd name="connsiteY57" fmla="*/ 1291747 h 2357111"/>
                <a:gd name="connsiteX58" fmla="*/ 156675 w 1649007"/>
                <a:gd name="connsiteY58" fmla="*/ 1301796 h 2357111"/>
                <a:gd name="connsiteX59" fmla="*/ 166723 w 1649007"/>
                <a:gd name="connsiteY59" fmla="*/ 1316868 h 2357111"/>
                <a:gd name="connsiteX60" fmla="*/ 196868 w 1649007"/>
                <a:gd name="connsiteY60" fmla="*/ 1326917 h 2357111"/>
                <a:gd name="connsiteX61" fmla="*/ 242086 w 1649007"/>
                <a:gd name="connsiteY61" fmla="*/ 1347013 h 2357111"/>
                <a:gd name="connsiteX62" fmla="*/ 272231 w 1649007"/>
                <a:gd name="connsiteY62" fmla="*/ 1357062 h 2357111"/>
                <a:gd name="connsiteX63" fmla="*/ 362666 w 1649007"/>
                <a:gd name="connsiteY63" fmla="*/ 1367110 h 2357111"/>
                <a:gd name="connsiteX64" fmla="*/ 392811 w 1649007"/>
                <a:gd name="connsiteY64" fmla="*/ 1377158 h 2357111"/>
                <a:gd name="connsiteX65" fmla="*/ 427980 w 1649007"/>
                <a:gd name="connsiteY65" fmla="*/ 1387207 h 2357111"/>
                <a:gd name="connsiteX66" fmla="*/ 448077 w 1649007"/>
                <a:gd name="connsiteY66" fmla="*/ 1412328 h 2357111"/>
                <a:gd name="connsiteX67" fmla="*/ 478222 w 1649007"/>
                <a:gd name="connsiteY67" fmla="*/ 1422376 h 2357111"/>
                <a:gd name="connsiteX68" fmla="*/ 493294 w 1649007"/>
                <a:gd name="connsiteY68" fmla="*/ 1427400 h 2357111"/>
                <a:gd name="connsiteX69" fmla="*/ 508367 w 1649007"/>
                <a:gd name="connsiteY69" fmla="*/ 1432424 h 2357111"/>
                <a:gd name="connsiteX70" fmla="*/ 548560 w 1649007"/>
                <a:gd name="connsiteY70" fmla="*/ 1432424 h 2357111"/>
                <a:gd name="connsiteX71" fmla="*/ 563633 w 1649007"/>
                <a:gd name="connsiteY71" fmla="*/ 1427400 h 2357111"/>
                <a:gd name="connsiteX72" fmla="*/ 578705 w 1649007"/>
                <a:gd name="connsiteY72" fmla="*/ 1417352 h 2357111"/>
                <a:gd name="connsiteX73" fmla="*/ 608850 w 1649007"/>
                <a:gd name="connsiteY73" fmla="*/ 1407303 h 2357111"/>
                <a:gd name="connsiteX74" fmla="*/ 649044 w 1649007"/>
                <a:gd name="connsiteY74" fmla="*/ 1412328 h 2357111"/>
                <a:gd name="connsiteX75" fmla="*/ 669141 w 1649007"/>
                <a:gd name="connsiteY75" fmla="*/ 1457545 h 2357111"/>
                <a:gd name="connsiteX76" fmla="*/ 679189 w 1649007"/>
                <a:gd name="connsiteY76" fmla="*/ 1487690 h 2357111"/>
                <a:gd name="connsiteX77" fmla="*/ 684213 w 1649007"/>
                <a:gd name="connsiteY77" fmla="*/ 1502763 h 2357111"/>
                <a:gd name="connsiteX78" fmla="*/ 704310 w 1649007"/>
                <a:gd name="connsiteY78" fmla="*/ 1527884 h 2357111"/>
                <a:gd name="connsiteX79" fmla="*/ 719382 w 1649007"/>
                <a:gd name="connsiteY79" fmla="*/ 1558029 h 2357111"/>
                <a:gd name="connsiteX80" fmla="*/ 729431 w 1649007"/>
                <a:gd name="connsiteY80" fmla="*/ 1568077 h 2357111"/>
                <a:gd name="connsiteX81" fmla="*/ 739479 w 1649007"/>
                <a:gd name="connsiteY81" fmla="*/ 1583150 h 2357111"/>
                <a:gd name="connsiteX82" fmla="*/ 754552 w 1649007"/>
                <a:gd name="connsiteY82" fmla="*/ 1588174 h 2357111"/>
                <a:gd name="connsiteX83" fmla="*/ 769624 w 1649007"/>
                <a:gd name="connsiteY83" fmla="*/ 1598222 h 2357111"/>
                <a:gd name="connsiteX84" fmla="*/ 789721 w 1649007"/>
                <a:gd name="connsiteY84" fmla="*/ 1618319 h 2357111"/>
                <a:gd name="connsiteX85" fmla="*/ 814842 w 1649007"/>
                <a:gd name="connsiteY85" fmla="*/ 1653488 h 2357111"/>
                <a:gd name="connsiteX86" fmla="*/ 824890 w 1649007"/>
                <a:gd name="connsiteY86" fmla="*/ 1668561 h 2357111"/>
                <a:gd name="connsiteX87" fmla="*/ 855035 w 1649007"/>
                <a:gd name="connsiteY87" fmla="*/ 1678609 h 2357111"/>
                <a:gd name="connsiteX88" fmla="*/ 870108 w 1649007"/>
                <a:gd name="connsiteY88" fmla="*/ 1688657 h 2357111"/>
                <a:gd name="connsiteX89" fmla="*/ 890204 w 1649007"/>
                <a:gd name="connsiteY89" fmla="*/ 1708754 h 2357111"/>
                <a:gd name="connsiteX90" fmla="*/ 910301 w 1649007"/>
                <a:gd name="connsiteY90" fmla="*/ 1728851 h 2357111"/>
                <a:gd name="connsiteX91" fmla="*/ 930398 w 1649007"/>
                <a:gd name="connsiteY91" fmla="*/ 1774068 h 2357111"/>
                <a:gd name="connsiteX92" fmla="*/ 940446 w 1649007"/>
                <a:gd name="connsiteY92" fmla="*/ 1809238 h 2357111"/>
                <a:gd name="connsiteX93" fmla="*/ 950494 w 1649007"/>
                <a:gd name="connsiteY93" fmla="*/ 1859479 h 2357111"/>
                <a:gd name="connsiteX94" fmla="*/ 960543 w 1649007"/>
                <a:gd name="connsiteY94" fmla="*/ 1889624 h 2357111"/>
                <a:gd name="connsiteX95" fmla="*/ 975615 w 1649007"/>
                <a:gd name="connsiteY95" fmla="*/ 1904697 h 2357111"/>
                <a:gd name="connsiteX96" fmla="*/ 980639 w 1649007"/>
                <a:gd name="connsiteY96" fmla="*/ 1919769 h 2357111"/>
                <a:gd name="connsiteX97" fmla="*/ 1005760 w 1649007"/>
                <a:gd name="connsiteY97" fmla="*/ 1939866 h 2357111"/>
                <a:gd name="connsiteX98" fmla="*/ 1035905 w 1649007"/>
                <a:gd name="connsiteY98" fmla="*/ 2030301 h 2357111"/>
                <a:gd name="connsiteX99" fmla="*/ 1050978 w 1649007"/>
                <a:gd name="connsiteY99" fmla="*/ 2075519 h 2357111"/>
                <a:gd name="connsiteX100" fmla="*/ 1056002 w 1649007"/>
                <a:gd name="connsiteY100" fmla="*/ 2090591 h 2357111"/>
                <a:gd name="connsiteX101" fmla="*/ 1061026 w 1649007"/>
                <a:gd name="connsiteY101" fmla="*/ 2115712 h 2357111"/>
                <a:gd name="connsiteX102" fmla="*/ 1056002 w 1649007"/>
                <a:gd name="connsiteY102" fmla="*/ 2145857 h 2357111"/>
                <a:gd name="connsiteX103" fmla="*/ 1056002 w 1649007"/>
                <a:gd name="connsiteY103" fmla="*/ 2186051 h 2357111"/>
                <a:gd name="connsiteX104" fmla="*/ 1121316 w 1649007"/>
                <a:gd name="connsiteY104" fmla="*/ 2201123 h 2357111"/>
                <a:gd name="connsiteX105" fmla="*/ 1156486 w 1649007"/>
                <a:gd name="connsiteY105" fmla="*/ 2226244 h 2357111"/>
                <a:gd name="connsiteX106" fmla="*/ 1151461 w 1649007"/>
                <a:gd name="connsiteY106" fmla="*/ 2271462 h 2357111"/>
                <a:gd name="connsiteX107" fmla="*/ 1141413 w 1649007"/>
                <a:gd name="connsiteY107" fmla="*/ 2301607 h 2357111"/>
                <a:gd name="connsiteX108" fmla="*/ 1156486 w 1649007"/>
                <a:gd name="connsiteY108" fmla="*/ 2336776 h 2357111"/>
                <a:gd name="connsiteX109" fmla="*/ 1171558 w 1649007"/>
                <a:gd name="connsiteY109" fmla="*/ 2341800 h 2357111"/>
                <a:gd name="connsiteX110" fmla="*/ 1206727 w 1649007"/>
                <a:gd name="connsiteY110" fmla="*/ 2316679 h 2357111"/>
                <a:gd name="connsiteX111" fmla="*/ 1246921 w 1649007"/>
                <a:gd name="connsiteY111" fmla="*/ 2321703 h 2357111"/>
                <a:gd name="connsiteX112" fmla="*/ 1256969 w 1649007"/>
                <a:gd name="connsiteY112" fmla="*/ 2331752 h 2357111"/>
                <a:gd name="connsiteX113" fmla="*/ 1302187 w 1649007"/>
                <a:gd name="connsiteY113" fmla="*/ 2341800 h 2357111"/>
                <a:gd name="connsiteX114" fmla="*/ 1317259 w 1649007"/>
                <a:gd name="connsiteY114" fmla="*/ 2346824 h 2357111"/>
                <a:gd name="connsiteX115" fmla="*/ 1327308 w 1649007"/>
                <a:gd name="connsiteY115" fmla="*/ 2356873 h 2357111"/>
                <a:gd name="connsiteX116" fmla="*/ 1367501 w 1649007"/>
                <a:gd name="connsiteY116" fmla="*/ 2351849 h 2357111"/>
                <a:gd name="connsiteX117" fmla="*/ 1377549 w 1649007"/>
                <a:gd name="connsiteY117" fmla="*/ 2301607 h 2357111"/>
                <a:gd name="connsiteX118" fmla="*/ 1357453 w 1649007"/>
                <a:gd name="connsiteY118" fmla="*/ 2306631 h 2357111"/>
                <a:gd name="connsiteX119" fmla="*/ 1337356 w 1649007"/>
                <a:gd name="connsiteY119" fmla="*/ 2241317 h 2357111"/>
                <a:gd name="connsiteX120" fmla="*/ 1327308 w 1649007"/>
                <a:gd name="connsiteY120" fmla="*/ 2211172 h 2357111"/>
                <a:gd name="connsiteX121" fmla="*/ 1332332 w 1649007"/>
                <a:gd name="connsiteY121" fmla="*/ 2181027 h 2357111"/>
                <a:gd name="connsiteX122" fmla="*/ 1362477 w 1649007"/>
                <a:gd name="connsiteY122" fmla="*/ 2170978 h 2357111"/>
                <a:gd name="connsiteX123" fmla="*/ 1442864 w 1649007"/>
                <a:gd name="connsiteY123" fmla="*/ 2160930 h 2357111"/>
                <a:gd name="connsiteX124" fmla="*/ 1483057 w 1649007"/>
                <a:gd name="connsiteY124" fmla="*/ 2140833 h 2357111"/>
                <a:gd name="connsiteX125" fmla="*/ 1493105 w 1649007"/>
                <a:gd name="connsiteY125" fmla="*/ 2125761 h 2357111"/>
                <a:gd name="connsiteX126" fmla="*/ 1498130 w 1649007"/>
                <a:gd name="connsiteY126" fmla="*/ 2110688 h 2357111"/>
                <a:gd name="connsiteX127" fmla="*/ 1503154 w 1649007"/>
                <a:gd name="connsiteY127" fmla="*/ 2050398 h 2357111"/>
                <a:gd name="connsiteX128" fmla="*/ 1508178 w 1649007"/>
                <a:gd name="connsiteY128" fmla="*/ 2035325 h 2357111"/>
                <a:gd name="connsiteX129" fmla="*/ 1583541 w 1649007"/>
                <a:gd name="connsiteY129" fmla="*/ 2045374 h 2357111"/>
                <a:gd name="connsiteX130" fmla="*/ 1623734 w 1649007"/>
                <a:gd name="connsiteY130" fmla="*/ 2055422 h 2357111"/>
                <a:gd name="connsiteX131" fmla="*/ 1648855 w 1649007"/>
                <a:gd name="connsiteY131" fmla="*/ 2050398 h 2357111"/>
                <a:gd name="connsiteX132" fmla="*/ 1633782 w 1649007"/>
                <a:gd name="connsiteY132" fmla="*/ 2035849 h 2357111"/>
                <a:gd name="connsiteX133" fmla="*/ 1623734 w 1649007"/>
                <a:gd name="connsiteY133" fmla="*/ 2025800 h 2357111"/>
                <a:gd name="connsiteX134" fmla="*/ 1593589 w 1649007"/>
                <a:gd name="connsiteY134" fmla="*/ 2025277 h 2357111"/>
                <a:gd name="connsiteX135" fmla="*/ 1578516 w 1649007"/>
                <a:gd name="connsiteY135" fmla="*/ 2020253 h 2357111"/>
                <a:gd name="connsiteX136" fmla="*/ 1563444 w 1649007"/>
                <a:gd name="connsiteY136" fmla="*/ 2010205 h 2357111"/>
                <a:gd name="connsiteX137" fmla="*/ 1548371 w 1649007"/>
                <a:gd name="connsiteY137" fmla="*/ 2005180 h 2357111"/>
                <a:gd name="connsiteX138" fmla="*/ 1533299 w 1649007"/>
                <a:gd name="connsiteY138" fmla="*/ 1990108 h 2357111"/>
                <a:gd name="connsiteX139" fmla="*/ 1538323 w 1649007"/>
                <a:gd name="connsiteY139" fmla="*/ 1944890 h 2357111"/>
                <a:gd name="connsiteX140" fmla="*/ 1543347 w 1649007"/>
                <a:gd name="connsiteY140" fmla="*/ 1929818 h 2357111"/>
                <a:gd name="connsiteX141" fmla="*/ 1578516 w 1649007"/>
                <a:gd name="connsiteY141" fmla="*/ 1924794 h 2357111"/>
                <a:gd name="connsiteX142" fmla="*/ 1583541 w 1649007"/>
                <a:gd name="connsiteY142" fmla="*/ 1909721 h 2357111"/>
                <a:gd name="connsiteX143" fmla="*/ 1593589 w 1649007"/>
                <a:gd name="connsiteY143" fmla="*/ 1894649 h 2357111"/>
                <a:gd name="connsiteX144" fmla="*/ 1578516 w 1649007"/>
                <a:gd name="connsiteY144" fmla="*/ 1889624 h 2357111"/>
                <a:gd name="connsiteX145" fmla="*/ 1563444 w 1649007"/>
                <a:gd name="connsiteY145" fmla="*/ 1879576 h 2357111"/>
                <a:gd name="connsiteX146" fmla="*/ 1533299 w 1649007"/>
                <a:gd name="connsiteY146" fmla="*/ 1869528 h 2357111"/>
                <a:gd name="connsiteX147" fmla="*/ 1528275 w 1649007"/>
                <a:gd name="connsiteY147" fmla="*/ 1854455 h 2357111"/>
                <a:gd name="connsiteX148" fmla="*/ 1518226 w 1649007"/>
                <a:gd name="connsiteY148" fmla="*/ 1844407 h 2357111"/>
                <a:gd name="connsiteX149" fmla="*/ 1528275 w 1649007"/>
                <a:gd name="connsiteY149" fmla="*/ 1799189 h 2357111"/>
                <a:gd name="connsiteX150" fmla="*/ 1533299 w 1649007"/>
                <a:gd name="connsiteY150" fmla="*/ 1769044 h 2357111"/>
                <a:gd name="connsiteX151" fmla="*/ 1538323 w 1649007"/>
                <a:gd name="connsiteY151" fmla="*/ 1753972 h 2357111"/>
                <a:gd name="connsiteX152" fmla="*/ 1533299 w 1649007"/>
                <a:gd name="connsiteY152" fmla="*/ 1658512 h 2357111"/>
                <a:gd name="connsiteX153" fmla="*/ 1523250 w 1649007"/>
                <a:gd name="connsiteY153" fmla="*/ 1628367 h 2357111"/>
                <a:gd name="connsiteX154" fmla="*/ 1518226 w 1649007"/>
                <a:gd name="connsiteY154" fmla="*/ 1613295 h 2357111"/>
                <a:gd name="connsiteX155" fmla="*/ 1513202 w 1649007"/>
                <a:gd name="connsiteY155" fmla="*/ 1578125 h 2357111"/>
                <a:gd name="connsiteX156" fmla="*/ 1508178 w 1649007"/>
                <a:gd name="connsiteY156" fmla="*/ 1563053 h 2357111"/>
                <a:gd name="connsiteX157" fmla="*/ 1493105 w 1649007"/>
                <a:gd name="connsiteY157" fmla="*/ 1558029 h 2357111"/>
                <a:gd name="connsiteX158" fmla="*/ 1473009 w 1649007"/>
                <a:gd name="connsiteY158" fmla="*/ 1517835 h 2357111"/>
                <a:gd name="connsiteX159" fmla="*/ 1462960 w 1649007"/>
                <a:gd name="connsiteY159" fmla="*/ 1477642 h 2357111"/>
                <a:gd name="connsiteX160" fmla="*/ 1467985 w 1649007"/>
                <a:gd name="connsiteY160" fmla="*/ 1407303 h 2357111"/>
                <a:gd name="connsiteX161" fmla="*/ 1473009 w 1649007"/>
                <a:gd name="connsiteY161" fmla="*/ 1392231 h 2357111"/>
                <a:gd name="connsiteX162" fmla="*/ 1457936 w 1649007"/>
                <a:gd name="connsiteY162" fmla="*/ 1291747 h 2357111"/>
                <a:gd name="connsiteX163" fmla="*/ 1467985 w 1649007"/>
                <a:gd name="connsiteY163" fmla="*/ 1156095 h 2357111"/>
                <a:gd name="connsiteX164" fmla="*/ 1457936 w 1649007"/>
                <a:gd name="connsiteY164" fmla="*/ 1125950 h 2357111"/>
                <a:gd name="connsiteX165" fmla="*/ 1461652 w 1649007"/>
                <a:gd name="connsiteY165" fmla="*/ 1096328 h 2357111"/>
                <a:gd name="connsiteX166" fmla="*/ 1432815 w 1649007"/>
                <a:gd name="connsiteY166" fmla="*/ 1060635 h 2357111"/>
                <a:gd name="connsiteX167" fmla="*/ 1439697 w 1649007"/>
                <a:gd name="connsiteY167" fmla="*/ 1025989 h 2357111"/>
                <a:gd name="connsiteX168" fmla="*/ 1402670 w 1649007"/>
                <a:gd name="connsiteY168" fmla="*/ 1010394 h 2357111"/>
                <a:gd name="connsiteX169" fmla="*/ 1402147 w 1649007"/>
                <a:gd name="connsiteY169" fmla="*/ 993201 h 2357111"/>
                <a:gd name="connsiteX170" fmla="*/ 1367501 w 1649007"/>
                <a:gd name="connsiteY170" fmla="*/ 965176 h 2357111"/>
                <a:gd name="connsiteX171" fmla="*/ 1352428 w 1649007"/>
                <a:gd name="connsiteY171" fmla="*/ 940055 h 2357111"/>
                <a:gd name="connsiteX172" fmla="*/ 1349524 w 1649007"/>
                <a:gd name="connsiteY172" fmla="*/ 915458 h 2357111"/>
                <a:gd name="connsiteX173" fmla="*/ 1338952 w 1649007"/>
                <a:gd name="connsiteY173" fmla="*/ 895361 h 2357111"/>
                <a:gd name="connsiteX174" fmla="*/ 1317259 w 1649007"/>
                <a:gd name="connsiteY174" fmla="*/ 889813 h 2357111"/>
                <a:gd name="connsiteX175" fmla="*/ 1302187 w 1649007"/>
                <a:gd name="connsiteY175" fmla="*/ 851190 h 2357111"/>
                <a:gd name="connsiteX176" fmla="*/ 1262098 w 1649007"/>
                <a:gd name="connsiteY176" fmla="*/ 845486 h 2357111"/>
                <a:gd name="connsiteX177" fmla="*/ 1246921 w 1649007"/>
                <a:gd name="connsiteY177" fmla="*/ 869717 h 2357111"/>
                <a:gd name="connsiteX178" fmla="*/ 1221800 w 1649007"/>
                <a:gd name="connsiteY178" fmla="*/ 854644 h 2357111"/>
                <a:gd name="connsiteX179" fmla="*/ 1206727 w 1649007"/>
                <a:gd name="connsiteY179" fmla="*/ 839572 h 2357111"/>
                <a:gd name="connsiteX180" fmla="*/ 1201703 w 1649007"/>
                <a:gd name="connsiteY180" fmla="*/ 804402 h 2357111"/>
                <a:gd name="connsiteX181" fmla="*/ 1210705 w 1649007"/>
                <a:gd name="connsiteY181" fmla="*/ 755207 h 2357111"/>
                <a:gd name="connsiteX182" fmla="*/ 1176582 w 1649007"/>
                <a:gd name="connsiteY182" fmla="*/ 698895 h 2357111"/>
                <a:gd name="connsiteX183" fmla="*/ 1166534 w 1649007"/>
                <a:gd name="connsiteY183" fmla="*/ 668750 h 2357111"/>
                <a:gd name="connsiteX184" fmla="*/ 1161510 w 1649007"/>
                <a:gd name="connsiteY184" fmla="*/ 653677 h 2357111"/>
                <a:gd name="connsiteX185" fmla="*/ 1166534 w 1649007"/>
                <a:gd name="connsiteY185" fmla="*/ 563242 h 2357111"/>
                <a:gd name="connsiteX186" fmla="*/ 1196679 w 1649007"/>
                <a:gd name="connsiteY186" fmla="*/ 553194 h 2357111"/>
                <a:gd name="connsiteX187" fmla="*/ 1211752 w 1649007"/>
                <a:gd name="connsiteY187" fmla="*/ 548169 h 2357111"/>
                <a:gd name="connsiteX188" fmla="*/ 1226824 w 1649007"/>
                <a:gd name="connsiteY188" fmla="*/ 477831 h 2357111"/>
                <a:gd name="connsiteX189" fmla="*/ 1241897 w 1649007"/>
                <a:gd name="connsiteY189" fmla="*/ 427589 h 2357111"/>
                <a:gd name="connsiteX190" fmla="*/ 1259089 w 1649007"/>
                <a:gd name="connsiteY190" fmla="*/ 402992 h 2357111"/>
                <a:gd name="connsiteX191" fmla="*/ 1236872 w 1649007"/>
                <a:gd name="connsiteY191" fmla="*/ 387396 h 2357111"/>
                <a:gd name="connsiteX192" fmla="*/ 1216776 w 1649007"/>
                <a:gd name="connsiteY192" fmla="*/ 357251 h 2357111"/>
                <a:gd name="connsiteX193" fmla="*/ 1211752 w 1649007"/>
                <a:gd name="connsiteY193" fmla="*/ 342178 h 2357111"/>
                <a:gd name="connsiteX194" fmla="*/ 1201703 w 1649007"/>
                <a:gd name="connsiteY194" fmla="*/ 332130 h 2357111"/>
                <a:gd name="connsiteX195" fmla="*/ 1191655 w 1649007"/>
                <a:gd name="connsiteY195" fmla="*/ 301985 h 2357111"/>
                <a:gd name="connsiteX196" fmla="*/ 1196679 w 1649007"/>
                <a:gd name="connsiteY196" fmla="*/ 181405 h 2357111"/>
                <a:gd name="connsiteX197" fmla="*/ 1225777 w 1649007"/>
                <a:gd name="connsiteY197" fmla="*/ 144116 h 2357111"/>
                <a:gd name="connsiteX198" fmla="*/ 1203299 w 1649007"/>
                <a:gd name="connsiteY198" fmla="*/ 118995 h 2357111"/>
                <a:gd name="connsiteX199" fmla="*/ 1181607 w 1649007"/>
                <a:gd name="connsiteY199" fmla="*/ 111066 h 2357111"/>
                <a:gd name="connsiteX200" fmla="*/ 1161510 w 1649007"/>
                <a:gd name="connsiteY200" fmla="*/ 116090 h 2357111"/>
                <a:gd name="connsiteX201" fmla="*/ 1130030 w 1649007"/>
                <a:gd name="connsiteY201" fmla="*/ 139091 h 2357111"/>
                <a:gd name="connsiteX202" fmla="*/ 1100696 w 1649007"/>
                <a:gd name="connsiteY202" fmla="*/ 156807 h 2357111"/>
                <a:gd name="connsiteX203" fmla="*/ 1076099 w 1649007"/>
                <a:gd name="connsiteY203" fmla="*/ 171356 h 2357111"/>
                <a:gd name="connsiteX204" fmla="*/ 1061026 w 1649007"/>
                <a:gd name="connsiteY204" fmla="*/ 176380 h 2357111"/>
                <a:gd name="connsiteX205" fmla="*/ 1035905 w 1649007"/>
                <a:gd name="connsiteY205" fmla="*/ 191453 h 2357111"/>
                <a:gd name="connsiteX206" fmla="*/ 1020833 w 1649007"/>
                <a:gd name="connsiteY206" fmla="*/ 201501 h 2357111"/>
                <a:gd name="connsiteX207" fmla="*/ 990688 w 1649007"/>
                <a:gd name="connsiteY207" fmla="*/ 211550 h 2357111"/>
                <a:gd name="connsiteX208" fmla="*/ 975615 w 1649007"/>
                <a:gd name="connsiteY208" fmla="*/ 216574 h 2357111"/>
                <a:gd name="connsiteX209" fmla="*/ 960543 w 1649007"/>
                <a:gd name="connsiteY209" fmla="*/ 221598 h 2357111"/>
                <a:gd name="connsiteX210" fmla="*/ 940446 w 1649007"/>
                <a:gd name="connsiteY210" fmla="*/ 216574 h 2357111"/>
                <a:gd name="connsiteX211" fmla="*/ 910301 w 1649007"/>
                <a:gd name="connsiteY211" fmla="*/ 181405 h 2357111"/>
                <a:gd name="connsiteX212" fmla="*/ 890204 w 1649007"/>
                <a:gd name="connsiteY212" fmla="*/ 161308 h 2357111"/>
                <a:gd name="connsiteX213" fmla="*/ 885180 w 1649007"/>
                <a:gd name="connsiteY213" fmla="*/ 146235 h 2357111"/>
                <a:gd name="connsiteX214" fmla="*/ 865083 w 1649007"/>
                <a:gd name="connsiteY214" fmla="*/ 121114 h 2357111"/>
                <a:gd name="connsiteX215" fmla="*/ 850011 w 1649007"/>
                <a:gd name="connsiteY215" fmla="*/ 111066 h 2357111"/>
                <a:gd name="connsiteX216" fmla="*/ 839963 w 1649007"/>
                <a:gd name="connsiteY216" fmla="*/ 95994 h 2357111"/>
                <a:gd name="connsiteX217" fmla="*/ 794222 w 1649007"/>
                <a:gd name="connsiteY217" fmla="*/ 56586 h 2357111"/>
                <a:gd name="connsiteX218" fmla="*/ 759576 w 1649007"/>
                <a:gd name="connsiteY218" fmla="*/ 50776 h 2357111"/>
                <a:gd name="connsiteX219" fmla="*/ 729431 w 1649007"/>
                <a:gd name="connsiteY219" fmla="*/ 40728 h 2357111"/>
                <a:gd name="connsiteX220" fmla="*/ 714358 w 1649007"/>
                <a:gd name="connsiteY220" fmla="*/ 35703 h 2357111"/>
                <a:gd name="connsiteX221" fmla="*/ 644020 w 1649007"/>
                <a:gd name="connsiteY221" fmla="*/ 40728 h 2357111"/>
                <a:gd name="connsiteX222" fmla="*/ 613875 w 1649007"/>
                <a:gd name="connsiteY222" fmla="*/ 50776 h 2357111"/>
                <a:gd name="connsiteX223" fmla="*/ 598802 w 1649007"/>
                <a:gd name="connsiteY223" fmla="*/ 40728 h 2357111"/>
                <a:gd name="connsiteX224" fmla="*/ 578705 w 1649007"/>
                <a:gd name="connsiteY224" fmla="*/ 20631 h 2357111"/>
                <a:gd name="connsiteX225" fmla="*/ 548560 w 1649007"/>
                <a:gd name="connsiteY225" fmla="*/ 10583 h 2357111"/>
                <a:gd name="connsiteX226" fmla="*/ 533488 w 1649007"/>
                <a:gd name="connsiteY226" fmla="*/ 5558 h 2357111"/>
                <a:gd name="connsiteX227" fmla="*/ 518415 w 1649007"/>
                <a:gd name="connsiteY227" fmla="*/ 534 h 2357111"/>
                <a:gd name="connsiteX228" fmla="*/ 503343 w 1649007"/>
                <a:gd name="connsiteY228" fmla="*/ 5558 h 2357111"/>
                <a:gd name="connsiteX0" fmla="*/ 503343 w 1649007"/>
                <a:gd name="connsiteY0" fmla="*/ 5558 h 2357111"/>
                <a:gd name="connsiteX1" fmla="*/ 503343 w 1649007"/>
                <a:gd name="connsiteY1" fmla="*/ 80921 h 2357111"/>
                <a:gd name="connsiteX2" fmla="*/ 518415 w 1649007"/>
                <a:gd name="connsiteY2" fmla="*/ 85945 h 2357111"/>
                <a:gd name="connsiteX3" fmla="*/ 528464 w 1649007"/>
                <a:gd name="connsiteY3" fmla="*/ 116090 h 2357111"/>
                <a:gd name="connsiteX4" fmla="*/ 543536 w 1649007"/>
                <a:gd name="connsiteY4" fmla="*/ 146235 h 2357111"/>
                <a:gd name="connsiteX5" fmla="*/ 553585 w 1649007"/>
                <a:gd name="connsiteY5" fmla="*/ 156284 h 2357111"/>
                <a:gd name="connsiteX6" fmla="*/ 548560 w 1649007"/>
                <a:gd name="connsiteY6" fmla="*/ 181405 h 2357111"/>
                <a:gd name="connsiteX7" fmla="*/ 513391 w 1649007"/>
                <a:gd name="connsiteY7" fmla="*/ 196477 h 2357111"/>
                <a:gd name="connsiteX8" fmla="*/ 503343 w 1649007"/>
                <a:gd name="connsiteY8" fmla="*/ 211550 h 2357111"/>
                <a:gd name="connsiteX9" fmla="*/ 488270 w 1649007"/>
                <a:gd name="connsiteY9" fmla="*/ 266816 h 2357111"/>
                <a:gd name="connsiteX10" fmla="*/ 478222 w 1649007"/>
                <a:gd name="connsiteY10" fmla="*/ 296961 h 2357111"/>
                <a:gd name="connsiteX11" fmla="*/ 468174 w 1649007"/>
                <a:gd name="connsiteY11" fmla="*/ 312033 h 2357111"/>
                <a:gd name="connsiteX12" fmla="*/ 448077 w 1649007"/>
                <a:gd name="connsiteY12" fmla="*/ 352227 h 2357111"/>
                <a:gd name="connsiteX13" fmla="*/ 443053 w 1649007"/>
                <a:gd name="connsiteY13" fmla="*/ 367299 h 2357111"/>
                <a:gd name="connsiteX14" fmla="*/ 422956 w 1649007"/>
                <a:gd name="connsiteY14" fmla="*/ 387396 h 2357111"/>
                <a:gd name="connsiteX15" fmla="*/ 412908 w 1649007"/>
                <a:gd name="connsiteY15" fmla="*/ 417541 h 2357111"/>
                <a:gd name="connsiteX16" fmla="*/ 407883 w 1649007"/>
                <a:gd name="connsiteY16" fmla="*/ 432613 h 2357111"/>
                <a:gd name="connsiteX17" fmla="*/ 387787 w 1649007"/>
                <a:gd name="connsiteY17" fmla="*/ 457734 h 2357111"/>
                <a:gd name="connsiteX18" fmla="*/ 382763 w 1649007"/>
                <a:gd name="connsiteY18" fmla="*/ 477831 h 2357111"/>
                <a:gd name="connsiteX19" fmla="*/ 377738 w 1649007"/>
                <a:gd name="connsiteY19" fmla="*/ 492903 h 2357111"/>
                <a:gd name="connsiteX20" fmla="*/ 367690 w 1649007"/>
                <a:gd name="connsiteY20" fmla="*/ 568266 h 2357111"/>
                <a:gd name="connsiteX21" fmla="*/ 357642 w 1649007"/>
                <a:gd name="connsiteY21" fmla="*/ 583339 h 2357111"/>
                <a:gd name="connsiteX22" fmla="*/ 342569 w 1649007"/>
                <a:gd name="connsiteY22" fmla="*/ 608460 h 2357111"/>
                <a:gd name="connsiteX23" fmla="*/ 327497 w 1649007"/>
                <a:gd name="connsiteY23" fmla="*/ 638605 h 2357111"/>
                <a:gd name="connsiteX24" fmla="*/ 322472 w 1649007"/>
                <a:gd name="connsiteY24" fmla="*/ 653677 h 2357111"/>
                <a:gd name="connsiteX25" fmla="*/ 312424 w 1649007"/>
                <a:gd name="connsiteY25" fmla="*/ 693871 h 2357111"/>
                <a:gd name="connsiteX26" fmla="*/ 297352 w 1649007"/>
                <a:gd name="connsiteY26" fmla="*/ 724016 h 2357111"/>
                <a:gd name="connsiteX27" fmla="*/ 287303 w 1649007"/>
                <a:gd name="connsiteY27" fmla="*/ 754161 h 2357111"/>
                <a:gd name="connsiteX28" fmla="*/ 282279 w 1649007"/>
                <a:gd name="connsiteY28" fmla="*/ 769233 h 2357111"/>
                <a:gd name="connsiteX29" fmla="*/ 272231 w 1649007"/>
                <a:gd name="connsiteY29" fmla="*/ 779282 h 2357111"/>
                <a:gd name="connsiteX30" fmla="*/ 267207 w 1649007"/>
                <a:gd name="connsiteY30" fmla="*/ 794354 h 2357111"/>
                <a:gd name="connsiteX31" fmla="*/ 247110 w 1649007"/>
                <a:gd name="connsiteY31" fmla="*/ 814451 h 2357111"/>
                <a:gd name="connsiteX32" fmla="*/ 242086 w 1649007"/>
                <a:gd name="connsiteY32" fmla="*/ 829523 h 2357111"/>
                <a:gd name="connsiteX33" fmla="*/ 227013 w 1649007"/>
                <a:gd name="connsiteY33" fmla="*/ 834547 h 2357111"/>
                <a:gd name="connsiteX34" fmla="*/ 221989 w 1649007"/>
                <a:gd name="connsiteY34" fmla="*/ 859668 h 2357111"/>
                <a:gd name="connsiteX35" fmla="*/ 211941 w 1649007"/>
                <a:gd name="connsiteY35" fmla="*/ 874741 h 2357111"/>
                <a:gd name="connsiteX36" fmla="*/ 171747 w 1649007"/>
                <a:gd name="connsiteY36" fmla="*/ 854644 h 2357111"/>
                <a:gd name="connsiteX37" fmla="*/ 121505 w 1649007"/>
                <a:gd name="connsiteY37" fmla="*/ 859668 h 2357111"/>
                <a:gd name="connsiteX38" fmla="*/ 111457 w 1649007"/>
                <a:gd name="connsiteY38" fmla="*/ 874741 h 2357111"/>
                <a:gd name="connsiteX39" fmla="*/ 81312 w 1649007"/>
                <a:gd name="connsiteY39" fmla="*/ 884789 h 2357111"/>
                <a:gd name="connsiteX40" fmla="*/ 51167 w 1649007"/>
                <a:gd name="connsiteY40" fmla="*/ 894838 h 2357111"/>
                <a:gd name="connsiteX41" fmla="*/ 36094 w 1649007"/>
                <a:gd name="connsiteY41" fmla="*/ 899862 h 2357111"/>
                <a:gd name="connsiteX42" fmla="*/ 10974 w 1649007"/>
                <a:gd name="connsiteY42" fmla="*/ 904886 h 2357111"/>
                <a:gd name="connsiteX43" fmla="*/ 925 w 1649007"/>
                <a:gd name="connsiteY43" fmla="*/ 914934 h 2357111"/>
                <a:gd name="connsiteX44" fmla="*/ 15998 w 1649007"/>
                <a:gd name="connsiteY44" fmla="*/ 955128 h 2357111"/>
                <a:gd name="connsiteX45" fmla="*/ 10974 w 1649007"/>
                <a:gd name="connsiteY45" fmla="*/ 975224 h 2357111"/>
                <a:gd name="connsiteX46" fmla="*/ 925 w 1649007"/>
                <a:gd name="connsiteY46" fmla="*/ 985273 h 2357111"/>
                <a:gd name="connsiteX47" fmla="*/ 5949 w 1649007"/>
                <a:gd name="connsiteY47" fmla="*/ 1005369 h 2357111"/>
                <a:gd name="connsiteX48" fmla="*/ 71264 w 1649007"/>
                <a:gd name="connsiteY48" fmla="*/ 1005369 h 2357111"/>
                <a:gd name="connsiteX49" fmla="*/ 76288 w 1649007"/>
                <a:gd name="connsiteY49" fmla="*/ 1020442 h 2357111"/>
                <a:gd name="connsiteX50" fmla="*/ 81312 w 1649007"/>
                <a:gd name="connsiteY50" fmla="*/ 1040539 h 2357111"/>
                <a:gd name="connsiteX51" fmla="*/ 76288 w 1649007"/>
                <a:gd name="connsiteY51" fmla="*/ 1100829 h 2357111"/>
                <a:gd name="connsiteX52" fmla="*/ 66239 w 1649007"/>
                <a:gd name="connsiteY52" fmla="*/ 1151071 h 2357111"/>
                <a:gd name="connsiteX53" fmla="*/ 71264 w 1649007"/>
                <a:gd name="connsiteY53" fmla="*/ 1216385 h 2357111"/>
                <a:gd name="connsiteX54" fmla="*/ 76288 w 1649007"/>
                <a:gd name="connsiteY54" fmla="*/ 1231457 h 2357111"/>
                <a:gd name="connsiteX55" fmla="*/ 96385 w 1649007"/>
                <a:gd name="connsiteY55" fmla="*/ 1251554 h 2357111"/>
                <a:gd name="connsiteX56" fmla="*/ 121505 w 1649007"/>
                <a:gd name="connsiteY56" fmla="*/ 1276675 h 2357111"/>
                <a:gd name="connsiteX57" fmla="*/ 146626 w 1649007"/>
                <a:gd name="connsiteY57" fmla="*/ 1291747 h 2357111"/>
                <a:gd name="connsiteX58" fmla="*/ 156675 w 1649007"/>
                <a:gd name="connsiteY58" fmla="*/ 1301796 h 2357111"/>
                <a:gd name="connsiteX59" fmla="*/ 166723 w 1649007"/>
                <a:gd name="connsiteY59" fmla="*/ 1316868 h 2357111"/>
                <a:gd name="connsiteX60" fmla="*/ 196868 w 1649007"/>
                <a:gd name="connsiteY60" fmla="*/ 1326917 h 2357111"/>
                <a:gd name="connsiteX61" fmla="*/ 242086 w 1649007"/>
                <a:gd name="connsiteY61" fmla="*/ 1347013 h 2357111"/>
                <a:gd name="connsiteX62" fmla="*/ 272231 w 1649007"/>
                <a:gd name="connsiteY62" fmla="*/ 1357062 h 2357111"/>
                <a:gd name="connsiteX63" fmla="*/ 362666 w 1649007"/>
                <a:gd name="connsiteY63" fmla="*/ 1367110 h 2357111"/>
                <a:gd name="connsiteX64" fmla="*/ 392811 w 1649007"/>
                <a:gd name="connsiteY64" fmla="*/ 1377158 h 2357111"/>
                <a:gd name="connsiteX65" fmla="*/ 427980 w 1649007"/>
                <a:gd name="connsiteY65" fmla="*/ 1387207 h 2357111"/>
                <a:gd name="connsiteX66" fmla="*/ 448077 w 1649007"/>
                <a:gd name="connsiteY66" fmla="*/ 1412328 h 2357111"/>
                <a:gd name="connsiteX67" fmla="*/ 478222 w 1649007"/>
                <a:gd name="connsiteY67" fmla="*/ 1422376 h 2357111"/>
                <a:gd name="connsiteX68" fmla="*/ 493294 w 1649007"/>
                <a:gd name="connsiteY68" fmla="*/ 1427400 h 2357111"/>
                <a:gd name="connsiteX69" fmla="*/ 508367 w 1649007"/>
                <a:gd name="connsiteY69" fmla="*/ 1432424 h 2357111"/>
                <a:gd name="connsiteX70" fmla="*/ 548560 w 1649007"/>
                <a:gd name="connsiteY70" fmla="*/ 1432424 h 2357111"/>
                <a:gd name="connsiteX71" fmla="*/ 563633 w 1649007"/>
                <a:gd name="connsiteY71" fmla="*/ 1427400 h 2357111"/>
                <a:gd name="connsiteX72" fmla="*/ 578705 w 1649007"/>
                <a:gd name="connsiteY72" fmla="*/ 1417352 h 2357111"/>
                <a:gd name="connsiteX73" fmla="*/ 608850 w 1649007"/>
                <a:gd name="connsiteY73" fmla="*/ 1407303 h 2357111"/>
                <a:gd name="connsiteX74" fmla="*/ 649044 w 1649007"/>
                <a:gd name="connsiteY74" fmla="*/ 1412328 h 2357111"/>
                <a:gd name="connsiteX75" fmla="*/ 669141 w 1649007"/>
                <a:gd name="connsiteY75" fmla="*/ 1457545 h 2357111"/>
                <a:gd name="connsiteX76" fmla="*/ 679189 w 1649007"/>
                <a:gd name="connsiteY76" fmla="*/ 1487690 h 2357111"/>
                <a:gd name="connsiteX77" fmla="*/ 684213 w 1649007"/>
                <a:gd name="connsiteY77" fmla="*/ 1502763 h 2357111"/>
                <a:gd name="connsiteX78" fmla="*/ 704310 w 1649007"/>
                <a:gd name="connsiteY78" fmla="*/ 1527884 h 2357111"/>
                <a:gd name="connsiteX79" fmla="*/ 719382 w 1649007"/>
                <a:gd name="connsiteY79" fmla="*/ 1558029 h 2357111"/>
                <a:gd name="connsiteX80" fmla="*/ 729431 w 1649007"/>
                <a:gd name="connsiteY80" fmla="*/ 1568077 h 2357111"/>
                <a:gd name="connsiteX81" fmla="*/ 739479 w 1649007"/>
                <a:gd name="connsiteY81" fmla="*/ 1583150 h 2357111"/>
                <a:gd name="connsiteX82" fmla="*/ 754552 w 1649007"/>
                <a:gd name="connsiteY82" fmla="*/ 1588174 h 2357111"/>
                <a:gd name="connsiteX83" fmla="*/ 769624 w 1649007"/>
                <a:gd name="connsiteY83" fmla="*/ 1598222 h 2357111"/>
                <a:gd name="connsiteX84" fmla="*/ 789721 w 1649007"/>
                <a:gd name="connsiteY84" fmla="*/ 1618319 h 2357111"/>
                <a:gd name="connsiteX85" fmla="*/ 814842 w 1649007"/>
                <a:gd name="connsiteY85" fmla="*/ 1653488 h 2357111"/>
                <a:gd name="connsiteX86" fmla="*/ 824890 w 1649007"/>
                <a:gd name="connsiteY86" fmla="*/ 1668561 h 2357111"/>
                <a:gd name="connsiteX87" fmla="*/ 855035 w 1649007"/>
                <a:gd name="connsiteY87" fmla="*/ 1678609 h 2357111"/>
                <a:gd name="connsiteX88" fmla="*/ 870108 w 1649007"/>
                <a:gd name="connsiteY88" fmla="*/ 1688657 h 2357111"/>
                <a:gd name="connsiteX89" fmla="*/ 890204 w 1649007"/>
                <a:gd name="connsiteY89" fmla="*/ 1708754 h 2357111"/>
                <a:gd name="connsiteX90" fmla="*/ 910301 w 1649007"/>
                <a:gd name="connsiteY90" fmla="*/ 1728851 h 2357111"/>
                <a:gd name="connsiteX91" fmla="*/ 930398 w 1649007"/>
                <a:gd name="connsiteY91" fmla="*/ 1774068 h 2357111"/>
                <a:gd name="connsiteX92" fmla="*/ 940446 w 1649007"/>
                <a:gd name="connsiteY92" fmla="*/ 1809238 h 2357111"/>
                <a:gd name="connsiteX93" fmla="*/ 950494 w 1649007"/>
                <a:gd name="connsiteY93" fmla="*/ 1859479 h 2357111"/>
                <a:gd name="connsiteX94" fmla="*/ 960543 w 1649007"/>
                <a:gd name="connsiteY94" fmla="*/ 1889624 h 2357111"/>
                <a:gd name="connsiteX95" fmla="*/ 975615 w 1649007"/>
                <a:gd name="connsiteY95" fmla="*/ 1904697 h 2357111"/>
                <a:gd name="connsiteX96" fmla="*/ 980639 w 1649007"/>
                <a:gd name="connsiteY96" fmla="*/ 1919769 h 2357111"/>
                <a:gd name="connsiteX97" fmla="*/ 1005760 w 1649007"/>
                <a:gd name="connsiteY97" fmla="*/ 1939866 h 2357111"/>
                <a:gd name="connsiteX98" fmla="*/ 1035905 w 1649007"/>
                <a:gd name="connsiteY98" fmla="*/ 2030301 h 2357111"/>
                <a:gd name="connsiteX99" fmla="*/ 1050978 w 1649007"/>
                <a:gd name="connsiteY99" fmla="*/ 2075519 h 2357111"/>
                <a:gd name="connsiteX100" fmla="*/ 1056002 w 1649007"/>
                <a:gd name="connsiteY100" fmla="*/ 2090591 h 2357111"/>
                <a:gd name="connsiteX101" fmla="*/ 1061026 w 1649007"/>
                <a:gd name="connsiteY101" fmla="*/ 2115712 h 2357111"/>
                <a:gd name="connsiteX102" fmla="*/ 1056002 w 1649007"/>
                <a:gd name="connsiteY102" fmla="*/ 2145857 h 2357111"/>
                <a:gd name="connsiteX103" fmla="*/ 1056002 w 1649007"/>
                <a:gd name="connsiteY103" fmla="*/ 2186051 h 2357111"/>
                <a:gd name="connsiteX104" fmla="*/ 1121316 w 1649007"/>
                <a:gd name="connsiteY104" fmla="*/ 2201123 h 2357111"/>
                <a:gd name="connsiteX105" fmla="*/ 1156486 w 1649007"/>
                <a:gd name="connsiteY105" fmla="*/ 2226244 h 2357111"/>
                <a:gd name="connsiteX106" fmla="*/ 1151461 w 1649007"/>
                <a:gd name="connsiteY106" fmla="*/ 2271462 h 2357111"/>
                <a:gd name="connsiteX107" fmla="*/ 1141413 w 1649007"/>
                <a:gd name="connsiteY107" fmla="*/ 2301607 h 2357111"/>
                <a:gd name="connsiteX108" fmla="*/ 1156486 w 1649007"/>
                <a:gd name="connsiteY108" fmla="*/ 2336776 h 2357111"/>
                <a:gd name="connsiteX109" fmla="*/ 1171558 w 1649007"/>
                <a:gd name="connsiteY109" fmla="*/ 2341800 h 2357111"/>
                <a:gd name="connsiteX110" fmla="*/ 1206727 w 1649007"/>
                <a:gd name="connsiteY110" fmla="*/ 2316679 h 2357111"/>
                <a:gd name="connsiteX111" fmla="*/ 1246921 w 1649007"/>
                <a:gd name="connsiteY111" fmla="*/ 2321703 h 2357111"/>
                <a:gd name="connsiteX112" fmla="*/ 1256969 w 1649007"/>
                <a:gd name="connsiteY112" fmla="*/ 2331752 h 2357111"/>
                <a:gd name="connsiteX113" fmla="*/ 1302187 w 1649007"/>
                <a:gd name="connsiteY113" fmla="*/ 2341800 h 2357111"/>
                <a:gd name="connsiteX114" fmla="*/ 1317259 w 1649007"/>
                <a:gd name="connsiteY114" fmla="*/ 2346824 h 2357111"/>
                <a:gd name="connsiteX115" fmla="*/ 1327308 w 1649007"/>
                <a:gd name="connsiteY115" fmla="*/ 2356873 h 2357111"/>
                <a:gd name="connsiteX116" fmla="*/ 1367501 w 1649007"/>
                <a:gd name="connsiteY116" fmla="*/ 2351849 h 2357111"/>
                <a:gd name="connsiteX117" fmla="*/ 1377549 w 1649007"/>
                <a:gd name="connsiteY117" fmla="*/ 2301607 h 2357111"/>
                <a:gd name="connsiteX118" fmla="*/ 1357453 w 1649007"/>
                <a:gd name="connsiteY118" fmla="*/ 2306631 h 2357111"/>
                <a:gd name="connsiteX119" fmla="*/ 1337356 w 1649007"/>
                <a:gd name="connsiteY119" fmla="*/ 2241317 h 2357111"/>
                <a:gd name="connsiteX120" fmla="*/ 1327308 w 1649007"/>
                <a:gd name="connsiteY120" fmla="*/ 2211172 h 2357111"/>
                <a:gd name="connsiteX121" fmla="*/ 1332332 w 1649007"/>
                <a:gd name="connsiteY121" fmla="*/ 2181027 h 2357111"/>
                <a:gd name="connsiteX122" fmla="*/ 1362477 w 1649007"/>
                <a:gd name="connsiteY122" fmla="*/ 2170978 h 2357111"/>
                <a:gd name="connsiteX123" fmla="*/ 1442864 w 1649007"/>
                <a:gd name="connsiteY123" fmla="*/ 2160930 h 2357111"/>
                <a:gd name="connsiteX124" fmla="*/ 1483057 w 1649007"/>
                <a:gd name="connsiteY124" fmla="*/ 2140833 h 2357111"/>
                <a:gd name="connsiteX125" fmla="*/ 1493105 w 1649007"/>
                <a:gd name="connsiteY125" fmla="*/ 2125761 h 2357111"/>
                <a:gd name="connsiteX126" fmla="*/ 1498130 w 1649007"/>
                <a:gd name="connsiteY126" fmla="*/ 2110688 h 2357111"/>
                <a:gd name="connsiteX127" fmla="*/ 1503154 w 1649007"/>
                <a:gd name="connsiteY127" fmla="*/ 2050398 h 2357111"/>
                <a:gd name="connsiteX128" fmla="*/ 1508178 w 1649007"/>
                <a:gd name="connsiteY128" fmla="*/ 2035325 h 2357111"/>
                <a:gd name="connsiteX129" fmla="*/ 1583541 w 1649007"/>
                <a:gd name="connsiteY129" fmla="*/ 2045374 h 2357111"/>
                <a:gd name="connsiteX130" fmla="*/ 1623734 w 1649007"/>
                <a:gd name="connsiteY130" fmla="*/ 2055422 h 2357111"/>
                <a:gd name="connsiteX131" fmla="*/ 1648855 w 1649007"/>
                <a:gd name="connsiteY131" fmla="*/ 2050398 h 2357111"/>
                <a:gd name="connsiteX132" fmla="*/ 1633782 w 1649007"/>
                <a:gd name="connsiteY132" fmla="*/ 2035849 h 2357111"/>
                <a:gd name="connsiteX133" fmla="*/ 1623734 w 1649007"/>
                <a:gd name="connsiteY133" fmla="*/ 2025800 h 2357111"/>
                <a:gd name="connsiteX134" fmla="*/ 1598351 w 1649007"/>
                <a:gd name="connsiteY134" fmla="*/ 2010990 h 2357111"/>
                <a:gd name="connsiteX135" fmla="*/ 1578516 w 1649007"/>
                <a:gd name="connsiteY135" fmla="*/ 2020253 h 2357111"/>
                <a:gd name="connsiteX136" fmla="*/ 1563444 w 1649007"/>
                <a:gd name="connsiteY136" fmla="*/ 2010205 h 2357111"/>
                <a:gd name="connsiteX137" fmla="*/ 1548371 w 1649007"/>
                <a:gd name="connsiteY137" fmla="*/ 2005180 h 2357111"/>
                <a:gd name="connsiteX138" fmla="*/ 1533299 w 1649007"/>
                <a:gd name="connsiteY138" fmla="*/ 1990108 h 2357111"/>
                <a:gd name="connsiteX139" fmla="*/ 1538323 w 1649007"/>
                <a:gd name="connsiteY139" fmla="*/ 1944890 h 2357111"/>
                <a:gd name="connsiteX140" fmla="*/ 1543347 w 1649007"/>
                <a:gd name="connsiteY140" fmla="*/ 1929818 h 2357111"/>
                <a:gd name="connsiteX141" fmla="*/ 1578516 w 1649007"/>
                <a:gd name="connsiteY141" fmla="*/ 1924794 h 2357111"/>
                <a:gd name="connsiteX142" fmla="*/ 1583541 w 1649007"/>
                <a:gd name="connsiteY142" fmla="*/ 1909721 h 2357111"/>
                <a:gd name="connsiteX143" fmla="*/ 1593589 w 1649007"/>
                <a:gd name="connsiteY143" fmla="*/ 1894649 h 2357111"/>
                <a:gd name="connsiteX144" fmla="*/ 1578516 w 1649007"/>
                <a:gd name="connsiteY144" fmla="*/ 1889624 h 2357111"/>
                <a:gd name="connsiteX145" fmla="*/ 1563444 w 1649007"/>
                <a:gd name="connsiteY145" fmla="*/ 1879576 h 2357111"/>
                <a:gd name="connsiteX146" fmla="*/ 1533299 w 1649007"/>
                <a:gd name="connsiteY146" fmla="*/ 1869528 h 2357111"/>
                <a:gd name="connsiteX147" fmla="*/ 1528275 w 1649007"/>
                <a:gd name="connsiteY147" fmla="*/ 1854455 h 2357111"/>
                <a:gd name="connsiteX148" fmla="*/ 1518226 w 1649007"/>
                <a:gd name="connsiteY148" fmla="*/ 1844407 h 2357111"/>
                <a:gd name="connsiteX149" fmla="*/ 1528275 w 1649007"/>
                <a:gd name="connsiteY149" fmla="*/ 1799189 h 2357111"/>
                <a:gd name="connsiteX150" fmla="*/ 1533299 w 1649007"/>
                <a:gd name="connsiteY150" fmla="*/ 1769044 h 2357111"/>
                <a:gd name="connsiteX151" fmla="*/ 1538323 w 1649007"/>
                <a:gd name="connsiteY151" fmla="*/ 1753972 h 2357111"/>
                <a:gd name="connsiteX152" fmla="*/ 1533299 w 1649007"/>
                <a:gd name="connsiteY152" fmla="*/ 1658512 h 2357111"/>
                <a:gd name="connsiteX153" fmla="*/ 1523250 w 1649007"/>
                <a:gd name="connsiteY153" fmla="*/ 1628367 h 2357111"/>
                <a:gd name="connsiteX154" fmla="*/ 1518226 w 1649007"/>
                <a:gd name="connsiteY154" fmla="*/ 1613295 h 2357111"/>
                <a:gd name="connsiteX155" fmla="*/ 1513202 w 1649007"/>
                <a:gd name="connsiteY155" fmla="*/ 1578125 h 2357111"/>
                <a:gd name="connsiteX156" fmla="*/ 1508178 w 1649007"/>
                <a:gd name="connsiteY156" fmla="*/ 1563053 h 2357111"/>
                <a:gd name="connsiteX157" fmla="*/ 1493105 w 1649007"/>
                <a:gd name="connsiteY157" fmla="*/ 1558029 h 2357111"/>
                <a:gd name="connsiteX158" fmla="*/ 1473009 w 1649007"/>
                <a:gd name="connsiteY158" fmla="*/ 1517835 h 2357111"/>
                <a:gd name="connsiteX159" fmla="*/ 1462960 w 1649007"/>
                <a:gd name="connsiteY159" fmla="*/ 1477642 h 2357111"/>
                <a:gd name="connsiteX160" fmla="*/ 1467985 w 1649007"/>
                <a:gd name="connsiteY160" fmla="*/ 1407303 h 2357111"/>
                <a:gd name="connsiteX161" fmla="*/ 1473009 w 1649007"/>
                <a:gd name="connsiteY161" fmla="*/ 1392231 h 2357111"/>
                <a:gd name="connsiteX162" fmla="*/ 1457936 w 1649007"/>
                <a:gd name="connsiteY162" fmla="*/ 1291747 h 2357111"/>
                <a:gd name="connsiteX163" fmla="*/ 1467985 w 1649007"/>
                <a:gd name="connsiteY163" fmla="*/ 1156095 h 2357111"/>
                <a:gd name="connsiteX164" fmla="*/ 1457936 w 1649007"/>
                <a:gd name="connsiteY164" fmla="*/ 1125950 h 2357111"/>
                <a:gd name="connsiteX165" fmla="*/ 1461652 w 1649007"/>
                <a:gd name="connsiteY165" fmla="*/ 1096328 h 2357111"/>
                <a:gd name="connsiteX166" fmla="*/ 1432815 w 1649007"/>
                <a:gd name="connsiteY166" fmla="*/ 1060635 h 2357111"/>
                <a:gd name="connsiteX167" fmla="*/ 1439697 w 1649007"/>
                <a:gd name="connsiteY167" fmla="*/ 1025989 h 2357111"/>
                <a:gd name="connsiteX168" fmla="*/ 1402670 w 1649007"/>
                <a:gd name="connsiteY168" fmla="*/ 1010394 h 2357111"/>
                <a:gd name="connsiteX169" fmla="*/ 1402147 w 1649007"/>
                <a:gd name="connsiteY169" fmla="*/ 993201 h 2357111"/>
                <a:gd name="connsiteX170" fmla="*/ 1367501 w 1649007"/>
                <a:gd name="connsiteY170" fmla="*/ 965176 h 2357111"/>
                <a:gd name="connsiteX171" fmla="*/ 1352428 w 1649007"/>
                <a:gd name="connsiteY171" fmla="*/ 940055 h 2357111"/>
                <a:gd name="connsiteX172" fmla="*/ 1349524 w 1649007"/>
                <a:gd name="connsiteY172" fmla="*/ 915458 h 2357111"/>
                <a:gd name="connsiteX173" fmla="*/ 1338952 w 1649007"/>
                <a:gd name="connsiteY173" fmla="*/ 895361 h 2357111"/>
                <a:gd name="connsiteX174" fmla="*/ 1317259 w 1649007"/>
                <a:gd name="connsiteY174" fmla="*/ 889813 h 2357111"/>
                <a:gd name="connsiteX175" fmla="*/ 1302187 w 1649007"/>
                <a:gd name="connsiteY175" fmla="*/ 851190 h 2357111"/>
                <a:gd name="connsiteX176" fmla="*/ 1262098 w 1649007"/>
                <a:gd name="connsiteY176" fmla="*/ 845486 h 2357111"/>
                <a:gd name="connsiteX177" fmla="*/ 1246921 w 1649007"/>
                <a:gd name="connsiteY177" fmla="*/ 869717 h 2357111"/>
                <a:gd name="connsiteX178" fmla="*/ 1221800 w 1649007"/>
                <a:gd name="connsiteY178" fmla="*/ 854644 h 2357111"/>
                <a:gd name="connsiteX179" fmla="*/ 1206727 w 1649007"/>
                <a:gd name="connsiteY179" fmla="*/ 839572 h 2357111"/>
                <a:gd name="connsiteX180" fmla="*/ 1201703 w 1649007"/>
                <a:gd name="connsiteY180" fmla="*/ 804402 h 2357111"/>
                <a:gd name="connsiteX181" fmla="*/ 1210705 w 1649007"/>
                <a:gd name="connsiteY181" fmla="*/ 755207 h 2357111"/>
                <a:gd name="connsiteX182" fmla="*/ 1176582 w 1649007"/>
                <a:gd name="connsiteY182" fmla="*/ 698895 h 2357111"/>
                <a:gd name="connsiteX183" fmla="*/ 1166534 w 1649007"/>
                <a:gd name="connsiteY183" fmla="*/ 668750 h 2357111"/>
                <a:gd name="connsiteX184" fmla="*/ 1161510 w 1649007"/>
                <a:gd name="connsiteY184" fmla="*/ 653677 h 2357111"/>
                <a:gd name="connsiteX185" fmla="*/ 1166534 w 1649007"/>
                <a:gd name="connsiteY185" fmla="*/ 563242 h 2357111"/>
                <a:gd name="connsiteX186" fmla="*/ 1196679 w 1649007"/>
                <a:gd name="connsiteY186" fmla="*/ 553194 h 2357111"/>
                <a:gd name="connsiteX187" fmla="*/ 1211752 w 1649007"/>
                <a:gd name="connsiteY187" fmla="*/ 548169 h 2357111"/>
                <a:gd name="connsiteX188" fmla="*/ 1226824 w 1649007"/>
                <a:gd name="connsiteY188" fmla="*/ 477831 h 2357111"/>
                <a:gd name="connsiteX189" fmla="*/ 1241897 w 1649007"/>
                <a:gd name="connsiteY189" fmla="*/ 427589 h 2357111"/>
                <a:gd name="connsiteX190" fmla="*/ 1259089 w 1649007"/>
                <a:gd name="connsiteY190" fmla="*/ 402992 h 2357111"/>
                <a:gd name="connsiteX191" fmla="*/ 1236872 w 1649007"/>
                <a:gd name="connsiteY191" fmla="*/ 387396 h 2357111"/>
                <a:gd name="connsiteX192" fmla="*/ 1216776 w 1649007"/>
                <a:gd name="connsiteY192" fmla="*/ 357251 h 2357111"/>
                <a:gd name="connsiteX193" fmla="*/ 1211752 w 1649007"/>
                <a:gd name="connsiteY193" fmla="*/ 342178 h 2357111"/>
                <a:gd name="connsiteX194" fmla="*/ 1201703 w 1649007"/>
                <a:gd name="connsiteY194" fmla="*/ 332130 h 2357111"/>
                <a:gd name="connsiteX195" fmla="*/ 1191655 w 1649007"/>
                <a:gd name="connsiteY195" fmla="*/ 301985 h 2357111"/>
                <a:gd name="connsiteX196" fmla="*/ 1196679 w 1649007"/>
                <a:gd name="connsiteY196" fmla="*/ 181405 h 2357111"/>
                <a:gd name="connsiteX197" fmla="*/ 1225777 w 1649007"/>
                <a:gd name="connsiteY197" fmla="*/ 144116 h 2357111"/>
                <a:gd name="connsiteX198" fmla="*/ 1203299 w 1649007"/>
                <a:gd name="connsiteY198" fmla="*/ 118995 h 2357111"/>
                <a:gd name="connsiteX199" fmla="*/ 1181607 w 1649007"/>
                <a:gd name="connsiteY199" fmla="*/ 111066 h 2357111"/>
                <a:gd name="connsiteX200" fmla="*/ 1161510 w 1649007"/>
                <a:gd name="connsiteY200" fmla="*/ 116090 h 2357111"/>
                <a:gd name="connsiteX201" fmla="*/ 1130030 w 1649007"/>
                <a:gd name="connsiteY201" fmla="*/ 139091 h 2357111"/>
                <a:gd name="connsiteX202" fmla="*/ 1100696 w 1649007"/>
                <a:gd name="connsiteY202" fmla="*/ 156807 h 2357111"/>
                <a:gd name="connsiteX203" fmla="*/ 1076099 w 1649007"/>
                <a:gd name="connsiteY203" fmla="*/ 171356 h 2357111"/>
                <a:gd name="connsiteX204" fmla="*/ 1061026 w 1649007"/>
                <a:gd name="connsiteY204" fmla="*/ 176380 h 2357111"/>
                <a:gd name="connsiteX205" fmla="*/ 1035905 w 1649007"/>
                <a:gd name="connsiteY205" fmla="*/ 191453 h 2357111"/>
                <a:gd name="connsiteX206" fmla="*/ 1020833 w 1649007"/>
                <a:gd name="connsiteY206" fmla="*/ 201501 h 2357111"/>
                <a:gd name="connsiteX207" fmla="*/ 990688 w 1649007"/>
                <a:gd name="connsiteY207" fmla="*/ 211550 h 2357111"/>
                <a:gd name="connsiteX208" fmla="*/ 975615 w 1649007"/>
                <a:gd name="connsiteY208" fmla="*/ 216574 h 2357111"/>
                <a:gd name="connsiteX209" fmla="*/ 960543 w 1649007"/>
                <a:gd name="connsiteY209" fmla="*/ 221598 h 2357111"/>
                <a:gd name="connsiteX210" fmla="*/ 940446 w 1649007"/>
                <a:gd name="connsiteY210" fmla="*/ 216574 h 2357111"/>
                <a:gd name="connsiteX211" fmla="*/ 910301 w 1649007"/>
                <a:gd name="connsiteY211" fmla="*/ 181405 h 2357111"/>
                <a:gd name="connsiteX212" fmla="*/ 890204 w 1649007"/>
                <a:gd name="connsiteY212" fmla="*/ 161308 h 2357111"/>
                <a:gd name="connsiteX213" fmla="*/ 885180 w 1649007"/>
                <a:gd name="connsiteY213" fmla="*/ 146235 h 2357111"/>
                <a:gd name="connsiteX214" fmla="*/ 865083 w 1649007"/>
                <a:gd name="connsiteY214" fmla="*/ 121114 h 2357111"/>
                <a:gd name="connsiteX215" fmla="*/ 850011 w 1649007"/>
                <a:gd name="connsiteY215" fmla="*/ 111066 h 2357111"/>
                <a:gd name="connsiteX216" fmla="*/ 839963 w 1649007"/>
                <a:gd name="connsiteY216" fmla="*/ 95994 h 2357111"/>
                <a:gd name="connsiteX217" fmla="*/ 794222 w 1649007"/>
                <a:gd name="connsiteY217" fmla="*/ 56586 h 2357111"/>
                <a:gd name="connsiteX218" fmla="*/ 759576 w 1649007"/>
                <a:gd name="connsiteY218" fmla="*/ 50776 h 2357111"/>
                <a:gd name="connsiteX219" fmla="*/ 729431 w 1649007"/>
                <a:gd name="connsiteY219" fmla="*/ 40728 h 2357111"/>
                <a:gd name="connsiteX220" fmla="*/ 714358 w 1649007"/>
                <a:gd name="connsiteY220" fmla="*/ 35703 h 2357111"/>
                <a:gd name="connsiteX221" fmla="*/ 644020 w 1649007"/>
                <a:gd name="connsiteY221" fmla="*/ 40728 h 2357111"/>
                <a:gd name="connsiteX222" fmla="*/ 613875 w 1649007"/>
                <a:gd name="connsiteY222" fmla="*/ 50776 h 2357111"/>
                <a:gd name="connsiteX223" fmla="*/ 598802 w 1649007"/>
                <a:gd name="connsiteY223" fmla="*/ 40728 h 2357111"/>
                <a:gd name="connsiteX224" fmla="*/ 578705 w 1649007"/>
                <a:gd name="connsiteY224" fmla="*/ 20631 h 2357111"/>
                <a:gd name="connsiteX225" fmla="*/ 548560 w 1649007"/>
                <a:gd name="connsiteY225" fmla="*/ 10583 h 2357111"/>
                <a:gd name="connsiteX226" fmla="*/ 533488 w 1649007"/>
                <a:gd name="connsiteY226" fmla="*/ 5558 h 2357111"/>
                <a:gd name="connsiteX227" fmla="*/ 518415 w 1649007"/>
                <a:gd name="connsiteY227" fmla="*/ 534 h 2357111"/>
                <a:gd name="connsiteX228" fmla="*/ 503343 w 1649007"/>
                <a:gd name="connsiteY228" fmla="*/ 5558 h 2357111"/>
                <a:gd name="connsiteX0" fmla="*/ 503343 w 1649007"/>
                <a:gd name="connsiteY0" fmla="*/ 5558 h 2357111"/>
                <a:gd name="connsiteX1" fmla="*/ 503343 w 1649007"/>
                <a:gd name="connsiteY1" fmla="*/ 80921 h 2357111"/>
                <a:gd name="connsiteX2" fmla="*/ 518415 w 1649007"/>
                <a:gd name="connsiteY2" fmla="*/ 85945 h 2357111"/>
                <a:gd name="connsiteX3" fmla="*/ 528464 w 1649007"/>
                <a:gd name="connsiteY3" fmla="*/ 116090 h 2357111"/>
                <a:gd name="connsiteX4" fmla="*/ 543536 w 1649007"/>
                <a:gd name="connsiteY4" fmla="*/ 146235 h 2357111"/>
                <a:gd name="connsiteX5" fmla="*/ 553585 w 1649007"/>
                <a:gd name="connsiteY5" fmla="*/ 156284 h 2357111"/>
                <a:gd name="connsiteX6" fmla="*/ 548560 w 1649007"/>
                <a:gd name="connsiteY6" fmla="*/ 181405 h 2357111"/>
                <a:gd name="connsiteX7" fmla="*/ 513391 w 1649007"/>
                <a:gd name="connsiteY7" fmla="*/ 196477 h 2357111"/>
                <a:gd name="connsiteX8" fmla="*/ 503343 w 1649007"/>
                <a:gd name="connsiteY8" fmla="*/ 211550 h 2357111"/>
                <a:gd name="connsiteX9" fmla="*/ 488270 w 1649007"/>
                <a:gd name="connsiteY9" fmla="*/ 266816 h 2357111"/>
                <a:gd name="connsiteX10" fmla="*/ 478222 w 1649007"/>
                <a:gd name="connsiteY10" fmla="*/ 296961 h 2357111"/>
                <a:gd name="connsiteX11" fmla="*/ 468174 w 1649007"/>
                <a:gd name="connsiteY11" fmla="*/ 312033 h 2357111"/>
                <a:gd name="connsiteX12" fmla="*/ 448077 w 1649007"/>
                <a:gd name="connsiteY12" fmla="*/ 352227 h 2357111"/>
                <a:gd name="connsiteX13" fmla="*/ 443053 w 1649007"/>
                <a:gd name="connsiteY13" fmla="*/ 367299 h 2357111"/>
                <a:gd name="connsiteX14" fmla="*/ 422956 w 1649007"/>
                <a:gd name="connsiteY14" fmla="*/ 387396 h 2357111"/>
                <a:gd name="connsiteX15" fmla="*/ 412908 w 1649007"/>
                <a:gd name="connsiteY15" fmla="*/ 417541 h 2357111"/>
                <a:gd name="connsiteX16" fmla="*/ 407883 w 1649007"/>
                <a:gd name="connsiteY16" fmla="*/ 432613 h 2357111"/>
                <a:gd name="connsiteX17" fmla="*/ 387787 w 1649007"/>
                <a:gd name="connsiteY17" fmla="*/ 457734 h 2357111"/>
                <a:gd name="connsiteX18" fmla="*/ 382763 w 1649007"/>
                <a:gd name="connsiteY18" fmla="*/ 477831 h 2357111"/>
                <a:gd name="connsiteX19" fmla="*/ 377738 w 1649007"/>
                <a:gd name="connsiteY19" fmla="*/ 492903 h 2357111"/>
                <a:gd name="connsiteX20" fmla="*/ 367690 w 1649007"/>
                <a:gd name="connsiteY20" fmla="*/ 568266 h 2357111"/>
                <a:gd name="connsiteX21" fmla="*/ 357642 w 1649007"/>
                <a:gd name="connsiteY21" fmla="*/ 583339 h 2357111"/>
                <a:gd name="connsiteX22" fmla="*/ 342569 w 1649007"/>
                <a:gd name="connsiteY22" fmla="*/ 608460 h 2357111"/>
                <a:gd name="connsiteX23" fmla="*/ 327497 w 1649007"/>
                <a:gd name="connsiteY23" fmla="*/ 638605 h 2357111"/>
                <a:gd name="connsiteX24" fmla="*/ 322472 w 1649007"/>
                <a:gd name="connsiteY24" fmla="*/ 653677 h 2357111"/>
                <a:gd name="connsiteX25" fmla="*/ 312424 w 1649007"/>
                <a:gd name="connsiteY25" fmla="*/ 693871 h 2357111"/>
                <a:gd name="connsiteX26" fmla="*/ 297352 w 1649007"/>
                <a:gd name="connsiteY26" fmla="*/ 724016 h 2357111"/>
                <a:gd name="connsiteX27" fmla="*/ 287303 w 1649007"/>
                <a:gd name="connsiteY27" fmla="*/ 754161 h 2357111"/>
                <a:gd name="connsiteX28" fmla="*/ 282279 w 1649007"/>
                <a:gd name="connsiteY28" fmla="*/ 769233 h 2357111"/>
                <a:gd name="connsiteX29" fmla="*/ 272231 w 1649007"/>
                <a:gd name="connsiteY29" fmla="*/ 779282 h 2357111"/>
                <a:gd name="connsiteX30" fmla="*/ 267207 w 1649007"/>
                <a:gd name="connsiteY30" fmla="*/ 794354 h 2357111"/>
                <a:gd name="connsiteX31" fmla="*/ 247110 w 1649007"/>
                <a:gd name="connsiteY31" fmla="*/ 814451 h 2357111"/>
                <a:gd name="connsiteX32" fmla="*/ 242086 w 1649007"/>
                <a:gd name="connsiteY32" fmla="*/ 829523 h 2357111"/>
                <a:gd name="connsiteX33" fmla="*/ 227013 w 1649007"/>
                <a:gd name="connsiteY33" fmla="*/ 834547 h 2357111"/>
                <a:gd name="connsiteX34" fmla="*/ 221989 w 1649007"/>
                <a:gd name="connsiteY34" fmla="*/ 859668 h 2357111"/>
                <a:gd name="connsiteX35" fmla="*/ 211941 w 1649007"/>
                <a:gd name="connsiteY35" fmla="*/ 874741 h 2357111"/>
                <a:gd name="connsiteX36" fmla="*/ 171747 w 1649007"/>
                <a:gd name="connsiteY36" fmla="*/ 854644 h 2357111"/>
                <a:gd name="connsiteX37" fmla="*/ 121505 w 1649007"/>
                <a:gd name="connsiteY37" fmla="*/ 859668 h 2357111"/>
                <a:gd name="connsiteX38" fmla="*/ 111457 w 1649007"/>
                <a:gd name="connsiteY38" fmla="*/ 874741 h 2357111"/>
                <a:gd name="connsiteX39" fmla="*/ 81312 w 1649007"/>
                <a:gd name="connsiteY39" fmla="*/ 884789 h 2357111"/>
                <a:gd name="connsiteX40" fmla="*/ 51167 w 1649007"/>
                <a:gd name="connsiteY40" fmla="*/ 894838 h 2357111"/>
                <a:gd name="connsiteX41" fmla="*/ 36094 w 1649007"/>
                <a:gd name="connsiteY41" fmla="*/ 899862 h 2357111"/>
                <a:gd name="connsiteX42" fmla="*/ 10974 w 1649007"/>
                <a:gd name="connsiteY42" fmla="*/ 904886 h 2357111"/>
                <a:gd name="connsiteX43" fmla="*/ 925 w 1649007"/>
                <a:gd name="connsiteY43" fmla="*/ 914934 h 2357111"/>
                <a:gd name="connsiteX44" fmla="*/ 15998 w 1649007"/>
                <a:gd name="connsiteY44" fmla="*/ 955128 h 2357111"/>
                <a:gd name="connsiteX45" fmla="*/ 10974 w 1649007"/>
                <a:gd name="connsiteY45" fmla="*/ 975224 h 2357111"/>
                <a:gd name="connsiteX46" fmla="*/ 925 w 1649007"/>
                <a:gd name="connsiteY46" fmla="*/ 985273 h 2357111"/>
                <a:gd name="connsiteX47" fmla="*/ 5949 w 1649007"/>
                <a:gd name="connsiteY47" fmla="*/ 1005369 h 2357111"/>
                <a:gd name="connsiteX48" fmla="*/ 71264 w 1649007"/>
                <a:gd name="connsiteY48" fmla="*/ 1005369 h 2357111"/>
                <a:gd name="connsiteX49" fmla="*/ 76288 w 1649007"/>
                <a:gd name="connsiteY49" fmla="*/ 1020442 h 2357111"/>
                <a:gd name="connsiteX50" fmla="*/ 81312 w 1649007"/>
                <a:gd name="connsiteY50" fmla="*/ 1040539 h 2357111"/>
                <a:gd name="connsiteX51" fmla="*/ 76288 w 1649007"/>
                <a:gd name="connsiteY51" fmla="*/ 1100829 h 2357111"/>
                <a:gd name="connsiteX52" fmla="*/ 66239 w 1649007"/>
                <a:gd name="connsiteY52" fmla="*/ 1151071 h 2357111"/>
                <a:gd name="connsiteX53" fmla="*/ 71264 w 1649007"/>
                <a:gd name="connsiteY53" fmla="*/ 1216385 h 2357111"/>
                <a:gd name="connsiteX54" fmla="*/ 76288 w 1649007"/>
                <a:gd name="connsiteY54" fmla="*/ 1231457 h 2357111"/>
                <a:gd name="connsiteX55" fmla="*/ 96385 w 1649007"/>
                <a:gd name="connsiteY55" fmla="*/ 1251554 h 2357111"/>
                <a:gd name="connsiteX56" fmla="*/ 121505 w 1649007"/>
                <a:gd name="connsiteY56" fmla="*/ 1276675 h 2357111"/>
                <a:gd name="connsiteX57" fmla="*/ 146626 w 1649007"/>
                <a:gd name="connsiteY57" fmla="*/ 1291747 h 2357111"/>
                <a:gd name="connsiteX58" fmla="*/ 156675 w 1649007"/>
                <a:gd name="connsiteY58" fmla="*/ 1301796 h 2357111"/>
                <a:gd name="connsiteX59" fmla="*/ 166723 w 1649007"/>
                <a:gd name="connsiteY59" fmla="*/ 1316868 h 2357111"/>
                <a:gd name="connsiteX60" fmla="*/ 196868 w 1649007"/>
                <a:gd name="connsiteY60" fmla="*/ 1326917 h 2357111"/>
                <a:gd name="connsiteX61" fmla="*/ 242086 w 1649007"/>
                <a:gd name="connsiteY61" fmla="*/ 1347013 h 2357111"/>
                <a:gd name="connsiteX62" fmla="*/ 272231 w 1649007"/>
                <a:gd name="connsiteY62" fmla="*/ 1357062 h 2357111"/>
                <a:gd name="connsiteX63" fmla="*/ 362666 w 1649007"/>
                <a:gd name="connsiteY63" fmla="*/ 1367110 h 2357111"/>
                <a:gd name="connsiteX64" fmla="*/ 392811 w 1649007"/>
                <a:gd name="connsiteY64" fmla="*/ 1377158 h 2357111"/>
                <a:gd name="connsiteX65" fmla="*/ 427980 w 1649007"/>
                <a:gd name="connsiteY65" fmla="*/ 1387207 h 2357111"/>
                <a:gd name="connsiteX66" fmla="*/ 448077 w 1649007"/>
                <a:gd name="connsiteY66" fmla="*/ 1412328 h 2357111"/>
                <a:gd name="connsiteX67" fmla="*/ 478222 w 1649007"/>
                <a:gd name="connsiteY67" fmla="*/ 1422376 h 2357111"/>
                <a:gd name="connsiteX68" fmla="*/ 493294 w 1649007"/>
                <a:gd name="connsiteY68" fmla="*/ 1427400 h 2357111"/>
                <a:gd name="connsiteX69" fmla="*/ 508367 w 1649007"/>
                <a:gd name="connsiteY69" fmla="*/ 1432424 h 2357111"/>
                <a:gd name="connsiteX70" fmla="*/ 548560 w 1649007"/>
                <a:gd name="connsiteY70" fmla="*/ 1432424 h 2357111"/>
                <a:gd name="connsiteX71" fmla="*/ 563633 w 1649007"/>
                <a:gd name="connsiteY71" fmla="*/ 1427400 h 2357111"/>
                <a:gd name="connsiteX72" fmla="*/ 578705 w 1649007"/>
                <a:gd name="connsiteY72" fmla="*/ 1417352 h 2357111"/>
                <a:gd name="connsiteX73" fmla="*/ 608850 w 1649007"/>
                <a:gd name="connsiteY73" fmla="*/ 1407303 h 2357111"/>
                <a:gd name="connsiteX74" fmla="*/ 649044 w 1649007"/>
                <a:gd name="connsiteY74" fmla="*/ 1412328 h 2357111"/>
                <a:gd name="connsiteX75" fmla="*/ 669141 w 1649007"/>
                <a:gd name="connsiteY75" fmla="*/ 1457545 h 2357111"/>
                <a:gd name="connsiteX76" fmla="*/ 679189 w 1649007"/>
                <a:gd name="connsiteY76" fmla="*/ 1487690 h 2357111"/>
                <a:gd name="connsiteX77" fmla="*/ 684213 w 1649007"/>
                <a:gd name="connsiteY77" fmla="*/ 1502763 h 2357111"/>
                <a:gd name="connsiteX78" fmla="*/ 704310 w 1649007"/>
                <a:gd name="connsiteY78" fmla="*/ 1527884 h 2357111"/>
                <a:gd name="connsiteX79" fmla="*/ 719382 w 1649007"/>
                <a:gd name="connsiteY79" fmla="*/ 1558029 h 2357111"/>
                <a:gd name="connsiteX80" fmla="*/ 729431 w 1649007"/>
                <a:gd name="connsiteY80" fmla="*/ 1568077 h 2357111"/>
                <a:gd name="connsiteX81" fmla="*/ 739479 w 1649007"/>
                <a:gd name="connsiteY81" fmla="*/ 1583150 h 2357111"/>
                <a:gd name="connsiteX82" fmla="*/ 754552 w 1649007"/>
                <a:gd name="connsiteY82" fmla="*/ 1588174 h 2357111"/>
                <a:gd name="connsiteX83" fmla="*/ 769624 w 1649007"/>
                <a:gd name="connsiteY83" fmla="*/ 1598222 h 2357111"/>
                <a:gd name="connsiteX84" fmla="*/ 789721 w 1649007"/>
                <a:gd name="connsiteY84" fmla="*/ 1618319 h 2357111"/>
                <a:gd name="connsiteX85" fmla="*/ 814842 w 1649007"/>
                <a:gd name="connsiteY85" fmla="*/ 1653488 h 2357111"/>
                <a:gd name="connsiteX86" fmla="*/ 824890 w 1649007"/>
                <a:gd name="connsiteY86" fmla="*/ 1668561 h 2357111"/>
                <a:gd name="connsiteX87" fmla="*/ 855035 w 1649007"/>
                <a:gd name="connsiteY87" fmla="*/ 1678609 h 2357111"/>
                <a:gd name="connsiteX88" fmla="*/ 870108 w 1649007"/>
                <a:gd name="connsiteY88" fmla="*/ 1688657 h 2357111"/>
                <a:gd name="connsiteX89" fmla="*/ 890204 w 1649007"/>
                <a:gd name="connsiteY89" fmla="*/ 1708754 h 2357111"/>
                <a:gd name="connsiteX90" fmla="*/ 910301 w 1649007"/>
                <a:gd name="connsiteY90" fmla="*/ 1728851 h 2357111"/>
                <a:gd name="connsiteX91" fmla="*/ 930398 w 1649007"/>
                <a:gd name="connsiteY91" fmla="*/ 1774068 h 2357111"/>
                <a:gd name="connsiteX92" fmla="*/ 940446 w 1649007"/>
                <a:gd name="connsiteY92" fmla="*/ 1809238 h 2357111"/>
                <a:gd name="connsiteX93" fmla="*/ 950494 w 1649007"/>
                <a:gd name="connsiteY93" fmla="*/ 1859479 h 2357111"/>
                <a:gd name="connsiteX94" fmla="*/ 960543 w 1649007"/>
                <a:gd name="connsiteY94" fmla="*/ 1889624 h 2357111"/>
                <a:gd name="connsiteX95" fmla="*/ 975615 w 1649007"/>
                <a:gd name="connsiteY95" fmla="*/ 1904697 h 2357111"/>
                <a:gd name="connsiteX96" fmla="*/ 980639 w 1649007"/>
                <a:gd name="connsiteY96" fmla="*/ 1919769 h 2357111"/>
                <a:gd name="connsiteX97" fmla="*/ 1005760 w 1649007"/>
                <a:gd name="connsiteY97" fmla="*/ 1939866 h 2357111"/>
                <a:gd name="connsiteX98" fmla="*/ 1035905 w 1649007"/>
                <a:gd name="connsiteY98" fmla="*/ 2030301 h 2357111"/>
                <a:gd name="connsiteX99" fmla="*/ 1050978 w 1649007"/>
                <a:gd name="connsiteY99" fmla="*/ 2075519 h 2357111"/>
                <a:gd name="connsiteX100" fmla="*/ 1056002 w 1649007"/>
                <a:gd name="connsiteY100" fmla="*/ 2090591 h 2357111"/>
                <a:gd name="connsiteX101" fmla="*/ 1061026 w 1649007"/>
                <a:gd name="connsiteY101" fmla="*/ 2115712 h 2357111"/>
                <a:gd name="connsiteX102" fmla="*/ 1056002 w 1649007"/>
                <a:gd name="connsiteY102" fmla="*/ 2145857 h 2357111"/>
                <a:gd name="connsiteX103" fmla="*/ 1056002 w 1649007"/>
                <a:gd name="connsiteY103" fmla="*/ 2186051 h 2357111"/>
                <a:gd name="connsiteX104" fmla="*/ 1121316 w 1649007"/>
                <a:gd name="connsiteY104" fmla="*/ 2201123 h 2357111"/>
                <a:gd name="connsiteX105" fmla="*/ 1156486 w 1649007"/>
                <a:gd name="connsiteY105" fmla="*/ 2226244 h 2357111"/>
                <a:gd name="connsiteX106" fmla="*/ 1151461 w 1649007"/>
                <a:gd name="connsiteY106" fmla="*/ 2271462 h 2357111"/>
                <a:gd name="connsiteX107" fmla="*/ 1141413 w 1649007"/>
                <a:gd name="connsiteY107" fmla="*/ 2301607 h 2357111"/>
                <a:gd name="connsiteX108" fmla="*/ 1156486 w 1649007"/>
                <a:gd name="connsiteY108" fmla="*/ 2336776 h 2357111"/>
                <a:gd name="connsiteX109" fmla="*/ 1171558 w 1649007"/>
                <a:gd name="connsiteY109" fmla="*/ 2341800 h 2357111"/>
                <a:gd name="connsiteX110" fmla="*/ 1206727 w 1649007"/>
                <a:gd name="connsiteY110" fmla="*/ 2316679 h 2357111"/>
                <a:gd name="connsiteX111" fmla="*/ 1246921 w 1649007"/>
                <a:gd name="connsiteY111" fmla="*/ 2321703 h 2357111"/>
                <a:gd name="connsiteX112" fmla="*/ 1256969 w 1649007"/>
                <a:gd name="connsiteY112" fmla="*/ 2331752 h 2357111"/>
                <a:gd name="connsiteX113" fmla="*/ 1302187 w 1649007"/>
                <a:gd name="connsiteY113" fmla="*/ 2341800 h 2357111"/>
                <a:gd name="connsiteX114" fmla="*/ 1317259 w 1649007"/>
                <a:gd name="connsiteY114" fmla="*/ 2346824 h 2357111"/>
                <a:gd name="connsiteX115" fmla="*/ 1327308 w 1649007"/>
                <a:gd name="connsiteY115" fmla="*/ 2356873 h 2357111"/>
                <a:gd name="connsiteX116" fmla="*/ 1367501 w 1649007"/>
                <a:gd name="connsiteY116" fmla="*/ 2351849 h 2357111"/>
                <a:gd name="connsiteX117" fmla="*/ 1377549 w 1649007"/>
                <a:gd name="connsiteY117" fmla="*/ 2301607 h 2357111"/>
                <a:gd name="connsiteX118" fmla="*/ 1357453 w 1649007"/>
                <a:gd name="connsiteY118" fmla="*/ 2306631 h 2357111"/>
                <a:gd name="connsiteX119" fmla="*/ 1337356 w 1649007"/>
                <a:gd name="connsiteY119" fmla="*/ 2241317 h 2357111"/>
                <a:gd name="connsiteX120" fmla="*/ 1327308 w 1649007"/>
                <a:gd name="connsiteY120" fmla="*/ 2211172 h 2357111"/>
                <a:gd name="connsiteX121" fmla="*/ 1332332 w 1649007"/>
                <a:gd name="connsiteY121" fmla="*/ 2181027 h 2357111"/>
                <a:gd name="connsiteX122" fmla="*/ 1362477 w 1649007"/>
                <a:gd name="connsiteY122" fmla="*/ 2170978 h 2357111"/>
                <a:gd name="connsiteX123" fmla="*/ 1442864 w 1649007"/>
                <a:gd name="connsiteY123" fmla="*/ 2160930 h 2357111"/>
                <a:gd name="connsiteX124" fmla="*/ 1483057 w 1649007"/>
                <a:gd name="connsiteY124" fmla="*/ 2140833 h 2357111"/>
                <a:gd name="connsiteX125" fmla="*/ 1493105 w 1649007"/>
                <a:gd name="connsiteY125" fmla="*/ 2125761 h 2357111"/>
                <a:gd name="connsiteX126" fmla="*/ 1498130 w 1649007"/>
                <a:gd name="connsiteY126" fmla="*/ 2110688 h 2357111"/>
                <a:gd name="connsiteX127" fmla="*/ 1503154 w 1649007"/>
                <a:gd name="connsiteY127" fmla="*/ 2050398 h 2357111"/>
                <a:gd name="connsiteX128" fmla="*/ 1508178 w 1649007"/>
                <a:gd name="connsiteY128" fmla="*/ 2035325 h 2357111"/>
                <a:gd name="connsiteX129" fmla="*/ 1583541 w 1649007"/>
                <a:gd name="connsiteY129" fmla="*/ 2045374 h 2357111"/>
                <a:gd name="connsiteX130" fmla="*/ 1623734 w 1649007"/>
                <a:gd name="connsiteY130" fmla="*/ 2055422 h 2357111"/>
                <a:gd name="connsiteX131" fmla="*/ 1648855 w 1649007"/>
                <a:gd name="connsiteY131" fmla="*/ 2050398 h 2357111"/>
                <a:gd name="connsiteX132" fmla="*/ 1633782 w 1649007"/>
                <a:gd name="connsiteY132" fmla="*/ 2035849 h 2357111"/>
                <a:gd name="connsiteX133" fmla="*/ 1623734 w 1649007"/>
                <a:gd name="connsiteY133" fmla="*/ 2025800 h 2357111"/>
                <a:gd name="connsiteX134" fmla="*/ 1598351 w 1649007"/>
                <a:gd name="connsiteY134" fmla="*/ 2010990 h 2357111"/>
                <a:gd name="connsiteX135" fmla="*/ 1578516 w 1649007"/>
                <a:gd name="connsiteY135" fmla="*/ 2005966 h 2357111"/>
                <a:gd name="connsiteX136" fmla="*/ 1563444 w 1649007"/>
                <a:gd name="connsiteY136" fmla="*/ 2010205 h 2357111"/>
                <a:gd name="connsiteX137" fmla="*/ 1548371 w 1649007"/>
                <a:gd name="connsiteY137" fmla="*/ 2005180 h 2357111"/>
                <a:gd name="connsiteX138" fmla="*/ 1533299 w 1649007"/>
                <a:gd name="connsiteY138" fmla="*/ 1990108 h 2357111"/>
                <a:gd name="connsiteX139" fmla="*/ 1538323 w 1649007"/>
                <a:gd name="connsiteY139" fmla="*/ 1944890 h 2357111"/>
                <a:gd name="connsiteX140" fmla="*/ 1543347 w 1649007"/>
                <a:gd name="connsiteY140" fmla="*/ 1929818 h 2357111"/>
                <a:gd name="connsiteX141" fmla="*/ 1578516 w 1649007"/>
                <a:gd name="connsiteY141" fmla="*/ 1924794 h 2357111"/>
                <a:gd name="connsiteX142" fmla="*/ 1583541 w 1649007"/>
                <a:gd name="connsiteY142" fmla="*/ 1909721 h 2357111"/>
                <a:gd name="connsiteX143" fmla="*/ 1593589 w 1649007"/>
                <a:gd name="connsiteY143" fmla="*/ 1894649 h 2357111"/>
                <a:gd name="connsiteX144" fmla="*/ 1578516 w 1649007"/>
                <a:gd name="connsiteY144" fmla="*/ 1889624 h 2357111"/>
                <a:gd name="connsiteX145" fmla="*/ 1563444 w 1649007"/>
                <a:gd name="connsiteY145" fmla="*/ 1879576 h 2357111"/>
                <a:gd name="connsiteX146" fmla="*/ 1533299 w 1649007"/>
                <a:gd name="connsiteY146" fmla="*/ 1869528 h 2357111"/>
                <a:gd name="connsiteX147" fmla="*/ 1528275 w 1649007"/>
                <a:gd name="connsiteY147" fmla="*/ 1854455 h 2357111"/>
                <a:gd name="connsiteX148" fmla="*/ 1518226 w 1649007"/>
                <a:gd name="connsiteY148" fmla="*/ 1844407 h 2357111"/>
                <a:gd name="connsiteX149" fmla="*/ 1528275 w 1649007"/>
                <a:gd name="connsiteY149" fmla="*/ 1799189 h 2357111"/>
                <a:gd name="connsiteX150" fmla="*/ 1533299 w 1649007"/>
                <a:gd name="connsiteY150" fmla="*/ 1769044 h 2357111"/>
                <a:gd name="connsiteX151" fmla="*/ 1538323 w 1649007"/>
                <a:gd name="connsiteY151" fmla="*/ 1753972 h 2357111"/>
                <a:gd name="connsiteX152" fmla="*/ 1533299 w 1649007"/>
                <a:gd name="connsiteY152" fmla="*/ 1658512 h 2357111"/>
                <a:gd name="connsiteX153" fmla="*/ 1523250 w 1649007"/>
                <a:gd name="connsiteY153" fmla="*/ 1628367 h 2357111"/>
                <a:gd name="connsiteX154" fmla="*/ 1518226 w 1649007"/>
                <a:gd name="connsiteY154" fmla="*/ 1613295 h 2357111"/>
                <a:gd name="connsiteX155" fmla="*/ 1513202 w 1649007"/>
                <a:gd name="connsiteY155" fmla="*/ 1578125 h 2357111"/>
                <a:gd name="connsiteX156" fmla="*/ 1508178 w 1649007"/>
                <a:gd name="connsiteY156" fmla="*/ 1563053 h 2357111"/>
                <a:gd name="connsiteX157" fmla="*/ 1493105 w 1649007"/>
                <a:gd name="connsiteY157" fmla="*/ 1558029 h 2357111"/>
                <a:gd name="connsiteX158" fmla="*/ 1473009 w 1649007"/>
                <a:gd name="connsiteY158" fmla="*/ 1517835 h 2357111"/>
                <a:gd name="connsiteX159" fmla="*/ 1462960 w 1649007"/>
                <a:gd name="connsiteY159" fmla="*/ 1477642 h 2357111"/>
                <a:gd name="connsiteX160" fmla="*/ 1467985 w 1649007"/>
                <a:gd name="connsiteY160" fmla="*/ 1407303 h 2357111"/>
                <a:gd name="connsiteX161" fmla="*/ 1473009 w 1649007"/>
                <a:gd name="connsiteY161" fmla="*/ 1392231 h 2357111"/>
                <a:gd name="connsiteX162" fmla="*/ 1457936 w 1649007"/>
                <a:gd name="connsiteY162" fmla="*/ 1291747 h 2357111"/>
                <a:gd name="connsiteX163" fmla="*/ 1467985 w 1649007"/>
                <a:gd name="connsiteY163" fmla="*/ 1156095 h 2357111"/>
                <a:gd name="connsiteX164" fmla="*/ 1457936 w 1649007"/>
                <a:gd name="connsiteY164" fmla="*/ 1125950 h 2357111"/>
                <a:gd name="connsiteX165" fmla="*/ 1461652 w 1649007"/>
                <a:gd name="connsiteY165" fmla="*/ 1096328 h 2357111"/>
                <a:gd name="connsiteX166" fmla="*/ 1432815 w 1649007"/>
                <a:gd name="connsiteY166" fmla="*/ 1060635 h 2357111"/>
                <a:gd name="connsiteX167" fmla="*/ 1439697 w 1649007"/>
                <a:gd name="connsiteY167" fmla="*/ 1025989 h 2357111"/>
                <a:gd name="connsiteX168" fmla="*/ 1402670 w 1649007"/>
                <a:gd name="connsiteY168" fmla="*/ 1010394 h 2357111"/>
                <a:gd name="connsiteX169" fmla="*/ 1402147 w 1649007"/>
                <a:gd name="connsiteY169" fmla="*/ 993201 h 2357111"/>
                <a:gd name="connsiteX170" fmla="*/ 1367501 w 1649007"/>
                <a:gd name="connsiteY170" fmla="*/ 965176 h 2357111"/>
                <a:gd name="connsiteX171" fmla="*/ 1352428 w 1649007"/>
                <a:gd name="connsiteY171" fmla="*/ 940055 h 2357111"/>
                <a:gd name="connsiteX172" fmla="*/ 1349524 w 1649007"/>
                <a:gd name="connsiteY172" fmla="*/ 915458 h 2357111"/>
                <a:gd name="connsiteX173" fmla="*/ 1338952 w 1649007"/>
                <a:gd name="connsiteY173" fmla="*/ 895361 h 2357111"/>
                <a:gd name="connsiteX174" fmla="*/ 1317259 w 1649007"/>
                <a:gd name="connsiteY174" fmla="*/ 889813 h 2357111"/>
                <a:gd name="connsiteX175" fmla="*/ 1302187 w 1649007"/>
                <a:gd name="connsiteY175" fmla="*/ 851190 h 2357111"/>
                <a:gd name="connsiteX176" fmla="*/ 1262098 w 1649007"/>
                <a:gd name="connsiteY176" fmla="*/ 845486 h 2357111"/>
                <a:gd name="connsiteX177" fmla="*/ 1246921 w 1649007"/>
                <a:gd name="connsiteY177" fmla="*/ 869717 h 2357111"/>
                <a:gd name="connsiteX178" fmla="*/ 1221800 w 1649007"/>
                <a:gd name="connsiteY178" fmla="*/ 854644 h 2357111"/>
                <a:gd name="connsiteX179" fmla="*/ 1206727 w 1649007"/>
                <a:gd name="connsiteY179" fmla="*/ 839572 h 2357111"/>
                <a:gd name="connsiteX180" fmla="*/ 1201703 w 1649007"/>
                <a:gd name="connsiteY180" fmla="*/ 804402 h 2357111"/>
                <a:gd name="connsiteX181" fmla="*/ 1210705 w 1649007"/>
                <a:gd name="connsiteY181" fmla="*/ 755207 h 2357111"/>
                <a:gd name="connsiteX182" fmla="*/ 1176582 w 1649007"/>
                <a:gd name="connsiteY182" fmla="*/ 698895 h 2357111"/>
                <a:gd name="connsiteX183" fmla="*/ 1166534 w 1649007"/>
                <a:gd name="connsiteY183" fmla="*/ 668750 h 2357111"/>
                <a:gd name="connsiteX184" fmla="*/ 1161510 w 1649007"/>
                <a:gd name="connsiteY184" fmla="*/ 653677 h 2357111"/>
                <a:gd name="connsiteX185" fmla="*/ 1166534 w 1649007"/>
                <a:gd name="connsiteY185" fmla="*/ 563242 h 2357111"/>
                <a:gd name="connsiteX186" fmla="*/ 1196679 w 1649007"/>
                <a:gd name="connsiteY186" fmla="*/ 553194 h 2357111"/>
                <a:gd name="connsiteX187" fmla="*/ 1211752 w 1649007"/>
                <a:gd name="connsiteY187" fmla="*/ 548169 h 2357111"/>
                <a:gd name="connsiteX188" fmla="*/ 1226824 w 1649007"/>
                <a:gd name="connsiteY188" fmla="*/ 477831 h 2357111"/>
                <a:gd name="connsiteX189" fmla="*/ 1241897 w 1649007"/>
                <a:gd name="connsiteY189" fmla="*/ 427589 h 2357111"/>
                <a:gd name="connsiteX190" fmla="*/ 1259089 w 1649007"/>
                <a:gd name="connsiteY190" fmla="*/ 402992 h 2357111"/>
                <a:gd name="connsiteX191" fmla="*/ 1236872 w 1649007"/>
                <a:gd name="connsiteY191" fmla="*/ 387396 h 2357111"/>
                <a:gd name="connsiteX192" fmla="*/ 1216776 w 1649007"/>
                <a:gd name="connsiteY192" fmla="*/ 357251 h 2357111"/>
                <a:gd name="connsiteX193" fmla="*/ 1211752 w 1649007"/>
                <a:gd name="connsiteY193" fmla="*/ 342178 h 2357111"/>
                <a:gd name="connsiteX194" fmla="*/ 1201703 w 1649007"/>
                <a:gd name="connsiteY194" fmla="*/ 332130 h 2357111"/>
                <a:gd name="connsiteX195" fmla="*/ 1191655 w 1649007"/>
                <a:gd name="connsiteY195" fmla="*/ 301985 h 2357111"/>
                <a:gd name="connsiteX196" fmla="*/ 1196679 w 1649007"/>
                <a:gd name="connsiteY196" fmla="*/ 181405 h 2357111"/>
                <a:gd name="connsiteX197" fmla="*/ 1225777 w 1649007"/>
                <a:gd name="connsiteY197" fmla="*/ 144116 h 2357111"/>
                <a:gd name="connsiteX198" fmla="*/ 1203299 w 1649007"/>
                <a:gd name="connsiteY198" fmla="*/ 118995 h 2357111"/>
                <a:gd name="connsiteX199" fmla="*/ 1181607 w 1649007"/>
                <a:gd name="connsiteY199" fmla="*/ 111066 h 2357111"/>
                <a:gd name="connsiteX200" fmla="*/ 1161510 w 1649007"/>
                <a:gd name="connsiteY200" fmla="*/ 116090 h 2357111"/>
                <a:gd name="connsiteX201" fmla="*/ 1130030 w 1649007"/>
                <a:gd name="connsiteY201" fmla="*/ 139091 h 2357111"/>
                <a:gd name="connsiteX202" fmla="*/ 1100696 w 1649007"/>
                <a:gd name="connsiteY202" fmla="*/ 156807 h 2357111"/>
                <a:gd name="connsiteX203" fmla="*/ 1076099 w 1649007"/>
                <a:gd name="connsiteY203" fmla="*/ 171356 h 2357111"/>
                <a:gd name="connsiteX204" fmla="*/ 1061026 w 1649007"/>
                <a:gd name="connsiteY204" fmla="*/ 176380 h 2357111"/>
                <a:gd name="connsiteX205" fmla="*/ 1035905 w 1649007"/>
                <a:gd name="connsiteY205" fmla="*/ 191453 h 2357111"/>
                <a:gd name="connsiteX206" fmla="*/ 1020833 w 1649007"/>
                <a:gd name="connsiteY206" fmla="*/ 201501 h 2357111"/>
                <a:gd name="connsiteX207" fmla="*/ 990688 w 1649007"/>
                <a:gd name="connsiteY207" fmla="*/ 211550 h 2357111"/>
                <a:gd name="connsiteX208" fmla="*/ 975615 w 1649007"/>
                <a:gd name="connsiteY208" fmla="*/ 216574 h 2357111"/>
                <a:gd name="connsiteX209" fmla="*/ 960543 w 1649007"/>
                <a:gd name="connsiteY209" fmla="*/ 221598 h 2357111"/>
                <a:gd name="connsiteX210" fmla="*/ 940446 w 1649007"/>
                <a:gd name="connsiteY210" fmla="*/ 216574 h 2357111"/>
                <a:gd name="connsiteX211" fmla="*/ 910301 w 1649007"/>
                <a:gd name="connsiteY211" fmla="*/ 181405 h 2357111"/>
                <a:gd name="connsiteX212" fmla="*/ 890204 w 1649007"/>
                <a:gd name="connsiteY212" fmla="*/ 161308 h 2357111"/>
                <a:gd name="connsiteX213" fmla="*/ 885180 w 1649007"/>
                <a:gd name="connsiteY213" fmla="*/ 146235 h 2357111"/>
                <a:gd name="connsiteX214" fmla="*/ 865083 w 1649007"/>
                <a:gd name="connsiteY214" fmla="*/ 121114 h 2357111"/>
                <a:gd name="connsiteX215" fmla="*/ 850011 w 1649007"/>
                <a:gd name="connsiteY215" fmla="*/ 111066 h 2357111"/>
                <a:gd name="connsiteX216" fmla="*/ 839963 w 1649007"/>
                <a:gd name="connsiteY216" fmla="*/ 95994 h 2357111"/>
                <a:gd name="connsiteX217" fmla="*/ 794222 w 1649007"/>
                <a:gd name="connsiteY217" fmla="*/ 56586 h 2357111"/>
                <a:gd name="connsiteX218" fmla="*/ 759576 w 1649007"/>
                <a:gd name="connsiteY218" fmla="*/ 50776 h 2357111"/>
                <a:gd name="connsiteX219" fmla="*/ 729431 w 1649007"/>
                <a:gd name="connsiteY219" fmla="*/ 40728 h 2357111"/>
                <a:gd name="connsiteX220" fmla="*/ 714358 w 1649007"/>
                <a:gd name="connsiteY220" fmla="*/ 35703 h 2357111"/>
                <a:gd name="connsiteX221" fmla="*/ 644020 w 1649007"/>
                <a:gd name="connsiteY221" fmla="*/ 40728 h 2357111"/>
                <a:gd name="connsiteX222" fmla="*/ 613875 w 1649007"/>
                <a:gd name="connsiteY222" fmla="*/ 50776 h 2357111"/>
                <a:gd name="connsiteX223" fmla="*/ 598802 w 1649007"/>
                <a:gd name="connsiteY223" fmla="*/ 40728 h 2357111"/>
                <a:gd name="connsiteX224" fmla="*/ 578705 w 1649007"/>
                <a:gd name="connsiteY224" fmla="*/ 20631 h 2357111"/>
                <a:gd name="connsiteX225" fmla="*/ 548560 w 1649007"/>
                <a:gd name="connsiteY225" fmla="*/ 10583 h 2357111"/>
                <a:gd name="connsiteX226" fmla="*/ 533488 w 1649007"/>
                <a:gd name="connsiteY226" fmla="*/ 5558 h 2357111"/>
                <a:gd name="connsiteX227" fmla="*/ 518415 w 1649007"/>
                <a:gd name="connsiteY227" fmla="*/ 534 h 2357111"/>
                <a:gd name="connsiteX228" fmla="*/ 503343 w 1649007"/>
                <a:gd name="connsiteY228" fmla="*/ 5558 h 2357111"/>
                <a:gd name="connsiteX0" fmla="*/ 503343 w 1649007"/>
                <a:gd name="connsiteY0" fmla="*/ 5558 h 2357111"/>
                <a:gd name="connsiteX1" fmla="*/ 503343 w 1649007"/>
                <a:gd name="connsiteY1" fmla="*/ 80921 h 2357111"/>
                <a:gd name="connsiteX2" fmla="*/ 518415 w 1649007"/>
                <a:gd name="connsiteY2" fmla="*/ 85945 h 2357111"/>
                <a:gd name="connsiteX3" fmla="*/ 528464 w 1649007"/>
                <a:gd name="connsiteY3" fmla="*/ 116090 h 2357111"/>
                <a:gd name="connsiteX4" fmla="*/ 543536 w 1649007"/>
                <a:gd name="connsiteY4" fmla="*/ 146235 h 2357111"/>
                <a:gd name="connsiteX5" fmla="*/ 553585 w 1649007"/>
                <a:gd name="connsiteY5" fmla="*/ 156284 h 2357111"/>
                <a:gd name="connsiteX6" fmla="*/ 548560 w 1649007"/>
                <a:gd name="connsiteY6" fmla="*/ 181405 h 2357111"/>
                <a:gd name="connsiteX7" fmla="*/ 513391 w 1649007"/>
                <a:gd name="connsiteY7" fmla="*/ 196477 h 2357111"/>
                <a:gd name="connsiteX8" fmla="*/ 503343 w 1649007"/>
                <a:gd name="connsiteY8" fmla="*/ 211550 h 2357111"/>
                <a:gd name="connsiteX9" fmla="*/ 488270 w 1649007"/>
                <a:gd name="connsiteY9" fmla="*/ 266816 h 2357111"/>
                <a:gd name="connsiteX10" fmla="*/ 478222 w 1649007"/>
                <a:gd name="connsiteY10" fmla="*/ 296961 h 2357111"/>
                <a:gd name="connsiteX11" fmla="*/ 468174 w 1649007"/>
                <a:gd name="connsiteY11" fmla="*/ 312033 h 2357111"/>
                <a:gd name="connsiteX12" fmla="*/ 448077 w 1649007"/>
                <a:gd name="connsiteY12" fmla="*/ 352227 h 2357111"/>
                <a:gd name="connsiteX13" fmla="*/ 443053 w 1649007"/>
                <a:gd name="connsiteY13" fmla="*/ 367299 h 2357111"/>
                <a:gd name="connsiteX14" fmla="*/ 422956 w 1649007"/>
                <a:gd name="connsiteY14" fmla="*/ 387396 h 2357111"/>
                <a:gd name="connsiteX15" fmla="*/ 412908 w 1649007"/>
                <a:gd name="connsiteY15" fmla="*/ 417541 h 2357111"/>
                <a:gd name="connsiteX16" fmla="*/ 407883 w 1649007"/>
                <a:gd name="connsiteY16" fmla="*/ 432613 h 2357111"/>
                <a:gd name="connsiteX17" fmla="*/ 387787 w 1649007"/>
                <a:gd name="connsiteY17" fmla="*/ 457734 h 2357111"/>
                <a:gd name="connsiteX18" fmla="*/ 382763 w 1649007"/>
                <a:gd name="connsiteY18" fmla="*/ 477831 h 2357111"/>
                <a:gd name="connsiteX19" fmla="*/ 377738 w 1649007"/>
                <a:gd name="connsiteY19" fmla="*/ 492903 h 2357111"/>
                <a:gd name="connsiteX20" fmla="*/ 367690 w 1649007"/>
                <a:gd name="connsiteY20" fmla="*/ 568266 h 2357111"/>
                <a:gd name="connsiteX21" fmla="*/ 357642 w 1649007"/>
                <a:gd name="connsiteY21" fmla="*/ 583339 h 2357111"/>
                <a:gd name="connsiteX22" fmla="*/ 342569 w 1649007"/>
                <a:gd name="connsiteY22" fmla="*/ 608460 h 2357111"/>
                <a:gd name="connsiteX23" fmla="*/ 327497 w 1649007"/>
                <a:gd name="connsiteY23" fmla="*/ 638605 h 2357111"/>
                <a:gd name="connsiteX24" fmla="*/ 322472 w 1649007"/>
                <a:gd name="connsiteY24" fmla="*/ 653677 h 2357111"/>
                <a:gd name="connsiteX25" fmla="*/ 312424 w 1649007"/>
                <a:gd name="connsiteY25" fmla="*/ 693871 h 2357111"/>
                <a:gd name="connsiteX26" fmla="*/ 297352 w 1649007"/>
                <a:gd name="connsiteY26" fmla="*/ 724016 h 2357111"/>
                <a:gd name="connsiteX27" fmla="*/ 287303 w 1649007"/>
                <a:gd name="connsiteY27" fmla="*/ 754161 h 2357111"/>
                <a:gd name="connsiteX28" fmla="*/ 282279 w 1649007"/>
                <a:gd name="connsiteY28" fmla="*/ 769233 h 2357111"/>
                <a:gd name="connsiteX29" fmla="*/ 272231 w 1649007"/>
                <a:gd name="connsiteY29" fmla="*/ 779282 h 2357111"/>
                <a:gd name="connsiteX30" fmla="*/ 267207 w 1649007"/>
                <a:gd name="connsiteY30" fmla="*/ 794354 h 2357111"/>
                <a:gd name="connsiteX31" fmla="*/ 247110 w 1649007"/>
                <a:gd name="connsiteY31" fmla="*/ 814451 h 2357111"/>
                <a:gd name="connsiteX32" fmla="*/ 242086 w 1649007"/>
                <a:gd name="connsiteY32" fmla="*/ 829523 h 2357111"/>
                <a:gd name="connsiteX33" fmla="*/ 227013 w 1649007"/>
                <a:gd name="connsiteY33" fmla="*/ 834547 h 2357111"/>
                <a:gd name="connsiteX34" fmla="*/ 221989 w 1649007"/>
                <a:gd name="connsiteY34" fmla="*/ 859668 h 2357111"/>
                <a:gd name="connsiteX35" fmla="*/ 211941 w 1649007"/>
                <a:gd name="connsiteY35" fmla="*/ 874741 h 2357111"/>
                <a:gd name="connsiteX36" fmla="*/ 171747 w 1649007"/>
                <a:gd name="connsiteY36" fmla="*/ 854644 h 2357111"/>
                <a:gd name="connsiteX37" fmla="*/ 121505 w 1649007"/>
                <a:gd name="connsiteY37" fmla="*/ 859668 h 2357111"/>
                <a:gd name="connsiteX38" fmla="*/ 111457 w 1649007"/>
                <a:gd name="connsiteY38" fmla="*/ 874741 h 2357111"/>
                <a:gd name="connsiteX39" fmla="*/ 81312 w 1649007"/>
                <a:gd name="connsiteY39" fmla="*/ 884789 h 2357111"/>
                <a:gd name="connsiteX40" fmla="*/ 51167 w 1649007"/>
                <a:gd name="connsiteY40" fmla="*/ 894838 h 2357111"/>
                <a:gd name="connsiteX41" fmla="*/ 36094 w 1649007"/>
                <a:gd name="connsiteY41" fmla="*/ 899862 h 2357111"/>
                <a:gd name="connsiteX42" fmla="*/ 10974 w 1649007"/>
                <a:gd name="connsiteY42" fmla="*/ 904886 h 2357111"/>
                <a:gd name="connsiteX43" fmla="*/ 925 w 1649007"/>
                <a:gd name="connsiteY43" fmla="*/ 914934 h 2357111"/>
                <a:gd name="connsiteX44" fmla="*/ 15998 w 1649007"/>
                <a:gd name="connsiteY44" fmla="*/ 955128 h 2357111"/>
                <a:gd name="connsiteX45" fmla="*/ 10974 w 1649007"/>
                <a:gd name="connsiteY45" fmla="*/ 975224 h 2357111"/>
                <a:gd name="connsiteX46" fmla="*/ 925 w 1649007"/>
                <a:gd name="connsiteY46" fmla="*/ 985273 h 2357111"/>
                <a:gd name="connsiteX47" fmla="*/ 5949 w 1649007"/>
                <a:gd name="connsiteY47" fmla="*/ 1005369 h 2357111"/>
                <a:gd name="connsiteX48" fmla="*/ 71264 w 1649007"/>
                <a:gd name="connsiteY48" fmla="*/ 1005369 h 2357111"/>
                <a:gd name="connsiteX49" fmla="*/ 76288 w 1649007"/>
                <a:gd name="connsiteY49" fmla="*/ 1020442 h 2357111"/>
                <a:gd name="connsiteX50" fmla="*/ 81312 w 1649007"/>
                <a:gd name="connsiteY50" fmla="*/ 1040539 h 2357111"/>
                <a:gd name="connsiteX51" fmla="*/ 76288 w 1649007"/>
                <a:gd name="connsiteY51" fmla="*/ 1100829 h 2357111"/>
                <a:gd name="connsiteX52" fmla="*/ 66239 w 1649007"/>
                <a:gd name="connsiteY52" fmla="*/ 1151071 h 2357111"/>
                <a:gd name="connsiteX53" fmla="*/ 71264 w 1649007"/>
                <a:gd name="connsiteY53" fmla="*/ 1216385 h 2357111"/>
                <a:gd name="connsiteX54" fmla="*/ 76288 w 1649007"/>
                <a:gd name="connsiteY54" fmla="*/ 1231457 h 2357111"/>
                <a:gd name="connsiteX55" fmla="*/ 96385 w 1649007"/>
                <a:gd name="connsiteY55" fmla="*/ 1251554 h 2357111"/>
                <a:gd name="connsiteX56" fmla="*/ 121505 w 1649007"/>
                <a:gd name="connsiteY56" fmla="*/ 1276675 h 2357111"/>
                <a:gd name="connsiteX57" fmla="*/ 146626 w 1649007"/>
                <a:gd name="connsiteY57" fmla="*/ 1291747 h 2357111"/>
                <a:gd name="connsiteX58" fmla="*/ 156675 w 1649007"/>
                <a:gd name="connsiteY58" fmla="*/ 1301796 h 2357111"/>
                <a:gd name="connsiteX59" fmla="*/ 166723 w 1649007"/>
                <a:gd name="connsiteY59" fmla="*/ 1316868 h 2357111"/>
                <a:gd name="connsiteX60" fmla="*/ 196868 w 1649007"/>
                <a:gd name="connsiteY60" fmla="*/ 1326917 h 2357111"/>
                <a:gd name="connsiteX61" fmla="*/ 242086 w 1649007"/>
                <a:gd name="connsiteY61" fmla="*/ 1347013 h 2357111"/>
                <a:gd name="connsiteX62" fmla="*/ 272231 w 1649007"/>
                <a:gd name="connsiteY62" fmla="*/ 1357062 h 2357111"/>
                <a:gd name="connsiteX63" fmla="*/ 362666 w 1649007"/>
                <a:gd name="connsiteY63" fmla="*/ 1367110 h 2357111"/>
                <a:gd name="connsiteX64" fmla="*/ 392811 w 1649007"/>
                <a:gd name="connsiteY64" fmla="*/ 1377158 h 2357111"/>
                <a:gd name="connsiteX65" fmla="*/ 427980 w 1649007"/>
                <a:gd name="connsiteY65" fmla="*/ 1387207 h 2357111"/>
                <a:gd name="connsiteX66" fmla="*/ 448077 w 1649007"/>
                <a:gd name="connsiteY66" fmla="*/ 1412328 h 2357111"/>
                <a:gd name="connsiteX67" fmla="*/ 478222 w 1649007"/>
                <a:gd name="connsiteY67" fmla="*/ 1422376 h 2357111"/>
                <a:gd name="connsiteX68" fmla="*/ 493294 w 1649007"/>
                <a:gd name="connsiteY68" fmla="*/ 1427400 h 2357111"/>
                <a:gd name="connsiteX69" fmla="*/ 508367 w 1649007"/>
                <a:gd name="connsiteY69" fmla="*/ 1432424 h 2357111"/>
                <a:gd name="connsiteX70" fmla="*/ 548560 w 1649007"/>
                <a:gd name="connsiteY70" fmla="*/ 1432424 h 2357111"/>
                <a:gd name="connsiteX71" fmla="*/ 563633 w 1649007"/>
                <a:gd name="connsiteY71" fmla="*/ 1427400 h 2357111"/>
                <a:gd name="connsiteX72" fmla="*/ 578705 w 1649007"/>
                <a:gd name="connsiteY72" fmla="*/ 1417352 h 2357111"/>
                <a:gd name="connsiteX73" fmla="*/ 608850 w 1649007"/>
                <a:gd name="connsiteY73" fmla="*/ 1407303 h 2357111"/>
                <a:gd name="connsiteX74" fmla="*/ 649044 w 1649007"/>
                <a:gd name="connsiteY74" fmla="*/ 1412328 h 2357111"/>
                <a:gd name="connsiteX75" fmla="*/ 669141 w 1649007"/>
                <a:gd name="connsiteY75" fmla="*/ 1457545 h 2357111"/>
                <a:gd name="connsiteX76" fmla="*/ 679189 w 1649007"/>
                <a:gd name="connsiteY76" fmla="*/ 1487690 h 2357111"/>
                <a:gd name="connsiteX77" fmla="*/ 684213 w 1649007"/>
                <a:gd name="connsiteY77" fmla="*/ 1502763 h 2357111"/>
                <a:gd name="connsiteX78" fmla="*/ 704310 w 1649007"/>
                <a:gd name="connsiteY78" fmla="*/ 1527884 h 2357111"/>
                <a:gd name="connsiteX79" fmla="*/ 719382 w 1649007"/>
                <a:gd name="connsiteY79" fmla="*/ 1558029 h 2357111"/>
                <a:gd name="connsiteX80" fmla="*/ 729431 w 1649007"/>
                <a:gd name="connsiteY80" fmla="*/ 1568077 h 2357111"/>
                <a:gd name="connsiteX81" fmla="*/ 739479 w 1649007"/>
                <a:gd name="connsiteY81" fmla="*/ 1583150 h 2357111"/>
                <a:gd name="connsiteX82" fmla="*/ 754552 w 1649007"/>
                <a:gd name="connsiteY82" fmla="*/ 1588174 h 2357111"/>
                <a:gd name="connsiteX83" fmla="*/ 769624 w 1649007"/>
                <a:gd name="connsiteY83" fmla="*/ 1598222 h 2357111"/>
                <a:gd name="connsiteX84" fmla="*/ 789721 w 1649007"/>
                <a:gd name="connsiteY84" fmla="*/ 1618319 h 2357111"/>
                <a:gd name="connsiteX85" fmla="*/ 814842 w 1649007"/>
                <a:gd name="connsiteY85" fmla="*/ 1653488 h 2357111"/>
                <a:gd name="connsiteX86" fmla="*/ 824890 w 1649007"/>
                <a:gd name="connsiteY86" fmla="*/ 1668561 h 2357111"/>
                <a:gd name="connsiteX87" fmla="*/ 855035 w 1649007"/>
                <a:gd name="connsiteY87" fmla="*/ 1678609 h 2357111"/>
                <a:gd name="connsiteX88" fmla="*/ 870108 w 1649007"/>
                <a:gd name="connsiteY88" fmla="*/ 1688657 h 2357111"/>
                <a:gd name="connsiteX89" fmla="*/ 890204 w 1649007"/>
                <a:gd name="connsiteY89" fmla="*/ 1708754 h 2357111"/>
                <a:gd name="connsiteX90" fmla="*/ 910301 w 1649007"/>
                <a:gd name="connsiteY90" fmla="*/ 1728851 h 2357111"/>
                <a:gd name="connsiteX91" fmla="*/ 930398 w 1649007"/>
                <a:gd name="connsiteY91" fmla="*/ 1774068 h 2357111"/>
                <a:gd name="connsiteX92" fmla="*/ 940446 w 1649007"/>
                <a:gd name="connsiteY92" fmla="*/ 1809238 h 2357111"/>
                <a:gd name="connsiteX93" fmla="*/ 950494 w 1649007"/>
                <a:gd name="connsiteY93" fmla="*/ 1859479 h 2357111"/>
                <a:gd name="connsiteX94" fmla="*/ 960543 w 1649007"/>
                <a:gd name="connsiteY94" fmla="*/ 1889624 h 2357111"/>
                <a:gd name="connsiteX95" fmla="*/ 975615 w 1649007"/>
                <a:gd name="connsiteY95" fmla="*/ 1904697 h 2357111"/>
                <a:gd name="connsiteX96" fmla="*/ 980639 w 1649007"/>
                <a:gd name="connsiteY96" fmla="*/ 1919769 h 2357111"/>
                <a:gd name="connsiteX97" fmla="*/ 1005760 w 1649007"/>
                <a:gd name="connsiteY97" fmla="*/ 1939866 h 2357111"/>
                <a:gd name="connsiteX98" fmla="*/ 1035905 w 1649007"/>
                <a:gd name="connsiteY98" fmla="*/ 2030301 h 2357111"/>
                <a:gd name="connsiteX99" fmla="*/ 1050978 w 1649007"/>
                <a:gd name="connsiteY99" fmla="*/ 2075519 h 2357111"/>
                <a:gd name="connsiteX100" fmla="*/ 1056002 w 1649007"/>
                <a:gd name="connsiteY100" fmla="*/ 2090591 h 2357111"/>
                <a:gd name="connsiteX101" fmla="*/ 1061026 w 1649007"/>
                <a:gd name="connsiteY101" fmla="*/ 2115712 h 2357111"/>
                <a:gd name="connsiteX102" fmla="*/ 1056002 w 1649007"/>
                <a:gd name="connsiteY102" fmla="*/ 2145857 h 2357111"/>
                <a:gd name="connsiteX103" fmla="*/ 1056002 w 1649007"/>
                <a:gd name="connsiteY103" fmla="*/ 2186051 h 2357111"/>
                <a:gd name="connsiteX104" fmla="*/ 1121316 w 1649007"/>
                <a:gd name="connsiteY104" fmla="*/ 2201123 h 2357111"/>
                <a:gd name="connsiteX105" fmla="*/ 1156486 w 1649007"/>
                <a:gd name="connsiteY105" fmla="*/ 2226244 h 2357111"/>
                <a:gd name="connsiteX106" fmla="*/ 1151461 w 1649007"/>
                <a:gd name="connsiteY106" fmla="*/ 2271462 h 2357111"/>
                <a:gd name="connsiteX107" fmla="*/ 1141413 w 1649007"/>
                <a:gd name="connsiteY107" fmla="*/ 2301607 h 2357111"/>
                <a:gd name="connsiteX108" fmla="*/ 1156486 w 1649007"/>
                <a:gd name="connsiteY108" fmla="*/ 2336776 h 2357111"/>
                <a:gd name="connsiteX109" fmla="*/ 1171558 w 1649007"/>
                <a:gd name="connsiteY109" fmla="*/ 2341800 h 2357111"/>
                <a:gd name="connsiteX110" fmla="*/ 1206727 w 1649007"/>
                <a:gd name="connsiteY110" fmla="*/ 2316679 h 2357111"/>
                <a:gd name="connsiteX111" fmla="*/ 1246921 w 1649007"/>
                <a:gd name="connsiteY111" fmla="*/ 2321703 h 2357111"/>
                <a:gd name="connsiteX112" fmla="*/ 1256969 w 1649007"/>
                <a:gd name="connsiteY112" fmla="*/ 2331752 h 2357111"/>
                <a:gd name="connsiteX113" fmla="*/ 1302187 w 1649007"/>
                <a:gd name="connsiteY113" fmla="*/ 2341800 h 2357111"/>
                <a:gd name="connsiteX114" fmla="*/ 1317259 w 1649007"/>
                <a:gd name="connsiteY114" fmla="*/ 2346824 h 2357111"/>
                <a:gd name="connsiteX115" fmla="*/ 1327308 w 1649007"/>
                <a:gd name="connsiteY115" fmla="*/ 2356873 h 2357111"/>
                <a:gd name="connsiteX116" fmla="*/ 1367501 w 1649007"/>
                <a:gd name="connsiteY116" fmla="*/ 2351849 h 2357111"/>
                <a:gd name="connsiteX117" fmla="*/ 1377549 w 1649007"/>
                <a:gd name="connsiteY117" fmla="*/ 2301607 h 2357111"/>
                <a:gd name="connsiteX118" fmla="*/ 1357453 w 1649007"/>
                <a:gd name="connsiteY118" fmla="*/ 2306631 h 2357111"/>
                <a:gd name="connsiteX119" fmla="*/ 1337356 w 1649007"/>
                <a:gd name="connsiteY119" fmla="*/ 2241317 h 2357111"/>
                <a:gd name="connsiteX120" fmla="*/ 1327308 w 1649007"/>
                <a:gd name="connsiteY120" fmla="*/ 2211172 h 2357111"/>
                <a:gd name="connsiteX121" fmla="*/ 1332332 w 1649007"/>
                <a:gd name="connsiteY121" fmla="*/ 2181027 h 2357111"/>
                <a:gd name="connsiteX122" fmla="*/ 1362477 w 1649007"/>
                <a:gd name="connsiteY122" fmla="*/ 2170978 h 2357111"/>
                <a:gd name="connsiteX123" fmla="*/ 1442864 w 1649007"/>
                <a:gd name="connsiteY123" fmla="*/ 2160930 h 2357111"/>
                <a:gd name="connsiteX124" fmla="*/ 1483057 w 1649007"/>
                <a:gd name="connsiteY124" fmla="*/ 2140833 h 2357111"/>
                <a:gd name="connsiteX125" fmla="*/ 1493105 w 1649007"/>
                <a:gd name="connsiteY125" fmla="*/ 2125761 h 2357111"/>
                <a:gd name="connsiteX126" fmla="*/ 1498130 w 1649007"/>
                <a:gd name="connsiteY126" fmla="*/ 2110688 h 2357111"/>
                <a:gd name="connsiteX127" fmla="*/ 1503154 w 1649007"/>
                <a:gd name="connsiteY127" fmla="*/ 2050398 h 2357111"/>
                <a:gd name="connsiteX128" fmla="*/ 1508178 w 1649007"/>
                <a:gd name="connsiteY128" fmla="*/ 2035325 h 2357111"/>
                <a:gd name="connsiteX129" fmla="*/ 1583541 w 1649007"/>
                <a:gd name="connsiteY129" fmla="*/ 2045374 h 2357111"/>
                <a:gd name="connsiteX130" fmla="*/ 1623734 w 1649007"/>
                <a:gd name="connsiteY130" fmla="*/ 2055422 h 2357111"/>
                <a:gd name="connsiteX131" fmla="*/ 1648855 w 1649007"/>
                <a:gd name="connsiteY131" fmla="*/ 2050398 h 2357111"/>
                <a:gd name="connsiteX132" fmla="*/ 1633782 w 1649007"/>
                <a:gd name="connsiteY132" fmla="*/ 2035849 h 2357111"/>
                <a:gd name="connsiteX133" fmla="*/ 1623734 w 1649007"/>
                <a:gd name="connsiteY133" fmla="*/ 2025800 h 2357111"/>
                <a:gd name="connsiteX134" fmla="*/ 1598351 w 1649007"/>
                <a:gd name="connsiteY134" fmla="*/ 2010990 h 2357111"/>
                <a:gd name="connsiteX135" fmla="*/ 1578516 w 1649007"/>
                <a:gd name="connsiteY135" fmla="*/ 2005966 h 2357111"/>
                <a:gd name="connsiteX136" fmla="*/ 1563444 w 1649007"/>
                <a:gd name="connsiteY136" fmla="*/ 1995918 h 2357111"/>
                <a:gd name="connsiteX137" fmla="*/ 1548371 w 1649007"/>
                <a:gd name="connsiteY137" fmla="*/ 2005180 h 2357111"/>
                <a:gd name="connsiteX138" fmla="*/ 1533299 w 1649007"/>
                <a:gd name="connsiteY138" fmla="*/ 1990108 h 2357111"/>
                <a:gd name="connsiteX139" fmla="*/ 1538323 w 1649007"/>
                <a:gd name="connsiteY139" fmla="*/ 1944890 h 2357111"/>
                <a:gd name="connsiteX140" fmla="*/ 1543347 w 1649007"/>
                <a:gd name="connsiteY140" fmla="*/ 1929818 h 2357111"/>
                <a:gd name="connsiteX141" fmla="*/ 1578516 w 1649007"/>
                <a:gd name="connsiteY141" fmla="*/ 1924794 h 2357111"/>
                <a:gd name="connsiteX142" fmla="*/ 1583541 w 1649007"/>
                <a:gd name="connsiteY142" fmla="*/ 1909721 h 2357111"/>
                <a:gd name="connsiteX143" fmla="*/ 1593589 w 1649007"/>
                <a:gd name="connsiteY143" fmla="*/ 1894649 h 2357111"/>
                <a:gd name="connsiteX144" fmla="*/ 1578516 w 1649007"/>
                <a:gd name="connsiteY144" fmla="*/ 1889624 h 2357111"/>
                <a:gd name="connsiteX145" fmla="*/ 1563444 w 1649007"/>
                <a:gd name="connsiteY145" fmla="*/ 1879576 h 2357111"/>
                <a:gd name="connsiteX146" fmla="*/ 1533299 w 1649007"/>
                <a:gd name="connsiteY146" fmla="*/ 1869528 h 2357111"/>
                <a:gd name="connsiteX147" fmla="*/ 1528275 w 1649007"/>
                <a:gd name="connsiteY147" fmla="*/ 1854455 h 2357111"/>
                <a:gd name="connsiteX148" fmla="*/ 1518226 w 1649007"/>
                <a:gd name="connsiteY148" fmla="*/ 1844407 h 2357111"/>
                <a:gd name="connsiteX149" fmla="*/ 1528275 w 1649007"/>
                <a:gd name="connsiteY149" fmla="*/ 1799189 h 2357111"/>
                <a:gd name="connsiteX150" fmla="*/ 1533299 w 1649007"/>
                <a:gd name="connsiteY150" fmla="*/ 1769044 h 2357111"/>
                <a:gd name="connsiteX151" fmla="*/ 1538323 w 1649007"/>
                <a:gd name="connsiteY151" fmla="*/ 1753972 h 2357111"/>
                <a:gd name="connsiteX152" fmla="*/ 1533299 w 1649007"/>
                <a:gd name="connsiteY152" fmla="*/ 1658512 h 2357111"/>
                <a:gd name="connsiteX153" fmla="*/ 1523250 w 1649007"/>
                <a:gd name="connsiteY153" fmla="*/ 1628367 h 2357111"/>
                <a:gd name="connsiteX154" fmla="*/ 1518226 w 1649007"/>
                <a:gd name="connsiteY154" fmla="*/ 1613295 h 2357111"/>
                <a:gd name="connsiteX155" fmla="*/ 1513202 w 1649007"/>
                <a:gd name="connsiteY155" fmla="*/ 1578125 h 2357111"/>
                <a:gd name="connsiteX156" fmla="*/ 1508178 w 1649007"/>
                <a:gd name="connsiteY156" fmla="*/ 1563053 h 2357111"/>
                <a:gd name="connsiteX157" fmla="*/ 1493105 w 1649007"/>
                <a:gd name="connsiteY157" fmla="*/ 1558029 h 2357111"/>
                <a:gd name="connsiteX158" fmla="*/ 1473009 w 1649007"/>
                <a:gd name="connsiteY158" fmla="*/ 1517835 h 2357111"/>
                <a:gd name="connsiteX159" fmla="*/ 1462960 w 1649007"/>
                <a:gd name="connsiteY159" fmla="*/ 1477642 h 2357111"/>
                <a:gd name="connsiteX160" fmla="*/ 1467985 w 1649007"/>
                <a:gd name="connsiteY160" fmla="*/ 1407303 h 2357111"/>
                <a:gd name="connsiteX161" fmla="*/ 1473009 w 1649007"/>
                <a:gd name="connsiteY161" fmla="*/ 1392231 h 2357111"/>
                <a:gd name="connsiteX162" fmla="*/ 1457936 w 1649007"/>
                <a:gd name="connsiteY162" fmla="*/ 1291747 h 2357111"/>
                <a:gd name="connsiteX163" fmla="*/ 1467985 w 1649007"/>
                <a:gd name="connsiteY163" fmla="*/ 1156095 h 2357111"/>
                <a:gd name="connsiteX164" fmla="*/ 1457936 w 1649007"/>
                <a:gd name="connsiteY164" fmla="*/ 1125950 h 2357111"/>
                <a:gd name="connsiteX165" fmla="*/ 1461652 w 1649007"/>
                <a:gd name="connsiteY165" fmla="*/ 1096328 h 2357111"/>
                <a:gd name="connsiteX166" fmla="*/ 1432815 w 1649007"/>
                <a:gd name="connsiteY166" fmla="*/ 1060635 h 2357111"/>
                <a:gd name="connsiteX167" fmla="*/ 1439697 w 1649007"/>
                <a:gd name="connsiteY167" fmla="*/ 1025989 h 2357111"/>
                <a:gd name="connsiteX168" fmla="*/ 1402670 w 1649007"/>
                <a:gd name="connsiteY168" fmla="*/ 1010394 h 2357111"/>
                <a:gd name="connsiteX169" fmla="*/ 1402147 w 1649007"/>
                <a:gd name="connsiteY169" fmla="*/ 993201 h 2357111"/>
                <a:gd name="connsiteX170" fmla="*/ 1367501 w 1649007"/>
                <a:gd name="connsiteY170" fmla="*/ 965176 h 2357111"/>
                <a:gd name="connsiteX171" fmla="*/ 1352428 w 1649007"/>
                <a:gd name="connsiteY171" fmla="*/ 940055 h 2357111"/>
                <a:gd name="connsiteX172" fmla="*/ 1349524 w 1649007"/>
                <a:gd name="connsiteY172" fmla="*/ 915458 h 2357111"/>
                <a:gd name="connsiteX173" fmla="*/ 1338952 w 1649007"/>
                <a:gd name="connsiteY173" fmla="*/ 895361 h 2357111"/>
                <a:gd name="connsiteX174" fmla="*/ 1317259 w 1649007"/>
                <a:gd name="connsiteY174" fmla="*/ 889813 h 2357111"/>
                <a:gd name="connsiteX175" fmla="*/ 1302187 w 1649007"/>
                <a:gd name="connsiteY175" fmla="*/ 851190 h 2357111"/>
                <a:gd name="connsiteX176" fmla="*/ 1262098 w 1649007"/>
                <a:gd name="connsiteY176" fmla="*/ 845486 h 2357111"/>
                <a:gd name="connsiteX177" fmla="*/ 1246921 w 1649007"/>
                <a:gd name="connsiteY177" fmla="*/ 869717 h 2357111"/>
                <a:gd name="connsiteX178" fmla="*/ 1221800 w 1649007"/>
                <a:gd name="connsiteY178" fmla="*/ 854644 h 2357111"/>
                <a:gd name="connsiteX179" fmla="*/ 1206727 w 1649007"/>
                <a:gd name="connsiteY179" fmla="*/ 839572 h 2357111"/>
                <a:gd name="connsiteX180" fmla="*/ 1201703 w 1649007"/>
                <a:gd name="connsiteY180" fmla="*/ 804402 h 2357111"/>
                <a:gd name="connsiteX181" fmla="*/ 1210705 w 1649007"/>
                <a:gd name="connsiteY181" fmla="*/ 755207 h 2357111"/>
                <a:gd name="connsiteX182" fmla="*/ 1176582 w 1649007"/>
                <a:gd name="connsiteY182" fmla="*/ 698895 h 2357111"/>
                <a:gd name="connsiteX183" fmla="*/ 1166534 w 1649007"/>
                <a:gd name="connsiteY183" fmla="*/ 668750 h 2357111"/>
                <a:gd name="connsiteX184" fmla="*/ 1161510 w 1649007"/>
                <a:gd name="connsiteY184" fmla="*/ 653677 h 2357111"/>
                <a:gd name="connsiteX185" fmla="*/ 1166534 w 1649007"/>
                <a:gd name="connsiteY185" fmla="*/ 563242 h 2357111"/>
                <a:gd name="connsiteX186" fmla="*/ 1196679 w 1649007"/>
                <a:gd name="connsiteY186" fmla="*/ 553194 h 2357111"/>
                <a:gd name="connsiteX187" fmla="*/ 1211752 w 1649007"/>
                <a:gd name="connsiteY187" fmla="*/ 548169 h 2357111"/>
                <a:gd name="connsiteX188" fmla="*/ 1226824 w 1649007"/>
                <a:gd name="connsiteY188" fmla="*/ 477831 h 2357111"/>
                <a:gd name="connsiteX189" fmla="*/ 1241897 w 1649007"/>
                <a:gd name="connsiteY189" fmla="*/ 427589 h 2357111"/>
                <a:gd name="connsiteX190" fmla="*/ 1259089 w 1649007"/>
                <a:gd name="connsiteY190" fmla="*/ 402992 h 2357111"/>
                <a:gd name="connsiteX191" fmla="*/ 1236872 w 1649007"/>
                <a:gd name="connsiteY191" fmla="*/ 387396 h 2357111"/>
                <a:gd name="connsiteX192" fmla="*/ 1216776 w 1649007"/>
                <a:gd name="connsiteY192" fmla="*/ 357251 h 2357111"/>
                <a:gd name="connsiteX193" fmla="*/ 1211752 w 1649007"/>
                <a:gd name="connsiteY193" fmla="*/ 342178 h 2357111"/>
                <a:gd name="connsiteX194" fmla="*/ 1201703 w 1649007"/>
                <a:gd name="connsiteY194" fmla="*/ 332130 h 2357111"/>
                <a:gd name="connsiteX195" fmla="*/ 1191655 w 1649007"/>
                <a:gd name="connsiteY195" fmla="*/ 301985 h 2357111"/>
                <a:gd name="connsiteX196" fmla="*/ 1196679 w 1649007"/>
                <a:gd name="connsiteY196" fmla="*/ 181405 h 2357111"/>
                <a:gd name="connsiteX197" fmla="*/ 1225777 w 1649007"/>
                <a:gd name="connsiteY197" fmla="*/ 144116 h 2357111"/>
                <a:gd name="connsiteX198" fmla="*/ 1203299 w 1649007"/>
                <a:gd name="connsiteY198" fmla="*/ 118995 h 2357111"/>
                <a:gd name="connsiteX199" fmla="*/ 1181607 w 1649007"/>
                <a:gd name="connsiteY199" fmla="*/ 111066 h 2357111"/>
                <a:gd name="connsiteX200" fmla="*/ 1161510 w 1649007"/>
                <a:gd name="connsiteY200" fmla="*/ 116090 h 2357111"/>
                <a:gd name="connsiteX201" fmla="*/ 1130030 w 1649007"/>
                <a:gd name="connsiteY201" fmla="*/ 139091 h 2357111"/>
                <a:gd name="connsiteX202" fmla="*/ 1100696 w 1649007"/>
                <a:gd name="connsiteY202" fmla="*/ 156807 h 2357111"/>
                <a:gd name="connsiteX203" fmla="*/ 1076099 w 1649007"/>
                <a:gd name="connsiteY203" fmla="*/ 171356 h 2357111"/>
                <a:gd name="connsiteX204" fmla="*/ 1061026 w 1649007"/>
                <a:gd name="connsiteY204" fmla="*/ 176380 h 2357111"/>
                <a:gd name="connsiteX205" fmla="*/ 1035905 w 1649007"/>
                <a:gd name="connsiteY205" fmla="*/ 191453 h 2357111"/>
                <a:gd name="connsiteX206" fmla="*/ 1020833 w 1649007"/>
                <a:gd name="connsiteY206" fmla="*/ 201501 h 2357111"/>
                <a:gd name="connsiteX207" fmla="*/ 990688 w 1649007"/>
                <a:gd name="connsiteY207" fmla="*/ 211550 h 2357111"/>
                <a:gd name="connsiteX208" fmla="*/ 975615 w 1649007"/>
                <a:gd name="connsiteY208" fmla="*/ 216574 h 2357111"/>
                <a:gd name="connsiteX209" fmla="*/ 960543 w 1649007"/>
                <a:gd name="connsiteY209" fmla="*/ 221598 h 2357111"/>
                <a:gd name="connsiteX210" fmla="*/ 940446 w 1649007"/>
                <a:gd name="connsiteY210" fmla="*/ 216574 h 2357111"/>
                <a:gd name="connsiteX211" fmla="*/ 910301 w 1649007"/>
                <a:gd name="connsiteY211" fmla="*/ 181405 h 2357111"/>
                <a:gd name="connsiteX212" fmla="*/ 890204 w 1649007"/>
                <a:gd name="connsiteY212" fmla="*/ 161308 h 2357111"/>
                <a:gd name="connsiteX213" fmla="*/ 885180 w 1649007"/>
                <a:gd name="connsiteY213" fmla="*/ 146235 h 2357111"/>
                <a:gd name="connsiteX214" fmla="*/ 865083 w 1649007"/>
                <a:gd name="connsiteY214" fmla="*/ 121114 h 2357111"/>
                <a:gd name="connsiteX215" fmla="*/ 850011 w 1649007"/>
                <a:gd name="connsiteY215" fmla="*/ 111066 h 2357111"/>
                <a:gd name="connsiteX216" fmla="*/ 839963 w 1649007"/>
                <a:gd name="connsiteY216" fmla="*/ 95994 h 2357111"/>
                <a:gd name="connsiteX217" fmla="*/ 794222 w 1649007"/>
                <a:gd name="connsiteY217" fmla="*/ 56586 h 2357111"/>
                <a:gd name="connsiteX218" fmla="*/ 759576 w 1649007"/>
                <a:gd name="connsiteY218" fmla="*/ 50776 h 2357111"/>
                <a:gd name="connsiteX219" fmla="*/ 729431 w 1649007"/>
                <a:gd name="connsiteY219" fmla="*/ 40728 h 2357111"/>
                <a:gd name="connsiteX220" fmla="*/ 714358 w 1649007"/>
                <a:gd name="connsiteY220" fmla="*/ 35703 h 2357111"/>
                <a:gd name="connsiteX221" fmla="*/ 644020 w 1649007"/>
                <a:gd name="connsiteY221" fmla="*/ 40728 h 2357111"/>
                <a:gd name="connsiteX222" fmla="*/ 613875 w 1649007"/>
                <a:gd name="connsiteY222" fmla="*/ 50776 h 2357111"/>
                <a:gd name="connsiteX223" fmla="*/ 598802 w 1649007"/>
                <a:gd name="connsiteY223" fmla="*/ 40728 h 2357111"/>
                <a:gd name="connsiteX224" fmla="*/ 578705 w 1649007"/>
                <a:gd name="connsiteY224" fmla="*/ 20631 h 2357111"/>
                <a:gd name="connsiteX225" fmla="*/ 548560 w 1649007"/>
                <a:gd name="connsiteY225" fmla="*/ 10583 h 2357111"/>
                <a:gd name="connsiteX226" fmla="*/ 533488 w 1649007"/>
                <a:gd name="connsiteY226" fmla="*/ 5558 h 2357111"/>
                <a:gd name="connsiteX227" fmla="*/ 518415 w 1649007"/>
                <a:gd name="connsiteY227" fmla="*/ 534 h 2357111"/>
                <a:gd name="connsiteX228" fmla="*/ 503343 w 1649007"/>
                <a:gd name="connsiteY228" fmla="*/ 5558 h 2357111"/>
                <a:gd name="connsiteX0" fmla="*/ 503343 w 1649007"/>
                <a:gd name="connsiteY0" fmla="*/ 5558 h 2357111"/>
                <a:gd name="connsiteX1" fmla="*/ 503343 w 1649007"/>
                <a:gd name="connsiteY1" fmla="*/ 80921 h 2357111"/>
                <a:gd name="connsiteX2" fmla="*/ 518415 w 1649007"/>
                <a:gd name="connsiteY2" fmla="*/ 85945 h 2357111"/>
                <a:gd name="connsiteX3" fmla="*/ 528464 w 1649007"/>
                <a:gd name="connsiteY3" fmla="*/ 116090 h 2357111"/>
                <a:gd name="connsiteX4" fmla="*/ 543536 w 1649007"/>
                <a:gd name="connsiteY4" fmla="*/ 146235 h 2357111"/>
                <a:gd name="connsiteX5" fmla="*/ 553585 w 1649007"/>
                <a:gd name="connsiteY5" fmla="*/ 156284 h 2357111"/>
                <a:gd name="connsiteX6" fmla="*/ 548560 w 1649007"/>
                <a:gd name="connsiteY6" fmla="*/ 181405 h 2357111"/>
                <a:gd name="connsiteX7" fmla="*/ 513391 w 1649007"/>
                <a:gd name="connsiteY7" fmla="*/ 196477 h 2357111"/>
                <a:gd name="connsiteX8" fmla="*/ 503343 w 1649007"/>
                <a:gd name="connsiteY8" fmla="*/ 211550 h 2357111"/>
                <a:gd name="connsiteX9" fmla="*/ 488270 w 1649007"/>
                <a:gd name="connsiteY9" fmla="*/ 266816 h 2357111"/>
                <a:gd name="connsiteX10" fmla="*/ 478222 w 1649007"/>
                <a:gd name="connsiteY10" fmla="*/ 296961 h 2357111"/>
                <a:gd name="connsiteX11" fmla="*/ 468174 w 1649007"/>
                <a:gd name="connsiteY11" fmla="*/ 312033 h 2357111"/>
                <a:gd name="connsiteX12" fmla="*/ 448077 w 1649007"/>
                <a:gd name="connsiteY12" fmla="*/ 352227 h 2357111"/>
                <a:gd name="connsiteX13" fmla="*/ 443053 w 1649007"/>
                <a:gd name="connsiteY13" fmla="*/ 367299 h 2357111"/>
                <a:gd name="connsiteX14" fmla="*/ 422956 w 1649007"/>
                <a:gd name="connsiteY14" fmla="*/ 387396 h 2357111"/>
                <a:gd name="connsiteX15" fmla="*/ 412908 w 1649007"/>
                <a:gd name="connsiteY15" fmla="*/ 417541 h 2357111"/>
                <a:gd name="connsiteX16" fmla="*/ 407883 w 1649007"/>
                <a:gd name="connsiteY16" fmla="*/ 432613 h 2357111"/>
                <a:gd name="connsiteX17" fmla="*/ 387787 w 1649007"/>
                <a:gd name="connsiteY17" fmla="*/ 457734 h 2357111"/>
                <a:gd name="connsiteX18" fmla="*/ 382763 w 1649007"/>
                <a:gd name="connsiteY18" fmla="*/ 477831 h 2357111"/>
                <a:gd name="connsiteX19" fmla="*/ 377738 w 1649007"/>
                <a:gd name="connsiteY19" fmla="*/ 492903 h 2357111"/>
                <a:gd name="connsiteX20" fmla="*/ 367690 w 1649007"/>
                <a:gd name="connsiteY20" fmla="*/ 568266 h 2357111"/>
                <a:gd name="connsiteX21" fmla="*/ 357642 w 1649007"/>
                <a:gd name="connsiteY21" fmla="*/ 583339 h 2357111"/>
                <a:gd name="connsiteX22" fmla="*/ 342569 w 1649007"/>
                <a:gd name="connsiteY22" fmla="*/ 608460 h 2357111"/>
                <a:gd name="connsiteX23" fmla="*/ 327497 w 1649007"/>
                <a:gd name="connsiteY23" fmla="*/ 638605 h 2357111"/>
                <a:gd name="connsiteX24" fmla="*/ 322472 w 1649007"/>
                <a:gd name="connsiteY24" fmla="*/ 653677 h 2357111"/>
                <a:gd name="connsiteX25" fmla="*/ 312424 w 1649007"/>
                <a:gd name="connsiteY25" fmla="*/ 693871 h 2357111"/>
                <a:gd name="connsiteX26" fmla="*/ 297352 w 1649007"/>
                <a:gd name="connsiteY26" fmla="*/ 724016 h 2357111"/>
                <a:gd name="connsiteX27" fmla="*/ 287303 w 1649007"/>
                <a:gd name="connsiteY27" fmla="*/ 754161 h 2357111"/>
                <a:gd name="connsiteX28" fmla="*/ 282279 w 1649007"/>
                <a:gd name="connsiteY28" fmla="*/ 769233 h 2357111"/>
                <a:gd name="connsiteX29" fmla="*/ 272231 w 1649007"/>
                <a:gd name="connsiteY29" fmla="*/ 779282 h 2357111"/>
                <a:gd name="connsiteX30" fmla="*/ 267207 w 1649007"/>
                <a:gd name="connsiteY30" fmla="*/ 794354 h 2357111"/>
                <a:gd name="connsiteX31" fmla="*/ 247110 w 1649007"/>
                <a:gd name="connsiteY31" fmla="*/ 814451 h 2357111"/>
                <a:gd name="connsiteX32" fmla="*/ 242086 w 1649007"/>
                <a:gd name="connsiteY32" fmla="*/ 829523 h 2357111"/>
                <a:gd name="connsiteX33" fmla="*/ 227013 w 1649007"/>
                <a:gd name="connsiteY33" fmla="*/ 834547 h 2357111"/>
                <a:gd name="connsiteX34" fmla="*/ 221989 w 1649007"/>
                <a:gd name="connsiteY34" fmla="*/ 859668 h 2357111"/>
                <a:gd name="connsiteX35" fmla="*/ 211941 w 1649007"/>
                <a:gd name="connsiteY35" fmla="*/ 874741 h 2357111"/>
                <a:gd name="connsiteX36" fmla="*/ 171747 w 1649007"/>
                <a:gd name="connsiteY36" fmla="*/ 854644 h 2357111"/>
                <a:gd name="connsiteX37" fmla="*/ 121505 w 1649007"/>
                <a:gd name="connsiteY37" fmla="*/ 859668 h 2357111"/>
                <a:gd name="connsiteX38" fmla="*/ 111457 w 1649007"/>
                <a:gd name="connsiteY38" fmla="*/ 874741 h 2357111"/>
                <a:gd name="connsiteX39" fmla="*/ 81312 w 1649007"/>
                <a:gd name="connsiteY39" fmla="*/ 884789 h 2357111"/>
                <a:gd name="connsiteX40" fmla="*/ 51167 w 1649007"/>
                <a:gd name="connsiteY40" fmla="*/ 894838 h 2357111"/>
                <a:gd name="connsiteX41" fmla="*/ 36094 w 1649007"/>
                <a:gd name="connsiteY41" fmla="*/ 899862 h 2357111"/>
                <a:gd name="connsiteX42" fmla="*/ 10974 w 1649007"/>
                <a:gd name="connsiteY42" fmla="*/ 904886 h 2357111"/>
                <a:gd name="connsiteX43" fmla="*/ 925 w 1649007"/>
                <a:gd name="connsiteY43" fmla="*/ 914934 h 2357111"/>
                <a:gd name="connsiteX44" fmla="*/ 15998 w 1649007"/>
                <a:gd name="connsiteY44" fmla="*/ 955128 h 2357111"/>
                <a:gd name="connsiteX45" fmla="*/ 10974 w 1649007"/>
                <a:gd name="connsiteY45" fmla="*/ 975224 h 2357111"/>
                <a:gd name="connsiteX46" fmla="*/ 925 w 1649007"/>
                <a:gd name="connsiteY46" fmla="*/ 985273 h 2357111"/>
                <a:gd name="connsiteX47" fmla="*/ 5949 w 1649007"/>
                <a:gd name="connsiteY47" fmla="*/ 1005369 h 2357111"/>
                <a:gd name="connsiteX48" fmla="*/ 71264 w 1649007"/>
                <a:gd name="connsiteY48" fmla="*/ 1005369 h 2357111"/>
                <a:gd name="connsiteX49" fmla="*/ 76288 w 1649007"/>
                <a:gd name="connsiteY49" fmla="*/ 1020442 h 2357111"/>
                <a:gd name="connsiteX50" fmla="*/ 81312 w 1649007"/>
                <a:gd name="connsiteY50" fmla="*/ 1040539 h 2357111"/>
                <a:gd name="connsiteX51" fmla="*/ 76288 w 1649007"/>
                <a:gd name="connsiteY51" fmla="*/ 1100829 h 2357111"/>
                <a:gd name="connsiteX52" fmla="*/ 66239 w 1649007"/>
                <a:gd name="connsiteY52" fmla="*/ 1151071 h 2357111"/>
                <a:gd name="connsiteX53" fmla="*/ 71264 w 1649007"/>
                <a:gd name="connsiteY53" fmla="*/ 1216385 h 2357111"/>
                <a:gd name="connsiteX54" fmla="*/ 76288 w 1649007"/>
                <a:gd name="connsiteY54" fmla="*/ 1231457 h 2357111"/>
                <a:gd name="connsiteX55" fmla="*/ 96385 w 1649007"/>
                <a:gd name="connsiteY55" fmla="*/ 1251554 h 2357111"/>
                <a:gd name="connsiteX56" fmla="*/ 121505 w 1649007"/>
                <a:gd name="connsiteY56" fmla="*/ 1276675 h 2357111"/>
                <a:gd name="connsiteX57" fmla="*/ 146626 w 1649007"/>
                <a:gd name="connsiteY57" fmla="*/ 1291747 h 2357111"/>
                <a:gd name="connsiteX58" fmla="*/ 156675 w 1649007"/>
                <a:gd name="connsiteY58" fmla="*/ 1301796 h 2357111"/>
                <a:gd name="connsiteX59" fmla="*/ 166723 w 1649007"/>
                <a:gd name="connsiteY59" fmla="*/ 1316868 h 2357111"/>
                <a:gd name="connsiteX60" fmla="*/ 196868 w 1649007"/>
                <a:gd name="connsiteY60" fmla="*/ 1326917 h 2357111"/>
                <a:gd name="connsiteX61" fmla="*/ 242086 w 1649007"/>
                <a:gd name="connsiteY61" fmla="*/ 1347013 h 2357111"/>
                <a:gd name="connsiteX62" fmla="*/ 272231 w 1649007"/>
                <a:gd name="connsiteY62" fmla="*/ 1357062 h 2357111"/>
                <a:gd name="connsiteX63" fmla="*/ 362666 w 1649007"/>
                <a:gd name="connsiteY63" fmla="*/ 1367110 h 2357111"/>
                <a:gd name="connsiteX64" fmla="*/ 392811 w 1649007"/>
                <a:gd name="connsiteY64" fmla="*/ 1377158 h 2357111"/>
                <a:gd name="connsiteX65" fmla="*/ 427980 w 1649007"/>
                <a:gd name="connsiteY65" fmla="*/ 1387207 h 2357111"/>
                <a:gd name="connsiteX66" fmla="*/ 448077 w 1649007"/>
                <a:gd name="connsiteY66" fmla="*/ 1412328 h 2357111"/>
                <a:gd name="connsiteX67" fmla="*/ 478222 w 1649007"/>
                <a:gd name="connsiteY67" fmla="*/ 1422376 h 2357111"/>
                <a:gd name="connsiteX68" fmla="*/ 493294 w 1649007"/>
                <a:gd name="connsiteY68" fmla="*/ 1427400 h 2357111"/>
                <a:gd name="connsiteX69" fmla="*/ 508367 w 1649007"/>
                <a:gd name="connsiteY69" fmla="*/ 1432424 h 2357111"/>
                <a:gd name="connsiteX70" fmla="*/ 548560 w 1649007"/>
                <a:gd name="connsiteY70" fmla="*/ 1432424 h 2357111"/>
                <a:gd name="connsiteX71" fmla="*/ 563633 w 1649007"/>
                <a:gd name="connsiteY71" fmla="*/ 1427400 h 2357111"/>
                <a:gd name="connsiteX72" fmla="*/ 578705 w 1649007"/>
                <a:gd name="connsiteY72" fmla="*/ 1417352 h 2357111"/>
                <a:gd name="connsiteX73" fmla="*/ 608850 w 1649007"/>
                <a:gd name="connsiteY73" fmla="*/ 1407303 h 2357111"/>
                <a:gd name="connsiteX74" fmla="*/ 649044 w 1649007"/>
                <a:gd name="connsiteY74" fmla="*/ 1412328 h 2357111"/>
                <a:gd name="connsiteX75" fmla="*/ 669141 w 1649007"/>
                <a:gd name="connsiteY75" fmla="*/ 1457545 h 2357111"/>
                <a:gd name="connsiteX76" fmla="*/ 679189 w 1649007"/>
                <a:gd name="connsiteY76" fmla="*/ 1487690 h 2357111"/>
                <a:gd name="connsiteX77" fmla="*/ 684213 w 1649007"/>
                <a:gd name="connsiteY77" fmla="*/ 1502763 h 2357111"/>
                <a:gd name="connsiteX78" fmla="*/ 704310 w 1649007"/>
                <a:gd name="connsiteY78" fmla="*/ 1527884 h 2357111"/>
                <a:gd name="connsiteX79" fmla="*/ 719382 w 1649007"/>
                <a:gd name="connsiteY79" fmla="*/ 1558029 h 2357111"/>
                <a:gd name="connsiteX80" fmla="*/ 729431 w 1649007"/>
                <a:gd name="connsiteY80" fmla="*/ 1568077 h 2357111"/>
                <a:gd name="connsiteX81" fmla="*/ 739479 w 1649007"/>
                <a:gd name="connsiteY81" fmla="*/ 1583150 h 2357111"/>
                <a:gd name="connsiteX82" fmla="*/ 754552 w 1649007"/>
                <a:gd name="connsiteY82" fmla="*/ 1588174 h 2357111"/>
                <a:gd name="connsiteX83" fmla="*/ 769624 w 1649007"/>
                <a:gd name="connsiteY83" fmla="*/ 1598222 h 2357111"/>
                <a:gd name="connsiteX84" fmla="*/ 789721 w 1649007"/>
                <a:gd name="connsiteY84" fmla="*/ 1618319 h 2357111"/>
                <a:gd name="connsiteX85" fmla="*/ 814842 w 1649007"/>
                <a:gd name="connsiteY85" fmla="*/ 1653488 h 2357111"/>
                <a:gd name="connsiteX86" fmla="*/ 824890 w 1649007"/>
                <a:gd name="connsiteY86" fmla="*/ 1668561 h 2357111"/>
                <a:gd name="connsiteX87" fmla="*/ 855035 w 1649007"/>
                <a:gd name="connsiteY87" fmla="*/ 1678609 h 2357111"/>
                <a:gd name="connsiteX88" fmla="*/ 870108 w 1649007"/>
                <a:gd name="connsiteY88" fmla="*/ 1688657 h 2357111"/>
                <a:gd name="connsiteX89" fmla="*/ 890204 w 1649007"/>
                <a:gd name="connsiteY89" fmla="*/ 1708754 h 2357111"/>
                <a:gd name="connsiteX90" fmla="*/ 910301 w 1649007"/>
                <a:gd name="connsiteY90" fmla="*/ 1728851 h 2357111"/>
                <a:gd name="connsiteX91" fmla="*/ 930398 w 1649007"/>
                <a:gd name="connsiteY91" fmla="*/ 1774068 h 2357111"/>
                <a:gd name="connsiteX92" fmla="*/ 940446 w 1649007"/>
                <a:gd name="connsiteY92" fmla="*/ 1809238 h 2357111"/>
                <a:gd name="connsiteX93" fmla="*/ 950494 w 1649007"/>
                <a:gd name="connsiteY93" fmla="*/ 1859479 h 2357111"/>
                <a:gd name="connsiteX94" fmla="*/ 960543 w 1649007"/>
                <a:gd name="connsiteY94" fmla="*/ 1889624 h 2357111"/>
                <a:gd name="connsiteX95" fmla="*/ 975615 w 1649007"/>
                <a:gd name="connsiteY95" fmla="*/ 1904697 h 2357111"/>
                <a:gd name="connsiteX96" fmla="*/ 980639 w 1649007"/>
                <a:gd name="connsiteY96" fmla="*/ 1919769 h 2357111"/>
                <a:gd name="connsiteX97" fmla="*/ 1005760 w 1649007"/>
                <a:gd name="connsiteY97" fmla="*/ 1939866 h 2357111"/>
                <a:gd name="connsiteX98" fmla="*/ 1035905 w 1649007"/>
                <a:gd name="connsiteY98" fmla="*/ 2030301 h 2357111"/>
                <a:gd name="connsiteX99" fmla="*/ 1050978 w 1649007"/>
                <a:gd name="connsiteY99" fmla="*/ 2075519 h 2357111"/>
                <a:gd name="connsiteX100" fmla="*/ 1056002 w 1649007"/>
                <a:gd name="connsiteY100" fmla="*/ 2090591 h 2357111"/>
                <a:gd name="connsiteX101" fmla="*/ 1061026 w 1649007"/>
                <a:gd name="connsiteY101" fmla="*/ 2115712 h 2357111"/>
                <a:gd name="connsiteX102" fmla="*/ 1056002 w 1649007"/>
                <a:gd name="connsiteY102" fmla="*/ 2145857 h 2357111"/>
                <a:gd name="connsiteX103" fmla="*/ 1056002 w 1649007"/>
                <a:gd name="connsiteY103" fmla="*/ 2186051 h 2357111"/>
                <a:gd name="connsiteX104" fmla="*/ 1121316 w 1649007"/>
                <a:gd name="connsiteY104" fmla="*/ 2201123 h 2357111"/>
                <a:gd name="connsiteX105" fmla="*/ 1156486 w 1649007"/>
                <a:gd name="connsiteY105" fmla="*/ 2226244 h 2357111"/>
                <a:gd name="connsiteX106" fmla="*/ 1151461 w 1649007"/>
                <a:gd name="connsiteY106" fmla="*/ 2271462 h 2357111"/>
                <a:gd name="connsiteX107" fmla="*/ 1141413 w 1649007"/>
                <a:gd name="connsiteY107" fmla="*/ 2301607 h 2357111"/>
                <a:gd name="connsiteX108" fmla="*/ 1156486 w 1649007"/>
                <a:gd name="connsiteY108" fmla="*/ 2336776 h 2357111"/>
                <a:gd name="connsiteX109" fmla="*/ 1171558 w 1649007"/>
                <a:gd name="connsiteY109" fmla="*/ 2341800 h 2357111"/>
                <a:gd name="connsiteX110" fmla="*/ 1206727 w 1649007"/>
                <a:gd name="connsiteY110" fmla="*/ 2316679 h 2357111"/>
                <a:gd name="connsiteX111" fmla="*/ 1246921 w 1649007"/>
                <a:gd name="connsiteY111" fmla="*/ 2321703 h 2357111"/>
                <a:gd name="connsiteX112" fmla="*/ 1256969 w 1649007"/>
                <a:gd name="connsiteY112" fmla="*/ 2331752 h 2357111"/>
                <a:gd name="connsiteX113" fmla="*/ 1302187 w 1649007"/>
                <a:gd name="connsiteY113" fmla="*/ 2341800 h 2357111"/>
                <a:gd name="connsiteX114" fmla="*/ 1317259 w 1649007"/>
                <a:gd name="connsiteY114" fmla="*/ 2346824 h 2357111"/>
                <a:gd name="connsiteX115" fmla="*/ 1327308 w 1649007"/>
                <a:gd name="connsiteY115" fmla="*/ 2356873 h 2357111"/>
                <a:gd name="connsiteX116" fmla="*/ 1367501 w 1649007"/>
                <a:gd name="connsiteY116" fmla="*/ 2351849 h 2357111"/>
                <a:gd name="connsiteX117" fmla="*/ 1377549 w 1649007"/>
                <a:gd name="connsiteY117" fmla="*/ 2301607 h 2357111"/>
                <a:gd name="connsiteX118" fmla="*/ 1357453 w 1649007"/>
                <a:gd name="connsiteY118" fmla="*/ 2306631 h 2357111"/>
                <a:gd name="connsiteX119" fmla="*/ 1337356 w 1649007"/>
                <a:gd name="connsiteY119" fmla="*/ 2241317 h 2357111"/>
                <a:gd name="connsiteX120" fmla="*/ 1327308 w 1649007"/>
                <a:gd name="connsiteY120" fmla="*/ 2211172 h 2357111"/>
                <a:gd name="connsiteX121" fmla="*/ 1332332 w 1649007"/>
                <a:gd name="connsiteY121" fmla="*/ 2181027 h 2357111"/>
                <a:gd name="connsiteX122" fmla="*/ 1362477 w 1649007"/>
                <a:gd name="connsiteY122" fmla="*/ 2170978 h 2357111"/>
                <a:gd name="connsiteX123" fmla="*/ 1442864 w 1649007"/>
                <a:gd name="connsiteY123" fmla="*/ 2160930 h 2357111"/>
                <a:gd name="connsiteX124" fmla="*/ 1483057 w 1649007"/>
                <a:gd name="connsiteY124" fmla="*/ 2140833 h 2357111"/>
                <a:gd name="connsiteX125" fmla="*/ 1493105 w 1649007"/>
                <a:gd name="connsiteY125" fmla="*/ 2125761 h 2357111"/>
                <a:gd name="connsiteX126" fmla="*/ 1498130 w 1649007"/>
                <a:gd name="connsiteY126" fmla="*/ 2110688 h 2357111"/>
                <a:gd name="connsiteX127" fmla="*/ 1503154 w 1649007"/>
                <a:gd name="connsiteY127" fmla="*/ 2050398 h 2357111"/>
                <a:gd name="connsiteX128" fmla="*/ 1508178 w 1649007"/>
                <a:gd name="connsiteY128" fmla="*/ 2035325 h 2357111"/>
                <a:gd name="connsiteX129" fmla="*/ 1583541 w 1649007"/>
                <a:gd name="connsiteY129" fmla="*/ 2045374 h 2357111"/>
                <a:gd name="connsiteX130" fmla="*/ 1623734 w 1649007"/>
                <a:gd name="connsiteY130" fmla="*/ 2055422 h 2357111"/>
                <a:gd name="connsiteX131" fmla="*/ 1648855 w 1649007"/>
                <a:gd name="connsiteY131" fmla="*/ 2050398 h 2357111"/>
                <a:gd name="connsiteX132" fmla="*/ 1633782 w 1649007"/>
                <a:gd name="connsiteY132" fmla="*/ 2035849 h 2357111"/>
                <a:gd name="connsiteX133" fmla="*/ 1623734 w 1649007"/>
                <a:gd name="connsiteY133" fmla="*/ 2025800 h 2357111"/>
                <a:gd name="connsiteX134" fmla="*/ 1598351 w 1649007"/>
                <a:gd name="connsiteY134" fmla="*/ 2010990 h 2357111"/>
                <a:gd name="connsiteX135" fmla="*/ 1578516 w 1649007"/>
                <a:gd name="connsiteY135" fmla="*/ 2005966 h 2357111"/>
                <a:gd name="connsiteX136" fmla="*/ 1563444 w 1649007"/>
                <a:gd name="connsiteY136" fmla="*/ 1995918 h 2357111"/>
                <a:gd name="connsiteX137" fmla="*/ 1548371 w 1649007"/>
                <a:gd name="connsiteY137" fmla="*/ 1990893 h 2357111"/>
                <a:gd name="connsiteX138" fmla="*/ 1533299 w 1649007"/>
                <a:gd name="connsiteY138" fmla="*/ 1990108 h 2357111"/>
                <a:gd name="connsiteX139" fmla="*/ 1538323 w 1649007"/>
                <a:gd name="connsiteY139" fmla="*/ 1944890 h 2357111"/>
                <a:gd name="connsiteX140" fmla="*/ 1543347 w 1649007"/>
                <a:gd name="connsiteY140" fmla="*/ 1929818 h 2357111"/>
                <a:gd name="connsiteX141" fmla="*/ 1578516 w 1649007"/>
                <a:gd name="connsiteY141" fmla="*/ 1924794 h 2357111"/>
                <a:gd name="connsiteX142" fmla="*/ 1583541 w 1649007"/>
                <a:gd name="connsiteY142" fmla="*/ 1909721 h 2357111"/>
                <a:gd name="connsiteX143" fmla="*/ 1593589 w 1649007"/>
                <a:gd name="connsiteY143" fmla="*/ 1894649 h 2357111"/>
                <a:gd name="connsiteX144" fmla="*/ 1578516 w 1649007"/>
                <a:gd name="connsiteY144" fmla="*/ 1889624 h 2357111"/>
                <a:gd name="connsiteX145" fmla="*/ 1563444 w 1649007"/>
                <a:gd name="connsiteY145" fmla="*/ 1879576 h 2357111"/>
                <a:gd name="connsiteX146" fmla="*/ 1533299 w 1649007"/>
                <a:gd name="connsiteY146" fmla="*/ 1869528 h 2357111"/>
                <a:gd name="connsiteX147" fmla="*/ 1528275 w 1649007"/>
                <a:gd name="connsiteY147" fmla="*/ 1854455 h 2357111"/>
                <a:gd name="connsiteX148" fmla="*/ 1518226 w 1649007"/>
                <a:gd name="connsiteY148" fmla="*/ 1844407 h 2357111"/>
                <a:gd name="connsiteX149" fmla="*/ 1528275 w 1649007"/>
                <a:gd name="connsiteY149" fmla="*/ 1799189 h 2357111"/>
                <a:gd name="connsiteX150" fmla="*/ 1533299 w 1649007"/>
                <a:gd name="connsiteY150" fmla="*/ 1769044 h 2357111"/>
                <a:gd name="connsiteX151" fmla="*/ 1538323 w 1649007"/>
                <a:gd name="connsiteY151" fmla="*/ 1753972 h 2357111"/>
                <a:gd name="connsiteX152" fmla="*/ 1533299 w 1649007"/>
                <a:gd name="connsiteY152" fmla="*/ 1658512 h 2357111"/>
                <a:gd name="connsiteX153" fmla="*/ 1523250 w 1649007"/>
                <a:gd name="connsiteY153" fmla="*/ 1628367 h 2357111"/>
                <a:gd name="connsiteX154" fmla="*/ 1518226 w 1649007"/>
                <a:gd name="connsiteY154" fmla="*/ 1613295 h 2357111"/>
                <a:gd name="connsiteX155" fmla="*/ 1513202 w 1649007"/>
                <a:gd name="connsiteY155" fmla="*/ 1578125 h 2357111"/>
                <a:gd name="connsiteX156" fmla="*/ 1508178 w 1649007"/>
                <a:gd name="connsiteY156" fmla="*/ 1563053 h 2357111"/>
                <a:gd name="connsiteX157" fmla="*/ 1493105 w 1649007"/>
                <a:gd name="connsiteY157" fmla="*/ 1558029 h 2357111"/>
                <a:gd name="connsiteX158" fmla="*/ 1473009 w 1649007"/>
                <a:gd name="connsiteY158" fmla="*/ 1517835 h 2357111"/>
                <a:gd name="connsiteX159" fmla="*/ 1462960 w 1649007"/>
                <a:gd name="connsiteY159" fmla="*/ 1477642 h 2357111"/>
                <a:gd name="connsiteX160" fmla="*/ 1467985 w 1649007"/>
                <a:gd name="connsiteY160" fmla="*/ 1407303 h 2357111"/>
                <a:gd name="connsiteX161" fmla="*/ 1473009 w 1649007"/>
                <a:gd name="connsiteY161" fmla="*/ 1392231 h 2357111"/>
                <a:gd name="connsiteX162" fmla="*/ 1457936 w 1649007"/>
                <a:gd name="connsiteY162" fmla="*/ 1291747 h 2357111"/>
                <a:gd name="connsiteX163" fmla="*/ 1467985 w 1649007"/>
                <a:gd name="connsiteY163" fmla="*/ 1156095 h 2357111"/>
                <a:gd name="connsiteX164" fmla="*/ 1457936 w 1649007"/>
                <a:gd name="connsiteY164" fmla="*/ 1125950 h 2357111"/>
                <a:gd name="connsiteX165" fmla="*/ 1461652 w 1649007"/>
                <a:gd name="connsiteY165" fmla="*/ 1096328 h 2357111"/>
                <a:gd name="connsiteX166" fmla="*/ 1432815 w 1649007"/>
                <a:gd name="connsiteY166" fmla="*/ 1060635 h 2357111"/>
                <a:gd name="connsiteX167" fmla="*/ 1439697 w 1649007"/>
                <a:gd name="connsiteY167" fmla="*/ 1025989 h 2357111"/>
                <a:gd name="connsiteX168" fmla="*/ 1402670 w 1649007"/>
                <a:gd name="connsiteY168" fmla="*/ 1010394 h 2357111"/>
                <a:gd name="connsiteX169" fmla="*/ 1402147 w 1649007"/>
                <a:gd name="connsiteY169" fmla="*/ 993201 h 2357111"/>
                <a:gd name="connsiteX170" fmla="*/ 1367501 w 1649007"/>
                <a:gd name="connsiteY170" fmla="*/ 965176 h 2357111"/>
                <a:gd name="connsiteX171" fmla="*/ 1352428 w 1649007"/>
                <a:gd name="connsiteY171" fmla="*/ 940055 h 2357111"/>
                <a:gd name="connsiteX172" fmla="*/ 1349524 w 1649007"/>
                <a:gd name="connsiteY172" fmla="*/ 915458 h 2357111"/>
                <a:gd name="connsiteX173" fmla="*/ 1338952 w 1649007"/>
                <a:gd name="connsiteY173" fmla="*/ 895361 h 2357111"/>
                <a:gd name="connsiteX174" fmla="*/ 1317259 w 1649007"/>
                <a:gd name="connsiteY174" fmla="*/ 889813 h 2357111"/>
                <a:gd name="connsiteX175" fmla="*/ 1302187 w 1649007"/>
                <a:gd name="connsiteY175" fmla="*/ 851190 h 2357111"/>
                <a:gd name="connsiteX176" fmla="*/ 1262098 w 1649007"/>
                <a:gd name="connsiteY176" fmla="*/ 845486 h 2357111"/>
                <a:gd name="connsiteX177" fmla="*/ 1246921 w 1649007"/>
                <a:gd name="connsiteY177" fmla="*/ 869717 h 2357111"/>
                <a:gd name="connsiteX178" fmla="*/ 1221800 w 1649007"/>
                <a:gd name="connsiteY178" fmla="*/ 854644 h 2357111"/>
                <a:gd name="connsiteX179" fmla="*/ 1206727 w 1649007"/>
                <a:gd name="connsiteY179" fmla="*/ 839572 h 2357111"/>
                <a:gd name="connsiteX180" fmla="*/ 1201703 w 1649007"/>
                <a:gd name="connsiteY180" fmla="*/ 804402 h 2357111"/>
                <a:gd name="connsiteX181" fmla="*/ 1210705 w 1649007"/>
                <a:gd name="connsiteY181" fmla="*/ 755207 h 2357111"/>
                <a:gd name="connsiteX182" fmla="*/ 1176582 w 1649007"/>
                <a:gd name="connsiteY182" fmla="*/ 698895 h 2357111"/>
                <a:gd name="connsiteX183" fmla="*/ 1166534 w 1649007"/>
                <a:gd name="connsiteY183" fmla="*/ 668750 h 2357111"/>
                <a:gd name="connsiteX184" fmla="*/ 1161510 w 1649007"/>
                <a:gd name="connsiteY184" fmla="*/ 653677 h 2357111"/>
                <a:gd name="connsiteX185" fmla="*/ 1166534 w 1649007"/>
                <a:gd name="connsiteY185" fmla="*/ 563242 h 2357111"/>
                <a:gd name="connsiteX186" fmla="*/ 1196679 w 1649007"/>
                <a:gd name="connsiteY186" fmla="*/ 553194 h 2357111"/>
                <a:gd name="connsiteX187" fmla="*/ 1211752 w 1649007"/>
                <a:gd name="connsiteY187" fmla="*/ 548169 h 2357111"/>
                <a:gd name="connsiteX188" fmla="*/ 1226824 w 1649007"/>
                <a:gd name="connsiteY188" fmla="*/ 477831 h 2357111"/>
                <a:gd name="connsiteX189" fmla="*/ 1241897 w 1649007"/>
                <a:gd name="connsiteY189" fmla="*/ 427589 h 2357111"/>
                <a:gd name="connsiteX190" fmla="*/ 1259089 w 1649007"/>
                <a:gd name="connsiteY190" fmla="*/ 402992 h 2357111"/>
                <a:gd name="connsiteX191" fmla="*/ 1236872 w 1649007"/>
                <a:gd name="connsiteY191" fmla="*/ 387396 h 2357111"/>
                <a:gd name="connsiteX192" fmla="*/ 1216776 w 1649007"/>
                <a:gd name="connsiteY192" fmla="*/ 357251 h 2357111"/>
                <a:gd name="connsiteX193" fmla="*/ 1211752 w 1649007"/>
                <a:gd name="connsiteY193" fmla="*/ 342178 h 2357111"/>
                <a:gd name="connsiteX194" fmla="*/ 1201703 w 1649007"/>
                <a:gd name="connsiteY194" fmla="*/ 332130 h 2357111"/>
                <a:gd name="connsiteX195" fmla="*/ 1191655 w 1649007"/>
                <a:gd name="connsiteY195" fmla="*/ 301985 h 2357111"/>
                <a:gd name="connsiteX196" fmla="*/ 1196679 w 1649007"/>
                <a:gd name="connsiteY196" fmla="*/ 181405 h 2357111"/>
                <a:gd name="connsiteX197" fmla="*/ 1225777 w 1649007"/>
                <a:gd name="connsiteY197" fmla="*/ 144116 h 2357111"/>
                <a:gd name="connsiteX198" fmla="*/ 1203299 w 1649007"/>
                <a:gd name="connsiteY198" fmla="*/ 118995 h 2357111"/>
                <a:gd name="connsiteX199" fmla="*/ 1181607 w 1649007"/>
                <a:gd name="connsiteY199" fmla="*/ 111066 h 2357111"/>
                <a:gd name="connsiteX200" fmla="*/ 1161510 w 1649007"/>
                <a:gd name="connsiteY200" fmla="*/ 116090 h 2357111"/>
                <a:gd name="connsiteX201" fmla="*/ 1130030 w 1649007"/>
                <a:gd name="connsiteY201" fmla="*/ 139091 h 2357111"/>
                <a:gd name="connsiteX202" fmla="*/ 1100696 w 1649007"/>
                <a:gd name="connsiteY202" fmla="*/ 156807 h 2357111"/>
                <a:gd name="connsiteX203" fmla="*/ 1076099 w 1649007"/>
                <a:gd name="connsiteY203" fmla="*/ 171356 h 2357111"/>
                <a:gd name="connsiteX204" fmla="*/ 1061026 w 1649007"/>
                <a:gd name="connsiteY204" fmla="*/ 176380 h 2357111"/>
                <a:gd name="connsiteX205" fmla="*/ 1035905 w 1649007"/>
                <a:gd name="connsiteY205" fmla="*/ 191453 h 2357111"/>
                <a:gd name="connsiteX206" fmla="*/ 1020833 w 1649007"/>
                <a:gd name="connsiteY206" fmla="*/ 201501 h 2357111"/>
                <a:gd name="connsiteX207" fmla="*/ 990688 w 1649007"/>
                <a:gd name="connsiteY207" fmla="*/ 211550 h 2357111"/>
                <a:gd name="connsiteX208" fmla="*/ 975615 w 1649007"/>
                <a:gd name="connsiteY208" fmla="*/ 216574 h 2357111"/>
                <a:gd name="connsiteX209" fmla="*/ 960543 w 1649007"/>
                <a:gd name="connsiteY209" fmla="*/ 221598 h 2357111"/>
                <a:gd name="connsiteX210" fmla="*/ 940446 w 1649007"/>
                <a:gd name="connsiteY210" fmla="*/ 216574 h 2357111"/>
                <a:gd name="connsiteX211" fmla="*/ 910301 w 1649007"/>
                <a:gd name="connsiteY211" fmla="*/ 181405 h 2357111"/>
                <a:gd name="connsiteX212" fmla="*/ 890204 w 1649007"/>
                <a:gd name="connsiteY212" fmla="*/ 161308 h 2357111"/>
                <a:gd name="connsiteX213" fmla="*/ 885180 w 1649007"/>
                <a:gd name="connsiteY213" fmla="*/ 146235 h 2357111"/>
                <a:gd name="connsiteX214" fmla="*/ 865083 w 1649007"/>
                <a:gd name="connsiteY214" fmla="*/ 121114 h 2357111"/>
                <a:gd name="connsiteX215" fmla="*/ 850011 w 1649007"/>
                <a:gd name="connsiteY215" fmla="*/ 111066 h 2357111"/>
                <a:gd name="connsiteX216" fmla="*/ 839963 w 1649007"/>
                <a:gd name="connsiteY216" fmla="*/ 95994 h 2357111"/>
                <a:gd name="connsiteX217" fmla="*/ 794222 w 1649007"/>
                <a:gd name="connsiteY217" fmla="*/ 56586 h 2357111"/>
                <a:gd name="connsiteX218" fmla="*/ 759576 w 1649007"/>
                <a:gd name="connsiteY218" fmla="*/ 50776 h 2357111"/>
                <a:gd name="connsiteX219" fmla="*/ 729431 w 1649007"/>
                <a:gd name="connsiteY219" fmla="*/ 40728 h 2357111"/>
                <a:gd name="connsiteX220" fmla="*/ 714358 w 1649007"/>
                <a:gd name="connsiteY220" fmla="*/ 35703 h 2357111"/>
                <a:gd name="connsiteX221" fmla="*/ 644020 w 1649007"/>
                <a:gd name="connsiteY221" fmla="*/ 40728 h 2357111"/>
                <a:gd name="connsiteX222" fmla="*/ 613875 w 1649007"/>
                <a:gd name="connsiteY222" fmla="*/ 50776 h 2357111"/>
                <a:gd name="connsiteX223" fmla="*/ 598802 w 1649007"/>
                <a:gd name="connsiteY223" fmla="*/ 40728 h 2357111"/>
                <a:gd name="connsiteX224" fmla="*/ 578705 w 1649007"/>
                <a:gd name="connsiteY224" fmla="*/ 20631 h 2357111"/>
                <a:gd name="connsiteX225" fmla="*/ 548560 w 1649007"/>
                <a:gd name="connsiteY225" fmla="*/ 10583 h 2357111"/>
                <a:gd name="connsiteX226" fmla="*/ 533488 w 1649007"/>
                <a:gd name="connsiteY226" fmla="*/ 5558 h 2357111"/>
                <a:gd name="connsiteX227" fmla="*/ 518415 w 1649007"/>
                <a:gd name="connsiteY227" fmla="*/ 534 h 2357111"/>
                <a:gd name="connsiteX228" fmla="*/ 503343 w 1649007"/>
                <a:gd name="connsiteY228" fmla="*/ 5558 h 2357111"/>
                <a:gd name="connsiteX0" fmla="*/ 503343 w 1649007"/>
                <a:gd name="connsiteY0" fmla="*/ 5558 h 2357111"/>
                <a:gd name="connsiteX1" fmla="*/ 503343 w 1649007"/>
                <a:gd name="connsiteY1" fmla="*/ 80921 h 2357111"/>
                <a:gd name="connsiteX2" fmla="*/ 518415 w 1649007"/>
                <a:gd name="connsiteY2" fmla="*/ 85945 h 2357111"/>
                <a:gd name="connsiteX3" fmla="*/ 528464 w 1649007"/>
                <a:gd name="connsiteY3" fmla="*/ 116090 h 2357111"/>
                <a:gd name="connsiteX4" fmla="*/ 543536 w 1649007"/>
                <a:gd name="connsiteY4" fmla="*/ 146235 h 2357111"/>
                <a:gd name="connsiteX5" fmla="*/ 553585 w 1649007"/>
                <a:gd name="connsiteY5" fmla="*/ 156284 h 2357111"/>
                <a:gd name="connsiteX6" fmla="*/ 548560 w 1649007"/>
                <a:gd name="connsiteY6" fmla="*/ 181405 h 2357111"/>
                <a:gd name="connsiteX7" fmla="*/ 513391 w 1649007"/>
                <a:gd name="connsiteY7" fmla="*/ 196477 h 2357111"/>
                <a:gd name="connsiteX8" fmla="*/ 503343 w 1649007"/>
                <a:gd name="connsiteY8" fmla="*/ 211550 h 2357111"/>
                <a:gd name="connsiteX9" fmla="*/ 488270 w 1649007"/>
                <a:gd name="connsiteY9" fmla="*/ 266816 h 2357111"/>
                <a:gd name="connsiteX10" fmla="*/ 478222 w 1649007"/>
                <a:gd name="connsiteY10" fmla="*/ 296961 h 2357111"/>
                <a:gd name="connsiteX11" fmla="*/ 468174 w 1649007"/>
                <a:gd name="connsiteY11" fmla="*/ 312033 h 2357111"/>
                <a:gd name="connsiteX12" fmla="*/ 448077 w 1649007"/>
                <a:gd name="connsiteY12" fmla="*/ 352227 h 2357111"/>
                <a:gd name="connsiteX13" fmla="*/ 443053 w 1649007"/>
                <a:gd name="connsiteY13" fmla="*/ 367299 h 2357111"/>
                <a:gd name="connsiteX14" fmla="*/ 422956 w 1649007"/>
                <a:gd name="connsiteY14" fmla="*/ 387396 h 2357111"/>
                <a:gd name="connsiteX15" fmla="*/ 412908 w 1649007"/>
                <a:gd name="connsiteY15" fmla="*/ 417541 h 2357111"/>
                <a:gd name="connsiteX16" fmla="*/ 407883 w 1649007"/>
                <a:gd name="connsiteY16" fmla="*/ 432613 h 2357111"/>
                <a:gd name="connsiteX17" fmla="*/ 387787 w 1649007"/>
                <a:gd name="connsiteY17" fmla="*/ 457734 h 2357111"/>
                <a:gd name="connsiteX18" fmla="*/ 382763 w 1649007"/>
                <a:gd name="connsiteY18" fmla="*/ 477831 h 2357111"/>
                <a:gd name="connsiteX19" fmla="*/ 377738 w 1649007"/>
                <a:gd name="connsiteY19" fmla="*/ 492903 h 2357111"/>
                <a:gd name="connsiteX20" fmla="*/ 367690 w 1649007"/>
                <a:gd name="connsiteY20" fmla="*/ 568266 h 2357111"/>
                <a:gd name="connsiteX21" fmla="*/ 357642 w 1649007"/>
                <a:gd name="connsiteY21" fmla="*/ 583339 h 2357111"/>
                <a:gd name="connsiteX22" fmla="*/ 342569 w 1649007"/>
                <a:gd name="connsiteY22" fmla="*/ 608460 h 2357111"/>
                <a:gd name="connsiteX23" fmla="*/ 327497 w 1649007"/>
                <a:gd name="connsiteY23" fmla="*/ 638605 h 2357111"/>
                <a:gd name="connsiteX24" fmla="*/ 322472 w 1649007"/>
                <a:gd name="connsiteY24" fmla="*/ 653677 h 2357111"/>
                <a:gd name="connsiteX25" fmla="*/ 312424 w 1649007"/>
                <a:gd name="connsiteY25" fmla="*/ 693871 h 2357111"/>
                <a:gd name="connsiteX26" fmla="*/ 297352 w 1649007"/>
                <a:gd name="connsiteY26" fmla="*/ 724016 h 2357111"/>
                <a:gd name="connsiteX27" fmla="*/ 287303 w 1649007"/>
                <a:gd name="connsiteY27" fmla="*/ 754161 h 2357111"/>
                <a:gd name="connsiteX28" fmla="*/ 282279 w 1649007"/>
                <a:gd name="connsiteY28" fmla="*/ 769233 h 2357111"/>
                <a:gd name="connsiteX29" fmla="*/ 272231 w 1649007"/>
                <a:gd name="connsiteY29" fmla="*/ 779282 h 2357111"/>
                <a:gd name="connsiteX30" fmla="*/ 267207 w 1649007"/>
                <a:gd name="connsiteY30" fmla="*/ 794354 h 2357111"/>
                <a:gd name="connsiteX31" fmla="*/ 247110 w 1649007"/>
                <a:gd name="connsiteY31" fmla="*/ 814451 h 2357111"/>
                <a:gd name="connsiteX32" fmla="*/ 242086 w 1649007"/>
                <a:gd name="connsiteY32" fmla="*/ 829523 h 2357111"/>
                <a:gd name="connsiteX33" fmla="*/ 227013 w 1649007"/>
                <a:gd name="connsiteY33" fmla="*/ 834547 h 2357111"/>
                <a:gd name="connsiteX34" fmla="*/ 221989 w 1649007"/>
                <a:gd name="connsiteY34" fmla="*/ 859668 h 2357111"/>
                <a:gd name="connsiteX35" fmla="*/ 211941 w 1649007"/>
                <a:gd name="connsiteY35" fmla="*/ 874741 h 2357111"/>
                <a:gd name="connsiteX36" fmla="*/ 171747 w 1649007"/>
                <a:gd name="connsiteY36" fmla="*/ 854644 h 2357111"/>
                <a:gd name="connsiteX37" fmla="*/ 121505 w 1649007"/>
                <a:gd name="connsiteY37" fmla="*/ 859668 h 2357111"/>
                <a:gd name="connsiteX38" fmla="*/ 111457 w 1649007"/>
                <a:gd name="connsiteY38" fmla="*/ 874741 h 2357111"/>
                <a:gd name="connsiteX39" fmla="*/ 81312 w 1649007"/>
                <a:gd name="connsiteY39" fmla="*/ 884789 h 2357111"/>
                <a:gd name="connsiteX40" fmla="*/ 51167 w 1649007"/>
                <a:gd name="connsiteY40" fmla="*/ 894838 h 2357111"/>
                <a:gd name="connsiteX41" fmla="*/ 36094 w 1649007"/>
                <a:gd name="connsiteY41" fmla="*/ 899862 h 2357111"/>
                <a:gd name="connsiteX42" fmla="*/ 10974 w 1649007"/>
                <a:gd name="connsiteY42" fmla="*/ 904886 h 2357111"/>
                <a:gd name="connsiteX43" fmla="*/ 925 w 1649007"/>
                <a:gd name="connsiteY43" fmla="*/ 914934 h 2357111"/>
                <a:gd name="connsiteX44" fmla="*/ 15998 w 1649007"/>
                <a:gd name="connsiteY44" fmla="*/ 955128 h 2357111"/>
                <a:gd name="connsiteX45" fmla="*/ 10974 w 1649007"/>
                <a:gd name="connsiteY45" fmla="*/ 975224 h 2357111"/>
                <a:gd name="connsiteX46" fmla="*/ 925 w 1649007"/>
                <a:gd name="connsiteY46" fmla="*/ 985273 h 2357111"/>
                <a:gd name="connsiteX47" fmla="*/ 5949 w 1649007"/>
                <a:gd name="connsiteY47" fmla="*/ 1005369 h 2357111"/>
                <a:gd name="connsiteX48" fmla="*/ 71264 w 1649007"/>
                <a:gd name="connsiteY48" fmla="*/ 1005369 h 2357111"/>
                <a:gd name="connsiteX49" fmla="*/ 76288 w 1649007"/>
                <a:gd name="connsiteY49" fmla="*/ 1020442 h 2357111"/>
                <a:gd name="connsiteX50" fmla="*/ 81312 w 1649007"/>
                <a:gd name="connsiteY50" fmla="*/ 1040539 h 2357111"/>
                <a:gd name="connsiteX51" fmla="*/ 76288 w 1649007"/>
                <a:gd name="connsiteY51" fmla="*/ 1100829 h 2357111"/>
                <a:gd name="connsiteX52" fmla="*/ 66239 w 1649007"/>
                <a:gd name="connsiteY52" fmla="*/ 1151071 h 2357111"/>
                <a:gd name="connsiteX53" fmla="*/ 71264 w 1649007"/>
                <a:gd name="connsiteY53" fmla="*/ 1216385 h 2357111"/>
                <a:gd name="connsiteX54" fmla="*/ 76288 w 1649007"/>
                <a:gd name="connsiteY54" fmla="*/ 1231457 h 2357111"/>
                <a:gd name="connsiteX55" fmla="*/ 96385 w 1649007"/>
                <a:gd name="connsiteY55" fmla="*/ 1251554 h 2357111"/>
                <a:gd name="connsiteX56" fmla="*/ 121505 w 1649007"/>
                <a:gd name="connsiteY56" fmla="*/ 1276675 h 2357111"/>
                <a:gd name="connsiteX57" fmla="*/ 146626 w 1649007"/>
                <a:gd name="connsiteY57" fmla="*/ 1291747 h 2357111"/>
                <a:gd name="connsiteX58" fmla="*/ 156675 w 1649007"/>
                <a:gd name="connsiteY58" fmla="*/ 1301796 h 2357111"/>
                <a:gd name="connsiteX59" fmla="*/ 166723 w 1649007"/>
                <a:gd name="connsiteY59" fmla="*/ 1316868 h 2357111"/>
                <a:gd name="connsiteX60" fmla="*/ 196868 w 1649007"/>
                <a:gd name="connsiteY60" fmla="*/ 1326917 h 2357111"/>
                <a:gd name="connsiteX61" fmla="*/ 242086 w 1649007"/>
                <a:gd name="connsiteY61" fmla="*/ 1347013 h 2357111"/>
                <a:gd name="connsiteX62" fmla="*/ 272231 w 1649007"/>
                <a:gd name="connsiteY62" fmla="*/ 1357062 h 2357111"/>
                <a:gd name="connsiteX63" fmla="*/ 362666 w 1649007"/>
                <a:gd name="connsiteY63" fmla="*/ 1367110 h 2357111"/>
                <a:gd name="connsiteX64" fmla="*/ 392811 w 1649007"/>
                <a:gd name="connsiteY64" fmla="*/ 1377158 h 2357111"/>
                <a:gd name="connsiteX65" fmla="*/ 427980 w 1649007"/>
                <a:gd name="connsiteY65" fmla="*/ 1387207 h 2357111"/>
                <a:gd name="connsiteX66" fmla="*/ 448077 w 1649007"/>
                <a:gd name="connsiteY66" fmla="*/ 1412328 h 2357111"/>
                <a:gd name="connsiteX67" fmla="*/ 478222 w 1649007"/>
                <a:gd name="connsiteY67" fmla="*/ 1422376 h 2357111"/>
                <a:gd name="connsiteX68" fmla="*/ 493294 w 1649007"/>
                <a:gd name="connsiteY68" fmla="*/ 1427400 h 2357111"/>
                <a:gd name="connsiteX69" fmla="*/ 508367 w 1649007"/>
                <a:gd name="connsiteY69" fmla="*/ 1432424 h 2357111"/>
                <a:gd name="connsiteX70" fmla="*/ 548560 w 1649007"/>
                <a:gd name="connsiteY70" fmla="*/ 1432424 h 2357111"/>
                <a:gd name="connsiteX71" fmla="*/ 563633 w 1649007"/>
                <a:gd name="connsiteY71" fmla="*/ 1427400 h 2357111"/>
                <a:gd name="connsiteX72" fmla="*/ 578705 w 1649007"/>
                <a:gd name="connsiteY72" fmla="*/ 1417352 h 2357111"/>
                <a:gd name="connsiteX73" fmla="*/ 608850 w 1649007"/>
                <a:gd name="connsiteY73" fmla="*/ 1407303 h 2357111"/>
                <a:gd name="connsiteX74" fmla="*/ 649044 w 1649007"/>
                <a:gd name="connsiteY74" fmla="*/ 1412328 h 2357111"/>
                <a:gd name="connsiteX75" fmla="*/ 669141 w 1649007"/>
                <a:gd name="connsiteY75" fmla="*/ 1457545 h 2357111"/>
                <a:gd name="connsiteX76" fmla="*/ 679189 w 1649007"/>
                <a:gd name="connsiteY76" fmla="*/ 1487690 h 2357111"/>
                <a:gd name="connsiteX77" fmla="*/ 684213 w 1649007"/>
                <a:gd name="connsiteY77" fmla="*/ 1502763 h 2357111"/>
                <a:gd name="connsiteX78" fmla="*/ 704310 w 1649007"/>
                <a:gd name="connsiteY78" fmla="*/ 1527884 h 2357111"/>
                <a:gd name="connsiteX79" fmla="*/ 719382 w 1649007"/>
                <a:gd name="connsiteY79" fmla="*/ 1558029 h 2357111"/>
                <a:gd name="connsiteX80" fmla="*/ 729431 w 1649007"/>
                <a:gd name="connsiteY80" fmla="*/ 1568077 h 2357111"/>
                <a:gd name="connsiteX81" fmla="*/ 739479 w 1649007"/>
                <a:gd name="connsiteY81" fmla="*/ 1583150 h 2357111"/>
                <a:gd name="connsiteX82" fmla="*/ 754552 w 1649007"/>
                <a:gd name="connsiteY82" fmla="*/ 1588174 h 2357111"/>
                <a:gd name="connsiteX83" fmla="*/ 769624 w 1649007"/>
                <a:gd name="connsiteY83" fmla="*/ 1598222 h 2357111"/>
                <a:gd name="connsiteX84" fmla="*/ 789721 w 1649007"/>
                <a:gd name="connsiteY84" fmla="*/ 1618319 h 2357111"/>
                <a:gd name="connsiteX85" fmla="*/ 814842 w 1649007"/>
                <a:gd name="connsiteY85" fmla="*/ 1653488 h 2357111"/>
                <a:gd name="connsiteX86" fmla="*/ 824890 w 1649007"/>
                <a:gd name="connsiteY86" fmla="*/ 1668561 h 2357111"/>
                <a:gd name="connsiteX87" fmla="*/ 855035 w 1649007"/>
                <a:gd name="connsiteY87" fmla="*/ 1678609 h 2357111"/>
                <a:gd name="connsiteX88" fmla="*/ 870108 w 1649007"/>
                <a:gd name="connsiteY88" fmla="*/ 1688657 h 2357111"/>
                <a:gd name="connsiteX89" fmla="*/ 890204 w 1649007"/>
                <a:gd name="connsiteY89" fmla="*/ 1708754 h 2357111"/>
                <a:gd name="connsiteX90" fmla="*/ 910301 w 1649007"/>
                <a:gd name="connsiteY90" fmla="*/ 1728851 h 2357111"/>
                <a:gd name="connsiteX91" fmla="*/ 930398 w 1649007"/>
                <a:gd name="connsiteY91" fmla="*/ 1774068 h 2357111"/>
                <a:gd name="connsiteX92" fmla="*/ 940446 w 1649007"/>
                <a:gd name="connsiteY92" fmla="*/ 1809238 h 2357111"/>
                <a:gd name="connsiteX93" fmla="*/ 950494 w 1649007"/>
                <a:gd name="connsiteY93" fmla="*/ 1859479 h 2357111"/>
                <a:gd name="connsiteX94" fmla="*/ 960543 w 1649007"/>
                <a:gd name="connsiteY94" fmla="*/ 1889624 h 2357111"/>
                <a:gd name="connsiteX95" fmla="*/ 975615 w 1649007"/>
                <a:gd name="connsiteY95" fmla="*/ 1904697 h 2357111"/>
                <a:gd name="connsiteX96" fmla="*/ 980639 w 1649007"/>
                <a:gd name="connsiteY96" fmla="*/ 1919769 h 2357111"/>
                <a:gd name="connsiteX97" fmla="*/ 1005760 w 1649007"/>
                <a:gd name="connsiteY97" fmla="*/ 1939866 h 2357111"/>
                <a:gd name="connsiteX98" fmla="*/ 1035905 w 1649007"/>
                <a:gd name="connsiteY98" fmla="*/ 2030301 h 2357111"/>
                <a:gd name="connsiteX99" fmla="*/ 1050978 w 1649007"/>
                <a:gd name="connsiteY99" fmla="*/ 2075519 h 2357111"/>
                <a:gd name="connsiteX100" fmla="*/ 1056002 w 1649007"/>
                <a:gd name="connsiteY100" fmla="*/ 2090591 h 2357111"/>
                <a:gd name="connsiteX101" fmla="*/ 1061026 w 1649007"/>
                <a:gd name="connsiteY101" fmla="*/ 2115712 h 2357111"/>
                <a:gd name="connsiteX102" fmla="*/ 1056002 w 1649007"/>
                <a:gd name="connsiteY102" fmla="*/ 2145857 h 2357111"/>
                <a:gd name="connsiteX103" fmla="*/ 1056002 w 1649007"/>
                <a:gd name="connsiteY103" fmla="*/ 2186051 h 2357111"/>
                <a:gd name="connsiteX104" fmla="*/ 1121316 w 1649007"/>
                <a:gd name="connsiteY104" fmla="*/ 2201123 h 2357111"/>
                <a:gd name="connsiteX105" fmla="*/ 1156486 w 1649007"/>
                <a:gd name="connsiteY105" fmla="*/ 2226244 h 2357111"/>
                <a:gd name="connsiteX106" fmla="*/ 1151461 w 1649007"/>
                <a:gd name="connsiteY106" fmla="*/ 2271462 h 2357111"/>
                <a:gd name="connsiteX107" fmla="*/ 1141413 w 1649007"/>
                <a:gd name="connsiteY107" fmla="*/ 2301607 h 2357111"/>
                <a:gd name="connsiteX108" fmla="*/ 1156486 w 1649007"/>
                <a:gd name="connsiteY108" fmla="*/ 2336776 h 2357111"/>
                <a:gd name="connsiteX109" fmla="*/ 1171558 w 1649007"/>
                <a:gd name="connsiteY109" fmla="*/ 2341800 h 2357111"/>
                <a:gd name="connsiteX110" fmla="*/ 1206727 w 1649007"/>
                <a:gd name="connsiteY110" fmla="*/ 2316679 h 2357111"/>
                <a:gd name="connsiteX111" fmla="*/ 1246921 w 1649007"/>
                <a:gd name="connsiteY111" fmla="*/ 2321703 h 2357111"/>
                <a:gd name="connsiteX112" fmla="*/ 1256969 w 1649007"/>
                <a:gd name="connsiteY112" fmla="*/ 2331752 h 2357111"/>
                <a:gd name="connsiteX113" fmla="*/ 1302187 w 1649007"/>
                <a:gd name="connsiteY113" fmla="*/ 2341800 h 2357111"/>
                <a:gd name="connsiteX114" fmla="*/ 1317259 w 1649007"/>
                <a:gd name="connsiteY114" fmla="*/ 2346824 h 2357111"/>
                <a:gd name="connsiteX115" fmla="*/ 1327308 w 1649007"/>
                <a:gd name="connsiteY115" fmla="*/ 2356873 h 2357111"/>
                <a:gd name="connsiteX116" fmla="*/ 1367501 w 1649007"/>
                <a:gd name="connsiteY116" fmla="*/ 2351849 h 2357111"/>
                <a:gd name="connsiteX117" fmla="*/ 1377549 w 1649007"/>
                <a:gd name="connsiteY117" fmla="*/ 2301607 h 2357111"/>
                <a:gd name="connsiteX118" fmla="*/ 1357453 w 1649007"/>
                <a:gd name="connsiteY118" fmla="*/ 2306631 h 2357111"/>
                <a:gd name="connsiteX119" fmla="*/ 1337356 w 1649007"/>
                <a:gd name="connsiteY119" fmla="*/ 2241317 h 2357111"/>
                <a:gd name="connsiteX120" fmla="*/ 1327308 w 1649007"/>
                <a:gd name="connsiteY120" fmla="*/ 2211172 h 2357111"/>
                <a:gd name="connsiteX121" fmla="*/ 1332332 w 1649007"/>
                <a:gd name="connsiteY121" fmla="*/ 2181027 h 2357111"/>
                <a:gd name="connsiteX122" fmla="*/ 1362477 w 1649007"/>
                <a:gd name="connsiteY122" fmla="*/ 2170978 h 2357111"/>
                <a:gd name="connsiteX123" fmla="*/ 1442864 w 1649007"/>
                <a:gd name="connsiteY123" fmla="*/ 2160930 h 2357111"/>
                <a:gd name="connsiteX124" fmla="*/ 1483057 w 1649007"/>
                <a:gd name="connsiteY124" fmla="*/ 2140833 h 2357111"/>
                <a:gd name="connsiteX125" fmla="*/ 1493105 w 1649007"/>
                <a:gd name="connsiteY125" fmla="*/ 2125761 h 2357111"/>
                <a:gd name="connsiteX126" fmla="*/ 1498130 w 1649007"/>
                <a:gd name="connsiteY126" fmla="*/ 2110688 h 2357111"/>
                <a:gd name="connsiteX127" fmla="*/ 1503154 w 1649007"/>
                <a:gd name="connsiteY127" fmla="*/ 2050398 h 2357111"/>
                <a:gd name="connsiteX128" fmla="*/ 1508178 w 1649007"/>
                <a:gd name="connsiteY128" fmla="*/ 2035325 h 2357111"/>
                <a:gd name="connsiteX129" fmla="*/ 1583541 w 1649007"/>
                <a:gd name="connsiteY129" fmla="*/ 2045374 h 2357111"/>
                <a:gd name="connsiteX130" fmla="*/ 1623734 w 1649007"/>
                <a:gd name="connsiteY130" fmla="*/ 2055422 h 2357111"/>
                <a:gd name="connsiteX131" fmla="*/ 1648855 w 1649007"/>
                <a:gd name="connsiteY131" fmla="*/ 2050398 h 2357111"/>
                <a:gd name="connsiteX132" fmla="*/ 1633782 w 1649007"/>
                <a:gd name="connsiteY132" fmla="*/ 2035849 h 2357111"/>
                <a:gd name="connsiteX133" fmla="*/ 1623734 w 1649007"/>
                <a:gd name="connsiteY133" fmla="*/ 2025800 h 2357111"/>
                <a:gd name="connsiteX134" fmla="*/ 1598351 w 1649007"/>
                <a:gd name="connsiteY134" fmla="*/ 2010990 h 2357111"/>
                <a:gd name="connsiteX135" fmla="*/ 1578516 w 1649007"/>
                <a:gd name="connsiteY135" fmla="*/ 2005966 h 2357111"/>
                <a:gd name="connsiteX136" fmla="*/ 1563444 w 1649007"/>
                <a:gd name="connsiteY136" fmla="*/ 1995918 h 2357111"/>
                <a:gd name="connsiteX137" fmla="*/ 1548371 w 1649007"/>
                <a:gd name="connsiteY137" fmla="*/ 1990893 h 2357111"/>
                <a:gd name="connsiteX138" fmla="*/ 1533299 w 1649007"/>
                <a:gd name="connsiteY138" fmla="*/ 1982964 h 2357111"/>
                <a:gd name="connsiteX139" fmla="*/ 1538323 w 1649007"/>
                <a:gd name="connsiteY139" fmla="*/ 1944890 h 2357111"/>
                <a:gd name="connsiteX140" fmla="*/ 1543347 w 1649007"/>
                <a:gd name="connsiteY140" fmla="*/ 1929818 h 2357111"/>
                <a:gd name="connsiteX141" fmla="*/ 1578516 w 1649007"/>
                <a:gd name="connsiteY141" fmla="*/ 1924794 h 2357111"/>
                <a:gd name="connsiteX142" fmla="*/ 1583541 w 1649007"/>
                <a:gd name="connsiteY142" fmla="*/ 1909721 h 2357111"/>
                <a:gd name="connsiteX143" fmla="*/ 1593589 w 1649007"/>
                <a:gd name="connsiteY143" fmla="*/ 1894649 h 2357111"/>
                <a:gd name="connsiteX144" fmla="*/ 1578516 w 1649007"/>
                <a:gd name="connsiteY144" fmla="*/ 1889624 h 2357111"/>
                <a:gd name="connsiteX145" fmla="*/ 1563444 w 1649007"/>
                <a:gd name="connsiteY145" fmla="*/ 1879576 h 2357111"/>
                <a:gd name="connsiteX146" fmla="*/ 1533299 w 1649007"/>
                <a:gd name="connsiteY146" fmla="*/ 1869528 h 2357111"/>
                <a:gd name="connsiteX147" fmla="*/ 1528275 w 1649007"/>
                <a:gd name="connsiteY147" fmla="*/ 1854455 h 2357111"/>
                <a:gd name="connsiteX148" fmla="*/ 1518226 w 1649007"/>
                <a:gd name="connsiteY148" fmla="*/ 1844407 h 2357111"/>
                <a:gd name="connsiteX149" fmla="*/ 1528275 w 1649007"/>
                <a:gd name="connsiteY149" fmla="*/ 1799189 h 2357111"/>
                <a:gd name="connsiteX150" fmla="*/ 1533299 w 1649007"/>
                <a:gd name="connsiteY150" fmla="*/ 1769044 h 2357111"/>
                <a:gd name="connsiteX151" fmla="*/ 1538323 w 1649007"/>
                <a:gd name="connsiteY151" fmla="*/ 1753972 h 2357111"/>
                <a:gd name="connsiteX152" fmla="*/ 1533299 w 1649007"/>
                <a:gd name="connsiteY152" fmla="*/ 1658512 h 2357111"/>
                <a:gd name="connsiteX153" fmla="*/ 1523250 w 1649007"/>
                <a:gd name="connsiteY153" fmla="*/ 1628367 h 2357111"/>
                <a:gd name="connsiteX154" fmla="*/ 1518226 w 1649007"/>
                <a:gd name="connsiteY154" fmla="*/ 1613295 h 2357111"/>
                <a:gd name="connsiteX155" fmla="*/ 1513202 w 1649007"/>
                <a:gd name="connsiteY155" fmla="*/ 1578125 h 2357111"/>
                <a:gd name="connsiteX156" fmla="*/ 1508178 w 1649007"/>
                <a:gd name="connsiteY156" fmla="*/ 1563053 h 2357111"/>
                <a:gd name="connsiteX157" fmla="*/ 1493105 w 1649007"/>
                <a:gd name="connsiteY157" fmla="*/ 1558029 h 2357111"/>
                <a:gd name="connsiteX158" fmla="*/ 1473009 w 1649007"/>
                <a:gd name="connsiteY158" fmla="*/ 1517835 h 2357111"/>
                <a:gd name="connsiteX159" fmla="*/ 1462960 w 1649007"/>
                <a:gd name="connsiteY159" fmla="*/ 1477642 h 2357111"/>
                <a:gd name="connsiteX160" fmla="*/ 1467985 w 1649007"/>
                <a:gd name="connsiteY160" fmla="*/ 1407303 h 2357111"/>
                <a:gd name="connsiteX161" fmla="*/ 1473009 w 1649007"/>
                <a:gd name="connsiteY161" fmla="*/ 1392231 h 2357111"/>
                <a:gd name="connsiteX162" fmla="*/ 1457936 w 1649007"/>
                <a:gd name="connsiteY162" fmla="*/ 1291747 h 2357111"/>
                <a:gd name="connsiteX163" fmla="*/ 1467985 w 1649007"/>
                <a:gd name="connsiteY163" fmla="*/ 1156095 h 2357111"/>
                <a:gd name="connsiteX164" fmla="*/ 1457936 w 1649007"/>
                <a:gd name="connsiteY164" fmla="*/ 1125950 h 2357111"/>
                <a:gd name="connsiteX165" fmla="*/ 1461652 w 1649007"/>
                <a:gd name="connsiteY165" fmla="*/ 1096328 h 2357111"/>
                <a:gd name="connsiteX166" fmla="*/ 1432815 w 1649007"/>
                <a:gd name="connsiteY166" fmla="*/ 1060635 h 2357111"/>
                <a:gd name="connsiteX167" fmla="*/ 1439697 w 1649007"/>
                <a:gd name="connsiteY167" fmla="*/ 1025989 h 2357111"/>
                <a:gd name="connsiteX168" fmla="*/ 1402670 w 1649007"/>
                <a:gd name="connsiteY168" fmla="*/ 1010394 h 2357111"/>
                <a:gd name="connsiteX169" fmla="*/ 1402147 w 1649007"/>
                <a:gd name="connsiteY169" fmla="*/ 993201 h 2357111"/>
                <a:gd name="connsiteX170" fmla="*/ 1367501 w 1649007"/>
                <a:gd name="connsiteY170" fmla="*/ 965176 h 2357111"/>
                <a:gd name="connsiteX171" fmla="*/ 1352428 w 1649007"/>
                <a:gd name="connsiteY171" fmla="*/ 940055 h 2357111"/>
                <a:gd name="connsiteX172" fmla="*/ 1349524 w 1649007"/>
                <a:gd name="connsiteY172" fmla="*/ 915458 h 2357111"/>
                <a:gd name="connsiteX173" fmla="*/ 1338952 w 1649007"/>
                <a:gd name="connsiteY173" fmla="*/ 895361 h 2357111"/>
                <a:gd name="connsiteX174" fmla="*/ 1317259 w 1649007"/>
                <a:gd name="connsiteY174" fmla="*/ 889813 h 2357111"/>
                <a:gd name="connsiteX175" fmla="*/ 1302187 w 1649007"/>
                <a:gd name="connsiteY175" fmla="*/ 851190 h 2357111"/>
                <a:gd name="connsiteX176" fmla="*/ 1262098 w 1649007"/>
                <a:gd name="connsiteY176" fmla="*/ 845486 h 2357111"/>
                <a:gd name="connsiteX177" fmla="*/ 1246921 w 1649007"/>
                <a:gd name="connsiteY177" fmla="*/ 869717 h 2357111"/>
                <a:gd name="connsiteX178" fmla="*/ 1221800 w 1649007"/>
                <a:gd name="connsiteY178" fmla="*/ 854644 h 2357111"/>
                <a:gd name="connsiteX179" fmla="*/ 1206727 w 1649007"/>
                <a:gd name="connsiteY179" fmla="*/ 839572 h 2357111"/>
                <a:gd name="connsiteX180" fmla="*/ 1201703 w 1649007"/>
                <a:gd name="connsiteY180" fmla="*/ 804402 h 2357111"/>
                <a:gd name="connsiteX181" fmla="*/ 1210705 w 1649007"/>
                <a:gd name="connsiteY181" fmla="*/ 755207 h 2357111"/>
                <a:gd name="connsiteX182" fmla="*/ 1176582 w 1649007"/>
                <a:gd name="connsiteY182" fmla="*/ 698895 h 2357111"/>
                <a:gd name="connsiteX183" fmla="*/ 1166534 w 1649007"/>
                <a:gd name="connsiteY183" fmla="*/ 668750 h 2357111"/>
                <a:gd name="connsiteX184" fmla="*/ 1161510 w 1649007"/>
                <a:gd name="connsiteY184" fmla="*/ 653677 h 2357111"/>
                <a:gd name="connsiteX185" fmla="*/ 1166534 w 1649007"/>
                <a:gd name="connsiteY185" fmla="*/ 563242 h 2357111"/>
                <a:gd name="connsiteX186" fmla="*/ 1196679 w 1649007"/>
                <a:gd name="connsiteY186" fmla="*/ 553194 h 2357111"/>
                <a:gd name="connsiteX187" fmla="*/ 1211752 w 1649007"/>
                <a:gd name="connsiteY187" fmla="*/ 548169 h 2357111"/>
                <a:gd name="connsiteX188" fmla="*/ 1226824 w 1649007"/>
                <a:gd name="connsiteY188" fmla="*/ 477831 h 2357111"/>
                <a:gd name="connsiteX189" fmla="*/ 1241897 w 1649007"/>
                <a:gd name="connsiteY189" fmla="*/ 427589 h 2357111"/>
                <a:gd name="connsiteX190" fmla="*/ 1259089 w 1649007"/>
                <a:gd name="connsiteY190" fmla="*/ 402992 h 2357111"/>
                <a:gd name="connsiteX191" fmla="*/ 1236872 w 1649007"/>
                <a:gd name="connsiteY191" fmla="*/ 387396 h 2357111"/>
                <a:gd name="connsiteX192" fmla="*/ 1216776 w 1649007"/>
                <a:gd name="connsiteY192" fmla="*/ 357251 h 2357111"/>
                <a:gd name="connsiteX193" fmla="*/ 1211752 w 1649007"/>
                <a:gd name="connsiteY193" fmla="*/ 342178 h 2357111"/>
                <a:gd name="connsiteX194" fmla="*/ 1201703 w 1649007"/>
                <a:gd name="connsiteY194" fmla="*/ 332130 h 2357111"/>
                <a:gd name="connsiteX195" fmla="*/ 1191655 w 1649007"/>
                <a:gd name="connsiteY195" fmla="*/ 301985 h 2357111"/>
                <a:gd name="connsiteX196" fmla="*/ 1196679 w 1649007"/>
                <a:gd name="connsiteY196" fmla="*/ 181405 h 2357111"/>
                <a:gd name="connsiteX197" fmla="*/ 1225777 w 1649007"/>
                <a:gd name="connsiteY197" fmla="*/ 144116 h 2357111"/>
                <a:gd name="connsiteX198" fmla="*/ 1203299 w 1649007"/>
                <a:gd name="connsiteY198" fmla="*/ 118995 h 2357111"/>
                <a:gd name="connsiteX199" fmla="*/ 1181607 w 1649007"/>
                <a:gd name="connsiteY199" fmla="*/ 111066 h 2357111"/>
                <a:gd name="connsiteX200" fmla="*/ 1161510 w 1649007"/>
                <a:gd name="connsiteY200" fmla="*/ 116090 h 2357111"/>
                <a:gd name="connsiteX201" fmla="*/ 1130030 w 1649007"/>
                <a:gd name="connsiteY201" fmla="*/ 139091 h 2357111"/>
                <a:gd name="connsiteX202" fmla="*/ 1100696 w 1649007"/>
                <a:gd name="connsiteY202" fmla="*/ 156807 h 2357111"/>
                <a:gd name="connsiteX203" fmla="*/ 1076099 w 1649007"/>
                <a:gd name="connsiteY203" fmla="*/ 171356 h 2357111"/>
                <a:gd name="connsiteX204" fmla="*/ 1061026 w 1649007"/>
                <a:gd name="connsiteY204" fmla="*/ 176380 h 2357111"/>
                <a:gd name="connsiteX205" fmla="*/ 1035905 w 1649007"/>
                <a:gd name="connsiteY205" fmla="*/ 191453 h 2357111"/>
                <a:gd name="connsiteX206" fmla="*/ 1020833 w 1649007"/>
                <a:gd name="connsiteY206" fmla="*/ 201501 h 2357111"/>
                <a:gd name="connsiteX207" fmla="*/ 990688 w 1649007"/>
                <a:gd name="connsiteY207" fmla="*/ 211550 h 2357111"/>
                <a:gd name="connsiteX208" fmla="*/ 975615 w 1649007"/>
                <a:gd name="connsiteY208" fmla="*/ 216574 h 2357111"/>
                <a:gd name="connsiteX209" fmla="*/ 960543 w 1649007"/>
                <a:gd name="connsiteY209" fmla="*/ 221598 h 2357111"/>
                <a:gd name="connsiteX210" fmla="*/ 940446 w 1649007"/>
                <a:gd name="connsiteY210" fmla="*/ 216574 h 2357111"/>
                <a:gd name="connsiteX211" fmla="*/ 910301 w 1649007"/>
                <a:gd name="connsiteY211" fmla="*/ 181405 h 2357111"/>
                <a:gd name="connsiteX212" fmla="*/ 890204 w 1649007"/>
                <a:gd name="connsiteY212" fmla="*/ 161308 h 2357111"/>
                <a:gd name="connsiteX213" fmla="*/ 885180 w 1649007"/>
                <a:gd name="connsiteY213" fmla="*/ 146235 h 2357111"/>
                <a:gd name="connsiteX214" fmla="*/ 865083 w 1649007"/>
                <a:gd name="connsiteY214" fmla="*/ 121114 h 2357111"/>
                <a:gd name="connsiteX215" fmla="*/ 850011 w 1649007"/>
                <a:gd name="connsiteY215" fmla="*/ 111066 h 2357111"/>
                <a:gd name="connsiteX216" fmla="*/ 839963 w 1649007"/>
                <a:gd name="connsiteY216" fmla="*/ 95994 h 2357111"/>
                <a:gd name="connsiteX217" fmla="*/ 794222 w 1649007"/>
                <a:gd name="connsiteY217" fmla="*/ 56586 h 2357111"/>
                <a:gd name="connsiteX218" fmla="*/ 759576 w 1649007"/>
                <a:gd name="connsiteY218" fmla="*/ 50776 h 2357111"/>
                <a:gd name="connsiteX219" fmla="*/ 729431 w 1649007"/>
                <a:gd name="connsiteY219" fmla="*/ 40728 h 2357111"/>
                <a:gd name="connsiteX220" fmla="*/ 714358 w 1649007"/>
                <a:gd name="connsiteY220" fmla="*/ 35703 h 2357111"/>
                <a:gd name="connsiteX221" fmla="*/ 644020 w 1649007"/>
                <a:gd name="connsiteY221" fmla="*/ 40728 h 2357111"/>
                <a:gd name="connsiteX222" fmla="*/ 613875 w 1649007"/>
                <a:gd name="connsiteY222" fmla="*/ 50776 h 2357111"/>
                <a:gd name="connsiteX223" fmla="*/ 598802 w 1649007"/>
                <a:gd name="connsiteY223" fmla="*/ 40728 h 2357111"/>
                <a:gd name="connsiteX224" fmla="*/ 578705 w 1649007"/>
                <a:gd name="connsiteY224" fmla="*/ 20631 h 2357111"/>
                <a:gd name="connsiteX225" fmla="*/ 548560 w 1649007"/>
                <a:gd name="connsiteY225" fmla="*/ 10583 h 2357111"/>
                <a:gd name="connsiteX226" fmla="*/ 533488 w 1649007"/>
                <a:gd name="connsiteY226" fmla="*/ 5558 h 2357111"/>
                <a:gd name="connsiteX227" fmla="*/ 518415 w 1649007"/>
                <a:gd name="connsiteY227" fmla="*/ 534 h 2357111"/>
                <a:gd name="connsiteX228" fmla="*/ 503343 w 1649007"/>
                <a:gd name="connsiteY228" fmla="*/ 5558 h 2357111"/>
                <a:gd name="connsiteX0" fmla="*/ 503343 w 1649007"/>
                <a:gd name="connsiteY0" fmla="*/ 5558 h 2357111"/>
                <a:gd name="connsiteX1" fmla="*/ 503343 w 1649007"/>
                <a:gd name="connsiteY1" fmla="*/ 80921 h 2357111"/>
                <a:gd name="connsiteX2" fmla="*/ 518415 w 1649007"/>
                <a:gd name="connsiteY2" fmla="*/ 85945 h 2357111"/>
                <a:gd name="connsiteX3" fmla="*/ 528464 w 1649007"/>
                <a:gd name="connsiteY3" fmla="*/ 116090 h 2357111"/>
                <a:gd name="connsiteX4" fmla="*/ 543536 w 1649007"/>
                <a:gd name="connsiteY4" fmla="*/ 146235 h 2357111"/>
                <a:gd name="connsiteX5" fmla="*/ 553585 w 1649007"/>
                <a:gd name="connsiteY5" fmla="*/ 156284 h 2357111"/>
                <a:gd name="connsiteX6" fmla="*/ 548560 w 1649007"/>
                <a:gd name="connsiteY6" fmla="*/ 181405 h 2357111"/>
                <a:gd name="connsiteX7" fmla="*/ 513391 w 1649007"/>
                <a:gd name="connsiteY7" fmla="*/ 196477 h 2357111"/>
                <a:gd name="connsiteX8" fmla="*/ 503343 w 1649007"/>
                <a:gd name="connsiteY8" fmla="*/ 211550 h 2357111"/>
                <a:gd name="connsiteX9" fmla="*/ 488270 w 1649007"/>
                <a:gd name="connsiteY9" fmla="*/ 266816 h 2357111"/>
                <a:gd name="connsiteX10" fmla="*/ 478222 w 1649007"/>
                <a:gd name="connsiteY10" fmla="*/ 296961 h 2357111"/>
                <a:gd name="connsiteX11" fmla="*/ 468174 w 1649007"/>
                <a:gd name="connsiteY11" fmla="*/ 312033 h 2357111"/>
                <a:gd name="connsiteX12" fmla="*/ 448077 w 1649007"/>
                <a:gd name="connsiteY12" fmla="*/ 352227 h 2357111"/>
                <a:gd name="connsiteX13" fmla="*/ 443053 w 1649007"/>
                <a:gd name="connsiteY13" fmla="*/ 367299 h 2357111"/>
                <a:gd name="connsiteX14" fmla="*/ 422956 w 1649007"/>
                <a:gd name="connsiteY14" fmla="*/ 387396 h 2357111"/>
                <a:gd name="connsiteX15" fmla="*/ 412908 w 1649007"/>
                <a:gd name="connsiteY15" fmla="*/ 417541 h 2357111"/>
                <a:gd name="connsiteX16" fmla="*/ 407883 w 1649007"/>
                <a:gd name="connsiteY16" fmla="*/ 432613 h 2357111"/>
                <a:gd name="connsiteX17" fmla="*/ 387787 w 1649007"/>
                <a:gd name="connsiteY17" fmla="*/ 457734 h 2357111"/>
                <a:gd name="connsiteX18" fmla="*/ 382763 w 1649007"/>
                <a:gd name="connsiteY18" fmla="*/ 477831 h 2357111"/>
                <a:gd name="connsiteX19" fmla="*/ 377738 w 1649007"/>
                <a:gd name="connsiteY19" fmla="*/ 492903 h 2357111"/>
                <a:gd name="connsiteX20" fmla="*/ 367690 w 1649007"/>
                <a:gd name="connsiteY20" fmla="*/ 568266 h 2357111"/>
                <a:gd name="connsiteX21" fmla="*/ 357642 w 1649007"/>
                <a:gd name="connsiteY21" fmla="*/ 583339 h 2357111"/>
                <a:gd name="connsiteX22" fmla="*/ 342569 w 1649007"/>
                <a:gd name="connsiteY22" fmla="*/ 608460 h 2357111"/>
                <a:gd name="connsiteX23" fmla="*/ 327497 w 1649007"/>
                <a:gd name="connsiteY23" fmla="*/ 638605 h 2357111"/>
                <a:gd name="connsiteX24" fmla="*/ 322472 w 1649007"/>
                <a:gd name="connsiteY24" fmla="*/ 653677 h 2357111"/>
                <a:gd name="connsiteX25" fmla="*/ 312424 w 1649007"/>
                <a:gd name="connsiteY25" fmla="*/ 693871 h 2357111"/>
                <a:gd name="connsiteX26" fmla="*/ 297352 w 1649007"/>
                <a:gd name="connsiteY26" fmla="*/ 724016 h 2357111"/>
                <a:gd name="connsiteX27" fmla="*/ 287303 w 1649007"/>
                <a:gd name="connsiteY27" fmla="*/ 754161 h 2357111"/>
                <a:gd name="connsiteX28" fmla="*/ 282279 w 1649007"/>
                <a:gd name="connsiteY28" fmla="*/ 769233 h 2357111"/>
                <a:gd name="connsiteX29" fmla="*/ 272231 w 1649007"/>
                <a:gd name="connsiteY29" fmla="*/ 779282 h 2357111"/>
                <a:gd name="connsiteX30" fmla="*/ 267207 w 1649007"/>
                <a:gd name="connsiteY30" fmla="*/ 794354 h 2357111"/>
                <a:gd name="connsiteX31" fmla="*/ 247110 w 1649007"/>
                <a:gd name="connsiteY31" fmla="*/ 814451 h 2357111"/>
                <a:gd name="connsiteX32" fmla="*/ 242086 w 1649007"/>
                <a:gd name="connsiteY32" fmla="*/ 829523 h 2357111"/>
                <a:gd name="connsiteX33" fmla="*/ 227013 w 1649007"/>
                <a:gd name="connsiteY33" fmla="*/ 834547 h 2357111"/>
                <a:gd name="connsiteX34" fmla="*/ 221989 w 1649007"/>
                <a:gd name="connsiteY34" fmla="*/ 859668 h 2357111"/>
                <a:gd name="connsiteX35" fmla="*/ 211941 w 1649007"/>
                <a:gd name="connsiteY35" fmla="*/ 874741 h 2357111"/>
                <a:gd name="connsiteX36" fmla="*/ 171747 w 1649007"/>
                <a:gd name="connsiteY36" fmla="*/ 854644 h 2357111"/>
                <a:gd name="connsiteX37" fmla="*/ 121505 w 1649007"/>
                <a:gd name="connsiteY37" fmla="*/ 859668 h 2357111"/>
                <a:gd name="connsiteX38" fmla="*/ 111457 w 1649007"/>
                <a:gd name="connsiteY38" fmla="*/ 874741 h 2357111"/>
                <a:gd name="connsiteX39" fmla="*/ 81312 w 1649007"/>
                <a:gd name="connsiteY39" fmla="*/ 884789 h 2357111"/>
                <a:gd name="connsiteX40" fmla="*/ 51167 w 1649007"/>
                <a:gd name="connsiteY40" fmla="*/ 894838 h 2357111"/>
                <a:gd name="connsiteX41" fmla="*/ 36094 w 1649007"/>
                <a:gd name="connsiteY41" fmla="*/ 899862 h 2357111"/>
                <a:gd name="connsiteX42" fmla="*/ 10974 w 1649007"/>
                <a:gd name="connsiteY42" fmla="*/ 904886 h 2357111"/>
                <a:gd name="connsiteX43" fmla="*/ 925 w 1649007"/>
                <a:gd name="connsiteY43" fmla="*/ 914934 h 2357111"/>
                <a:gd name="connsiteX44" fmla="*/ 15998 w 1649007"/>
                <a:gd name="connsiteY44" fmla="*/ 955128 h 2357111"/>
                <a:gd name="connsiteX45" fmla="*/ 10974 w 1649007"/>
                <a:gd name="connsiteY45" fmla="*/ 975224 h 2357111"/>
                <a:gd name="connsiteX46" fmla="*/ 925 w 1649007"/>
                <a:gd name="connsiteY46" fmla="*/ 985273 h 2357111"/>
                <a:gd name="connsiteX47" fmla="*/ 5949 w 1649007"/>
                <a:gd name="connsiteY47" fmla="*/ 1005369 h 2357111"/>
                <a:gd name="connsiteX48" fmla="*/ 71264 w 1649007"/>
                <a:gd name="connsiteY48" fmla="*/ 1005369 h 2357111"/>
                <a:gd name="connsiteX49" fmla="*/ 76288 w 1649007"/>
                <a:gd name="connsiteY49" fmla="*/ 1020442 h 2357111"/>
                <a:gd name="connsiteX50" fmla="*/ 81312 w 1649007"/>
                <a:gd name="connsiteY50" fmla="*/ 1040539 h 2357111"/>
                <a:gd name="connsiteX51" fmla="*/ 76288 w 1649007"/>
                <a:gd name="connsiteY51" fmla="*/ 1100829 h 2357111"/>
                <a:gd name="connsiteX52" fmla="*/ 66239 w 1649007"/>
                <a:gd name="connsiteY52" fmla="*/ 1151071 h 2357111"/>
                <a:gd name="connsiteX53" fmla="*/ 71264 w 1649007"/>
                <a:gd name="connsiteY53" fmla="*/ 1216385 h 2357111"/>
                <a:gd name="connsiteX54" fmla="*/ 76288 w 1649007"/>
                <a:gd name="connsiteY54" fmla="*/ 1231457 h 2357111"/>
                <a:gd name="connsiteX55" fmla="*/ 96385 w 1649007"/>
                <a:gd name="connsiteY55" fmla="*/ 1251554 h 2357111"/>
                <a:gd name="connsiteX56" fmla="*/ 121505 w 1649007"/>
                <a:gd name="connsiteY56" fmla="*/ 1276675 h 2357111"/>
                <a:gd name="connsiteX57" fmla="*/ 146626 w 1649007"/>
                <a:gd name="connsiteY57" fmla="*/ 1291747 h 2357111"/>
                <a:gd name="connsiteX58" fmla="*/ 156675 w 1649007"/>
                <a:gd name="connsiteY58" fmla="*/ 1301796 h 2357111"/>
                <a:gd name="connsiteX59" fmla="*/ 166723 w 1649007"/>
                <a:gd name="connsiteY59" fmla="*/ 1316868 h 2357111"/>
                <a:gd name="connsiteX60" fmla="*/ 196868 w 1649007"/>
                <a:gd name="connsiteY60" fmla="*/ 1326917 h 2357111"/>
                <a:gd name="connsiteX61" fmla="*/ 242086 w 1649007"/>
                <a:gd name="connsiteY61" fmla="*/ 1347013 h 2357111"/>
                <a:gd name="connsiteX62" fmla="*/ 272231 w 1649007"/>
                <a:gd name="connsiteY62" fmla="*/ 1357062 h 2357111"/>
                <a:gd name="connsiteX63" fmla="*/ 362666 w 1649007"/>
                <a:gd name="connsiteY63" fmla="*/ 1367110 h 2357111"/>
                <a:gd name="connsiteX64" fmla="*/ 392811 w 1649007"/>
                <a:gd name="connsiteY64" fmla="*/ 1377158 h 2357111"/>
                <a:gd name="connsiteX65" fmla="*/ 427980 w 1649007"/>
                <a:gd name="connsiteY65" fmla="*/ 1387207 h 2357111"/>
                <a:gd name="connsiteX66" fmla="*/ 448077 w 1649007"/>
                <a:gd name="connsiteY66" fmla="*/ 1412328 h 2357111"/>
                <a:gd name="connsiteX67" fmla="*/ 478222 w 1649007"/>
                <a:gd name="connsiteY67" fmla="*/ 1422376 h 2357111"/>
                <a:gd name="connsiteX68" fmla="*/ 493294 w 1649007"/>
                <a:gd name="connsiteY68" fmla="*/ 1427400 h 2357111"/>
                <a:gd name="connsiteX69" fmla="*/ 508367 w 1649007"/>
                <a:gd name="connsiteY69" fmla="*/ 1432424 h 2357111"/>
                <a:gd name="connsiteX70" fmla="*/ 548560 w 1649007"/>
                <a:gd name="connsiteY70" fmla="*/ 1432424 h 2357111"/>
                <a:gd name="connsiteX71" fmla="*/ 563633 w 1649007"/>
                <a:gd name="connsiteY71" fmla="*/ 1427400 h 2357111"/>
                <a:gd name="connsiteX72" fmla="*/ 578705 w 1649007"/>
                <a:gd name="connsiteY72" fmla="*/ 1417352 h 2357111"/>
                <a:gd name="connsiteX73" fmla="*/ 608850 w 1649007"/>
                <a:gd name="connsiteY73" fmla="*/ 1407303 h 2357111"/>
                <a:gd name="connsiteX74" fmla="*/ 649044 w 1649007"/>
                <a:gd name="connsiteY74" fmla="*/ 1412328 h 2357111"/>
                <a:gd name="connsiteX75" fmla="*/ 669141 w 1649007"/>
                <a:gd name="connsiteY75" fmla="*/ 1457545 h 2357111"/>
                <a:gd name="connsiteX76" fmla="*/ 679189 w 1649007"/>
                <a:gd name="connsiteY76" fmla="*/ 1487690 h 2357111"/>
                <a:gd name="connsiteX77" fmla="*/ 684213 w 1649007"/>
                <a:gd name="connsiteY77" fmla="*/ 1502763 h 2357111"/>
                <a:gd name="connsiteX78" fmla="*/ 704310 w 1649007"/>
                <a:gd name="connsiteY78" fmla="*/ 1527884 h 2357111"/>
                <a:gd name="connsiteX79" fmla="*/ 719382 w 1649007"/>
                <a:gd name="connsiteY79" fmla="*/ 1558029 h 2357111"/>
                <a:gd name="connsiteX80" fmla="*/ 729431 w 1649007"/>
                <a:gd name="connsiteY80" fmla="*/ 1568077 h 2357111"/>
                <a:gd name="connsiteX81" fmla="*/ 739479 w 1649007"/>
                <a:gd name="connsiteY81" fmla="*/ 1583150 h 2357111"/>
                <a:gd name="connsiteX82" fmla="*/ 754552 w 1649007"/>
                <a:gd name="connsiteY82" fmla="*/ 1588174 h 2357111"/>
                <a:gd name="connsiteX83" fmla="*/ 769624 w 1649007"/>
                <a:gd name="connsiteY83" fmla="*/ 1598222 h 2357111"/>
                <a:gd name="connsiteX84" fmla="*/ 789721 w 1649007"/>
                <a:gd name="connsiteY84" fmla="*/ 1618319 h 2357111"/>
                <a:gd name="connsiteX85" fmla="*/ 814842 w 1649007"/>
                <a:gd name="connsiteY85" fmla="*/ 1653488 h 2357111"/>
                <a:gd name="connsiteX86" fmla="*/ 824890 w 1649007"/>
                <a:gd name="connsiteY86" fmla="*/ 1668561 h 2357111"/>
                <a:gd name="connsiteX87" fmla="*/ 855035 w 1649007"/>
                <a:gd name="connsiteY87" fmla="*/ 1678609 h 2357111"/>
                <a:gd name="connsiteX88" fmla="*/ 870108 w 1649007"/>
                <a:gd name="connsiteY88" fmla="*/ 1688657 h 2357111"/>
                <a:gd name="connsiteX89" fmla="*/ 890204 w 1649007"/>
                <a:gd name="connsiteY89" fmla="*/ 1708754 h 2357111"/>
                <a:gd name="connsiteX90" fmla="*/ 910301 w 1649007"/>
                <a:gd name="connsiteY90" fmla="*/ 1728851 h 2357111"/>
                <a:gd name="connsiteX91" fmla="*/ 930398 w 1649007"/>
                <a:gd name="connsiteY91" fmla="*/ 1774068 h 2357111"/>
                <a:gd name="connsiteX92" fmla="*/ 940446 w 1649007"/>
                <a:gd name="connsiteY92" fmla="*/ 1809238 h 2357111"/>
                <a:gd name="connsiteX93" fmla="*/ 950494 w 1649007"/>
                <a:gd name="connsiteY93" fmla="*/ 1859479 h 2357111"/>
                <a:gd name="connsiteX94" fmla="*/ 960543 w 1649007"/>
                <a:gd name="connsiteY94" fmla="*/ 1889624 h 2357111"/>
                <a:gd name="connsiteX95" fmla="*/ 975615 w 1649007"/>
                <a:gd name="connsiteY95" fmla="*/ 1904697 h 2357111"/>
                <a:gd name="connsiteX96" fmla="*/ 980639 w 1649007"/>
                <a:gd name="connsiteY96" fmla="*/ 1919769 h 2357111"/>
                <a:gd name="connsiteX97" fmla="*/ 1005760 w 1649007"/>
                <a:gd name="connsiteY97" fmla="*/ 1939866 h 2357111"/>
                <a:gd name="connsiteX98" fmla="*/ 1035905 w 1649007"/>
                <a:gd name="connsiteY98" fmla="*/ 2030301 h 2357111"/>
                <a:gd name="connsiteX99" fmla="*/ 1050978 w 1649007"/>
                <a:gd name="connsiteY99" fmla="*/ 2075519 h 2357111"/>
                <a:gd name="connsiteX100" fmla="*/ 1056002 w 1649007"/>
                <a:gd name="connsiteY100" fmla="*/ 2090591 h 2357111"/>
                <a:gd name="connsiteX101" fmla="*/ 1061026 w 1649007"/>
                <a:gd name="connsiteY101" fmla="*/ 2115712 h 2357111"/>
                <a:gd name="connsiteX102" fmla="*/ 1056002 w 1649007"/>
                <a:gd name="connsiteY102" fmla="*/ 2145857 h 2357111"/>
                <a:gd name="connsiteX103" fmla="*/ 1056002 w 1649007"/>
                <a:gd name="connsiteY103" fmla="*/ 2186051 h 2357111"/>
                <a:gd name="connsiteX104" fmla="*/ 1121316 w 1649007"/>
                <a:gd name="connsiteY104" fmla="*/ 2201123 h 2357111"/>
                <a:gd name="connsiteX105" fmla="*/ 1156486 w 1649007"/>
                <a:gd name="connsiteY105" fmla="*/ 2226244 h 2357111"/>
                <a:gd name="connsiteX106" fmla="*/ 1151461 w 1649007"/>
                <a:gd name="connsiteY106" fmla="*/ 2271462 h 2357111"/>
                <a:gd name="connsiteX107" fmla="*/ 1141413 w 1649007"/>
                <a:gd name="connsiteY107" fmla="*/ 2301607 h 2357111"/>
                <a:gd name="connsiteX108" fmla="*/ 1156486 w 1649007"/>
                <a:gd name="connsiteY108" fmla="*/ 2336776 h 2357111"/>
                <a:gd name="connsiteX109" fmla="*/ 1171558 w 1649007"/>
                <a:gd name="connsiteY109" fmla="*/ 2341800 h 2357111"/>
                <a:gd name="connsiteX110" fmla="*/ 1206727 w 1649007"/>
                <a:gd name="connsiteY110" fmla="*/ 2316679 h 2357111"/>
                <a:gd name="connsiteX111" fmla="*/ 1246921 w 1649007"/>
                <a:gd name="connsiteY111" fmla="*/ 2321703 h 2357111"/>
                <a:gd name="connsiteX112" fmla="*/ 1256969 w 1649007"/>
                <a:gd name="connsiteY112" fmla="*/ 2331752 h 2357111"/>
                <a:gd name="connsiteX113" fmla="*/ 1302187 w 1649007"/>
                <a:gd name="connsiteY113" fmla="*/ 2341800 h 2357111"/>
                <a:gd name="connsiteX114" fmla="*/ 1317259 w 1649007"/>
                <a:gd name="connsiteY114" fmla="*/ 2346824 h 2357111"/>
                <a:gd name="connsiteX115" fmla="*/ 1327308 w 1649007"/>
                <a:gd name="connsiteY115" fmla="*/ 2356873 h 2357111"/>
                <a:gd name="connsiteX116" fmla="*/ 1367501 w 1649007"/>
                <a:gd name="connsiteY116" fmla="*/ 2351849 h 2357111"/>
                <a:gd name="connsiteX117" fmla="*/ 1377549 w 1649007"/>
                <a:gd name="connsiteY117" fmla="*/ 2301607 h 2357111"/>
                <a:gd name="connsiteX118" fmla="*/ 1357453 w 1649007"/>
                <a:gd name="connsiteY118" fmla="*/ 2306631 h 2357111"/>
                <a:gd name="connsiteX119" fmla="*/ 1337356 w 1649007"/>
                <a:gd name="connsiteY119" fmla="*/ 2241317 h 2357111"/>
                <a:gd name="connsiteX120" fmla="*/ 1327308 w 1649007"/>
                <a:gd name="connsiteY120" fmla="*/ 2211172 h 2357111"/>
                <a:gd name="connsiteX121" fmla="*/ 1332332 w 1649007"/>
                <a:gd name="connsiteY121" fmla="*/ 2181027 h 2357111"/>
                <a:gd name="connsiteX122" fmla="*/ 1362477 w 1649007"/>
                <a:gd name="connsiteY122" fmla="*/ 2170978 h 2357111"/>
                <a:gd name="connsiteX123" fmla="*/ 1442864 w 1649007"/>
                <a:gd name="connsiteY123" fmla="*/ 2160930 h 2357111"/>
                <a:gd name="connsiteX124" fmla="*/ 1483057 w 1649007"/>
                <a:gd name="connsiteY124" fmla="*/ 2140833 h 2357111"/>
                <a:gd name="connsiteX125" fmla="*/ 1493105 w 1649007"/>
                <a:gd name="connsiteY125" fmla="*/ 2125761 h 2357111"/>
                <a:gd name="connsiteX126" fmla="*/ 1498130 w 1649007"/>
                <a:gd name="connsiteY126" fmla="*/ 2110688 h 2357111"/>
                <a:gd name="connsiteX127" fmla="*/ 1503154 w 1649007"/>
                <a:gd name="connsiteY127" fmla="*/ 2050398 h 2357111"/>
                <a:gd name="connsiteX128" fmla="*/ 1508178 w 1649007"/>
                <a:gd name="connsiteY128" fmla="*/ 2035325 h 2357111"/>
                <a:gd name="connsiteX129" fmla="*/ 1583541 w 1649007"/>
                <a:gd name="connsiteY129" fmla="*/ 2045374 h 2357111"/>
                <a:gd name="connsiteX130" fmla="*/ 1623734 w 1649007"/>
                <a:gd name="connsiteY130" fmla="*/ 2055422 h 2357111"/>
                <a:gd name="connsiteX131" fmla="*/ 1648855 w 1649007"/>
                <a:gd name="connsiteY131" fmla="*/ 2050398 h 2357111"/>
                <a:gd name="connsiteX132" fmla="*/ 1633782 w 1649007"/>
                <a:gd name="connsiteY132" fmla="*/ 2035849 h 2357111"/>
                <a:gd name="connsiteX133" fmla="*/ 1623734 w 1649007"/>
                <a:gd name="connsiteY133" fmla="*/ 2025800 h 2357111"/>
                <a:gd name="connsiteX134" fmla="*/ 1598351 w 1649007"/>
                <a:gd name="connsiteY134" fmla="*/ 2010990 h 2357111"/>
                <a:gd name="connsiteX135" fmla="*/ 1578516 w 1649007"/>
                <a:gd name="connsiteY135" fmla="*/ 2005966 h 2357111"/>
                <a:gd name="connsiteX136" fmla="*/ 1563444 w 1649007"/>
                <a:gd name="connsiteY136" fmla="*/ 1995918 h 2357111"/>
                <a:gd name="connsiteX137" fmla="*/ 1548371 w 1649007"/>
                <a:gd name="connsiteY137" fmla="*/ 1990893 h 2357111"/>
                <a:gd name="connsiteX138" fmla="*/ 1533299 w 1649007"/>
                <a:gd name="connsiteY138" fmla="*/ 1982964 h 2357111"/>
                <a:gd name="connsiteX139" fmla="*/ 1538323 w 1649007"/>
                <a:gd name="connsiteY139" fmla="*/ 1944890 h 2357111"/>
                <a:gd name="connsiteX140" fmla="*/ 1550491 w 1649007"/>
                <a:gd name="connsiteY140" fmla="*/ 1929818 h 2357111"/>
                <a:gd name="connsiteX141" fmla="*/ 1578516 w 1649007"/>
                <a:gd name="connsiteY141" fmla="*/ 1924794 h 2357111"/>
                <a:gd name="connsiteX142" fmla="*/ 1583541 w 1649007"/>
                <a:gd name="connsiteY142" fmla="*/ 1909721 h 2357111"/>
                <a:gd name="connsiteX143" fmla="*/ 1593589 w 1649007"/>
                <a:gd name="connsiteY143" fmla="*/ 1894649 h 2357111"/>
                <a:gd name="connsiteX144" fmla="*/ 1578516 w 1649007"/>
                <a:gd name="connsiteY144" fmla="*/ 1889624 h 2357111"/>
                <a:gd name="connsiteX145" fmla="*/ 1563444 w 1649007"/>
                <a:gd name="connsiteY145" fmla="*/ 1879576 h 2357111"/>
                <a:gd name="connsiteX146" fmla="*/ 1533299 w 1649007"/>
                <a:gd name="connsiteY146" fmla="*/ 1869528 h 2357111"/>
                <a:gd name="connsiteX147" fmla="*/ 1528275 w 1649007"/>
                <a:gd name="connsiteY147" fmla="*/ 1854455 h 2357111"/>
                <a:gd name="connsiteX148" fmla="*/ 1518226 w 1649007"/>
                <a:gd name="connsiteY148" fmla="*/ 1844407 h 2357111"/>
                <a:gd name="connsiteX149" fmla="*/ 1528275 w 1649007"/>
                <a:gd name="connsiteY149" fmla="*/ 1799189 h 2357111"/>
                <a:gd name="connsiteX150" fmla="*/ 1533299 w 1649007"/>
                <a:gd name="connsiteY150" fmla="*/ 1769044 h 2357111"/>
                <a:gd name="connsiteX151" fmla="*/ 1538323 w 1649007"/>
                <a:gd name="connsiteY151" fmla="*/ 1753972 h 2357111"/>
                <a:gd name="connsiteX152" fmla="*/ 1533299 w 1649007"/>
                <a:gd name="connsiteY152" fmla="*/ 1658512 h 2357111"/>
                <a:gd name="connsiteX153" fmla="*/ 1523250 w 1649007"/>
                <a:gd name="connsiteY153" fmla="*/ 1628367 h 2357111"/>
                <a:gd name="connsiteX154" fmla="*/ 1518226 w 1649007"/>
                <a:gd name="connsiteY154" fmla="*/ 1613295 h 2357111"/>
                <a:gd name="connsiteX155" fmla="*/ 1513202 w 1649007"/>
                <a:gd name="connsiteY155" fmla="*/ 1578125 h 2357111"/>
                <a:gd name="connsiteX156" fmla="*/ 1508178 w 1649007"/>
                <a:gd name="connsiteY156" fmla="*/ 1563053 h 2357111"/>
                <a:gd name="connsiteX157" fmla="*/ 1493105 w 1649007"/>
                <a:gd name="connsiteY157" fmla="*/ 1558029 h 2357111"/>
                <a:gd name="connsiteX158" fmla="*/ 1473009 w 1649007"/>
                <a:gd name="connsiteY158" fmla="*/ 1517835 h 2357111"/>
                <a:gd name="connsiteX159" fmla="*/ 1462960 w 1649007"/>
                <a:gd name="connsiteY159" fmla="*/ 1477642 h 2357111"/>
                <a:gd name="connsiteX160" fmla="*/ 1467985 w 1649007"/>
                <a:gd name="connsiteY160" fmla="*/ 1407303 h 2357111"/>
                <a:gd name="connsiteX161" fmla="*/ 1473009 w 1649007"/>
                <a:gd name="connsiteY161" fmla="*/ 1392231 h 2357111"/>
                <a:gd name="connsiteX162" fmla="*/ 1457936 w 1649007"/>
                <a:gd name="connsiteY162" fmla="*/ 1291747 h 2357111"/>
                <a:gd name="connsiteX163" fmla="*/ 1467985 w 1649007"/>
                <a:gd name="connsiteY163" fmla="*/ 1156095 h 2357111"/>
                <a:gd name="connsiteX164" fmla="*/ 1457936 w 1649007"/>
                <a:gd name="connsiteY164" fmla="*/ 1125950 h 2357111"/>
                <a:gd name="connsiteX165" fmla="*/ 1461652 w 1649007"/>
                <a:gd name="connsiteY165" fmla="*/ 1096328 h 2357111"/>
                <a:gd name="connsiteX166" fmla="*/ 1432815 w 1649007"/>
                <a:gd name="connsiteY166" fmla="*/ 1060635 h 2357111"/>
                <a:gd name="connsiteX167" fmla="*/ 1439697 w 1649007"/>
                <a:gd name="connsiteY167" fmla="*/ 1025989 h 2357111"/>
                <a:gd name="connsiteX168" fmla="*/ 1402670 w 1649007"/>
                <a:gd name="connsiteY168" fmla="*/ 1010394 h 2357111"/>
                <a:gd name="connsiteX169" fmla="*/ 1402147 w 1649007"/>
                <a:gd name="connsiteY169" fmla="*/ 993201 h 2357111"/>
                <a:gd name="connsiteX170" fmla="*/ 1367501 w 1649007"/>
                <a:gd name="connsiteY170" fmla="*/ 965176 h 2357111"/>
                <a:gd name="connsiteX171" fmla="*/ 1352428 w 1649007"/>
                <a:gd name="connsiteY171" fmla="*/ 940055 h 2357111"/>
                <a:gd name="connsiteX172" fmla="*/ 1349524 w 1649007"/>
                <a:gd name="connsiteY172" fmla="*/ 915458 h 2357111"/>
                <a:gd name="connsiteX173" fmla="*/ 1338952 w 1649007"/>
                <a:gd name="connsiteY173" fmla="*/ 895361 h 2357111"/>
                <a:gd name="connsiteX174" fmla="*/ 1317259 w 1649007"/>
                <a:gd name="connsiteY174" fmla="*/ 889813 h 2357111"/>
                <a:gd name="connsiteX175" fmla="*/ 1302187 w 1649007"/>
                <a:gd name="connsiteY175" fmla="*/ 851190 h 2357111"/>
                <a:gd name="connsiteX176" fmla="*/ 1262098 w 1649007"/>
                <a:gd name="connsiteY176" fmla="*/ 845486 h 2357111"/>
                <a:gd name="connsiteX177" fmla="*/ 1246921 w 1649007"/>
                <a:gd name="connsiteY177" fmla="*/ 869717 h 2357111"/>
                <a:gd name="connsiteX178" fmla="*/ 1221800 w 1649007"/>
                <a:gd name="connsiteY178" fmla="*/ 854644 h 2357111"/>
                <a:gd name="connsiteX179" fmla="*/ 1206727 w 1649007"/>
                <a:gd name="connsiteY179" fmla="*/ 839572 h 2357111"/>
                <a:gd name="connsiteX180" fmla="*/ 1201703 w 1649007"/>
                <a:gd name="connsiteY180" fmla="*/ 804402 h 2357111"/>
                <a:gd name="connsiteX181" fmla="*/ 1210705 w 1649007"/>
                <a:gd name="connsiteY181" fmla="*/ 755207 h 2357111"/>
                <a:gd name="connsiteX182" fmla="*/ 1176582 w 1649007"/>
                <a:gd name="connsiteY182" fmla="*/ 698895 h 2357111"/>
                <a:gd name="connsiteX183" fmla="*/ 1166534 w 1649007"/>
                <a:gd name="connsiteY183" fmla="*/ 668750 h 2357111"/>
                <a:gd name="connsiteX184" fmla="*/ 1161510 w 1649007"/>
                <a:gd name="connsiteY184" fmla="*/ 653677 h 2357111"/>
                <a:gd name="connsiteX185" fmla="*/ 1166534 w 1649007"/>
                <a:gd name="connsiteY185" fmla="*/ 563242 h 2357111"/>
                <a:gd name="connsiteX186" fmla="*/ 1196679 w 1649007"/>
                <a:gd name="connsiteY186" fmla="*/ 553194 h 2357111"/>
                <a:gd name="connsiteX187" fmla="*/ 1211752 w 1649007"/>
                <a:gd name="connsiteY187" fmla="*/ 548169 h 2357111"/>
                <a:gd name="connsiteX188" fmla="*/ 1226824 w 1649007"/>
                <a:gd name="connsiteY188" fmla="*/ 477831 h 2357111"/>
                <a:gd name="connsiteX189" fmla="*/ 1241897 w 1649007"/>
                <a:gd name="connsiteY189" fmla="*/ 427589 h 2357111"/>
                <a:gd name="connsiteX190" fmla="*/ 1259089 w 1649007"/>
                <a:gd name="connsiteY190" fmla="*/ 402992 h 2357111"/>
                <a:gd name="connsiteX191" fmla="*/ 1236872 w 1649007"/>
                <a:gd name="connsiteY191" fmla="*/ 387396 h 2357111"/>
                <a:gd name="connsiteX192" fmla="*/ 1216776 w 1649007"/>
                <a:gd name="connsiteY192" fmla="*/ 357251 h 2357111"/>
                <a:gd name="connsiteX193" fmla="*/ 1211752 w 1649007"/>
                <a:gd name="connsiteY193" fmla="*/ 342178 h 2357111"/>
                <a:gd name="connsiteX194" fmla="*/ 1201703 w 1649007"/>
                <a:gd name="connsiteY194" fmla="*/ 332130 h 2357111"/>
                <a:gd name="connsiteX195" fmla="*/ 1191655 w 1649007"/>
                <a:gd name="connsiteY195" fmla="*/ 301985 h 2357111"/>
                <a:gd name="connsiteX196" fmla="*/ 1196679 w 1649007"/>
                <a:gd name="connsiteY196" fmla="*/ 181405 h 2357111"/>
                <a:gd name="connsiteX197" fmla="*/ 1225777 w 1649007"/>
                <a:gd name="connsiteY197" fmla="*/ 144116 h 2357111"/>
                <a:gd name="connsiteX198" fmla="*/ 1203299 w 1649007"/>
                <a:gd name="connsiteY198" fmla="*/ 118995 h 2357111"/>
                <a:gd name="connsiteX199" fmla="*/ 1181607 w 1649007"/>
                <a:gd name="connsiteY199" fmla="*/ 111066 h 2357111"/>
                <a:gd name="connsiteX200" fmla="*/ 1161510 w 1649007"/>
                <a:gd name="connsiteY200" fmla="*/ 116090 h 2357111"/>
                <a:gd name="connsiteX201" fmla="*/ 1130030 w 1649007"/>
                <a:gd name="connsiteY201" fmla="*/ 139091 h 2357111"/>
                <a:gd name="connsiteX202" fmla="*/ 1100696 w 1649007"/>
                <a:gd name="connsiteY202" fmla="*/ 156807 h 2357111"/>
                <a:gd name="connsiteX203" fmla="*/ 1076099 w 1649007"/>
                <a:gd name="connsiteY203" fmla="*/ 171356 h 2357111"/>
                <a:gd name="connsiteX204" fmla="*/ 1061026 w 1649007"/>
                <a:gd name="connsiteY204" fmla="*/ 176380 h 2357111"/>
                <a:gd name="connsiteX205" fmla="*/ 1035905 w 1649007"/>
                <a:gd name="connsiteY205" fmla="*/ 191453 h 2357111"/>
                <a:gd name="connsiteX206" fmla="*/ 1020833 w 1649007"/>
                <a:gd name="connsiteY206" fmla="*/ 201501 h 2357111"/>
                <a:gd name="connsiteX207" fmla="*/ 990688 w 1649007"/>
                <a:gd name="connsiteY207" fmla="*/ 211550 h 2357111"/>
                <a:gd name="connsiteX208" fmla="*/ 975615 w 1649007"/>
                <a:gd name="connsiteY208" fmla="*/ 216574 h 2357111"/>
                <a:gd name="connsiteX209" fmla="*/ 960543 w 1649007"/>
                <a:gd name="connsiteY209" fmla="*/ 221598 h 2357111"/>
                <a:gd name="connsiteX210" fmla="*/ 940446 w 1649007"/>
                <a:gd name="connsiteY210" fmla="*/ 216574 h 2357111"/>
                <a:gd name="connsiteX211" fmla="*/ 910301 w 1649007"/>
                <a:gd name="connsiteY211" fmla="*/ 181405 h 2357111"/>
                <a:gd name="connsiteX212" fmla="*/ 890204 w 1649007"/>
                <a:gd name="connsiteY212" fmla="*/ 161308 h 2357111"/>
                <a:gd name="connsiteX213" fmla="*/ 885180 w 1649007"/>
                <a:gd name="connsiteY213" fmla="*/ 146235 h 2357111"/>
                <a:gd name="connsiteX214" fmla="*/ 865083 w 1649007"/>
                <a:gd name="connsiteY214" fmla="*/ 121114 h 2357111"/>
                <a:gd name="connsiteX215" fmla="*/ 850011 w 1649007"/>
                <a:gd name="connsiteY215" fmla="*/ 111066 h 2357111"/>
                <a:gd name="connsiteX216" fmla="*/ 839963 w 1649007"/>
                <a:gd name="connsiteY216" fmla="*/ 95994 h 2357111"/>
                <a:gd name="connsiteX217" fmla="*/ 794222 w 1649007"/>
                <a:gd name="connsiteY217" fmla="*/ 56586 h 2357111"/>
                <a:gd name="connsiteX218" fmla="*/ 759576 w 1649007"/>
                <a:gd name="connsiteY218" fmla="*/ 50776 h 2357111"/>
                <a:gd name="connsiteX219" fmla="*/ 729431 w 1649007"/>
                <a:gd name="connsiteY219" fmla="*/ 40728 h 2357111"/>
                <a:gd name="connsiteX220" fmla="*/ 714358 w 1649007"/>
                <a:gd name="connsiteY220" fmla="*/ 35703 h 2357111"/>
                <a:gd name="connsiteX221" fmla="*/ 644020 w 1649007"/>
                <a:gd name="connsiteY221" fmla="*/ 40728 h 2357111"/>
                <a:gd name="connsiteX222" fmla="*/ 613875 w 1649007"/>
                <a:gd name="connsiteY222" fmla="*/ 50776 h 2357111"/>
                <a:gd name="connsiteX223" fmla="*/ 598802 w 1649007"/>
                <a:gd name="connsiteY223" fmla="*/ 40728 h 2357111"/>
                <a:gd name="connsiteX224" fmla="*/ 578705 w 1649007"/>
                <a:gd name="connsiteY224" fmla="*/ 20631 h 2357111"/>
                <a:gd name="connsiteX225" fmla="*/ 548560 w 1649007"/>
                <a:gd name="connsiteY225" fmla="*/ 10583 h 2357111"/>
                <a:gd name="connsiteX226" fmla="*/ 533488 w 1649007"/>
                <a:gd name="connsiteY226" fmla="*/ 5558 h 2357111"/>
                <a:gd name="connsiteX227" fmla="*/ 518415 w 1649007"/>
                <a:gd name="connsiteY227" fmla="*/ 534 h 2357111"/>
                <a:gd name="connsiteX228" fmla="*/ 503343 w 1649007"/>
                <a:gd name="connsiteY228" fmla="*/ 5558 h 2357111"/>
                <a:gd name="connsiteX0" fmla="*/ 503343 w 1649007"/>
                <a:gd name="connsiteY0" fmla="*/ 5558 h 2357111"/>
                <a:gd name="connsiteX1" fmla="*/ 503343 w 1649007"/>
                <a:gd name="connsiteY1" fmla="*/ 80921 h 2357111"/>
                <a:gd name="connsiteX2" fmla="*/ 518415 w 1649007"/>
                <a:gd name="connsiteY2" fmla="*/ 85945 h 2357111"/>
                <a:gd name="connsiteX3" fmla="*/ 528464 w 1649007"/>
                <a:gd name="connsiteY3" fmla="*/ 116090 h 2357111"/>
                <a:gd name="connsiteX4" fmla="*/ 543536 w 1649007"/>
                <a:gd name="connsiteY4" fmla="*/ 146235 h 2357111"/>
                <a:gd name="connsiteX5" fmla="*/ 553585 w 1649007"/>
                <a:gd name="connsiteY5" fmla="*/ 156284 h 2357111"/>
                <a:gd name="connsiteX6" fmla="*/ 548560 w 1649007"/>
                <a:gd name="connsiteY6" fmla="*/ 181405 h 2357111"/>
                <a:gd name="connsiteX7" fmla="*/ 513391 w 1649007"/>
                <a:gd name="connsiteY7" fmla="*/ 196477 h 2357111"/>
                <a:gd name="connsiteX8" fmla="*/ 503343 w 1649007"/>
                <a:gd name="connsiteY8" fmla="*/ 211550 h 2357111"/>
                <a:gd name="connsiteX9" fmla="*/ 488270 w 1649007"/>
                <a:gd name="connsiteY9" fmla="*/ 266816 h 2357111"/>
                <a:gd name="connsiteX10" fmla="*/ 478222 w 1649007"/>
                <a:gd name="connsiteY10" fmla="*/ 296961 h 2357111"/>
                <a:gd name="connsiteX11" fmla="*/ 468174 w 1649007"/>
                <a:gd name="connsiteY11" fmla="*/ 312033 h 2357111"/>
                <a:gd name="connsiteX12" fmla="*/ 448077 w 1649007"/>
                <a:gd name="connsiteY12" fmla="*/ 352227 h 2357111"/>
                <a:gd name="connsiteX13" fmla="*/ 443053 w 1649007"/>
                <a:gd name="connsiteY13" fmla="*/ 367299 h 2357111"/>
                <a:gd name="connsiteX14" fmla="*/ 422956 w 1649007"/>
                <a:gd name="connsiteY14" fmla="*/ 387396 h 2357111"/>
                <a:gd name="connsiteX15" fmla="*/ 412908 w 1649007"/>
                <a:gd name="connsiteY15" fmla="*/ 417541 h 2357111"/>
                <a:gd name="connsiteX16" fmla="*/ 407883 w 1649007"/>
                <a:gd name="connsiteY16" fmla="*/ 432613 h 2357111"/>
                <a:gd name="connsiteX17" fmla="*/ 387787 w 1649007"/>
                <a:gd name="connsiteY17" fmla="*/ 457734 h 2357111"/>
                <a:gd name="connsiteX18" fmla="*/ 382763 w 1649007"/>
                <a:gd name="connsiteY18" fmla="*/ 477831 h 2357111"/>
                <a:gd name="connsiteX19" fmla="*/ 377738 w 1649007"/>
                <a:gd name="connsiteY19" fmla="*/ 492903 h 2357111"/>
                <a:gd name="connsiteX20" fmla="*/ 367690 w 1649007"/>
                <a:gd name="connsiteY20" fmla="*/ 568266 h 2357111"/>
                <a:gd name="connsiteX21" fmla="*/ 357642 w 1649007"/>
                <a:gd name="connsiteY21" fmla="*/ 583339 h 2357111"/>
                <a:gd name="connsiteX22" fmla="*/ 342569 w 1649007"/>
                <a:gd name="connsiteY22" fmla="*/ 608460 h 2357111"/>
                <a:gd name="connsiteX23" fmla="*/ 327497 w 1649007"/>
                <a:gd name="connsiteY23" fmla="*/ 638605 h 2357111"/>
                <a:gd name="connsiteX24" fmla="*/ 322472 w 1649007"/>
                <a:gd name="connsiteY24" fmla="*/ 653677 h 2357111"/>
                <a:gd name="connsiteX25" fmla="*/ 312424 w 1649007"/>
                <a:gd name="connsiteY25" fmla="*/ 693871 h 2357111"/>
                <a:gd name="connsiteX26" fmla="*/ 297352 w 1649007"/>
                <a:gd name="connsiteY26" fmla="*/ 724016 h 2357111"/>
                <a:gd name="connsiteX27" fmla="*/ 287303 w 1649007"/>
                <a:gd name="connsiteY27" fmla="*/ 754161 h 2357111"/>
                <a:gd name="connsiteX28" fmla="*/ 282279 w 1649007"/>
                <a:gd name="connsiteY28" fmla="*/ 769233 h 2357111"/>
                <a:gd name="connsiteX29" fmla="*/ 272231 w 1649007"/>
                <a:gd name="connsiteY29" fmla="*/ 779282 h 2357111"/>
                <a:gd name="connsiteX30" fmla="*/ 267207 w 1649007"/>
                <a:gd name="connsiteY30" fmla="*/ 794354 h 2357111"/>
                <a:gd name="connsiteX31" fmla="*/ 247110 w 1649007"/>
                <a:gd name="connsiteY31" fmla="*/ 814451 h 2357111"/>
                <a:gd name="connsiteX32" fmla="*/ 242086 w 1649007"/>
                <a:gd name="connsiteY32" fmla="*/ 829523 h 2357111"/>
                <a:gd name="connsiteX33" fmla="*/ 227013 w 1649007"/>
                <a:gd name="connsiteY33" fmla="*/ 834547 h 2357111"/>
                <a:gd name="connsiteX34" fmla="*/ 221989 w 1649007"/>
                <a:gd name="connsiteY34" fmla="*/ 859668 h 2357111"/>
                <a:gd name="connsiteX35" fmla="*/ 209560 w 1649007"/>
                <a:gd name="connsiteY35" fmla="*/ 848547 h 2357111"/>
                <a:gd name="connsiteX36" fmla="*/ 171747 w 1649007"/>
                <a:gd name="connsiteY36" fmla="*/ 854644 h 2357111"/>
                <a:gd name="connsiteX37" fmla="*/ 121505 w 1649007"/>
                <a:gd name="connsiteY37" fmla="*/ 859668 h 2357111"/>
                <a:gd name="connsiteX38" fmla="*/ 111457 w 1649007"/>
                <a:gd name="connsiteY38" fmla="*/ 874741 h 2357111"/>
                <a:gd name="connsiteX39" fmla="*/ 81312 w 1649007"/>
                <a:gd name="connsiteY39" fmla="*/ 884789 h 2357111"/>
                <a:gd name="connsiteX40" fmla="*/ 51167 w 1649007"/>
                <a:gd name="connsiteY40" fmla="*/ 894838 h 2357111"/>
                <a:gd name="connsiteX41" fmla="*/ 36094 w 1649007"/>
                <a:gd name="connsiteY41" fmla="*/ 899862 h 2357111"/>
                <a:gd name="connsiteX42" fmla="*/ 10974 w 1649007"/>
                <a:gd name="connsiteY42" fmla="*/ 904886 h 2357111"/>
                <a:gd name="connsiteX43" fmla="*/ 925 w 1649007"/>
                <a:gd name="connsiteY43" fmla="*/ 914934 h 2357111"/>
                <a:gd name="connsiteX44" fmla="*/ 15998 w 1649007"/>
                <a:gd name="connsiteY44" fmla="*/ 955128 h 2357111"/>
                <a:gd name="connsiteX45" fmla="*/ 10974 w 1649007"/>
                <a:gd name="connsiteY45" fmla="*/ 975224 h 2357111"/>
                <a:gd name="connsiteX46" fmla="*/ 925 w 1649007"/>
                <a:gd name="connsiteY46" fmla="*/ 985273 h 2357111"/>
                <a:gd name="connsiteX47" fmla="*/ 5949 w 1649007"/>
                <a:gd name="connsiteY47" fmla="*/ 1005369 h 2357111"/>
                <a:gd name="connsiteX48" fmla="*/ 71264 w 1649007"/>
                <a:gd name="connsiteY48" fmla="*/ 1005369 h 2357111"/>
                <a:gd name="connsiteX49" fmla="*/ 76288 w 1649007"/>
                <a:gd name="connsiteY49" fmla="*/ 1020442 h 2357111"/>
                <a:gd name="connsiteX50" fmla="*/ 81312 w 1649007"/>
                <a:gd name="connsiteY50" fmla="*/ 1040539 h 2357111"/>
                <a:gd name="connsiteX51" fmla="*/ 76288 w 1649007"/>
                <a:gd name="connsiteY51" fmla="*/ 1100829 h 2357111"/>
                <a:gd name="connsiteX52" fmla="*/ 66239 w 1649007"/>
                <a:gd name="connsiteY52" fmla="*/ 1151071 h 2357111"/>
                <a:gd name="connsiteX53" fmla="*/ 71264 w 1649007"/>
                <a:gd name="connsiteY53" fmla="*/ 1216385 h 2357111"/>
                <a:gd name="connsiteX54" fmla="*/ 76288 w 1649007"/>
                <a:gd name="connsiteY54" fmla="*/ 1231457 h 2357111"/>
                <a:gd name="connsiteX55" fmla="*/ 96385 w 1649007"/>
                <a:gd name="connsiteY55" fmla="*/ 1251554 h 2357111"/>
                <a:gd name="connsiteX56" fmla="*/ 121505 w 1649007"/>
                <a:gd name="connsiteY56" fmla="*/ 1276675 h 2357111"/>
                <a:gd name="connsiteX57" fmla="*/ 146626 w 1649007"/>
                <a:gd name="connsiteY57" fmla="*/ 1291747 h 2357111"/>
                <a:gd name="connsiteX58" fmla="*/ 156675 w 1649007"/>
                <a:gd name="connsiteY58" fmla="*/ 1301796 h 2357111"/>
                <a:gd name="connsiteX59" fmla="*/ 166723 w 1649007"/>
                <a:gd name="connsiteY59" fmla="*/ 1316868 h 2357111"/>
                <a:gd name="connsiteX60" fmla="*/ 196868 w 1649007"/>
                <a:gd name="connsiteY60" fmla="*/ 1326917 h 2357111"/>
                <a:gd name="connsiteX61" fmla="*/ 242086 w 1649007"/>
                <a:gd name="connsiteY61" fmla="*/ 1347013 h 2357111"/>
                <a:gd name="connsiteX62" fmla="*/ 272231 w 1649007"/>
                <a:gd name="connsiteY62" fmla="*/ 1357062 h 2357111"/>
                <a:gd name="connsiteX63" fmla="*/ 362666 w 1649007"/>
                <a:gd name="connsiteY63" fmla="*/ 1367110 h 2357111"/>
                <a:gd name="connsiteX64" fmla="*/ 392811 w 1649007"/>
                <a:gd name="connsiteY64" fmla="*/ 1377158 h 2357111"/>
                <a:gd name="connsiteX65" fmla="*/ 427980 w 1649007"/>
                <a:gd name="connsiteY65" fmla="*/ 1387207 h 2357111"/>
                <a:gd name="connsiteX66" fmla="*/ 448077 w 1649007"/>
                <a:gd name="connsiteY66" fmla="*/ 1412328 h 2357111"/>
                <a:gd name="connsiteX67" fmla="*/ 478222 w 1649007"/>
                <a:gd name="connsiteY67" fmla="*/ 1422376 h 2357111"/>
                <a:gd name="connsiteX68" fmla="*/ 493294 w 1649007"/>
                <a:gd name="connsiteY68" fmla="*/ 1427400 h 2357111"/>
                <a:gd name="connsiteX69" fmla="*/ 508367 w 1649007"/>
                <a:gd name="connsiteY69" fmla="*/ 1432424 h 2357111"/>
                <a:gd name="connsiteX70" fmla="*/ 548560 w 1649007"/>
                <a:gd name="connsiteY70" fmla="*/ 1432424 h 2357111"/>
                <a:gd name="connsiteX71" fmla="*/ 563633 w 1649007"/>
                <a:gd name="connsiteY71" fmla="*/ 1427400 h 2357111"/>
                <a:gd name="connsiteX72" fmla="*/ 578705 w 1649007"/>
                <a:gd name="connsiteY72" fmla="*/ 1417352 h 2357111"/>
                <a:gd name="connsiteX73" fmla="*/ 608850 w 1649007"/>
                <a:gd name="connsiteY73" fmla="*/ 1407303 h 2357111"/>
                <a:gd name="connsiteX74" fmla="*/ 649044 w 1649007"/>
                <a:gd name="connsiteY74" fmla="*/ 1412328 h 2357111"/>
                <a:gd name="connsiteX75" fmla="*/ 669141 w 1649007"/>
                <a:gd name="connsiteY75" fmla="*/ 1457545 h 2357111"/>
                <a:gd name="connsiteX76" fmla="*/ 679189 w 1649007"/>
                <a:gd name="connsiteY76" fmla="*/ 1487690 h 2357111"/>
                <a:gd name="connsiteX77" fmla="*/ 684213 w 1649007"/>
                <a:gd name="connsiteY77" fmla="*/ 1502763 h 2357111"/>
                <a:gd name="connsiteX78" fmla="*/ 704310 w 1649007"/>
                <a:gd name="connsiteY78" fmla="*/ 1527884 h 2357111"/>
                <a:gd name="connsiteX79" fmla="*/ 719382 w 1649007"/>
                <a:gd name="connsiteY79" fmla="*/ 1558029 h 2357111"/>
                <a:gd name="connsiteX80" fmla="*/ 729431 w 1649007"/>
                <a:gd name="connsiteY80" fmla="*/ 1568077 h 2357111"/>
                <a:gd name="connsiteX81" fmla="*/ 739479 w 1649007"/>
                <a:gd name="connsiteY81" fmla="*/ 1583150 h 2357111"/>
                <a:gd name="connsiteX82" fmla="*/ 754552 w 1649007"/>
                <a:gd name="connsiteY82" fmla="*/ 1588174 h 2357111"/>
                <a:gd name="connsiteX83" fmla="*/ 769624 w 1649007"/>
                <a:gd name="connsiteY83" fmla="*/ 1598222 h 2357111"/>
                <a:gd name="connsiteX84" fmla="*/ 789721 w 1649007"/>
                <a:gd name="connsiteY84" fmla="*/ 1618319 h 2357111"/>
                <a:gd name="connsiteX85" fmla="*/ 814842 w 1649007"/>
                <a:gd name="connsiteY85" fmla="*/ 1653488 h 2357111"/>
                <a:gd name="connsiteX86" fmla="*/ 824890 w 1649007"/>
                <a:gd name="connsiteY86" fmla="*/ 1668561 h 2357111"/>
                <a:gd name="connsiteX87" fmla="*/ 855035 w 1649007"/>
                <a:gd name="connsiteY87" fmla="*/ 1678609 h 2357111"/>
                <a:gd name="connsiteX88" fmla="*/ 870108 w 1649007"/>
                <a:gd name="connsiteY88" fmla="*/ 1688657 h 2357111"/>
                <a:gd name="connsiteX89" fmla="*/ 890204 w 1649007"/>
                <a:gd name="connsiteY89" fmla="*/ 1708754 h 2357111"/>
                <a:gd name="connsiteX90" fmla="*/ 910301 w 1649007"/>
                <a:gd name="connsiteY90" fmla="*/ 1728851 h 2357111"/>
                <a:gd name="connsiteX91" fmla="*/ 930398 w 1649007"/>
                <a:gd name="connsiteY91" fmla="*/ 1774068 h 2357111"/>
                <a:gd name="connsiteX92" fmla="*/ 940446 w 1649007"/>
                <a:gd name="connsiteY92" fmla="*/ 1809238 h 2357111"/>
                <a:gd name="connsiteX93" fmla="*/ 950494 w 1649007"/>
                <a:gd name="connsiteY93" fmla="*/ 1859479 h 2357111"/>
                <a:gd name="connsiteX94" fmla="*/ 960543 w 1649007"/>
                <a:gd name="connsiteY94" fmla="*/ 1889624 h 2357111"/>
                <a:gd name="connsiteX95" fmla="*/ 975615 w 1649007"/>
                <a:gd name="connsiteY95" fmla="*/ 1904697 h 2357111"/>
                <a:gd name="connsiteX96" fmla="*/ 980639 w 1649007"/>
                <a:gd name="connsiteY96" fmla="*/ 1919769 h 2357111"/>
                <a:gd name="connsiteX97" fmla="*/ 1005760 w 1649007"/>
                <a:gd name="connsiteY97" fmla="*/ 1939866 h 2357111"/>
                <a:gd name="connsiteX98" fmla="*/ 1035905 w 1649007"/>
                <a:gd name="connsiteY98" fmla="*/ 2030301 h 2357111"/>
                <a:gd name="connsiteX99" fmla="*/ 1050978 w 1649007"/>
                <a:gd name="connsiteY99" fmla="*/ 2075519 h 2357111"/>
                <a:gd name="connsiteX100" fmla="*/ 1056002 w 1649007"/>
                <a:gd name="connsiteY100" fmla="*/ 2090591 h 2357111"/>
                <a:gd name="connsiteX101" fmla="*/ 1061026 w 1649007"/>
                <a:gd name="connsiteY101" fmla="*/ 2115712 h 2357111"/>
                <a:gd name="connsiteX102" fmla="*/ 1056002 w 1649007"/>
                <a:gd name="connsiteY102" fmla="*/ 2145857 h 2357111"/>
                <a:gd name="connsiteX103" fmla="*/ 1056002 w 1649007"/>
                <a:gd name="connsiteY103" fmla="*/ 2186051 h 2357111"/>
                <a:gd name="connsiteX104" fmla="*/ 1121316 w 1649007"/>
                <a:gd name="connsiteY104" fmla="*/ 2201123 h 2357111"/>
                <a:gd name="connsiteX105" fmla="*/ 1156486 w 1649007"/>
                <a:gd name="connsiteY105" fmla="*/ 2226244 h 2357111"/>
                <a:gd name="connsiteX106" fmla="*/ 1151461 w 1649007"/>
                <a:gd name="connsiteY106" fmla="*/ 2271462 h 2357111"/>
                <a:gd name="connsiteX107" fmla="*/ 1141413 w 1649007"/>
                <a:gd name="connsiteY107" fmla="*/ 2301607 h 2357111"/>
                <a:gd name="connsiteX108" fmla="*/ 1156486 w 1649007"/>
                <a:gd name="connsiteY108" fmla="*/ 2336776 h 2357111"/>
                <a:gd name="connsiteX109" fmla="*/ 1171558 w 1649007"/>
                <a:gd name="connsiteY109" fmla="*/ 2341800 h 2357111"/>
                <a:gd name="connsiteX110" fmla="*/ 1206727 w 1649007"/>
                <a:gd name="connsiteY110" fmla="*/ 2316679 h 2357111"/>
                <a:gd name="connsiteX111" fmla="*/ 1246921 w 1649007"/>
                <a:gd name="connsiteY111" fmla="*/ 2321703 h 2357111"/>
                <a:gd name="connsiteX112" fmla="*/ 1256969 w 1649007"/>
                <a:gd name="connsiteY112" fmla="*/ 2331752 h 2357111"/>
                <a:gd name="connsiteX113" fmla="*/ 1302187 w 1649007"/>
                <a:gd name="connsiteY113" fmla="*/ 2341800 h 2357111"/>
                <a:gd name="connsiteX114" fmla="*/ 1317259 w 1649007"/>
                <a:gd name="connsiteY114" fmla="*/ 2346824 h 2357111"/>
                <a:gd name="connsiteX115" fmla="*/ 1327308 w 1649007"/>
                <a:gd name="connsiteY115" fmla="*/ 2356873 h 2357111"/>
                <a:gd name="connsiteX116" fmla="*/ 1367501 w 1649007"/>
                <a:gd name="connsiteY116" fmla="*/ 2351849 h 2357111"/>
                <a:gd name="connsiteX117" fmla="*/ 1377549 w 1649007"/>
                <a:gd name="connsiteY117" fmla="*/ 2301607 h 2357111"/>
                <a:gd name="connsiteX118" fmla="*/ 1357453 w 1649007"/>
                <a:gd name="connsiteY118" fmla="*/ 2306631 h 2357111"/>
                <a:gd name="connsiteX119" fmla="*/ 1337356 w 1649007"/>
                <a:gd name="connsiteY119" fmla="*/ 2241317 h 2357111"/>
                <a:gd name="connsiteX120" fmla="*/ 1327308 w 1649007"/>
                <a:gd name="connsiteY120" fmla="*/ 2211172 h 2357111"/>
                <a:gd name="connsiteX121" fmla="*/ 1332332 w 1649007"/>
                <a:gd name="connsiteY121" fmla="*/ 2181027 h 2357111"/>
                <a:gd name="connsiteX122" fmla="*/ 1362477 w 1649007"/>
                <a:gd name="connsiteY122" fmla="*/ 2170978 h 2357111"/>
                <a:gd name="connsiteX123" fmla="*/ 1442864 w 1649007"/>
                <a:gd name="connsiteY123" fmla="*/ 2160930 h 2357111"/>
                <a:gd name="connsiteX124" fmla="*/ 1483057 w 1649007"/>
                <a:gd name="connsiteY124" fmla="*/ 2140833 h 2357111"/>
                <a:gd name="connsiteX125" fmla="*/ 1493105 w 1649007"/>
                <a:gd name="connsiteY125" fmla="*/ 2125761 h 2357111"/>
                <a:gd name="connsiteX126" fmla="*/ 1498130 w 1649007"/>
                <a:gd name="connsiteY126" fmla="*/ 2110688 h 2357111"/>
                <a:gd name="connsiteX127" fmla="*/ 1503154 w 1649007"/>
                <a:gd name="connsiteY127" fmla="*/ 2050398 h 2357111"/>
                <a:gd name="connsiteX128" fmla="*/ 1508178 w 1649007"/>
                <a:gd name="connsiteY128" fmla="*/ 2035325 h 2357111"/>
                <a:gd name="connsiteX129" fmla="*/ 1583541 w 1649007"/>
                <a:gd name="connsiteY129" fmla="*/ 2045374 h 2357111"/>
                <a:gd name="connsiteX130" fmla="*/ 1623734 w 1649007"/>
                <a:gd name="connsiteY130" fmla="*/ 2055422 h 2357111"/>
                <a:gd name="connsiteX131" fmla="*/ 1648855 w 1649007"/>
                <a:gd name="connsiteY131" fmla="*/ 2050398 h 2357111"/>
                <a:gd name="connsiteX132" fmla="*/ 1633782 w 1649007"/>
                <a:gd name="connsiteY132" fmla="*/ 2035849 h 2357111"/>
                <a:gd name="connsiteX133" fmla="*/ 1623734 w 1649007"/>
                <a:gd name="connsiteY133" fmla="*/ 2025800 h 2357111"/>
                <a:gd name="connsiteX134" fmla="*/ 1598351 w 1649007"/>
                <a:gd name="connsiteY134" fmla="*/ 2010990 h 2357111"/>
                <a:gd name="connsiteX135" fmla="*/ 1578516 w 1649007"/>
                <a:gd name="connsiteY135" fmla="*/ 2005966 h 2357111"/>
                <a:gd name="connsiteX136" fmla="*/ 1563444 w 1649007"/>
                <a:gd name="connsiteY136" fmla="*/ 1995918 h 2357111"/>
                <a:gd name="connsiteX137" fmla="*/ 1548371 w 1649007"/>
                <a:gd name="connsiteY137" fmla="*/ 1990893 h 2357111"/>
                <a:gd name="connsiteX138" fmla="*/ 1533299 w 1649007"/>
                <a:gd name="connsiteY138" fmla="*/ 1982964 h 2357111"/>
                <a:gd name="connsiteX139" fmla="*/ 1538323 w 1649007"/>
                <a:gd name="connsiteY139" fmla="*/ 1944890 h 2357111"/>
                <a:gd name="connsiteX140" fmla="*/ 1550491 w 1649007"/>
                <a:gd name="connsiteY140" fmla="*/ 1929818 h 2357111"/>
                <a:gd name="connsiteX141" fmla="*/ 1578516 w 1649007"/>
                <a:gd name="connsiteY141" fmla="*/ 1924794 h 2357111"/>
                <a:gd name="connsiteX142" fmla="*/ 1583541 w 1649007"/>
                <a:gd name="connsiteY142" fmla="*/ 1909721 h 2357111"/>
                <a:gd name="connsiteX143" fmla="*/ 1593589 w 1649007"/>
                <a:gd name="connsiteY143" fmla="*/ 1894649 h 2357111"/>
                <a:gd name="connsiteX144" fmla="*/ 1578516 w 1649007"/>
                <a:gd name="connsiteY144" fmla="*/ 1889624 h 2357111"/>
                <a:gd name="connsiteX145" fmla="*/ 1563444 w 1649007"/>
                <a:gd name="connsiteY145" fmla="*/ 1879576 h 2357111"/>
                <a:gd name="connsiteX146" fmla="*/ 1533299 w 1649007"/>
                <a:gd name="connsiteY146" fmla="*/ 1869528 h 2357111"/>
                <a:gd name="connsiteX147" fmla="*/ 1528275 w 1649007"/>
                <a:gd name="connsiteY147" fmla="*/ 1854455 h 2357111"/>
                <a:gd name="connsiteX148" fmla="*/ 1518226 w 1649007"/>
                <a:gd name="connsiteY148" fmla="*/ 1844407 h 2357111"/>
                <a:gd name="connsiteX149" fmla="*/ 1528275 w 1649007"/>
                <a:gd name="connsiteY149" fmla="*/ 1799189 h 2357111"/>
                <a:gd name="connsiteX150" fmla="*/ 1533299 w 1649007"/>
                <a:gd name="connsiteY150" fmla="*/ 1769044 h 2357111"/>
                <a:gd name="connsiteX151" fmla="*/ 1538323 w 1649007"/>
                <a:gd name="connsiteY151" fmla="*/ 1753972 h 2357111"/>
                <a:gd name="connsiteX152" fmla="*/ 1533299 w 1649007"/>
                <a:gd name="connsiteY152" fmla="*/ 1658512 h 2357111"/>
                <a:gd name="connsiteX153" fmla="*/ 1523250 w 1649007"/>
                <a:gd name="connsiteY153" fmla="*/ 1628367 h 2357111"/>
                <a:gd name="connsiteX154" fmla="*/ 1518226 w 1649007"/>
                <a:gd name="connsiteY154" fmla="*/ 1613295 h 2357111"/>
                <a:gd name="connsiteX155" fmla="*/ 1513202 w 1649007"/>
                <a:gd name="connsiteY155" fmla="*/ 1578125 h 2357111"/>
                <a:gd name="connsiteX156" fmla="*/ 1508178 w 1649007"/>
                <a:gd name="connsiteY156" fmla="*/ 1563053 h 2357111"/>
                <a:gd name="connsiteX157" fmla="*/ 1493105 w 1649007"/>
                <a:gd name="connsiteY157" fmla="*/ 1558029 h 2357111"/>
                <a:gd name="connsiteX158" fmla="*/ 1473009 w 1649007"/>
                <a:gd name="connsiteY158" fmla="*/ 1517835 h 2357111"/>
                <a:gd name="connsiteX159" fmla="*/ 1462960 w 1649007"/>
                <a:gd name="connsiteY159" fmla="*/ 1477642 h 2357111"/>
                <a:gd name="connsiteX160" fmla="*/ 1467985 w 1649007"/>
                <a:gd name="connsiteY160" fmla="*/ 1407303 h 2357111"/>
                <a:gd name="connsiteX161" fmla="*/ 1473009 w 1649007"/>
                <a:gd name="connsiteY161" fmla="*/ 1392231 h 2357111"/>
                <a:gd name="connsiteX162" fmla="*/ 1457936 w 1649007"/>
                <a:gd name="connsiteY162" fmla="*/ 1291747 h 2357111"/>
                <a:gd name="connsiteX163" fmla="*/ 1467985 w 1649007"/>
                <a:gd name="connsiteY163" fmla="*/ 1156095 h 2357111"/>
                <a:gd name="connsiteX164" fmla="*/ 1457936 w 1649007"/>
                <a:gd name="connsiteY164" fmla="*/ 1125950 h 2357111"/>
                <a:gd name="connsiteX165" fmla="*/ 1461652 w 1649007"/>
                <a:gd name="connsiteY165" fmla="*/ 1096328 h 2357111"/>
                <a:gd name="connsiteX166" fmla="*/ 1432815 w 1649007"/>
                <a:gd name="connsiteY166" fmla="*/ 1060635 h 2357111"/>
                <a:gd name="connsiteX167" fmla="*/ 1439697 w 1649007"/>
                <a:gd name="connsiteY167" fmla="*/ 1025989 h 2357111"/>
                <a:gd name="connsiteX168" fmla="*/ 1402670 w 1649007"/>
                <a:gd name="connsiteY168" fmla="*/ 1010394 h 2357111"/>
                <a:gd name="connsiteX169" fmla="*/ 1402147 w 1649007"/>
                <a:gd name="connsiteY169" fmla="*/ 993201 h 2357111"/>
                <a:gd name="connsiteX170" fmla="*/ 1367501 w 1649007"/>
                <a:gd name="connsiteY170" fmla="*/ 965176 h 2357111"/>
                <a:gd name="connsiteX171" fmla="*/ 1352428 w 1649007"/>
                <a:gd name="connsiteY171" fmla="*/ 940055 h 2357111"/>
                <a:gd name="connsiteX172" fmla="*/ 1349524 w 1649007"/>
                <a:gd name="connsiteY172" fmla="*/ 915458 h 2357111"/>
                <a:gd name="connsiteX173" fmla="*/ 1338952 w 1649007"/>
                <a:gd name="connsiteY173" fmla="*/ 895361 h 2357111"/>
                <a:gd name="connsiteX174" fmla="*/ 1317259 w 1649007"/>
                <a:gd name="connsiteY174" fmla="*/ 889813 h 2357111"/>
                <a:gd name="connsiteX175" fmla="*/ 1302187 w 1649007"/>
                <a:gd name="connsiteY175" fmla="*/ 851190 h 2357111"/>
                <a:gd name="connsiteX176" fmla="*/ 1262098 w 1649007"/>
                <a:gd name="connsiteY176" fmla="*/ 845486 h 2357111"/>
                <a:gd name="connsiteX177" fmla="*/ 1246921 w 1649007"/>
                <a:gd name="connsiteY177" fmla="*/ 869717 h 2357111"/>
                <a:gd name="connsiteX178" fmla="*/ 1221800 w 1649007"/>
                <a:gd name="connsiteY178" fmla="*/ 854644 h 2357111"/>
                <a:gd name="connsiteX179" fmla="*/ 1206727 w 1649007"/>
                <a:gd name="connsiteY179" fmla="*/ 839572 h 2357111"/>
                <a:gd name="connsiteX180" fmla="*/ 1201703 w 1649007"/>
                <a:gd name="connsiteY180" fmla="*/ 804402 h 2357111"/>
                <a:gd name="connsiteX181" fmla="*/ 1210705 w 1649007"/>
                <a:gd name="connsiteY181" fmla="*/ 755207 h 2357111"/>
                <a:gd name="connsiteX182" fmla="*/ 1176582 w 1649007"/>
                <a:gd name="connsiteY182" fmla="*/ 698895 h 2357111"/>
                <a:gd name="connsiteX183" fmla="*/ 1166534 w 1649007"/>
                <a:gd name="connsiteY183" fmla="*/ 668750 h 2357111"/>
                <a:gd name="connsiteX184" fmla="*/ 1161510 w 1649007"/>
                <a:gd name="connsiteY184" fmla="*/ 653677 h 2357111"/>
                <a:gd name="connsiteX185" fmla="*/ 1166534 w 1649007"/>
                <a:gd name="connsiteY185" fmla="*/ 563242 h 2357111"/>
                <a:gd name="connsiteX186" fmla="*/ 1196679 w 1649007"/>
                <a:gd name="connsiteY186" fmla="*/ 553194 h 2357111"/>
                <a:gd name="connsiteX187" fmla="*/ 1211752 w 1649007"/>
                <a:gd name="connsiteY187" fmla="*/ 548169 h 2357111"/>
                <a:gd name="connsiteX188" fmla="*/ 1226824 w 1649007"/>
                <a:gd name="connsiteY188" fmla="*/ 477831 h 2357111"/>
                <a:gd name="connsiteX189" fmla="*/ 1241897 w 1649007"/>
                <a:gd name="connsiteY189" fmla="*/ 427589 h 2357111"/>
                <a:gd name="connsiteX190" fmla="*/ 1259089 w 1649007"/>
                <a:gd name="connsiteY190" fmla="*/ 402992 h 2357111"/>
                <a:gd name="connsiteX191" fmla="*/ 1236872 w 1649007"/>
                <a:gd name="connsiteY191" fmla="*/ 387396 h 2357111"/>
                <a:gd name="connsiteX192" fmla="*/ 1216776 w 1649007"/>
                <a:gd name="connsiteY192" fmla="*/ 357251 h 2357111"/>
                <a:gd name="connsiteX193" fmla="*/ 1211752 w 1649007"/>
                <a:gd name="connsiteY193" fmla="*/ 342178 h 2357111"/>
                <a:gd name="connsiteX194" fmla="*/ 1201703 w 1649007"/>
                <a:gd name="connsiteY194" fmla="*/ 332130 h 2357111"/>
                <a:gd name="connsiteX195" fmla="*/ 1191655 w 1649007"/>
                <a:gd name="connsiteY195" fmla="*/ 301985 h 2357111"/>
                <a:gd name="connsiteX196" fmla="*/ 1196679 w 1649007"/>
                <a:gd name="connsiteY196" fmla="*/ 181405 h 2357111"/>
                <a:gd name="connsiteX197" fmla="*/ 1225777 w 1649007"/>
                <a:gd name="connsiteY197" fmla="*/ 144116 h 2357111"/>
                <a:gd name="connsiteX198" fmla="*/ 1203299 w 1649007"/>
                <a:gd name="connsiteY198" fmla="*/ 118995 h 2357111"/>
                <a:gd name="connsiteX199" fmla="*/ 1181607 w 1649007"/>
                <a:gd name="connsiteY199" fmla="*/ 111066 h 2357111"/>
                <a:gd name="connsiteX200" fmla="*/ 1161510 w 1649007"/>
                <a:gd name="connsiteY200" fmla="*/ 116090 h 2357111"/>
                <a:gd name="connsiteX201" fmla="*/ 1130030 w 1649007"/>
                <a:gd name="connsiteY201" fmla="*/ 139091 h 2357111"/>
                <a:gd name="connsiteX202" fmla="*/ 1100696 w 1649007"/>
                <a:gd name="connsiteY202" fmla="*/ 156807 h 2357111"/>
                <a:gd name="connsiteX203" fmla="*/ 1076099 w 1649007"/>
                <a:gd name="connsiteY203" fmla="*/ 171356 h 2357111"/>
                <a:gd name="connsiteX204" fmla="*/ 1061026 w 1649007"/>
                <a:gd name="connsiteY204" fmla="*/ 176380 h 2357111"/>
                <a:gd name="connsiteX205" fmla="*/ 1035905 w 1649007"/>
                <a:gd name="connsiteY205" fmla="*/ 191453 h 2357111"/>
                <a:gd name="connsiteX206" fmla="*/ 1020833 w 1649007"/>
                <a:gd name="connsiteY206" fmla="*/ 201501 h 2357111"/>
                <a:gd name="connsiteX207" fmla="*/ 990688 w 1649007"/>
                <a:gd name="connsiteY207" fmla="*/ 211550 h 2357111"/>
                <a:gd name="connsiteX208" fmla="*/ 975615 w 1649007"/>
                <a:gd name="connsiteY208" fmla="*/ 216574 h 2357111"/>
                <a:gd name="connsiteX209" fmla="*/ 960543 w 1649007"/>
                <a:gd name="connsiteY209" fmla="*/ 221598 h 2357111"/>
                <a:gd name="connsiteX210" fmla="*/ 940446 w 1649007"/>
                <a:gd name="connsiteY210" fmla="*/ 216574 h 2357111"/>
                <a:gd name="connsiteX211" fmla="*/ 910301 w 1649007"/>
                <a:gd name="connsiteY211" fmla="*/ 181405 h 2357111"/>
                <a:gd name="connsiteX212" fmla="*/ 890204 w 1649007"/>
                <a:gd name="connsiteY212" fmla="*/ 161308 h 2357111"/>
                <a:gd name="connsiteX213" fmla="*/ 885180 w 1649007"/>
                <a:gd name="connsiteY213" fmla="*/ 146235 h 2357111"/>
                <a:gd name="connsiteX214" fmla="*/ 865083 w 1649007"/>
                <a:gd name="connsiteY214" fmla="*/ 121114 h 2357111"/>
                <a:gd name="connsiteX215" fmla="*/ 850011 w 1649007"/>
                <a:gd name="connsiteY215" fmla="*/ 111066 h 2357111"/>
                <a:gd name="connsiteX216" fmla="*/ 839963 w 1649007"/>
                <a:gd name="connsiteY216" fmla="*/ 95994 h 2357111"/>
                <a:gd name="connsiteX217" fmla="*/ 794222 w 1649007"/>
                <a:gd name="connsiteY217" fmla="*/ 56586 h 2357111"/>
                <a:gd name="connsiteX218" fmla="*/ 759576 w 1649007"/>
                <a:gd name="connsiteY218" fmla="*/ 50776 h 2357111"/>
                <a:gd name="connsiteX219" fmla="*/ 729431 w 1649007"/>
                <a:gd name="connsiteY219" fmla="*/ 40728 h 2357111"/>
                <a:gd name="connsiteX220" fmla="*/ 714358 w 1649007"/>
                <a:gd name="connsiteY220" fmla="*/ 35703 h 2357111"/>
                <a:gd name="connsiteX221" fmla="*/ 644020 w 1649007"/>
                <a:gd name="connsiteY221" fmla="*/ 40728 h 2357111"/>
                <a:gd name="connsiteX222" fmla="*/ 613875 w 1649007"/>
                <a:gd name="connsiteY222" fmla="*/ 50776 h 2357111"/>
                <a:gd name="connsiteX223" fmla="*/ 598802 w 1649007"/>
                <a:gd name="connsiteY223" fmla="*/ 40728 h 2357111"/>
                <a:gd name="connsiteX224" fmla="*/ 578705 w 1649007"/>
                <a:gd name="connsiteY224" fmla="*/ 20631 h 2357111"/>
                <a:gd name="connsiteX225" fmla="*/ 548560 w 1649007"/>
                <a:gd name="connsiteY225" fmla="*/ 10583 h 2357111"/>
                <a:gd name="connsiteX226" fmla="*/ 533488 w 1649007"/>
                <a:gd name="connsiteY226" fmla="*/ 5558 h 2357111"/>
                <a:gd name="connsiteX227" fmla="*/ 518415 w 1649007"/>
                <a:gd name="connsiteY227" fmla="*/ 534 h 2357111"/>
                <a:gd name="connsiteX228" fmla="*/ 503343 w 1649007"/>
                <a:gd name="connsiteY228" fmla="*/ 5558 h 2357111"/>
                <a:gd name="connsiteX0" fmla="*/ 503343 w 1649007"/>
                <a:gd name="connsiteY0" fmla="*/ 5558 h 2357111"/>
                <a:gd name="connsiteX1" fmla="*/ 503343 w 1649007"/>
                <a:gd name="connsiteY1" fmla="*/ 80921 h 2357111"/>
                <a:gd name="connsiteX2" fmla="*/ 518415 w 1649007"/>
                <a:gd name="connsiteY2" fmla="*/ 85945 h 2357111"/>
                <a:gd name="connsiteX3" fmla="*/ 528464 w 1649007"/>
                <a:gd name="connsiteY3" fmla="*/ 116090 h 2357111"/>
                <a:gd name="connsiteX4" fmla="*/ 543536 w 1649007"/>
                <a:gd name="connsiteY4" fmla="*/ 146235 h 2357111"/>
                <a:gd name="connsiteX5" fmla="*/ 553585 w 1649007"/>
                <a:gd name="connsiteY5" fmla="*/ 156284 h 2357111"/>
                <a:gd name="connsiteX6" fmla="*/ 548560 w 1649007"/>
                <a:gd name="connsiteY6" fmla="*/ 181405 h 2357111"/>
                <a:gd name="connsiteX7" fmla="*/ 513391 w 1649007"/>
                <a:gd name="connsiteY7" fmla="*/ 196477 h 2357111"/>
                <a:gd name="connsiteX8" fmla="*/ 503343 w 1649007"/>
                <a:gd name="connsiteY8" fmla="*/ 211550 h 2357111"/>
                <a:gd name="connsiteX9" fmla="*/ 488270 w 1649007"/>
                <a:gd name="connsiteY9" fmla="*/ 266816 h 2357111"/>
                <a:gd name="connsiteX10" fmla="*/ 478222 w 1649007"/>
                <a:gd name="connsiteY10" fmla="*/ 296961 h 2357111"/>
                <a:gd name="connsiteX11" fmla="*/ 468174 w 1649007"/>
                <a:gd name="connsiteY11" fmla="*/ 312033 h 2357111"/>
                <a:gd name="connsiteX12" fmla="*/ 448077 w 1649007"/>
                <a:gd name="connsiteY12" fmla="*/ 352227 h 2357111"/>
                <a:gd name="connsiteX13" fmla="*/ 443053 w 1649007"/>
                <a:gd name="connsiteY13" fmla="*/ 367299 h 2357111"/>
                <a:gd name="connsiteX14" fmla="*/ 422956 w 1649007"/>
                <a:gd name="connsiteY14" fmla="*/ 387396 h 2357111"/>
                <a:gd name="connsiteX15" fmla="*/ 412908 w 1649007"/>
                <a:gd name="connsiteY15" fmla="*/ 417541 h 2357111"/>
                <a:gd name="connsiteX16" fmla="*/ 407883 w 1649007"/>
                <a:gd name="connsiteY16" fmla="*/ 432613 h 2357111"/>
                <a:gd name="connsiteX17" fmla="*/ 387787 w 1649007"/>
                <a:gd name="connsiteY17" fmla="*/ 457734 h 2357111"/>
                <a:gd name="connsiteX18" fmla="*/ 382763 w 1649007"/>
                <a:gd name="connsiteY18" fmla="*/ 477831 h 2357111"/>
                <a:gd name="connsiteX19" fmla="*/ 377738 w 1649007"/>
                <a:gd name="connsiteY19" fmla="*/ 492903 h 2357111"/>
                <a:gd name="connsiteX20" fmla="*/ 367690 w 1649007"/>
                <a:gd name="connsiteY20" fmla="*/ 568266 h 2357111"/>
                <a:gd name="connsiteX21" fmla="*/ 357642 w 1649007"/>
                <a:gd name="connsiteY21" fmla="*/ 583339 h 2357111"/>
                <a:gd name="connsiteX22" fmla="*/ 342569 w 1649007"/>
                <a:gd name="connsiteY22" fmla="*/ 608460 h 2357111"/>
                <a:gd name="connsiteX23" fmla="*/ 327497 w 1649007"/>
                <a:gd name="connsiteY23" fmla="*/ 638605 h 2357111"/>
                <a:gd name="connsiteX24" fmla="*/ 322472 w 1649007"/>
                <a:gd name="connsiteY24" fmla="*/ 653677 h 2357111"/>
                <a:gd name="connsiteX25" fmla="*/ 312424 w 1649007"/>
                <a:gd name="connsiteY25" fmla="*/ 693871 h 2357111"/>
                <a:gd name="connsiteX26" fmla="*/ 297352 w 1649007"/>
                <a:gd name="connsiteY26" fmla="*/ 724016 h 2357111"/>
                <a:gd name="connsiteX27" fmla="*/ 287303 w 1649007"/>
                <a:gd name="connsiteY27" fmla="*/ 754161 h 2357111"/>
                <a:gd name="connsiteX28" fmla="*/ 282279 w 1649007"/>
                <a:gd name="connsiteY28" fmla="*/ 769233 h 2357111"/>
                <a:gd name="connsiteX29" fmla="*/ 272231 w 1649007"/>
                <a:gd name="connsiteY29" fmla="*/ 779282 h 2357111"/>
                <a:gd name="connsiteX30" fmla="*/ 267207 w 1649007"/>
                <a:gd name="connsiteY30" fmla="*/ 794354 h 2357111"/>
                <a:gd name="connsiteX31" fmla="*/ 247110 w 1649007"/>
                <a:gd name="connsiteY31" fmla="*/ 814451 h 2357111"/>
                <a:gd name="connsiteX32" fmla="*/ 242086 w 1649007"/>
                <a:gd name="connsiteY32" fmla="*/ 829523 h 2357111"/>
                <a:gd name="connsiteX33" fmla="*/ 227013 w 1649007"/>
                <a:gd name="connsiteY33" fmla="*/ 834547 h 2357111"/>
                <a:gd name="connsiteX34" fmla="*/ 221989 w 1649007"/>
                <a:gd name="connsiteY34" fmla="*/ 859668 h 2357111"/>
                <a:gd name="connsiteX35" fmla="*/ 209560 w 1649007"/>
                <a:gd name="connsiteY35" fmla="*/ 848547 h 2357111"/>
                <a:gd name="connsiteX36" fmla="*/ 164604 w 1649007"/>
                <a:gd name="connsiteY36" fmla="*/ 840356 h 2357111"/>
                <a:gd name="connsiteX37" fmla="*/ 121505 w 1649007"/>
                <a:gd name="connsiteY37" fmla="*/ 859668 h 2357111"/>
                <a:gd name="connsiteX38" fmla="*/ 111457 w 1649007"/>
                <a:gd name="connsiteY38" fmla="*/ 874741 h 2357111"/>
                <a:gd name="connsiteX39" fmla="*/ 81312 w 1649007"/>
                <a:gd name="connsiteY39" fmla="*/ 884789 h 2357111"/>
                <a:gd name="connsiteX40" fmla="*/ 51167 w 1649007"/>
                <a:gd name="connsiteY40" fmla="*/ 894838 h 2357111"/>
                <a:gd name="connsiteX41" fmla="*/ 36094 w 1649007"/>
                <a:gd name="connsiteY41" fmla="*/ 899862 h 2357111"/>
                <a:gd name="connsiteX42" fmla="*/ 10974 w 1649007"/>
                <a:gd name="connsiteY42" fmla="*/ 904886 h 2357111"/>
                <a:gd name="connsiteX43" fmla="*/ 925 w 1649007"/>
                <a:gd name="connsiteY43" fmla="*/ 914934 h 2357111"/>
                <a:gd name="connsiteX44" fmla="*/ 15998 w 1649007"/>
                <a:gd name="connsiteY44" fmla="*/ 955128 h 2357111"/>
                <a:gd name="connsiteX45" fmla="*/ 10974 w 1649007"/>
                <a:gd name="connsiteY45" fmla="*/ 975224 h 2357111"/>
                <a:gd name="connsiteX46" fmla="*/ 925 w 1649007"/>
                <a:gd name="connsiteY46" fmla="*/ 985273 h 2357111"/>
                <a:gd name="connsiteX47" fmla="*/ 5949 w 1649007"/>
                <a:gd name="connsiteY47" fmla="*/ 1005369 h 2357111"/>
                <a:gd name="connsiteX48" fmla="*/ 71264 w 1649007"/>
                <a:gd name="connsiteY48" fmla="*/ 1005369 h 2357111"/>
                <a:gd name="connsiteX49" fmla="*/ 76288 w 1649007"/>
                <a:gd name="connsiteY49" fmla="*/ 1020442 h 2357111"/>
                <a:gd name="connsiteX50" fmla="*/ 81312 w 1649007"/>
                <a:gd name="connsiteY50" fmla="*/ 1040539 h 2357111"/>
                <a:gd name="connsiteX51" fmla="*/ 76288 w 1649007"/>
                <a:gd name="connsiteY51" fmla="*/ 1100829 h 2357111"/>
                <a:gd name="connsiteX52" fmla="*/ 66239 w 1649007"/>
                <a:gd name="connsiteY52" fmla="*/ 1151071 h 2357111"/>
                <a:gd name="connsiteX53" fmla="*/ 71264 w 1649007"/>
                <a:gd name="connsiteY53" fmla="*/ 1216385 h 2357111"/>
                <a:gd name="connsiteX54" fmla="*/ 76288 w 1649007"/>
                <a:gd name="connsiteY54" fmla="*/ 1231457 h 2357111"/>
                <a:gd name="connsiteX55" fmla="*/ 96385 w 1649007"/>
                <a:gd name="connsiteY55" fmla="*/ 1251554 h 2357111"/>
                <a:gd name="connsiteX56" fmla="*/ 121505 w 1649007"/>
                <a:gd name="connsiteY56" fmla="*/ 1276675 h 2357111"/>
                <a:gd name="connsiteX57" fmla="*/ 146626 w 1649007"/>
                <a:gd name="connsiteY57" fmla="*/ 1291747 h 2357111"/>
                <a:gd name="connsiteX58" fmla="*/ 156675 w 1649007"/>
                <a:gd name="connsiteY58" fmla="*/ 1301796 h 2357111"/>
                <a:gd name="connsiteX59" fmla="*/ 166723 w 1649007"/>
                <a:gd name="connsiteY59" fmla="*/ 1316868 h 2357111"/>
                <a:gd name="connsiteX60" fmla="*/ 196868 w 1649007"/>
                <a:gd name="connsiteY60" fmla="*/ 1326917 h 2357111"/>
                <a:gd name="connsiteX61" fmla="*/ 242086 w 1649007"/>
                <a:gd name="connsiteY61" fmla="*/ 1347013 h 2357111"/>
                <a:gd name="connsiteX62" fmla="*/ 272231 w 1649007"/>
                <a:gd name="connsiteY62" fmla="*/ 1357062 h 2357111"/>
                <a:gd name="connsiteX63" fmla="*/ 362666 w 1649007"/>
                <a:gd name="connsiteY63" fmla="*/ 1367110 h 2357111"/>
                <a:gd name="connsiteX64" fmla="*/ 392811 w 1649007"/>
                <a:gd name="connsiteY64" fmla="*/ 1377158 h 2357111"/>
                <a:gd name="connsiteX65" fmla="*/ 427980 w 1649007"/>
                <a:gd name="connsiteY65" fmla="*/ 1387207 h 2357111"/>
                <a:gd name="connsiteX66" fmla="*/ 448077 w 1649007"/>
                <a:gd name="connsiteY66" fmla="*/ 1412328 h 2357111"/>
                <a:gd name="connsiteX67" fmla="*/ 478222 w 1649007"/>
                <a:gd name="connsiteY67" fmla="*/ 1422376 h 2357111"/>
                <a:gd name="connsiteX68" fmla="*/ 493294 w 1649007"/>
                <a:gd name="connsiteY68" fmla="*/ 1427400 h 2357111"/>
                <a:gd name="connsiteX69" fmla="*/ 508367 w 1649007"/>
                <a:gd name="connsiteY69" fmla="*/ 1432424 h 2357111"/>
                <a:gd name="connsiteX70" fmla="*/ 548560 w 1649007"/>
                <a:gd name="connsiteY70" fmla="*/ 1432424 h 2357111"/>
                <a:gd name="connsiteX71" fmla="*/ 563633 w 1649007"/>
                <a:gd name="connsiteY71" fmla="*/ 1427400 h 2357111"/>
                <a:gd name="connsiteX72" fmla="*/ 578705 w 1649007"/>
                <a:gd name="connsiteY72" fmla="*/ 1417352 h 2357111"/>
                <a:gd name="connsiteX73" fmla="*/ 608850 w 1649007"/>
                <a:gd name="connsiteY73" fmla="*/ 1407303 h 2357111"/>
                <a:gd name="connsiteX74" fmla="*/ 649044 w 1649007"/>
                <a:gd name="connsiteY74" fmla="*/ 1412328 h 2357111"/>
                <a:gd name="connsiteX75" fmla="*/ 669141 w 1649007"/>
                <a:gd name="connsiteY75" fmla="*/ 1457545 h 2357111"/>
                <a:gd name="connsiteX76" fmla="*/ 679189 w 1649007"/>
                <a:gd name="connsiteY76" fmla="*/ 1487690 h 2357111"/>
                <a:gd name="connsiteX77" fmla="*/ 684213 w 1649007"/>
                <a:gd name="connsiteY77" fmla="*/ 1502763 h 2357111"/>
                <a:gd name="connsiteX78" fmla="*/ 704310 w 1649007"/>
                <a:gd name="connsiteY78" fmla="*/ 1527884 h 2357111"/>
                <a:gd name="connsiteX79" fmla="*/ 719382 w 1649007"/>
                <a:gd name="connsiteY79" fmla="*/ 1558029 h 2357111"/>
                <a:gd name="connsiteX80" fmla="*/ 729431 w 1649007"/>
                <a:gd name="connsiteY80" fmla="*/ 1568077 h 2357111"/>
                <a:gd name="connsiteX81" fmla="*/ 739479 w 1649007"/>
                <a:gd name="connsiteY81" fmla="*/ 1583150 h 2357111"/>
                <a:gd name="connsiteX82" fmla="*/ 754552 w 1649007"/>
                <a:gd name="connsiteY82" fmla="*/ 1588174 h 2357111"/>
                <a:gd name="connsiteX83" fmla="*/ 769624 w 1649007"/>
                <a:gd name="connsiteY83" fmla="*/ 1598222 h 2357111"/>
                <a:gd name="connsiteX84" fmla="*/ 789721 w 1649007"/>
                <a:gd name="connsiteY84" fmla="*/ 1618319 h 2357111"/>
                <a:gd name="connsiteX85" fmla="*/ 814842 w 1649007"/>
                <a:gd name="connsiteY85" fmla="*/ 1653488 h 2357111"/>
                <a:gd name="connsiteX86" fmla="*/ 824890 w 1649007"/>
                <a:gd name="connsiteY86" fmla="*/ 1668561 h 2357111"/>
                <a:gd name="connsiteX87" fmla="*/ 855035 w 1649007"/>
                <a:gd name="connsiteY87" fmla="*/ 1678609 h 2357111"/>
                <a:gd name="connsiteX88" fmla="*/ 870108 w 1649007"/>
                <a:gd name="connsiteY88" fmla="*/ 1688657 h 2357111"/>
                <a:gd name="connsiteX89" fmla="*/ 890204 w 1649007"/>
                <a:gd name="connsiteY89" fmla="*/ 1708754 h 2357111"/>
                <a:gd name="connsiteX90" fmla="*/ 910301 w 1649007"/>
                <a:gd name="connsiteY90" fmla="*/ 1728851 h 2357111"/>
                <a:gd name="connsiteX91" fmla="*/ 930398 w 1649007"/>
                <a:gd name="connsiteY91" fmla="*/ 1774068 h 2357111"/>
                <a:gd name="connsiteX92" fmla="*/ 940446 w 1649007"/>
                <a:gd name="connsiteY92" fmla="*/ 1809238 h 2357111"/>
                <a:gd name="connsiteX93" fmla="*/ 950494 w 1649007"/>
                <a:gd name="connsiteY93" fmla="*/ 1859479 h 2357111"/>
                <a:gd name="connsiteX94" fmla="*/ 960543 w 1649007"/>
                <a:gd name="connsiteY94" fmla="*/ 1889624 h 2357111"/>
                <a:gd name="connsiteX95" fmla="*/ 975615 w 1649007"/>
                <a:gd name="connsiteY95" fmla="*/ 1904697 h 2357111"/>
                <a:gd name="connsiteX96" fmla="*/ 980639 w 1649007"/>
                <a:gd name="connsiteY96" fmla="*/ 1919769 h 2357111"/>
                <a:gd name="connsiteX97" fmla="*/ 1005760 w 1649007"/>
                <a:gd name="connsiteY97" fmla="*/ 1939866 h 2357111"/>
                <a:gd name="connsiteX98" fmla="*/ 1035905 w 1649007"/>
                <a:gd name="connsiteY98" fmla="*/ 2030301 h 2357111"/>
                <a:gd name="connsiteX99" fmla="*/ 1050978 w 1649007"/>
                <a:gd name="connsiteY99" fmla="*/ 2075519 h 2357111"/>
                <a:gd name="connsiteX100" fmla="*/ 1056002 w 1649007"/>
                <a:gd name="connsiteY100" fmla="*/ 2090591 h 2357111"/>
                <a:gd name="connsiteX101" fmla="*/ 1061026 w 1649007"/>
                <a:gd name="connsiteY101" fmla="*/ 2115712 h 2357111"/>
                <a:gd name="connsiteX102" fmla="*/ 1056002 w 1649007"/>
                <a:gd name="connsiteY102" fmla="*/ 2145857 h 2357111"/>
                <a:gd name="connsiteX103" fmla="*/ 1056002 w 1649007"/>
                <a:gd name="connsiteY103" fmla="*/ 2186051 h 2357111"/>
                <a:gd name="connsiteX104" fmla="*/ 1121316 w 1649007"/>
                <a:gd name="connsiteY104" fmla="*/ 2201123 h 2357111"/>
                <a:gd name="connsiteX105" fmla="*/ 1156486 w 1649007"/>
                <a:gd name="connsiteY105" fmla="*/ 2226244 h 2357111"/>
                <a:gd name="connsiteX106" fmla="*/ 1151461 w 1649007"/>
                <a:gd name="connsiteY106" fmla="*/ 2271462 h 2357111"/>
                <a:gd name="connsiteX107" fmla="*/ 1141413 w 1649007"/>
                <a:gd name="connsiteY107" fmla="*/ 2301607 h 2357111"/>
                <a:gd name="connsiteX108" fmla="*/ 1156486 w 1649007"/>
                <a:gd name="connsiteY108" fmla="*/ 2336776 h 2357111"/>
                <a:gd name="connsiteX109" fmla="*/ 1171558 w 1649007"/>
                <a:gd name="connsiteY109" fmla="*/ 2341800 h 2357111"/>
                <a:gd name="connsiteX110" fmla="*/ 1206727 w 1649007"/>
                <a:gd name="connsiteY110" fmla="*/ 2316679 h 2357111"/>
                <a:gd name="connsiteX111" fmla="*/ 1246921 w 1649007"/>
                <a:gd name="connsiteY111" fmla="*/ 2321703 h 2357111"/>
                <a:gd name="connsiteX112" fmla="*/ 1256969 w 1649007"/>
                <a:gd name="connsiteY112" fmla="*/ 2331752 h 2357111"/>
                <a:gd name="connsiteX113" fmla="*/ 1302187 w 1649007"/>
                <a:gd name="connsiteY113" fmla="*/ 2341800 h 2357111"/>
                <a:gd name="connsiteX114" fmla="*/ 1317259 w 1649007"/>
                <a:gd name="connsiteY114" fmla="*/ 2346824 h 2357111"/>
                <a:gd name="connsiteX115" fmla="*/ 1327308 w 1649007"/>
                <a:gd name="connsiteY115" fmla="*/ 2356873 h 2357111"/>
                <a:gd name="connsiteX116" fmla="*/ 1367501 w 1649007"/>
                <a:gd name="connsiteY116" fmla="*/ 2351849 h 2357111"/>
                <a:gd name="connsiteX117" fmla="*/ 1377549 w 1649007"/>
                <a:gd name="connsiteY117" fmla="*/ 2301607 h 2357111"/>
                <a:gd name="connsiteX118" fmla="*/ 1357453 w 1649007"/>
                <a:gd name="connsiteY118" fmla="*/ 2306631 h 2357111"/>
                <a:gd name="connsiteX119" fmla="*/ 1337356 w 1649007"/>
                <a:gd name="connsiteY119" fmla="*/ 2241317 h 2357111"/>
                <a:gd name="connsiteX120" fmla="*/ 1327308 w 1649007"/>
                <a:gd name="connsiteY120" fmla="*/ 2211172 h 2357111"/>
                <a:gd name="connsiteX121" fmla="*/ 1332332 w 1649007"/>
                <a:gd name="connsiteY121" fmla="*/ 2181027 h 2357111"/>
                <a:gd name="connsiteX122" fmla="*/ 1362477 w 1649007"/>
                <a:gd name="connsiteY122" fmla="*/ 2170978 h 2357111"/>
                <a:gd name="connsiteX123" fmla="*/ 1442864 w 1649007"/>
                <a:gd name="connsiteY123" fmla="*/ 2160930 h 2357111"/>
                <a:gd name="connsiteX124" fmla="*/ 1483057 w 1649007"/>
                <a:gd name="connsiteY124" fmla="*/ 2140833 h 2357111"/>
                <a:gd name="connsiteX125" fmla="*/ 1493105 w 1649007"/>
                <a:gd name="connsiteY125" fmla="*/ 2125761 h 2357111"/>
                <a:gd name="connsiteX126" fmla="*/ 1498130 w 1649007"/>
                <a:gd name="connsiteY126" fmla="*/ 2110688 h 2357111"/>
                <a:gd name="connsiteX127" fmla="*/ 1503154 w 1649007"/>
                <a:gd name="connsiteY127" fmla="*/ 2050398 h 2357111"/>
                <a:gd name="connsiteX128" fmla="*/ 1508178 w 1649007"/>
                <a:gd name="connsiteY128" fmla="*/ 2035325 h 2357111"/>
                <a:gd name="connsiteX129" fmla="*/ 1583541 w 1649007"/>
                <a:gd name="connsiteY129" fmla="*/ 2045374 h 2357111"/>
                <a:gd name="connsiteX130" fmla="*/ 1623734 w 1649007"/>
                <a:gd name="connsiteY130" fmla="*/ 2055422 h 2357111"/>
                <a:gd name="connsiteX131" fmla="*/ 1648855 w 1649007"/>
                <a:gd name="connsiteY131" fmla="*/ 2050398 h 2357111"/>
                <a:gd name="connsiteX132" fmla="*/ 1633782 w 1649007"/>
                <a:gd name="connsiteY132" fmla="*/ 2035849 h 2357111"/>
                <a:gd name="connsiteX133" fmla="*/ 1623734 w 1649007"/>
                <a:gd name="connsiteY133" fmla="*/ 2025800 h 2357111"/>
                <a:gd name="connsiteX134" fmla="*/ 1598351 w 1649007"/>
                <a:gd name="connsiteY134" fmla="*/ 2010990 h 2357111"/>
                <a:gd name="connsiteX135" fmla="*/ 1578516 w 1649007"/>
                <a:gd name="connsiteY135" fmla="*/ 2005966 h 2357111"/>
                <a:gd name="connsiteX136" fmla="*/ 1563444 w 1649007"/>
                <a:gd name="connsiteY136" fmla="*/ 1995918 h 2357111"/>
                <a:gd name="connsiteX137" fmla="*/ 1548371 w 1649007"/>
                <a:gd name="connsiteY137" fmla="*/ 1990893 h 2357111"/>
                <a:gd name="connsiteX138" fmla="*/ 1533299 w 1649007"/>
                <a:gd name="connsiteY138" fmla="*/ 1982964 h 2357111"/>
                <a:gd name="connsiteX139" fmla="*/ 1538323 w 1649007"/>
                <a:gd name="connsiteY139" fmla="*/ 1944890 h 2357111"/>
                <a:gd name="connsiteX140" fmla="*/ 1550491 w 1649007"/>
                <a:gd name="connsiteY140" fmla="*/ 1929818 h 2357111"/>
                <a:gd name="connsiteX141" fmla="*/ 1578516 w 1649007"/>
                <a:gd name="connsiteY141" fmla="*/ 1924794 h 2357111"/>
                <a:gd name="connsiteX142" fmla="*/ 1583541 w 1649007"/>
                <a:gd name="connsiteY142" fmla="*/ 1909721 h 2357111"/>
                <a:gd name="connsiteX143" fmla="*/ 1593589 w 1649007"/>
                <a:gd name="connsiteY143" fmla="*/ 1894649 h 2357111"/>
                <a:gd name="connsiteX144" fmla="*/ 1578516 w 1649007"/>
                <a:gd name="connsiteY144" fmla="*/ 1889624 h 2357111"/>
                <a:gd name="connsiteX145" fmla="*/ 1563444 w 1649007"/>
                <a:gd name="connsiteY145" fmla="*/ 1879576 h 2357111"/>
                <a:gd name="connsiteX146" fmla="*/ 1533299 w 1649007"/>
                <a:gd name="connsiteY146" fmla="*/ 1869528 h 2357111"/>
                <a:gd name="connsiteX147" fmla="*/ 1528275 w 1649007"/>
                <a:gd name="connsiteY147" fmla="*/ 1854455 h 2357111"/>
                <a:gd name="connsiteX148" fmla="*/ 1518226 w 1649007"/>
                <a:gd name="connsiteY148" fmla="*/ 1844407 h 2357111"/>
                <a:gd name="connsiteX149" fmla="*/ 1528275 w 1649007"/>
                <a:gd name="connsiteY149" fmla="*/ 1799189 h 2357111"/>
                <a:gd name="connsiteX150" fmla="*/ 1533299 w 1649007"/>
                <a:gd name="connsiteY150" fmla="*/ 1769044 h 2357111"/>
                <a:gd name="connsiteX151" fmla="*/ 1538323 w 1649007"/>
                <a:gd name="connsiteY151" fmla="*/ 1753972 h 2357111"/>
                <a:gd name="connsiteX152" fmla="*/ 1533299 w 1649007"/>
                <a:gd name="connsiteY152" fmla="*/ 1658512 h 2357111"/>
                <a:gd name="connsiteX153" fmla="*/ 1523250 w 1649007"/>
                <a:gd name="connsiteY153" fmla="*/ 1628367 h 2357111"/>
                <a:gd name="connsiteX154" fmla="*/ 1518226 w 1649007"/>
                <a:gd name="connsiteY154" fmla="*/ 1613295 h 2357111"/>
                <a:gd name="connsiteX155" fmla="*/ 1513202 w 1649007"/>
                <a:gd name="connsiteY155" fmla="*/ 1578125 h 2357111"/>
                <a:gd name="connsiteX156" fmla="*/ 1508178 w 1649007"/>
                <a:gd name="connsiteY156" fmla="*/ 1563053 h 2357111"/>
                <a:gd name="connsiteX157" fmla="*/ 1493105 w 1649007"/>
                <a:gd name="connsiteY157" fmla="*/ 1558029 h 2357111"/>
                <a:gd name="connsiteX158" fmla="*/ 1473009 w 1649007"/>
                <a:gd name="connsiteY158" fmla="*/ 1517835 h 2357111"/>
                <a:gd name="connsiteX159" fmla="*/ 1462960 w 1649007"/>
                <a:gd name="connsiteY159" fmla="*/ 1477642 h 2357111"/>
                <a:gd name="connsiteX160" fmla="*/ 1467985 w 1649007"/>
                <a:gd name="connsiteY160" fmla="*/ 1407303 h 2357111"/>
                <a:gd name="connsiteX161" fmla="*/ 1473009 w 1649007"/>
                <a:gd name="connsiteY161" fmla="*/ 1392231 h 2357111"/>
                <a:gd name="connsiteX162" fmla="*/ 1457936 w 1649007"/>
                <a:gd name="connsiteY162" fmla="*/ 1291747 h 2357111"/>
                <a:gd name="connsiteX163" fmla="*/ 1467985 w 1649007"/>
                <a:gd name="connsiteY163" fmla="*/ 1156095 h 2357111"/>
                <a:gd name="connsiteX164" fmla="*/ 1457936 w 1649007"/>
                <a:gd name="connsiteY164" fmla="*/ 1125950 h 2357111"/>
                <a:gd name="connsiteX165" fmla="*/ 1461652 w 1649007"/>
                <a:gd name="connsiteY165" fmla="*/ 1096328 h 2357111"/>
                <a:gd name="connsiteX166" fmla="*/ 1432815 w 1649007"/>
                <a:gd name="connsiteY166" fmla="*/ 1060635 h 2357111"/>
                <a:gd name="connsiteX167" fmla="*/ 1439697 w 1649007"/>
                <a:gd name="connsiteY167" fmla="*/ 1025989 h 2357111"/>
                <a:gd name="connsiteX168" fmla="*/ 1402670 w 1649007"/>
                <a:gd name="connsiteY168" fmla="*/ 1010394 h 2357111"/>
                <a:gd name="connsiteX169" fmla="*/ 1402147 w 1649007"/>
                <a:gd name="connsiteY169" fmla="*/ 993201 h 2357111"/>
                <a:gd name="connsiteX170" fmla="*/ 1367501 w 1649007"/>
                <a:gd name="connsiteY170" fmla="*/ 965176 h 2357111"/>
                <a:gd name="connsiteX171" fmla="*/ 1352428 w 1649007"/>
                <a:gd name="connsiteY171" fmla="*/ 940055 h 2357111"/>
                <a:gd name="connsiteX172" fmla="*/ 1349524 w 1649007"/>
                <a:gd name="connsiteY172" fmla="*/ 915458 h 2357111"/>
                <a:gd name="connsiteX173" fmla="*/ 1338952 w 1649007"/>
                <a:gd name="connsiteY173" fmla="*/ 895361 h 2357111"/>
                <a:gd name="connsiteX174" fmla="*/ 1317259 w 1649007"/>
                <a:gd name="connsiteY174" fmla="*/ 889813 h 2357111"/>
                <a:gd name="connsiteX175" fmla="*/ 1302187 w 1649007"/>
                <a:gd name="connsiteY175" fmla="*/ 851190 h 2357111"/>
                <a:gd name="connsiteX176" fmla="*/ 1262098 w 1649007"/>
                <a:gd name="connsiteY176" fmla="*/ 845486 h 2357111"/>
                <a:gd name="connsiteX177" fmla="*/ 1246921 w 1649007"/>
                <a:gd name="connsiteY177" fmla="*/ 869717 h 2357111"/>
                <a:gd name="connsiteX178" fmla="*/ 1221800 w 1649007"/>
                <a:gd name="connsiteY178" fmla="*/ 854644 h 2357111"/>
                <a:gd name="connsiteX179" fmla="*/ 1206727 w 1649007"/>
                <a:gd name="connsiteY179" fmla="*/ 839572 h 2357111"/>
                <a:gd name="connsiteX180" fmla="*/ 1201703 w 1649007"/>
                <a:gd name="connsiteY180" fmla="*/ 804402 h 2357111"/>
                <a:gd name="connsiteX181" fmla="*/ 1210705 w 1649007"/>
                <a:gd name="connsiteY181" fmla="*/ 755207 h 2357111"/>
                <a:gd name="connsiteX182" fmla="*/ 1176582 w 1649007"/>
                <a:gd name="connsiteY182" fmla="*/ 698895 h 2357111"/>
                <a:gd name="connsiteX183" fmla="*/ 1166534 w 1649007"/>
                <a:gd name="connsiteY183" fmla="*/ 668750 h 2357111"/>
                <a:gd name="connsiteX184" fmla="*/ 1161510 w 1649007"/>
                <a:gd name="connsiteY184" fmla="*/ 653677 h 2357111"/>
                <a:gd name="connsiteX185" fmla="*/ 1166534 w 1649007"/>
                <a:gd name="connsiteY185" fmla="*/ 563242 h 2357111"/>
                <a:gd name="connsiteX186" fmla="*/ 1196679 w 1649007"/>
                <a:gd name="connsiteY186" fmla="*/ 553194 h 2357111"/>
                <a:gd name="connsiteX187" fmla="*/ 1211752 w 1649007"/>
                <a:gd name="connsiteY187" fmla="*/ 548169 h 2357111"/>
                <a:gd name="connsiteX188" fmla="*/ 1226824 w 1649007"/>
                <a:gd name="connsiteY188" fmla="*/ 477831 h 2357111"/>
                <a:gd name="connsiteX189" fmla="*/ 1241897 w 1649007"/>
                <a:gd name="connsiteY189" fmla="*/ 427589 h 2357111"/>
                <a:gd name="connsiteX190" fmla="*/ 1259089 w 1649007"/>
                <a:gd name="connsiteY190" fmla="*/ 402992 h 2357111"/>
                <a:gd name="connsiteX191" fmla="*/ 1236872 w 1649007"/>
                <a:gd name="connsiteY191" fmla="*/ 387396 h 2357111"/>
                <a:gd name="connsiteX192" fmla="*/ 1216776 w 1649007"/>
                <a:gd name="connsiteY192" fmla="*/ 357251 h 2357111"/>
                <a:gd name="connsiteX193" fmla="*/ 1211752 w 1649007"/>
                <a:gd name="connsiteY193" fmla="*/ 342178 h 2357111"/>
                <a:gd name="connsiteX194" fmla="*/ 1201703 w 1649007"/>
                <a:gd name="connsiteY194" fmla="*/ 332130 h 2357111"/>
                <a:gd name="connsiteX195" fmla="*/ 1191655 w 1649007"/>
                <a:gd name="connsiteY195" fmla="*/ 301985 h 2357111"/>
                <a:gd name="connsiteX196" fmla="*/ 1196679 w 1649007"/>
                <a:gd name="connsiteY196" fmla="*/ 181405 h 2357111"/>
                <a:gd name="connsiteX197" fmla="*/ 1225777 w 1649007"/>
                <a:gd name="connsiteY197" fmla="*/ 144116 h 2357111"/>
                <a:gd name="connsiteX198" fmla="*/ 1203299 w 1649007"/>
                <a:gd name="connsiteY198" fmla="*/ 118995 h 2357111"/>
                <a:gd name="connsiteX199" fmla="*/ 1181607 w 1649007"/>
                <a:gd name="connsiteY199" fmla="*/ 111066 h 2357111"/>
                <a:gd name="connsiteX200" fmla="*/ 1161510 w 1649007"/>
                <a:gd name="connsiteY200" fmla="*/ 116090 h 2357111"/>
                <a:gd name="connsiteX201" fmla="*/ 1130030 w 1649007"/>
                <a:gd name="connsiteY201" fmla="*/ 139091 h 2357111"/>
                <a:gd name="connsiteX202" fmla="*/ 1100696 w 1649007"/>
                <a:gd name="connsiteY202" fmla="*/ 156807 h 2357111"/>
                <a:gd name="connsiteX203" fmla="*/ 1076099 w 1649007"/>
                <a:gd name="connsiteY203" fmla="*/ 171356 h 2357111"/>
                <a:gd name="connsiteX204" fmla="*/ 1061026 w 1649007"/>
                <a:gd name="connsiteY204" fmla="*/ 176380 h 2357111"/>
                <a:gd name="connsiteX205" fmla="*/ 1035905 w 1649007"/>
                <a:gd name="connsiteY205" fmla="*/ 191453 h 2357111"/>
                <a:gd name="connsiteX206" fmla="*/ 1020833 w 1649007"/>
                <a:gd name="connsiteY206" fmla="*/ 201501 h 2357111"/>
                <a:gd name="connsiteX207" fmla="*/ 990688 w 1649007"/>
                <a:gd name="connsiteY207" fmla="*/ 211550 h 2357111"/>
                <a:gd name="connsiteX208" fmla="*/ 975615 w 1649007"/>
                <a:gd name="connsiteY208" fmla="*/ 216574 h 2357111"/>
                <a:gd name="connsiteX209" fmla="*/ 960543 w 1649007"/>
                <a:gd name="connsiteY209" fmla="*/ 221598 h 2357111"/>
                <a:gd name="connsiteX210" fmla="*/ 940446 w 1649007"/>
                <a:gd name="connsiteY210" fmla="*/ 216574 h 2357111"/>
                <a:gd name="connsiteX211" fmla="*/ 910301 w 1649007"/>
                <a:gd name="connsiteY211" fmla="*/ 181405 h 2357111"/>
                <a:gd name="connsiteX212" fmla="*/ 890204 w 1649007"/>
                <a:gd name="connsiteY212" fmla="*/ 161308 h 2357111"/>
                <a:gd name="connsiteX213" fmla="*/ 885180 w 1649007"/>
                <a:gd name="connsiteY213" fmla="*/ 146235 h 2357111"/>
                <a:gd name="connsiteX214" fmla="*/ 865083 w 1649007"/>
                <a:gd name="connsiteY214" fmla="*/ 121114 h 2357111"/>
                <a:gd name="connsiteX215" fmla="*/ 850011 w 1649007"/>
                <a:gd name="connsiteY215" fmla="*/ 111066 h 2357111"/>
                <a:gd name="connsiteX216" fmla="*/ 839963 w 1649007"/>
                <a:gd name="connsiteY216" fmla="*/ 95994 h 2357111"/>
                <a:gd name="connsiteX217" fmla="*/ 794222 w 1649007"/>
                <a:gd name="connsiteY217" fmla="*/ 56586 h 2357111"/>
                <a:gd name="connsiteX218" fmla="*/ 759576 w 1649007"/>
                <a:gd name="connsiteY218" fmla="*/ 50776 h 2357111"/>
                <a:gd name="connsiteX219" fmla="*/ 729431 w 1649007"/>
                <a:gd name="connsiteY219" fmla="*/ 40728 h 2357111"/>
                <a:gd name="connsiteX220" fmla="*/ 714358 w 1649007"/>
                <a:gd name="connsiteY220" fmla="*/ 35703 h 2357111"/>
                <a:gd name="connsiteX221" fmla="*/ 644020 w 1649007"/>
                <a:gd name="connsiteY221" fmla="*/ 40728 h 2357111"/>
                <a:gd name="connsiteX222" fmla="*/ 613875 w 1649007"/>
                <a:gd name="connsiteY222" fmla="*/ 50776 h 2357111"/>
                <a:gd name="connsiteX223" fmla="*/ 598802 w 1649007"/>
                <a:gd name="connsiteY223" fmla="*/ 40728 h 2357111"/>
                <a:gd name="connsiteX224" fmla="*/ 578705 w 1649007"/>
                <a:gd name="connsiteY224" fmla="*/ 20631 h 2357111"/>
                <a:gd name="connsiteX225" fmla="*/ 548560 w 1649007"/>
                <a:gd name="connsiteY225" fmla="*/ 10583 h 2357111"/>
                <a:gd name="connsiteX226" fmla="*/ 533488 w 1649007"/>
                <a:gd name="connsiteY226" fmla="*/ 5558 h 2357111"/>
                <a:gd name="connsiteX227" fmla="*/ 518415 w 1649007"/>
                <a:gd name="connsiteY227" fmla="*/ 534 h 2357111"/>
                <a:gd name="connsiteX228" fmla="*/ 503343 w 1649007"/>
                <a:gd name="connsiteY228" fmla="*/ 5558 h 2357111"/>
                <a:gd name="connsiteX0" fmla="*/ 503343 w 1649007"/>
                <a:gd name="connsiteY0" fmla="*/ 5558 h 2357111"/>
                <a:gd name="connsiteX1" fmla="*/ 503343 w 1649007"/>
                <a:gd name="connsiteY1" fmla="*/ 80921 h 2357111"/>
                <a:gd name="connsiteX2" fmla="*/ 518415 w 1649007"/>
                <a:gd name="connsiteY2" fmla="*/ 85945 h 2357111"/>
                <a:gd name="connsiteX3" fmla="*/ 528464 w 1649007"/>
                <a:gd name="connsiteY3" fmla="*/ 116090 h 2357111"/>
                <a:gd name="connsiteX4" fmla="*/ 543536 w 1649007"/>
                <a:gd name="connsiteY4" fmla="*/ 146235 h 2357111"/>
                <a:gd name="connsiteX5" fmla="*/ 553585 w 1649007"/>
                <a:gd name="connsiteY5" fmla="*/ 156284 h 2357111"/>
                <a:gd name="connsiteX6" fmla="*/ 548560 w 1649007"/>
                <a:gd name="connsiteY6" fmla="*/ 181405 h 2357111"/>
                <a:gd name="connsiteX7" fmla="*/ 513391 w 1649007"/>
                <a:gd name="connsiteY7" fmla="*/ 196477 h 2357111"/>
                <a:gd name="connsiteX8" fmla="*/ 503343 w 1649007"/>
                <a:gd name="connsiteY8" fmla="*/ 211550 h 2357111"/>
                <a:gd name="connsiteX9" fmla="*/ 488270 w 1649007"/>
                <a:gd name="connsiteY9" fmla="*/ 266816 h 2357111"/>
                <a:gd name="connsiteX10" fmla="*/ 478222 w 1649007"/>
                <a:gd name="connsiteY10" fmla="*/ 296961 h 2357111"/>
                <a:gd name="connsiteX11" fmla="*/ 468174 w 1649007"/>
                <a:gd name="connsiteY11" fmla="*/ 312033 h 2357111"/>
                <a:gd name="connsiteX12" fmla="*/ 448077 w 1649007"/>
                <a:gd name="connsiteY12" fmla="*/ 352227 h 2357111"/>
                <a:gd name="connsiteX13" fmla="*/ 443053 w 1649007"/>
                <a:gd name="connsiteY13" fmla="*/ 367299 h 2357111"/>
                <a:gd name="connsiteX14" fmla="*/ 422956 w 1649007"/>
                <a:gd name="connsiteY14" fmla="*/ 387396 h 2357111"/>
                <a:gd name="connsiteX15" fmla="*/ 412908 w 1649007"/>
                <a:gd name="connsiteY15" fmla="*/ 417541 h 2357111"/>
                <a:gd name="connsiteX16" fmla="*/ 407883 w 1649007"/>
                <a:gd name="connsiteY16" fmla="*/ 432613 h 2357111"/>
                <a:gd name="connsiteX17" fmla="*/ 387787 w 1649007"/>
                <a:gd name="connsiteY17" fmla="*/ 457734 h 2357111"/>
                <a:gd name="connsiteX18" fmla="*/ 382763 w 1649007"/>
                <a:gd name="connsiteY18" fmla="*/ 477831 h 2357111"/>
                <a:gd name="connsiteX19" fmla="*/ 377738 w 1649007"/>
                <a:gd name="connsiteY19" fmla="*/ 492903 h 2357111"/>
                <a:gd name="connsiteX20" fmla="*/ 367690 w 1649007"/>
                <a:gd name="connsiteY20" fmla="*/ 568266 h 2357111"/>
                <a:gd name="connsiteX21" fmla="*/ 357642 w 1649007"/>
                <a:gd name="connsiteY21" fmla="*/ 583339 h 2357111"/>
                <a:gd name="connsiteX22" fmla="*/ 342569 w 1649007"/>
                <a:gd name="connsiteY22" fmla="*/ 608460 h 2357111"/>
                <a:gd name="connsiteX23" fmla="*/ 327497 w 1649007"/>
                <a:gd name="connsiteY23" fmla="*/ 638605 h 2357111"/>
                <a:gd name="connsiteX24" fmla="*/ 322472 w 1649007"/>
                <a:gd name="connsiteY24" fmla="*/ 653677 h 2357111"/>
                <a:gd name="connsiteX25" fmla="*/ 312424 w 1649007"/>
                <a:gd name="connsiteY25" fmla="*/ 693871 h 2357111"/>
                <a:gd name="connsiteX26" fmla="*/ 297352 w 1649007"/>
                <a:gd name="connsiteY26" fmla="*/ 724016 h 2357111"/>
                <a:gd name="connsiteX27" fmla="*/ 287303 w 1649007"/>
                <a:gd name="connsiteY27" fmla="*/ 754161 h 2357111"/>
                <a:gd name="connsiteX28" fmla="*/ 282279 w 1649007"/>
                <a:gd name="connsiteY28" fmla="*/ 769233 h 2357111"/>
                <a:gd name="connsiteX29" fmla="*/ 272231 w 1649007"/>
                <a:gd name="connsiteY29" fmla="*/ 779282 h 2357111"/>
                <a:gd name="connsiteX30" fmla="*/ 267207 w 1649007"/>
                <a:gd name="connsiteY30" fmla="*/ 794354 h 2357111"/>
                <a:gd name="connsiteX31" fmla="*/ 247110 w 1649007"/>
                <a:gd name="connsiteY31" fmla="*/ 814451 h 2357111"/>
                <a:gd name="connsiteX32" fmla="*/ 242086 w 1649007"/>
                <a:gd name="connsiteY32" fmla="*/ 829523 h 2357111"/>
                <a:gd name="connsiteX33" fmla="*/ 227013 w 1649007"/>
                <a:gd name="connsiteY33" fmla="*/ 834547 h 2357111"/>
                <a:gd name="connsiteX34" fmla="*/ 221989 w 1649007"/>
                <a:gd name="connsiteY34" fmla="*/ 859668 h 2357111"/>
                <a:gd name="connsiteX35" fmla="*/ 209560 w 1649007"/>
                <a:gd name="connsiteY35" fmla="*/ 848547 h 2357111"/>
                <a:gd name="connsiteX36" fmla="*/ 164604 w 1649007"/>
                <a:gd name="connsiteY36" fmla="*/ 840356 h 2357111"/>
                <a:gd name="connsiteX37" fmla="*/ 126267 w 1649007"/>
                <a:gd name="connsiteY37" fmla="*/ 838237 h 2357111"/>
                <a:gd name="connsiteX38" fmla="*/ 111457 w 1649007"/>
                <a:gd name="connsiteY38" fmla="*/ 874741 h 2357111"/>
                <a:gd name="connsiteX39" fmla="*/ 81312 w 1649007"/>
                <a:gd name="connsiteY39" fmla="*/ 884789 h 2357111"/>
                <a:gd name="connsiteX40" fmla="*/ 51167 w 1649007"/>
                <a:gd name="connsiteY40" fmla="*/ 894838 h 2357111"/>
                <a:gd name="connsiteX41" fmla="*/ 36094 w 1649007"/>
                <a:gd name="connsiteY41" fmla="*/ 899862 h 2357111"/>
                <a:gd name="connsiteX42" fmla="*/ 10974 w 1649007"/>
                <a:gd name="connsiteY42" fmla="*/ 904886 h 2357111"/>
                <a:gd name="connsiteX43" fmla="*/ 925 w 1649007"/>
                <a:gd name="connsiteY43" fmla="*/ 914934 h 2357111"/>
                <a:gd name="connsiteX44" fmla="*/ 15998 w 1649007"/>
                <a:gd name="connsiteY44" fmla="*/ 955128 h 2357111"/>
                <a:gd name="connsiteX45" fmla="*/ 10974 w 1649007"/>
                <a:gd name="connsiteY45" fmla="*/ 975224 h 2357111"/>
                <a:gd name="connsiteX46" fmla="*/ 925 w 1649007"/>
                <a:gd name="connsiteY46" fmla="*/ 985273 h 2357111"/>
                <a:gd name="connsiteX47" fmla="*/ 5949 w 1649007"/>
                <a:gd name="connsiteY47" fmla="*/ 1005369 h 2357111"/>
                <a:gd name="connsiteX48" fmla="*/ 71264 w 1649007"/>
                <a:gd name="connsiteY48" fmla="*/ 1005369 h 2357111"/>
                <a:gd name="connsiteX49" fmla="*/ 76288 w 1649007"/>
                <a:gd name="connsiteY49" fmla="*/ 1020442 h 2357111"/>
                <a:gd name="connsiteX50" fmla="*/ 81312 w 1649007"/>
                <a:gd name="connsiteY50" fmla="*/ 1040539 h 2357111"/>
                <a:gd name="connsiteX51" fmla="*/ 76288 w 1649007"/>
                <a:gd name="connsiteY51" fmla="*/ 1100829 h 2357111"/>
                <a:gd name="connsiteX52" fmla="*/ 66239 w 1649007"/>
                <a:gd name="connsiteY52" fmla="*/ 1151071 h 2357111"/>
                <a:gd name="connsiteX53" fmla="*/ 71264 w 1649007"/>
                <a:gd name="connsiteY53" fmla="*/ 1216385 h 2357111"/>
                <a:gd name="connsiteX54" fmla="*/ 76288 w 1649007"/>
                <a:gd name="connsiteY54" fmla="*/ 1231457 h 2357111"/>
                <a:gd name="connsiteX55" fmla="*/ 96385 w 1649007"/>
                <a:gd name="connsiteY55" fmla="*/ 1251554 h 2357111"/>
                <a:gd name="connsiteX56" fmla="*/ 121505 w 1649007"/>
                <a:gd name="connsiteY56" fmla="*/ 1276675 h 2357111"/>
                <a:gd name="connsiteX57" fmla="*/ 146626 w 1649007"/>
                <a:gd name="connsiteY57" fmla="*/ 1291747 h 2357111"/>
                <a:gd name="connsiteX58" fmla="*/ 156675 w 1649007"/>
                <a:gd name="connsiteY58" fmla="*/ 1301796 h 2357111"/>
                <a:gd name="connsiteX59" fmla="*/ 166723 w 1649007"/>
                <a:gd name="connsiteY59" fmla="*/ 1316868 h 2357111"/>
                <a:gd name="connsiteX60" fmla="*/ 196868 w 1649007"/>
                <a:gd name="connsiteY60" fmla="*/ 1326917 h 2357111"/>
                <a:gd name="connsiteX61" fmla="*/ 242086 w 1649007"/>
                <a:gd name="connsiteY61" fmla="*/ 1347013 h 2357111"/>
                <a:gd name="connsiteX62" fmla="*/ 272231 w 1649007"/>
                <a:gd name="connsiteY62" fmla="*/ 1357062 h 2357111"/>
                <a:gd name="connsiteX63" fmla="*/ 362666 w 1649007"/>
                <a:gd name="connsiteY63" fmla="*/ 1367110 h 2357111"/>
                <a:gd name="connsiteX64" fmla="*/ 392811 w 1649007"/>
                <a:gd name="connsiteY64" fmla="*/ 1377158 h 2357111"/>
                <a:gd name="connsiteX65" fmla="*/ 427980 w 1649007"/>
                <a:gd name="connsiteY65" fmla="*/ 1387207 h 2357111"/>
                <a:gd name="connsiteX66" fmla="*/ 448077 w 1649007"/>
                <a:gd name="connsiteY66" fmla="*/ 1412328 h 2357111"/>
                <a:gd name="connsiteX67" fmla="*/ 478222 w 1649007"/>
                <a:gd name="connsiteY67" fmla="*/ 1422376 h 2357111"/>
                <a:gd name="connsiteX68" fmla="*/ 493294 w 1649007"/>
                <a:gd name="connsiteY68" fmla="*/ 1427400 h 2357111"/>
                <a:gd name="connsiteX69" fmla="*/ 508367 w 1649007"/>
                <a:gd name="connsiteY69" fmla="*/ 1432424 h 2357111"/>
                <a:gd name="connsiteX70" fmla="*/ 548560 w 1649007"/>
                <a:gd name="connsiteY70" fmla="*/ 1432424 h 2357111"/>
                <a:gd name="connsiteX71" fmla="*/ 563633 w 1649007"/>
                <a:gd name="connsiteY71" fmla="*/ 1427400 h 2357111"/>
                <a:gd name="connsiteX72" fmla="*/ 578705 w 1649007"/>
                <a:gd name="connsiteY72" fmla="*/ 1417352 h 2357111"/>
                <a:gd name="connsiteX73" fmla="*/ 608850 w 1649007"/>
                <a:gd name="connsiteY73" fmla="*/ 1407303 h 2357111"/>
                <a:gd name="connsiteX74" fmla="*/ 649044 w 1649007"/>
                <a:gd name="connsiteY74" fmla="*/ 1412328 h 2357111"/>
                <a:gd name="connsiteX75" fmla="*/ 669141 w 1649007"/>
                <a:gd name="connsiteY75" fmla="*/ 1457545 h 2357111"/>
                <a:gd name="connsiteX76" fmla="*/ 679189 w 1649007"/>
                <a:gd name="connsiteY76" fmla="*/ 1487690 h 2357111"/>
                <a:gd name="connsiteX77" fmla="*/ 684213 w 1649007"/>
                <a:gd name="connsiteY77" fmla="*/ 1502763 h 2357111"/>
                <a:gd name="connsiteX78" fmla="*/ 704310 w 1649007"/>
                <a:gd name="connsiteY78" fmla="*/ 1527884 h 2357111"/>
                <a:gd name="connsiteX79" fmla="*/ 719382 w 1649007"/>
                <a:gd name="connsiteY79" fmla="*/ 1558029 h 2357111"/>
                <a:gd name="connsiteX80" fmla="*/ 729431 w 1649007"/>
                <a:gd name="connsiteY80" fmla="*/ 1568077 h 2357111"/>
                <a:gd name="connsiteX81" fmla="*/ 739479 w 1649007"/>
                <a:gd name="connsiteY81" fmla="*/ 1583150 h 2357111"/>
                <a:gd name="connsiteX82" fmla="*/ 754552 w 1649007"/>
                <a:gd name="connsiteY82" fmla="*/ 1588174 h 2357111"/>
                <a:gd name="connsiteX83" fmla="*/ 769624 w 1649007"/>
                <a:gd name="connsiteY83" fmla="*/ 1598222 h 2357111"/>
                <a:gd name="connsiteX84" fmla="*/ 789721 w 1649007"/>
                <a:gd name="connsiteY84" fmla="*/ 1618319 h 2357111"/>
                <a:gd name="connsiteX85" fmla="*/ 814842 w 1649007"/>
                <a:gd name="connsiteY85" fmla="*/ 1653488 h 2357111"/>
                <a:gd name="connsiteX86" fmla="*/ 824890 w 1649007"/>
                <a:gd name="connsiteY86" fmla="*/ 1668561 h 2357111"/>
                <a:gd name="connsiteX87" fmla="*/ 855035 w 1649007"/>
                <a:gd name="connsiteY87" fmla="*/ 1678609 h 2357111"/>
                <a:gd name="connsiteX88" fmla="*/ 870108 w 1649007"/>
                <a:gd name="connsiteY88" fmla="*/ 1688657 h 2357111"/>
                <a:gd name="connsiteX89" fmla="*/ 890204 w 1649007"/>
                <a:gd name="connsiteY89" fmla="*/ 1708754 h 2357111"/>
                <a:gd name="connsiteX90" fmla="*/ 910301 w 1649007"/>
                <a:gd name="connsiteY90" fmla="*/ 1728851 h 2357111"/>
                <a:gd name="connsiteX91" fmla="*/ 930398 w 1649007"/>
                <a:gd name="connsiteY91" fmla="*/ 1774068 h 2357111"/>
                <a:gd name="connsiteX92" fmla="*/ 940446 w 1649007"/>
                <a:gd name="connsiteY92" fmla="*/ 1809238 h 2357111"/>
                <a:gd name="connsiteX93" fmla="*/ 950494 w 1649007"/>
                <a:gd name="connsiteY93" fmla="*/ 1859479 h 2357111"/>
                <a:gd name="connsiteX94" fmla="*/ 960543 w 1649007"/>
                <a:gd name="connsiteY94" fmla="*/ 1889624 h 2357111"/>
                <a:gd name="connsiteX95" fmla="*/ 975615 w 1649007"/>
                <a:gd name="connsiteY95" fmla="*/ 1904697 h 2357111"/>
                <a:gd name="connsiteX96" fmla="*/ 980639 w 1649007"/>
                <a:gd name="connsiteY96" fmla="*/ 1919769 h 2357111"/>
                <a:gd name="connsiteX97" fmla="*/ 1005760 w 1649007"/>
                <a:gd name="connsiteY97" fmla="*/ 1939866 h 2357111"/>
                <a:gd name="connsiteX98" fmla="*/ 1035905 w 1649007"/>
                <a:gd name="connsiteY98" fmla="*/ 2030301 h 2357111"/>
                <a:gd name="connsiteX99" fmla="*/ 1050978 w 1649007"/>
                <a:gd name="connsiteY99" fmla="*/ 2075519 h 2357111"/>
                <a:gd name="connsiteX100" fmla="*/ 1056002 w 1649007"/>
                <a:gd name="connsiteY100" fmla="*/ 2090591 h 2357111"/>
                <a:gd name="connsiteX101" fmla="*/ 1061026 w 1649007"/>
                <a:gd name="connsiteY101" fmla="*/ 2115712 h 2357111"/>
                <a:gd name="connsiteX102" fmla="*/ 1056002 w 1649007"/>
                <a:gd name="connsiteY102" fmla="*/ 2145857 h 2357111"/>
                <a:gd name="connsiteX103" fmla="*/ 1056002 w 1649007"/>
                <a:gd name="connsiteY103" fmla="*/ 2186051 h 2357111"/>
                <a:gd name="connsiteX104" fmla="*/ 1121316 w 1649007"/>
                <a:gd name="connsiteY104" fmla="*/ 2201123 h 2357111"/>
                <a:gd name="connsiteX105" fmla="*/ 1156486 w 1649007"/>
                <a:gd name="connsiteY105" fmla="*/ 2226244 h 2357111"/>
                <a:gd name="connsiteX106" fmla="*/ 1151461 w 1649007"/>
                <a:gd name="connsiteY106" fmla="*/ 2271462 h 2357111"/>
                <a:gd name="connsiteX107" fmla="*/ 1141413 w 1649007"/>
                <a:gd name="connsiteY107" fmla="*/ 2301607 h 2357111"/>
                <a:gd name="connsiteX108" fmla="*/ 1156486 w 1649007"/>
                <a:gd name="connsiteY108" fmla="*/ 2336776 h 2357111"/>
                <a:gd name="connsiteX109" fmla="*/ 1171558 w 1649007"/>
                <a:gd name="connsiteY109" fmla="*/ 2341800 h 2357111"/>
                <a:gd name="connsiteX110" fmla="*/ 1206727 w 1649007"/>
                <a:gd name="connsiteY110" fmla="*/ 2316679 h 2357111"/>
                <a:gd name="connsiteX111" fmla="*/ 1246921 w 1649007"/>
                <a:gd name="connsiteY111" fmla="*/ 2321703 h 2357111"/>
                <a:gd name="connsiteX112" fmla="*/ 1256969 w 1649007"/>
                <a:gd name="connsiteY112" fmla="*/ 2331752 h 2357111"/>
                <a:gd name="connsiteX113" fmla="*/ 1302187 w 1649007"/>
                <a:gd name="connsiteY113" fmla="*/ 2341800 h 2357111"/>
                <a:gd name="connsiteX114" fmla="*/ 1317259 w 1649007"/>
                <a:gd name="connsiteY114" fmla="*/ 2346824 h 2357111"/>
                <a:gd name="connsiteX115" fmla="*/ 1327308 w 1649007"/>
                <a:gd name="connsiteY115" fmla="*/ 2356873 h 2357111"/>
                <a:gd name="connsiteX116" fmla="*/ 1367501 w 1649007"/>
                <a:gd name="connsiteY116" fmla="*/ 2351849 h 2357111"/>
                <a:gd name="connsiteX117" fmla="*/ 1377549 w 1649007"/>
                <a:gd name="connsiteY117" fmla="*/ 2301607 h 2357111"/>
                <a:gd name="connsiteX118" fmla="*/ 1357453 w 1649007"/>
                <a:gd name="connsiteY118" fmla="*/ 2306631 h 2357111"/>
                <a:gd name="connsiteX119" fmla="*/ 1337356 w 1649007"/>
                <a:gd name="connsiteY119" fmla="*/ 2241317 h 2357111"/>
                <a:gd name="connsiteX120" fmla="*/ 1327308 w 1649007"/>
                <a:gd name="connsiteY120" fmla="*/ 2211172 h 2357111"/>
                <a:gd name="connsiteX121" fmla="*/ 1332332 w 1649007"/>
                <a:gd name="connsiteY121" fmla="*/ 2181027 h 2357111"/>
                <a:gd name="connsiteX122" fmla="*/ 1362477 w 1649007"/>
                <a:gd name="connsiteY122" fmla="*/ 2170978 h 2357111"/>
                <a:gd name="connsiteX123" fmla="*/ 1442864 w 1649007"/>
                <a:gd name="connsiteY123" fmla="*/ 2160930 h 2357111"/>
                <a:gd name="connsiteX124" fmla="*/ 1483057 w 1649007"/>
                <a:gd name="connsiteY124" fmla="*/ 2140833 h 2357111"/>
                <a:gd name="connsiteX125" fmla="*/ 1493105 w 1649007"/>
                <a:gd name="connsiteY125" fmla="*/ 2125761 h 2357111"/>
                <a:gd name="connsiteX126" fmla="*/ 1498130 w 1649007"/>
                <a:gd name="connsiteY126" fmla="*/ 2110688 h 2357111"/>
                <a:gd name="connsiteX127" fmla="*/ 1503154 w 1649007"/>
                <a:gd name="connsiteY127" fmla="*/ 2050398 h 2357111"/>
                <a:gd name="connsiteX128" fmla="*/ 1508178 w 1649007"/>
                <a:gd name="connsiteY128" fmla="*/ 2035325 h 2357111"/>
                <a:gd name="connsiteX129" fmla="*/ 1583541 w 1649007"/>
                <a:gd name="connsiteY129" fmla="*/ 2045374 h 2357111"/>
                <a:gd name="connsiteX130" fmla="*/ 1623734 w 1649007"/>
                <a:gd name="connsiteY130" fmla="*/ 2055422 h 2357111"/>
                <a:gd name="connsiteX131" fmla="*/ 1648855 w 1649007"/>
                <a:gd name="connsiteY131" fmla="*/ 2050398 h 2357111"/>
                <a:gd name="connsiteX132" fmla="*/ 1633782 w 1649007"/>
                <a:gd name="connsiteY132" fmla="*/ 2035849 h 2357111"/>
                <a:gd name="connsiteX133" fmla="*/ 1623734 w 1649007"/>
                <a:gd name="connsiteY133" fmla="*/ 2025800 h 2357111"/>
                <a:gd name="connsiteX134" fmla="*/ 1598351 w 1649007"/>
                <a:gd name="connsiteY134" fmla="*/ 2010990 h 2357111"/>
                <a:gd name="connsiteX135" fmla="*/ 1578516 w 1649007"/>
                <a:gd name="connsiteY135" fmla="*/ 2005966 h 2357111"/>
                <a:gd name="connsiteX136" fmla="*/ 1563444 w 1649007"/>
                <a:gd name="connsiteY136" fmla="*/ 1995918 h 2357111"/>
                <a:gd name="connsiteX137" fmla="*/ 1548371 w 1649007"/>
                <a:gd name="connsiteY137" fmla="*/ 1990893 h 2357111"/>
                <a:gd name="connsiteX138" fmla="*/ 1533299 w 1649007"/>
                <a:gd name="connsiteY138" fmla="*/ 1982964 h 2357111"/>
                <a:gd name="connsiteX139" fmla="*/ 1538323 w 1649007"/>
                <a:gd name="connsiteY139" fmla="*/ 1944890 h 2357111"/>
                <a:gd name="connsiteX140" fmla="*/ 1550491 w 1649007"/>
                <a:gd name="connsiteY140" fmla="*/ 1929818 h 2357111"/>
                <a:gd name="connsiteX141" fmla="*/ 1578516 w 1649007"/>
                <a:gd name="connsiteY141" fmla="*/ 1924794 h 2357111"/>
                <a:gd name="connsiteX142" fmla="*/ 1583541 w 1649007"/>
                <a:gd name="connsiteY142" fmla="*/ 1909721 h 2357111"/>
                <a:gd name="connsiteX143" fmla="*/ 1593589 w 1649007"/>
                <a:gd name="connsiteY143" fmla="*/ 1894649 h 2357111"/>
                <a:gd name="connsiteX144" fmla="*/ 1578516 w 1649007"/>
                <a:gd name="connsiteY144" fmla="*/ 1889624 h 2357111"/>
                <a:gd name="connsiteX145" fmla="*/ 1563444 w 1649007"/>
                <a:gd name="connsiteY145" fmla="*/ 1879576 h 2357111"/>
                <a:gd name="connsiteX146" fmla="*/ 1533299 w 1649007"/>
                <a:gd name="connsiteY146" fmla="*/ 1869528 h 2357111"/>
                <a:gd name="connsiteX147" fmla="*/ 1528275 w 1649007"/>
                <a:gd name="connsiteY147" fmla="*/ 1854455 h 2357111"/>
                <a:gd name="connsiteX148" fmla="*/ 1518226 w 1649007"/>
                <a:gd name="connsiteY148" fmla="*/ 1844407 h 2357111"/>
                <a:gd name="connsiteX149" fmla="*/ 1528275 w 1649007"/>
                <a:gd name="connsiteY149" fmla="*/ 1799189 h 2357111"/>
                <a:gd name="connsiteX150" fmla="*/ 1533299 w 1649007"/>
                <a:gd name="connsiteY150" fmla="*/ 1769044 h 2357111"/>
                <a:gd name="connsiteX151" fmla="*/ 1538323 w 1649007"/>
                <a:gd name="connsiteY151" fmla="*/ 1753972 h 2357111"/>
                <a:gd name="connsiteX152" fmla="*/ 1533299 w 1649007"/>
                <a:gd name="connsiteY152" fmla="*/ 1658512 h 2357111"/>
                <a:gd name="connsiteX153" fmla="*/ 1523250 w 1649007"/>
                <a:gd name="connsiteY153" fmla="*/ 1628367 h 2357111"/>
                <a:gd name="connsiteX154" fmla="*/ 1518226 w 1649007"/>
                <a:gd name="connsiteY154" fmla="*/ 1613295 h 2357111"/>
                <a:gd name="connsiteX155" fmla="*/ 1513202 w 1649007"/>
                <a:gd name="connsiteY155" fmla="*/ 1578125 h 2357111"/>
                <a:gd name="connsiteX156" fmla="*/ 1508178 w 1649007"/>
                <a:gd name="connsiteY156" fmla="*/ 1563053 h 2357111"/>
                <a:gd name="connsiteX157" fmla="*/ 1493105 w 1649007"/>
                <a:gd name="connsiteY157" fmla="*/ 1558029 h 2357111"/>
                <a:gd name="connsiteX158" fmla="*/ 1473009 w 1649007"/>
                <a:gd name="connsiteY158" fmla="*/ 1517835 h 2357111"/>
                <a:gd name="connsiteX159" fmla="*/ 1462960 w 1649007"/>
                <a:gd name="connsiteY159" fmla="*/ 1477642 h 2357111"/>
                <a:gd name="connsiteX160" fmla="*/ 1467985 w 1649007"/>
                <a:gd name="connsiteY160" fmla="*/ 1407303 h 2357111"/>
                <a:gd name="connsiteX161" fmla="*/ 1473009 w 1649007"/>
                <a:gd name="connsiteY161" fmla="*/ 1392231 h 2357111"/>
                <a:gd name="connsiteX162" fmla="*/ 1457936 w 1649007"/>
                <a:gd name="connsiteY162" fmla="*/ 1291747 h 2357111"/>
                <a:gd name="connsiteX163" fmla="*/ 1467985 w 1649007"/>
                <a:gd name="connsiteY163" fmla="*/ 1156095 h 2357111"/>
                <a:gd name="connsiteX164" fmla="*/ 1457936 w 1649007"/>
                <a:gd name="connsiteY164" fmla="*/ 1125950 h 2357111"/>
                <a:gd name="connsiteX165" fmla="*/ 1461652 w 1649007"/>
                <a:gd name="connsiteY165" fmla="*/ 1096328 h 2357111"/>
                <a:gd name="connsiteX166" fmla="*/ 1432815 w 1649007"/>
                <a:gd name="connsiteY166" fmla="*/ 1060635 h 2357111"/>
                <a:gd name="connsiteX167" fmla="*/ 1439697 w 1649007"/>
                <a:gd name="connsiteY167" fmla="*/ 1025989 h 2357111"/>
                <a:gd name="connsiteX168" fmla="*/ 1402670 w 1649007"/>
                <a:gd name="connsiteY168" fmla="*/ 1010394 h 2357111"/>
                <a:gd name="connsiteX169" fmla="*/ 1402147 w 1649007"/>
                <a:gd name="connsiteY169" fmla="*/ 993201 h 2357111"/>
                <a:gd name="connsiteX170" fmla="*/ 1367501 w 1649007"/>
                <a:gd name="connsiteY170" fmla="*/ 965176 h 2357111"/>
                <a:gd name="connsiteX171" fmla="*/ 1352428 w 1649007"/>
                <a:gd name="connsiteY171" fmla="*/ 940055 h 2357111"/>
                <a:gd name="connsiteX172" fmla="*/ 1349524 w 1649007"/>
                <a:gd name="connsiteY172" fmla="*/ 915458 h 2357111"/>
                <a:gd name="connsiteX173" fmla="*/ 1338952 w 1649007"/>
                <a:gd name="connsiteY173" fmla="*/ 895361 h 2357111"/>
                <a:gd name="connsiteX174" fmla="*/ 1317259 w 1649007"/>
                <a:gd name="connsiteY174" fmla="*/ 889813 h 2357111"/>
                <a:gd name="connsiteX175" fmla="*/ 1302187 w 1649007"/>
                <a:gd name="connsiteY175" fmla="*/ 851190 h 2357111"/>
                <a:gd name="connsiteX176" fmla="*/ 1262098 w 1649007"/>
                <a:gd name="connsiteY176" fmla="*/ 845486 h 2357111"/>
                <a:gd name="connsiteX177" fmla="*/ 1246921 w 1649007"/>
                <a:gd name="connsiteY177" fmla="*/ 869717 h 2357111"/>
                <a:gd name="connsiteX178" fmla="*/ 1221800 w 1649007"/>
                <a:gd name="connsiteY178" fmla="*/ 854644 h 2357111"/>
                <a:gd name="connsiteX179" fmla="*/ 1206727 w 1649007"/>
                <a:gd name="connsiteY179" fmla="*/ 839572 h 2357111"/>
                <a:gd name="connsiteX180" fmla="*/ 1201703 w 1649007"/>
                <a:gd name="connsiteY180" fmla="*/ 804402 h 2357111"/>
                <a:gd name="connsiteX181" fmla="*/ 1210705 w 1649007"/>
                <a:gd name="connsiteY181" fmla="*/ 755207 h 2357111"/>
                <a:gd name="connsiteX182" fmla="*/ 1176582 w 1649007"/>
                <a:gd name="connsiteY182" fmla="*/ 698895 h 2357111"/>
                <a:gd name="connsiteX183" fmla="*/ 1166534 w 1649007"/>
                <a:gd name="connsiteY183" fmla="*/ 668750 h 2357111"/>
                <a:gd name="connsiteX184" fmla="*/ 1161510 w 1649007"/>
                <a:gd name="connsiteY184" fmla="*/ 653677 h 2357111"/>
                <a:gd name="connsiteX185" fmla="*/ 1166534 w 1649007"/>
                <a:gd name="connsiteY185" fmla="*/ 563242 h 2357111"/>
                <a:gd name="connsiteX186" fmla="*/ 1196679 w 1649007"/>
                <a:gd name="connsiteY186" fmla="*/ 553194 h 2357111"/>
                <a:gd name="connsiteX187" fmla="*/ 1211752 w 1649007"/>
                <a:gd name="connsiteY187" fmla="*/ 548169 h 2357111"/>
                <a:gd name="connsiteX188" fmla="*/ 1226824 w 1649007"/>
                <a:gd name="connsiteY188" fmla="*/ 477831 h 2357111"/>
                <a:gd name="connsiteX189" fmla="*/ 1241897 w 1649007"/>
                <a:gd name="connsiteY189" fmla="*/ 427589 h 2357111"/>
                <a:gd name="connsiteX190" fmla="*/ 1259089 w 1649007"/>
                <a:gd name="connsiteY190" fmla="*/ 402992 h 2357111"/>
                <a:gd name="connsiteX191" fmla="*/ 1236872 w 1649007"/>
                <a:gd name="connsiteY191" fmla="*/ 387396 h 2357111"/>
                <a:gd name="connsiteX192" fmla="*/ 1216776 w 1649007"/>
                <a:gd name="connsiteY192" fmla="*/ 357251 h 2357111"/>
                <a:gd name="connsiteX193" fmla="*/ 1211752 w 1649007"/>
                <a:gd name="connsiteY193" fmla="*/ 342178 h 2357111"/>
                <a:gd name="connsiteX194" fmla="*/ 1201703 w 1649007"/>
                <a:gd name="connsiteY194" fmla="*/ 332130 h 2357111"/>
                <a:gd name="connsiteX195" fmla="*/ 1191655 w 1649007"/>
                <a:gd name="connsiteY195" fmla="*/ 301985 h 2357111"/>
                <a:gd name="connsiteX196" fmla="*/ 1196679 w 1649007"/>
                <a:gd name="connsiteY196" fmla="*/ 181405 h 2357111"/>
                <a:gd name="connsiteX197" fmla="*/ 1225777 w 1649007"/>
                <a:gd name="connsiteY197" fmla="*/ 144116 h 2357111"/>
                <a:gd name="connsiteX198" fmla="*/ 1203299 w 1649007"/>
                <a:gd name="connsiteY198" fmla="*/ 118995 h 2357111"/>
                <a:gd name="connsiteX199" fmla="*/ 1181607 w 1649007"/>
                <a:gd name="connsiteY199" fmla="*/ 111066 h 2357111"/>
                <a:gd name="connsiteX200" fmla="*/ 1161510 w 1649007"/>
                <a:gd name="connsiteY200" fmla="*/ 116090 h 2357111"/>
                <a:gd name="connsiteX201" fmla="*/ 1130030 w 1649007"/>
                <a:gd name="connsiteY201" fmla="*/ 139091 h 2357111"/>
                <a:gd name="connsiteX202" fmla="*/ 1100696 w 1649007"/>
                <a:gd name="connsiteY202" fmla="*/ 156807 h 2357111"/>
                <a:gd name="connsiteX203" fmla="*/ 1076099 w 1649007"/>
                <a:gd name="connsiteY203" fmla="*/ 171356 h 2357111"/>
                <a:gd name="connsiteX204" fmla="*/ 1061026 w 1649007"/>
                <a:gd name="connsiteY204" fmla="*/ 176380 h 2357111"/>
                <a:gd name="connsiteX205" fmla="*/ 1035905 w 1649007"/>
                <a:gd name="connsiteY205" fmla="*/ 191453 h 2357111"/>
                <a:gd name="connsiteX206" fmla="*/ 1020833 w 1649007"/>
                <a:gd name="connsiteY206" fmla="*/ 201501 h 2357111"/>
                <a:gd name="connsiteX207" fmla="*/ 990688 w 1649007"/>
                <a:gd name="connsiteY207" fmla="*/ 211550 h 2357111"/>
                <a:gd name="connsiteX208" fmla="*/ 975615 w 1649007"/>
                <a:gd name="connsiteY208" fmla="*/ 216574 h 2357111"/>
                <a:gd name="connsiteX209" fmla="*/ 960543 w 1649007"/>
                <a:gd name="connsiteY209" fmla="*/ 221598 h 2357111"/>
                <a:gd name="connsiteX210" fmla="*/ 940446 w 1649007"/>
                <a:gd name="connsiteY210" fmla="*/ 216574 h 2357111"/>
                <a:gd name="connsiteX211" fmla="*/ 910301 w 1649007"/>
                <a:gd name="connsiteY211" fmla="*/ 181405 h 2357111"/>
                <a:gd name="connsiteX212" fmla="*/ 890204 w 1649007"/>
                <a:gd name="connsiteY212" fmla="*/ 161308 h 2357111"/>
                <a:gd name="connsiteX213" fmla="*/ 885180 w 1649007"/>
                <a:gd name="connsiteY213" fmla="*/ 146235 h 2357111"/>
                <a:gd name="connsiteX214" fmla="*/ 865083 w 1649007"/>
                <a:gd name="connsiteY214" fmla="*/ 121114 h 2357111"/>
                <a:gd name="connsiteX215" fmla="*/ 850011 w 1649007"/>
                <a:gd name="connsiteY215" fmla="*/ 111066 h 2357111"/>
                <a:gd name="connsiteX216" fmla="*/ 839963 w 1649007"/>
                <a:gd name="connsiteY216" fmla="*/ 95994 h 2357111"/>
                <a:gd name="connsiteX217" fmla="*/ 794222 w 1649007"/>
                <a:gd name="connsiteY217" fmla="*/ 56586 h 2357111"/>
                <a:gd name="connsiteX218" fmla="*/ 759576 w 1649007"/>
                <a:gd name="connsiteY218" fmla="*/ 50776 h 2357111"/>
                <a:gd name="connsiteX219" fmla="*/ 729431 w 1649007"/>
                <a:gd name="connsiteY219" fmla="*/ 40728 h 2357111"/>
                <a:gd name="connsiteX220" fmla="*/ 714358 w 1649007"/>
                <a:gd name="connsiteY220" fmla="*/ 35703 h 2357111"/>
                <a:gd name="connsiteX221" fmla="*/ 644020 w 1649007"/>
                <a:gd name="connsiteY221" fmla="*/ 40728 h 2357111"/>
                <a:gd name="connsiteX222" fmla="*/ 613875 w 1649007"/>
                <a:gd name="connsiteY222" fmla="*/ 50776 h 2357111"/>
                <a:gd name="connsiteX223" fmla="*/ 598802 w 1649007"/>
                <a:gd name="connsiteY223" fmla="*/ 40728 h 2357111"/>
                <a:gd name="connsiteX224" fmla="*/ 578705 w 1649007"/>
                <a:gd name="connsiteY224" fmla="*/ 20631 h 2357111"/>
                <a:gd name="connsiteX225" fmla="*/ 548560 w 1649007"/>
                <a:gd name="connsiteY225" fmla="*/ 10583 h 2357111"/>
                <a:gd name="connsiteX226" fmla="*/ 533488 w 1649007"/>
                <a:gd name="connsiteY226" fmla="*/ 5558 h 2357111"/>
                <a:gd name="connsiteX227" fmla="*/ 518415 w 1649007"/>
                <a:gd name="connsiteY227" fmla="*/ 534 h 2357111"/>
                <a:gd name="connsiteX228" fmla="*/ 503343 w 1649007"/>
                <a:gd name="connsiteY228" fmla="*/ 5558 h 2357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1649007" h="2357111">
                  <a:moveTo>
                    <a:pt x="503343" y="5558"/>
                  </a:moveTo>
                  <a:cubicBezTo>
                    <a:pt x="500831" y="18956"/>
                    <a:pt x="491975" y="49657"/>
                    <a:pt x="503343" y="80921"/>
                  </a:cubicBezTo>
                  <a:cubicBezTo>
                    <a:pt x="505153" y="85898"/>
                    <a:pt x="513391" y="84270"/>
                    <a:pt x="518415" y="85945"/>
                  </a:cubicBezTo>
                  <a:lnTo>
                    <a:pt x="528464" y="116090"/>
                  </a:lnTo>
                  <a:cubicBezTo>
                    <a:pt x="533771" y="132011"/>
                    <a:pt x="532404" y="132321"/>
                    <a:pt x="543536" y="146235"/>
                  </a:cubicBezTo>
                  <a:cubicBezTo>
                    <a:pt x="546495" y="149934"/>
                    <a:pt x="550235" y="152934"/>
                    <a:pt x="553585" y="156284"/>
                  </a:cubicBezTo>
                  <a:cubicBezTo>
                    <a:pt x="551910" y="164658"/>
                    <a:pt x="552797" y="173991"/>
                    <a:pt x="548560" y="181405"/>
                  </a:cubicBezTo>
                  <a:cubicBezTo>
                    <a:pt x="542777" y="191525"/>
                    <a:pt x="522152" y="194287"/>
                    <a:pt x="513391" y="196477"/>
                  </a:cubicBezTo>
                  <a:cubicBezTo>
                    <a:pt x="510042" y="201501"/>
                    <a:pt x="505795" y="206032"/>
                    <a:pt x="503343" y="211550"/>
                  </a:cubicBezTo>
                  <a:cubicBezTo>
                    <a:pt x="489051" y="243706"/>
                    <a:pt x="496614" y="236219"/>
                    <a:pt x="488270" y="266816"/>
                  </a:cubicBezTo>
                  <a:cubicBezTo>
                    <a:pt x="485483" y="277035"/>
                    <a:pt x="484097" y="288148"/>
                    <a:pt x="478222" y="296961"/>
                  </a:cubicBezTo>
                  <a:cubicBezTo>
                    <a:pt x="474873" y="301985"/>
                    <a:pt x="470626" y="306515"/>
                    <a:pt x="468174" y="312033"/>
                  </a:cubicBezTo>
                  <a:cubicBezTo>
                    <a:pt x="449699" y="353600"/>
                    <a:pt x="468713" y="331589"/>
                    <a:pt x="448077" y="352227"/>
                  </a:cubicBezTo>
                  <a:cubicBezTo>
                    <a:pt x="446402" y="357251"/>
                    <a:pt x="446131" y="362990"/>
                    <a:pt x="443053" y="367299"/>
                  </a:cubicBezTo>
                  <a:cubicBezTo>
                    <a:pt x="437546" y="375008"/>
                    <a:pt x="422956" y="387396"/>
                    <a:pt x="422956" y="387396"/>
                  </a:cubicBezTo>
                  <a:lnTo>
                    <a:pt x="412908" y="417541"/>
                  </a:lnTo>
                  <a:cubicBezTo>
                    <a:pt x="411233" y="422565"/>
                    <a:pt x="411628" y="428868"/>
                    <a:pt x="407883" y="432613"/>
                  </a:cubicBezTo>
                  <a:cubicBezTo>
                    <a:pt x="393566" y="446932"/>
                    <a:pt x="400463" y="438721"/>
                    <a:pt x="387787" y="457734"/>
                  </a:cubicBezTo>
                  <a:cubicBezTo>
                    <a:pt x="386112" y="464433"/>
                    <a:pt x="384660" y="471192"/>
                    <a:pt x="382763" y="477831"/>
                  </a:cubicBezTo>
                  <a:cubicBezTo>
                    <a:pt x="381308" y="482923"/>
                    <a:pt x="378438" y="487654"/>
                    <a:pt x="377738" y="492903"/>
                  </a:cubicBezTo>
                  <a:cubicBezTo>
                    <a:pt x="375697" y="508213"/>
                    <a:pt x="378193" y="547260"/>
                    <a:pt x="367690" y="568266"/>
                  </a:cubicBezTo>
                  <a:cubicBezTo>
                    <a:pt x="364990" y="573667"/>
                    <a:pt x="360342" y="577938"/>
                    <a:pt x="357642" y="583339"/>
                  </a:cubicBezTo>
                  <a:cubicBezTo>
                    <a:pt x="344599" y="609426"/>
                    <a:pt x="362196" y="588833"/>
                    <a:pt x="342569" y="608460"/>
                  </a:cubicBezTo>
                  <a:cubicBezTo>
                    <a:pt x="329944" y="646336"/>
                    <a:pt x="346973" y="599655"/>
                    <a:pt x="327497" y="638605"/>
                  </a:cubicBezTo>
                  <a:cubicBezTo>
                    <a:pt x="325129" y="643342"/>
                    <a:pt x="323865" y="648568"/>
                    <a:pt x="322472" y="653677"/>
                  </a:cubicBezTo>
                  <a:cubicBezTo>
                    <a:pt x="318838" y="667001"/>
                    <a:pt x="316791" y="680769"/>
                    <a:pt x="312424" y="693871"/>
                  </a:cubicBezTo>
                  <a:cubicBezTo>
                    <a:pt x="294104" y="748831"/>
                    <a:pt x="323321" y="665587"/>
                    <a:pt x="297352" y="724016"/>
                  </a:cubicBezTo>
                  <a:cubicBezTo>
                    <a:pt x="293050" y="733695"/>
                    <a:pt x="290653" y="744113"/>
                    <a:pt x="287303" y="754161"/>
                  </a:cubicBezTo>
                  <a:cubicBezTo>
                    <a:pt x="285628" y="759185"/>
                    <a:pt x="286023" y="765488"/>
                    <a:pt x="282279" y="769233"/>
                  </a:cubicBezTo>
                  <a:lnTo>
                    <a:pt x="272231" y="779282"/>
                  </a:lnTo>
                  <a:cubicBezTo>
                    <a:pt x="270556" y="784306"/>
                    <a:pt x="270285" y="790045"/>
                    <a:pt x="267207" y="794354"/>
                  </a:cubicBezTo>
                  <a:cubicBezTo>
                    <a:pt x="261700" y="802063"/>
                    <a:pt x="247110" y="814451"/>
                    <a:pt x="247110" y="814451"/>
                  </a:cubicBezTo>
                  <a:cubicBezTo>
                    <a:pt x="245435" y="819475"/>
                    <a:pt x="245831" y="825778"/>
                    <a:pt x="242086" y="829523"/>
                  </a:cubicBezTo>
                  <a:cubicBezTo>
                    <a:pt x="238341" y="833268"/>
                    <a:pt x="229951" y="830140"/>
                    <a:pt x="227013" y="834547"/>
                  </a:cubicBezTo>
                  <a:cubicBezTo>
                    <a:pt x="222276" y="841652"/>
                    <a:pt x="224898" y="857335"/>
                    <a:pt x="221989" y="859668"/>
                  </a:cubicBezTo>
                  <a:cubicBezTo>
                    <a:pt x="219080" y="862001"/>
                    <a:pt x="212909" y="843523"/>
                    <a:pt x="209560" y="848547"/>
                  </a:cubicBezTo>
                  <a:cubicBezTo>
                    <a:pt x="174921" y="837001"/>
                    <a:pt x="182143" y="857895"/>
                    <a:pt x="164604" y="840356"/>
                  </a:cubicBezTo>
                  <a:cubicBezTo>
                    <a:pt x="147857" y="842031"/>
                    <a:pt x="135125" y="832506"/>
                    <a:pt x="126267" y="838237"/>
                  </a:cubicBezTo>
                  <a:cubicBezTo>
                    <a:pt x="117409" y="843968"/>
                    <a:pt x="118950" y="866982"/>
                    <a:pt x="111457" y="874741"/>
                  </a:cubicBezTo>
                  <a:cubicBezTo>
                    <a:pt x="103964" y="882500"/>
                    <a:pt x="91360" y="881440"/>
                    <a:pt x="81312" y="884789"/>
                  </a:cubicBezTo>
                  <a:lnTo>
                    <a:pt x="51167" y="894838"/>
                  </a:lnTo>
                  <a:cubicBezTo>
                    <a:pt x="46143" y="896513"/>
                    <a:pt x="41287" y="898823"/>
                    <a:pt x="36094" y="899862"/>
                  </a:cubicBezTo>
                  <a:lnTo>
                    <a:pt x="10974" y="904886"/>
                  </a:lnTo>
                  <a:cubicBezTo>
                    <a:pt x="7624" y="908235"/>
                    <a:pt x="1513" y="910234"/>
                    <a:pt x="925" y="914934"/>
                  </a:cubicBezTo>
                  <a:cubicBezTo>
                    <a:pt x="-2299" y="940725"/>
                    <a:pt x="2944" y="942074"/>
                    <a:pt x="15998" y="955128"/>
                  </a:cubicBezTo>
                  <a:cubicBezTo>
                    <a:pt x="14323" y="961827"/>
                    <a:pt x="14062" y="969048"/>
                    <a:pt x="10974" y="975224"/>
                  </a:cubicBezTo>
                  <a:cubicBezTo>
                    <a:pt x="8855" y="979461"/>
                    <a:pt x="1704" y="980600"/>
                    <a:pt x="925" y="985273"/>
                  </a:cubicBezTo>
                  <a:cubicBezTo>
                    <a:pt x="-210" y="992084"/>
                    <a:pt x="4274" y="998670"/>
                    <a:pt x="5949" y="1005369"/>
                  </a:cubicBezTo>
                  <a:cubicBezTo>
                    <a:pt x="18861" y="1003755"/>
                    <a:pt x="55517" y="994871"/>
                    <a:pt x="71264" y="1005369"/>
                  </a:cubicBezTo>
                  <a:cubicBezTo>
                    <a:pt x="75671" y="1008307"/>
                    <a:pt x="74833" y="1015350"/>
                    <a:pt x="76288" y="1020442"/>
                  </a:cubicBezTo>
                  <a:cubicBezTo>
                    <a:pt x="78185" y="1027081"/>
                    <a:pt x="79637" y="1033840"/>
                    <a:pt x="81312" y="1040539"/>
                  </a:cubicBezTo>
                  <a:cubicBezTo>
                    <a:pt x="79637" y="1060636"/>
                    <a:pt x="79013" y="1080848"/>
                    <a:pt x="76288" y="1100829"/>
                  </a:cubicBezTo>
                  <a:cubicBezTo>
                    <a:pt x="73980" y="1117751"/>
                    <a:pt x="66239" y="1151071"/>
                    <a:pt x="66239" y="1151071"/>
                  </a:cubicBezTo>
                  <a:cubicBezTo>
                    <a:pt x="67914" y="1172842"/>
                    <a:pt x="68555" y="1194718"/>
                    <a:pt x="71264" y="1216385"/>
                  </a:cubicBezTo>
                  <a:cubicBezTo>
                    <a:pt x="71921" y="1221640"/>
                    <a:pt x="73210" y="1227148"/>
                    <a:pt x="76288" y="1231457"/>
                  </a:cubicBezTo>
                  <a:cubicBezTo>
                    <a:pt x="81795" y="1239166"/>
                    <a:pt x="91130" y="1243671"/>
                    <a:pt x="96385" y="1251554"/>
                  </a:cubicBezTo>
                  <a:cubicBezTo>
                    <a:pt x="113609" y="1277391"/>
                    <a:pt x="97583" y="1257538"/>
                    <a:pt x="121505" y="1276675"/>
                  </a:cubicBezTo>
                  <a:cubicBezTo>
                    <a:pt x="141209" y="1292438"/>
                    <a:pt x="120453" y="1283023"/>
                    <a:pt x="146626" y="1291747"/>
                  </a:cubicBezTo>
                  <a:cubicBezTo>
                    <a:pt x="149976" y="1295097"/>
                    <a:pt x="153716" y="1298097"/>
                    <a:pt x="156675" y="1301796"/>
                  </a:cubicBezTo>
                  <a:cubicBezTo>
                    <a:pt x="160447" y="1306511"/>
                    <a:pt x="161603" y="1313668"/>
                    <a:pt x="166723" y="1316868"/>
                  </a:cubicBezTo>
                  <a:cubicBezTo>
                    <a:pt x="175705" y="1322482"/>
                    <a:pt x="188055" y="1321042"/>
                    <a:pt x="196868" y="1326917"/>
                  </a:cubicBezTo>
                  <a:cubicBezTo>
                    <a:pt x="220756" y="1342841"/>
                    <a:pt x="206210" y="1335054"/>
                    <a:pt x="242086" y="1347013"/>
                  </a:cubicBezTo>
                  <a:cubicBezTo>
                    <a:pt x="242094" y="1347016"/>
                    <a:pt x="272222" y="1357061"/>
                    <a:pt x="272231" y="1357062"/>
                  </a:cubicBezTo>
                  <a:cubicBezTo>
                    <a:pt x="329125" y="1364174"/>
                    <a:pt x="298989" y="1360743"/>
                    <a:pt x="362666" y="1367110"/>
                  </a:cubicBezTo>
                  <a:cubicBezTo>
                    <a:pt x="372714" y="1370459"/>
                    <a:pt x="382535" y="1374589"/>
                    <a:pt x="392811" y="1377158"/>
                  </a:cubicBezTo>
                  <a:cubicBezTo>
                    <a:pt x="418046" y="1383468"/>
                    <a:pt x="406357" y="1379999"/>
                    <a:pt x="427980" y="1387207"/>
                  </a:cubicBezTo>
                  <a:cubicBezTo>
                    <a:pt x="431530" y="1392532"/>
                    <a:pt x="440918" y="1408748"/>
                    <a:pt x="448077" y="1412328"/>
                  </a:cubicBezTo>
                  <a:cubicBezTo>
                    <a:pt x="457551" y="1417065"/>
                    <a:pt x="468174" y="1419027"/>
                    <a:pt x="478222" y="1422376"/>
                  </a:cubicBezTo>
                  <a:lnTo>
                    <a:pt x="493294" y="1427400"/>
                  </a:lnTo>
                  <a:lnTo>
                    <a:pt x="508367" y="1432424"/>
                  </a:lnTo>
                  <a:cubicBezTo>
                    <a:pt x="525904" y="1449963"/>
                    <a:pt x="513921" y="1443971"/>
                    <a:pt x="548560" y="1432424"/>
                  </a:cubicBezTo>
                  <a:lnTo>
                    <a:pt x="563633" y="1427400"/>
                  </a:lnTo>
                  <a:cubicBezTo>
                    <a:pt x="568657" y="1424051"/>
                    <a:pt x="573187" y="1419804"/>
                    <a:pt x="578705" y="1417352"/>
                  </a:cubicBezTo>
                  <a:cubicBezTo>
                    <a:pt x="588384" y="1413050"/>
                    <a:pt x="608850" y="1407303"/>
                    <a:pt x="608850" y="1407303"/>
                  </a:cubicBezTo>
                  <a:cubicBezTo>
                    <a:pt x="622248" y="1408978"/>
                    <a:pt x="636507" y="1407313"/>
                    <a:pt x="649044" y="1412328"/>
                  </a:cubicBezTo>
                  <a:cubicBezTo>
                    <a:pt x="658230" y="1416002"/>
                    <a:pt x="669001" y="1457125"/>
                    <a:pt x="669141" y="1457545"/>
                  </a:cubicBezTo>
                  <a:lnTo>
                    <a:pt x="679189" y="1487690"/>
                  </a:lnTo>
                  <a:cubicBezTo>
                    <a:pt x="680864" y="1492714"/>
                    <a:pt x="681275" y="1498356"/>
                    <a:pt x="684213" y="1502763"/>
                  </a:cubicBezTo>
                  <a:cubicBezTo>
                    <a:pt x="696889" y="1521777"/>
                    <a:pt x="689991" y="1513565"/>
                    <a:pt x="704310" y="1527884"/>
                  </a:cubicBezTo>
                  <a:cubicBezTo>
                    <a:pt x="709616" y="1543802"/>
                    <a:pt x="708252" y="1544117"/>
                    <a:pt x="719382" y="1558029"/>
                  </a:cubicBezTo>
                  <a:cubicBezTo>
                    <a:pt x="722341" y="1561728"/>
                    <a:pt x="726472" y="1564378"/>
                    <a:pt x="729431" y="1568077"/>
                  </a:cubicBezTo>
                  <a:cubicBezTo>
                    <a:pt x="733203" y="1572792"/>
                    <a:pt x="734764" y="1579378"/>
                    <a:pt x="739479" y="1583150"/>
                  </a:cubicBezTo>
                  <a:cubicBezTo>
                    <a:pt x="743615" y="1586458"/>
                    <a:pt x="749528" y="1586499"/>
                    <a:pt x="754552" y="1588174"/>
                  </a:cubicBezTo>
                  <a:cubicBezTo>
                    <a:pt x="759576" y="1591523"/>
                    <a:pt x="765040" y="1594292"/>
                    <a:pt x="769624" y="1598222"/>
                  </a:cubicBezTo>
                  <a:cubicBezTo>
                    <a:pt x="776817" y="1604387"/>
                    <a:pt x="789721" y="1618319"/>
                    <a:pt x="789721" y="1618319"/>
                  </a:cubicBezTo>
                  <a:cubicBezTo>
                    <a:pt x="802184" y="1655709"/>
                    <a:pt x="783051" y="1605798"/>
                    <a:pt x="814842" y="1653488"/>
                  </a:cubicBezTo>
                  <a:cubicBezTo>
                    <a:pt x="818191" y="1658512"/>
                    <a:pt x="819769" y="1665361"/>
                    <a:pt x="824890" y="1668561"/>
                  </a:cubicBezTo>
                  <a:cubicBezTo>
                    <a:pt x="833872" y="1674175"/>
                    <a:pt x="846222" y="1672734"/>
                    <a:pt x="855035" y="1678609"/>
                  </a:cubicBezTo>
                  <a:lnTo>
                    <a:pt x="870108" y="1688657"/>
                  </a:lnTo>
                  <a:cubicBezTo>
                    <a:pt x="880156" y="1718803"/>
                    <a:pt x="866759" y="1692007"/>
                    <a:pt x="890204" y="1708754"/>
                  </a:cubicBezTo>
                  <a:cubicBezTo>
                    <a:pt x="897913" y="1714261"/>
                    <a:pt x="910301" y="1728851"/>
                    <a:pt x="910301" y="1728851"/>
                  </a:cubicBezTo>
                  <a:cubicBezTo>
                    <a:pt x="922258" y="1764724"/>
                    <a:pt x="914473" y="1750183"/>
                    <a:pt x="930398" y="1774068"/>
                  </a:cubicBezTo>
                  <a:cubicBezTo>
                    <a:pt x="935186" y="1788434"/>
                    <a:pt x="937292" y="1793466"/>
                    <a:pt x="940446" y="1809238"/>
                  </a:cubicBezTo>
                  <a:cubicBezTo>
                    <a:pt x="945877" y="1836393"/>
                    <a:pt x="943493" y="1836143"/>
                    <a:pt x="950494" y="1859479"/>
                  </a:cubicBezTo>
                  <a:cubicBezTo>
                    <a:pt x="953538" y="1869624"/>
                    <a:pt x="953054" y="1882134"/>
                    <a:pt x="960543" y="1889624"/>
                  </a:cubicBezTo>
                  <a:lnTo>
                    <a:pt x="975615" y="1904697"/>
                  </a:lnTo>
                  <a:cubicBezTo>
                    <a:pt x="977290" y="1909721"/>
                    <a:pt x="977914" y="1915228"/>
                    <a:pt x="980639" y="1919769"/>
                  </a:cubicBezTo>
                  <a:cubicBezTo>
                    <a:pt x="985412" y="1927724"/>
                    <a:pt x="998913" y="1935302"/>
                    <a:pt x="1005760" y="1939866"/>
                  </a:cubicBezTo>
                  <a:lnTo>
                    <a:pt x="1035905" y="2030301"/>
                  </a:lnTo>
                  <a:lnTo>
                    <a:pt x="1050978" y="2075519"/>
                  </a:lnTo>
                  <a:cubicBezTo>
                    <a:pt x="1052653" y="2080543"/>
                    <a:pt x="1054963" y="2085398"/>
                    <a:pt x="1056002" y="2090591"/>
                  </a:cubicBezTo>
                  <a:lnTo>
                    <a:pt x="1061026" y="2115712"/>
                  </a:lnTo>
                  <a:cubicBezTo>
                    <a:pt x="1059351" y="2125760"/>
                    <a:pt x="1058212" y="2135913"/>
                    <a:pt x="1056002" y="2145857"/>
                  </a:cubicBezTo>
                  <a:cubicBezTo>
                    <a:pt x="1053119" y="2158832"/>
                    <a:pt x="1042134" y="2172183"/>
                    <a:pt x="1056002" y="2186051"/>
                  </a:cubicBezTo>
                  <a:cubicBezTo>
                    <a:pt x="1065197" y="2195246"/>
                    <a:pt x="1111645" y="2199741"/>
                    <a:pt x="1121316" y="2201123"/>
                  </a:cubicBezTo>
                  <a:cubicBezTo>
                    <a:pt x="1156485" y="2212847"/>
                    <a:pt x="1148111" y="2201124"/>
                    <a:pt x="1156486" y="2226244"/>
                  </a:cubicBezTo>
                  <a:cubicBezTo>
                    <a:pt x="1154811" y="2241317"/>
                    <a:pt x="1154435" y="2256591"/>
                    <a:pt x="1151461" y="2271462"/>
                  </a:cubicBezTo>
                  <a:cubicBezTo>
                    <a:pt x="1149384" y="2281848"/>
                    <a:pt x="1141413" y="2301607"/>
                    <a:pt x="1141413" y="2301607"/>
                  </a:cubicBezTo>
                  <a:cubicBezTo>
                    <a:pt x="1144730" y="2318193"/>
                    <a:pt x="1141861" y="2328001"/>
                    <a:pt x="1156486" y="2336776"/>
                  </a:cubicBezTo>
                  <a:cubicBezTo>
                    <a:pt x="1161027" y="2339501"/>
                    <a:pt x="1166534" y="2340125"/>
                    <a:pt x="1171558" y="2341800"/>
                  </a:cubicBezTo>
                  <a:cubicBezTo>
                    <a:pt x="1195400" y="2317958"/>
                    <a:pt x="1182667" y="2324699"/>
                    <a:pt x="1206727" y="2316679"/>
                  </a:cubicBezTo>
                  <a:cubicBezTo>
                    <a:pt x="1220125" y="2318354"/>
                    <a:pt x="1233988" y="2317823"/>
                    <a:pt x="1246921" y="2321703"/>
                  </a:cubicBezTo>
                  <a:cubicBezTo>
                    <a:pt x="1251458" y="2323064"/>
                    <a:pt x="1252907" y="2329315"/>
                    <a:pt x="1256969" y="2331752"/>
                  </a:cubicBezTo>
                  <a:cubicBezTo>
                    <a:pt x="1266482" y="2337460"/>
                    <a:pt x="1296102" y="2340786"/>
                    <a:pt x="1302187" y="2341800"/>
                  </a:cubicBezTo>
                  <a:cubicBezTo>
                    <a:pt x="1307211" y="2343475"/>
                    <a:pt x="1312718" y="2344099"/>
                    <a:pt x="1317259" y="2346824"/>
                  </a:cubicBezTo>
                  <a:cubicBezTo>
                    <a:pt x="1321321" y="2349261"/>
                    <a:pt x="1322594" y="2356402"/>
                    <a:pt x="1327308" y="2356873"/>
                  </a:cubicBezTo>
                  <a:cubicBezTo>
                    <a:pt x="1340743" y="2358217"/>
                    <a:pt x="1354103" y="2353524"/>
                    <a:pt x="1367501" y="2351849"/>
                  </a:cubicBezTo>
                  <a:cubicBezTo>
                    <a:pt x="1385563" y="2339807"/>
                    <a:pt x="1401759" y="2335501"/>
                    <a:pt x="1377549" y="2301607"/>
                  </a:cubicBezTo>
                  <a:cubicBezTo>
                    <a:pt x="1373536" y="2295988"/>
                    <a:pt x="1364152" y="2304956"/>
                    <a:pt x="1357453" y="2306631"/>
                  </a:cubicBezTo>
                  <a:cubicBezTo>
                    <a:pt x="1321729" y="2294724"/>
                    <a:pt x="1348605" y="2308813"/>
                    <a:pt x="1337356" y="2241317"/>
                  </a:cubicBezTo>
                  <a:cubicBezTo>
                    <a:pt x="1335615" y="2230869"/>
                    <a:pt x="1327308" y="2211172"/>
                    <a:pt x="1327308" y="2211172"/>
                  </a:cubicBezTo>
                  <a:cubicBezTo>
                    <a:pt x="1328983" y="2201124"/>
                    <a:pt x="1325624" y="2188694"/>
                    <a:pt x="1332332" y="2181027"/>
                  </a:cubicBezTo>
                  <a:cubicBezTo>
                    <a:pt x="1339307" y="2173056"/>
                    <a:pt x="1352429" y="2174328"/>
                    <a:pt x="1362477" y="2170978"/>
                  </a:cubicBezTo>
                  <a:cubicBezTo>
                    <a:pt x="1398262" y="2159049"/>
                    <a:pt x="1372277" y="2166359"/>
                    <a:pt x="1442864" y="2160930"/>
                  </a:cubicBezTo>
                  <a:cubicBezTo>
                    <a:pt x="1466811" y="2152948"/>
                    <a:pt x="1470301" y="2156778"/>
                    <a:pt x="1483057" y="2140833"/>
                  </a:cubicBezTo>
                  <a:cubicBezTo>
                    <a:pt x="1486829" y="2136118"/>
                    <a:pt x="1490405" y="2131162"/>
                    <a:pt x="1493105" y="2125761"/>
                  </a:cubicBezTo>
                  <a:cubicBezTo>
                    <a:pt x="1495474" y="2121024"/>
                    <a:pt x="1496455" y="2115712"/>
                    <a:pt x="1498130" y="2110688"/>
                  </a:cubicBezTo>
                  <a:cubicBezTo>
                    <a:pt x="1499805" y="2090591"/>
                    <a:pt x="1500489" y="2070387"/>
                    <a:pt x="1503154" y="2050398"/>
                  </a:cubicBezTo>
                  <a:cubicBezTo>
                    <a:pt x="1503854" y="2045148"/>
                    <a:pt x="1502967" y="2036272"/>
                    <a:pt x="1508178" y="2035325"/>
                  </a:cubicBezTo>
                  <a:cubicBezTo>
                    <a:pt x="1520674" y="2033053"/>
                    <a:pt x="1565378" y="2041183"/>
                    <a:pt x="1583541" y="2045374"/>
                  </a:cubicBezTo>
                  <a:cubicBezTo>
                    <a:pt x="1596997" y="2048479"/>
                    <a:pt x="1623734" y="2055422"/>
                    <a:pt x="1623734" y="2055422"/>
                  </a:cubicBezTo>
                  <a:cubicBezTo>
                    <a:pt x="1632108" y="2053747"/>
                    <a:pt x="1647180" y="2053660"/>
                    <a:pt x="1648855" y="2050398"/>
                  </a:cubicBezTo>
                  <a:cubicBezTo>
                    <a:pt x="1650530" y="2047136"/>
                    <a:pt x="1637969" y="2039948"/>
                    <a:pt x="1633782" y="2035849"/>
                  </a:cubicBezTo>
                  <a:cubicBezTo>
                    <a:pt x="1629595" y="2031750"/>
                    <a:pt x="1629639" y="2029943"/>
                    <a:pt x="1623734" y="2025800"/>
                  </a:cubicBezTo>
                  <a:cubicBezTo>
                    <a:pt x="1617829" y="2021657"/>
                    <a:pt x="1605887" y="2014296"/>
                    <a:pt x="1598351" y="2010990"/>
                  </a:cubicBezTo>
                  <a:cubicBezTo>
                    <a:pt x="1590815" y="2007684"/>
                    <a:pt x="1584334" y="2008478"/>
                    <a:pt x="1578516" y="2005966"/>
                  </a:cubicBezTo>
                  <a:cubicBezTo>
                    <a:pt x="1572698" y="2003454"/>
                    <a:pt x="1568468" y="1998430"/>
                    <a:pt x="1563444" y="1995918"/>
                  </a:cubicBezTo>
                  <a:cubicBezTo>
                    <a:pt x="1558420" y="1993406"/>
                    <a:pt x="1553395" y="1993052"/>
                    <a:pt x="1548371" y="1990893"/>
                  </a:cubicBezTo>
                  <a:cubicBezTo>
                    <a:pt x="1543347" y="1988734"/>
                    <a:pt x="1538323" y="1987988"/>
                    <a:pt x="1533299" y="1982964"/>
                  </a:cubicBezTo>
                  <a:cubicBezTo>
                    <a:pt x="1534974" y="1967891"/>
                    <a:pt x="1535458" y="1953748"/>
                    <a:pt x="1538323" y="1944890"/>
                  </a:cubicBezTo>
                  <a:cubicBezTo>
                    <a:pt x="1541188" y="1936032"/>
                    <a:pt x="1545754" y="1932186"/>
                    <a:pt x="1550491" y="1929818"/>
                  </a:cubicBezTo>
                  <a:cubicBezTo>
                    <a:pt x="1561083" y="1924522"/>
                    <a:pt x="1566793" y="1926469"/>
                    <a:pt x="1578516" y="1924794"/>
                  </a:cubicBezTo>
                  <a:cubicBezTo>
                    <a:pt x="1580191" y="1919770"/>
                    <a:pt x="1581172" y="1914458"/>
                    <a:pt x="1583541" y="1909721"/>
                  </a:cubicBezTo>
                  <a:cubicBezTo>
                    <a:pt x="1586241" y="1904320"/>
                    <a:pt x="1595054" y="1900507"/>
                    <a:pt x="1593589" y="1894649"/>
                  </a:cubicBezTo>
                  <a:cubicBezTo>
                    <a:pt x="1592304" y="1889511"/>
                    <a:pt x="1583253" y="1891993"/>
                    <a:pt x="1578516" y="1889624"/>
                  </a:cubicBezTo>
                  <a:cubicBezTo>
                    <a:pt x="1573115" y="1886924"/>
                    <a:pt x="1568962" y="1882028"/>
                    <a:pt x="1563444" y="1879576"/>
                  </a:cubicBezTo>
                  <a:cubicBezTo>
                    <a:pt x="1553765" y="1875274"/>
                    <a:pt x="1533299" y="1869528"/>
                    <a:pt x="1533299" y="1869528"/>
                  </a:cubicBezTo>
                  <a:cubicBezTo>
                    <a:pt x="1531624" y="1864504"/>
                    <a:pt x="1531000" y="1858996"/>
                    <a:pt x="1528275" y="1854455"/>
                  </a:cubicBezTo>
                  <a:cubicBezTo>
                    <a:pt x="1525838" y="1850393"/>
                    <a:pt x="1518814" y="1849107"/>
                    <a:pt x="1518226" y="1844407"/>
                  </a:cubicBezTo>
                  <a:cubicBezTo>
                    <a:pt x="1516618" y="1831544"/>
                    <a:pt x="1523929" y="1812225"/>
                    <a:pt x="1528275" y="1799189"/>
                  </a:cubicBezTo>
                  <a:cubicBezTo>
                    <a:pt x="1529950" y="1789141"/>
                    <a:pt x="1531089" y="1778988"/>
                    <a:pt x="1533299" y="1769044"/>
                  </a:cubicBezTo>
                  <a:cubicBezTo>
                    <a:pt x="1534448" y="1763874"/>
                    <a:pt x="1538323" y="1759268"/>
                    <a:pt x="1538323" y="1753972"/>
                  </a:cubicBezTo>
                  <a:cubicBezTo>
                    <a:pt x="1538323" y="1722108"/>
                    <a:pt x="1537096" y="1690149"/>
                    <a:pt x="1533299" y="1658512"/>
                  </a:cubicBezTo>
                  <a:cubicBezTo>
                    <a:pt x="1532037" y="1647996"/>
                    <a:pt x="1526600" y="1638415"/>
                    <a:pt x="1523250" y="1628367"/>
                  </a:cubicBezTo>
                  <a:lnTo>
                    <a:pt x="1518226" y="1613295"/>
                  </a:lnTo>
                  <a:cubicBezTo>
                    <a:pt x="1516551" y="1601572"/>
                    <a:pt x="1515524" y="1589737"/>
                    <a:pt x="1513202" y="1578125"/>
                  </a:cubicBezTo>
                  <a:cubicBezTo>
                    <a:pt x="1512163" y="1572932"/>
                    <a:pt x="1511923" y="1566798"/>
                    <a:pt x="1508178" y="1563053"/>
                  </a:cubicBezTo>
                  <a:cubicBezTo>
                    <a:pt x="1504433" y="1559308"/>
                    <a:pt x="1498129" y="1559704"/>
                    <a:pt x="1493105" y="1558029"/>
                  </a:cubicBezTo>
                  <a:cubicBezTo>
                    <a:pt x="1477289" y="1542211"/>
                    <a:pt x="1480707" y="1548626"/>
                    <a:pt x="1473009" y="1517835"/>
                  </a:cubicBezTo>
                  <a:lnTo>
                    <a:pt x="1462960" y="1477642"/>
                  </a:lnTo>
                  <a:cubicBezTo>
                    <a:pt x="1464635" y="1454196"/>
                    <a:pt x="1465238" y="1430648"/>
                    <a:pt x="1467985" y="1407303"/>
                  </a:cubicBezTo>
                  <a:cubicBezTo>
                    <a:pt x="1468604" y="1402044"/>
                    <a:pt x="1473009" y="1397527"/>
                    <a:pt x="1473009" y="1392231"/>
                  </a:cubicBezTo>
                  <a:cubicBezTo>
                    <a:pt x="1473009" y="1302353"/>
                    <a:pt x="1488504" y="1322315"/>
                    <a:pt x="1457936" y="1291747"/>
                  </a:cubicBezTo>
                  <a:cubicBezTo>
                    <a:pt x="1475284" y="1222357"/>
                    <a:pt x="1479043" y="1233501"/>
                    <a:pt x="1467985" y="1156095"/>
                  </a:cubicBezTo>
                  <a:cubicBezTo>
                    <a:pt x="1466487" y="1145610"/>
                    <a:pt x="1458991" y="1135911"/>
                    <a:pt x="1457936" y="1125950"/>
                  </a:cubicBezTo>
                  <a:cubicBezTo>
                    <a:pt x="1456881" y="1115989"/>
                    <a:pt x="1460413" y="1106202"/>
                    <a:pt x="1461652" y="1096328"/>
                  </a:cubicBezTo>
                  <a:cubicBezTo>
                    <a:pt x="1449929" y="1061159"/>
                    <a:pt x="1436474" y="1072358"/>
                    <a:pt x="1432815" y="1060635"/>
                  </a:cubicBezTo>
                  <a:cubicBezTo>
                    <a:pt x="1429156" y="1048912"/>
                    <a:pt x="1442695" y="1033985"/>
                    <a:pt x="1439697" y="1025989"/>
                  </a:cubicBezTo>
                  <a:cubicBezTo>
                    <a:pt x="1433237" y="1008762"/>
                    <a:pt x="1408928" y="1015859"/>
                    <a:pt x="1402670" y="1010394"/>
                  </a:cubicBezTo>
                  <a:cubicBezTo>
                    <a:pt x="1396412" y="1004929"/>
                    <a:pt x="1405496" y="996551"/>
                    <a:pt x="1402147" y="993201"/>
                  </a:cubicBezTo>
                  <a:cubicBezTo>
                    <a:pt x="1390424" y="958032"/>
                    <a:pt x="1392622" y="973549"/>
                    <a:pt x="1367501" y="965176"/>
                  </a:cubicBezTo>
                  <a:cubicBezTo>
                    <a:pt x="1358776" y="938999"/>
                    <a:pt x="1355424" y="948341"/>
                    <a:pt x="1352428" y="940055"/>
                  </a:cubicBezTo>
                  <a:cubicBezTo>
                    <a:pt x="1349432" y="931769"/>
                    <a:pt x="1351770" y="922907"/>
                    <a:pt x="1349524" y="915458"/>
                  </a:cubicBezTo>
                  <a:cubicBezTo>
                    <a:pt x="1347278" y="908009"/>
                    <a:pt x="1344329" y="899635"/>
                    <a:pt x="1338952" y="895361"/>
                  </a:cubicBezTo>
                  <a:cubicBezTo>
                    <a:pt x="1333575" y="891087"/>
                    <a:pt x="1323387" y="897175"/>
                    <a:pt x="1317259" y="889813"/>
                  </a:cubicBezTo>
                  <a:cubicBezTo>
                    <a:pt x="1311132" y="882451"/>
                    <a:pt x="1311381" y="858578"/>
                    <a:pt x="1302187" y="851190"/>
                  </a:cubicBezTo>
                  <a:cubicBezTo>
                    <a:pt x="1292994" y="843802"/>
                    <a:pt x="1271309" y="847161"/>
                    <a:pt x="1262098" y="845486"/>
                  </a:cubicBezTo>
                  <a:cubicBezTo>
                    <a:pt x="1252887" y="843811"/>
                    <a:pt x="1252447" y="872556"/>
                    <a:pt x="1246921" y="869717"/>
                  </a:cubicBezTo>
                  <a:cubicBezTo>
                    <a:pt x="1215628" y="838424"/>
                    <a:pt x="1260930" y="880729"/>
                    <a:pt x="1221800" y="854644"/>
                  </a:cubicBezTo>
                  <a:cubicBezTo>
                    <a:pt x="1215888" y="850703"/>
                    <a:pt x="1211751" y="844596"/>
                    <a:pt x="1206727" y="839572"/>
                  </a:cubicBezTo>
                  <a:cubicBezTo>
                    <a:pt x="1205052" y="827849"/>
                    <a:pt x="1201040" y="818463"/>
                    <a:pt x="1201703" y="804402"/>
                  </a:cubicBezTo>
                  <a:cubicBezTo>
                    <a:pt x="1202366" y="790341"/>
                    <a:pt x="1210705" y="755207"/>
                    <a:pt x="1210705" y="755207"/>
                  </a:cubicBezTo>
                  <a:cubicBezTo>
                    <a:pt x="1204511" y="699459"/>
                    <a:pt x="1183944" y="713304"/>
                    <a:pt x="1176582" y="698895"/>
                  </a:cubicBezTo>
                  <a:cubicBezTo>
                    <a:pt x="1169220" y="684486"/>
                    <a:pt x="1169883" y="678798"/>
                    <a:pt x="1166534" y="668750"/>
                  </a:cubicBezTo>
                  <a:lnTo>
                    <a:pt x="1161510" y="653677"/>
                  </a:lnTo>
                  <a:cubicBezTo>
                    <a:pt x="1163185" y="623532"/>
                    <a:pt x="1156560" y="591738"/>
                    <a:pt x="1166534" y="563242"/>
                  </a:cubicBezTo>
                  <a:cubicBezTo>
                    <a:pt x="1170033" y="553245"/>
                    <a:pt x="1186631" y="556543"/>
                    <a:pt x="1196679" y="553194"/>
                  </a:cubicBezTo>
                  <a:lnTo>
                    <a:pt x="1211752" y="548169"/>
                  </a:lnTo>
                  <a:cubicBezTo>
                    <a:pt x="1233122" y="516115"/>
                    <a:pt x="1218004" y="543985"/>
                    <a:pt x="1226824" y="477831"/>
                  </a:cubicBezTo>
                  <a:cubicBezTo>
                    <a:pt x="1227994" y="469052"/>
                    <a:pt x="1236520" y="440062"/>
                    <a:pt x="1241897" y="427589"/>
                  </a:cubicBezTo>
                  <a:cubicBezTo>
                    <a:pt x="1247275" y="415116"/>
                    <a:pt x="1253358" y="411191"/>
                    <a:pt x="1259089" y="402992"/>
                  </a:cubicBezTo>
                  <a:cubicBezTo>
                    <a:pt x="1244857" y="360292"/>
                    <a:pt x="1243924" y="395019"/>
                    <a:pt x="1236872" y="387396"/>
                  </a:cubicBezTo>
                  <a:cubicBezTo>
                    <a:pt x="1229820" y="379773"/>
                    <a:pt x="1255106" y="395581"/>
                    <a:pt x="1216776" y="357251"/>
                  </a:cubicBezTo>
                  <a:cubicBezTo>
                    <a:pt x="1215101" y="352227"/>
                    <a:pt x="1214477" y="346719"/>
                    <a:pt x="1211752" y="342178"/>
                  </a:cubicBezTo>
                  <a:cubicBezTo>
                    <a:pt x="1209315" y="338116"/>
                    <a:pt x="1203821" y="336367"/>
                    <a:pt x="1201703" y="332130"/>
                  </a:cubicBezTo>
                  <a:cubicBezTo>
                    <a:pt x="1196966" y="322656"/>
                    <a:pt x="1191655" y="301985"/>
                    <a:pt x="1191655" y="301985"/>
                  </a:cubicBezTo>
                  <a:cubicBezTo>
                    <a:pt x="1193330" y="261792"/>
                    <a:pt x="1190992" y="207716"/>
                    <a:pt x="1196679" y="181405"/>
                  </a:cubicBezTo>
                  <a:cubicBezTo>
                    <a:pt x="1202366" y="155094"/>
                    <a:pt x="1224674" y="154518"/>
                    <a:pt x="1225777" y="144116"/>
                  </a:cubicBezTo>
                  <a:cubicBezTo>
                    <a:pt x="1226880" y="133714"/>
                    <a:pt x="1210661" y="124503"/>
                    <a:pt x="1203299" y="118995"/>
                  </a:cubicBezTo>
                  <a:cubicBezTo>
                    <a:pt x="1195937" y="113487"/>
                    <a:pt x="1183282" y="116090"/>
                    <a:pt x="1181607" y="111066"/>
                  </a:cubicBezTo>
                  <a:cubicBezTo>
                    <a:pt x="1174908" y="112741"/>
                    <a:pt x="1170106" y="111419"/>
                    <a:pt x="1161510" y="116090"/>
                  </a:cubicBezTo>
                  <a:cubicBezTo>
                    <a:pt x="1152914" y="120761"/>
                    <a:pt x="1140166" y="132305"/>
                    <a:pt x="1130030" y="139091"/>
                  </a:cubicBezTo>
                  <a:cubicBezTo>
                    <a:pt x="1119894" y="145877"/>
                    <a:pt x="1109684" y="151430"/>
                    <a:pt x="1100696" y="156807"/>
                  </a:cubicBezTo>
                  <a:cubicBezTo>
                    <a:pt x="1091708" y="162184"/>
                    <a:pt x="1082711" y="168094"/>
                    <a:pt x="1076099" y="171356"/>
                  </a:cubicBezTo>
                  <a:cubicBezTo>
                    <a:pt x="1069487" y="174618"/>
                    <a:pt x="1066050" y="174705"/>
                    <a:pt x="1061026" y="176380"/>
                  </a:cubicBezTo>
                  <a:cubicBezTo>
                    <a:pt x="1041401" y="196007"/>
                    <a:pt x="1061993" y="178410"/>
                    <a:pt x="1035905" y="191453"/>
                  </a:cubicBezTo>
                  <a:cubicBezTo>
                    <a:pt x="1030504" y="194153"/>
                    <a:pt x="1026351" y="199049"/>
                    <a:pt x="1020833" y="201501"/>
                  </a:cubicBezTo>
                  <a:cubicBezTo>
                    <a:pt x="1011154" y="205803"/>
                    <a:pt x="1000736" y="208200"/>
                    <a:pt x="990688" y="211550"/>
                  </a:cubicBezTo>
                  <a:lnTo>
                    <a:pt x="975615" y="216574"/>
                  </a:lnTo>
                  <a:lnTo>
                    <a:pt x="960543" y="221598"/>
                  </a:lnTo>
                  <a:cubicBezTo>
                    <a:pt x="953844" y="219923"/>
                    <a:pt x="946302" y="220234"/>
                    <a:pt x="940446" y="216574"/>
                  </a:cubicBezTo>
                  <a:cubicBezTo>
                    <a:pt x="918173" y="202653"/>
                    <a:pt x="924270" y="197702"/>
                    <a:pt x="910301" y="181405"/>
                  </a:cubicBezTo>
                  <a:cubicBezTo>
                    <a:pt x="904136" y="174212"/>
                    <a:pt x="890204" y="161308"/>
                    <a:pt x="890204" y="161308"/>
                  </a:cubicBezTo>
                  <a:cubicBezTo>
                    <a:pt x="888529" y="156284"/>
                    <a:pt x="887548" y="150972"/>
                    <a:pt x="885180" y="146235"/>
                  </a:cubicBezTo>
                  <a:cubicBezTo>
                    <a:pt x="880828" y="137530"/>
                    <a:pt x="872871" y="127345"/>
                    <a:pt x="865083" y="121114"/>
                  </a:cubicBezTo>
                  <a:cubicBezTo>
                    <a:pt x="860368" y="117342"/>
                    <a:pt x="855035" y="114415"/>
                    <a:pt x="850011" y="111066"/>
                  </a:cubicBezTo>
                  <a:cubicBezTo>
                    <a:pt x="846662" y="106042"/>
                    <a:pt x="849261" y="105074"/>
                    <a:pt x="839963" y="95994"/>
                  </a:cubicBezTo>
                  <a:cubicBezTo>
                    <a:pt x="830665" y="86914"/>
                    <a:pt x="823056" y="62353"/>
                    <a:pt x="794222" y="56586"/>
                  </a:cubicBezTo>
                  <a:cubicBezTo>
                    <a:pt x="785870" y="48234"/>
                    <a:pt x="770375" y="53419"/>
                    <a:pt x="759576" y="50776"/>
                  </a:cubicBezTo>
                  <a:cubicBezTo>
                    <a:pt x="748778" y="48133"/>
                    <a:pt x="739479" y="44077"/>
                    <a:pt x="729431" y="40728"/>
                  </a:cubicBezTo>
                  <a:lnTo>
                    <a:pt x="714358" y="35703"/>
                  </a:lnTo>
                  <a:cubicBezTo>
                    <a:pt x="690912" y="37378"/>
                    <a:pt x="667266" y="37241"/>
                    <a:pt x="644020" y="40728"/>
                  </a:cubicBezTo>
                  <a:cubicBezTo>
                    <a:pt x="633545" y="42299"/>
                    <a:pt x="613875" y="50776"/>
                    <a:pt x="613875" y="50776"/>
                  </a:cubicBezTo>
                  <a:cubicBezTo>
                    <a:pt x="608851" y="47427"/>
                    <a:pt x="603387" y="44658"/>
                    <a:pt x="598802" y="40728"/>
                  </a:cubicBezTo>
                  <a:cubicBezTo>
                    <a:pt x="591609" y="34563"/>
                    <a:pt x="587693" y="23627"/>
                    <a:pt x="578705" y="20631"/>
                  </a:cubicBezTo>
                  <a:lnTo>
                    <a:pt x="548560" y="10583"/>
                  </a:lnTo>
                  <a:lnTo>
                    <a:pt x="533488" y="5558"/>
                  </a:lnTo>
                  <a:lnTo>
                    <a:pt x="518415" y="534"/>
                  </a:lnTo>
                  <a:cubicBezTo>
                    <a:pt x="495399" y="8206"/>
                    <a:pt x="505855" y="-7840"/>
                    <a:pt x="503343" y="5558"/>
                  </a:cubicBezTo>
                  <a:close/>
                </a:path>
              </a:pathLst>
            </a:custGeom>
            <a:blipFill dpi="0" rotWithShape="1">
              <a:blip r:embed="rId3"/>
              <a:srcRect/>
              <a:stretch>
                <a:fillRect t="-16000" r="6000"/>
              </a:stretch>
            </a:blipFill>
            <a:ln w="381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7 Forma libre"/>
            <p:cNvSpPr/>
            <p:nvPr/>
          </p:nvSpPr>
          <p:spPr>
            <a:xfrm>
              <a:off x="1158949" y="0"/>
              <a:ext cx="1204375" cy="2080254"/>
            </a:xfrm>
            <a:custGeom>
              <a:avLst/>
              <a:gdLst>
                <a:gd name="connsiteX0" fmla="*/ 10572 w 1199820"/>
                <a:gd name="connsiteY0" fmla="*/ 348846 h 2521253"/>
                <a:gd name="connsiteX1" fmla="*/ 52856 w 1199820"/>
                <a:gd name="connsiteY1" fmla="*/ 327704 h 2521253"/>
                <a:gd name="connsiteX2" fmla="*/ 68713 w 1199820"/>
                <a:gd name="connsiteY2" fmla="*/ 311847 h 2521253"/>
                <a:gd name="connsiteX3" fmla="*/ 100426 w 1199820"/>
                <a:gd name="connsiteY3" fmla="*/ 295991 h 2521253"/>
                <a:gd name="connsiteX4" fmla="*/ 116283 w 1199820"/>
                <a:gd name="connsiteY4" fmla="*/ 285420 h 2521253"/>
                <a:gd name="connsiteX5" fmla="*/ 153281 w 1199820"/>
                <a:gd name="connsiteY5" fmla="*/ 274848 h 2521253"/>
                <a:gd name="connsiteX6" fmla="*/ 169138 w 1199820"/>
                <a:gd name="connsiteY6" fmla="*/ 264277 h 2521253"/>
                <a:gd name="connsiteX7" fmla="*/ 195566 w 1199820"/>
                <a:gd name="connsiteY7" fmla="*/ 237850 h 2521253"/>
                <a:gd name="connsiteX8" fmla="*/ 221994 w 1199820"/>
                <a:gd name="connsiteY8" fmla="*/ 221993 h 2521253"/>
                <a:gd name="connsiteX9" fmla="*/ 253707 w 1199820"/>
                <a:gd name="connsiteY9" fmla="*/ 200851 h 2521253"/>
                <a:gd name="connsiteX10" fmla="*/ 274849 w 1199820"/>
                <a:gd name="connsiteY10" fmla="*/ 195565 h 2521253"/>
                <a:gd name="connsiteX11" fmla="*/ 290706 w 1199820"/>
                <a:gd name="connsiteY11" fmla="*/ 190280 h 2521253"/>
                <a:gd name="connsiteX12" fmla="*/ 317133 w 1199820"/>
                <a:gd name="connsiteY12" fmla="*/ 184994 h 2521253"/>
                <a:gd name="connsiteX13" fmla="*/ 348847 w 1199820"/>
                <a:gd name="connsiteY13" fmla="*/ 174423 h 2521253"/>
                <a:gd name="connsiteX14" fmla="*/ 364703 w 1199820"/>
                <a:gd name="connsiteY14" fmla="*/ 169137 h 2521253"/>
                <a:gd name="connsiteX15" fmla="*/ 380560 w 1199820"/>
                <a:gd name="connsiteY15" fmla="*/ 153281 h 2521253"/>
                <a:gd name="connsiteX16" fmla="*/ 412273 w 1199820"/>
                <a:gd name="connsiteY16" fmla="*/ 137424 h 2521253"/>
                <a:gd name="connsiteX17" fmla="*/ 428130 w 1199820"/>
                <a:gd name="connsiteY17" fmla="*/ 121568 h 2521253"/>
                <a:gd name="connsiteX18" fmla="*/ 443987 w 1199820"/>
                <a:gd name="connsiteY18" fmla="*/ 116282 h 2521253"/>
                <a:gd name="connsiteX19" fmla="*/ 475700 w 1199820"/>
                <a:gd name="connsiteY19" fmla="*/ 95140 h 2521253"/>
                <a:gd name="connsiteX20" fmla="*/ 507413 w 1199820"/>
                <a:gd name="connsiteY20" fmla="*/ 79283 h 2521253"/>
                <a:gd name="connsiteX21" fmla="*/ 549698 w 1199820"/>
                <a:gd name="connsiteY21" fmla="*/ 68712 h 2521253"/>
                <a:gd name="connsiteX22" fmla="*/ 581411 w 1199820"/>
                <a:gd name="connsiteY22" fmla="*/ 47570 h 2521253"/>
                <a:gd name="connsiteX23" fmla="*/ 613124 w 1199820"/>
                <a:gd name="connsiteY23" fmla="*/ 36999 h 2521253"/>
                <a:gd name="connsiteX24" fmla="*/ 628981 w 1199820"/>
                <a:gd name="connsiteY24" fmla="*/ 31713 h 2521253"/>
                <a:gd name="connsiteX25" fmla="*/ 644837 w 1199820"/>
                <a:gd name="connsiteY25" fmla="*/ 21142 h 2521253"/>
                <a:gd name="connsiteX26" fmla="*/ 676551 w 1199820"/>
                <a:gd name="connsiteY26" fmla="*/ 10571 h 2521253"/>
                <a:gd name="connsiteX27" fmla="*/ 713550 w 1199820"/>
                <a:gd name="connsiteY27" fmla="*/ 0 h 2521253"/>
                <a:gd name="connsiteX28" fmla="*/ 724121 w 1199820"/>
                <a:gd name="connsiteY28" fmla="*/ 15857 h 2521253"/>
                <a:gd name="connsiteX29" fmla="*/ 697693 w 1199820"/>
                <a:gd name="connsiteY29" fmla="*/ 73998 h 2521253"/>
                <a:gd name="connsiteX30" fmla="*/ 692407 w 1199820"/>
                <a:gd name="connsiteY30" fmla="*/ 89854 h 2521253"/>
                <a:gd name="connsiteX31" fmla="*/ 697693 w 1199820"/>
                <a:gd name="connsiteY31" fmla="*/ 105711 h 2521253"/>
                <a:gd name="connsiteX32" fmla="*/ 729406 w 1199820"/>
                <a:gd name="connsiteY32" fmla="*/ 121568 h 2521253"/>
                <a:gd name="connsiteX33" fmla="*/ 739977 w 1199820"/>
                <a:gd name="connsiteY33" fmla="*/ 137424 h 2521253"/>
                <a:gd name="connsiteX34" fmla="*/ 713550 w 1199820"/>
                <a:gd name="connsiteY34" fmla="*/ 163852 h 2521253"/>
                <a:gd name="connsiteX35" fmla="*/ 713550 w 1199820"/>
                <a:gd name="connsiteY35" fmla="*/ 195565 h 2521253"/>
                <a:gd name="connsiteX36" fmla="*/ 739977 w 1199820"/>
                <a:gd name="connsiteY36" fmla="*/ 200851 h 2521253"/>
                <a:gd name="connsiteX37" fmla="*/ 745263 w 1199820"/>
                <a:gd name="connsiteY37" fmla="*/ 306562 h 2521253"/>
                <a:gd name="connsiteX38" fmla="*/ 734692 w 1199820"/>
                <a:gd name="connsiteY38" fmla="*/ 338275 h 2521253"/>
                <a:gd name="connsiteX39" fmla="*/ 734692 w 1199820"/>
                <a:gd name="connsiteY39" fmla="*/ 412273 h 2521253"/>
                <a:gd name="connsiteX40" fmla="*/ 739977 w 1199820"/>
                <a:gd name="connsiteY40" fmla="*/ 428129 h 2521253"/>
                <a:gd name="connsiteX41" fmla="*/ 755834 w 1199820"/>
                <a:gd name="connsiteY41" fmla="*/ 438700 h 2521253"/>
                <a:gd name="connsiteX42" fmla="*/ 776976 w 1199820"/>
                <a:gd name="connsiteY42" fmla="*/ 465128 h 2521253"/>
                <a:gd name="connsiteX43" fmla="*/ 787547 w 1199820"/>
                <a:gd name="connsiteY43" fmla="*/ 554983 h 2521253"/>
                <a:gd name="connsiteX44" fmla="*/ 792833 w 1199820"/>
                <a:gd name="connsiteY44" fmla="*/ 576125 h 2521253"/>
                <a:gd name="connsiteX45" fmla="*/ 835117 w 1199820"/>
                <a:gd name="connsiteY45" fmla="*/ 591981 h 2521253"/>
                <a:gd name="connsiteX46" fmla="*/ 872116 w 1199820"/>
                <a:gd name="connsiteY46" fmla="*/ 628980 h 2521253"/>
                <a:gd name="connsiteX47" fmla="*/ 914400 w 1199820"/>
                <a:gd name="connsiteY47" fmla="*/ 634266 h 2521253"/>
                <a:gd name="connsiteX48" fmla="*/ 930257 w 1199820"/>
                <a:gd name="connsiteY48" fmla="*/ 639551 h 2521253"/>
                <a:gd name="connsiteX49" fmla="*/ 940828 w 1199820"/>
                <a:gd name="connsiteY49" fmla="*/ 655408 h 2521253"/>
                <a:gd name="connsiteX50" fmla="*/ 956685 w 1199820"/>
                <a:gd name="connsiteY50" fmla="*/ 665979 h 2521253"/>
                <a:gd name="connsiteX51" fmla="*/ 977827 w 1199820"/>
                <a:gd name="connsiteY51" fmla="*/ 687121 h 2521253"/>
                <a:gd name="connsiteX52" fmla="*/ 993684 w 1199820"/>
                <a:gd name="connsiteY52" fmla="*/ 718835 h 2521253"/>
                <a:gd name="connsiteX53" fmla="*/ 1014826 w 1199820"/>
                <a:gd name="connsiteY53" fmla="*/ 750548 h 2521253"/>
                <a:gd name="connsiteX54" fmla="*/ 1020111 w 1199820"/>
                <a:gd name="connsiteY54" fmla="*/ 766404 h 2521253"/>
                <a:gd name="connsiteX55" fmla="*/ 1030683 w 1199820"/>
                <a:gd name="connsiteY55" fmla="*/ 819260 h 2521253"/>
                <a:gd name="connsiteX56" fmla="*/ 1046539 w 1199820"/>
                <a:gd name="connsiteY56" fmla="*/ 829831 h 2521253"/>
                <a:gd name="connsiteX57" fmla="*/ 1083538 w 1199820"/>
                <a:gd name="connsiteY57" fmla="*/ 872115 h 2521253"/>
                <a:gd name="connsiteX58" fmla="*/ 1109966 w 1199820"/>
                <a:gd name="connsiteY58" fmla="*/ 887972 h 2521253"/>
                <a:gd name="connsiteX59" fmla="*/ 1125822 w 1199820"/>
                <a:gd name="connsiteY59" fmla="*/ 898543 h 2521253"/>
                <a:gd name="connsiteX60" fmla="*/ 1141679 w 1199820"/>
                <a:gd name="connsiteY60" fmla="*/ 903829 h 2521253"/>
                <a:gd name="connsiteX61" fmla="*/ 1146965 w 1199820"/>
                <a:gd name="connsiteY61" fmla="*/ 919685 h 2521253"/>
                <a:gd name="connsiteX62" fmla="*/ 1157536 w 1199820"/>
                <a:gd name="connsiteY62" fmla="*/ 930257 h 2521253"/>
                <a:gd name="connsiteX63" fmla="*/ 1146965 w 1199820"/>
                <a:gd name="connsiteY63" fmla="*/ 935542 h 2521253"/>
                <a:gd name="connsiteX64" fmla="*/ 1131108 w 1199820"/>
                <a:gd name="connsiteY64" fmla="*/ 930257 h 2521253"/>
                <a:gd name="connsiteX65" fmla="*/ 1083538 w 1199820"/>
                <a:gd name="connsiteY65" fmla="*/ 935542 h 2521253"/>
                <a:gd name="connsiteX66" fmla="*/ 1104680 w 1199820"/>
                <a:gd name="connsiteY66" fmla="*/ 988398 h 2521253"/>
                <a:gd name="connsiteX67" fmla="*/ 1125822 w 1199820"/>
                <a:gd name="connsiteY67" fmla="*/ 1035968 h 2521253"/>
                <a:gd name="connsiteX68" fmla="*/ 1131108 w 1199820"/>
                <a:gd name="connsiteY68" fmla="*/ 1051824 h 2521253"/>
                <a:gd name="connsiteX69" fmla="*/ 1125822 w 1199820"/>
                <a:gd name="connsiteY69" fmla="*/ 1088823 h 2521253"/>
                <a:gd name="connsiteX70" fmla="*/ 1109966 w 1199820"/>
                <a:gd name="connsiteY70" fmla="*/ 1094109 h 2521253"/>
                <a:gd name="connsiteX71" fmla="*/ 1099395 w 1199820"/>
                <a:gd name="connsiteY71" fmla="*/ 1109965 h 2521253"/>
                <a:gd name="connsiteX72" fmla="*/ 1083538 w 1199820"/>
                <a:gd name="connsiteY72" fmla="*/ 1120536 h 2521253"/>
                <a:gd name="connsiteX73" fmla="*/ 1067681 w 1199820"/>
                <a:gd name="connsiteY73" fmla="*/ 1115251 h 2521253"/>
                <a:gd name="connsiteX74" fmla="*/ 1046539 w 1199820"/>
                <a:gd name="connsiteY74" fmla="*/ 1104680 h 2521253"/>
                <a:gd name="connsiteX75" fmla="*/ 1041254 w 1199820"/>
                <a:gd name="connsiteY75" fmla="*/ 1125822 h 2521253"/>
                <a:gd name="connsiteX76" fmla="*/ 1020111 w 1199820"/>
                <a:gd name="connsiteY76" fmla="*/ 1183963 h 2521253"/>
                <a:gd name="connsiteX77" fmla="*/ 998969 w 1199820"/>
                <a:gd name="connsiteY77" fmla="*/ 1189248 h 2521253"/>
                <a:gd name="connsiteX78" fmla="*/ 972542 w 1199820"/>
                <a:gd name="connsiteY78" fmla="*/ 1231533 h 2521253"/>
                <a:gd name="connsiteX79" fmla="*/ 919686 w 1199820"/>
                <a:gd name="connsiteY79" fmla="*/ 1236818 h 2521253"/>
                <a:gd name="connsiteX80" fmla="*/ 924972 w 1199820"/>
                <a:gd name="connsiteY80" fmla="*/ 1268532 h 2521253"/>
                <a:gd name="connsiteX81" fmla="*/ 940828 w 1199820"/>
                <a:gd name="connsiteY81" fmla="*/ 1279103 h 2521253"/>
                <a:gd name="connsiteX82" fmla="*/ 993684 w 1199820"/>
                <a:gd name="connsiteY82" fmla="*/ 1284388 h 2521253"/>
                <a:gd name="connsiteX83" fmla="*/ 1025397 w 1199820"/>
                <a:gd name="connsiteY83" fmla="*/ 1294959 h 2521253"/>
                <a:gd name="connsiteX84" fmla="*/ 1046539 w 1199820"/>
                <a:gd name="connsiteY84" fmla="*/ 1358386 h 2521253"/>
                <a:gd name="connsiteX85" fmla="*/ 1057110 w 1199820"/>
                <a:gd name="connsiteY85" fmla="*/ 1390099 h 2521253"/>
                <a:gd name="connsiteX86" fmla="*/ 1067681 w 1199820"/>
                <a:gd name="connsiteY86" fmla="*/ 1427098 h 2521253"/>
                <a:gd name="connsiteX87" fmla="*/ 1083538 w 1199820"/>
                <a:gd name="connsiteY87" fmla="*/ 1437669 h 2521253"/>
                <a:gd name="connsiteX88" fmla="*/ 1078252 w 1199820"/>
                <a:gd name="connsiteY88" fmla="*/ 1464097 h 2521253"/>
                <a:gd name="connsiteX89" fmla="*/ 1067681 w 1199820"/>
                <a:gd name="connsiteY89" fmla="*/ 1495810 h 2521253"/>
                <a:gd name="connsiteX90" fmla="*/ 1072967 w 1199820"/>
                <a:gd name="connsiteY90" fmla="*/ 1511667 h 2521253"/>
                <a:gd name="connsiteX91" fmla="*/ 1083538 w 1199820"/>
                <a:gd name="connsiteY91" fmla="*/ 1527524 h 2521253"/>
                <a:gd name="connsiteX92" fmla="*/ 1062396 w 1199820"/>
                <a:gd name="connsiteY92" fmla="*/ 1559237 h 2521253"/>
                <a:gd name="connsiteX93" fmla="*/ 1051825 w 1199820"/>
                <a:gd name="connsiteY93" fmla="*/ 1575094 h 2521253"/>
                <a:gd name="connsiteX94" fmla="*/ 1046539 w 1199820"/>
                <a:gd name="connsiteY94" fmla="*/ 1590950 h 2521253"/>
                <a:gd name="connsiteX95" fmla="*/ 1020111 w 1199820"/>
                <a:gd name="connsiteY95" fmla="*/ 1596236 h 2521253"/>
                <a:gd name="connsiteX96" fmla="*/ 1009540 w 1199820"/>
                <a:gd name="connsiteY96" fmla="*/ 1612092 h 2521253"/>
                <a:gd name="connsiteX97" fmla="*/ 998969 w 1199820"/>
                <a:gd name="connsiteY97" fmla="*/ 1643806 h 2521253"/>
                <a:gd name="connsiteX98" fmla="*/ 1025397 w 1199820"/>
                <a:gd name="connsiteY98" fmla="*/ 1670233 h 2521253"/>
                <a:gd name="connsiteX99" fmla="*/ 1035968 w 1199820"/>
                <a:gd name="connsiteY99" fmla="*/ 1686090 h 2521253"/>
                <a:gd name="connsiteX100" fmla="*/ 1067681 w 1199820"/>
                <a:gd name="connsiteY100" fmla="*/ 1701947 h 2521253"/>
                <a:gd name="connsiteX101" fmla="*/ 1057110 w 1199820"/>
                <a:gd name="connsiteY101" fmla="*/ 1728374 h 2521253"/>
                <a:gd name="connsiteX102" fmla="*/ 1025397 w 1199820"/>
                <a:gd name="connsiteY102" fmla="*/ 1738946 h 2521253"/>
                <a:gd name="connsiteX103" fmla="*/ 1009540 w 1199820"/>
                <a:gd name="connsiteY103" fmla="*/ 1754802 h 2521253"/>
                <a:gd name="connsiteX104" fmla="*/ 993684 w 1199820"/>
                <a:gd name="connsiteY104" fmla="*/ 1765373 h 2521253"/>
                <a:gd name="connsiteX105" fmla="*/ 967256 w 1199820"/>
                <a:gd name="connsiteY105" fmla="*/ 1791801 h 2521253"/>
                <a:gd name="connsiteX106" fmla="*/ 956685 w 1199820"/>
                <a:gd name="connsiteY106" fmla="*/ 1807658 h 2521253"/>
                <a:gd name="connsiteX107" fmla="*/ 940828 w 1199820"/>
                <a:gd name="connsiteY107" fmla="*/ 1818229 h 2521253"/>
                <a:gd name="connsiteX108" fmla="*/ 930257 w 1199820"/>
                <a:gd name="connsiteY108" fmla="*/ 1849942 h 2521253"/>
                <a:gd name="connsiteX109" fmla="*/ 935543 w 1199820"/>
                <a:gd name="connsiteY109" fmla="*/ 1881655 h 2521253"/>
                <a:gd name="connsiteX110" fmla="*/ 946114 w 1199820"/>
                <a:gd name="connsiteY110" fmla="*/ 1913369 h 2521253"/>
                <a:gd name="connsiteX111" fmla="*/ 951399 w 1199820"/>
                <a:gd name="connsiteY111" fmla="*/ 1929225 h 2521253"/>
                <a:gd name="connsiteX112" fmla="*/ 956685 w 1199820"/>
                <a:gd name="connsiteY112" fmla="*/ 1945082 h 2521253"/>
                <a:gd name="connsiteX113" fmla="*/ 961970 w 1199820"/>
                <a:gd name="connsiteY113" fmla="*/ 1960939 h 2521253"/>
                <a:gd name="connsiteX114" fmla="*/ 967256 w 1199820"/>
                <a:gd name="connsiteY114" fmla="*/ 2045507 h 2521253"/>
                <a:gd name="connsiteX115" fmla="*/ 972542 w 1199820"/>
                <a:gd name="connsiteY115" fmla="*/ 2061364 h 2521253"/>
                <a:gd name="connsiteX116" fmla="*/ 988398 w 1199820"/>
                <a:gd name="connsiteY116" fmla="*/ 2077221 h 2521253"/>
                <a:gd name="connsiteX117" fmla="*/ 998969 w 1199820"/>
                <a:gd name="connsiteY117" fmla="*/ 2156504 h 2521253"/>
                <a:gd name="connsiteX118" fmla="*/ 1009540 w 1199820"/>
                <a:gd name="connsiteY118" fmla="*/ 2219931 h 2521253"/>
                <a:gd name="connsiteX119" fmla="*/ 1030683 w 1199820"/>
                <a:gd name="connsiteY119" fmla="*/ 2256929 h 2521253"/>
                <a:gd name="connsiteX120" fmla="*/ 1046539 w 1199820"/>
                <a:gd name="connsiteY120" fmla="*/ 2304499 h 2521253"/>
                <a:gd name="connsiteX121" fmla="*/ 1051825 w 1199820"/>
                <a:gd name="connsiteY121" fmla="*/ 2320356 h 2521253"/>
                <a:gd name="connsiteX122" fmla="*/ 1083538 w 1199820"/>
                <a:gd name="connsiteY122" fmla="*/ 2352069 h 2521253"/>
                <a:gd name="connsiteX123" fmla="*/ 1136394 w 1199820"/>
                <a:gd name="connsiteY123" fmla="*/ 2404925 h 2521253"/>
                <a:gd name="connsiteX124" fmla="*/ 1199820 w 1199820"/>
                <a:gd name="connsiteY124" fmla="*/ 2415496 h 2521253"/>
                <a:gd name="connsiteX125" fmla="*/ 1194535 w 1199820"/>
                <a:gd name="connsiteY125" fmla="*/ 2431352 h 2521253"/>
                <a:gd name="connsiteX126" fmla="*/ 1189249 w 1199820"/>
                <a:gd name="connsiteY126" fmla="*/ 2452495 h 2521253"/>
                <a:gd name="connsiteX127" fmla="*/ 1173392 w 1199820"/>
                <a:gd name="connsiteY127" fmla="*/ 2457780 h 2521253"/>
                <a:gd name="connsiteX128" fmla="*/ 1146965 w 1199820"/>
                <a:gd name="connsiteY128" fmla="*/ 2463066 h 2521253"/>
                <a:gd name="connsiteX129" fmla="*/ 1131108 w 1199820"/>
                <a:gd name="connsiteY129" fmla="*/ 2489494 h 2521253"/>
                <a:gd name="connsiteX130" fmla="*/ 1099395 w 1199820"/>
                <a:gd name="connsiteY130" fmla="*/ 2500065 h 2521253"/>
                <a:gd name="connsiteX131" fmla="*/ 1088824 w 1199820"/>
                <a:gd name="connsiteY131" fmla="*/ 2515921 h 2521253"/>
                <a:gd name="connsiteX132" fmla="*/ 1051825 w 1199820"/>
                <a:gd name="connsiteY132" fmla="*/ 2515921 h 2521253"/>
                <a:gd name="connsiteX133" fmla="*/ 1025397 w 1199820"/>
                <a:gd name="connsiteY133" fmla="*/ 2494779 h 2521253"/>
                <a:gd name="connsiteX134" fmla="*/ 993684 w 1199820"/>
                <a:gd name="connsiteY134" fmla="*/ 2473637 h 2521253"/>
                <a:gd name="connsiteX135" fmla="*/ 956685 w 1199820"/>
                <a:gd name="connsiteY135" fmla="*/ 2431352 h 2521253"/>
                <a:gd name="connsiteX136" fmla="*/ 924972 w 1199820"/>
                <a:gd name="connsiteY136" fmla="*/ 2420781 h 2521253"/>
                <a:gd name="connsiteX137" fmla="*/ 914400 w 1199820"/>
                <a:gd name="connsiteY137" fmla="*/ 2404925 h 2521253"/>
                <a:gd name="connsiteX138" fmla="*/ 882687 w 1199820"/>
                <a:gd name="connsiteY138" fmla="*/ 2389068 h 2521253"/>
                <a:gd name="connsiteX139" fmla="*/ 856259 w 1199820"/>
                <a:gd name="connsiteY139" fmla="*/ 2367926 h 2521253"/>
                <a:gd name="connsiteX140" fmla="*/ 840403 w 1199820"/>
                <a:gd name="connsiteY140" fmla="*/ 2336213 h 2521253"/>
                <a:gd name="connsiteX141" fmla="*/ 829832 w 1199820"/>
                <a:gd name="connsiteY141" fmla="*/ 2304499 h 2521253"/>
                <a:gd name="connsiteX142" fmla="*/ 819261 w 1199820"/>
                <a:gd name="connsiteY142" fmla="*/ 2272786 h 2521253"/>
                <a:gd name="connsiteX143" fmla="*/ 813975 w 1199820"/>
                <a:gd name="connsiteY143" fmla="*/ 2256929 h 2521253"/>
                <a:gd name="connsiteX144" fmla="*/ 803404 w 1199820"/>
                <a:gd name="connsiteY144" fmla="*/ 2241073 h 2521253"/>
                <a:gd name="connsiteX145" fmla="*/ 798118 w 1199820"/>
                <a:gd name="connsiteY145" fmla="*/ 2193503 h 2521253"/>
                <a:gd name="connsiteX146" fmla="*/ 792833 w 1199820"/>
                <a:gd name="connsiteY146" fmla="*/ 2177646 h 2521253"/>
                <a:gd name="connsiteX147" fmla="*/ 776976 w 1199820"/>
                <a:gd name="connsiteY147" fmla="*/ 2161789 h 2521253"/>
                <a:gd name="connsiteX148" fmla="*/ 761120 w 1199820"/>
                <a:gd name="connsiteY148" fmla="*/ 2151218 h 2521253"/>
                <a:gd name="connsiteX149" fmla="*/ 750548 w 1199820"/>
                <a:gd name="connsiteY149" fmla="*/ 2161789 h 2521253"/>
                <a:gd name="connsiteX150" fmla="*/ 734692 w 1199820"/>
                <a:gd name="connsiteY150" fmla="*/ 2167075 h 2521253"/>
                <a:gd name="connsiteX151" fmla="*/ 718835 w 1199820"/>
                <a:gd name="connsiteY151" fmla="*/ 2177646 h 2521253"/>
                <a:gd name="connsiteX152" fmla="*/ 702978 w 1199820"/>
                <a:gd name="connsiteY152" fmla="*/ 2172361 h 2521253"/>
                <a:gd name="connsiteX153" fmla="*/ 697693 w 1199820"/>
                <a:gd name="connsiteY153" fmla="*/ 2145933 h 2521253"/>
                <a:gd name="connsiteX154" fmla="*/ 692407 w 1199820"/>
                <a:gd name="connsiteY154" fmla="*/ 2130076 h 2521253"/>
                <a:gd name="connsiteX155" fmla="*/ 660694 w 1199820"/>
                <a:gd name="connsiteY155" fmla="*/ 2108934 h 2521253"/>
                <a:gd name="connsiteX156" fmla="*/ 628981 w 1199820"/>
                <a:gd name="connsiteY156" fmla="*/ 2093077 h 2521253"/>
                <a:gd name="connsiteX157" fmla="*/ 623695 w 1199820"/>
                <a:gd name="connsiteY157" fmla="*/ 2077221 h 2521253"/>
                <a:gd name="connsiteX158" fmla="*/ 602553 w 1199820"/>
                <a:gd name="connsiteY158" fmla="*/ 2071935 h 2521253"/>
                <a:gd name="connsiteX159" fmla="*/ 570840 w 1199820"/>
                <a:gd name="connsiteY159" fmla="*/ 2066650 h 2521253"/>
                <a:gd name="connsiteX160" fmla="*/ 517984 w 1199820"/>
                <a:gd name="connsiteY160" fmla="*/ 2050793 h 2521253"/>
                <a:gd name="connsiteX161" fmla="*/ 491557 w 1199820"/>
                <a:gd name="connsiteY161" fmla="*/ 2056078 h 2521253"/>
                <a:gd name="connsiteX162" fmla="*/ 480985 w 1199820"/>
                <a:gd name="connsiteY162" fmla="*/ 2087792 h 2521253"/>
                <a:gd name="connsiteX163" fmla="*/ 475700 w 1199820"/>
                <a:gd name="connsiteY163" fmla="*/ 2103648 h 2521253"/>
                <a:gd name="connsiteX164" fmla="*/ 449272 w 1199820"/>
                <a:gd name="connsiteY164" fmla="*/ 2124791 h 2521253"/>
                <a:gd name="connsiteX165" fmla="*/ 422844 w 1199820"/>
                <a:gd name="connsiteY165" fmla="*/ 2119505 h 2521253"/>
                <a:gd name="connsiteX166" fmla="*/ 406988 w 1199820"/>
                <a:gd name="connsiteY166" fmla="*/ 2114220 h 2521253"/>
                <a:gd name="connsiteX167" fmla="*/ 401702 w 1199820"/>
                <a:gd name="connsiteY167" fmla="*/ 2098363 h 2521253"/>
                <a:gd name="connsiteX168" fmla="*/ 369989 w 1199820"/>
                <a:gd name="connsiteY168" fmla="*/ 2093077 h 2521253"/>
                <a:gd name="connsiteX169" fmla="*/ 364703 w 1199820"/>
                <a:gd name="connsiteY169" fmla="*/ 2077221 h 2521253"/>
                <a:gd name="connsiteX170" fmla="*/ 369989 w 1199820"/>
                <a:gd name="connsiteY170" fmla="*/ 2008509 h 2521253"/>
                <a:gd name="connsiteX171" fmla="*/ 375274 w 1199820"/>
                <a:gd name="connsiteY171" fmla="*/ 1992652 h 2521253"/>
                <a:gd name="connsiteX172" fmla="*/ 380560 w 1199820"/>
                <a:gd name="connsiteY172" fmla="*/ 1971510 h 2521253"/>
                <a:gd name="connsiteX173" fmla="*/ 375274 w 1199820"/>
                <a:gd name="connsiteY173" fmla="*/ 1902798 h 2521253"/>
                <a:gd name="connsiteX174" fmla="*/ 369989 w 1199820"/>
                <a:gd name="connsiteY174" fmla="*/ 1886941 h 2521253"/>
                <a:gd name="connsiteX175" fmla="*/ 364703 w 1199820"/>
                <a:gd name="connsiteY175" fmla="*/ 1865799 h 2521253"/>
                <a:gd name="connsiteX176" fmla="*/ 348847 w 1199820"/>
                <a:gd name="connsiteY176" fmla="*/ 1807658 h 2521253"/>
                <a:gd name="connsiteX177" fmla="*/ 332990 w 1199820"/>
                <a:gd name="connsiteY177" fmla="*/ 1797087 h 2521253"/>
                <a:gd name="connsiteX178" fmla="*/ 317133 w 1199820"/>
                <a:gd name="connsiteY178" fmla="*/ 1749517 h 2521253"/>
                <a:gd name="connsiteX179" fmla="*/ 311848 w 1199820"/>
                <a:gd name="connsiteY179" fmla="*/ 1733660 h 2521253"/>
                <a:gd name="connsiteX180" fmla="*/ 306562 w 1199820"/>
                <a:gd name="connsiteY180" fmla="*/ 1717803 h 2521253"/>
                <a:gd name="connsiteX181" fmla="*/ 311848 w 1199820"/>
                <a:gd name="connsiteY181" fmla="*/ 1553951 h 2521253"/>
                <a:gd name="connsiteX182" fmla="*/ 306562 w 1199820"/>
                <a:gd name="connsiteY182" fmla="*/ 1538095 h 2521253"/>
                <a:gd name="connsiteX183" fmla="*/ 295991 w 1199820"/>
                <a:gd name="connsiteY183" fmla="*/ 1522238 h 2521253"/>
                <a:gd name="connsiteX184" fmla="*/ 301277 w 1199820"/>
                <a:gd name="connsiteY184" fmla="*/ 1501096 h 2521253"/>
                <a:gd name="connsiteX185" fmla="*/ 306562 w 1199820"/>
                <a:gd name="connsiteY185" fmla="*/ 1485239 h 2521253"/>
                <a:gd name="connsiteX186" fmla="*/ 311848 w 1199820"/>
                <a:gd name="connsiteY186" fmla="*/ 1442955 h 2521253"/>
                <a:gd name="connsiteX187" fmla="*/ 306562 w 1199820"/>
                <a:gd name="connsiteY187" fmla="*/ 1384814 h 2521253"/>
                <a:gd name="connsiteX188" fmla="*/ 295991 w 1199820"/>
                <a:gd name="connsiteY188" fmla="*/ 1353100 h 2521253"/>
                <a:gd name="connsiteX189" fmla="*/ 290706 w 1199820"/>
                <a:gd name="connsiteY189" fmla="*/ 1326673 h 2521253"/>
                <a:gd name="connsiteX190" fmla="*/ 280135 w 1199820"/>
                <a:gd name="connsiteY190" fmla="*/ 1310816 h 2521253"/>
                <a:gd name="connsiteX191" fmla="*/ 274849 w 1199820"/>
                <a:gd name="connsiteY191" fmla="*/ 1294959 h 2521253"/>
                <a:gd name="connsiteX192" fmla="*/ 269563 w 1199820"/>
                <a:gd name="connsiteY192" fmla="*/ 1263246 h 2521253"/>
                <a:gd name="connsiteX193" fmla="*/ 253707 w 1199820"/>
                <a:gd name="connsiteY193" fmla="*/ 1252675 h 2521253"/>
                <a:gd name="connsiteX194" fmla="*/ 227279 w 1199820"/>
                <a:gd name="connsiteY194" fmla="*/ 1215676 h 2521253"/>
                <a:gd name="connsiteX195" fmla="*/ 211422 w 1199820"/>
                <a:gd name="connsiteY195" fmla="*/ 1205105 h 2521253"/>
                <a:gd name="connsiteX196" fmla="*/ 200851 w 1199820"/>
                <a:gd name="connsiteY196" fmla="*/ 1189248 h 2521253"/>
                <a:gd name="connsiteX197" fmla="*/ 190280 w 1199820"/>
                <a:gd name="connsiteY197" fmla="*/ 1157535 h 2521253"/>
                <a:gd name="connsiteX198" fmla="*/ 174424 w 1199820"/>
                <a:gd name="connsiteY198" fmla="*/ 1152250 h 2521253"/>
                <a:gd name="connsiteX199" fmla="*/ 158567 w 1199820"/>
                <a:gd name="connsiteY199" fmla="*/ 1120536 h 2521253"/>
                <a:gd name="connsiteX200" fmla="*/ 132139 w 1199820"/>
                <a:gd name="connsiteY200" fmla="*/ 1094109 h 2521253"/>
                <a:gd name="connsiteX201" fmla="*/ 95140 w 1199820"/>
                <a:gd name="connsiteY201" fmla="*/ 1099394 h 2521253"/>
                <a:gd name="connsiteX202" fmla="*/ 79284 w 1199820"/>
                <a:gd name="connsiteY202" fmla="*/ 1104680 h 2521253"/>
                <a:gd name="connsiteX203" fmla="*/ 52856 w 1199820"/>
                <a:gd name="connsiteY203" fmla="*/ 1099394 h 2521253"/>
                <a:gd name="connsiteX204" fmla="*/ 47570 w 1199820"/>
                <a:gd name="connsiteY204" fmla="*/ 1083537 h 2521253"/>
                <a:gd name="connsiteX205" fmla="*/ 36999 w 1199820"/>
                <a:gd name="connsiteY205" fmla="*/ 993683 h 2521253"/>
                <a:gd name="connsiteX206" fmla="*/ 26428 w 1199820"/>
                <a:gd name="connsiteY206" fmla="*/ 951399 h 2521253"/>
                <a:gd name="connsiteX207" fmla="*/ 15857 w 1199820"/>
                <a:gd name="connsiteY207" fmla="*/ 935542 h 2521253"/>
                <a:gd name="connsiteX208" fmla="*/ 5286 w 1199820"/>
                <a:gd name="connsiteY208" fmla="*/ 893258 h 2521253"/>
                <a:gd name="connsiteX209" fmla="*/ 0 w 1199820"/>
                <a:gd name="connsiteY209" fmla="*/ 877401 h 2521253"/>
                <a:gd name="connsiteX210" fmla="*/ 15857 w 1199820"/>
                <a:gd name="connsiteY210" fmla="*/ 792832 h 2521253"/>
                <a:gd name="connsiteX211" fmla="*/ 31714 w 1199820"/>
                <a:gd name="connsiteY211" fmla="*/ 782261 h 2521253"/>
                <a:gd name="connsiteX212" fmla="*/ 47570 w 1199820"/>
                <a:gd name="connsiteY212" fmla="*/ 776976 h 2521253"/>
                <a:gd name="connsiteX213" fmla="*/ 58142 w 1199820"/>
                <a:gd name="connsiteY213" fmla="*/ 766404 h 2521253"/>
                <a:gd name="connsiteX214" fmla="*/ 63427 w 1199820"/>
                <a:gd name="connsiteY214" fmla="*/ 750548 h 2521253"/>
                <a:gd name="connsiteX215" fmla="*/ 68713 w 1199820"/>
                <a:gd name="connsiteY215" fmla="*/ 687121 h 2521253"/>
                <a:gd name="connsiteX216" fmla="*/ 84569 w 1199820"/>
                <a:gd name="connsiteY216" fmla="*/ 655408 h 2521253"/>
                <a:gd name="connsiteX217" fmla="*/ 89855 w 1199820"/>
                <a:gd name="connsiteY217" fmla="*/ 639551 h 2521253"/>
                <a:gd name="connsiteX218" fmla="*/ 84569 w 1199820"/>
                <a:gd name="connsiteY218" fmla="*/ 618409 h 2521253"/>
                <a:gd name="connsiteX219" fmla="*/ 68713 w 1199820"/>
                <a:gd name="connsiteY219" fmla="*/ 607838 h 2521253"/>
                <a:gd name="connsiteX220" fmla="*/ 58142 w 1199820"/>
                <a:gd name="connsiteY220" fmla="*/ 591981 h 2521253"/>
                <a:gd name="connsiteX221" fmla="*/ 47570 w 1199820"/>
                <a:gd name="connsiteY221" fmla="*/ 581410 h 2521253"/>
                <a:gd name="connsiteX222" fmla="*/ 31714 w 1199820"/>
                <a:gd name="connsiteY222" fmla="*/ 533840 h 2521253"/>
                <a:gd name="connsiteX223" fmla="*/ 26428 w 1199820"/>
                <a:gd name="connsiteY223" fmla="*/ 517984 h 2521253"/>
                <a:gd name="connsiteX224" fmla="*/ 21143 w 1199820"/>
                <a:gd name="connsiteY224" fmla="*/ 502127 h 2521253"/>
                <a:gd name="connsiteX225" fmla="*/ 26428 w 1199820"/>
                <a:gd name="connsiteY225" fmla="*/ 433415 h 2521253"/>
                <a:gd name="connsiteX226" fmla="*/ 42285 w 1199820"/>
                <a:gd name="connsiteY226" fmla="*/ 417558 h 2521253"/>
                <a:gd name="connsiteX227" fmla="*/ 63427 w 1199820"/>
                <a:gd name="connsiteY227" fmla="*/ 385845 h 2521253"/>
                <a:gd name="connsiteX228" fmla="*/ 58142 w 1199820"/>
                <a:gd name="connsiteY228" fmla="*/ 369988 h 2521253"/>
                <a:gd name="connsiteX229" fmla="*/ 42285 w 1199820"/>
                <a:gd name="connsiteY229" fmla="*/ 364703 h 2521253"/>
                <a:gd name="connsiteX230" fmla="*/ 10572 w 1199820"/>
                <a:gd name="connsiteY230" fmla="*/ 348846 h 2521253"/>
                <a:gd name="connsiteX0" fmla="*/ 10572 w 1199820"/>
                <a:gd name="connsiteY0" fmla="*/ 348846 h 2521253"/>
                <a:gd name="connsiteX1" fmla="*/ 52856 w 1199820"/>
                <a:gd name="connsiteY1" fmla="*/ 327704 h 2521253"/>
                <a:gd name="connsiteX2" fmla="*/ 68713 w 1199820"/>
                <a:gd name="connsiteY2" fmla="*/ 311847 h 2521253"/>
                <a:gd name="connsiteX3" fmla="*/ 100426 w 1199820"/>
                <a:gd name="connsiteY3" fmla="*/ 295991 h 2521253"/>
                <a:gd name="connsiteX4" fmla="*/ 116283 w 1199820"/>
                <a:gd name="connsiteY4" fmla="*/ 285420 h 2521253"/>
                <a:gd name="connsiteX5" fmla="*/ 153281 w 1199820"/>
                <a:gd name="connsiteY5" fmla="*/ 274848 h 2521253"/>
                <a:gd name="connsiteX6" fmla="*/ 169138 w 1199820"/>
                <a:gd name="connsiteY6" fmla="*/ 264277 h 2521253"/>
                <a:gd name="connsiteX7" fmla="*/ 195566 w 1199820"/>
                <a:gd name="connsiteY7" fmla="*/ 237850 h 2521253"/>
                <a:gd name="connsiteX8" fmla="*/ 221994 w 1199820"/>
                <a:gd name="connsiteY8" fmla="*/ 221993 h 2521253"/>
                <a:gd name="connsiteX9" fmla="*/ 253707 w 1199820"/>
                <a:gd name="connsiteY9" fmla="*/ 200851 h 2521253"/>
                <a:gd name="connsiteX10" fmla="*/ 274849 w 1199820"/>
                <a:gd name="connsiteY10" fmla="*/ 195565 h 2521253"/>
                <a:gd name="connsiteX11" fmla="*/ 290706 w 1199820"/>
                <a:gd name="connsiteY11" fmla="*/ 190280 h 2521253"/>
                <a:gd name="connsiteX12" fmla="*/ 317133 w 1199820"/>
                <a:gd name="connsiteY12" fmla="*/ 184994 h 2521253"/>
                <a:gd name="connsiteX13" fmla="*/ 348847 w 1199820"/>
                <a:gd name="connsiteY13" fmla="*/ 174423 h 2521253"/>
                <a:gd name="connsiteX14" fmla="*/ 364703 w 1199820"/>
                <a:gd name="connsiteY14" fmla="*/ 169137 h 2521253"/>
                <a:gd name="connsiteX15" fmla="*/ 380560 w 1199820"/>
                <a:gd name="connsiteY15" fmla="*/ 153281 h 2521253"/>
                <a:gd name="connsiteX16" fmla="*/ 412273 w 1199820"/>
                <a:gd name="connsiteY16" fmla="*/ 137424 h 2521253"/>
                <a:gd name="connsiteX17" fmla="*/ 428130 w 1199820"/>
                <a:gd name="connsiteY17" fmla="*/ 121568 h 2521253"/>
                <a:gd name="connsiteX18" fmla="*/ 443987 w 1199820"/>
                <a:gd name="connsiteY18" fmla="*/ 116282 h 2521253"/>
                <a:gd name="connsiteX19" fmla="*/ 475700 w 1199820"/>
                <a:gd name="connsiteY19" fmla="*/ 95140 h 2521253"/>
                <a:gd name="connsiteX20" fmla="*/ 507413 w 1199820"/>
                <a:gd name="connsiteY20" fmla="*/ 79283 h 2521253"/>
                <a:gd name="connsiteX21" fmla="*/ 549698 w 1199820"/>
                <a:gd name="connsiteY21" fmla="*/ 68712 h 2521253"/>
                <a:gd name="connsiteX22" fmla="*/ 581411 w 1199820"/>
                <a:gd name="connsiteY22" fmla="*/ 47570 h 2521253"/>
                <a:gd name="connsiteX23" fmla="*/ 613124 w 1199820"/>
                <a:gd name="connsiteY23" fmla="*/ 36999 h 2521253"/>
                <a:gd name="connsiteX24" fmla="*/ 628981 w 1199820"/>
                <a:gd name="connsiteY24" fmla="*/ 31713 h 2521253"/>
                <a:gd name="connsiteX25" fmla="*/ 644837 w 1199820"/>
                <a:gd name="connsiteY25" fmla="*/ 21142 h 2521253"/>
                <a:gd name="connsiteX26" fmla="*/ 676551 w 1199820"/>
                <a:gd name="connsiteY26" fmla="*/ 10571 h 2521253"/>
                <a:gd name="connsiteX27" fmla="*/ 713550 w 1199820"/>
                <a:gd name="connsiteY27" fmla="*/ 0 h 2521253"/>
                <a:gd name="connsiteX28" fmla="*/ 724121 w 1199820"/>
                <a:gd name="connsiteY28" fmla="*/ 15857 h 2521253"/>
                <a:gd name="connsiteX29" fmla="*/ 697693 w 1199820"/>
                <a:gd name="connsiteY29" fmla="*/ 73998 h 2521253"/>
                <a:gd name="connsiteX30" fmla="*/ 692407 w 1199820"/>
                <a:gd name="connsiteY30" fmla="*/ 89854 h 2521253"/>
                <a:gd name="connsiteX31" fmla="*/ 697693 w 1199820"/>
                <a:gd name="connsiteY31" fmla="*/ 105711 h 2521253"/>
                <a:gd name="connsiteX32" fmla="*/ 729406 w 1199820"/>
                <a:gd name="connsiteY32" fmla="*/ 121568 h 2521253"/>
                <a:gd name="connsiteX33" fmla="*/ 739977 w 1199820"/>
                <a:gd name="connsiteY33" fmla="*/ 137424 h 2521253"/>
                <a:gd name="connsiteX34" fmla="*/ 713550 w 1199820"/>
                <a:gd name="connsiteY34" fmla="*/ 163852 h 2521253"/>
                <a:gd name="connsiteX35" fmla="*/ 713550 w 1199820"/>
                <a:gd name="connsiteY35" fmla="*/ 195565 h 2521253"/>
                <a:gd name="connsiteX36" fmla="*/ 739977 w 1199820"/>
                <a:gd name="connsiteY36" fmla="*/ 200851 h 2521253"/>
                <a:gd name="connsiteX37" fmla="*/ 745263 w 1199820"/>
                <a:gd name="connsiteY37" fmla="*/ 306562 h 2521253"/>
                <a:gd name="connsiteX38" fmla="*/ 734692 w 1199820"/>
                <a:gd name="connsiteY38" fmla="*/ 338275 h 2521253"/>
                <a:gd name="connsiteX39" fmla="*/ 734692 w 1199820"/>
                <a:gd name="connsiteY39" fmla="*/ 412273 h 2521253"/>
                <a:gd name="connsiteX40" fmla="*/ 739977 w 1199820"/>
                <a:gd name="connsiteY40" fmla="*/ 428129 h 2521253"/>
                <a:gd name="connsiteX41" fmla="*/ 755834 w 1199820"/>
                <a:gd name="connsiteY41" fmla="*/ 438700 h 2521253"/>
                <a:gd name="connsiteX42" fmla="*/ 776976 w 1199820"/>
                <a:gd name="connsiteY42" fmla="*/ 465128 h 2521253"/>
                <a:gd name="connsiteX43" fmla="*/ 787547 w 1199820"/>
                <a:gd name="connsiteY43" fmla="*/ 554983 h 2521253"/>
                <a:gd name="connsiteX44" fmla="*/ 792833 w 1199820"/>
                <a:gd name="connsiteY44" fmla="*/ 576125 h 2521253"/>
                <a:gd name="connsiteX45" fmla="*/ 835117 w 1199820"/>
                <a:gd name="connsiteY45" fmla="*/ 591981 h 2521253"/>
                <a:gd name="connsiteX46" fmla="*/ 872116 w 1199820"/>
                <a:gd name="connsiteY46" fmla="*/ 628980 h 2521253"/>
                <a:gd name="connsiteX47" fmla="*/ 914400 w 1199820"/>
                <a:gd name="connsiteY47" fmla="*/ 634266 h 2521253"/>
                <a:gd name="connsiteX48" fmla="*/ 930257 w 1199820"/>
                <a:gd name="connsiteY48" fmla="*/ 639551 h 2521253"/>
                <a:gd name="connsiteX49" fmla="*/ 940828 w 1199820"/>
                <a:gd name="connsiteY49" fmla="*/ 655408 h 2521253"/>
                <a:gd name="connsiteX50" fmla="*/ 956685 w 1199820"/>
                <a:gd name="connsiteY50" fmla="*/ 665979 h 2521253"/>
                <a:gd name="connsiteX51" fmla="*/ 977827 w 1199820"/>
                <a:gd name="connsiteY51" fmla="*/ 687121 h 2521253"/>
                <a:gd name="connsiteX52" fmla="*/ 993684 w 1199820"/>
                <a:gd name="connsiteY52" fmla="*/ 718835 h 2521253"/>
                <a:gd name="connsiteX53" fmla="*/ 1014826 w 1199820"/>
                <a:gd name="connsiteY53" fmla="*/ 750548 h 2521253"/>
                <a:gd name="connsiteX54" fmla="*/ 1020111 w 1199820"/>
                <a:gd name="connsiteY54" fmla="*/ 766404 h 2521253"/>
                <a:gd name="connsiteX55" fmla="*/ 1030683 w 1199820"/>
                <a:gd name="connsiteY55" fmla="*/ 819260 h 2521253"/>
                <a:gd name="connsiteX56" fmla="*/ 1046539 w 1199820"/>
                <a:gd name="connsiteY56" fmla="*/ 829831 h 2521253"/>
                <a:gd name="connsiteX57" fmla="*/ 1083538 w 1199820"/>
                <a:gd name="connsiteY57" fmla="*/ 872115 h 2521253"/>
                <a:gd name="connsiteX58" fmla="*/ 1109966 w 1199820"/>
                <a:gd name="connsiteY58" fmla="*/ 887972 h 2521253"/>
                <a:gd name="connsiteX59" fmla="*/ 1125822 w 1199820"/>
                <a:gd name="connsiteY59" fmla="*/ 898543 h 2521253"/>
                <a:gd name="connsiteX60" fmla="*/ 1141679 w 1199820"/>
                <a:gd name="connsiteY60" fmla="*/ 903829 h 2521253"/>
                <a:gd name="connsiteX61" fmla="*/ 1146965 w 1199820"/>
                <a:gd name="connsiteY61" fmla="*/ 919685 h 2521253"/>
                <a:gd name="connsiteX62" fmla="*/ 1157536 w 1199820"/>
                <a:gd name="connsiteY62" fmla="*/ 930257 h 2521253"/>
                <a:gd name="connsiteX63" fmla="*/ 1146965 w 1199820"/>
                <a:gd name="connsiteY63" fmla="*/ 935542 h 2521253"/>
                <a:gd name="connsiteX64" fmla="*/ 1131108 w 1199820"/>
                <a:gd name="connsiteY64" fmla="*/ 930257 h 2521253"/>
                <a:gd name="connsiteX65" fmla="*/ 1083538 w 1199820"/>
                <a:gd name="connsiteY65" fmla="*/ 935542 h 2521253"/>
                <a:gd name="connsiteX66" fmla="*/ 1104680 w 1199820"/>
                <a:gd name="connsiteY66" fmla="*/ 988398 h 2521253"/>
                <a:gd name="connsiteX67" fmla="*/ 1125822 w 1199820"/>
                <a:gd name="connsiteY67" fmla="*/ 1035968 h 2521253"/>
                <a:gd name="connsiteX68" fmla="*/ 1131108 w 1199820"/>
                <a:gd name="connsiteY68" fmla="*/ 1051824 h 2521253"/>
                <a:gd name="connsiteX69" fmla="*/ 1125822 w 1199820"/>
                <a:gd name="connsiteY69" fmla="*/ 1088823 h 2521253"/>
                <a:gd name="connsiteX70" fmla="*/ 1109966 w 1199820"/>
                <a:gd name="connsiteY70" fmla="*/ 1094109 h 2521253"/>
                <a:gd name="connsiteX71" fmla="*/ 1099395 w 1199820"/>
                <a:gd name="connsiteY71" fmla="*/ 1109965 h 2521253"/>
                <a:gd name="connsiteX72" fmla="*/ 1083538 w 1199820"/>
                <a:gd name="connsiteY72" fmla="*/ 1120536 h 2521253"/>
                <a:gd name="connsiteX73" fmla="*/ 1067681 w 1199820"/>
                <a:gd name="connsiteY73" fmla="*/ 1115251 h 2521253"/>
                <a:gd name="connsiteX74" fmla="*/ 1046539 w 1199820"/>
                <a:gd name="connsiteY74" fmla="*/ 1104680 h 2521253"/>
                <a:gd name="connsiteX75" fmla="*/ 1041254 w 1199820"/>
                <a:gd name="connsiteY75" fmla="*/ 1125822 h 2521253"/>
                <a:gd name="connsiteX76" fmla="*/ 1020111 w 1199820"/>
                <a:gd name="connsiteY76" fmla="*/ 1183963 h 2521253"/>
                <a:gd name="connsiteX77" fmla="*/ 998969 w 1199820"/>
                <a:gd name="connsiteY77" fmla="*/ 1189248 h 2521253"/>
                <a:gd name="connsiteX78" fmla="*/ 972542 w 1199820"/>
                <a:gd name="connsiteY78" fmla="*/ 1231533 h 2521253"/>
                <a:gd name="connsiteX79" fmla="*/ 919686 w 1199820"/>
                <a:gd name="connsiteY79" fmla="*/ 1236818 h 2521253"/>
                <a:gd name="connsiteX80" fmla="*/ 924972 w 1199820"/>
                <a:gd name="connsiteY80" fmla="*/ 1268532 h 2521253"/>
                <a:gd name="connsiteX81" fmla="*/ 940828 w 1199820"/>
                <a:gd name="connsiteY81" fmla="*/ 1279103 h 2521253"/>
                <a:gd name="connsiteX82" fmla="*/ 993684 w 1199820"/>
                <a:gd name="connsiteY82" fmla="*/ 1284388 h 2521253"/>
                <a:gd name="connsiteX83" fmla="*/ 1025397 w 1199820"/>
                <a:gd name="connsiteY83" fmla="*/ 1294959 h 2521253"/>
                <a:gd name="connsiteX84" fmla="*/ 1046539 w 1199820"/>
                <a:gd name="connsiteY84" fmla="*/ 1358386 h 2521253"/>
                <a:gd name="connsiteX85" fmla="*/ 1057110 w 1199820"/>
                <a:gd name="connsiteY85" fmla="*/ 1390099 h 2521253"/>
                <a:gd name="connsiteX86" fmla="*/ 1067681 w 1199820"/>
                <a:gd name="connsiteY86" fmla="*/ 1427098 h 2521253"/>
                <a:gd name="connsiteX87" fmla="*/ 1083538 w 1199820"/>
                <a:gd name="connsiteY87" fmla="*/ 1437669 h 2521253"/>
                <a:gd name="connsiteX88" fmla="*/ 1078252 w 1199820"/>
                <a:gd name="connsiteY88" fmla="*/ 1464097 h 2521253"/>
                <a:gd name="connsiteX89" fmla="*/ 1067681 w 1199820"/>
                <a:gd name="connsiteY89" fmla="*/ 1495810 h 2521253"/>
                <a:gd name="connsiteX90" fmla="*/ 1072967 w 1199820"/>
                <a:gd name="connsiteY90" fmla="*/ 1511667 h 2521253"/>
                <a:gd name="connsiteX91" fmla="*/ 1083538 w 1199820"/>
                <a:gd name="connsiteY91" fmla="*/ 1527524 h 2521253"/>
                <a:gd name="connsiteX92" fmla="*/ 1062396 w 1199820"/>
                <a:gd name="connsiteY92" fmla="*/ 1559237 h 2521253"/>
                <a:gd name="connsiteX93" fmla="*/ 1051825 w 1199820"/>
                <a:gd name="connsiteY93" fmla="*/ 1575094 h 2521253"/>
                <a:gd name="connsiteX94" fmla="*/ 1046539 w 1199820"/>
                <a:gd name="connsiteY94" fmla="*/ 1590950 h 2521253"/>
                <a:gd name="connsiteX95" fmla="*/ 1020111 w 1199820"/>
                <a:gd name="connsiteY95" fmla="*/ 1596236 h 2521253"/>
                <a:gd name="connsiteX96" fmla="*/ 1009540 w 1199820"/>
                <a:gd name="connsiteY96" fmla="*/ 1612092 h 2521253"/>
                <a:gd name="connsiteX97" fmla="*/ 998969 w 1199820"/>
                <a:gd name="connsiteY97" fmla="*/ 1643806 h 2521253"/>
                <a:gd name="connsiteX98" fmla="*/ 1025397 w 1199820"/>
                <a:gd name="connsiteY98" fmla="*/ 1670233 h 2521253"/>
                <a:gd name="connsiteX99" fmla="*/ 1035968 w 1199820"/>
                <a:gd name="connsiteY99" fmla="*/ 1686090 h 2521253"/>
                <a:gd name="connsiteX100" fmla="*/ 1067681 w 1199820"/>
                <a:gd name="connsiteY100" fmla="*/ 1701947 h 2521253"/>
                <a:gd name="connsiteX101" fmla="*/ 1057110 w 1199820"/>
                <a:gd name="connsiteY101" fmla="*/ 1728374 h 2521253"/>
                <a:gd name="connsiteX102" fmla="*/ 1025397 w 1199820"/>
                <a:gd name="connsiteY102" fmla="*/ 1738946 h 2521253"/>
                <a:gd name="connsiteX103" fmla="*/ 1009540 w 1199820"/>
                <a:gd name="connsiteY103" fmla="*/ 1754802 h 2521253"/>
                <a:gd name="connsiteX104" fmla="*/ 993684 w 1199820"/>
                <a:gd name="connsiteY104" fmla="*/ 1765373 h 2521253"/>
                <a:gd name="connsiteX105" fmla="*/ 967256 w 1199820"/>
                <a:gd name="connsiteY105" fmla="*/ 1791801 h 2521253"/>
                <a:gd name="connsiteX106" fmla="*/ 956685 w 1199820"/>
                <a:gd name="connsiteY106" fmla="*/ 1807658 h 2521253"/>
                <a:gd name="connsiteX107" fmla="*/ 940828 w 1199820"/>
                <a:gd name="connsiteY107" fmla="*/ 1818229 h 2521253"/>
                <a:gd name="connsiteX108" fmla="*/ 930257 w 1199820"/>
                <a:gd name="connsiteY108" fmla="*/ 1849942 h 2521253"/>
                <a:gd name="connsiteX109" fmla="*/ 935543 w 1199820"/>
                <a:gd name="connsiteY109" fmla="*/ 1881655 h 2521253"/>
                <a:gd name="connsiteX110" fmla="*/ 946114 w 1199820"/>
                <a:gd name="connsiteY110" fmla="*/ 1913369 h 2521253"/>
                <a:gd name="connsiteX111" fmla="*/ 951399 w 1199820"/>
                <a:gd name="connsiteY111" fmla="*/ 1929225 h 2521253"/>
                <a:gd name="connsiteX112" fmla="*/ 956685 w 1199820"/>
                <a:gd name="connsiteY112" fmla="*/ 1945082 h 2521253"/>
                <a:gd name="connsiteX113" fmla="*/ 961970 w 1199820"/>
                <a:gd name="connsiteY113" fmla="*/ 1960939 h 2521253"/>
                <a:gd name="connsiteX114" fmla="*/ 967256 w 1199820"/>
                <a:gd name="connsiteY114" fmla="*/ 2045507 h 2521253"/>
                <a:gd name="connsiteX115" fmla="*/ 972542 w 1199820"/>
                <a:gd name="connsiteY115" fmla="*/ 2061364 h 2521253"/>
                <a:gd name="connsiteX116" fmla="*/ 988398 w 1199820"/>
                <a:gd name="connsiteY116" fmla="*/ 2077221 h 2521253"/>
                <a:gd name="connsiteX117" fmla="*/ 998969 w 1199820"/>
                <a:gd name="connsiteY117" fmla="*/ 2156504 h 2521253"/>
                <a:gd name="connsiteX118" fmla="*/ 1009540 w 1199820"/>
                <a:gd name="connsiteY118" fmla="*/ 2219931 h 2521253"/>
                <a:gd name="connsiteX119" fmla="*/ 1030683 w 1199820"/>
                <a:gd name="connsiteY119" fmla="*/ 2256929 h 2521253"/>
                <a:gd name="connsiteX120" fmla="*/ 1046539 w 1199820"/>
                <a:gd name="connsiteY120" fmla="*/ 2304499 h 2521253"/>
                <a:gd name="connsiteX121" fmla="*/ 1051825 w 1199820"/>
                <a:gd name="connsiteY121" fmla="*/ 2320356 h 2521253"/>
                <a:gd name="connsiteX122" fmla="*/ 1083538 w 1199820"/>
                <a:gd name="connsiteY122" fmla="*/ 2352069 h 2521253"/>
                <a:gd name="connsiteX123" fmla="*/ 1136394 w 1199820"/>
                <a:gd name="connsiteY123" fmla="*/ 2404925 h 2521253"/>
                <a:gd name="connsiteX124" fmla="*/ 1199820 w 1199820"/>
                <a:gd name="connsiteY124" fmla="*/ 2415496 h 2521253"/>
                <a:gd name="connsiteX125" fmla="*/ 1194535 w 1199820"/>
                <a:gd name="connsiteY125" fmla="*/ 2431352 h 2521253"/>
                <a:gd name="connsiteX126" fmla="*/ 1189249 w 1199820"/>
                <a:gd name="connsiteY126" fmla="*/ 2452495 h 2521253"/>
                <a:gd name="connsiteX127" fmla="*/ 1173392 w 1199820"/>
                <a:gd name="connsiteY127" fmla="*/ 2457780 h 2521253"/>
                <a:gd name="connsiteX128" fmla="*/ 1146965 w 1199820"/>
                <a:gd name="connsiteY128" fmla="*/ 2463066 h 2521253"/>
                <a:gd name="connsiteX129" fmla="*/ 1131108 w 1199820"/>
                <a:gd name="connsiteY129" fmla="*/ 2489494 h 2521253"/>
                <a:gd name="connsiteX130" fmla="*/ 1099395 w 1199820"/>
                <a:gd name="connsiteY130" fmla="*/ 2500065 h 2521253"/>
                <a:gd name="connsiteX131" fmla="*/ 1088824 w 1199820"/>
                <a:gd name="connsiteY131" fmla="*/ 2515921 h 2521253"/>
                <a:gd name="connsiteX132" fmla="*/ 1051825 w 1199820"/>
                <a:gd name="connsiteY132" fmla="*/ 2515921 h 2521253"/>
                <a:gd name="connsiteX133" fmla="*/ 1025397 w 1199820"/>
                <a:gd name="connsiteY133" fmla="*/ 2494779 h 2521253"/>
                <a:gd name="connsiteX134" fmla="*/ 993684 w 1199820"/>
                <a:gd name="connsiteY134" fmla="*/ 2473637 h 2521253"/>
                <a:gd name="connsiteX135" fmla="*/ 956685 w 1199820"/>
                <a:gd name="connsiteY135" fmla="*/ 2431352 h 2521253"/>
                <a:gd name="connsiteX136" fmla="*/ 924972 w 1199820"/>
                <a:gd name="connsiteY136" fmla="*/ 2420781 h 2521253"/>
                <a:gd name="connsiteX137" fmla="*/ 914400 w 1199820"/>
                <a:gd name="connsiteY137" fmla="*/ 2404925 h 2521253"/>
                <a:gd name="connsiteX138" fmla="*/ 882687 w 1199820"/>
                <a:gd name="connsiteY138" fmla="*/ 2389068 h 2521253"/>
                <a:gd name="connsiteX139" fmla="*/ 856259 w 1199820"/>
                <a:gd name="connsiteY139" fmla="*/ 2367926 h 2521253"/>
                <a:gd name="connsiteX140" fmla="*/ 840403 w 1199820"/>
                <a:gd name="connsiteY140" fmla="*/ 2336213 h 2521253"/>
                <a:gd name="connsiteX141" fmla="*/ 829832 w 1199820"/>
                <a:gd name="connsiteY141" fmla="*/ 2304499 h 2521253"/>
                <a:gd name="connsiteX142" fmla="*/ 819261 w 1199820"/>
                <a:gd name="connsiteY142" fmla="*/ 2272786 h 2521253"/>
                <a:gd name="connsiteX143" fmla="*/ 813975 w 1199820"/>
                <a:gd name="connsiteY143" fmla="*/ 2256929 h 2521253"/>
                <a:gd name="connsiteX144" fmla="*/ 803404 w 1199820"/>
                <a:gd name="connsiteY144" fmla="*/ 2241073 h 2521253"/>
                <a:gd name="connsiteX145" fmla="*/ 798118 w 1199820"/>
                <a:gd name="connsiteY145" fmla="*/ 2193503 h 2521253"/>
                <a:gd name="connsiteX146" fmla="*/ 792833 w 1199820"/>
                <a:gd name="connsiteY146" fmla="*/ 2177646 h 2521253"/>
                <a:gd name="connsiteX147" fmla="*/ 776976 w 1199820"/>
                <a:gd name="connsiteY147" fmla="*/ 2161789 h 2521253"/>
                <a:gd name="connsiteX148" fmla="*/ 761120 w 1199820"/>
                <a:gd name="connsiteY148" fmla="*/ 2151218 h 2521253"/>
                <a:gd name="connsiteX149" fmla="*/ 750548 w 1199820"/>
                <a:gd name="connsiteY149" fmla="*/ 2161789 h 2521253"/>
                <a:gd name="connsiteX150" fmla="*/ 734692 w 1199820"/>
                <a:gd name="connsiteY150" fmla="*/ 2167075 h 2521253"/>
                <a:gd name="connsiteX151" fmla="*/ 718835 w 1199820"/>
                <a:gd name="connsiteY151" fmla="*/ 2177646 h 2521253"/>
                <a:gd name="connsiteX152" fmla="*/ 702978 w 1199820"/>
                <a:gd name="connsiteY152" fmla="*/ 2172361 h 2521253"/>
                <a:gd name="connsiteX153" fmla="*/ 697693 w 1199820"/>
                <a:gd name="connsiteY153" fmla="*/ 2145933 h 2521253"/>
                <a:gd name="connsiteX154" fmla="*/ 692407 w 1199820"/>
                <a:gd name="connsiteY154" fmla="*/ 2130076 h 2521253"/>
                <a:gd name="connsiteX155" fmla="*/ 660694 w 1199820"/>
                <a:gd name="connsiteY155" fmla="*/ 2108934 h 2521253"/>
                <a:gd name="connsiteX156" fmla="*/ 628981 w 1199820"/>
                <a:gd name="connsiteY156" fmla="*/ 2093077 h 2521253"/>
                <a:gd name="connsiteX157" fmla="*/ 623695 w 1199820"/>
                <a:gd name="connsiteY157" fmla="*/ 2077221 h 2521253"/>
                <a:gd name="connsiteX158" fmla="*/ 602553 w 1199820"/>
                <a:gd name="connsiteY158" fmla="*/ 2071935 h 2521253"/>
                <a:gd name="connsiteX159" fmla="*/ 570840 w 1199820"/>
                <a:gd name="connsiteY159" fmla="*/ 2066650 h 2521253"/>
                <a:gd name="connsiteX160" fmla="*/ 517984 w 1199820"/>
                <a:gd name="connsiteY160" fmla="*/ 2050793 h 2521253"/>
                <a:gd name="connsiteX161" fmla="*/ 491557 w 1199820"/>
                <a:gd name="connsiteY161" fmla="*/ 2056078 h 2521253"/>
                <a:gd name="connsiteX162" fmla="*/ 480985 w 1199820"/>
                <a:gd name="connsiteY162" fmla="*/ 2087792 h 2521253"/>
                <a:gd name="connsiteX163" fmla="*/ 475700 w 1199820"/>
                <a:gd name="connsiteY163" fmla="*/ 2103648 h 2521253"/>
                <a:gd name="connsiteX164" fmla="*/ 449272 w 1199820"/>
                <a:gd name="connsiteY164" fmla="*/ 2124791 h 2521253"/>
                <a:gd name="connsiteX165" fmla="*/ 422844 w 1199820"/>
                <a:gd name="connsiteY165" fmla="*/ 2119505 h 2521253"/>
                <a:gd name="connsiteX166" fmla="*/ 406988 w 1199820"/>
                <a:gd name="connsiteY166" fmla="*/ 2114220 h 2521253"/>
                <a:gd name="connsiteX167" fmla="*/ 401702 w 1199820"/>
                <a:gd name="connsiteY167" fmla="*/ 2098363 h 2521253"/>
                <a:gd name="connsiteX168" fmla="*/ 369989 w 1199820"/>
                <a:gd name="connsiteY168" fmla="*/ 2093077 h 2521253"/>
                <a:gd name="connsiteX169" fmla="*/ 364703 w 1199820"/>
                <a:gd name="connsiteY169" fmla="*/ 2077221 h 2521253"/>
                <a:gd name="connsiteX170" fmla="*/ 369989 w 1199820"/>
                <a:gd name="connsiteY170" fmla="*/ 2008509 h 2521253"/>
                <a:gd name="connsiteX171" fmla="*/ 375274 w 1199820"/>
                <a:gd name="connsiteY171" fmla="*/ 1992652 h 2521253"/>
                <a:gd name="connsiteX172" fmla="*/ 380560 w 1199820"/>
                <a:gd name="connsiteY172" fmla="*/ 1971510 h 2521253"/>
                <a:gd name="connsiteX173" fmla="*/ 375274 w 1199820"/>
                <a:gd name="connsiteY173" fmla="*/ 1902798 h 2521253"/>
                <a:gd name="connsiteX174" fmla="*/ 369989 w 1199820"/>
                <a:gd name="connsiteY174" fmla="*/ 1886941 h 2521253"/>
                <a:gd name="connsiteX175" fmla="*/ 364703 w 1199820"/>
                <a:gd name="connsiteY175" fmla="*/ 1865799 h 2521253"/>
                <a:gd name="connsiteX176" fmla="*/ 348847 w 1199820"/>
                <a:gd name="connsiteY176" fmla="*/ 1807658 h 2521253"/>
                <a:gd name="connsiteX177" fmla="*/ 332990 w 1199820"/>
                <a:gd name="connsiteY177" fmla="*/ 1797087 h 2521253"/>
                <a:gd name="connsiteX178" fmla="*/ 317133 w 1199820"/>
                <a:gd name="connsiteY178" fmla="*/ 1749517 h 2521253"/>
                <a:gd name="connsiteX179" fmla="*/ 311848 w 1199820"/>
                <a:gd name="connsiteY179" fmla="*/ 1733660 h 2521253"/>
                <a:gd name="connsiteX180" fmla="*/ 306562 w 1199820"/>
                <a:gd name="connsiteY180" fmla="*/ 1717803 h 2521253"/>
                <a:gd name="connsiteX181" fmla="*/ 311848 w 1199820"/>
                <a:gd name="connsiteY181" fmla="*/ 1553951 h 2521253"/>
                <a:gd name="connsiteX182" fmla="*/ 306562 w 1199820"/>
                <a:gd name="connsiteY182" fmla="*/ 1538095 h 2521253"/>
                <a:gd name="connsiteX183" fmla="*/ 295991 w 1199820"/>
                <a:gd name="connsiteY183" fmla="*/ 1522238 h 2521253"/>
                <a:gd name="connsiteX184" fmla="*/ 301277 w 1199820"/>
                <a:gd name="connsiteY184" fmla="*/ 1501096 h 2521253"/>
                <a:gd name="connsiteX185" fmla="*/ 306562 w 1199820"/>
                <a:gd name="connsiteY185" fmla="*/ 1485239 h 2521253"/>
                <a:gd name="connsiteX186" fmla="*/ 311848 w 1199820"/>
                <a:gd name="connsiteY186" fmla="*/ 1442955 h 2521253"/>
                <a:gd name="connsiteX187" fmla="*/ 306562 w 1199820"/>
                <a:gd name="connsiteY187" fmla="*/ 1384814 h 2521253"/>
                <a:gd name="connsiteX188" fmla="*/ 295991 w 1199820"/>
                <a:gd name="connsiteY188" fmla="*/ 1353100 h 2521253"/>
                <a:gd name="connsiteX189" fmla="*/ 290706 w 1199820"/>
                <a:gd name="connsiteY189" fmla="*/ 1326673 h 2521253"/>
                <a:gd name="connsiteX190" fmla="*/ 280135 w 1199820"/>
                <a:gd name="connsiteY190" fmla="*/ 1310816 h 2521253"/>
                <a:gd name="connsiteX191" fmla="*/ 274849 w 1199820"/>
                <a:gd name="connsiteY191" fmla="*/ 1294959 h 2521253"/>
                <a:gd name="connsiteX192" fmla="*/ 269563 w 1199820"/>
                <a:gd name="connsiteY192" fmla="*/ 1263246 h 2521253"/>
                <a:gd name="connsiteX193" fmla="*/ 253707 w 1199820"/>
                <a:gd name="connsiteY193" fmla="*/ 1252675 h 2521253"/>
                <a:gd name="connsiteX194" fmla="*/ 227279 w 1199820"/>
                <a:gd name="connsiteY194" fmla="*/ 1215676 h 2521253"/>
                <a:gd name="connsiteX195" fmla="*/ 211422 w 1199820"/>
                <a:gd name="connsiteY195" fmla="*/ 1205105 h 2521253"/>
                <a:gd name="connsiteX196" fmla="*/ 200851 w 1199820"/>
                <a:gd name="connsiteY196" fmla="*/ 1189248 h 2521253"/>
                <a:gd name="connsiteX197" fmla="*/ 190280 w 1199820"/>
                <a:gd name="connsiteY197" fmla="*/ 1157535 h 2521253"/>
                <a:gd name="connsiteX198" fmla="*/ 174424 w 1199820"/>
                <a:gd name="connsiteY198" fmla="*/ 1152250 h 2521253"/>
                <a:gd name="connsiteX199" fmla="*/ 158567 w 1199820"/>
                <a:gd name="connsiteY199" fmla="*/ 1120536 h 2521253"/>
                <a:gd name="connsiteX200" fmla="*/ 132139 w 1199820"/>
                <a:gd name="connsiteY200" fmla="*/ 1094109 h 2521253"/>
                <a:gd name="connsiteX201" fmla="*/ 95140 w 1199820"/>
                <a:gd name="connsiteY201" fmla="*/ 1099394 h 2521253"/>
                <a:gd name="connsiteX202" fmla="*/ 79284 w 1199820"/>
                <a:gd name="connsiteY202" fmla="*/ 1104680 h 2521253"/>
                <a:gd name="connsiteX203" fmla="*/ 52856 w 1199820"/>
                <a:gd name="connsiteY203" fmla="*/ 1099394 h 2521253"/>
                <a:gd name="connsiteX204" fmla="*/ 47570 w 1199820"/>
                <a:gd name="connsiteY204" fmla="*/ 1083537 h 2521253"/>
                <a:gd name="connsiteX205" fmla="*/ 36999 w 1199820"/>
                <a:gd name="connsiteY205" fmla="*/ 993683 h 2521253"/>
                <a:gd name="connsiteX206" fmla="*/ 26428 w 1199820"/>
                <a:gd name="connsiteY206" fmla="*/ 951399 h 2521253"/>
                <a:gd name="connsiteX207" fmla="*/ 15857 w 1199820"/>
                <a:gd name="connsiteY207" fmla="*/ 935542 h 2521253"/>
                <a:gd name="connsiteX208" fmla="*/ 5286 w 1199820"/>
                <a:gd name="connsiteY208" fmla="*/ 893258 h 2521253"/>
                <a:gd name="connsiteX209" fmla="*/ 0 w 1199820"/>
                <a:gd name="connsiteY209" fmla="*/ 877401 h 2521253"/>
                <a:gd name="connsiteX210" fmla="*/ 15857 w 1199820"/>
                <a:gd name="connsiteY210" fmla="*/ 792832 h 2521253"/>
                <a:gd name="connsiteX211" fmla="*/ 31714 w 1199820"/>
                <a:gd name="connsiteY211" fmla="*/ 782261 h 2521253"/>
                <a:gd name="connsiteX212" fmla="*/ 47570 w 1199820"/>
                <a:gd name="connsiteY212" fmla="*/ 776976 h 2521253"/>
                <a:gd name="connsiteX213" fmla="*/ 58142 w 1199820"/>
                <a:gd name="connsiteY213" fmla="*/ 766404 h 2521253"/>
                <a:gd name="connsiteX214" fmla="*/ 63427 w 1199820"/>
                <a:gd name="connsiteY214" fmla="*/ 750548 h 2521253"/>
                <a:gd name="connsiteX215" fmla="*/ 68713 w 1199820"/>
                <a:gd name="connsiteY215" fmla="*/ 687121 h 2521253"/>
                <a:gd name="connsiteX216" fmla="*/ 84569 w 1199820"/>
                <a:gd name="connsiteY216" fmla="*/ 655408 h 2521253"/>
                <a:gd name="connsiteX217" fmla="*/ 89855 w 1199820"/>
                <a:gd name="connsiteY217" fmla="*/ 639551 h 2521253"/>
                <a:gd name="connsiteX218" fmla="*/ 84569 w 1199820"/>
                <a:gd name="connsiteY218" fmla="*/ 618409 h 2521253"/>
                <a:gd name="connsiteX219" fmla="*/ 68713 w 1199820"/>
                <a:gd name="connsiteY219" fmla="*/ 607838 h 2521253"/>
                <a:gd name="connsiteX220" fmla="*/ 58142 w 1199820"/>
                <a:gd name="connsiteY220" fmla="*/ 591981 h 2521253"/>
                <a:gd name="connsiteX221" fmla="*/ 47570 w 1199820"/>
                <a:gd name="connsiteY221" fmla="*/ 581410 h 2521253"/>
                <a:gd name="connsiteX222" fmla="*/ 31714 w 1199820"/>
                <a:gd name="connsiteY222" fmla="*/ 533840 h 2521253"/>
                <a:gd name="connsiteX223" fmla="*/ 26428 w 1199820"/>
                <a:gd name="connsiteY223" fmla="*/ 517984 h 2521253"/>
                <a:gd name="connsiteX224" fmla="*/ 21143 w 1199820"/>
                <a:gd name="connsiteY224" fmla="*/ 502127 h 2521253"/>
                <a:gd name="connsiteX225" fmla="*/ 26428 w 1199820"/>
                <a:gd name="connsiteY225" fmla="*/ 433415 h 2521253"/>
                <a:gd name="connsiteX226" fmla="*/ 42285 w 1199820"/>
                <a:gd name="connsiteY226" fmla="*/ 417558 h 2521253"/>
                <a:gd name="connsiteX227" fmla="*/ 38977 w 1199820"/>
                <a:gd name="connsiteY227" fmla="*/ 395625 h 2521253"/>
                <a:gd name="connsiteX228" fmla="*/ 58142 w 1199820"/>
                <a:gd name="connsiteY228" fmla="*/ 369988 h 2521253"/>
                <a:gd name="connsiteX229" fmla="*/ 42285 w 1199820"/>
                <a:gd name="connsiteY229" fmla="*/ 364703 h 2521253"/>
                <a:gd name="connsiteX230" fmla="*/ 10572 w 1199820"/>
                <a:gd name="connsiteY230" fmla="*/ 348846 h 2521253"/>
                <a:gd name="connsiteX0" fmla="*/ 10572 w 1199820"/>
                <a:gd name="connsiteY0" fmla="*/ 348846 h 2521253"/>
                <a:gd name="connsiteX1" fmla="*/ 52856 w 1199820"/>
                <a:gd name="connsiteY1" fmla="*/ 327704 h 2521253"/>
                <a:gd name="connsiteX2" fmla="*/ 68713 w 1199820"/>
                <a:gd name="connsiteY2" fmla="*/ 311847 h 2521253"/>
                <a:gd name="connsiteX3" fmla="*/ 100426 w 1199820"/>
                <a:gd name="connsiteY3" fmla="*/ 295991 h 2521253"/>
                <a:gd name="connsiteX4" fmla="*/ 116283 w 1199820"/>
                <a:gd name="connsiteY4" fmla="*/ 285420 h 2521253"/>
                <a:gd name="connsiteX5" fmla="*/ 153281 w 1199820"/>
                <a:gd name="connsiteY5" fmla="*/ 274848 h 2521253"/>
                <a:gd name="connsiteX6" fmla="*/ 169138 w 1199820"/>
                <a:gd name="connsiteY6" fmla="*/ 264277 h 2521253"/>
                <a:gd name="connsiteX7" fmla="*/ 195566 w 1199820"/>
                <a:gd name="connsiteY7" fmla="*/ 237850 h 2521253"/>
                <a:gd name="connsiteX8" fmla="*/ 221994 w 1199820"/>
                <a:gd name="connsiteY8" fmla="*/ 221993 h 2521253"/>
                <a:gd name="connsiteX9" fmla="*/ 253707 w 1199820"/>
                <a:gd name="connsiteY9" fmla="*/ 200851 h 2521253"/>
                <a:gd name="connsiteX10" fmla="*/ 274849 w 1199820"/>
                <a:gd name="connsiteY10" fmla="*/ 195565 h 2521253"/>
                <a:gd name="connsiteX11" fmla="*/ 290706 w 1199820"/>
                <a:gd name="connsiteY11" fmla="*/ 190280 h 2521253"/>
                <a:gd name="connsiteX12" fmla="*/ 317133 w 1199820"/>
                <a:gd name="connsiteY12" fmla="*/ 184994 h 2521253"/>
                <a:gd name="connsiteX13" fmla="*/ 348847 w 1199820"/>
                <a:gd name="connsiteY13" fmla="*/ 174423 h 2521253"/>
                <a:gd name="connsiteX14" fmla="*/ 364703 w 1199820"/>
                <a:gd name="connsiteY14" fmla="*/ 169137 h 2521253"/>
                <a:gd name="connsiteX15" fmla="*/ 380560 w 1199820"/>
                <a:gd name="connsiteY15" fmla="*/ 153281 h 2521253"/>
                <a:gd name="connsiteX16" fmla="*/ 412273 w 1199820"/>
                <a:gd name="connsiteY16" fmla="*/ 137424 h 2521253"/>
                <a:gd name="connsiteX17" fmla="*/ 428130 w 1199820"/>
                <a:gd name="connsiteY17" fmla="*/ 121568 h 2521253"/>
                <a:gd name="connsiteX18" fmla="*/ 443987 w 1199820"/>
                <a:gd name="connsiteY18" fmla="*/ 116282 h 2521253"/>
                <a:gd name="connsiteX19" fmla="*/ 475700 w 1199820"/>
                <a:gd name="connsiteY19" fmla="*/ 95140 h 2521253"/>
                <a:gd name="connsiteX20" fmla="*/ 507413 w 1199820"/>
                <a:gd name="connsiteY20" fmla="*/ 79283 h 2521253"/>
                <a:gd name="connsiteX21" fmla="*/ 549698 w 1199820"/>
                <a:gd name="connsiteY21" fmla="*/ 68712 h 2521253"/>
                <a:gd name="connsiteX22" fmla="*/ 581411 w 1199820"/>
                <a:gd name="connsiteY22" fmla="*/ 47570 h 2521253"/>
                <a:gd name="connsiteX23" fmla="*/ 613124 w 1199820"/>
                <a:gd name="connsiteY23" fmla="*/ 36999 h 2521253"/>
                <a:gd name="connsiteX24" fmla="*/ 628981 w 1199820"/>
                <a:gd name="connsiteY24" fmla="*/ 31713 h 2521253"/>
                <a:gd name="connsiteX25" fmla="*/ 644837 w 1199820"/>
                <a:gd name="connsiteY25" fmla="*/ 21142 h 2521253"/>
                <a:gd name="connsiteX26" fmla="*/ 676551 w 1199820"/>
                <a:gd name="connsiteY26" fmla="*/ 10571 h 2521253"/>
                <a:gd name="connsiteX27" fmla="*/ 713550 w 1199820"/>
                <a:gd name="connsiteY27" fmla="*/ 0 h 2521253"/>
                <a:gd name="connsiteX28" fmla="*/ 724121 w 1199820"/>
                <a:gd name="connsiteY28" fmla="*/ 15857 h 2521253"/>
                <a:gd name="connsiteX29" fmla="*/ 697693 w 1199820"/>
                <a:gd name="connsiteY29" fmla="*/ 73998 h 2521253"/>
                <a:gd name="connsiteX30" fmla="*/ 692407 w 1199820"/>
                <a:gd name="connsiteY30" fmla="*/ 89854 h 2521253"/>
                <a:gd name="connsiteX31" fmla="*/ 697693 w 1199820"/>
                <a:gd name="connsiteY31" fmla="*/ 105711 h 2521253"/>
                <a:gd name="connsiteX32" fmla="*/ 729406 w 1199820"/>
                <a:gd name="connsiteY32" fmla="*/ 121568 h 2521253"/>
                <a:gd name="connsiteX33" fmla="*/ 739977 w 1199820"/>
                <a:gd name="connsiteY33" fmla="*/ 137424 h 2521253"/>
                <a:gd name="connsiteX34" fmla="*/ 713550 w 1199820"/>
                <a:gd name="connsiteY34" fmla="*/ 163852 h 2521253"/>
                <a:gd name="connsiteX35" fmla="*/ 713550 w 1199820"/>
                <a:gd name="connsiteY35" fmla="*/ 195565 h 2521253"/>
                <a:gd name="connsiteX36" fmla="*/ 739977 w 1199820"/>
                <a:gd name="connsiteY36" fmla="*/ 200851 h 2521253"/>
                <a:gd name="connsiteX37" fmla="*/ 745263 w 1199820"/>
                <a:gd name="connsiteY37" fmla="*/ 306562 h 2521253"/>
                <a:gd name="connsiteX38" fmla="*/ 734692 w 1199820"/>
                <a:gd name="connsiteY38" fmla="*/ 338275 h 2521253"/>
                <a:gd name="connsiteX39" fmla="*/ 734692 w 1199820"/>
                <a:gd name="connsiteY39" fmla="*/ 412273 h 2521253"/>
                <a:gd name="connsiteX40" fmla="*/ 739977 w 1199820"/>
                <a:gd name="connsiteY40" fmla="*/ 428129 h 2521253"/>
                <a:gd name="connsiteX41" fmla="*/ 755834 w 1199820"/>
                <a:gd name="connsiteY41" fmla="*/ 438700 h 2521253"/>
                <a:gd name="connsiteX42" fmla="*/ 776976 w 1199820"/>
                <a:gd name="connsiteY42" fmla="*/ 465128 h 2521253"/>
                <a:gd name="connsiteX43" fmla="*/ 787547 w 1199820"/>
                <a:gd name="connsiteY43" fmla="*/ 554983 h 2521253"/>
                <a:gd name="connsiteX44" fmla="*/ 792833 w 1199820"/>
                <a:gd name="connsiteY44" fmla="*/ 576125 h 2521253"/>
                <a:gd name="connsiteX45" fmla="*/ 835117 w 1199820"/>
                <a:gd name="connsiteY45" fmla="*/ 591981 h 2521253"/>
                <a:gd name="connsiteX46" fmla="*/ 872116 w 1199820"/>
                <a:gd name="connsiteY46" fmla="*/ 628980 h 2521253"/>
                <a:gd name="connsiteX47" fmla="*/ 914400 w 1199820"/>
                <a:gd name="connsiteY47" fmla="*/ 634266 h 2521253"/>
                <a:gd name="connsiteX48" fmla="*/ 930257 w 1199820"/>
                <a:gd name="connsiteY48" fmla="*/ 639551 h 2521253"/>
                <a:gd name="connsiteX49" fmla="*/ 940828 w 1199820"/>
                <a:gd name="connsiteY49" fmla="*/ 655408 h 2521253"/>
                <a:gd name="connsiteX50" fmla="*/ 956685 w 1199820"/>
                <a:gd name="connsiteY50" fmla="*/ 665979 h 2521253"/>
                <a:gd name="connsiteX51" fmla="*/ 977827 w 1199820"/>
                <a:gd name="connsiteY51" fmla="*/ 687121 h 2521253"/>
                <a:gd name="connsiteX52" fmla="*/ 993684 w 1199820"/>
                <a:gd name="connsiteY52" fmla="*/ 718835 h 2521253"/>
                <a:gd name="connsiteX53" fmla="*/ 1014826 w 1199820"/>
                <a:gd name="connsiteY53" fmla="*/ 750548 h 2521253"/>
                <a:gd name="connsiteX54" fmla="*/ 1020111 w 1199820"/>
                <a:gd name="connsiteY54" fmla="*/ 766404 h 2521253"/>
                <a:gd name="connsiteX55" fmla="*/ 1030683 w 1199820"/>
                <a:gd name="connsiteY55" fmla="*/ 819260 h 2521253"/>
                <a:gd name="connsiteX56" fmla="*/ 1046539 w 1199820"/>
                <a:gd name="connsiteY56" fmla="*/ 829831 h 2521253"/>
                <a:gd name="connsiteX57" fmla="*/ 1083538 w 1199820"/>
                <a:gd name="connsiteY57" fmla="*/ 872115 h 2521253"/>
                <a:gd name="connsiteX58" fmla="*/ 1109966 w 1199820"/>
                <a:gd name="connsiteY58" fmla="*/ 887972 h 2521253"/>
                <a:gd name="connsiteX59" fmla="*/ 1125822 w 1199820"/>
                <a:gd name="connsiteY59" fmla="*/ 898543 h 2521253"/>
                <a:gd name="connsiteX60" fmla="*/ 1141679 w 1199820"/>
                <a:gd name="connsiteY60" fmla="*/ 903829 h 2521253"/>
                <a:gd name="connsiteX61" fmla="*/ 1146965 w 1199820"/>
                <a:gd name="connsiteY61" fmla="*/ 919685 h 2521253"/>
                <a:gd name="connsiteX62" fmla="*/ 1157536 w 1199820"/>
                <a:gd name="connsiteY62" fmla="*/ 930257 h 2521253"/>
                <a:gd name="connsiteX63" fmla="*/ 1146965 w 1199820"/>
                <a:gd name="connsiteY63" fmla="*/ 935542 h 2521253"/>
                <a:gd name="connsiteX64" fmla="*/ 1131108 w 1199820"/>
                <a:gd name="connsiteY64" fmla="*/ 930257 h 2521253"/>
                <a:gd name="connsiteX65" fmla="*/ 1083538 w 1199820"/>
                <a:gd name="connsiteY65" fmla="*/ 935542 h 2521253"/>
                <a:gd name="connsiteX66" fmla="*/ 1104680 w 1199820"/>
                <a:gd name="connsiteY66" fmla="*/ 988398 h 2521253"/>
                <a:gd name="connsiteX67" fmla="*/ 1125822 w 1199820"/>
                <a:gd name="connsiteY67" fmla="*/ 1035968 h 2521253"/>
                <a:gd name="connsiteX68" fmla="*/ 1131108 w 1199820"/>
                <a:gd name="connsiteY68" fmla="*/ 1051824 h 2521253"/>
                <a:gd name="connsiteX69" fmla="*/ 1125822 w 1199820"/>
                <a:gd name="connsiteY69" fmla="*/ 1088823 h 2521253"/>
                <a:gd name="connsiteX70" fmla="*/ 1109966 w 1199820"/>
                <a:gd name="connsiteY70" fmla="*/ 1094109 h 2521253"/>
                <a:gd name="connsiteX71" fmla="*/ 1099395 w 1199820"/>
                <a:gd name="connsiteY71" fmla="*/ 1109965 h 2521253"/>
                <a:gd name="connsiteX72" fmla="*/ 1083538 w 1199820"/>
                <a:gd name="connsiteY72" fmla="*/ 1120536 h 2521253"/>
                <a:gd name="connsiteX73" fmla="*/ 1067681 w 1199820"/>
                <a:gd name="connsiteY73" fmla="*/ 1115251 h 2521253"/>
                <a:gd name="connsiteX74" fmla="*/ 1046539 w 1199820"/>
                <a:gd name="connsiteY74" fmla="*/ 1104680 h 2521253"/>
                <a:gd name="connsiteX75" fmla="*/ 1041254 w 1199820"/>
                <a:gd name="connsiteY75" fmla="*/ 1125822 h 2521253"/>
                <a:gd name="connsiteX76" fmla="*/ 1020111 w 1199820"/>
                <a:gd name="connsiteY76" fmla="*/ 1183963 h 2521253"/>
                <a:gd name="connsiteX77" fmla="*/ 998969 w 1199820"/>
                <a:gd name="connsiteY77" fmla="*/ 1189248 h 2521253"/>
                <a:gd name="connsiteX78" fmla="*/ 972542 w 1199820"/>
                <a:gd name="connsiteY78" fmla="*/ 1231533 h 2521253"/>
                <a:gd name="connsiteX79" fmla="*/ 919686 w 1199820"/>
                <a:gd name="connsiteY79" fmla="*/ 1236818 h 2521253"/>
                <a:gd name="connsiteX80" fmla="*/ 924972 w 1199820"/>
                <a:gd name="connsiteY80" fmla="*/ 1268532 h 2521253"/>
                <a:gd name="connsiteX81" fmla="*/ 940828 w 1199820"/>
                <a:gd name="connsiteY81" fmla="*/ 1279103 h 2521253"/>
                <a:gd name="connsiteX82" fmla="*/ 993684 w 1199820"/>
                <a:gd name="connsiteY82" fmla="*/ 1284388 h 2521253"/>
                <a:gd name="connsiteX83" fmla="*/ 1025397 w 1199820"/>
                <a:gd name="connsiteY83" fmla="*/ 1294959 h 2521253"/>
                <a:gd name="connsiteX84" fmla="*/ 1046539 w 1199820"/>
                <a:gd name="connsiteY84" fmla="*/ 1358386 h 2521253"/>
                <a:gd name="connsiteX85" fmla="*/ 1057110 w 1199820"/>
                <a:gd name="connsiteY85" fmla="*/ 1390099 h 2521253"/>
                <a:gd name="connsiteX86" fmla="*/ 1067681 w 1199820"/>
                <a:gd name="connsiteY86" fmla="*/ 1427098 h 2521253"/>
                <a:gd name="connsiteX87" fmla="*/ 1083538 w 1199820"/>
                <a:gd name="connsiteY87" fmla="*/ 1437669 h 2521253"/>
                <a:gd name="connsiteX88" fmla="*/ 1078252 w 1199820"/>
                <a:gd name="connsiteY88" fmla="*/ 1464097 h 2521253"/>
                <a:gd name="connsiteX89" fmla="*/ 1067681 w 1199820"/>
                <a:gd name="connsiteY89" fmla="*/ 1495810 h 2521253"/>
                <a:gd name="connsiteX90" fmla="*/ 1072967 w 1199820"/>
                <a:gd name="connsiteY90" fmla="*/ 1511667 h 2521253"/>
                <a:gd name="connsiteX91" fmla="*/ 1083538 w 1199820"/>
                <a:gd name="connsiteY91" fmla="*/ 1527524 h 2521253"/>
                <a:gd name="connsiteX92" fmla="*/ 1062396 w 1199820"/>
                <a:gd name="connsiteY92" fmla="*/ 1559237 h 2521253"/>
                <a:gd name="connsiteX93" fmla="*/ 1051825 w 1199820"/>
                <a:gd name="connsiteY93" fmla="*/ 1575094 h 2521253"/>
                <a:gd name="connsiteX94" fmla="*/ 1046539 w 1199820"/>
                <a:gd name="connsiteY94" fmla="*/ 1590950 h 2521253"/>
                <a:gd name="connsiteX95" fmla="*/ 1020111 w 1199820"/>
                <a:gd name="connsiteY95" fmla="*/ 1596236 h 2521253"/>
                <a:gd name="connsiteX96" fmla="*/ 1009540 w 1199820"/>
                <a:gd name="connsiteY96" fmla="*/ 1612092 h 2521253"/>
                <a:gd name="connsiteX97" fmla="*/ 998969 w 1199820"/>
                <a:gd name="connsiteY97" fmla="*/ 1643806 h 2521253"/>
                <a:gd name="connsiteX98" fmla="*/ 1025397 w 1199820"/>
                <a:gd name="connsiteY98" fmla="*/ 1670233 h 2521253"/>
                <a:gd name="connsiteX99" fmla="*/ 1035968 w 1199820"/>
                <a:gd name="connsiteY99" fmla="*/ 1686090 h 2521253"/>
                <a:gd name="connsiteX100" fmla="*/ 1067681 w 1199820"/>
                <a:gd name="connsiteY100" fmla="*/ 1701947 h 2521253"/>
                <a:gd name="connsiteX101" fmla="*/ 1057110 w 1199820"/>
                <a:gd name="connsiteY101" fmla="*/ 1728374 h 2521253"/>
                <a:gd name="connsiteX102" fmla="*/ 1025397 w 1199820"/>
                <a:gd name="connsiteY102" fmla="*/ 1738946 h 2521253"/>
                <a:gd name="connsiteX103" fmla="*/ 1009540 w 1199820"/>
                <a:gd name="connsiteY103" fmla="*/ 1754802 h 2521253"/>
                <a:gd name="connsiteX104" fmla="*/ 993684 w 1199820"/>
                <a:gd name="connsiteY104" fmla="*/ 1765373 h 2521253"/>
                <a:gd name="connsiteX105" fmla="*/ 967256 w 1199820"/>
                <a:gd name="connsiteY105" fmla="*/ 1791801 h 2521253"/>
                <a:gd name="connsiteX106" fmla="*/ 956685 w 1199820"/>
                <a:gd name="connsiteY106" fmla="*/ 1807658 h 2521253"/>
                <a:gd name="connsiteX107" fmla="*/ 940828 w 1199820"/>
                <a:gd name="connsiteY107" fmla="*/ 1818229 h 2521253"/>
                <a:gd name="connsiteX108" fmla="*/ 930257 w 1199820"/>
                <a:gd name="connsiteY108" fmla="*/ 1849942 h 2521253"/>
                <a:gd name="connsiteX109" fmla="*/ 935543 w 1199820"/>
                <a:gd name="connsiteY109" fmla="*/ 1881655 h 2521253"/>
                <a:gd name="connsiteX110" fmla="*/ 946114 w 1199820"/>
                <a:gd name="connsiteY110" fmla="*/ 1913369 h 2521253"/>
                <a:gd name="connsiteX111" fmla="*/ 951399 w 1199820"/>
                <a:gd name="connsiteY111" fmla="*/ 1929225 h 2521253"/>
                <a:gd name="connsiteX112" fmla="*/ 956685 w 1199820"/>
                <a:gd name="connsiteY112" fmla="*/ 1945082 h 2521253"/>
                <a:gd name="connsiteX113" fmla="*/ 961970 w 1199820"/>
                <a:gd name="connsiteY113" fmla="*/ 1960939 h 2521253"/>
                <a:gd name="connsiteX114" fmla="*/ 967256 w 1199820"/>
                <a:gd name="connsiteY114" fmla="*/ 2045507 h 2521253"/>
                <a:gd name="connsiteX115" fmla="*/ 972542 w 1199820"/>
                <a:gd name="connsiteY115" fmla="*/ 2061364 h 2521253"/>
                <a:gd name="connsiteX116" fmla="*/ 988398 w 1199820"/>
                <a:gd name="connsiteY116" fmla="*/ 2077221 h 2521253"/>
                <a:gd name="connsiteX117" fmla="*/ 998969 w 1199820"/>
                <a:gd name="connsiteY117" fmla="*/ 2156504 h 2521253"/>
                <a:gd name="connsiteX118" fmla="*/ 1009540 w 1199820"/>
                <a:gd name="connsiteY118" fmla="*/ 2219931 h 2521253"/>
                <a:gd name="connsiteX119" fmla="*/ 1030683 w 1199820"/>
                <a:gd name="connsiteY119" fmla="*/ 2256929 h 2521253"/>
                <a:gd name="connsiteX120" fmla="*/ 1046539 w 1199820"/>
                <a:gd name="connsiteY120" fmla="*/ 2304499 h 2521253"/>
                <a:gd name="connsiteX121" fmla="*/ 1051825 w 1199820"/>
                <a:gd name="connsiteY121" fmla="*/ 2320356 h 2521253"/>
                <a:gd name="connsiteX122" fmla="*/ 1083538 w 1199820"/>
                <a:gd name="connsiteY122" fmla="*/ 2352069 h 2521253"/>
                <a:gd name="connsiteX123" fmla="*/ 1136394 w 1199820"/>
                <a:gd name="connsiteY123" fmla="*/ 2404925 h 2521253"/>
                <a:gd name="connsiteX124" fmla="*/ 1199820 w 1199820"/>
                <a:gd name="connsiteY124" fmla="*/ 2415496 h 2521253"/>
                <a:gd name="connsiteX125" fmla="*/ 1194535 w 1199820"/>
                <a:gd name="connsiteY125" fmla="*/ 2431352 h 2521253"/>
                <a:gd name="connsiteX126" fmla="*/ 1189249 w 1199820"/>
                <a:gd name="connsiteY126" fmla="*/ 2452495 h 2521253"/>
                <a:gd name="connsiteX127" fmla="*/ 1173392 w 1199820"/>
                <a:gd name="connsiteY127" fmla="*/ 2457780 h 2521253"/>
                <a:gd name="connsiteX128" fmla="*/ 1146965 w 1199820"/>
                <a:gd name="connsiteY128" fmla="*/ 2463066 h 2521253"/>
                <a:gd name="connsiteX129" fmla="*/ 1131108 w 1199820"/>
                <a:gd name="connsiteY129" fmla="*/ 2489494 h 2521253"/>
                <a:gd name="connsiteX130" fmla="*/ 1099395 w 1199820"/>
                <a:gd name="connsiteY130" fmla="*/ 2500065 h 2521253"/>
                <a:gd name="connsiteX131" fmla="*/ 1088824 w 1199820"/>
                <a:gd name="connsiteY131" fmla="*/ 2515921 h 2521253"/>
                <a:gd name="connsiteX132" fmla="*/ 1051825 w 1199820"/>
                <a:gd name="connsiteY132" fmla="*/ 2515921 h 2521253"/>
                <a:gd name="connsiteX133" fmla="*/ 1025397 w 1199820"/>
                <a:gd name="connsiteY133" fmla="*/ 2494779 h 2521253"/>
                <a:gd name="connsiteX134" fmla="*/ 993684 w 1199820"/>
                <a:gd name="connsiteY134" fmla="*/ 2473637 h 2521253"/>
                <a:gd name="connsiteX135" fmla="*/ 956685 w 1199820"/>
                <a:gd name="connsiteY135" fmla="*/ 2431352 h 2521253"/>
                <a:gd name="connsiteX136" fmla="*/ 924972 w 1199820"/>
                <a:gd name="connsiteY136" fmla="*/ 2420781 h 2521253"/>
                <a:gd name="connsiteX137" fmla="*/ 914400 w 1199820"/>
                <a:gd name="connsiteY137" fmla="*/ 2404925 h 2521253"/>
                <a:gd name="connsiteX138" fmla="*/ 882687 w 1199820"/>
                <a:gd name="connsiteY138" fmla="*/ 2389068 h 2521253"/>
                <a:gd name="connsiteX139" fmla="*/ 856259 w 1199820"/>
                <a:gd name="connsiteY139" fmla="*/ 2367926 h 2521253"/>
                <a:gd name="connsiteX140" fmla="*/ 840403 w 1199820"/>
                <a:gd name="connsiteY140" fmla="*/ 2336213 h 2521253"/>
                <a:gd name="connsiteX141" fmla="*/ 829832 w 1199820"/>
                <a:gd name="connsiteY141" fmla="*/ 2304499 h 2521253"/>
                <a:gd name="connsiteX142" fmla="*/ 819261 w 1199820"/>
                <a:gd name="connsiteY142" fmla="*/ 2272786 h 2521253"/>
                <a:gd name="connsiteX143" fmla="*/ 813975 w 1199820"/>
                <a:gd name="connsiteY143" fmla="*/ 2256929 h 2521253"/>
                <a:gd name="connsiteX144" fmla="*/ 803404 w 1199820"/>
                <a:gd name="connsiteY144" fmla="*/ 2241073 h 2521253"/>
                <a:gd name="connsiteX145" fmla="*/ 798118 w 1199820"/>
                <a:gd name="connsiteY145" fmla="*/ 2193503 h 2521253"/>
                <a:gd name="connsiteX146" fmla="*/ 792833 w 1199820"/>
                <a:gd name="connsiteY146" fmla="*/ 2177646 h 2521253"/>
                <a:gd name="connsiteX147" fmla="*/ 776976 w 1199820"/>
                <a:gd name="connsiteY147" fmla="*/ 2161789 h 2521253"/>
                <a:gd name="connsiteX148" fmla="*/ 761120 w 1199820"/>
                <a:gd name="connsiteY148" fmla="*/ 2151218 h 2521253"/>
                <a:gd name="connsiteX149" fmla="*/ 750548 w 1199820"/>
                <a:gd name="connsiteY149" fmla="*/ 2161789 h 2521253"/>
                <a:gd name="connsiteX150" fmla="*/ 734692 w 1199820"/>
                <a:gd name="connsiteY150" fmla="*/ 2167075 h 2521253"/>
                <a:gd name="connsiteX151" fmla="*/ 718835 w 1199820"/>
                <a:gd name="connsiteY151" fmla="*/ 2177646 h 2521253"/>
                <a:gd name="connsiteX152" fmla="*/ 702978 w 1199820"/>
                <a:gd name="connsiteY152" fmla="*/ 2172361 h 2521253"/>
                <a:gd name="connsiteX153" fmla="*/ 697693 w 1199820"/>
                <a:gd name="connsiteY153" fmla="*/ 2145933 h 2521253"/>
                <a:gd name="connsiteX154" fmla="*/ 692407 w 1199820"/>
                <a:gd name="connsiteY154" fmla="*/ 2130076 h 2521253"/>
                <a:gd name="connsiteX155" fmla="*/ 660694 w 1199820"/>
                <a:gd name="connsiteY155" fmla="*/ 2108934 h 2521253"/>
                <a:gd name="connsiteX156" fmla="*/ 628981 w 1199820"/>
                <a:gd name="connsiteY156" fmla="*/ 2093077 h 2521253"/>
                <a:gd name="connsiteX157" fmla="*/ 623695 w 1199820"/>
                <a:gd name="connsiteY157" fmla="*/ 2077221 h 2521253"/>
                <a:gd name="connsiteX158" fmla="*/ 602553 w 1199820"/>
                <a:gd name="connsiteY158" fmla="*/ 2071935 h 2521253"/>
                <a:gd name="connsiteX159" fmla="*/ 570840 w 1199820"/>
                <a:gd name="connsiteY159" fmla="*/ 2066650 h 2521253"/>
                <a:gd name="connsiteX160" fmla="*/ 517984 w 1199820"/>
                <a:gd name="connsiteY160" fmla="*/ 2050793 h 2521253"/>
                <a:gd name="connsiteX161" fmla="*/ 491557 w 1199820"/>
                <a:gd name="connsiteY161" fmla="*/ 2056078 h 2521253"/>
                <a:gd name="connsiteX162" fmla="*/ 480985 w 1199820"/>
                <a:gd name="connsiteY162" fmla="*/ 2087792 h 2521253"/>
                <a:gd name="connsiteX163" fmla="*/ 475700 w 1199820"/>
                <a:gd name="connsiteY163" fmla="*/ 2103648 h 2521253"/>
                <a:gd name="connsiteX164" fmla="*/ 449272 w 1199820"/>
                <a:gd name="connsiteY164" fmla="*/ 2124791 h 2521253"/>
                <a:gd name="connsiteX165" fmla="*/ 422844 w 1199820"/>
                <a:gd name="connsiteY165" fmla="*/ 2119505 h 2521253"/>
                <a:gd name="connsiteX166" fmla="*/ 406988 w 1199820"/>
                <a:gd name="connsiteY166" fmla="*/ 2114220 h 2521253"/>
                <a:gd name="connsiteX167" fmla="*/ 401702 w 1199820"/>
                <a:gd name="connsiteY167" fmla="*/ 2098363 h 2521253"/>
                <a:gd name="connsiteX168" fmla="*/ 369989 w 1199820"/>
                <a:gd name="connsiteY168" fmla="*/ 2093077 h 2521253"/>
                <a:gd name="connsiteX169" fmla="*/ 364703 w 1199820"/>
                <a:gd name="connsiteY169" fmla="*/ 2077221 h 2521253"/>
                <a:gd name="connsiteX170" fmla="*/ 369989 w 1199820"/>
                <a:gd name="connsiteY170" fmla="*/ 2008509 h 2521253"/>
                <a:gd name="connsiteX171" fmla="*/ 375274 w 1199820"/>
                <a:gd name="connsiteY171" fmla="*/ 1992652 h 2521253"/>
                <a:gd name="connsiteX172" fmla="*/ 380560 w 1199820"/>
                <a:gd name="connsiteY172" fmla="*/ 1971510 h 2521253"/>
                <a:gd name="connsiteX173" fmla="*/ 375274 w 1199820"/>
                <a:gd name="connsiteY173" fmla="*/ 1902798 h 2521253"/>
                <a:gd name="connsiteX174" fmla="*/ 369989 w 1199820"/>
                <a:gd name="connsiteY174" fmla="*/ 1886941 h 2521253"/>
                <a:gd name="connsiteX175" fmla="*/ 364703 w 1199820"/>
                <a:gd name="connsiteY175" fmla="*/ 1865799 h 2521253"/>
                <a:gd name="connsiteX176" fmla="*/ 348847 w 1199820"/>
                <a:gd name="connsiteY176" fmla="*/ 1807658 h 2521253"/>
                <a:gd name="connsiteX177" fmla="*/ 332990 w 1199820"/>
                <a:gd name="connsiteY177" fmla="*/ 1797087 h 2521253"/>
                <a:gd name="connsiteX178" fmla="*/ 317133 w 1199820"/>
                <a:gd name="connsiteY178" fmla="*/ 1749517 h 2521253"/>
                <a:gd name="connsiteX179" fmla="*/ 311848 w 1199820"/>
                <a:gd name="connsiteY179" fmla="*/ 1733660 h 2521253"/>
                <a:gd name="connsiteX180" fmla="*/ 306562 w 1199820"/>
                <a:gd name="connsiteY180" fmla="*/ 1717803 h 2521253"/>
                <a:gd name="connsiteX181" fmla="*/ 311848 w 1199820"/>
                <a:gd name="connsiteY181" fmla="*/ 1553951 h 2521253"/>
                <a:gd name="connsiteX182" fmla="*/ 306562 w 1199820"/>
                <a:gd name="connsiteY182" fmla="*/ 1538095 h 2521253"/>
                <a:gd name="connsiteX183" fmla="*/ 295991 w 1199820"/>
                <a:gd name="connsiteY183" fmla="*/ 1522238 h 2521253"/>
                <a:gd name="connsiteX184" fmla="*/ 301277 w 1199820"/>
                <a:gd name="connsiteY184" fmla="*/ 1501096 h 2521253"/>
                <a:gd name="connsiteX185" fmla="*/ 306562 w 1199820"/>
                <a:gd name="connsiteY185" fmla="*/ 1485239 h 2521253"/>
                <a:gd name="connsiteX186" fmla="*/ 311848 w 1199820"/>
                <a:gd name="connsiteY186" fmla="*/ 1442955 h 2521253"/>
                <a:gd name="connsiteX187" fmla="*/ 306562 w 1199820"/>
                <a:gd name="connsiteY187" fmla="*/ 1384814 h 2521253"/>
                <a:gd name="connsiteX188" fmla="*/ 295991 w 1199820"/>
                <a:gd name="connsiteY188" fmla="*/ 1353100 h 2521253"/>
                <a:gd name="connsiteX189" fmla="*/ 290706 w 1199820"/>
                <a:gd name="connsiteY189" fmla="*/ 1326673 h 2521253"/>
                <a:gd name="connsiteX190" fmla="*/ 280135 w 1199820"/>
                <a:gd name="connsiteY190" fmla="*/ 1310816 h 2521253"/>
                <a:gd name="connsiteX191" fmla="*/ 274849 w 1199820"/>
                <a:gd name="connsiteY191" fmla="*/ 1294959 h 2521253"/>
                <a:gd name="connsiteX192" fmla="*/ 269563 w 1199820"/>
                <a:gd name="connsiteY192" fmla="*/ 1263246 h 2521253"/>
                <a:gd name="connsiteX193" fmla="*/ 253707 w 1199820"/>
                <a:gd name="connsiteY193" fmla="*/ 1252675 h 2521253"/>
                <a:gd name="connsiteX194" fmla="*/ 227279 w 1199820"/>
                <a:gd name="connsiteY194" fmla="*/ 1215676 h 2521253"/>
                <a:gd name="connsiteX195" fmla="*/ 211422 w 1199820"/>
                <a:gd name="connsiteY195" fmla="*/ 1205105 h 2521253"/>
                <a:gd name="connsiteX196" fmla="*/ 200851 w 1199820"/>
                <a:gd name="connsiteY196" fmla="*/ 1189248 h 2521253"/>
                <a:gd name="connsiteX197" fmla="*/ 190280 w 1199820"/>
                <a:gd name="connsiteY197" fmla="*/ 1157535 h 2521253"/>
                <a:gd name="connsiteX198" fmla="*/ 174424 w 1199820"/>
                <a:gd name="connsiteY198" fmla="*/ 1152250 h 2521253"/>
                <a:gd name="connsiteX199" fmla="*/ 158567 w 1199820"/>
                <a:gd name="connsiteY199" fmla="*/ 1120536 h 2521253"/>
                <a:gd name="connsiteX200" fmla="*/ 132139 w 1199820"/>
                <a:gd name="connsiteY200" fmla="*/ 1094109 h 2521253"/>
                <a:gd name="connsiteX201" fmla="*/ 95140 w 1199820"/>
                <a:gd name="connsiteY201" fmla="*/ 1099394 h 2521253"/>
                <a:gd name="connsiteX202" fmla="*/ 79284 w 1199820"/>
                <a:gd name="connsiteY202" fmla="*/ 1104680 h 2521253"/>
                <a:gd name="connsiteX203" fmla="*/ 52856 w 1199820"/>
                <a:gd name="connsiteY203" fmla="*/ 1099394 h 2521253"/>
                <a:gd name="connsiteX204" fmla="*/ 47570 w 1199820"/>
                <a:gd name="connsiteY204" fmla="*/ 1083537 h 2521253"/>
                <a:gd name="connsiteX205" fmla="*/ 36999 w 1199820"/>
                <a:gd name="connsiteY205" fmla="*/ 993683 h 2521253"/>
                <a:gd name="connsiteX206" fmla="*/ 26428 w 1199820"/>
                <a:gd name="connsiteY206" fmla="*/ 951399 h 2521253"/>
                <a:gd name="connsiteX207" fmla="*/ 15857 w 1199820"/>
                <a:gd name="connsiteY207" fmla="*/ 935542 h 2521253"/>
                <a:gd name="connsiteX208" fmla="*/ 5286 w 1199820"/>
                <a:gd name="connsiteY208" fmla="*/ 893258 h 2521253"/>
                <a:gd name="connsiteX209" fmla="*/ 0 w 1199820"/>
                <a:gd name="connsiteY209" fmla="*/ 877401 h 2521253"/>
                <a:gd name="connsiteX210" fmla="*/ 15857 w 1199820"/>
                <a:gd name="connsiteY210" fmla="*/ 792832 h 2521253"/>
                <a:gd name="connsiteX211" fmla="*/ 31714 w 1199820"/>
                <a:gd name="connsiteY211" fmla="*/ 782261 h 2521253"/>
                <a:gd name="connsiteX212" fmla="*/ 47570 w 1199820"/>
                <a:gd name="connsiteY212" fmla="*/ 776976 h 2521253"/>
                <a:gd name="connsiteX213" fmla="*/ 58142 w 1199820"/>
                <a:gd name="connsiteY213" fmla="*/ 766404 h 2521253"/>
                <a:gd name="connsiteX214" fmla="*/ 63427 w 1199820"/>
                <a:gd name="connsiteY214" fmla="*/ 750548 h 2521253"/>
                <a:gd name="connsiteX215" fmla="*/ 68713 w 1199820"/>
                <a:gd name="connsiteY215" fmla="*/ 687121 h 2521253"/>
                <a:gd name="connsiteX216" fmla="*/ 84569 w 1199820"/>
                <a:gd name="connsiteY216" fmla="*/ 655408 h 2521253"/>
                <a:gd name="connsiteX217" fmla="*/ 89855 w 1199820"/>
                <a:gd name="connsiteY217" fmla="*/ 639551 h 2521253"/>
                <a:gd name="connsiteX218" fmla="*/ 84569 w 1199820"/>
                <a:gd name="connsiteY218" fmla="*/ 618409 h 2521253"/>
                <a:gd name="connsiteX219" fmla="*/ 68713 w 1199820"/>
                <a:gd name="connsiteY219" fmla="*/ 607838 h 2521253"/>
                <a:gd name="connsiteX220" fmla="*/ 58142 w 1199820"/>
                <a:gd name="connsiteY220" fmla="*/ 591981 h 2521253"/>
                <a:gd name="connsiteX221" fmla="*/ 47570 w 1199820"/>
                <a:gd name="connsiteY221" fmla="*/ 581410 h 2521253"/>
                <a:gd name="connsiteX222" fmla="*/ 31714 w 1199820"/>
                <a:gd name="connsiteY222" fmla="*/ 533840 h 2521253"/>
                <a:gd name="connsiteX223" fmla="*/ 26428 w 1199820"/>
                <a:gd name="connsiteY223" fmla="*/ 517984 h 2521253"/>
                <a:gd name="connsiteX224" fmla="*/ 21143 w 1199820"/>
                <a:gd name="connsiteY224" fmla="*/ 502127 h 2521253"/>
                <a:gd name="connsiteX225" fmla="*/ 26428 w 1199820"/>
                <a:gd name="connsiteY225" fmla="*/ 433415 h 2521253"/>
                <a:gd name="connsiteX226" fmla="*/ 30060 w 1199820"/>
                <a:gd name="connsiteY226" fmla="*/ 415113 h 2521253"/>
                <a:gd name="connsiteX227" fmla="*/ 38977 w 1199820"/>
                <a:gd name="connsiteY227" fmla="*/ 395625 h 2521253"/>
                <a:gd name="connsiteX228" fmla="*/ 58142 w 1199820"/>
                <a:gd name="connsiteY228" fmla="*/ 369988 h 2521253"/>
                <a:gd name="connsiteX229" fmla="*/ 42285 w 1199820"/>
                <a:gd name="connsiteY229" fmla="*/ 364703 h 2521253"/>
                <a:gd name="connsiteX230" fmla="*/ 10572 w 1199820"/>
                <a:gd name="connsiteY230" fmla="*/ 348846 h 2521253"/>
                <a:gd name="connsiteX0" fmla="*/ 14073 w 1203321"/>
                <a:gd name="connsiteY0" fmla="*/ 348846 h 2521253"/>
                <a:gd name="connsiteX1" fmla="*/ 56357 w 1203321"/>
                <a:gd name="connsiteY1" fmla="*/ 327704 h 2521253"/>
                <a:gd name="connsiteX2" fmla="*/ 72214 w 1203321"/>
                <a:gd name="connsiteY2" fmla="*/ 311847 h 2521253"/>
                <a:gd name="connsiteX3" fmla="*/ 103927 w 1203321"/>
                <a:gd name="connsiteY3" fmla="*/ 295991 h 2521253"/>
                <a:gd name="connsiteX4" fmla="*/ 119784 w 1203321"/>
                <a:gd name="connsiteY4" fmla="*/ 285420 h 2521253"/>
                <a:gd name="connsiteX5" fmla="*/ 156782 w 1203321"/>
                <a:gd name="connsiteY5" fmla="*/ 274848 h 2521253"/>
                <a:gd name="connsiteX6" fmla="*/ 172639 w 1203321"/>
                <a:gd name="connsiteY6" fmla="*/ 264277 h 2521253"/>
                <a:gd name="connsiteX7" fmla="*/ 199067 w 1203321"/>
                <a:gd name="connsiteY7" fmla="*/ 237850 h 2521253"/>
                <a:gd name="connsiteX8" fmla="*/ 225495 w 1203321"/>
                <a:gd name="connsiteY8" fmla="*/ 221993 h 2521253"/>
                <a:gd name="connsiteX9" fmla="*/ 257208 w 1203321"/>
                <a:gd name="connsiteY9" fmla="*/ 200851 h 2521253"/>
                <a:gd name="connsiteX10" fmla="*/ 278350 w 1203321"/>
                <a:gd name="connsiteY10" fmla="*/ 195565 h 2521253"/>
                <a:gd name="connsiteX11" fmla="*/ 294207 w 1203321"/>
                <a:gd name="connsiteY11" fmla="*/ 190280 h 2521253"/>
                <a:gd name="connsiteX12" fmla="*/ 320634 w 1203321"/>
                <a:gd name="connsiteY12" fmla="*/ 184994 h 2521253"/>
                <a:gd name="connsiteX13" fmla="*/ 352348 w 1203321"/>
                <a:gd name="connsiteY13" fmla="*/ 174423 h 2521253"/>
                <a:gd name="connsiteX14" fmla="*/ 368204 w 1203321"/>
                <a:gd name="connsiteY14" fmla="*/ 169137 h 2521253"/>
                <a:gd name="connsiteX15" fmla="*/ 384061 w 1203321"/>
                <a:gd name="connsiteY15" fmla="*/ 153281 h 2521253"/>
                <a:gd name="connsiteX16" fmla="*/ 415774 w 1203321"/>
                <a:gd name="connsiteY16" fmla="*/ 137424 h 2521253"/>
                <a:gd name="connsiteX17" fmla="*/ 431631 w 1203321"/>
                <a:gd name="connsiteY17" fmla="*/ 121568 h 2521253"/>
                <a:gd name="connsiteX18" fmla="*/ 447488 w 1203321"/>
                <a:gd name="connsiteY18" fmla="*/ 116282 h 2521253"/>
                <a:gd name="connsiteX19" fmla="*/ 479201 w 1203321"/>
                <a:gd name="connsiteY19" fmla="*/ 95140 h 2521253"/>
                <a:gd name="connsiteX20" fmla="*/ 510914 w 1203321"/>
                <a:gd name="connsiteY20" fmla="*/ 79283 h 2521253"/>
                <a:gd name="connsiteX21" fmla="*/ 553199 w 1203321"/>
                <a:gd name="connsiteY21" fmla="*/ 68712 h 2521253"/>
                <a:gd name="connsiteX22" fmla="*/ 584912 w 1203321"/>
                <a:gd name="connsiteY22" fmla="*/ 47570 h 2521253"/>
                <a:gd name="connsiteX23" fmla="*/ 616625 w 1203321"/>
                <a:gd name="connsiteY23" fmla="*/ 36999 h 2521253"/>
                <a:gd name="connsiteX24" fmla="*/ 632482 w 1203321"/>
                <a:gd name="connsiteY24" fmla="*/ 31713 h 2521253"/>
                <a:gd name="connsiteX25" fmla="*/ 648338 w 1203321"/>
                <a:gd name="connsiteY25" fmla="*/ 21142 h 2521253"/>
                <a:gd name="connsiteX26" fmla="*/ 680052 w 1203321"/>
                <a:gd name="connsiteY26" fmla="*/ 10571 h 2521253"/>
                <a:gd name="connsiteX27" fmla="*/ 717051 w 1203321"/>
                <a:gd name="connsiteY27" fmla="*/ 0 h 2521253"/>
                <a:gd name="connsiteX28" fmla="*/ 727622 w 1203321"/>
                <a:gd name="connsiteY28" fmla="*/ 15857 h 2521253"/>
                <a:gd name="connsiteX29" fmla="*/ 701194 w 1203321"/>
                <a:gd name="connsiteY29" fmla="*/ 73998 h 2521253"/>
                <a:gd name="connsiteX30" fmla="*/ 695908 w 1203321"/>
                <a:gd name="connsiteY30" fmla="*/ 89854 h 2521253"/>
                <a:gd name="connsiteX31" fmla="*/ 701194 w 1203321"/>
                <a:gd name="connsiteY31" fmla="*/ 105711 h 2521253"/>
                <a:gd name="connsiteX32" fmla="*/ 732907 w 1203321"/>
                <a:gd name="connsiteY32" fmla="*/ 121568 h 2521253"/>
                <a:gd name="connsiteX33" fmla="*/ 743478 w 1203321"/>
                <a:gd name="connsiteY33" fmla="*/ 137424 h 2521253"/>
                <a:gd name="connsiteX34" fmla="*/ 717051 w 1203321"/>
                <a:gd name="connsiteY34" fmla="*/ 163852 h 2521253"/>
                <a:gd name="connsiteX35" fmla="*/ 717051 w 1203321"/>
                <a:gd name="connsiteY35" fmla="*/ 195565 h 2521253"/>
                <a:gd name="connsiteX36" fmla="*/ 743478 w 1203321"/>
                <a:gd name="connsiteY36" fmla="*/ 200851 h 2521253"/>
                <a:gd name="connsiteX37" fmla="*/ 748764 w 1203321"/>
                <a:gd name="connsiteY37" fmla="*/ 306562 h 2521253"/>
                <a:gd name="connsiteX38" fmla="*/ 738193 w 1203321"/>
                <a:gd name="connsiteY38" fmla="*/ 338275 h 2521253"/>
                <a:gd name="connsiteX39" fmla="*/ 738193 w 1203321"/>
                <a:gd name="connsiteY39" fmla="*/ 412273 h 2521253"/>
                <a:gd name="connsiteX40" fmla="*/ 743478 w 1203321"/>
                <a:gd name="connsiteY40" fmla="*/ 428129 h 2521253"/>
                <a:gd name="connsiteX41" fmla="*/ 759335 w 1203321"/>
                <a:gd name="connsiteY41" fmla="*/ 438700 h 2521253"/>
                <a:gd name="connsiteX42" fmla="*/ 780477 w 1203321"/>
                <a:gd name="connsiteY42" fmla="*/ 465128 h 2521253"/>
                <a:gd name="connsiteX43" fmla="*/ 791048 w 1203321"/>
                <a:gd name="connsiteY43" fmla="*/ 554983 h 2521253"/>
                <a:gd name="connsiteX44" fmla="*/ 796334 w 1203321"/>
                <a:gd name="connsiteY44" fmla="*/ 576125 h 2521253"/>
                <a:gd name="connsiteX45" fmla="*/ 838618 w 1203321"/>
                <a:gd name="connsiteY45" fmla="*/ 591981 h 2521253"/>
                <a:gd name="connsiteX46" fmla="*/ 875617 w 1203321"/>
                <a:gd name="connsiteY46" fmla="*/ 628980 h 2521253"/>
                <a:gd name="connsiteX47" fmla="*/ 917901 w 1203321"/>
                <a:gd name="connsiteY47" fmla="*/ 634266 h 2521253"/>
                <a:gd name="connsiteX48" fmla="*/ 933758 w 1203321"/>
                <a:gd name="connsiteY48" fmla="*/ 639551 h 2521253"/>
                <a:gd name="connsiteX49" fmla="*/ 944329 w 1203321"/>
                <a:gd name="connsiteY49" fmla="*/ 655408 h 2521253"/>
                <a:gd name="connsiteX50" fmla="*/ 960186 w 1203321"/>
                <a:gd name="connsiteY50" fmla="*/ 665979 h 2521253"/>
                <a:gd name="connsiteX51" fmla="*/ 981328 w 1203321"/>
                <a:gd name="connsiteY51" fmla="*/ 687121 h 2521253"/>
                <a:gd name="connsiteX52" fmla="*/ 997185 w 1203321"/>
                <a:gd name="connsiteY52" fmla="*/ 718835 h 2521253"/>
                <a:gd name="connsiteX53" fmla="*/ 1018327 w 1203321"/>
                <a:gd name="connsiteY53" fmla="*/ 750548 h 2521253"/>
                <a:gd name="connsiteX54" fmla="*/ 1023612 w 1203321"/>
                <a:gd name="connsiteY54" fmla="*/ 766404 h 2521253"/>
                <a:gd name="connsiteX55" fmla="*/ 1034184 w 1203321"/>
                <a:gd name="connsiteY55" fmla="*/ 819260 h 2521253"/>
                <a:gd name="connsiteX56" fmla="*/ 1050040 w 1203321"/>
                <a:gd name="connsiteY56" fmla="*/ 829831 h 2521253"/>
                <a:gd name="connsiteX57" fmla="*/ 1087039 w 1203321"/>
                <a:gd name="connsiteY57" fmla="*/ 872115 h 2521253"/>
                <a:gd name="connsiteX58" fmla="*/ 1113467 w 1203321"/>
                <a:gd name="connsiteY58" fmla="*/ 887972 h 2521253"/>
                <a:gd name="connsiteX59" fmla="*/ 1129323 w 1203321"/>
                <a:gd name="connsiteY59" fmla="*/ 898543 h 2521253"/>
                <a:gd name="connsiteX60" fmla="*/ 1145180 w 1203321"/>
                <a:gd name="connsiteY60" fmla="*/ 903829 h 2521253"/>
                <a:gd name="connsiteX61" fmla="*/ 1150466 w 1203321"/>
                <a:gd name="connsiteY61" fmla="*/ 919685 h 2521253"/>
                <a:gd name="connsiteX62" fmla="*/ 1161037 w 1203321"/>
                <a:gd name="connsiteY62" fmla="*/ 930257 h 2521253"/>
                <a:gd name="connsiteX63" fmla="*/ 1150466 w 1203321"/>
                <a:gd name="connsiteY63" fmla="*/ 935542 h 2521253"/>
                <a:gd name="connsiteX64" fmla="*/ 1134609 w 1203321"/>
                <a:gd name="connsiteY64" fmla="*/ 930257 h 2521253"/>
                <a:gd name="connsiteX65" fmla="*/ 1087039 w 1203321"/>
                <a:gd name="connsiteY65" fmla="*/ 935542 h 2521253"/>
                <a:gd name="connsiteX66" fmla="*/ 1108181 w 1203321"/>
                <a:gd name="connsiteY66" fmla="*/ 988398 h 2521253"/>
                <a:gd name="connsiteX67" fmla="*/ 1129323 w 1203321"/>
                <a:gd name="connsiteY67" fmla="*/ 1035968 h 2521253"/>
                <a:gd name="connsiteX68" fmla="*/ 1134609 w 1203321"/>
                <a:gd name="connsiteY68" fmla="*/ 1051824 h 2521253"/>
                <a:gd name="connsiteX69" fmla="*/ 1129323 w 1203321"/>
                <a:gd name="connsiteY69" fmla="*/ 1088823 h 2521253"/>
                <a:gd name="connsiteX70" fmla="*/ 1113467 w 1203321"/>
                <a:gd name="connsiteY70" fmla="*/ 1094109 h 2521253"/>
                <a:gd name="connsiteX71" fmla="*/ 1102896 w 1203321"/>
                <a:gd name="connsiteY71" fmla="*/ 1109965 h 2521253"/>
                <a:gd name="connsiteX72" fmla="*/ 1087039 w 1203321"/>
                <a:gd name="connsiteY72" fmla="*/ 1120536 h 2521253"/>
                <a:gd name="connsiteX73" fmla="*/ 1071182 w 1203321"/>
                <a:gd name="connsiteY73" fmla="*/ 1115251 h 2521253"/>
                <a:gd name="connsiteX74" fmla="*/ 1050040 w 1203321"/>
                <a:gd name="connsiteY74" fmla="*/ 1104680 h 2521253"/>
                <a:gd name="connsiteX75" fmla="*/ 1044755 w 1203321"/>
                <a:gd name="connsiteY75" fmla="*/ 1125822 h 2521253"/>
                <a:gd name="connsiteX76" fmla="*/ 1023612 w 1203321"/>
                <a:gd name="connsiteY76" fmla="*/ 1183963 h 2521253"/>
                <a:gd name="connsiteX77" fmla="*/ 1002470 w 1203321"/>
                <a:gd name="connsiteY77" fmla="*/ 1189248 h 2521253"/>
                <a:gd name="connsiteX78" fmla="*/ 976043 w 1203321"/>
                <a:gd name="connsiteY78" fmla="*/ 1231533 h 2521253"/>
                <a:gd name="connsiteX79" fmla="*/ 923187 w 1203321"/>
                <a:gd name="connsiteY79" fmla="*/ 1236818 h 2521253"/>
                <a:gd name="connsiteX80" fmla="*/ 928473 w 1203321"/>
                <a:gd name="connsiteY80" fmla="*/ 1268532 h 2521253"/>
                <a:gd name="connsiteX81" fmla="*/ 944329 w 1203321"/>
                <a:gd name="connsiteY81" fmla="*/ 1279103 h 2521253"/>
                <a:gd name="connsiteX82" fmla="*/ 997185 w 1203321"/>
                <a:gd name="connsiteY82" fmla="*/ 1284388 h 2521253"/>
                <a:gd name="connsiteX83" fmla="*/ 1028898 w 1203321"/>
                <a:gd name="connsiteY83" fmla="*/ 1294959 h 2521253"/>
                <a:gd name="connsiteX84" fmla="*/ 1050040 w 1203321"/>
                <a:gd name="connsiteY84" fmla="*/ 1358386 h 2521253"/>
                <a:gd name="connsiteX85" fmla="*/ 1060611 w 1203321"/>
                <a:gd name="connsiteY85" fmla="*/ 1390099 h 2521253"/>
                <a:gd name="connsiteX86" fmla="*/ 1071182 w 1203321"/>
                <a:gd name="connsiteY86" fmla="*/ 1427098 h 2521253"/>
                <a:gd name="connsiteX87" fmla="*/ 1087039 w 1203321"/>
                <a:gd name="connsiteY87" fmla="*/ 1437669 h 2521253"/>
                <a:gd name="connsiteX88" fmla="*/ 1081753 w 1203321"/>
                <a:gd name="connsiteY88" fmla="*/ 1464097 h 2521253"/>
                <a:gd name="connsiteX89" fmla="*/ 1071182 w 1203321"/>
                <a:gd name="connsiteY89" fmla="*/ 1495810 h 2521253"/>
                <a:gd name="connsiteX90" fmla="*/ 1076468 w 1203321"/>
                <a:gd name="connsiteY90" fmla="*/ 1511667 h 2521253"/>
                <a:gd name="connsiteX91" fmla="*/ 1087039 w 1203321"/>
                <a:gd name="connsiteY91" fmla="*/ 1527524 h 2521253"/>
                <a:gd name="connsiteX92" fmla="*/ 1065897 w 1203321"/>
                <a:gd name="connsiteY92" fmla="*/ 1559237 h 2521253"/>
                <a:gd name="connsiteX93" fmla="*/ 1055326 w 1203321"/>
                <a:gd name="connsiteY93" fmla="*/ 1575094 h 2521253"/>
                <a:gd name="connsiteX94" fmla="*/ 1050040 w 1203321"/>
                <a:gd name="connsiteY94" fmla="*/ 1590950 h 2521253"/>
                <a:gd name="connsiteX95" fmla="*/ 1023612 w 1203321"/>
                <a:gd name="connsiteY95" fmla="*/ 1596236 h 2521253"/>
                <a:gd name="connsiteX96" fmla="*/ 1013041 w 1203321"/>
                <a:gd name="connsiteY96" fmla="*/ 1612092 h 2521253"/>
                <a:gd name="connsiteX97" fmla="*/ 1002470 w 1203321"/>
                <a:gd name="connsiteY97" fmla="*/ 1643806 h 2521253"/>
                <a:gd name="connsiteX98" fmla="*/ 1028898 w 1203321"/>
                <a:gd name="connsiteY98" fmla="*/ 1670233 h 2521253"/>
                <a:gd name="connsiteX99" fmla="*/ 1039469 w 1203321"/>
                <a:gd name="connsiteY99" fmla="*/ 1686090 h 2521253"/>
                <a:gd name="connsiteX100" fmla="*/ 1071182 w 1203321"/>
                <a:gd name="connsiteY100" fmla="*/ 1701947 h 2521253"/>
                <a:gd name="connsiteX101" fmla="*/ 1060611 w 1203321"/>
                <a:gd name="connsiteY101" fmla="*/ 1728374 h 2521253"/>
                <a:gd name="connsiteX102" fmla="*/ 1028898 w 1203321"/>
                <a:gd name="connsiteY102" fmla="*/ 1738946 h 2521253"/>
                <a:gd name="connsiteX103" fmla="*/ 1013041 w 1203321"/>
                <a:gd name="connsiteY103" fmla="*/ 1754802 h 2521253"/>
                <a:gd name="connsiteX104" fmla="*/ 997185 w 1203321"/>
                <a:gd name="connsiteY104" fmla="*/ 1765373 h 2521253"/>
                <a:gd name="connsiteX105" fmla="*/ 970757 w 1203321"/>
                <a:gd name="connsiteY105" fmla="*/ 1791801 h 2521253"/>
                <a:gd name="connsiteX106" fmla="*/ 960186 w 1203321"/>
                <a:gd name="connsiteY106" fmla="*/ 1807658 h 2521253"/>
                <a:gd name="connsiteX107" fmla="*/ 944329 w 1203321"/>
                <a:gd name="connsiteY107" fmla="*/ 1818229 h 2521253"/>
                <a:gd name="connsiteX108" fmla="*/ 933758 w 1203321"/>
                <a:gd name="connsiteY108" fmla="*/ 1849942 h 2521253"/>
                <a:gd name="connsiteX109" fmla="*/ 939044 w 1203321"/>
                <a:gd name="connsiteY109" fmla="*/ 1881655 h 2521253"/>
                <a:gd name="connsiteX110" fmla="*/ 949615 w 1203321"/>
                <a:gd name="connsiteY110" fmla="*/ 1913369 h 2521253"/>
                <a:gd name="connsiteX111" fmla="*/ 954900 w 1203321"/>
                <a:gd name="connsiteY111" fmla="*/ 1929225 h 2521253"/>
                <a:gd name="connsiteX112" fmla="*/ 960186 w 1203321"/>
                <a:gd name="connsiteY112" fmla="*/ 1945082 h 2521253"/>
                <a:gd name="connsiteX113" fmla="*/ 965471 w 1203321"/>
                <a:gd name="connsiteY113" fmla="*/ 1960939 h 2521253"/>
                <a:gd name="connsiteX114" fmla="*/ 970757 w 1203321"/>
                <a:gd name="connsiteY114" fmla="*/ 2045507 h 2521253"/>
                <a:gd name="connsiteX115" fmla="*/ 976043 w 1203321"/>
                <a:gd name="connsiteY115" fmla="*/ 2061364 h 2521253"/>
                <a:gd name="connsiteX116" fmla="*/ 991899 w 1203321"/>
                <a:gd name="connsiteY116" fmla="*/ 2077221 h 2521253"/>
                <a:gd name="connsiteX117" fmla="*/ 1002470 w 1203321"/>
                <a:gd name="connsiteY117" fmla="*/ 2156504 h 2521253"/>
                <a:gd name="connsiteX118" fmla="*/ 1013041 w 1203321"/>
                <a:gd name="connsiteY118" fmla="*/ 2219931 h 2521253"/>
                <a:gd name="connsiteX119" fmla="*/ 1034184 w 1203321"/>
                <a:gd name="connsiteY119" fmla="*/ 2256929 h 2521253"/>
                <a:gd name="connsiteX120" fmla="*/ 1050040 w 1203321"/>
                <a:gd name="connsiteY120" fmla="*/ 2304499 h 2521253"/>
                <a:gd name="connsiteX121" fmla="*/ 1055326 w 1203321"/>
                <a:gd name="connsiteY121" fmla="*/ 2320356 h 2521253"/>
                <a:gd name="connsiteX122" fmla="*/ 1087039 w 1203321"/>
                <a:gd name="connsiteY122" fmla="*/ 2352069 h 2521253"/>
                <a:gd name="connsiteX123" fmla="*/ 1139895 w 1203321"/>
                <a:gd name="connsiteY123" fmla="*/ 2404925 h 2521253"/>
                <a:gd name="connsiteX124" fmla="*/ 1203321 w 1203321"/>
                <a:gd name="connsiteY124" fmla="*/ 2415496 h 2521253"/>
                <a:gd name="connsiteX125" fmla="*/ 1198036 w 1203321"/>
                <a:gd name="connsiteY125" fmla="*/ 2431352 h 2521253"/>
                <a:gd name="connsiteX126" fmla="*/ 1192750 w 1203321"/>
                <a:gd name="connsiteY126" fmla="*/ 2452495 h 2521253"/>
                <a:gd name="connsiteX127" fmla="*/ 1176893 w 1203321"/>
                <a:gd name="connsiteY127" fmla="*/ 2457780 h 2521253"/>
                <a:gd name="connsiteX128" fmla="*/ 1150466 w 1203321"/>
                <a:gd name="connsiteY128" fmla="*/ 2463066 h 2521253"/>
                <a:gd name="connsiteX129" fmla="*/ 1134609 w 1203321"/>
                <a:gd name="connsiteY129" fmla="*/ 2489494 h 2521253"/>
                <a:gd name="connsiteX130" fmla="*/ 1102896 w 1203321"/>
                <a:gd name="connsiteY130" fmla="*/ 2500065 h 2521253"/>
                <a:gd name="connsiteX131" fmla="*/ 1092325 w 1203321"/>
                <a:gd name="connsiteY131" fmla="*/ 2515921 h 2521253"/>
                <a:gd name="connsiteX132" fmla="*/ 1055326 w 1203321"/>
                <a:gd name="connsiteY132" fmla="*/ 2515921 h 2521253"/>
                <a:gd name="connsiteX133" fmla="*/ 1028898 w 1203321"/>
                <a:gd name="connsiteY133" fmla="*/ 2494779 h 2521253"/>
                <a:gd name="connsiteX134" fmla="*/ 997185 w 1203321"/>
                <a:gd name="connsiteY134" fmla="*/ 2473637 h 2521253"/>
                <a:gd name="connsiteX135" fmla="*/ 960186 w 1203321"/>
                <a:gd name="connsiteY135" fmla="*/ 2431352 h 2521253"/>
                <a:gd name="connsiteX136" fmla="*/ 928473 w 1203321"/>
                <a:gd name="connsiteY136" fmla="*/ 2420781 h 2521253"/>
                <a:gd name="connsiteX137" fmla="*/ 917901 w 1203321"/>
                <a:gd name="connsiteY137" fmla="*/ 2404925 h 2521253"/>
                <a:gd name="connsiteX138" fmla="*/ 886188 w 1203321"/>
                <a:gd name="connsiteY138" fmla="*/ 2389068 h 2521253"/>
                <a:gd name="connsiteX139" fmla="*/ 859760 w 1203321"/>
                <a:gd name="connsiteY139" fmla="*/ 2367926 h 2521253"/>
                <a:gd name="connsiteX140" fmla="*/ 843904 w 1203321"/>
                <a:gd name="connsiteY140" fmla="*/ 2336213 h 2521253"/>
                <a:gd name="connsiteX141" fmla="*/ 833333 w 1203321"/>
                <a:gd name="connsiteY141" fmla="*/ 2304499 h 2521253"/>
                <a:gd name="connsiteX142" fmla="*/ 822762 w 1203321"/>
                <a:gd name="connsiteY142" fmla="*/ 2272786 h 2521253"/>
                <a:gd name="connsiteX143" fmla="*/ 817476 w 1203321"/>
                <a:gd name="connsiteY143" fmla="*/ 2256929 h 2521253"/>
                <a:gd name="connsiteX144" fmla="*/ 806905 w 1203321"/>
                <a:gd name="connsiteY144" fmla="*/ 2241073 h 2521253"/>
                <a:gd name="connsiteX145" fmla="*/ 801619 w 1203321"/>
                <a:gd name="connsiteY145" fmla="*/ 2193503 h 2521253"/>
                <a:gd name="connsiteX146" fmla="*/ 796334 w 1203321"/>
                <a:gd name="connsiteY146" fmla="*/ 2177646 h 2521253"/>
                <a:gd name="connsiteX147" fmla="*/ 780477 w 1203321"/>
                <a:gd name="connsiteY147" fmla="*/ 2161789 h 2521253"/>
                <a:gd name="connsiteX148" fmla="*/ 764621 w 1203321"/>
                <a:gd name="connsiteY148" fmla="*/ 2151218 h 2521253"/>
                <a:gd name="connsiteX149" fmla="*/ 754049 w 1203321"/>
                <a:gd name="connsiteY149" fmla="*/ 2161789 h 2521253"/>
                <a:gd name="connsiteX150" fmla="*/ 738193 w 1203321"/>
                <a:gd name="connsiteY150" fmla="*/ 2167075 h 2521253"/>
                <a:gd name="connsiteX151" fmla="*/ 722336 w 1203321"/>
                <a:gd name="connsiteY151" fmla="*/ 2177646 h 2521253"/>
                <a:gd name="connsiteX152" fmla="*/ 706479 w 1203321"/>
                <a:gd name="connsiteY152" fmla="*/ 2172361 h 2521253"/>
                <a:gd name="connsiteX153" fmla="*/ 701194 w 1203321"/>
                <a:gd name="connsiteY153" fmla="*/ 2145933 h 2521253"/>
                <a:gd name="connsiteX154" fmla="*/ 695908 w 1203321"/>
                <a:gd name="connsiteY154" fmla="*/ 2130076 h 2521253"/>
                <a:gd name="connsiteX155" fmla="*/ 664195 w 1203321"/>
                <a:gd name="connsiteY155" fmla="*/ 2108934 h 2521253"/>
                <a:gd name="connsiteX156" fmla="*/ 632482 w 1203321"/>
                <a:gd name="connsiteY156" fmla="*/ 2093077 h 2521253"/>
                <a:gd name="connsiteX157" fmla="*/ 627196 w 1203321"/>
                <a:gd name="connsiteY157" fmla="*/ 2077221 h 2521253"/>
                <a:gd name="connsiteX158" fmla="*/ 606054 w 1203321"/>
                <a:gd name="connsiteY158" fmla="*/ 2071935 h 2521253"/>
                <a:gd name="connsiteX159" fmla="*/ 574341 w 1203321"/>
                <a:gd name="connsiteY159" fmla="*/ 2066650 h 2521253"/>
                <a:gd name="connsiteX160" fmla="*/ 521485 w 1203321"/>
                <a:gd name="connsiteY160" fmla="*/ 2050793 h 2521253"/>
                <a:gd name="connsiteX161" fmla="*/ 495058 w 1203321"/>
                <a:gd name="connsiteY161" fmla="*/ 2056078 h 2521253"/>
                <a:gd name="connsiteX162" fmla="*/ 484486 w 1203321"/>
                <a:gd name="connsiteY162" fmla="*/ 2087792 h 2521253"/>
                <a:gd name="connsiteX163" fmla="*/ 479201 w 1203321"/>
                <a:gd name="connsiteY163" fmla="*/ 2103648 h 2521253"/>
                <a:gd name="connsiteX164" fmla="*/ 452773 w 1203321"/>
                <a:gd name="connsiteY164" fmla="*/ 2124791 h 2521253"/>
                <a:gd name="connsiteX165" fmla="*/ 426345 w 1203321"/>
                <a:gd name="connsiteY165" fmla="*/ 2119505 h 2521253"/>
                <a:gd name="connsiteX166" fmla="*/ 410489 w 1203321"/>
                <a:gd name="connsiteY166" fmla="*/ 2114220 h 2521253"/>
                <a:gd name="connsiteX167" fmla="*/ 405203 w 1203321"/>
                <a:gd name="connsiteY167" fmla="*/ 2098363 h 2521253"/>
                <a:gd name="connsiteX168" fmla="*/ 373490 w 1203321"/>
                <a:gd name="connsiteY168" fmla="*/ 2093077 h 2521253"/>
                <a:gd name="connsiteX169" fmla="*/ 368204 w 1203321"/>
                <a:gd name="connsiteY169" fmla="*/ 2077221 h 2521253"/>
                <a:gd name="connsiteX170" fmla="*/ 373490 w 1203321"/>
                <a:gd name="connsiteY170" fmla="*/ 2008509 h 2521253"/>
                <a:gd name="connsiteX171" fmla="*/ 378775 w 1203321"/>
                <a:gd name="connsiteY171" fmla="*/ 1992652 h 2521253"/>
                <a:gd name="connsiteX172" fmla="*/ 384061 w 1203321"/>
                <a:gd name="connsiteY172" fmla="*/ 1971510 h 2521253"/>
                <a:gd name="connsiteX173" fmla="*/ 378775 w 1203321"/>
                <a:gd name="connsiteY173" fmla="*/ 1902798 h 2521253"/>
                <a:gd name="connsiteX174" fmla="*/ 373490 w 1203321"/>
                <a:gd name="connsiteY174" fmla="*/ 1886941 h 2521253"/>
                <a:gd name="connsiteX175" fmla="*/ 368204 w 1203321"/>
                <a:gd name="connsiteY175" fmla="*/ 1865799 h 2521253"/>
                <a:gd name="connsiteX176" fmla="*/ 352348 w 1203321"/>
                <a:gd name="connsiteY176" fmla="*/ 1807658 h 2521253"/>
                <a:gd name="connsiteX177" fmla="*/ 336491 w 1203321"/>
                <a:gd name="connsiteY177" fmla="*/ 1797087 h 2521253"/>
                <a:gd name="connsiteX178" fmla="*/ 320634 w 1203321"/>
                <a:gd name="connsiteY178" fmla="*/ 1749517 h 2521253"/>
                <a:gd name="connsiteX179" fmla="*/ 315349 w 1203321"/>
                <a:gd name="connsiteY179" fmla="*/ 1733660 h 2521253"/>
                <a:gd name="connsiteX180" fmla="*/ 310063 w 1203321"/>
                <a:gd name="connsiteY180" fmla="*/ 1717803 h 2521253"/>
                <a:gd name="connsiteX181" fmla="*/ 315349 w 1203321"/>
                <a:gd name="connsiteY181" fmla="*/ 1553951 h 2521253"/>
                <a:gd name="connsiteX182" fmla="*/ 310063 w 1203321"/>
                <a:gd name="connsiteY182" fmla="*/ 1538095 h 2521253"/>
                <a:gd name="connsiteX183" fmla="*/ 299492 w 1203321"/>
                <a:gd name="connsiteY183" fmla="*/ 1522238 h 2521253"/>
                <a:gd name="connsiteX184" fmla="*/ 304778 w 1203321"/>
                <a:gd name="connsiteY184" fmla="*/ 1501096 h 2521253"/>
                <a:gd name="connsiteX185" fmla="*/ 310063 w 1203321"/>
                <a:gd name="connsiteY185" fmla="*/ 1485239 h 2521253"/>
                <a:gd name="connsiteX186" fmla="*/ 315349 w 1203321"/>
                <a:gd name="connsiteY186" fmla="*/ 1442955 h 2521253"/>
                <a:gd name="connsiteX187" fmla="*/ 310063 w 1203321"/>
                <a:gd name="connsiteY187" fmla="*/ 1384814 h 2521253"/>
                <a:gd name="connsiteX188" fmla="*/ 299492 w 1203321"/>
                <a:gd name="connsiteY188" fmla="*/ 1353100 h 2521253"/>
                <a:gd name="connsiteX189" fmla="*/ 294207 w 1203321"/>
                <a:gd name="connsiteY189" fmla="*/ 1326673 h 2521253"/>
                <a:gd name="connsiteX190" fmla="*/ 283636 w 1203321"/>
                <a:gd name="connsiteY190" fmla="*/ 1310816 h 2521253"/>
                <a:gd name="connsiteX191" fmla="*/ 278350 w 1203321"/>
                <a:gd name="connsiteY191" fmla="*/ 1294959 h 2521253"/>
                <a:gd name="connsiteX192" fmla="*/ 273064 w 1203321"/>
                <a:gd name="connsiteY192" fmla="*/ 1263246 h 2521253"/>
                <a:gd name="connsiteX193" fmla="*/ 257208 w 1203321"/>
                <a:gd name="connsiteY193" fmla="*/ 1252675 h 2521253"/>
                <a:gd name="connsiteX194" fmla="*/ 230780 w 1203321"/>
                <a:gd name="connsiteY194" fmla="*/ 1215676 h 2521253"/>
                <a:gd name="connsiteX195" fmla="*/ 214923 w 1203321"/>
                <a:gd name="connsiteY195" fmla="*/ 1205105 h 2521253"/>
                <a:gd name="connsiteX196" fmla="*/ 204352 w 1203321"/>
                <a:gd name="connsiteY196" fmla="*/ 1189248 h 2521253"/>
                <a:gd name="connsiteX197" fmla="*/ 193781 w 1203321"/>
                <a:gd name="connsiteY197" fmla="*/ 1157535 h 2521253"/>
                <a:gd name="connsiteX198" fmla="*/ 177925 w 1203321"/>
                <a:gd name="connsiteY198" fmla="*/ 1152250 h 2521253"/>
                <a:gd name="connsiteX199" fmla="*/ 162068 w 1203321"/>
                <a:gd name="connsiteY199" fmla="*/ 1120536 h 2521253"/>
                <a:gd name="connsiteX200" fmla="*/ 135640 w 1203321"/>
                <a:gd name="connsiteY200" fmla="*/ 1094109 h 2521253"/>
                <a:gd name="connsiteX201" fmla="*/ 98641 w 1203321"/>
                <a:gd name="connsiteY201" fmla="*/ 1099394 h 2521253"/>
                <a:gd name="connsiteX202" fmla="*/ 82785 w 1203321"/>
                <a:gd name="connsiteY202" fmla="*/ 1104680 h 2521253"/>
                <a:gd name="connsiteX203" fmla="*/ 56357 w 1203321"/>
                <a:gd name="connsiteY203" fmla="*/ 1099394 h 2521253"/>
                <a:gd name="connsiteX204" fmla="*/ 51071 w 1203321"/>
                <a:gd name="connsiteY204" fmla="*/ 1083537 h 2521253"/>
                <a:gd name="connsiteX205" fmla="*/ 40500 w 1203321"/>
                <a:gd name="connsiteY205" fmla="*/ 993683 h 2521253"/>
                <a:gd name="connsiteX206" fmla="*/ 29929 w 1203321"/>
                <a:gd name="connsiteY206" fmla="*/ 951399 h 2521253"/>
                <a:gd name="connsiteX207" fmla="*/ 19358 w 1203321"/>
                <a:gd name="connsiteY207" fmla="*/ 935542 h 2521253"/>
                <a:gd name="connsiteX208" fmla="*/ 8787 w 1203321"/>
                <a:gd name="connsiteY208" fmla="*/ 893258 h 2521253"/>
                <a:gd name="connsiteX209" fmla="*/ 3501 w 1203321"/>
                <a:gd name="connsiteY209" fmla="*/ 877401 h 2521253"/>
                <a:gd name="connsiteX210" fmla="*/ 12023 w 1203321"/>
                <a:gd name="connsiteY210" fmla="*/ 800166 h 2521253"/>
                <a:gd name="connsiteX211" fmla="*/ 35215 w 1203321"/>
                <a:gd name="connsiteY211" fmla="*/ 782261 h 2521253"/>
                <a:gd name="connsiteX212" fmla="*/ 51071 w 1203321"/>
                <a:gd name="connsiteY212" fmla="*/ 776976 h 2521253"/>
                <a:gd name="connsiteX213" fmla="*/ 61643 w 1203321"/>
                <a:gd name="connsiteY213" fmla="*/ 766404 h 2521253"/>
                <a:gd name="connsiteX214" fmla="*/ 66928 w 1203321"/>
                <a:gd name="connsiteY214" fmla="*/ 750548 h 2521253"/>
                <a:gd name="connsiteX215" fmla="*/ 72214 w 1203321"/>
                <a:gd name="connsiteY215" fmla="*/ 687121 h 2521253"/>
                <a:gd name="connsiteX216" fmla="*/ 88070 w 1203321"/>
                <a:gd name="connsiteY216" fmla="*/ 655408 h 2521253"/>
                <a:gd name="connsiteX217" fmla="*/ 93356 w 1203321"/>
                <a:gd name="connsiteY217" fmla="*/ 639551 h 2521253"/>
                <a:gd name="connsiteX218" fmla="*/ 88070 w 1203321"/>
                <a:gd name="connsiteY218" fmla="*/ 618409 h 2521253"/>
                <a:gd name="connsiteX219" fmla="*/ 72214 w 1203321"/>
                <a:gd name="connsiteY219" fmla="*/ 607838 h 2521253"/>
                <a:gd name="connsiteX220" fmla="*/ 61643 w 1203321"/>
                <a:gd name="connsiteY220" fmla="*/ 591981 h 2521253"/>
                <a:gd name="connsiteX221" fmla="*/ 51071 w 1203321"/>
                <a:gd name="connsiteY221" fmla="*/ 581410 h 2521253"/>
                <a:gd name="connsiteX222" fmla="*/ 35215 w 1203321"/>
                <a:gd name="connsiteY222" fmla="*/ 533840 h 2521253"/>
                <a:gd name="connsiteX223" fmla="*/ 29929 w 1203321"/>
                <a:gd name="connsiteY223" fmla="*/ 517984 h 2521253"/>
                <a:gd name="connsiteX224" fmla="*/ 24644 w 1203321"/>
                <a:gd name="connsiteY224" fmla="*/ 502127 h 2521253"/>
                <a:gd name="connsiteX225" fmla="*/ 29929 w 1203321"/>
                <a:gd name="connsiteY225" fmla="*/ 433415 h 2521253"/>
                <a:gd name="connsiteX226" fmla="*/ 33561 w 1203321"/>
                <a:gd name="connsiteY226" fmla="*/ 415113 h 2521253"/>
                <a:gd name="connsiteX227" fmla="*/ 42478 w 1203321"/>
                <a:gd name="connsiteY227" fmla="*/ 395625 h 2521253"/>
                <a:gd name="connsiteX228" fmla="*/ 61643 w 1203321"/>
                <a:gd name="connsiteY228" fmla="*/ 369988 h 2521253"/>
                <a:gd name="connsiteX229" fmla="*/ 45786 w 1203321"/>
                <a:gd name="connsiteY229" fmla="*/ 364703 h 2521253"/>
                <a:gd name="connsiteX230" fmla="*/ 14073 w 1203321"/>
                <a:gd name="connsiteY230" fmla="*/ 348846 h 2521253"/>
                <a:gd name="connsiteX0" fmla="*/ 14073 w 1203321"/>
                <a:gd name="connsiteY0" fmla="*/ 348846 h 2521253"/>
                <a:gd name="connsiteX1" fmla="*/ 56357 w 1203321"/>
                <a:gd name="connsiteY1" fmla="*/ 327704 h 2521253"/>
                <a:gd name="connsiteX2" fmla="*/ 72214 w 1203321"/>
                <a:gd name="connsiteY2" fmla="*/ 311847 h 2521253"/>
                <a:gd name="connsiteX3" fmla="*/ 103927 w 1203321"/>
                <a:gd name="connsiteY3" fmla="*/ 295991 h 2521253"/>
                <a:gd name="connsiteX4" fmla="*/ 119784 w 1203321"/>
                <a:gd name="connsiteY4" fmla="*/ 285420 h 2521253"/>
                <a:gd name="connsiteX5" fmla="*/ 156782 w 1203321"/>
                <a:gd name="connsiteY5" fmla="*/ 274848 h 2521253"/>
                <a:gd name="connsiteX6" fmla="*/ 172639 w 1203321"/>
                <a:gd name="connsiteY6" fmla="*/ 264277 h 2521253"/>
                <a:gd name="connsiteX7" fmla="*/ 199067 w 1203321"/>
                <a:gd name="connsiteY7" fmla="*/ 237850 h 2521253"/>
                <a:gd name="connsiteX8" fmla="*/ 225495 w 1203321"/>
                <a:gd name="connsiteY8" fmla="*/ 221993 h 2521253"/>
                <a:gd name="connsiteX9" fmla="*/ 257208 w 1203321"/>
                <a:gd name="connsiteY9" fmla="*/ 200851 h 2521253"/>
                <a:gd name="connsiteX10" fmla="*/ 278350 w 1203321"/>
                <a:gd name="connsiteY10" fmla="*/ 195565 h 2521253"/>
                <a:gd name="connsiteX11" fmla="*/ 294207 w 1203321"/>
                <a:gd name="connsiteY11" fmla="*/ 190280 h 2521253"/>
                <a:gd name="connsiteX12" fmla="*/ 320634 w 1203321"/>
                <a:gd name="connsiteY12" fmla="*/ 184994 h 2521253"/>
                <a:gd name="connsiteX13" fmla="*/ 352348 w 1203321"/>
                <a:gd name="connsiteY13" fmla="*/ 174423 h 2521253"/>
                <a:gd name="connsiteX14" fmla="*/ 368204 w 1203321"/>
                <a:gd name="connsiteY14" fmla="*/ 169137 h 2521253"/>
                <a:gd name="connsiteX15" fmla="*/ 384061 w 1203321"/>
                <a:gd name="connsiteY15" fmla="*/ 153281 h 2521253"/>
                <a:gd name="connsiteX16" fmla="*/ 415774 w 1203321"/>
                <a:gd name="connsiteY16" fmla="*/ 137424 h 2521253"/>
                <a:gd name="connsiteX17" fmla="*/ 431631 w 1203321"/>
                <a:gd name="connsiteY17" fmla="*/ 121568 h 2521253"/>
                <a:gd name="connsiteX18" fmla="*/ 447488 w 1203321"/>
                <a:gd name="connsiteY18" fmla="*/ 116282 h 2521253"/>
                <a:gd name="connsiteX19" fmla="*/ 479201 w 1203321"/>
                <a:gd name="connsiteY19" fmla="*/ 95140 h 2521253"/>
                <a:gd name="connsiteX20" fmla="*/ 510914 w 1203321"/>
                <a:gd name="connsiteY20" fmla="*/ 79283 h 2521253"/>
                <a:gd name="connsiteX21" fmla="*/ 553199 w 1203321"/>
                <a:gd name="connsiteY21" fmla="*/ 68712 h 2521253"/>
                <a:gd name="connsiteX22" fmla="*/ 584912 w 1203321"/>
                <a:gd name="connsiteY22" fmla="*/ 47570 h 2521253"/>
                <a:gd name="connsiteX23" fmla="*/ 616625 w 1203321"/>
                <a:gd name="connsiteY23" fmla="*/ 36999 h 2521253"/>
                <a:gd name="connsiteX24" fmla="*/ 632482 w 1203321"/>
                <a:gd name="connsiteY24" fmla="*/ 31713 h 2521253"/>
                <a:gd name="connsiteX25" fmla="*/ 648338 w 1203321"/>
                <a:gd name="connsiteY25" fmla="*/ 21142 h 2521253"/>
                <a:gd name="connsiteX26" fmla="*/ 680052 w 1203321"/>
                <a:gd name="connsiteY26" fmla="*/ 10571 h 2521253"/>
                <a:gd name="connsiteX27" fmla="*/ 717051 w 1203321"/>
                <a:gd name="connsiteY27" fmla="*/ 0 h 2521253"/>
                <a:gd name="connsiteX28" fmla="*/ 727622 w 1203321"/>
                <a:gd name="connsiteY28" fmla="*/ 15857 h 2521253"/>
                <a:gd name="connsiteX29" fmla="*/ 701194 w 1203321"/>
                <a:gd name="connsiteY29" fmla="*/ 73998 h 2521253"/>
                <a:gd name="connsiteX30" fmla="*/ 695908 w 1203321"/>
                <a:gd name="connsiteY30" fmla="*/ 89854 h 2521253"/>
                <a:gd name="connsiteX31" fmla="*/ 701194 w 1203321"/>
                <a:gd name="connsiteY31" fmla="*/ 105711 h 2521253"/>
                <a:gd name="connsiteX32" fmla="*/ 732907 w 1203321"/>
                <a:gd name="connsiteY32" fmla="*/ 121568 h 2521253"/>
                <a:gd name="connsiteX33" fmla="*/ 743478 w 1203321"/>
                <a:gd name="connsiteY33" fmla="*/ 137424 h 2521253"/>
                <a:gd name="connsiteX34" fmla="*/ 717051 w 1203321"/>
                <a:gd name="connsiteY34" fmla="*/ 163852 h 2521253"/>
                <a:gd name="connsiteX35" fmla="*/ 717051 w 1203321"/>
                <a:gd name="connsiteY35" fmla="*/ 195565 h 2521253"/>
                <a:gd name="connsiteX36" fmla="*/ 743478 w 1203321"/>
                <a:gd name="connsiteY36" fmla="*/ 200851 h 2521253"/>
                <a:gd name="connsiteX37" fmla="*/ 748764 w 1203321"/>
                <a:gd name="connsiteY37" fmla="*/ 306562 h 2521253"/>
                <a:gd name="connsiteX38" fmla="*/ 738193 w 1203321"/>
                <a:gd name="connsiteY38" fmla="*/ 338275 h 2521253"/>
                <a:gd name="connsiteX39" fmla="*/ 738193 w 1203321"/>
                <a:gd name="connsiteY39" fmla="*/ 412273 h 2521253"/>
                <a:gd name="connsiteX40" fmla="*/ 743478 w 1203321"/>
                <a:gd name="connsiteY40" fmla="*/ 428129 h 2521253"/>
                <a:gd name="connsiteX41" fmla="*/ 759335 w 1203321"/>
                <a:gd name="connsiteY41" fmla="*/ 438700 h 2521253"/>
                <a:gd name="connsiteX42" fmla="*/ 780477 w 1203321"/>
                <a:gd name="connsiteY42" fmla="*/ 465128 h 2521253"/>
                <a:gd name="connsiteX43" fmla="*/ 791048 w 1203321"/>
                <a:gd name="connsiteY43" fmla="*/ 554983 h 2521253"/>
                <a:gd name="connsiteX44" fmla="*/ 796334 w 1203321"/>
                <a:gd name="connsiteY44" fmla="*/ 576125 h 2521253"/>
                <a:gd name="connsiteX45" fmla="*/ 838618 w 1203321"/>
                <a:gd name="connsiteY45" fmla="*/ 591981 h 2521253"/>
                <a:gd name="connsiteX46" fmla="*/ 875617 w 1203321"/>
                <a:gd name="connsiteY46" fmla="*/ 628980 h 2521253"/>
                <a:gd name="connsiteX47" fmla="*/ 917901 w 1203321"/>
                <a:gd name="connsiteY47" fmla="*/ 634266 h 2521253"/>
                <a:gd name="connsiteX48" fmla="*/ 933758 w 1203321"/>
                <a:gd name="connsiteY48" fmla="*/ 639551 h 2521253"/>
                <a:gd name="connsiteX49" fmla="*/ 944329 w 1203321"/>
                <a:gd name="connsiteY49" fmla="*/ 655408 h 2521253"/>
                <a:gd name="connsiteX50" fmla="*/ 960186 w 1203321"/>
                <a:gd name="connsiteY50" fmla="*/ 665979 h 2521253"/>
                <a:gd name="connsiteX51" fmla="*/ 981328 w 1203321"/>
                <a:gd name="connsiteY51" fmla="*/ 687121 h 2521253"/>
                <a:gd name="connsiteX52" fmla="*/ 997185 w 1203321"/>
                <a:gd name="connsiteY52" fmla="*/ 718835 h 2521253"/>
                <a:gd name="connsiteX53" fmla="*/ 1018327 w 1203321"/>
                <a:gd name="connsiteY53" fmla="*/ 750548 h 2521253"/>
                <a:gd name="connsiteX54" fmla="*/ 1023612 w 1203321"/>
                <a:gd name="connsiteY54" fmla="*/ 766404 h 2521253"/>
                <a:gd name="connsiteX55" fmla="*/ 1034184 w 1203321"/>
                <a:gd name="connsiteY55" fmla="*/ 819260 h 2521253"/>
                <a:gd name="connsiteX56" fmla="*/ 1050040 w 1203321"/>
                <a:gd name="connsiteY56" fmla="*/ 829831 h 2521253"/>
                <a:gd name="connsiteX57" fmla="*/ 1087039 w 1203321"/>
                <a:gd name="connsiteY57" fmla="*/ 872115 h 2521253"/>
                <a:gd name="connsiteX58" fmla="*/ 1113467 w 1203321"/>
                <a:gd name="connsiteY58" fmla="*/ 887972 h 2521253"/>
                <a:gd name="connsiteX59" fmla="*/ 1129323 w 1203321"/>
                <a:gd name="connsiteY59" fmla="*/ 898543 h 2521253"/>
                <a:gd name="connsiteX60" fmla="*/ 1145180 w 1203321"/>
                <a:gd name="connsiteY60" fmla="*/ 903829 h 2521253"/>
                <a:gd name="connsiteX61" fmla="*/ 1150466 w 1203321"/>
                <a:gd name="connsiteY61" fmla="*/ 919685 h 2521253"/>
                <a:gd name="connsiteX62" fmla="*/ 1161037 w 1203321"/>
                <a:gd name="connsiteY62" fmla="*/ 930257 h 2521253"/>
                <a:gd name="connsiteX63" fmla="*/ 1150466 w 1203321"/>
                <a:gd name="connsiteY63" fmla="*/ 935542 h 2521253"/>
                <a:gd name="connsiteX64" fmla="*/ 1134609 w 1203321"/>
                <a:gd name="connsiteY64" fmla="*/ 930257 h 2521253"/>
                <a:gd name="connsiteX65" fmla="*/ 1087039 w 1203321"/>
                <a:gd name="connsiteY65" fmla="*/ 935542 h 2521253"/>
                <a:gd name="connsiteX66" fmla="*/ 1108181 w 1203321"/>
                <a:gd name="connsiteY66" fmla="*/ 988398 h 2521253"/>
                <a:gd name="connsiteX67" fmla="*/ 1129323 w 1203321"/>
                <a:gd name="connsiteY67" fmla="*/ 1035968 h 2521253"/>
                <a:gd name="connsiteX68" fmla="*/ 1134609 w 1203321"/>
                <a:gd name="connsiteY68" fmla="*/ 1051824 h 2521253"/>
                <a:gd name="connsiteX69" fmla="*/ 1129323 w 1203321"/>
                <a:gd name="connsiteY69" fmla="*/ 1088823 h 2521253"/>
                <a:gd name="connsiteX70" fmla="*/ 1113467 w 1203321"/>
                <a:gd name="connsiteY70" fmla="*/ 1094109 h 2521253"/>
                <a:gd name="connsiteX71" fmla="*/ 1102896 w 1203321"/>
                <a:gd name="connsiteY71" fmla="*/ 1109965 h 2521253"/>
                <a:gd name="connsiteX72" fmla="*/ 1087039 w 1203321"/>
                <a:gd name="connsiteY72" fmla="*/ 1120536 h 2521253"/>
                <a:gd name="connsiteX73" fmla="*/ 1071182 w 1203321"/>
                <a:gd name="connsiteY73" fmla="*/ 1115251 h 2521253"/>
                <a:gd name="connsiteX74" fmla="*/ 1050040 w 1203321"/>
                <a:gd name="connsiteY74" fmla="*/ 1104680 h 2521253"/>
                <a:gd name="connsiteX75" fmla="*/ 1044755 w 1203321"/>
                <a:gd name="connsiteY75" fmla="*/ 1125822 h 2521253"/>
                <a:gd name="connsiteX76" fmla="*/ 1023612 w 1203321"/>
                <a:gd name="connsiteY76" fmla="*/ 1183963 h 2521253"/>
                <a:gd name="connsiteX77" fmla="*/ 1002470 w 1203321"/>
                <a:gd name="connsiteY77" fmla="*/ 1189248 h 2521253"/>
                <a:gd name="connsiteX78" fmla="*/ 976043 w 1203321"/>
                <a:gd name="connsiteY78" fmla="*/ 1231533 h 2521253"/>
                <a:gd name="connsiteX79" fmla="*/ 923187 w 1203321"/>
                <a:gd name="connsiteY79" fmla="*/ 1236818 h 2521253"/>
                <a:gd name="connsiteX80" fmla="*/ 928473 w 1203321"/>
                <a:gd name="connsiteY80" fmla="*/ 1268532 h 2521253"/>
                <a:gd name="connsiteX81" fmla="*/ 944329 w 1203321"/>
                <a:gd name="connsiteY81" fmla="*/ 1279103 h 2521253"/>
                <a:gd name="connsiteX82" fmla="*/ 997185 w 1203321"/>
                <a:gd name="connsiteY82" fmla="*/ 1284388 h 2521253"/>
                <a:gd name="connsiteX83" fmla="*/ 1028898 w 1203321"/>
                <a:gd name="connsiteY83" fmla="*/ 1294959 h 2521253"/>
                <a:gd name="connsiteX84" fmla="*/ 1050040 w 1203321"/>
                <a:gd name="connsiteY84" fmla="*/ 1358386 h 2521253"/>
                <a:gd name="connsiteX85" fmla="*/ 1060611 w 1203321"/>
                <a:gd name="connsiteY85" fmla="*/ 1390099 h 2521253"/>
                <a:gd name="connsiteX86" fmla="*/ 1071182 w 1203321"/>
                <a:gd name="connsiteY86" fmla="*/ 1427098 h 2521253"/>
                <a:gd name="connsiteX87" fmla="*/ 1087039 w 1203321"/>
                <a:gd name="connsiteY87" fmla="*/ 1437669 h 2521253"/>
                <a:gd name="connsiteX88" fmla="*/ 1081753 w 1203321"/>
                <a:gd name="connsiteY88" fmla="*/ 1464097 h 2521253"/>
                <a:gd name="connsiteX89" fmla="*/ 1071182 w 1203321"/>
                <a:gd name="connsiteY89" fmla="*/ 1495810 h 2521253"/>
                <a:gd name="connsiteX90" fmla="*/ 1076468 w 1203321"/>
                <a:gd name="connsiteY90" fmla="*/ 1511667 h 2521253"/>
                <a:gd name="connsiteX91" fmla="*/ 1087039 w 1203321"/>
                <a:gd name="connsiteY91" fmla="*/ 1527524 h 2521253"/>
                <a:gd name="connsiteX92" fmla="*/ 1065897 w 1203321"/>
                <a:gd name="connsiteY92" fmla="*/ 1559237 h 2521253"/>
                <a:gd name="connsiteX93" fmla="*/ 1055326 w 1203321"/>
                <a:gd name="connsiteY93" fmla="*/ 1575094 h 2521253"/>
                <a:gd name="connsiteX94" fmla="*/ 1050040 w 1203321"/>
                <a:gd name="connsiteY94" fmla="*/ 1590950 h 2521253"/>
                <a:gd name="connsiteX95" fmla="*/ 1023612 w 1203321"/>
                <a:gd name="connsiteY95" fmla="*/ 1596236 h 2521253"/>
                <a:gd name="connsiteX96" fmla="*/ 1013041 w 1203321"/>
                <a:gd name="connsiteY96" fmla="*/ 1612092 h 2521253"/>
                <a:gd name="connsiteX97" fmla="*/ 1002470 w 1203321"/>
                <a:gd name="connsiteY97" fmla="*/ 1643806 h 2521253"/>
                <a:gd name="connsiteX98" fmla="*/ 1028898 w 1203321"/>
                <a:gd name="connsiteY98" fmla="*/ 1670233 h 2521253"/>
                <a:gd name="connsiteX99" fmla="*/ 1039469 w 1203321"/>
                <a:gd name="connsiteY99" fmla="*/ 1686090 h 2521253"/>
                <a:gd name="connsiteX100" fmla="*/ 1071182 w 1203321"/>
                <a:gd name="connsiteY100" fmla="*/ 1701947 h 2521253"/>
                <a:gd name="connsiteX101" fmla="*/ 1060611 w 1203321"/>
                <a:gd name="connsiteY101" fmla="*/ 1728374 h 2521253"/>
                <a:gd name="connsiteX102" fmla="*/ 1028898 w 1203321"/>
                <a:gd name="connsiteY102" fmla="*/ 1738946 h 2521253"/>
                <a:gd name="connsiteX103" fmla="*/ 1013041 w 1203321"/>
                <a:gd name="connsiteY103" fmla="*/ 1754802 h 2521253"/>
                <a:gd name="connsiteX104" fmla="*/ 997185 w 1203321"/>
                <a:gd name="connsiteY104" fmla="*/ 1765373 h 2521253"/>
                <a:gd name="connsiteX105" fmla="*/ 970757 w 1203321"/>
                <a:gd name="connsiteY105" fmla="*/ 1791801 h 2521253"/>
                <a:gd name="connsiteX106" fmla="*/ 960186 w 1203321"/>
                <a:gd name="connsiteY106" fmla="*/ 1807658 h 2521253"/>
                <a:gd name="connsiteX107" fmla="*/ 944329 w 1203321"/>
                <a:gd name="connsiteY107" fmla="*/ 1818229 h 2521253"/>
                <a:gd name="connsiteX108" fmla="*/ 933758 w 1203321"/>
                <a:gd name="connsiteY108" fmla="*/ 1849942 h 2521253"/>
                <a:gd name="connsiteX109" fmla="*/ 939044 w 1203321"/>
                <a:gd name="connsiteY109" fmla="*/ 1881655 h 2521253"/>
                <a:gd name="connsiteX110" fmla="*/ 949615 w 1203321"/>
                <a:gd name="connsiteY110" fmla="*/ 1913369 h 2521253"/>
                <a:gd name="connsiteX111" fmla="*/ 954900 w 1203321"/>
                <a:gd name="connsiteY111" fmla="*/ 1929225 h 2521253"/>
                <a:gd name="connsiteX112" fmla="*/ 960186 w 1203321"/>
                <a:gd name="connsiteY112" fmla="*/ 1945082 h 2521253"/>
                <a:gd name="connsiteX113" fmla="*/ 965471 w 1203321"/>
                <a:gd name="connsiteY113" fmla="*/ 1960939 h 2521253"/>
                <a:gd name="connsiteX114" fmla="*/ 970757 w 1203321"/>
                <a:gd name="connsiteY114" fmla="*/ 2045507 h 2521253"/>
                <a:gd name="connsiteX115" fmla="*/ 976043 w 1203321"/>
                <a:gd name="connsiteY115" fmla="*/ 2061364 h 2521253"/>
                <a:gd name="connsiteX116" fmla="*/ 991899 w 1203321"/>
                <a:gd name="connsiteY116" fmla="*/ 2077221 h 2521253"/>
                <a:gd name="connsiteX117" fmla="*/ 1002470 w 1203321"/>
                <a:gd name="connsiteY117" fmla="*/ 2156504 h 2521253"/>
                <a:gd name="connsiteX118" fmla="*/ 1013041 w 1203321"/>
                <a:gd name="connsiteY118" fmla="*/ 2219931 h 2521253"/>
                <a:gd name="connsiteX119" fmla="*/ 1034184 w 1203321"/>
                <a:gd name="connsiteY119" fmla="*/ 2256929 h 2521253"/>
                <a:gd name="connsiteX120" fmla="*/ 1050040 w 1203321"/>
                <a:gd name="connsiteY120" fmla="*/ 2304499 h 2521253"/>
                <a:gd name="connsiteX121" fmla="*/ 1055326 w 1203321"/>
                <a:gd name="connsiteY121" fmla="*/ 2320356 h 2521253"/>
                <a:gd name="connsiteX122" fmla="*/ 1087039 w 1203321"/>
                <a:gd name="connsiteY122" fmla="*/ 2352069 h 2521253"/>
                <a:gd name="connsiteX123" fmla="*/ 1139895 w 1203321"/>
                <a:gd name="connsiteY123" fmla="*/ 2404925 h 2521253"/>
                <a:gd name="connsiteX124" fmla="*/ 1203321 w 1203321"/>
                <a:gd name="connsiteY124" fmla="*/ 2415496 h 2521253"/>
                <a:gd name="connsiteX125" fmla="*/ 1198036 w 1203321"/>
                <a:gd name="connsiteY125" fmla="*/ 2431352 h 2521253"/>
                <a:gd name="connsiteX126" fmla="*/ 1192750 w 1203321"/>
                <a:gd name="connsiteY126" fmla="*/ 2452495 h 2521253"/>
                <a:gd name="connsiteX127" fmla="*/ 1176893 w 1203321"/>
                <a:gd name="connsiteY127" fmla="*/ 2457780 h 2521253"/>
                <a:gd name="connsiteX128" fmla="*/ 1150466 w 1203321"/>
                <a:gd name="connsiteY128" fmla="*/ 2463066 h 2521253"/>
                <a:gd name="connsiteX129" fmla="*/ 1134609 w 1203321"/>
                <a:gd name="connsiteY129" fmla="*/ 2489494 h 2521253"/>
                <a:gd name="connsiteX130" fmla="*/ 1102896 w 1203321"/>
                <a:gd name="connsiteY130" fmla="*/ 2500065 h 2521253"/>
                <a:gd name="connsiteX131" fmla="*/ 1092325 w 1203321"/>
                <a:gd name="connsiteY131" fmla="*/ 2515921 h 2521253"/>
                <a:gd name="connsiteX132" fmla="*/ 1055326 w 1203321"/>
                <a:gd name="connsiteY132" fmla="*/ 2515921 h 2521253"/>
                <a:gd name="connsiteX133" fmla="*/ 1028898 w 1203321"/>
                <a:gd name="connsiteY133" fmla="*/ 2494779 h 2521253"/>
                <a:gd name="connsiteX134" fmla="*/ 997185 w 1203321"/>
                <a:gd name="connsiteY134" fmla="*/ 2473637 h 2521253"/>
                <a:gd name="connsiteX135" fmla="*/ 960186 w 1203321"/>
                <a:gd name="connsiteY135" fmla="*/ 2431352 h 2521253"/>
                <a:gd name="connsiteX136" fmla="*/ 928473 w 1203321"/>
                <a:gd name="connsiteY136" fmla="*/ 2420781 h 2521253"/>
                <a:gd name="connsiteX137" fmla="*/ 917901 w 1203321"/>
                <a:gd name="connsiteY137" fmla="*/ 2404925 h 2521253"/>
                <a:gd name="connsiteX138" fmla="*/ 886188 w 1203321"/>
                <a:gd name="connsiteY138" fmla="*/ 2389068 h 2521253"/>
                <a:gd name="connsiteX139" fmla="*/ 859760 w 1203321"/>
                <a:gd name="connsiteY139" fmla="*/ 2367926 h 2521253"/>
                <a:gd name="connsiteX140" fmla="*/ 843904 w 1203321"/>
                <a:gd name="connsiteY140" fmla="*/ 2336213 h 2521253"/>
                <a:gd name="connsiteX141" fmla="*/ 833333 w 1203321"/>
                <a:gd name="connsiteY141" fmla="*/ 2304499 h 2521253"/>
                <a:gd name="connsiteX142" fmla="*/ 822762 w 1203321"/>
                <a:gd name="connsiteY142" fmla="*/ 2272786 h 2521253"/>
                <a:gd name="connsiteX143" fmla="*/ 817476 w 1203321"/>
                <a:gd name="connsiteY143" fmla="*/ 2256929 h 2521253"/>
                <a:gd name="connsiteX144" fmla="*/ 806905 w 1203321"/>
                <a:gd name="connsiteY144" fmla="*/ 2241073 h 2521253"/>
                <a:gd name="connsiteX145" fmla="*/ 801619 w 1203321"/>
                <a:gd name="connsiteY145" fmla="*/ 2193503 h 2521253"/>
                <a:gd name="connsiteX146" fmla="*/ 796334 w 1203321"/>
                <a:gd name="connsiteY146" fmla="*/ 2177646 h 2521253"/>
                <a:gd name="connsiteX147" fmla="*/ 780477 w 1203321"/>
                <a:gd name="connsiteY147" fmla="*/ 2161789 h 2521253"/>
                <a:gd name="connsiteX148" fmla="*/ 764621 w 1203321"/>
                <a:gd name="connsiteY148" fmla="*/ 2151218 h 2521253"/>
                <a:gd name="connsiteX149" fmla="*/ 754049 w 1203321"/>
                <a:gd name="connsiteY149" fmla="*/ 2161789 h 2521253"/>
                <a:gd name="connsiteX150" fmla="*/ 738193 w 1203321"/>
                <a:gd name="connsiteY150" fmla="*/ 2167075 h 2521253"/>
                <a:gd name="connsiteX151" fmla="*/ 722336 w 1203321"/>
                <a:gd name="connsiteY151" fmla="*/ 2177646 h 2521253"/>
                <a:gd name="connsiteX152" fmla="*/ 706479 w 1203321"/>
                <a:gd name="connsiteY152" fmla="*/ 2172361 h 2521253"/>
                <a:gd name="connsiteX153" fmla="*/ 701194 w 1203321"/>
                <a:gd name="connsiteY153" fmla="*/ 2145933 h 2521253"/>
                <a:gd name="connsiteX154" fmla="*/ 695908 w 1203321"/>
                <a:gd name="connsiteY154" fmla="*/ 2130076 h 2521253"/>
                <a:gd name="connsiteX155" fmla="*/ 664195 w 1203321"/>
                <a:gd name="connsiteY155" fmla="*/ 2108934 h 2521253"/>
                <a:gd name="connsiteX156" fmla="*/ 632482 w 1203321"/>
                <a:gd name="connsiteY156" fmla="*/ 2093077 h 2521253"/>
                <a:gd name="connsiteX157" fmla="*/ 627196 w 1203321"/>
                <a:gd name="connsiteY157" fmla="*/ 2077221 h 2521253"/>
                <a:gd name="connsiteX158" fmla="*/ 606054 w 1203321"/>
                <a:gd name="connsiteY158" fmla="*/ 2071935 h 2521253"/>
                <a:gd name="connsiteX159" fmla="*/ 574341 w 1203321"/>
                <a:gd name="connsiteY159" fmla="*/ 2066650 h 2521253"/>
                <a:gd name="connsiteX160" fmla="*/ 521485 w 1203321"/>
                <a:gd name="connsiteY160" fmla="*/ 2050793 h 2521253"/>
                <a:gd name="connsiteX161" fmla="*/ 495058 w 1203321"/>
                <a:gd name="connsiteY161" fmla="*/ 2056078 h 2521253"/>
                <a:gd name="connsiteX162" fmla="*/ 484486 w 1203321"/>
                <a:gd name="connsiteY162" fmla="*/ 2087792 h 2521253"/>
                <a:gd name="connsiteX163" fmla="*/ 479201 w 1203321"/>
                <a:gd name="connsiteY163" fmla="*/ 2103648 h 2521253"/>
                <a:gd name="connsiteX164" fmla="*/ 452773 w 1203321"/>
                <a:gd name="connsiteY164" fmla="*/ 2124791 h 2521253"/>
                <a:gd name="connsiteX165" fmla="*/ 426345 w 1203321"/>
                <a:gd name="connsiteY165" fmla="*/ 2119505 h 2521253"/>
                <a:gd name="connsiteX166" fmla="*/ 410489 w 1203321"/>
                <a:gd name="connsiteY166" fmla="*/ 2114220 h 2521253"/>
                <a:gd name="connsiteX167" fmla="*/ 405203 w 1203321"/>
                <a:gd name="connsiteY167" fmla="*/ 2098363 h 2521253"/>
                <a:gd name="connsiteX168" fmla="*/ 373490 w 1203321"/>
                <a:gd name="connsiteY168" fmla="*/ 2093077 h 2521253"/>
                <a:gd name="connsiteX169" fmla="*/ 368204 w 1203321"/>
                <a:gd name="connsiteY169" fmla="*/ 2077221 h 2521253"/>
                <a:gd name="connsiteX170" fmla="*/ 373490 w 1203321"/>
                <a:gd name="connsiteY170" fmla="*/ 2008509 h 2521253"/>
                <a:gd name="connsiteX171" fmla="*/ 378775 w 1203321"/>
                <a:gd name="connsiteY171" fmla="*/ 1992652 h 2521253"/>
                <a:gd name="connsiteX172" fmla="*/ 384061 w 1203321"/>
                <a:gd name="connsiteY172" fmla="*/ 1971510 h 2521253"/>
                <a:gd name="connsiteX173" fmla="*/ 378775 w 1203321"/>
                <a:gd name="connsiteY173" fmla="*/ 1902798 h 2521253"/>
                <a:gd name="connsiteX174" fmla="*/ 373490 w 1203321"/>
                <a:gd name="connsiteY174" fmla="*/ 1886941 h 2521253"/>
                <a:gd name="connsiteX175" fmla="*/ 368204 w 1203321"/>
                <a:gd name="connsiteY175" fmla="*/ 1865799 h 2521253"/>
                <a:gd name="connsiteX176" fmla="*/ 352348 w 1203321"/>
                <a:gd name="connsiteY176" fmla="*/ 1807658 h 2521253"/>
                <a:gd name="connsiteX177" fmla="*/ 336491 w 1203321"/>
                <a:gd name="connsiteY177" fmla="*/ 1797087 h 2521253"/>
                <a:gd name="connsiteX178" fmla="*/ 320634 w 1203321"/>
                <a:gd name="connsiteY178" fmla="*/ 1749517 h 2521253"/>
                <a:gd name="connsiteX179" fmla="*/ 315349 w 1203321"/>
                <a:gd name="connsiteY179" fmla="*/ 1733660 h 2521253"/>
                <a:gd name="connsiteX180" fmla="*/ 310063 w 1203321"/>
                <a:gd name="connsiteY180" fmla="*/ 1717803 h 2521253"/>
                <a:gd name="connsiteX181" fmla="*/ 315349 w 1203321"/>
                <a:gd name="connsiteY181" fmla="*/ 1553951 h 2521253"/>
                <a:gd name="connsiteX182" fmla="*/ 310063 w 1203321"/>
                <a:gd name="connsiteY182" fmla="*/ 1538095 h 2521253"/>
                <a:gd name="connsiteX183" fmla="*/ 299492 w 1203321"/>
                <a:gd name="connsiteY183" fmla="*/ 1522238 h 2521253"/>
                <a:gd name="connsiteX184" fmla="*/ 304778 w 1203321"/>
                <a:gd name="connsiteY184" fmla="*/ 1501096 h 2521253"/>
                <a:gd name="connsiteX185" fmla="*/ 310063 w 1203321"/>
                <a:gd name="connsiteY185" fmla="*/ 1485239 h 2521253"/>
                <a:gd name="connsiteX186" fmla="*/ 315349 w 1203321"/>
                <a:gd name="connsiteY186" fmla="*/ 1442955 h 2521253"/>
                <a:gd name="connsiteX187" fmla="*/ 310063 w 1203321"/>
                <a:gd name="connsiteY187" fmla="*/ 1384814 h 2521253"/>
                <a:gd name="connsiteX188" fmla="*/ 299492 w 1203321"/>
                <a:gd name="connsiteY188" fmla="*/ 1353100 h 2521253"/>
                <a:gd name="connsiteX189" fmla="*/ 294207 w 1203321"/>
                <a:gd name="connsiteY189" fmla="*/ 1326673 h 2521253"/>
                <a:gd name="connsiteX190" fmla="*/ 283636 w 1203321"/>
                <a:gd name="connsiteY190" fmla="*/ 1310816 h 2521253"/>
                <a:gd name="connsiteX191" fmla="*/ 278350 w 1203321"/>
                <a:gd name="connsiteY191" fmla="*/ 1294959 h 2521253"/>
                <a:gd name="connsiteX192" fmla="*/ 273064 w 1203321"/>
                <a:gd name="connsiteY192" fmla="*/ 1263246 h 2521253"/>
                <a:gd name="connsiteX193" fmla="*/ 257208 w 1203321"/>
                <a:gd name="connsiteY193" fmla="*/ 1252675 h 2521253"/>
                <a:gd name="connsiteX194" fmla="*/ 230780 w 1203321"/>
                <a:gd name="connsiteY194" fmla="*/ 1215676 h 2521253"/>
                <a:gd name="connsiteX195" fmla="*/ 214923 w 1203321"/>
                <a:gd name="connsiteY195" fmla="*/ 1205105 h 2521253"/>
                <a:gd name="connsiteX196" fmla="*/ 204352 w 1203321"/>
                <a:gd name="connsiteY196" fmla="*/ 1189248 h 2521253"/>
                <a:gd name="connsiteX197" fmla="*/ 193781 w 1203321"/>
                <a:gd name="connsiteY197" fmla="*/ 1157535 h 2521253"/>
                <a:gd name="connsiteX198" fmla="*/ 177925 w 1203321"/>
                <a:gd name="connsiteY198" fmla="*/ 1152250 h 2521253"/>
                <a:gd name="connsiteX199" fmla="*/ 162068 w 1203321"/>
                <a:gd name="connsiteY199" fmla="*/ 1120536 h 2521253"/>
                <a:gd name="connsiteX200" fmla="*/ 135640 w 1203321"/>
                <a:gd name="connsiteY200" fmla="*/ 1094109 h 2521253"/>
                <a:gd name="connsiteX201" fmla="*/ 98641 w 1203321"/>
                <a:gd name="connsiteY201" fmla="*/ 1099394 h 2521253"/>
                <a:gd name="connsiteX202" fmla="*/ 82785 w 1203321"/>
                <a:gd name="connsiteY202" fmla="*/ 1104680 h 2521253"/>
                <a:gd name="connsiteX203" fmla="*/ 56357 w 1203321"/>
                <a:gd name="connsiteY203" fmla="*/ 1099394 h 2521253"/>
                <a:gd name="connsiteX204" fmla="*/ 51071 w 1203321"/>
                <a:gd name="connsiteY204" fmla="*/ 1083537 h 2521253"/>
                <a:gd name="connsiteX205" fmla="*/ 40500 w 1203321"/>
                <a:gd name="connsiteY205" fmla="*/ 993683 h 2521253"/>
                <a:gd name="connsiteX206" fmla="*/ 29929 w 1203321"/>
                <a:gd name="connsiteY206" fmla="*/ 951399 h 2521253"/>
                <a:gd name="connsiteX207" fmla="*/ 19358 w 1203321"/>
                <a:gd name="connsiteY207" fmla="*/ 935542 h 2521253"/>
                <a:gd name="connsiteX208" fmla="*/ 8787 w 1203321"/>
                <a:gd name="connsiteY208" fmla="*/ 893258 h 2521253"/>
                <a:gd name="connsiteX209" fmla="*/ 3501 w 1203321"/>
                <a:gd name="connsiteY209" fmla="*/ 877401 h 2521253"/>
                <a:gd name="connsiteX210" fmla="*/ 12023 w 1203321"/>
                <a:gd name="connsiteY210" fmla="*/ 797721 h 2521253"/>
                <a:gd name="connsiteX211" fmla="*/ 35215 w 1203321"/>
                <a:gd name="connsiteY211" fmla="*/ 782261 h 2521253"/>
                <a:gd name="connsiteX212" fmla="*/ 51071 w 1203321"/>
                <a:gd name="connsiteY212" fmla="*/ 776976 h 2521253"/>
                <a:gd name="connsiteX213" fmla="*/ 61643 w 1203321"/>
                <a:gd name="connsiteY213" fmla="*/ 766404 h 2521253"/>
                <a:gd name="connsiteX214" fmla="*/ 66928 w 1203321"/>
                <a:gd name="connsiteY214" fmla="*/ 750548 h 2521253"/>
                <a:gd name="connsiteX215" fmla="*/ 72214 w 1203321"/>
                <a:gd name="connsiteY215" fmla="*/ 687121 h 2521253"/>
                <a:gd name="connsiteX216" fmla="*/ 88070 w 1203321"/>
                <a:gd name="connsiteY216" fmla="*/ 655408 h 2521253"/>
                <a:gd name="connsiteX217" fmla="*/ 93356 w 1203321"/>
                <a:gd name="connsiteY217" fmla="*/ 639551 h 2521253"/>
                <a:gd name="connsiteX218" fmla="*/ 88070 w 1203321"/>
                <a:gd name="connsiteY218" fmla="*/ 618409 h 2521253"/>
                <a:gd name="connsiteX219" fmla="*/ 72214 w 1203321"/>
                <a:gd name="connsiteY219" fmla="*/ 607838 h 2521253"/>
                <a:gd name="connsiteX220" fmla="*/ 61643 w 1203321"/>
                <a:gd name="connsiteY220" fmla="*/ 591981 h 2521253"/>
                <a:gd name="connsiteX221" fmla="*/ 51071 w 1203321"/>
                <a:gd name="connsiteY221" fmla="*/ 581410 h 2521253"/>
                <a:gd name="connsiteX222" fmla="*/ 35215 w 1203321"/>
                <a:gd name="connsiteY222" fmla="*/ 533840 h 2521253"/>
                <a:gd name="connsiteX223" fmla="*/ 29929 w 1203321"/>
                <a:gd name="connsiteY223" fmla="*/ 517984 h 2521253"/>
                <a:gd name="connsiteX224" fmla="*/ 24644 w 1203321"/>
                <a:gd name="connsiteY224" fmla="*/ 502127 h 2521253"/>
                <a:gd name="connsiteX225" fmla="*/ 29929 w 1203321"/>
                <a:gd name="connsiteY225" fmla="*/ 433415 h 2521253"/>
                <a:gd name="connsiteX226" fmla="*/ 33561 w 1203321"/>
                <a:gd name="connsiteY226" fmla="*/ 415113 h 2521253"/>
                <a:gd name="connsiteX227" fmla="*/ 42478 w 1203321"/>
                <a:gd name="connsiteY227" fmla="*/ 395625 h 2521253"/>
                <a:gd name="connsiteX228" fmla="*/ 61643 w 1203321"/>
                <a:gd name="connsiteY228" fmla="*/ 369988 h 2521253"/>
                <a:gd name="connsiteX229" fmla="*/ 45786 w 1203321"/>
                <a:gd name="connsiteY229" fmla="*/ 364703 h 2521253"/>
                <a:gd name="connsiteX230" fmla="*/ 14073 w 1203321"/>
                <a:gd name="connsiteY230" fmla="*/ 348846 h 2521253"/>
                <a:gd name="connsiteX0" fmla="*/ 10572 w 1199820"/>
                <a:gd name="connsiteY0" fmla="*/ 348846 h 2521253"/>
                <a:gd name="connsiteX1" fmla="*/ 52856 w 1199820"/>
                <a:gd name="connsiteY1" fmla="*/ 327704 h 2521253"/>
                <a:gd name="connsiteX2" fmla="*/ 68713 w 1199820"/>
                <a:gd name="connsiteY2" fmla="*/ 311847 h 2521253"/>
                <a:gd name="connsiteX3" fmla="*/ 100426 w 1199820"/>
                <a:gd name="connsiteY3" fmla="*/ 295991 h 2521253"/>
                <a:gd name="connsiteX4" fmla="*/ 116283 w 1199820"/>
                <a:gd name="connsiteY4" fmla="*/ 285420 h 2521253"/>
                <a:gd name="connsiteX5" fmla="*/ 153281 w 1199820"/>
                <a:gd name="connsiteY5" fmla="*/ 274848 h 2521253"/>
                <a:gd name="connsiteX6" fmla="*/ 169138 w 1199820"/>
                <a:gd name="connsiteY6" fmla="*/ 264277 h 2521253"/>
                <a:gd name="connsiteX7" fmla="*/ 195566 w 1199820"/>
                <a:gd name="connsiteY7" fmla="*/ 237850 h 2521253"/>
                <a:gd name="connsiteX8" fmla="*/ 221994 w 1199820"/>
                <a:gd name="connsiteY8" fmla="*/ 221993 h 2521253"/>
                <a:gd name="connsiteX9" fmla="*/ 253707 w 1199820"/>
                <a:gd name="connsiteY9" fmla="*/ 200851 h 2521253"/>
                <a:gd name="connsiteX10" fmla="*/ 274849 w 1199820"/>
                <a:gd name="connsiteY10" fmla="*/ 195565 h 2521253"/>
                <a:gd name="connsiteX11" fmla="*/ 290706 w 1199820"/>
                <a:gd name="connsiteY11" fmla="*/ 190280 h 2521253"/>
                <a:gd name="connsiteX12" fmla="*/ 317133 w 1199820"/>
                <a:gd name="connsiteY12" fmla="*/ 184994 h 2521253"/>
                <a:gd name="connsiteX13" fmla="*/ 348847 w 1199820"/>
                <a:gd name="connsiteY13" fmla="*/ 174423 h 2521253"/>
                <a:gd name="connsiteX14" fmla="*/ 364703 w 1199820"/>
                <a:gd name="connsiteY14" fmla="*/ 169137 h 2521253"/>
                <a:gd name="connsiteX15" fmla="*/ 380560 w 1199820"/>
                <a:gd name="connsiteY15" fmla="*/ 153281 h 2521253"/>
                <a:gd name="connsiteX16" fmla="*/ 412273 w 1199820"/>
                <a:gd name="connsiteY16" fmla="*/ 137424 h 2521253"/>
                <a:gd name="connsiteX17" fmla="*/ 428130 w 1199820"/>
                <a:gd name="connsiteY17" fmla="*/ 121568 h 2521253"/>
                <a:gd name="connsiteX18" fmla="*/ 443987 w 1199820"/>
                <a:gd name="connsiteY18" fmla="*/ 116282 h 2521253"/>
                <a:gd name="connsiteX19" fmla="*/ 475700 w 1199820"/>
                <a:gd name="connsiteY19" fmla="*/ 95140 h 2521253"/>
                <a:gd name="connsiteX20" fmla="*/ 507413 w 1199820"/>
                <a:gd name="connsiteY20" fmla="*/ 79283 h 2521253"/>
                <a:gd name="connsiteX21" fmla="*/ 549698 w 1199820"/>
                <a:gd name="connsiteY21" fmla="*/ 68712 h 2521253"/>
                <a:gd name="connsiteX22" fmla="*/ 581411 w 1199820"/>
                <a:gd name="connsiteY22" fmla="*/ 47570 h 2521253"/>
                <a:gd name="connsiteX23" fmla="*/ 613124 w 1199820"/>
                <a:gd name="connsiteY23" fmla="*/ 36999 h 2521253"/>
                <a:gd name="connsiteX24" fmla="*/ 628981 w 1199820"/>
                <a:gd name="connsiteY24" fmla="*/ 31713 h 2521253"/>
                <a:gd name="connsiteX25" fmla="*/ 644837 w 1199820"/>
                <a:gd name="connsiteY25" fmla="*/ 21142 h 2521253"/>
                <a:gd name="connsiteX26" fmla="*/ 676551 w 1199820"/>
                <a:gd name="connsiteY26" fmla="*/ 10571 h 2521253"/>
                <a:gd name="connsiteX27" fmla="*/ 713550 w 1199820"/>
                <a:gd name="connsiteY27" fmla="*/ 0 h 2521253"/>
                <a:gd name="connsiteX28" fmla="*/ 724121 w 1199820"/>
                <a:gd name="connsiteY28" fmla="*/ 15857 h 2521253"/>
                <a:gd name="connsiteX29" fmla="*/ 697693 w 1199820"/>
                <a:gd name="connsiteY29" fmla="*/ 73998 h 2521253"/>
                <a:gd name="connsiteX30" fmla="*/ 692407 w 1199820"/>
                <a:gd name="connsiteY30" fmla="*/ 89854 h 2521253"/>
                <a:gd name="connsiteX31" fmla="*/ 697693 w 1199820"/>
                <a:gd name="connsiteY31" fmla="*/ 105711 h 2521253"/>
                <a:gd name="connsiteX32" fmla="*/ 729406 w 1199820"/>
                <a:gd name="connsiteY32" fmla="*/ 121568 h 2521253"/>
                <a:gd name="connsiteX33" fmla="*/ 739977 w 1199820"/>
                <a:gd name="connsiteY33" fmla="*/ 137424 h 2521253"/>
                <a:gd name="connsiteX34" fmla="*/ 713550 w 1199820"/>
                <a:gd name="connsiteY34" fmla="*/ 163852 h 2521253"/>
                <a:gd name="connsiteX35" fmla="*/ 713550 w 1199820"/>
                <a:gd name="connsiteY35" fmla="*/ 195565 h 2521253"/>
                <a:gd name="connsiteX36" fmla="*/ 739977 w 1199820"/>
                <a:gd name="connsiteY36" fmla="*/ 200851 h 2521253"/>
                <a:gd name="connsiteX37" fmla="*/ 745263 w 1199820"/>
                <a:gd name="connsiteY37" fmla="*/ 306562 h 2521253"/>
                <a:gd name="connsiteX38" fmla="*/ 734692 w 1199820"/>
                <a:gd name="connsiteY38" fmla="*/ 338275 h 2521253"/>
                <a:gd name="connsiteX39" fmla="*/ 734692 w 1199820"/>
                <a:gd name="connsiteY39" fmla="*/ 412273 h 2521253"/>
                <a:gd name="connsiteX40" fmla="*/ 739977 w 1199820"/>
                <a:gd name="connsiteY40" fmla="*/ 428129 h 2521253"/>
                <a:gd name="connsiteX41" fmla="*/ 755834 w 1199820"/>
                <a:gd name="connsiteY41" fmla="*/ 438700 h 2521253"/>
                <a:gd name="connsiteX42" fmla="*/ 776976 w 1199820"/>
                <a:gd name="connsiteY42" fmla="*/ 465128 h 2521253"/>
                <a:gd name="connsiteX43" fmla="*/ 787547 w 1199820"/>
                <a:gd name="connsiteY43" fmla="*/ 554983 h 2521253"/>
                <a:gd name="connsiteX44" fmla="*/ 792833 w 1199820"/>
                <a:gd name="connsiteY44" fmla="*/ 576125 h 2521253"/>
                <a:gd name="connsiteX45" fmla="*/ 835117 w 1199820"/>
                <a:gd name="connsiteY45" fmla="*/ 591981 h 2521253"/>
                <a:gd name="connsiteX46" fmla="*/ 872116 w 1199820"/>
                <a:gd name="connsiteY46" fmla="*/ 628980 h 2521253"/>
                <a:gd name="connsiteX47" fmla="*/ 914400 w 1199820"/>
                <a:gd name="connsiteY47" fmla="*/ 634266 h 2521253"/>
                <a:gd name="connsiteX48" fmla="*/ 930257 w 1199820"/>
                <a:gd name="connsiteY48" fmla="*/ 639551 h 2521253"/>
                <a:gd name="connsiteX49" fmla="*/ 940828 w 1199820"/>
                <a:gd name="connsiteY49" fmla="*/ 655408 h 2521253"/>
                <a:gd name="connsiteX50" fmla="*/ 956685 w 1199820"/>
                <a:gd name="connsiteY50" fmla="*/ 665979 h 2521253"/>
                <a:gd name="connsiteX51" fmla="*/ 977827 w 1199820"/>
                <a:gd name="connsiteY51" fmla="*/ 687121 h 2521253"/>
                <a:gd name="connsiteX52" fmla="*/ 993684 w 1199820"/>
                <a:gd name="connsiteY52" fmla="*/ 718835 h 2521253"/>
                <a:gd name="connsiteX53" fmla="*/ 1014826 w 1199820"/>
                <a:gd name="connsiteY53" fmla="*/ 750548 h 2521253"/>
                <a:gd name="connsiteX54" fmla="*/ 1020111 w 1199820"/>
                <a:gd name="connsiteY54" fmla="*/ 766404 h 2521253"/>
                <a:gd name="connsiteX55" fmla="*/ 1030683 w 1199820"/>
                <a:gd name="connsiteY55" fmla="*/ 819260 h 2521253"/>
                <a:gd name="connsiteX56" fmla="*/ 1046539 w 1199820"/>
                <a:gd name="connsiteY56" fmla="*/ 829831 h 2521253"/>
                <a:gd name="connsiteX57" fmla="*/ 1083538 w 1199820"/>
                <a:gd name="connsiteY57" fmla="*/ 872115 h 2521253"/>
                <a:gd name="connsiteX58" fmla="*/ 1109966 w 1199820"/>
                <a:gd name="connsiteY58" fmla="*/ 887972 h 2521253"/>
                <a:gd name="connsiteX59" fmla="*/ 1125822 w 1199820"/>
                <a:gd name="connsiteY59" fmla="*/ 898543 h 2521253"/>
                <a:gd name="connsiteX60" fmla="*/ 1141679 w 1199820"/>
                <a:gd name="connsiteY60" fmla="*/ 903829 h 2521253"/>
                <a:gd name="connsiteX61" fmla="*/ 1146965 w 1199820"/>
                <a:gd name="connsiteY61" fmla="*/ 919685 h 2521253"/>
                <a:gd name="connsiteX62" fmla="*/ 1157536 w 1199820"/>
                <a:gd name="connsiteY62" fmla="*/ 930257 h 2521253"/>
                <a:gd name="connsiteX63" fmla="*/ 1146965 w 1199820"/>
                <a:gd name="connsiteY63" fmla="*/ 935542 h 2521253"/>
                <a:gd name="connsiteX64" fmla="*/ 1131108 w 1199820"/>
                <a:gd name="connsiteY64" fmla="*/ 930257 h 2521253"/>
                <a:gd name="connsiteX65" fmla="*/ 1083538 w 1199820"/>
                <a:gd name="connsiteY65" fmla="*/ 935542 h 2521253"/>
                <a:gd name="connsiteX66" fmla="*/ 1104680 w 1199820"/>
                <a:gd name="connsiteY66" fmla="*/ 988398 h 2521253"/>
                <a:gd name="connsiteX67" fmla="*/ 1125822 w 1199820"/>
                <a:gd name="connsiteY67" fmla="*/ 1035968 h 2521253"/>
                <a:gd name="connsiteX68" fmla="*/ 1131108 w 1199820"/>
                <a:gd name="connsiteY68" fmla="*/ 1051824 h 2521253"/>
                <a:gd name="connsiteX69" fmla="*/ 1125822 w 1199820"/>
                <a:gd name="connsiteY69" fmla="*/ 1088823 h 2521253"/>
                <a:gd name="connsiteX70" fmla="*/ 1109966 w 1199820"/>
                <a:gd name="connsiteY70" fmla="*/ 1094109 h 2521253"/>
                <a:gd name="connsiteX71" fmla="*/ 1099395 w 1199820"/>
                <a:gd name="connsiteY71" fmla="*/ 1109965 h 2521253"/>
                <a:gd name="connsiteX72" fmla="*/ 1083538 w 1199820"/>
                <a:gd name="connsiteY72" fmla="*/ 1120536 h 2521253"/>
                <a:gd name="connsiteX73" fmla="*/ 1067681 w 1199820"/>
                <a:gd name="connsiteY73" fmla="*/ 1115251 h 2521253"/>
                <a:gd name="connsiteX74" fmla="*/ 1046539 w 1199820"/>
                <a:gd name="connsiteY74" fmla="*/ 1104680 h 2521253"/>
                <a:gd name="connsiteX75" fmla="*/ 1041254 w 1199820"/>
                <a:gd name="connsiteY75" fmla="*/ 1125822 h 2521253"/>
                <a:gd name="connsiteX76" fmla="*/ 1020111 w 1199820"/>
                <a:gd name="connsiteY76" fmla="*/ 1183963 h 2521253"/>
                <a:gd name="connsiteX77" fmla="*/ 998969 w 1199820"/>
                <a:gd name="connsiteY77" fmla="*/ 1189248 h 2521253"/>
                <a:gd name="connsiteX78" fmla="*/ 972542 w 1199820"/>
                <a:gd name="connsiteY78" fmla="*/ 1231533 h 2521253"/>
                <a:gd name="connsiteX79" fmla="*/ 919686 w 1199820"/>
                <a:gd name="connsiteY79" fmla="*/ 1236818 h 2521253"/>
                <a:gd name="connsiteX80" fmla="*/ 924972 w 1199820"/>
                <a:gd name="connsiteY80" fmla="*/ 1268532 h 2521253"/>
                <a:gd name="connsiteX81" fmla="*/ 940828 w 1199820"/>
                <a:gd name="connsiteY81" fmla="*/ 1279103 h 2521253"/>
                <a:gd name="connsiteX82" fmla="*/ 993684 w 1199820"/>
                <a:gd name="connsiteY82" fmla="*/ 1284388 h 2521253"/>
                <a:gd name="connsiteX83" fmla="*/ 1025397 w 1199820"/>
                <a:gd name="connsiteY83" fmla="*/ 1294959 h 2521253"/>
                <a:gd name="connsiteX84" fmla="*/ 1046539 w 1199820"/>
                <a:gd name="connsiteY84" fmla="*/ 1358386 h 2521253"/>
                <a:gd name="connsiteX85" fmla="*/ 1057110 w 1199820"/>
                <a:gd name="connsiteY85" fmla="*/ 1390099 h 2521253"/>
                <a:gd name="connsiteX86" fmla="*/ 1067681 w 1199820"/>
                <a:gd name="connsiteY86" fmla="*/ 1427098 h 2521253"/>
                <a:gd name="connsiteX87" fmla="*/ 1083538 w 1199820"/>
                <a:gd name="connsiteY87" fmla="*/ 1437669 h 2521253"/>
                <a:gd name="connsiteX88" fmla="*/ 1078252 w 1199820"/>
                <a:gd name="connsiteY88" fmla="*/ 1464097 h 2521253"/>
                <a:gd name="connsiteX89" fmla="*/ 1067681 w 1199820"/>
                <a:gd name="connsiteY89" fmla="*/ 1495810 h 2521253"/>
                <a:gd name="connsiteX90" fmla="*/ 1072967 w 1199820"/>
                <a:gd name="connsiteY90" fmla="*/ 1511667 h 2521253"/>
                <a:gd name="connsiteX91" fmla="*/ 1083538 w 1199820"/>
                <a:gd name="connsiteY91" fmla="*/ 1527524 h 2521253"/>
                <a:gd name="connsiteX92" fmla="*/ 1062396 w 1199820"/>
                <a:gd name="connsiteY92" fmla="*/ 1559237 h 2521253"/>
                <a:gd name="connsiteX93" fmla="*/ 1051825 w 1199820"/>
                <a:gd name="connsiteY93" fmla="*/ 1575094 h 2521253"/>
                <a:gd name="connsiteX94" fmla="*/ 1046539 w 1199820"/>
                <a:gd name="connsiteY94" fmla="*/ 1590950 h 2521253"/>
                <a:gd name="connsiteX95" fmla="*/ 1020111 w 1199820"/>
                <a:gd name="connsiteY95" fmla="*/ 1596236 h 2521253"/>
                <a:gd name="connsiteX96" fmla="*/ 1009540 w 1199820"/>
                <a:gd name="connsiteY96" fmla="*/ 1612092 h 2521253"/>
                <a:gd name="connsiteX97" fmla="*/ 998969 w 1199820"/>
                <a:gd name="connsiteY97" fmla="*/ 1643806 h 2521253"/>
                <a:gd name="connsiteX98" fmla="*/ 1025397 w 1199820"/>
                <a:gd name="connsiteY98" fmla="*/ 1670233 h 2521253"/>
                <a:gd name="connsiteX99" fmla="*/ 1035968 w 1199820"/>
                <a:gd name="connsiteY99" fmla="*/ 1686090 h 2521253"/>
                <a:gd name="connsiteX100" fmla="*/ 1067681 w 1199820"/>
                <a:gd name="connsiteY100" fmla="*/ 1701947 h 2521253"/>
                <a:gd name="connsiteX101" fmla="*/ 1057110 w 1199820"/>
                <a:gd name="connsiteY101" fmla="*/ 1728374 h 2521253"/>
                <a:gd name="connsiteX102" fmla="*/ 1025397 w 1199820"/>
                <a:gd name="connsiteY102" fmla="*/ 1738946 h 2521253"/>
                <a:gd name="connsiteX103" fmla="*/ 1009540 w 1199820"/>
                <a:gd name="connsiteY103" fmla="*/ 1754802 h 2521253"/>
                <a:gd name="connsiteX104" fmla="*/ 993684 w 1199820"/>
                <a:gd name="connsiteY104" fmla="*/ 1765373 h 2521253"/>
                <a:gd name="connsiteX105" fmla="*/ 967256 w 1199820"/>
                <a:gd name="connsiteY105" fmla="*/ 1791801 h 2521253"/>
                <a:gd name="connsiteX106" fmla="*/ 956685 w 1199820"/>
                <a:gd name="connsiteY106" fmla="*/ 1807658 h 2521253"/>
                <a:gd name="connsiteX107" fmla="*/ 940828 w 1199820"/>
                <a:gd name="connsiteY107" fmla="*/ 1818229 h 2521253"/>
                <a:gd name="connsiteX108" fmla="*/ 930257 w 1199820"/>
                <a:gd name="connsiteY108" fmla="*/ 1849942 h 2521253"/>
                <a:gd name="connsiteX109" fmla="*/ 935543 w 1199820"/>
                <a:gd name="connsiteY109" fmla="*/ 1881655 h 2521253"/>
                <a:gd name="connsiteX110" fmla="*/ 946114 w 1199820"/>
                <a:gd name="connsiteY110" fmla="*/ 1913369 h 2521253"/>
                <a:gd name="connsiteX111" fmla="*/ 951399 w 1199820"/>
                <a:gd name="connsiteY111" fmla="*/ 1929225 h 2521253"/>
                <a:gd name="connsiteX112" fmla="*/ 956685 w 1199820"/>
                <a:gd name="connsiteY112" fmla="*/ 1945082 h 2521253"/>
                <a:gd name="connsiteX113" fmla="*/ 961970 w 1199820"/>
                <a:gd name="connsiteY113" fmla="*/ 1960939 h 2521253"/>
                <a:gd name="connsiteX114" fmla="*/ 967256 w 1199820"/>
                <a:gd name="connsiteY114" fmla="*/ 2045507 h 2521253"/>
                <a:gd name="connsiteX115" fmla="*/ 972542 w 1199820"/>
                <a:gd name="connsiteY115" fmla="*/ 2061364 h 2521253"/>
                <a:gd name="connsiteX116" fmla="*/ 988398 w 1199820"/>
                <a:gd name="connsiteY116" fmla="*/ 2077221 h 2521253"/>
                <a:gd name="connsiteX117" fmla="*/ 998969 w 1199820"/>
                <a:gd name="connsiteY117" fmla="*/ 2156504 h 2521253"/>
                <a:gd name="connsiteX118" fmla="*/ 1009540 w 1199820"/>
                <a:gd name="connsiteY118" fmla="*/ 2219931 h 2521253"/>
                <a:gd name="connsiteX119" fmla="*/ 1030683 w 1199820"/>
                <a:gd name="connsiteY119" fmla="*/ 2256929 h 2521253"/>
                <a:gd name="connsiteX120" fmla="*/ 1046539 w 1199820"/>
                <a:gd name="connsiteY120" fmla="*/ 2304499 h 2521253"/>
                <a:gd name="connsiteX121" fmla="*/ 1051825 w 1199820"/>
                <a:gd name="connsiteY121" fmla="*/ 2320356 h 2521253"/>
                <a:gd name="connsiteX122" fmla="*/ 1083538 w 1199820"/>
                <a:gd name="connsiteY122" fmla="*/ 2352069 h 2521253"/>
                <a:gd name="connsiteX123" fmla="*/ 1136394 w 1199820"/>
                <a:gd name="connsiteY123" fmla="*/ 2404925 h 2521253"/>
                <a:gd name="connsiteX124" fmla="*/ 1199820 w 1199820"/>
                <a:gd name="connsiteY124" fmla="*/ 2415496 h 2521253"/>
                <a:gd name="connsiteX125" fmla="*/ 1194535 w 1199820"/>
                <a:gd name="connsiteY125" fmla="*/ 2431352 h 2521253"/>
                <a:gd name="connsiteX126" fmla="*/ 1189249 w 1199820"/>
                <a:gd name="connsiteY126" fmla="*/ 2452495 h 2521253"/>
                <a:gd name="connsiteX127" fmla="*/ 1173392 w 1199820"/>
                <a:gd name="connsiteY127" fmla="*/ 2457780 h 2521253"/>
                <a:gd name="connsiteX128" fmla="*/ 1146965 w 1199820"/>
                <a:gd name="connsiteY128" fmla="*/ 2463066 h 2521253"/>
                <a:gd name="connsiteX129" fmla="*/ 1131108 w 1199820"/>
                <a:gd name="connsiteY129" fmla="*/ 2489494 h 2521253"/>
                <a:gd name="connsiteX130" fmla="*/ 1099395 w 1199820"/>
                <a:gd name="connsiteY130" fmla="*/ 2500065 h 2521253"/>
                <a:gd name="connsiteX131" fmla="*/ 1088824 w 1199820"/>
                <a:gd name="connsiteY131" fmla="*/ 2515921 h 2521253"/>
                <a:gd name="connsiteX132" fmla="*/ 1051825 w 1199820"/>
                <a:gd name="connsiteY132" fmla="*/ 2515921 h 2521253"/>
                <a:gd name="connsiteX133" fmla="*/ 1025397 w 1199820"/>
                <a:gd name="connsiteY133" fmla="*/ 2494779 h 2521253"/>
                <a:gd name="connsiteX134" fmla="*/ 993684 w 1199820"/>
                <a:gd name="connsiteY134" fmla="*/ 2473637 h 2521253"/>
                <a:gd name="connsiteX135" fmla="*/ 956685 w 1199820"/>
                <a:gd name="connsiteY135" fmla="*/ 2431352 h 2521253"/>
                <a:gd name="connsiteX136" fmla="*/ 924972 w 1199820"/>
                <a:gd name="connsiteY136" fmla="*/ 2420781 h 2521253"/>
                <a:gd name="connsiteX137" fmla="*/ 914400 w 1199820"/>
                <a:gd name="connsiteY137" fmla="*/ 2404925 h 2521253"/>
                <a:gd name="connsiteX138" fmla="*/ 882687 w 1199820"/>
                <a:gd name="connsiteY138" fmla="*/ 2389068 h 2521253"/>
                <a:gd name="connsiteX139" fmla="*/ 856259 w 1199820"/>
                <a:gd name="connsiteY139" fmla="*/ 2367926 h 2521253"/>
                <a:gd name="connsiteX140" fmla="*/ 840403 w 1199820"/>
                <a:gd name="connsiteY140" fmla="*/ 2336213 h 2521253"/>
                <a:gd name="connsiteX141" fmla="*/ 829832 w 1199820"/>
                <a:gd name="connsiteY141" fmla="*/ 2304499 h 2521253"/>
                <a:gd name="connsiteX142" fmla="*/ 819261 w 1199820"/>
                <a:gd name="connsiteY142" fmla="*/ 2272786 h 2521253"/>
                <a:gd name="connsiteX143" fmla="*/ 813975 w 1199820"/>
                <a:gd name="connsiteY143" fmla="*/ 2256929 h 2521253"/>
                <a:gd name="connsiteX144" fmla="*/ 803404 w 1199820"/>
                <a:gd name="connsiteY144" fmla="*/ 2241073 h 2521253"/>
                <a:gd name="connsiteX145" fmla="*/ 798118 w 1199820"/>
                <a:gd name="connsiteY145" fmla="*/ 2193503 h 2521253"/>
                <a:gd name="connsiteX146" fmla="*/ 792833 w 1199820"/>
                <a:gd name="connsiteY146" fmla="*/ 2177646 h 2521253"/>
                <a:gd name="connsiteX147" fmla="*/ 776976 w 1199820"/>
                <a:gd name="connsiteY147" fmla="*/ 2161789 h 2521253"/>
                <a:gd name="connsiteX148" fmla="*/ 761120 w 1199820"/>
                <a:gd name="connsiteY148" fmla="*/ 2151218 h 2521253"/>
                <a:gd name="connsiteX149" fmla="*/ 750548 w 1199820"/>
                <a:gd name="connsiteY149" fmla="*/ 2161789 h 2521253"/>
                <a:gd name="connsiteX150" fmla="*/ 734692 w 1199820"/>
                <a:gd name="connsiteY150" fmla="*/ 2167075 h 2521253"/>
                <a:gd name="connsiteX151" fmla="*/ 718835 w 1199820"/>
                <a:gd name="connsiteY151" fmla="*/ 2177646 h 2521253"/>
                <a:gd name="connsiteX152" fmla="*/ 702978 w 1199820"/>
                <a:gd name="connsiteY152" fmla="*/ 2172361 h 2521253"/>
                <a:gd name="connsiteX153" fmla="*/ 697693 w 1199820"/>
                <a:gd name="connsiteY153" fmla="*/ 2145933 h 2521253"/>
                <a:gd name="connsiteX154" fmla="*/ 692407 w 1199820"/>
                <a:gd name="connsiteY154" fmla="*/ 2130076 h 2521253"/>
                <a:gd name="connsiteX155" fmla="*/ 660694 w 1199820"/>
                <a:gd name="connsiteY155" fmla="*/ 2108934 h 2521253"/>
                <a:gd name="connsiteX156" fmla="*/ 628981 w 1199820"/>
                <a:gd name="connsiteY156" fmla="*/ 2093077 h 2521253"/>
                <a:gd name="connsiteX157" fmla="*/ 623695 w 1199820"/>
                <a:gd name="connsiteY157" fmla="*/ 2077221 h 2521253"/>
                <a:gd name="connsiteX158" fmla="*/ 602553 w 1199820"/>
                <a:gd name="connsiteY158" fmla="*/ 2071935 h 2521253"/>
                <a:gd name="connsiteX159" fmla="*/ 570840 w 1199820"/>
                <a:gd name="connsiteY159" fmla="*/ 2066650 h 2521253"/>
                <a:gd name="connsiteX160" fmla="*/ 517984 w 1199820"/>
                <a:gd name="connsiteY160" fmla="*/ 2050793 h 2521253"/>
                <a:gd name="connsiteX161" fmla="*/ 491557 w 1199820"/>
                <a:gd name="connsiteY161" fmla="*/ 2056078 h 2521253"/>
                <a:gd name="connsiteX162" fmla="*/ 480985 w 1199820"/>
                <a:gd name="connsiteY162" fmla="*/ 2087792 h 2521253"/>
                <a:gd name="connsiteX163" fmla="*/ 475700 w 1199820"/>
                <a:gd name="connsiteY163" fmla="*/ 2103648 h 2521253"/>
                <a:gd name="connsiteX164" fmla="*/ 449272 w 1199820"/>
                <a:gd name="connsiteY164" fmla="*/ 2124791 h 2521253"/>
                <a:gd name="connsiteX165" fmla="*/ 422844 w 1199820"/>
                <a:gd name="connsiteY165" fmla="*/ 2119505 h 2521253"/>
                <a:gd name="connsiteX166" fmla="*/ 406988 w 1199820"/>
                <a:gd name="connsiteY166" fmla="*/ 2114220 h 2521253"/>
                <a:gd name="connsiteX167" fmla="*/ 401702 w 1199820"/>
                <a:gd name="connsiteY167" fmla="*/ 2098363 h 2521253"/>
                <a:gd name="connsiteX168" fmla="*/ 369989 w 1199820"/>
                <a:gd name="connsiteY168" fmla="*/ 2093077 h 2521253"/>
                <a:gd name="connsiteX169" fmla="*/ 364703 w 1199820"/>
                <a:gd name="connsiteY169" fmla="*/ 2077221 h 2521253"/>
                <a:gd name="connsiteX170" fmla="*/ 369989 w 1199820"/>
                <a:gd name="connsiteY170" fmla="*/ 2008509 h 2521253"/>
                <a:gd name="connsiteX171" fmla="*/ 375274 w 1199820"/>
                <a:gd name="connsiteY171" fmla="*/ 1992652 h 2521253"/>
                <a:gd name="connsiteX172" fmla="*/ 380560 w 1199820"/>
                <a:gd name="connsiteY172" fmla="*/ 1971510 h 2521253"/>
                <a:gd name="connsiteX173" fmla="*/ 375274 w 1199820"/>
                <a:gd name="connsiteY173" fmla="*/ 1902798 h 2521253"/>
                <a:gd name="connsiteX174" fmla="*/ 369989 w 1199820"/>
                <a:gd name="connsiteY174" fmla="*/ 1886941 h 2521253"/>
                <a:gd name="connsiteX175" fmla="*/ 364703 w 1199820"/>
                <a:gd name="connsiteY175" fmla="*/ 1865799 h 2521253"/>
                <a:gd name="connsiteX176" fmla="*/ 348847 w 1199820"/>
                <a:gd name="connsiteY176" fmla="*/ 1807658 h 2521253"/>
                <a:gd name="connsiteX177" fmla="*/ 332990 w 1199820"/>
                <a:gd name="connsiteY177" fmla="*/ 1797087 h 2521253"/>
                <a:gd name="connsiteX178" fmla="*/ 317133 w 1199820"/>
                <a:gd name="connsiteY178" fmla="*/ 1749517 h 2521253"/>
                <a:gd name="connsiteX179" fmla="*/ 311848 w 1199820"/>
                <a:gd name="connsiteY179" fmla="*/ 1733660 h 2521253"/>
                <a:gd name="connsiteX180" fmla="*/ 306562 w 1199820"/>
                <a:gd name="connsiteY180" fmla="*/ 1717803 h 2521253"/>
                <a:gd name="connsiteX181" fmla="*/ 311848 w 1199820"/>
                <a:gd name="connsiteY181" fmla="*/ 1553951 h 2521253"/>
                <a:gd name="connsiteX182" fmla="*/ 306562 w 1199820"/>
                <a:gd name="connsiteY182" fmla="*/ 1538095 h 2521253"/>
                <a:gd name="connsiteX183" fmla="*/ 295991 w 1199820"/>
                <a:gd name="connsiteY183" fmla="*/ 1522238 h 2521253"/>
                <a:gd name="connsiteX184" fmla="*/ 301277 w 1199820"/>
                <a:gd name="connsiteY184" fmla="*/ 1501096 h 2521253"/>
                <a:gd name="connsiteX185" fmla="*/ 306562 w 1199820"/>
                <a:gd name="connsiteY185" fmla="*/ 1485239 h 2521253"/>
                <a:gd name="connsiteX186" fmla="*/ 311848 w 1199820"/>
                <a:gd name="connsiteY186" fmla="*/ 1442955 h 2521253"/>
                <a:gd name="connsiteX187" fmla="*/ 306562 w 1199820"/>
                <a:gd name="connsiteY187" fmla="*/ 1384814 h 2521253"/>
                <a:gd name="connsiteX188" fmla="*/ 295991 w 1199820"/>
                <a:gd name="connsiteY188" fmla="*/ 1353100 h 2521253"/>
                <a:gd name="connsiteX189" fmla="*/ 290706 w 1199820"/>
                <a:gd name="connsiteY189" fmla="*/ 1326673 h 2521253"/>
                <a:gd name="connsiteX190" fmla="*/ 280135 w 1199820"/>
                <a:gd name="connsiteY190" fmla="*/ 1310816 h 2521253"/>
                <a:gd name="connsiteX191" fmla="*/ 274849 w 1199820"/>
                <a:gd name="connsiteY191" fmla="*/ 1294959 h 2521253"/>
                <a:gd name="connsiteX192" fmla="*/ 269563 w 1199820"/>
                <a:gd name="connsiteY192" fmla="*/ 1263246 h 2521253"/>
                <a:gd name="connsiteX193" fmla="*/ 253707 w 1199820"/>
                <a:gd name="connsiteY193" fmla="*/ 1252675 h 2521253"/>
                <a:gd name="connsiteX194" fmla="*/ 227279 w 1199820"/>
                <a:gd name="connsiteY194" fmla="*/ 1215676 h 2521253"/>
                <a:gd name="connsiteX195" fmla="*/ 211422 w 1199820"/>
                <a:gd name="connsiteY195" fmla="*/ 1205105 h 2521253"/>
                <a:gd name="connsiteX196" fmla="*/ 200851 w 1199820"/>
                <a:gd name="connsiteY196" fmla="*/ 1189248 h 2521253"/>
                <a:gd name="connsiteX197" fmla="*/ 190280 w 1199820"/>
                <a:gd name="connsiteY197" fmla="*/ 1157535 h 2521253"/>
                <a:gd name="connsiteX198" fmla="*/ 174424 w 1199820"/>
                <a:gd name="connsiteY198" fmla="*/ 1152250 h 2521253"/>
                <a:gd name="connsiteX199" fmla="*/ 158567 w 1199820"/>
                <a:gd name="connsiteY199" fmla="*/ 1120536 h 2521253"/>
                <a:gd name="connsiteX200" fmla="*/ 132139 w 1199820"/>
                <a:gd name="connsiteY200" fmla="*/ 1094109 h 2521253"/>
                <a:gd name="connsiteX201" fmla="*/ 95140 w 1199820"/>
                <a:gd name="connsiteY201" fmla="*/ 1099394 h 2521253"/>
                <a:gd name="connsiteX202" fmla="*/ 79284 w 1199820"/>
                <a:gd name="connsiteY202" fmla="*/ 1104680 h 2521253"/>
                <a:gd name="connsiteX203" fmla="*/ 52856 w 1199820"/>
                <a:gd name="connsiteY203" fmla="*/ 1099394 h 2521253"/>
                <a:gd name="connsiteX204" fmla="*/ 47570 w 1199820"/>
                <a:gd name="connsiteY204" fmla="*/ 1083537 h 2521253"/>
                <a:gd name="connsiteX205" fmla="*/ 36999 w 1199820"/>
                <a:gd name="connsiteY205" fmla="*/ 993683 h 2521253"/>
                <a:gd name="connsiteX206" fmla="*/ 26428 w 1199820"/>
                <a:gd name="connsiteY206" fmla="*/ 951399 h 2521253"/>
                <a:gd name="connsiteX207" fmla="*/ 15857 w 1199820"/>
                <a:gd name="connsiteY207" fmla="*/ 935542 h 2521253"/>
                <a:gd name="connsiteX208" fmla="*/ 5286 w 1199820"/>
                <a:gd name="connsiteY208" fmla="*/ 893258 h 2521253"/>
                <a:gd name="connsiteX209" fmla="*/ 0 w 1199820"/>
                <a:gd name="connsiteY209" fmla="*/ 877401 h 2521253"/>
                <a:gd name="connsiteX210" fmla="*/ 8522 w 1199820"/>
                <a:gd name="connsiteY210" fmla="*/ 797721 h 2521253"/>
                <a:gd name="connsiteX211" fmla="*/ 17045 w 1199820"/>
                <a:gd name="connsiteY211" fmla="*/ 779816 h 2521253"/>
                <a:gd name="connsiteX212" fmla="*/ 47570 w 1199820"/>
                <a:gd name="connsiteY212" fmla="*/ 776976 h 2521253"/>
                <a:gd name="connsiteX213" fmla="*/ 58142 w 1199820"/>
                <a:gd name="connsiteY213" fmla="*/ 766404 h 2521253"/>
                <a:gd name="connsiteX214" fmla="*/ 63427 w 1199820"/>
                <a:gd name="connsiteY214" fmla="*/ 750548 h 2521253"/>
                <a:gd name="connsiteX215" fmla="*/ 68713 w 1199820"/>
                <a:gd name="connsiteY215" fmla="*/ 687121 h 2521253"/>
                <a:gd name="connsiteX216" fmla="*/ 84569 w 1199820"/>
                <a:gd name="connsiteY216" fmla="*/ 655408 h 2521253"/>
                <a:gd name="connsiteX217" fmla="*/ 89855 w 1199820"/>
                <a:gd name="connsiteY217" fmla="*/ 639551 h 2521253"/>
                <a:gd name="connsiteX218" fmla="*/ 84569 w 1199820"/>
                <a:gd name="connsiteY218" fmla="*/ 618409 h 2521253"/>
                <a:gd name="connsiteX219" fmla="*/ 68713 w 1199820"/>
                <a:gd name="connsiteY219" fmla="*/ 607838 h 2521253"/>
                <a:gd name="connsiteX220" fmla="*/ 58142 w 1199820"/>
                <a:gd name="connsiteY220" fmla="*/ 591981 h 2521253"/>
                <a:gd name="connsiteX221" fmla="*/ 47570 w 1199820"/>
                <a:gd name="connsiteY221" fmla="*/ 581410 h 2521253"/>
                <a:gd name="connsiteX222" fmla="*/ 31714 w 1199820"/>
                <a:gd name="connsiteY222" fmla="*/ 533840 h 2521253"/>
                <a:gd name="connsiteX223" fmla="*/ 26428 w 1199820"/>
                <a:gd name="connsiteY223" fmla="*/ 517984 h 2521253"/>
                <a:gd name="connsiteX224" fmla="*/ 21143 w 1199820"/>
                <a:gd name="connsiteY224" fmla="*/ 502127 h 2521253"/>
                <a:gd name="connsiteX225" fmla="*/ 26428 w 1199820"/>
                <a:gd name="connsiteY225" fmla="*/ 433415 h 2521253"/>
                <a:gd name="connsiteX226" fmla="*/ 30060 w 1199820"/>
                <a:gd name="connsiteY226" fmla="*/ 415113 h 2521253"/>
                <a:gd name="connsiteX227" fmla="*/ 38977 w 1199820"/>
                <a:gd name="connsiteY227" fmla="*/ 395625 h 2521253"/>
                <a:gd name="connsiteX228" fmla="*/ 58142 w 1199820"/>
                <a:gd name="connsiteY228" fmla="*/ 369988 h 2521253"/>
                <a:gd name="connsiteX229" fmla="*/ 42285 w 1199820"/>
                <a:gd name="connsiteY229" fmla="*/ 364703 h 2521253"/>
                <a:gd name="connsiteX230" fmla="*/ 10572 w 1199820"/>
                <a:gd name="connsiteY230" fmla="*/ 348846 h 2521253"/>
                <a:gd name="connsiteX0" fmla="*/ 10572 w 1199820"/>
                <a:gd name="connsiteY0" fmla="*/ 348846 h 2521253"/>
                <a:gd name="connsiteX1" fmla="*/ 52856 w 1199820"/>
                <a:gd name="connsiteY1" fmla="*/ 327704 h 2521253"/>
                <a:gd name="connsiteX2" fmla="*/ 68713 w 1199820"/>
                <a:gd name="connsiteY2" fmla="*/ 311847 h 2521253"/>
                <a:gd name="connsiteX3" fmla="*/ 100426 w 1199820"/>
                <a:gd name="connsiteY3" fmla="*/ 295991 h 2521253"/>
                <a:gd name="connsiteX4" fmla="*/ 116283 w 1199820"/>
                <a:gd name="connsiteY4" fmla="*/ 285420 h 2521253"/>
                <a:gd name="connsiteX5" fmla="*/ 153281 w 1199820"/>
                <a:gd name="connsiteY5" fmla="*/ 274848 h 2521253"/>
                <a:gd name="connsiteX6" fmla="*/ 169138 w 1199820"/>
                <a:gd name="connsiteY6" fmla="*/ 264277 h 2521253"/>
                <a:gd name="connsiteX7" fmla="*/ 195566 w 1199820"/>
                <a:gd name="connsiteY7" fmla="*/ 237850 h 2521253"/>
                <a:gd name="connsiteX8" fmla="*/ 221994 w 1199820"/>
                <a:gd name="connsiteY8" fmla="*/ 221993 h 2521253"/>
                <a:gd name="connsiteX9" fmla="*/ 253707 w 1199820"/>
                <a:gd name="connsiteY9" fmla="*/ 200851 h 2521253"/>
                <a:gd name="connsiteX10" fmla="*/ 274849 w 1199820"/>
                <a:gd name="connsiteY10" fmla="*/ 195565 h 2521253"/>
                <a:gd name="connsiteX11" fmla="*/ 290706 w 1199820"/>
                <a:gd name="connsiteY11" fmla="*/ 190280 h 2521253"/>
                <a:gd name="connsiteX12" fmla="*/ 317133 w 1199820"/>
                <a:gd name="connsiteY12" fmla="*/ 184994 h 2521253"/>
                <a:gd name="connsiteX13" fmla="*/ 348847 w 1199820"/>
                <a:gd name="connsiteY13" fmla="*/ 174423 h 2521253"/>
                <a:gd name="connsiteX14" fmla="*/ 364703 w 1199820"/>
                <a:gd name="connsiteY14" fmla="*/ 169137 h 2521253"/>
                <a:gd name="connsiteX15" fmla="*/ 380560 w 1199820"/>
                <a:gd name="connsiteY15" fmla="*/ 153281 h 2521253"/>
                <a:gd name="connsiteX16" fmla="*/ 412273 w 1199820"/>
                <a:gd name="connsiteY16" fmla="*/ 137424 h 2521253"/>
                <a:gd name="connsiteX17" fmla="*/ 428130 w 1199820"/>
                <a:gd name="connsiteY17" fmla="*/ 121568 h 2521253"/>
                <a:gd name="connsiteX18" fmla="*/ 443987 w 1199820"/>
                <a:gd name="connsiteY18" fmla="*/ 116282 h 2521253"/>
                <a:gd name="connsiteX19" fmla="*/ 475700 w 1199820"/>
                <a:gd name="connsiteY19" fmla="*/ 95140 h 2521253"/>
                <a:gd name="connsiteX20" fmla="*/ 507413 w 1199820"/>
                <a:gd name="connsiteY20" fmla="*/ 79283 h 2521253"/>
                <a:gd name="connsiteX21" fmla="*/ 549698 w 1199820"/>
                <a:gd name="connsiteY21" fmla="*/ 68712 h 2521253"/>
                <a:gd name="connsiteX22" fmla="*/ 581411 w 1199820"/>
                <a:gd name="connsiteY22" fmla="*/ 47570 h 2521253"/>
                <a:gd name="connsiteX23" fmla="*/ 613124 w 1199820"/>
                <a:gd name="connsiteY23" fmla="*/ 36999 h 2521253"/>
                <a:gd name="connsiteX24" fmla="*/ 628981 w 1199820"/>
                <a:gd name="connsiteY24" fmla="*/ 31713 h 2521253"/>
                <a:gd name="connsiteX25" fmla="*/ 644837 w 1199820"/>
                <a:gd name="connsiteY25" fmla="*/ 21142 h 2521253"/>
                <a:gd name="connsiteX26" fmla="*/ 676551 w 1199820"/>
                <a:gd name="connsiteY26" fmla="*/ 10571 h 2521253"/>
                <a:gd name="connsiteX27" fmla="*/ 713550 w 1199820"/>
                <a:gd name="connsiteY27" fmla="*/ 0 h 2521253"/>
                <a:gd name="connsiteX28" fmla="*/ 724121 w 1199820"/>
                <a:gd name="connsiteY28" fmla="*/ 15857 h 2521253"/>
                <a:gd name="connsiteX29" fmla="*/ 697693 w 1199820"/>
                <a:gd name="connsiteY29" fmla="*/ 73998 h 2521253"/>
                <a:gd name="connsiteX30" fmla="*/ 692407 w 1199820"/>
                <a:gd name="connsiteY30" fmla="*/ 89854 h 2521253"/>
                <a:gd name="connsiteX31" fmla="*/ 697693 w 1199820"/>
                <a:gd name="connsiteY31" fmla="*/ 105711 h 2521253"/>
                <a:gd name="connsiteX32" fmla="*/ 729406 w 1199820"/>
                <a:gd name="connsiteY32" fmla="*/ 121568 h 2521253"/>
                <a:gd name="connsiteX33" fmla="*/ 739977 w 1199820"/>
                <a:gd name="connsiteY33" fmla="*/ 137424 h 2521253"/>
                <a:gd name="connsiteX34" fmla="*/ 713550 w 1199820"/>
                <a:gd name="connsiteY34" fmla="*/ 163852 h 2521253"/>
                <a:gd name="connsiteX35" fmla="*/ 713550 w 1199820"/>
                <a:gd name="connsiteY35" fmla="*/ 195565 h 2521253"/>
                <a:gd name="connsiteX36" fmla="*/ 739977 w 1199820"/>
                <a:gd name="connsiteY36" fmla="*/ 200851 h 2521253"/>
                <a:gd name="connsiteX37" fmla="*/ 745263 w 1199820"/>
                <a:gd name="connsiteY37" fmla="*/ 306562 h 2521253"/>
                <a:gd name="connsiteX38" fmla="*/ 734692 w 1199820"/>
                <a:gd name="connsiteY38" fmla="*/ 338275 h 2521253"/>
                <a:gd name="connsiteX39" fmla="*/ 734692 w 1199820"/>
                <a:gd name="connsiteY39" fmla="*/ 412273 h 2521253"/>
                <a:gd name="connsiteX40" fmla="*/ 739977 w 1199820"/>
                <a:gd name="connsiteY40" fmla="*/ 428129 h 2521253"/>
                <a:gd name="connsiteX41" fmla="*/ 755834 w 1199820"/>
                <a:gd name="connsiteY41" fmla="*/ 438700 h 2521253"/>
                <a:gd name="connsiteX42" fmla="*/ 776976 w 1199820"/>
                <a:gd name="connsiteY42" fmla="*/ 465128 h 2521253"/>
                <a:gd name="connsiteX43" fmla="*/ 787547 w 1199820"/>
                <a:gd name="connsiteY43" fmla="*/ 554983 h 2521253"/>
                <a:gd name="connsiteX44" fmla="*/ 792833 w 1199820"/>
                <a:gd name="connsiteY44" fmla="*/ 576125 h 2521253"/>
                <a:gd name="connsiteX45" fmla="*/ 835117 w 1199820"/>
                <a:gd name="connsiteY45" fmla="*/ 591981 h 2521253"/>
                <a:gd name="connsiteX46" fmla="*/ 872116 w 1199820"/>
                <a:gd name="connsiteY46" fmla="*/ 628980 h 2521253"/>
                <a:gd name="connsiteX47" fmla="*/ 914400 w 1199820"/>
                <a:gd name="connsiteY47" fmla="*/ 634266 h 2521253"/>
                <a:gd name="connsiteX48" fmla="*/ 930257 w 1199820"/>
                <a:gd name="connsiteY48" fmla="*/ 639551 h 2521253"/>
                <a:gd name="connsiteX49" fmla="*/ 940828 w 1199820"/>
                <a:gd name="connsiteY49" fmla="*/ 655408 h 2521253"/>
                <a:gd name="connsiteX50" fmla="*/ 956685 w 1199820"/>
                <a:gd name="connsiteY50" fmla="*/ 665979 h 2521253"/>
                <a:gd name="connsiteX51" fmla="*/ 977827 w 1199820"/>
                <a:gd name="connsiteY51" fmla="*/ 687121 h 2521253"/>
                <a:gd name="connsiteX52" fmla="*/ 993684 w 1199820"/>
                <a:gd name="connsiteY52" fmla="*/ 718835 h 2521253"/>
                <a:gd name="connsiteX53" fmla="*/ 1014826 w 1199820"/>
                <a:gd name="connsiteY53" fmla="*/ 750548 h 2521253"/>
                <a:gd name="connsiteX54" fmla="*/ 1020111 w 1199820"/>
                <a:gd name="connsiteY54" fmla="*/ 766404 h 2521253"/>
                <a:gd name="connsiteX55" fmla="*/ 1030683 w 1199820"/>
                <a:gd name="connsiteY55" fmla="*/ 819260 h 2521253"/>
                <a:gd name="connsiteX56" fmla="*/ 1046539 w 1199820"/>
                <a:gd name="connsiteY56" fmla="*/ 829831 h 2521253"/>
                <a:gd name="connsiteX57" fmla="*/ 1083538 w 1199820"/>
                <a:gd name="connsiteY57" fmla="*/ 872115 h 2521253"/>
                <a:gd name="connsiteX58" fmla="*/ 1109966 w 1199820"/>
                <a:gd name="connsiteY58" fmla="*/ 887972 h 2521253"/>
                <a:gd name="connsiteX59" fmla="*/ 1125822 w 1199820"/>
                <a:gd name="connsiteY59" fmla="*/ 898543 h 2521253"/>
                <a:gd name="connsiteX60" fmla="*/ 1141679 w 1199820"/>
                <a:gd name="connsiteY60" fmla="*/ 903829 h 2521253"/>
                <a:gd name="connsiteX61" fmla="*/ 1146965 w 1199820"/>
                <a:gd name="connsiteY61" fmla="*/ 919685 h 2521253"/>
                <a:gd name="connsiteX62" fmla="*/ 1157536 w 1199820"/>
                <a:gd name="connsiteY62" fmla="*/ 930257 h 2521253"/>
                <a:gd name="connsiteX63" fmla="*/ 1146965 w 1199820"/>
                <a:gd name="connsiteY63" fmla="*/ 935542 h 2521253"/>
                <a:gd name="connsiteX64" fmla="*/ 1131108 w 1199820"/>
                <a:gd name="connsiteY64" fmla="*/ 930257 h 2521253"/>
                <a:gd name="connsiteX65" fmla="*/ 1083538 w 1199820"/>
                <a:gd name="connsiteY65" fmla="*/ 935542 h 2521253"/>
                <a:gd name="connsiteX66" fmla="*/ 1104680 w 1199820"/>
                <a:gd name="connsiteY66" fmla="*/ 988398 h 2521253"/>
                <a:gd name="connsiteX67" fmla="*/ 1125822 w 1199820"/>
                <a:gd name="connsiteY67" fmla="*/ 1035968 h 2521253"/>
                <a:gd name="connsiteX68" fmla="*/ 1131108 w 1199820"/>
                <a:gd name="connsiteY68" fmla="*/ 1051824 h 2521253"/>
                <a:gd name="connsiteX69" fmla="*/ 1125822 w 1199820"/>
                <a:gd name="connsiteY69" fmla="*/ 1088823 h 2521253"/>
                <a:gd name="connsiteX70" fmla="*/ 1109966 w 1199820"/>
                <a:gd name="connsiteY70" fmla="*/ 1094109 h 2521253"/>
                <a:gd name="connsiteX71" fmla="*/ 1099395 w 1199820"/>
                <a:gd name="connsiteY71" fmla="*/ 1109965 h 2521253"/>
                <a:gd name="connsiteX72" fmla="*/ 1083538 w 1199820"/>
                <a:gd name="connsiteY72" fmla="*/ 1120536 h 2521253"/>
                <a:gd name="connsiteX73" fmla="*/ 1067681 w 1199820"/>
                <a:gd name="connsiteY73" fmla="*/ 1115251 h 2521253"/>
                <a:gd name="connsiteX74" fmla="*/ 1046539 w 1199820"/>
                <a:gd name="connsiteY74" fmla="*/ 1104680 h 2521253"/>
                <a:gd name="connsiteX75" fmla="*/ 1041254 w 1199820"/>
                <a:gd name="connsiteY75" fmla="*/ 1125822 h 2521253"/>
                <a:gd name="connsiteX76" fmla="*/ 1020111 w 1199820"/>
                <a:gd name="connsiteY76" fmla="*/ 1183963 h 2521253"/>
                <a:gd name="connsiteX77" fmla="*/ 998969 w 1199820"/>
                <a:gd name="connsiteY77" fmla="*/ 1189248 h 2521253"/>
                <a:gd name="connsiteX78" fmla="*/ 972542 w 1199820"/>
                <a:gd name="connsiteY78" fmla="*/ 1231533 h 2521253"/>
                <a:gd name="connsiteX79" fmla="*/ 919686 w 1199820"/>
                <a:gd name="connsiteY79" fmla="*/ 1236818 h 2521253"/>
                <a:gd name="connsiteX80" fmla="*/ 924972 w 1199820"/>
                <a:gd name="connsiteY80" fmla="*/ 1268532 h 2521253"/>
                <a:gd name="connsiteX81" fmla="*/ 940828 w 1199820"/>
                <a:gd name="connsiteY81" fmla="*/ 1279103 h 2521253"/>
                <a:gd name="connsiteX82" fmla="*/ 993684 w 1199820"/>
                <a:gd name="connsiteY82" fmla="*/ 1284388 h 2521253"/>
                <a:gd name="connsiteX83" fmla="*/ 1025397 w 1199820"/>
                <a:gd name="connsiteY83" fmla="*/ 1294959 h 2521253"/>
                <a:gd name="connsiteX84" fmla="*/ 1046539 w 1199820"/>
                <a:gd name="connsiteY84" fmla="*/ 1358386 h 2521253"/>
                <a:gd name="connsiteX85" fmla="*/ 1057110 w 1199820"/>
                <a:gd name="connsiteY85" fmla="*/ 1390099 h 2521253"/>
                <a:gd name="connsiteX86" fmla="*/ 1067681 w 1199820"/>
                <a:gd name="connsiteY86" fmla="*/ 1427098 h 2521253"/>
                <a:gd name="connsiteX87" fmla="*/ 1083538 w 1199820"/>
                <a:gd name="connsiteY87" fmla="*/ 1437669 h 2521253"/>
                <a:gd name="connsiteX88" fmla="*/ 1078252 w 1199820"/>
                <a:gd name="connsiteY88" fmla="*/ 1464097 h 2521253"/>
                <a:gd name="connsiteX89" fmla="*/ 1067681 w 1199820"/>
                <a:gd name="connsiteY89" fmla="*/ 1495810 h 2521253"/>
                <a:gd name="connsiteX90" fmla="*/ 1072967 w 1199820"/>
                <a:gd name="connsiteY90" fmla="*/ 1511667 h 2521253"/>
                <a:gd name="connsiteX91" fmla="*/ 1083538 w 1199820"/>
                <a:gd name="connsiteY91" fmla="*/ 1527524 h 2521253"/>
                <a:gd name="connsiteX92" fmla="*/ 1062396 w 1199820"/>
                <a:gd name="connsiteY92" fmla="*/ 1559237 h 2521253"/>
                <a:gd name="connsiteX93" fmla="*/ 1051825 w 1199820"/>
                <a:gd name="connsiteY93" fmla="*/ 1575094 h 2521253"/>
                <a:gd name="connsiteX94" fmla="*/ 1046539 w 1199820"/>
                <a:gd name="connsiteY94" fmla="*/ 1590950 h 2521253"/>
                <a:gd name="connsiteX95" fmla="*/ 1020111 w 1199820"/>
                <a:gd name="connsiteY95" fmla="*/ 1596236 h 2521253"/>
                <a:gd name="connsiteX96" fmla="*/ 1009540 w 1199820"/>
                <a:gd name="connsiteY96" fmla="*/ 1612092 h 2521253"/>
                <a:gd name="connsiteX97" fmla="*/ 998969 w 1199820"/>
                <a:gd name="connsiteY97" fmla="*/ 1643806 h 2521253"/>
                <a:gd name="connsiteX98" fmla="*/ 1025397 w 1199820"/>
                <a:gd name="connsiteY98" fmla="*/ 1670233 h 2521253"/>
                <a:gd name="connsiteX99" fmla="*/ 1035968 w 1199820"/>
                <a:gd name="connsiteY99" fmla="*/ 1686090 h 2521253"/>
                <a:gd name="connsiteX100" fmla="*/ 1067681 w 1199820"/>
                <a:gd name="connsiteY100" fmla="*/ 1701947 h 2521253"/>
                <a:gd name="connsiteX101" fmla="*/ 1057110 w 1199820"/>
                <a:gd name="connsiteY101" fmla="*/ 1728374 h 2521253"/>
                <a:gd name="connsiteX102" fmla="*/ 1025397 w 1199820"/>
                <a:gd name="connsiteY102" fmla="*/ 1738946 h 2521253"/>
                <a:gd name="connsiteX103" fmla="*/ 1009540 w 1199820"/>
                <a:gd name="connsiteY103" fmla="*/ 1754802 h 2521253"/>
                <a:gd name="connsiteX104" fmla="*/ 993684 w 1199820"/>
                <a:gd name="connsiteY104" fmla="*/ 1765373 h 2521253"/>
                <a:gd name="connsiteX105" fmla="*/ 967256 w 1199820"/>
                <a:gd name="connsiteY105" fmla="*/ 1791801 h 2521253"/>
                <a:gd name="connsiteX106" fmla="*/ 956685 w 1199820"/>
                <a:gd name="connsiteY106" fmla="*/ 1807658 h 2521253"/>
                <a:gd name="connsiteX107" fmla="*/ 940828 w 1199820"/>
                <a:gd name="connsiteY107" fmla="*/ 1818229 h 2521253"/>
                <a:gd name="connsiteX108" fmla="*/ 930257 w 1199820"/>
                <a:gd name="connsiteY108" fmla="*/ 1849942 h 2521253"/>
                <a:gd name="connsiteX109" fmla="*/ 935543 w 1199820"/>
                <a:gd name="connsiteY109" fmla="*/ 1881655 h 2521253"/>
                <a:gd name="connsiteX110" fmla="*/ 946114 w 1199820"/>
                <a:gd name="connsiteY110" fmla="*/ 1913369 h 2521253"/>
                <a:gd name="connsiteX111" fmla="*/ 951399 w 1199820"/>
                <a:gd name="connsiteY111" fmla="*/ 1929225 h 2521253"/>
                <a:gd name="connsiteX112" fmla="*/ 956685 w 1199820"/>
                <a:gd name="connsiteY112" fmla="*/ 1945082 h 2521253"/>
                <a:gd name="connsiteX113" fmla="*/ 961970 w 1199820"/>
                <a:gd name="connsiteY113" fmla="*/ 1960939 h 2521253"/>
                <a:gd name="connsiteX114" fmla="*/ 967256 w 1199820"/>
                <a:gd name="connsiteY114" fmla="*/ 2045507 h 2521253"/>
                <a:gd name="connsiteX115" fmla="*/ 972542 w 1199820"/>
                <a:gd name="connsiteY115" fmla="*/ 2061364 h 2521253"/>
                <a:gd name="connsiteX116" fmla="*/ 988398 w 1199820"/>
                <a:gd name="connsiteY116" fmla="*/ 2077221 h 2521253"/>
                <a:gd name="connsiteX117" fmla="*/ 998969 w 1199820"/>
                <a:gd name="connsiteY117" fmla="*/ 2156504 h 2521253"/>
                <a:gd name="connsiteX118" fmla="*/ 1009540 w 1199820"/>
                <a:gd name="connsiteY118" fmla="*/ 2219931 h 2521253"/>
                <a:gd name="connsiteX119" fmla="*/ 1030683 w 1199820"/>
                <a:gd name="connsiteY119" fmla="*/ 2256929 h 2521253"/>
                <a:gd name="connsiteX120" fmla="*/ 1046539 w 1199820"/>
                <a:gd name="connsiteY120" fmla="*/ 2304499 h 2521253"/>
                <a:gd name="connsiteX121" fmla="*/ 1051825 w 1199820"/>
                <a:gd name="connsiteY121" fmla="*/ 2320356 h 2521253"/>
                <a:gd name="connsiteX122" fmla="*/ 1083538 w 1199820"/>
                <a:gd name="connsiteY122" fmla="*/ 2352069 h 2521253"/>
                <a:gd name="connsiteX123" fmla="*/ 1136394 w 1199820"/>
                <a:gd name="connsiteY123" fmla="*/ 2404925 h 2521253"/>
                <a:gd name="connsiteX124" fmla="*/ 1199820 w 1199820"/>
                <a:gd name="connsiteY124" fmla="*/ 2415496 h 2521253"/>
                <a:gd name="connsiteX125" fmla="*/ 1194535 w 1199820"/>
                <a:gd name="connsiteY125" fmla="*/ 2431352 h 2521253"/>
                <a:gd name="connsiteX126" fmla="*/ 1189249 w 1199820"/>
                <a:gd name="connsiteY126" fmla="*/ 2452495 h 2521253"/>
                <a:gd name="connsiteX127" fmla="*/ 1173392 w 1199820"/>
                <a:gd name="connsiteY127" fmla="*/ 2457780 h 2521253"/>
                <a:gd name="connsiteX128" fmla="*/ 1146965 w 1199820"/>
                <a:gd name="connsiteY128" fmla="*/ 2463066 h 2521253"/>
                <a:gd name="connsiteX129" fmla="*/ 1131108 w 1199820"/>
                <a:gd name="connsiteY129" fmla="*/ 2489494 h 2521253"/>
                <a:gd name="connsiteX130" fmla="*/ 1099395 w 1199820"/>
                <a:gd name="connsiteY130" fmla="*/ 2500065 h 2521253"/>
                <a:gd name="connsiteX131" fmla="*/ 1088824 w 1199820"/>
                <a:gd name="connsiteY131" fmla="*/ 2515921 h 2521253"/>
                <a:gd name="connsiteX132" fmla="*/ 1051825 w 1199820"/>
                <a:gd name="connsiteY132" fmla="*/ 2515921 h 2521253"/>
                <a:gd name="connsiteX133" fmla="*/ 1025397 w 1199820"/>
                <a:gd name="connsiteY133" fmla="*/ 2494779 h 2521253"/>
                <a:gd name="connsiteX134" fmla="*/ 993684 w 1199820"/>
                <a:gd name="connsiteY134" fmla="*/ 2473637 h 2521253"/>
                <a:gd name="connsiteX135" fmla="*/ 956685 w 1199820"/>
                <a:gd name="connsiteY135" fmla="*/ 2431352 h 2521253"/>
                <a:gd name="connsiteX136" fmla="*/ 924972 w 1199820"/>
                <a:gd name="connsiteY136" fmla="*/ 2420781 h 2521253"/>
                <a:gd name="connsiteX137" fmla="*/ 914400 w 1199820"/>
                <a:gd name="connsiteY137" fmla="*/ 2404925 h 2521253"/>
                <a:gd name="connsiteX138" fmla="*/ 882687 w 1199820"/>
                <a:gd name="connsiteY138" fmla="*/ 2389068 h 2521253"/>
                <a:gd name="connsiteX139" fmla="*/ 856259 w 1199820"/>
                <a:gd name="connsiteY139" fmla="*/ 2367926 h 2521253"/>
                <a:gd name="connsiteX140" fmla="*/ 840403 w 1199820"/>
                <a:gd name="connsiteY140" fmla="*/ 2336213 h 2521253"/>
                <a:gd name="connsiteX141" fmla="*/ 829832 w 1199820"/>
                <a:gd name="connsiteY141" fmla="*/ 2304499 h 2521253"/>
                <a:gd name="connsiteX142" fmla="*/ 819261 w 1199820"/>
                <a:gd name="connsiteY142" fmla="*/ 2272786 h 2521253"/>
                <a:gd name="connsiteX143" fmla="*/ 813975 w 1199820"/>
                <a:gd name="connsiteY143" fmla="*/ 2256929 h 2521253"/>
                <a:gd name="connsiteX144" fmla="*/ 803404 w 1199820"/>
                <a:gd name="connsiteY144" fmla="*/ 2241073 h 2521253"/>
                <a:gd name="connsiteX145" fmla="*/ 798118 w 1199820"/>
                <a:gd name="connsiteY145" fmla="*/ 2193503 h 2521253"/>
                <a:gd name="connsiteX146" fmla="*/ 792833 w 1199820"/>
                <a:gd name="connsiteY146" fmla="*/ 2177646 h 2521253"/>
                <a:gd name="connsiteX147" fmla="*/ 776976 w 1199820"/>
                <a:gd name="connsiteY147" fmla="*/ 2161789 h 2521253"/>
                <a:gd name="connsiteX148" fmla="*/ 761120 w 1199820"/>
                <a:gd name="connsiteY148" fmla="*/ 2151218 h 2521253"/>
                <a:gd name="connsiteX149" fmla="*/ 750548 w 1199820"/>
                <a:gd name="connsiteY149" fmla="*/ 2161789 h 2521253"/>
                <a:gd name="connsiteX150" fmla="*/ 734692 w 1199820"/>
                <a:gd name="connsiteY150" fmla="*/ 2167075 h 2521253"/>
                <a:gd name="connsiteX151" fmla="*/ 718835 w 1199820"/>
                <a:gd name="connsiteY151" fmla="*/ 2177646 h 2521253"/>
                <a:gd name="connsiteX152" fmla="*/ 702978 w 1199820"/>
                <a:gd name="connsiteY152" fmla="*/ 2172361 h 2521253"/>
                <a:gd name="connsiteX153" fmla="*/ 697693 w 1199820"/>
                <a:gd name="connsiteY153" fmla="*/ 2145933 h 2521253"/>
                <a:gd name="connsiteX154" fmla="*/ 692407 w 1199820"/>
                <a:gd name="connsiteY154" fmla="*/ 2130076 h 2521253"/>
                <a:gd name="connsiteX155" fmla="*/ 660694 w 1199820"/>
                <a:gd name="connsiteY155" fmla="*/ 2108934 h 2521253"/>
                <a:gd name="connsiteX156" fmla="*/ 628981 w 1199820"/>
                <a:gd name="connsiteY156" fmla="*/ 2093077 h 2521253"/>
                <a:gd name="connsiteX157" fmla="*/ 623695 w 1199820"/>
                <a:gd name="connsiteY157" fmla="*/ 2077221 h 2521253"/>
                <a:gd name="connsiteX158" fmla="*/ 602553 w 1199820"/>
                <a:gd name="connsiteY158" fmla="*/ 2071935 h 2521253"/>
                <a:gd name="connsiteX159" fmla="*/ 570840 w 1199820"/>
                <a:gd name="connsiteY159" fmla="*/ 2066650 h 2521253"/>
                <a:gd name="connsiteX160" fmla="*/ 517984 w 1199820"/>
                <a:gd name="connsiteY160" fmla="*/ 2050793 h 2521253"/>
                <a:gd name="connsiteX161" fmla="*/ 491557 w 1199820"/>
                <a:gd name="connsiteY161" fmla="*/ 2056078 h 2521253"/>
                <a:gd name="connsiteX162" fmla="*/ 480985 w 1199820"/>
                <a:gd name="connsiteY162" fmla="*/ 2087792 h 2521253"/>
                <a:gd name="connsiteX163" fmla="*/ 475700 w 1199820"/>
                <a:gd name="connsiteY163" fmla="*/ 2103648 h 2521253"/>
                <a:gd name="connsiteX164" fmla="*/ 449272 w 1199820"/>
                <a:gd name="connsiteY164" fmla="*/ 2124791 h 2521253"/>
                <a:gd name="connsiteX165" fmla="*/ 422844 w 1199820"/>
                <a:gd name="connsiteY165" fmla="*/ 2119505 h 2521253"/>
                <a:gd name="connsiteX166" fmla="*/ 406988 w 1199820"/>
                <a:gd name="connsiteY166" fmla="*/ 2114220 h 2521253"/>
                <a:gd name="connsiteX167" fmla="*/ 401702 w 1199820"/>
                <a:gd name="connsiteY167" fmla="*/ 2098363 h 2521253"/>
                <a:gd name="connsiteX168" fmla="*/ 369989 w 1199820"/>
                <a:gd name="connsiteY168" fmla="*/ 2093077 h 2521253"/>
                <a:gd name="connsiteX169" fmla="*/ 364703 w 1199820"/>
                <a:gd name="connsiteY169" fmla="*/ 2077221 h 2521253"/>
                <a:gd name="connsiteX170" fmla="*/ 369989 w 1199820"/>
                <a:gd name="connsiteY170" fmla="*/ 2008509 h 2521253"/>
                <a:gd name="connsiteX171" fmla="*/ 375274 w 1199820"/>
                <a:gd name="connsiteY171" fmla="*/ 1992652 h 2521253"/>
                <a:gd name="connsiteX172" fmla="*/ 380560 w 1199820"/>
                <a:gd name="connsiteY172" fmla="*/ 1971510 h 2521253"/>
                <a:gd name="connsiteX173" fmla="*/ 375274 w 1199820"/>
                <a:gd name="connsiteY173" fmla="*/ 1902798 h 2521253"/>
                <a:gd name="connsiteX174" fmla="*/ 369989 w 1199820"/>
                <a:gd name="connsiteY174" fmla="*/ 1886941 h 2521253"/>
                <a:gd name="connsiteX175" fmla="*/ 364703 w 1199820"/>
                <a:gd name="connsiteY175" fmla="*/ 1865799 h 2521253"/>
                <a:gd name="connsiteX176" fmla="*/ 348847 w 1199820"/>
                <a:gd name="connsiteY176" fmla="*/ 1807658 h 2521253"/>
                <a:gd name="connsiteX177" fmla="*/ 332990 w 1199820"/>
                <a:gd name="connsiteY177" fmla="*/ 1797087 h 2521253"/>
                <a:gd name="connsiteX178" fmla="*/ 317133 w 1199820"/>
                <a:gd name="connsiteY178" fmla="*/ 1749517 h 2521253"/>
                <a:gd name="connsiteX179" fmla="*/ 311848 w 1199820"/>
                <a:gd name="connsiteY179" fmla="*/ 1733660 h 2521253"/>
                <a:gd name="connsiteX180" fmla="*/ 306562 w 1199820"/>
                <a:gd name="connsiteY180" fmla="*/ 1717803 h 2521253"/>
                <a:gd name="connsiteX181" fmla="*/ 311848 w 1199820"/>
                <a:gd name="connsiteY181" fmla="*/ 1553951 h 2521253"/>
                <a:gd name="connsiteX182" fmla="*/ 306562 w 1199820"/>
                <a:gd name="connsiteY182" fmla="*/ 1538095 h 2521253"/>
                <a:gd name="connsiteX183" fmla="*/ 295991 w 1199820"/>
                <a:gd name="connsiteY183" fmla="*/ 1522238 h 2521253"/>
                <a:gd name="connsiteX184" fmla="*/ 301277 w 1199820"/>
                <a:gd name="connsiteY184" fmla="*/ 1501096 h 2521253"/>
                <a:gd name="connsiteX185" fmla="*/ 306562 w 1199820"/>
                <a:gd name="connsiteY185" fmla="*/ 1485239 h 2521253"/>
                <a:gd name="connsiteX186" fmla="*/ 311848 w 1199820"/>
                <a:gd name="connsiteY186" fmla="*/ 1442955 h 2521253"/>
                <a:gd name="connsiteX187" fmla="*/ 306562 w 1199820"/>
                <a:gd name="connsiteY187" fmla="*/ 1384814 h 2521253"/>
                <a:gd name="connsiteX188" fmla="*/ 295991 w 1199820"/>
                <a:gd name="connsiteY188" fmla="*/ 1353100 h 2521253"/>
                <a:gd name="connsiteX189" fmla="*/ 290706 w 1199820"/>
                <a:gd name="connsiteY189" fmla="*/ 1326673 h 2521253"/>
                <a:gd name="connsiteX190" fmla="*/ 280135 w 1199820"/>
                <a:gd name="connsiteY190" fmla="*/ 1310816 h 2521253"/>
                <a:gd name="connsiteX191" fmla="*/ 274849 w 1199820"/>
                <a:gd name="connsiteY191" fmla="*/ 1294959 h 2521253"/>
                <a:gd name="connsiteX192" fmla="*/ 269563 w 1199820"/>
                <a:gd name="connsiteY192" fmla="*/ 1263246 h 2521253"/>
                <a:gd name="connsiteX193" fmla="*/ 253707 w 1199820"/>
                <a:gd name="connsiteY193" fmla="*/ 1252675 h 2521253"/>
                <a:gd name="connsiteX194" fmla="*/ 227279 w 1199820"/>
                <a:gd name="connsiteY194" fmla="*/ 1215676 h 2521253"/>
                <a:gd name="connsiteX195" fmla="*/ 211422 w 1199820"/>
                <a:gd name="connsiteY195" fmla="*/ 1205105 h 2521253"/>
                <a:gd name="connsiteX196" fmla="*/ 200851 w 1199820"/>
                <a:gd name="connsiteY196" fmla="*/ 1189248 h 2521253"/>
                <a:gd name="connsiteX197" fmla="*/ 190280 w 1199820"/>
                <a:gd name="connsiteY197" fmla="*/ 1157535 h 2521253"/>
                <a:gd name="connsiteX198" fmla="*/ 174424 w 1199820"/>
                <a:gd name="connsiteY198" fmla="*/ 1152250 h 2521253"/>
                <a:gd name="connsiteX199" fmla="*/ 158567 w 1199820"/>
                <a:gd name="connsiteY199" fmla="*/ 1120536 h 2521253"/>
                <a:gd name="connsiteX200" fmla="*/ 132139 w 1199820"/>
                <a:gd name="connsiteY200" fmla="*/ 1094109 h 2521253"/>
                <a:gd name="connsiteX201" fmla="*/ 95140 w 1199820"/>
                <a:gd name="connsiteY201" fmla="*/ 1099394 h 2521253"/>
                <a:gd name="connsiteX202" fmla="*/ 79284 w 1199820"/>
                <a:gd name="connsiteY202" fmla="*/ 1104680 h 2521253"/>
                <a:gd name="connsiteX203" fmla="*/ 52856 w 1199820"/>
                <a:gd name="connsiteY203" fmla="*/ 1099394 h 2521253"/>
                <a:gd name="connsiteX204" fmla="*/ 47570 w 1199820"/>
                <a:gd name="connsiteY204" fmla="*/ 1083537 h 2521253"/>
                <a:gd name="connsiteX205" fmla="*/ 36999 w 1199820"/>
                <a:gd name="connsiteY205" fmla="*/ 993683 h 2521253"/>
                <a:gd name="connsiteX206" fmla="*/ 26428 w 1199820"/>
                <a:gd name="connsiteY206" fmla="*/ 951399 h 2521253"/>
                <a:gd name="connsiteX207" fmla="*/ 15857 w 1199820"/>
                <a:gd name="connsiteY207" fmla="*/ 935542 h 2521253"/>
                <a:gd name="connsiteX208" fmla="*/ 5286 w 1199820"/>
                <a:gd name="connsiteY208" fmla="*/ 893258 h 2521253"/>
                <a:gd name="connsiteX209" fmla="*/ 0 w 1199820"/>
                <a:gd name="connsiteY209" fmla="*/ 877401 h 2521253"/>
                <a:gd name="connsiteX210" fmla="*/ 8522 w 1199820"/>
                <a:gd name="connsiteY210" fmla="*/ 797721 h 2521253"/>
                <a:gd name="connsiteX211" fmla="*/ 17045 w 1199820"/>
                <a:gd name="connsiteY211" fmla="*/ 779816 h 2521253"/>
                <a:gd name="connsiteX212" fmla="*/ 40235 w 1199820"/>
                <a:gd name="connsiteY212" fmla="*/ 772086 h 2521253"/>
                <a:gd name="connsiteX213" fmla="*/ 58142 w 1199820"/>
                <a:gd name="connsiteY213" fmla="*/ 766404 h 2521253"/>
                <a:gd name="connsiteX214" fmla="*/ 63427 w 1199820"/>
                <a:gd name="connsiteY214" fmla="*/ 750548 h 2521253"/>
                <a:gd name="connsiteX215" fmla="*/ 68713 w 1199820"/>
                <a:gd name="connsiteY215" fmla="*/ 687121 h 2521253"/>
                <a:gd name="connsiteX216" fmla="*/ 84569 w 1199820"/>
                <a:gd name="connsiteY216" fmla="*/ 655408 h 2521253"/>
                <a:gd name="connsiteX217" fmla="*/ 89855 w 1199820"/>
                <a:gd name="connsiteY217" fmla="*/ 639551 h 2521253"/>
                <a:gd name="connsiteX218" fmla="*/ 84569 w 1199820"/>
                <a:gd name="connsiteY218" fmla="*/ 618409 h 2521253"/>
                <a:gd name="connsiteX219" fmla="*/ 68713 w 1199820"/>
                <a:gd name="connsiteY219" fmla="*/ 607838 h 2521253"/>
                <a:gd name="connsiteX220" fmla="*/ 58142 w 1199820"/>
                <a:gd name="connsiteY220" fmla="*/ 591981 h 2521253"/>
                <a:gd name="connsiteX221" fmla="*/ 47570 w 1199820"/>
                <a:gd name="connsiteY221" fmla="*/ 581410 h 2521253"/>
                <a:gd name="connsiteX222" fmla="*/ 31714 w 1199820"/>
                <a:gd name="connsiteY222" fmla="*/ 533840 h 2521253"/>
                <a:gd name="connsiteX223" fmla="*/ 26428 w 1199820"/>
                <a:gd name="connsiteY223" fmla="*/ 517984 h 2521253"/>
                <a:gd name="connsiteX224" fmla="*/ 21143 w 1199820"/>
                <a:gd name="connsiteY224" fmla="*/ 502127 h 2521253"/>
                <a:gd name="connsiteX225" fmla="*/ 26428 w 1199820"/>
                <a:gd name="connsiteY225" fmla="*/ 433415 h 2521253"/>
                <a:gd name="connsiteX226" fmla="*/ 30060 w 1199820"/>
                <a:gd name="connsiteY226" fmla="*/ 415113 h 2521253"/>
                <a:gd name="connsiteX227" fmla="*/ 38977 w 1199820"/>
                <a:gd name="connsiteY227" fmla="*/ 395625 h 2521253"/>
                <a:gd name="connsiteX228" fmla="*/ 58142 w 1199820"/>
                <a:gd name="connsiteY228" fmla="*/ 369988 h 2521253"/>
                <a:gd name="connsiteX229" fmla="*/ 42285 w 1199820"/>
                <a:gd name="connsiteY229" fmla="*/ 364703 h 2521253"/>
                <a:gd name="connsiteX230" fmla="*/ 10572 w 1199820"/>
                <a:gd name="connsiteY230" fmla="*/ 348846 h 2521253"/>
                <a:gd name="connsiteX0" fmla="*/ 10572 w 1199820"/>
                <a:gd name="connsiteY0" fmla="*/ 348846 h 2521253"/>
                <a:gd name="connsiteX1" fmla="*/ 52856 w 1199820"/>
                <a:gd name="connsiteY1" fmla="*/ 327704 h 2521253"/>
                <a:gd name="connsiteX2" fmla="*/ 68713 w 1199820"/>
                <a:gd name="connsiteY2" fmla="*/ 311847 h 2521253"/>
                <a:gd name="connsiteX3" fmla="*/ 100426 w 1199820"/>
                <a:gd name="connsiteY3" fmla="*/ 295991 h 2521253"/>
                <a:gd name="connsiteX4" fmla="*/ 116283 w 1199820"/>
                <a:gd name="connsiteY4" fmla="*/ 285420 h 2521253"/>
                <a:gd name="connsiteX5" fmla="*/ 153281 w 1199820"/>
                <a:gd name="connsiteY5" fmla="*/ 274848 h 2521253"/>
                <a:gd name="connsiteX6" fmla="*/ 169138 w 1199820"/>
                <a:gd name="connsiteY6" fmla="*/ 264277 h 2521253"/>
                <a:gd name="connsiteX7" fmla="*/ 195566 w 1199820"/>
                <a:gd name="connsiteY7" fmla="*/ 237850 h 2521253"/>
                <a:gd name="connsiteX8" fmla="*/ 221994 w 1199820"/>
                <a:gd name="connsiteY8" fmla="*/ 221993 h 2521253"/>
                <a:gd name="connsiteX9" fmla="*/ 253707 w 1199820"/>
                <a:gd name="connsiteY9" fmla="*/ 200851 h 2521253"/>
                <a:gd name="connsiteX10" fmla="*/ 274849 w 1199820"/>
                <a:gd name="connsiteY10" fmla="*/ 195565 h 2521253"/>
                <a:gd name="connsiteX11" fmla="*/ 290706 w 1199820"/>
                <a:gd name="connsiteY11" fmla="*/ 190280 h 2521253"/>
                <a:gd name="connsiteX12" fmla="*/ 317133 w 1199820"/>
                <a:gd name="connsiteY12" fmla="*/ 184994 h 2521253"/>
                <a:gd name="connsiteX13" fmla="*/ 348847 w 1199820"/>
                <a:gd name="connsiteY13" fmla="*/ 174423 h 2521253"/>
                <a:gd name="connsiteX14" fmla="*/ 364703 w 1199820"/>
                <a:gd name="connsiteY14" fmla="*/ 169137 h 2521253"/>
                <a:gd name="connsiteX15" fmla="*/ 380560 w 1199820"/>
                <a:gd name="connsiteY15" fmla="*/ 153281 h 2521253"/>
                <a:gd name="connsiteX16" fmla="*/ 412273 w 1199820"/>
                <a:gd name="connsiteY16" fmla="*/ 137424 h 2521253"/>
                <a:gd name="connsiteX17" fmla="*/ 428130 w 1199820"/>
                <a:gd name="connsiteY17" fmla="*/ 121568 h 2521253"/>
                <a:gd name="connsiteX18" fmla="*/ 443987 w 1199820"/>
                <a:gd name="connsiteY18" fmla="*/ 116282 h 2521253"/>
                <a:gd name="connsiteX19" fmla="*/ 475700 w 1199820"/>
                <a:gd name="connsiteY19" fmla="*/ 95140 h 2521253"/>
                <a:gd name="connsiteX20" fmla="*/ 507413 w 1199820"/>
                <a:gd name="connsiteY20" fmla="*/ 79283 h 2521253"/>
                <a:gd name="connsiteX21" fmla="*/ 549698 w 1199820"/>
                <a:gd name="connsiteY21" fmla="*/ 68712 h 2521253"/>
                <a:gd name="connsiteX22" fmla="*/ 581411 w 1199820"/>
                <a:gd name="connsiteY22" fmla="*/ 47570 h 2521253"/>
                <a:gd name="connsiteX23" fmla="*/ 613124 w 1199820"/>
                <a:gd name="connsiteY23" fmla="*/ 36999 h 2521253"/>
                <a:gd name="connsiteX24" fmla="*/ 628981 w 1199820"/>
                <a:gd name="connsiteY24" fmla="*/ 31713 h 2521253"/>
                <a:gd name="connsiteX25" fmla="*/ 644837 w 1199820"/>
                <a:gd name="connsiteY25" fmla="*/ 21142 h 2521253"/>
                <a:gd name="connsiteX26" fmla="*/ 676551 w 1199820"/>
                <a:gd name="connsiteY26" fmla="*/ 10571 h 2521253"/>
                <a:gd name="connsiteX27" fmla="*/ 713550 w 1199820"/>
                <a:gd name="connsiteY27" fmla="*/ 0 h 2521253"/>
                <a:gd name="connsiteX28" fmla="*/ 724121 w 1199820"/>
                <a:gd name="connsiteY28" fmla="*/ 15857 h 2521253"/>
                <a:gd name="connsiteX29" fmla="*/ 697693 w 1199820"/>
                <a:gd name="connsiteY29" fmla="*/ 73998 h 2521253"/>
                <a:gd name="connsiteX30" fmla="*/ 692407 w 1199820"/>
                <a:gd name="connsiteY30" fmla="*/ 89854 h 2521253"/>
                <a:gd name="connsiteX31" fmla="*/ 697693 w 1199820"/>
                <a:gd name="connsiteY31" fmla="*/ 105711 h 2521253"/>
                <a:gd name="connsiteX32" fmla="*/ 729406 w 1199820"/>
                <a:gd name="connsiteY32" fmla="*/ 121568 h 2521253"/>
                <a:gd name="connsiteX33" fmla="*/ 739977 w 1199820"/>
                <a:gd name="connsiteY33" fmla="*/ 137424 h 2521253"/>
                <a:gd name="connsiteX34" fmla="*/ 713550 w 1199820"/>
                <a:gd name="connsiteY34" fmla="*/ 163852 h 2521253"/>
                <a:gd name="connsiteX35" fmla="*/ 713550 w 1199820"/>
                <a:gd name="connsiteY35" fmla="*/ 195565 h 2521253"/>
                <a:gd name="connsiteX36" fmla="*/ 739977 w 1199820"/>
                <a:gd name="connsiteY36" fmla="*/ 200851 h 2521253"/>
                <a:gd name="connsiteX37" fmla="*/ 745263 w 1199820"/>
                <a:gd name="connsiteY37" fmla="*/ 306562 h 2521253"/>
                <a:gd name="connsiteX38" fmla="*/ 734692 w 1199820"/>
                <a:gd name="connsiteY38" fmla="*/ 338275 h 2521253"/>
                <a:gd name="connsiteX39" fmla="*/ 734692 w 1199820"/>
                <a:gd name="connsiteY39" fmla="*/ 412273 h 2521253"/>
                <a:gd name="connsiteX40" fmla="*/ 739977 w 1199820"/>
                <a:gd name="connsiteY40" fmla="*/ 428129 h 2521253"/>
                <a:gd name="connsiteX41" fmla="*/ 755834 w 1199820"/>
                <a:gd name="connsiteY41" fmla="*/ 438700 h 2521253"/>
                <a:gd name="connsiteX42" fmla="*/ 776976 w 1199820"/>
                <a:gd name="connsiteY42" fmla="*/ 465128 h 2521253"/>
                <a:gd name="connsiteX43" fmla="*/ 787547 w 1199820"/>
                <a:gd name="connsiteY43" fmla="*/ 554983 h 2521253"/>
                <a:gd name="connsiteX44" fmla="*/ 792833 w 1199820"/>
                <a:gd name="connsiteY44" fmla="*/ 576125 h 2521253"/>
                <a:gd name="connsiteX45" fmla="*/ 835117 w 1199820"/>
                <a:gd name="connsiteY45" fmla="*/ 591981 h 2521253"/>
                <a:gd name="connsiteX46" fmla="*/ 872116 w 1199820"/>
                <a:gd name="connsiteY46" fmla="*/ 628980 h 2521253"/>
                <a:gd name="connsiteX47" fmla="*/ 914400 w 1199820"/>
                <a:gd name="connsiteY47" fmla="*/ 634266 h 2521253"/>
                <a:gd name="connsiteX48" fmla="*/ 930257 w 1199820"/>
                <a:gd name="connsiteY48" fmla="*/ 639551 h 2521253"/>
                <a:gd name="connsiteX49" fmla="*/ 940828 w 1199820"/>
                <a:gd name="connsiteY49" fmla="*/ 655408 h 2521253"/>
                <a:gd name="connsiteX50" fmla="*/ 956685 w 1199820"/>
                <a:gd name="connsiteY50" fmla="*/ 665979 h 2521253"/>
                <a:gd name="connsiteX51" fmla="*/ 977827 w 1199820"/>
                <a:gd name="connsiteY51" fmla="*/ 687121 h 2521253"/>
                <a:gd name="connsiteX52" fmla="*/ 993684 w 1199820"/>
                <a:gd name="connsiteY52" fmla="*/ 718835 h 2521253"/>
                <a:gd name="connsiteX53" fmla="*/ 1014826 w 1199820"/>
                <a:gd name="connsiteY53" fmla="*/ 750548 h 2521253"/>
                <a:gd name="connsiteX54" fmla="*/ 1020111 w 1199820"/>
                <a:gd name="connsiteY54" fmla="*/ 766404 h 2521253"/>
                <a:gd name="connsiteX55" fmla="*/ 1030683 w 1199820"/>
                <a:gd name="connsiteY55" fmla="*/ 819260 h 2521253"/>
                <a:gd name="connsiteX56" fmla="*/ 1046539 w 1199820"/>
                <a:gd name="connsiteY56" fmla="*/ 829831 h 2521253"/>
                <a:gd name="connsiteX57" fmla="*/ 1083538 w 1199820"/>
                <a:gd name="connsiteY57" fmla="*/ 872115 h 2521253"/>
                <a:gd name="connsiteX58" fmla="*/ 1109966 w 1199820"/>
                <a:gd name="connsiteY58" fmla="*/ 887972 h 2521253"/>
                <a:gd name="connsiteX59" fmla="*/ 1125822 w 1199820"/>
                <a:gd name="connsiteY59" fmla="*/ 898543 h 2521253"/>
                <a:gd name="connsiteX60" fmla="*/ 1141679 w 1199820"/>
                <a:gd name="connsiteY60" fmla="*/ 903829 h 2521253"/>
                <a:gd name="connsiteX61" fmla="*/ 1146965 w 1199820"/>
                <a:gd name="connsiteY61" fmla="*/ 919685 h 2521253"/>
                <a:gd name="connsiteX62" fmla="*/ 1157536 w 1199820"/>
                <a:gd name="connsiteY62" fmla="*/ 930257 h 2521253"/>
                <a:gd name="connsiteX63" fmla="*/ 1146965 w 1199820"/>
                <a:gd name="connsiteY63" fmla="*/ 935542 h 2521253"/>
                <a:gd name="connsiteX64" fmla="*/ 1131108 w 1199820"/>
                <a:gd name="connsiteY64" fmla="*/ 930257 h 2521253"/>
                <a:gd name="connsiteX65" fmla="*/ 1083538 w 1199820"/>
                <a:gd name="connsiteY65" fmla="*/ 935542 h 2521253"/>
                <a:gd name="connsiteX66" fmla="*/ 1104680 w 1199820"/>
                <a:gd name="connsiteY66" fmla="*/ 988398 h 2521253"/>
                <a:gd name="connsiteX67" fmla="*/ 1125822 w 1199820"/>
                <a:gd name="connsiteY67" fmla="*/ 1035968 h 2521253"/>
                <a:gd name="connsiteX68" fmla="*/ 1131108 w 1199820"/>
                <a:gd name="connsiteY68" fmla="*/ 1051824 h 2521253"/>
                <a:gd name="connsiteX69" fmla="*/ 1125822 w 1199820"/>
                <a:gd name="connsiteY69" fmla="*/ 1088823 h 2521253"/>
                <a:gd name="connsiteX70" fmla="*/ 1109966 w 1199820"/>
                <a:gd name="connsiteY70" fmla="*/ 1094109 h 2521253"/>
                <a:gd name="connsiteX71" fmla="*/ 1099395 w 1199820"/>
                <a:gd name="connsiteY71" fmla="*/ 1109965 h 2521253"/>
                <a:gd name="connsiteX72" fmla="*/ 1083538 w 1199820"/>
                <a:gd name="connsiteY72" fmla="*/ 1120536 h 2521253"/>
                <a:gd name="connsiteX73" fmla="*/ 1067681 w 1199820"/>
                <a:gd name="connsiteY73" fmla="*/ 1115251 h 2521253"/>
                <a:gd name="connsiteX74" fmla="*/ 1046539 w 1199820"/>
                <a:gd name="connsiteY74" fmla="*/ 1104680 h 2521253"/>
                <a:gd name="connsiteX75" fmla="*/ 1041254 w 1199820"/>
                <a:gd name="connsiteY75" fmla="*/ 1125822 h 2521253"/>
                <a:gd name="connsiteX76" fmla="*/ 1020111 w 1199820"/>
                <a:gd name="connsiteY76" fmla="*/ 1183963 h 2521253"/>
                <a:gd name="connsiteX77" fmla="*/ 998969 w 1199820"/>
                <a:gd name="connsiteY77" fmla="*/ 1189248 h 2521253"/>
                <a:gd name="connsiteX78" fmla="*/ 972542 w 1199820"/>
                <a:gd name="connsiteY78" fmla="*/ 1231533 h 2521253"/>
                <a:gd name="connsiteX79" fmla="*/ 919686 w 1199820"/>
                <a:gd name="connsiteY79" fmla="*/ 1236818 h 2521253"/>
                <a:gd name="connsiteX80" fmla="*/ 924972 w 1199820"/>
                <a:gd name="connsiteY80" fmla="*/ 1268532 h 2521253"/>
                <a:gd name="connsiteX81" fmla="*/ 940828 w 1199820"/>
                <a:gd name="connsiteY81" fmla="*/ 1279103 h 2521253"/>
                <a:gd name="connsiteX82" fmla="*/ 993684 w 1199820"/>
                <a:gd name="connsiteY82" fmla="*/ 1284388 h 2521253"/>
                <a:gd name="connsiteX83" fmla="*/ 1025397 w 1199820"/>
                <a:gd name="connsiteY83" fmla="*/ 1294959 h 2521253"/>
                <a:gd name="connsiteX84" fmla="*/ 1046539 w 1199820"/>
                <a:gd name="connsiteY84" fmla="*/ 1358386 h 2521253"/>
                <a:gd name="connsiteX85" fmla="*/ 1057110 w 1199820"/>
                <a:gd name="connsiteY85" fmla="*/ 1390099 h 2521253"/>
                <a:gd name="connsiteX86" fmla="*/ 1067681 w 1199820"/>
                <a:gd name="connsiteY86" fmla="*/ 1427098 h 2521253"/>
                <a:gd name="connsiteX87" fmla="*/ 1083538 w 1199820"/>
                <a:gd name="connsiteY87" fmla="*/ 1437669 h 2521253"/>
                <a:gd name="connsiteX88" fmla="*/ 1078252 w 1199820"/>
                <a:gd name="connsiteY88" fmla="*/ 1464097 h 2521253"/>
                <a:gd name="connsiteX89" fmla="*/ 1067681 w 1199820"/>
                <a:gd name="connsiteY89" fmla="*/ 1495810 h 2521253"/>
                <a:gd name="connsiteX90" fmla="*/ 1072967 w 1199820"/>
                <a:gd name="connsiteY90" fmla="*/ 1511667 h 2521253"/>
                <a:gd name="connsiteX91" fmla="*/ 1083538 w 1199820"/>
                <a:gd name="connsiteY91" fmla="*/ 1527524 h 2521253"/>
                <a:gd name="connsiteX92" fmla="*/ 1062396 w 1199820"/>
                <a:gd name="connsiteY92" fmla="*/ 1559237 h 2521253"/>
                <a:gd name="connsiteX93" fmla="*/ 1051825 w 1199820"/>
                <a:gd name="connsiteY93" fmla="*/ 1575094 h 2521253"/>
                <a:gd name="connsiteX94" fmla="*/ 1046539 w 1199820"/>
                <a:gd name="connsiteY94" fmla="*/ 1590950 h 2521253"/>
                <a:gd name="connsiteX95" fmla="*/ 1020111 w 1199820"/>
                <a:gd name="connsiteY95" fmla="*/ 1596236 h 2521253"/>
                <a:gd name="connsiteX96" fmla="*/ 1009540 w 1199820"/>
                <a:gd name="connsiteY96" fmla="*/ 1612092 h 2521253"/>
                <a:gd name="connsiteX97" fmla="*/ 998969 w 1199820"/>
                <a:gd name="connsiteY97" fmla="*/ 1643806 h 2521253"/>
                <a:gd name="connsiteX98" fmla="*/ 1025397 w 1199820"/>
                <a:gd name="connsiteY98" fmla="*/ 1670233 h 2521253"/>
                <a:gd name="connsiteX99" fmla="*/ 1035968 w 1199820"/>
                <a:gd name="connsiteY99" fmla="*/ 1686090 h 2521253"/>
                <a:gd name="connsiteX100" fmla="*/ 1067681 w 1199820"/>
                <a:gd name="connsiteY100" fmla="*/ 1701947 h 2521253"/>
                <a:gd name="connsiteX101" fmla="*/ 1057110 w 1199820"/>
                <a:gd name="connsiteY101" fmla="*/ 1728374 h 2521253"/>
                <a:gd name="connsiteX102" fmla="*/ 1025397 w 1199820"/>
                <a:gd name="connsiteY102" fmla="*/ 1738946 h 2521253"/>
                <a:gd name="connsiteX103" fmla="*/ 1009540 w 1199820"/>
                <a:gd name="connsiteY103" fmla="*/ 1754802 h 2521253"/>
                <a:gd name="connsiteX104" fmla="*/ 993684 w 1199820"/>
                <a:gd name="connsiteY104" fmla="*/ 1765373 h 2521253"/>
                <a:gd name="connsiteX105" fmla="*/ 967256 w 1199820"/>
                <a:gd name="connsiteY105" fmla="*/ 1791801 h 2521253"/>
                <a:gd name="connsiteX106" fmla="*/ 956685 w 1199820"/>
                <a:gd name="connsiteY106" fmla="*/ 1807658 h 2521253"/>
                <a:gd name="connsiteX107" fmla="*/ 940828 w 1199820"/>
                <a:gd name="connsiteY107" fmla="*/ 1818229 h 2521253"/>
                <a:gd name="connsiteX108" fmla="*/ 930257 w 1199820"/>
                <a:gd name="connsiteY108" fmla="*/ 1849942 h 2521253"/>
                <a:gd name="connsiteX109" fmla="*/ 935543 w 1199820"/>
                <a:gd name="connsiteY109" fmla="*/ 1881655 h 2521253"/>
                <a:gd name="connsiteX110" fmla="*/ 946114 w 1199820"/>
                <a:gd name="connsiteY110" fmla="*/ 1913369 h 2521253"/>
                <a:gd name="connsiteX111" fmla="*/ 951399 w 1199820"/>
                <a:gd name="connsiteY111" fmla="*/ 1929225 h 2521253"/>
                <a:gd name="connsiteX112" fmla="*/ 956685 w 1199820"/>
                <a:gd name="connsiteY112" fmla="*/ 1945082 h 2521253"/>
                <a:gd name="connsiteX113" fmla="*/ 961970 w 1199820"/>
                <a:gd name="connsiteY113" fmla="*/ 1960939 h 2521253"/>
                <a:gd name="connsiteX114" fmla="*/ 967256 w 1199820"/>
                <a:gd name="connsiteY114" fmla="*/ 2045507 h 2521253"/>
                <a:gd name="connsiteX115" fmla="*/ 972542 w 1199820"/>
                <a:gd name="connsiteY115" fmla="*/ 2061364 h 2521253"/>
                <a:gd name="connsiteX116" fmla="*/ 988398 w 1199820"/>
                <a:gd name="connsiteY116" fmla="*/ 2077221 h 2521253"/>
                <a:gd name="connsiteX117" fmla="*/ 998969 w 1199820"/>
                <a:gd name="connsiteY117" fmla="*/ 2156504 h 2521253"/>
                <a:gd name="connsiteX118" fmla="*/ 1009540 w 1199820"/>
                <a:gd name="connsiteY118" fmla="*/ 2219931 h 2521253"/>
                <a:gd name="connsiteX119" fmla="*/ 1030683 w 1199820"/>
                <a:gd name="connsiteY119" fmla="*/ 2256929 h 2521253"/>
                <a:gd name="connsiteX120" fmla="*/ 1046539 w 1199820"/>
                <a:gd name="connsiteY120" fmla="*/ 2304499 h 2521253"/>
                <a:gd name="connsiteX121" fmla="*/ 1051825 w 1199820"/>
                <a:gd name="connsiteY121" fmla="*/ 2320356 h 2521253"/>
                <a:gd name="connsiteX122" fmla="*/ 1083538 w 1199820"/>
                <a:gd name="connsiteY122" fmla="*/ 2352069 h 2521253"/>
                <a:gd name="connsiteX123" fmla="*/ 1136394 w 1199820"/>
                <a:gd name="connsiteY123" fmla="*/ 2404925 h 2521253"/>
                <a:gd name="connsiteX124" fmla="*/ 1199820 w 1199820"/>
                <a:gd name="connsiteY124" fmla="*/ 2415496 h 2521253"/>
                <a:gd name="connsiteX125" fmla="*/ 1194535 w 1199820"/>
                <a:gd name="connsiteY125" fmla="*/ 2431352 h 2521253"/>
                <a:gd name="connsiteX126" fmla="*/ 1189249 w 1199820"/>
                <a:gd name="connsiteY126" fmla="*/ 2452495 h 2521253"/>
                <a:gd name="connsiteX127" fmla="*/ 1173392 w 1199820"/>
                <a:gd name="connsiteY127" fmla="*/ 2457780 h 2521253"/>
                <a:gd name="connsiteX128" fmla="*/ 1146965 w 1199820"/>
                <a:gd name="connsiteY128" fmla="*/ 2463066 h 2521253"/>
                <a:gd name="connsiteX129" fmla="*/ 1131108 w 1199820"/>
                <a:gd name="connsiteY129" fmla="*/ 2489494 h 2521253"/>
                <a:gd name="connsiteX130" fmla="*/ 1099395 w 1199820"/>
                <a:gd name="connsiteY130" fmla="*/ 2500065 h 2521253"/>
                <a:gd name="connsiteX131" fmla="*/ 1088824 w 1199820"/>
                <a:gd name="connsiteY131" fmla="*/ 2515921 h 2521253"/>
                <a:gd name="connsiteX132" fmla="*/ 1051825 w 1199820"/>
                <a:gd name="connsiteY132" fmla="*/ 2515921 h 2521253"/>
                <a:gd name="connsiteX133" fmla="*/ 1025397 w 1199820"/>
                <a:gd name="connsiteY133" fmla="*/ 2494779 h 2521253"/>
                <a:gd name="connsiteX134" fmla="*/ 993684 w 1199820"/>
                <a:gd name="connsiteY134" fmla="*/ 2473637 h 2521253"/>
                <a:gd name="connsiteX135" fmla="*/ 956685 w 1199820"/>
                <a:gd name="connsiteY135" fmla="*/ 2431352 h 2521253"/>
                <a:gd name="connsiteX136" fmla="*/ 924972 w 1199820"/>
                <a:gd name="connsiteY136" fmla="*/ 2420781 h 2521253"/>
                <a:gd name="connsiteX137" fmla="*/ 914400 w 1199820"/>
                <a:gd name="connsiteY137" fmla="*/ 2404925 h 2521253"/>
                <a:gd name="connsiteX138" fmla="*/ 882687 w 1199820"/>
                <a:gd name="connsiteY138" fmla="*/ 2389068 h 2521253"/>
                <a:gd name="connsiteX139" fmla="*/ 856259 w 1199820"/>
                <a:gd name="connsiteY139" fmla="*/ 2367926 h 2521253"/>
                <a:gd name="connsiteX140" fmla="*/ 840403 w 1199820"/>
                <a:gd name="connsiteY140" fmla="*/ 2336213 h 2521253"/>
                <a:gd name="connsiteX141" fmla="*/ 829832 w 1199820"/>
                <a:gd name="connsiteY141" fmla="*/ 2304499 h 2521253"/>
                <a:gd name="connsiteX142" fmla="*/ 819261 w 1199820"/>
                <a:gd name="connsiteY142" fmla="*/ 2272786 h 2521253"/>
                <a:gd name="connsiteX143" fmla="*/ 813975 w 1199820"/>
                <a:gd name="connsiteY143" fmla="*/ 2256929 h 2521253"/>
                <a:gd name="connsiteX144" fmla="*/ 803404 w 1199820"/>
                <a:gd name="connsiteY144" fmla="*/ 2241073 h 2521253"/>
                <a:gd name="connsiteX145" fmla="*/ 798118 w 1199820"/>
                <a:gd name="connsiteY145" fmla="*/ 2193503 h 2521253"/>
                <a:gd name="connsiteX146" fmla="*/ 792833 w 1199820"/>
                <a:gd name="connsiteY146" fmla="*/ 2177646 h 2521253"/>
                <a:gd name="connsiteX147" fmla="*/ 776976 w 1199820"/>
                <a:gd name="connsiteY147" fmla="*/ 2161789 h 2521253"/>
                <a:gd name="connsiteX148" fmla="*/ 761120 w 1199820"/>
                <a:gd name="connsiteY148" fmla="*/ 2151218 h 2521253"/>
                <a:gd name="connsiteX149" fmla="*/ 750548 w 1199820"/>
                <a:gd name="connsiteY149" fmla="*/ 2161789 h 2521253"/>
                <a:gd name="connsiteX150" fmla="*/ 734692 w 1199820"/>
                <a:gd name="connsiteY150" fmla="*/ 2167075 h 2521253"/>
                <a:gd name="connsiteX151" fmla="*/ 718835 w 1199820"/>
                <a:gd name="connsiteY151" fmla="*/ 2177646 h 2521253"/>
                <a:gd name="connsiteX152" fmla="*/ 702978 w 1199820"/>
                <a:gd name="connsiteY152" fmla="*/ 2172361 h 2521253"/>
                <a:gd name="connsiteX153" fmla="*/ 697693 w 1199820"/>
                <a:gd name="connsiteY153" fmla="*/ 2145933 h 2521253"/>
                <a:gd name="connsiteX154" fmla="*/ 692407 w 1199820"/>
                <a:gd name="connsiteY154" fmla="*/ 2130076 h 2521253"/>
                <a:gd name="connsiteX155" fmla="*/ 660694 w 1199820"/>
                <a:gd name="connsiteY155" fmla="*/ 2108934 h 2521253"/>
                <a:gd name="connsiteX156" fmla="*/ 628981 w 1199820"/>
                <a:gd name="connsiteY156" fmla="*/ 2093077 h 2521253"/>
                <a:gd name="connsiteX157" fmla="*/ 623695 w 1199820"/>
                <a:gd name="connsiteY157" fmla="*/ 2077221 h 2521253"/>
                <a:gd name="connsiteX158" fmla="*/ 602553 w 1199820"/>
                <a:gd name="connsiteY158" fmla="*/ 2071935 h 2521253"/>
                <a:gd name="connsiteX159" fmla="*/ 570840 w 1199820"/>
                <a:gd name="connsiteY159" fmla="*/ 2066650 h 2521253"/>
                <a:gd name="connsiteX160" fmla="*/ 517984 w 1199820"/>
                <a:gd name="connsiteY160" fmla="*/ 2050793 h 2521253"/>
                <a:gd name="connsiteX161" fmla="*/ 491557 w 1199820"/>
                <a:gd name="connsiteY161" fmla="*/ 2056078 h 2521253"/>
                <a:gd name="connsiteX162" fmla="*/ 480985 w 1199820"/>
                <a:gd name="connsiteY162" fmla="*/ 2087792 h 2521253"/>
                <a:gd name="connsiteX163" fmla="*/ 475700 w 1199820"/>
                <a:gd name="connsiteY163" fmla="*/ 2103648 h 2521253"/>
                <a:gd name="connsiteX164" fmla="*/ 449272 w 1199820"/>
                <a:gd name="connsiteY164" fmla="*/ 2124791 h 2521253"/>
                <a:gd name="connsiteX165" fmla="*/ 422844 w 1199820"/>
                <a:gd name="connsiteY165" fmla="*/ 2119505 h 2521253"/>
                <a:gd name="connsiteX166" fmla="*/ 406988 w 1199820"/>
                <a:gd name="connsiteY166" fmla="*/ 2114220 h 2521253"/>
                <a:gd name="connsiteX167" fmla="*/ 401702 w 1199820"/>
                <a:gd name="connsiteY167" fmla="*/ 2098363 h 2521253"/>
                <a:gd name="connsiteX168" fmla="*/ 369989 w 1199820"/>
                <a:gd name="connsiteY168" fmla="*/ 2093077 h 2521253"/>
                <a:gd name="connsiteX169" fmla="*/ 364703 w 1199820"/>
                <a:gd name="connsiteY169" fmla="*/ 2077221 h 2521253"/>
                <a:gd name="connsiteX170" fmla="*/ 369989 w 1199820"/>
                <a:gd name="connsiteY170" fmla="*/ 2008509 h 2521253"/>
                <a:gd name="connsiteX171" fmla="*/ 375274 w 1199820"/>
                <a:gd name="connsiteY171" fmla="*/ 1992652 h 2521253"/>
                <a:gd name="connsiteX172" fmla="*/ 380560 w 1199820"/>
                <a:gd name="connsiteY172" fmla="*/ 1971510 h 2521253"/>
                <a:gd name="connsiteX173" fmla="*/ 375274 w 1199820"/>
                <a:gd name="connsiteY173" fmla="*/ 1902798 h 2521253"/>
                <a:gd name="connsiteX174" fmla="*/ 369989 w 1199820"/>
                <a:gd name="connsiteY174" fmla="*/ 1886941 h 2521253"/>
                <a:gd name="connsiteX175" fmla="*/ 364703 w 1199820"/>
                <a:gd name="connsiteY175" fmla="*/ 1865799 h 2521253"/>
                <a:gd name="connsiteX176" fmla="*/ 348847 w 1199820"/>
                <a:gd name="connsiteY176" fmla="*/ 1807658 h 2521253"/>
                <a:gd name="connsiteX177" fmla="*/ 332990 w 1199820"/>
                <a:gd name="connsiteY177" fmla="*/ 1797087 h 2521253"/>
                <a:gd name="connsiteX178" fmla="*/ 317133 w 1199820"/>
                <a:gd name="connsiteY178" fmla="*/ 1749517 h 2521253"/>
                <a:gd name="connsiteX179" fmla="*/ 311848 w 1199820"/>
                <a:gd name="connsiteY179" fmla="*/ 1733660 h 2521253"/>
                <a:gd name="connsiteX180" fmla="*/ 306562 w 1199820"/>
                <a:gd name="connsiteY180" fmla="*/ 1717803 h 2521253"/>
                <a:gd name="connsiteX181" fmla="*/ 311848 w 1199820"/>
                <a:gd name="connsiteY181" fmla="*/ 1553951 h 2521253"/>
                <a:gd name="connsiteX182" fmla="*/ 306562 w 1199820"/>
                <a:gd name="connsiteY182" fmla="*/ 1538095 h 2521253"/>
                <a:gd name="connsiteX183" fmla="*/ 295991 w 1199820"/>
                <a:gd name="connsiteY183" fmla="*/ 1522238 h 2521253"/>
                <a:gd name="connsiteX184" fmla="*/ 301277 w 1199820"/>
                <a:gd name="connsiteY184" fmla="*/ 1501096 h 2521253"/>
                <a:gd name="connsiteX185" fmla="*/ 306562 w 1199820"/>
                <a:gd name="connsiteY185" fmla="*/ 1485239 h 2521253"/>
                <a:gd name="connsiteX186" fmla="*/ 311848 w 1199820"/>
                <a:gd name="connsiteY186" fmla="*/ 1442955 h 2521253"/>
                <a:gd name="connsiteX187" fmla="*/ 306562 w 1199820"/>
                <a:gd name="connsiteY187" fmla="*/ 1384814 h 2521253"/>
                <a:gd name="connsiteX188" fmla="*/ 295991 w 1199820"/>
                <a:gd name="connsiteY188" fmla="*/ 1353100 h 2521253"/>
                <a:gd name="connsiteX189" fmla="*/ 290706 w 1199820"/>
                <a:gd name="connsiteY189" fmla="*/ 1326673 h 2521253"/>
                <a:gd name="connsiteX190" fmla="*/ 280135 w 1199820"/>
                <a:gd name="connsiteY190" fmla="*/ 1310816 h 2521253"/>
                <a:gd name="connsiteX191" fmla="*/ 274849 w 1199820"/>
                <a:gd name="connsiteY191" fmla="*/ 1294959 h 2521253"/>
                <a:gd name="connsiteX192" fmla="*/ 269563 w 1199820"/>
                <a:gd name="connsiteY192" fmla="*/ 1263246 h 2521253"/>
                <a:gd name="connsiteX193" fmla="*/ 253707 w 1199820"/>
                <a:gd name="connsiteY193" fmla="*/ 1252675 h 2521253"/>
                <a:gd name="connsiteX194" fmla="*/ 227279 w 1199820"/>
                <a:gd name="connsiteY194" fmla="*/ 1215676 h 2521253"/>
                <a:gd name="connsiteX195" fmla="*/ 211422 w 1199820"/>
                <a:gd name="connsiteY195" fmla="*/ 1205105 h 2521253"/>
                <a:gd name="connsiteX196" fmla="*/ 200851 w 1199820"/>
                <a:gd name="connsiteY196" fmla="*/ 1189248 h 2521253"/>
                <a:gd name="connsiteX197" fmla="*/ 190280 w 1199820"/>
                <a:gd name="connsiteY197" fmla="*/ 1157535 h 2521253"/>
                <a:gd name="connsiteX198" fmla="*/ 174424 w 1199820"/>
                <a:gd name="connsiteY198" fmla="*/ 1152250 h 2521253"/>
                <a:gd name="connsiteX199" fmla="*/ 158567 w 1199820"/>
                <a:gd name="connsiteY199" fmla="*/ 1120536 h 2521253"/>
                <a:gd name="connsiteX200" fmla="*/ 132139 w 1199820"/>
                <a:gd name="connsiteY200" fmla="*/ 1094109 h 2521253"/>
                <a:gd name="connsiteX201" fmla="*/ 95140 w 1199820"/>
                <a:gd name="connsiteY201" fmla="*/ 1099394 h 2521253"/>
                <a:gd name="connsiteX202" fmla="*/ 79284 w 1199820"/>
                <a:gd name="connsiteY202" fmla="*/ 1104680 h 2521253"/>
                <a:gd name="connsiteX203" fmla="*/ 52856 w 1199820"/>
                <a:gd name="connsiteY203" fmla="*/ 1099394 h 2521253"/>
                <a:gd name="connsiteX204" fmla="*/ 47570 w 1199820"/>
                <a:gd name="connsiteY204" fmla="*/ 1083537 h 2521253"/>
                <a:gd name="connsiteX205" fmla="*/ 36999 w 1199820"/>
                <a:gd name="connsiteY205" fmla="*/ 993683 h 2521253"/>
                <a:gd name="connsiteX206" fmla="*/ 26428 w 1199820"/>
                <a:gd name="connsiteY206" fmla="*/ 951399 h 2521253"/>
                <a:gd name="connsiteX207" fmla="*/ 15857 w 1199820"/>
                <a:gd name="connsiteY207" fmla="*/ 935542 h 2521253"/>
                <a:gd name="connsiteX208" fmla="*/ 5286 w 1199820"/>
                <a:gd name="connsiteY208" fmla="*/ 893258 h 2521253"/>
                <a:gd name="connsiteX209" fmla="*/ 0 w 1199820"/>
                <a:gd name="connsiteY209" fmla="*/ 877401 h 2521253"/>
                <a:gd name="connsiteX210" fmla="*/ 1188 w 1199820"/>
                <a:gd name="connsiteY210" fmla="*/ 795276 h 2521253"/>
                <a:gd name="connsiteX211" fmla="*/ 17045 w 1199820"/>
                <a:gd name="connsiteY211" fmla="*/ 779816 h 2521253"/>
                <a:gd name="connsiteX212" fmla="*/ 40235 w 1199820"/>
                <a:gd name="connsiteY212" fmla="*/ 772086 h 2521253"/>
                <a:gd name="connsiteX213" fmla="*/ 58142 w 1199820"/>
                <a:gd name="connsiteY213" fmla="*/ 766404 h 2521253"/>
                <a:gd name="connsiteX214" fmla="*/ 63427 w 1199820"/>
                <a:gd name="connsiteY214" fmla="*/ 750548 h 2521253"/>
                <a:gd name="connsiteX215" fmla="*/ 68713 w 1199820"/>
                <a:gd name="connsiteY215" fmla="*/ 687121 h 2521253"/>
                <a:gd name="connsiteX216" fmla="*/ 84569 w 1199820"/>
                <a:gd name="connsiteY216" fmla="*/ 655408 h 2521253"/>
                <a:gd name="connsiteX217" fmla="*/ 89855 w 1199820"/>
                <a:gd name="connsiteY217" fmla="*/ 639551 h 2521253"/>
                <a:gd name="connsiteX218" fmla="*/ 84569 w 1199820"/>
                <a:gd name="connsiteY218" fmla="*/ 618409 h 2521253"/>
                <a:gd name="connsiteX219" fmla="*/ 68713 w 1199820"/>
                <a:gd name="connsiteY219" fmla="*/ 607838 h 2521253"/>
                <a:gd name="connsiteX220" fmla="*/ 58142 w 1199820"/>
                <a:gd name="connsiteY220" fmla="*/ 591981 h 2521253"/>
                <a:gd name="connsiteX221" fmla="*/ 47570 w 1199820"/>
                <a:gd name="connsiteY221" fmla="*/ 581410 h 2521253"/>
                <a:gd name="connsiteX222" fmla="*/ 31714 w 1199820"/>
                <a:gd name="connsiteY222" fmla="*/ 533840 h 2521253"/>
                <a:gd name="connsiteX223" fmla="*/ 26428 w 1199820"/>
                <a:gd name="connsiteY223" fmla="*/ 517984 h 2521253"/>
                <a:gd name="connsiteX224" fmla="*/ 21143 w 1199820"/>
                <a:gd name="connsiteY224" fmla="*/ 502127 h 2521253"/>
                <a:gd name="connsiteX225" fmla="*/ 26428 w 1199820"/>
                <a:gd name="connsiteY225" fmla="*/ 433415 h 2521253"/>
                <a:gd name="connsiteX226" fmla="*/ 30060 w 1199820"/>
                <a:gd name="connsiteY226" fmla="*/ 415113 h 2521253"/>
                <a:gd name="connsiteX227" fmla="*/ 38977 w 1199820"/>
                <a:gd name="connsiteY227" fmla="*/ 395625 h 2521253"/>
                <a:gd name="connsiteX228" fmla="*/ 58142 w 1199820"/>
                <a:gd name="connsiteY228" fmla="*/ 369988 h 2521253"/>
                <a:gd name="connsiteX229" fmla="*/ 42285 w 1199820"/>
                <a:gd name="connsiteY229" fmla="*/ 364703 h 2521253"/>
                <a:gd name="connsiteX230" fmla="*/ 10572 w 1199820"/>
                <a:gd name="connsiteY230" fmla="*/ 348846 h 2521253"/>
                <a:gd name="connsiteX0" fmla="*/ 10572 w 1199820"/>
                <a:gd name="connsiteY0" fmla="*/ 348846 h 2521253"/>
                <a:gd name="connsiteX1" fmla="*/ 52856 w 1199820"/>
                <a:gd name="connsiteY1" fmla="*/ 327704 h 2521253"/>
                <a:gd name="connsiteX2" fmla="*/ 68713 w 1199820"/>
                <a:gd name="connsiteY2" fmla="*/ 311847 h 2521253"/>
                <a:gd name="connsiteX3" fmla="*/ 100426 w 1199820"/>
                <a:gd name="connsiteY3" fmla="*/ 295991 h 2521253"/>
                <a:gd name="connsiteX4" fmla="*/ 116283 w 1199820"/>
                <a:gd name="connsiteY4" fmla="*/ 285420 h 2521253"/>
                <a:gd name="connsiteX5" fmla="*/ 153281 w 1199820"/>
                <a:gd name="connsiteY5" fmla="*/ 274848 h 2521253"/>
                <a:gd name="connsiteX6" fmla="*/ 169138 w 1199820"/>
                <a:gd name="connsiteY6" fmla="*/ 264277 h 2521253"/>
                <a:gd name="connsiteX7" fmla="*/ 195566 w 1199820"/>
                <a:gd name="connsiteY7" fmla="*/ 237850 h 2521253"/>
                <a:gd name="connsiteX8" fmla="*/ 221994 w 1199820"/>
                <a:gd name="connsiteY8" fmla="*/ 221993 h 2521253"/>
                <a:gd name="connsiteX9" fmla="*/ 253707 w 1199820"/>
                <a:gd name="connsiteY9" fmla="*/ 200851 h 2521253"/>
                <a:gd name="connsiteX10" fmla="*/ 274849 w 1199820"/>
                <a:gd name="connsiteY10" fmla="*/ 195565 h 2521253"/>
                <a:gd name="connsiteX11" fmla="*/ 290706 w 1199820"/>
                <a:gd name="connsiteY11" fmla="*/ 190280 h 2521253"/>
                <a:gd name="connsiteX12" fmla="*/ 317133 w 1199820"/>
                <a:gd name="connsiteY12" fmla="*/ 184994 h 2521253"/>
                <a:gd name="connsiteX13" fmla="*/ 348847 w 1199820"/>
                <a:gd name="connsiteY13" fmla="*/ 174423 h 2521253"/>
                <a:gd name="connsiteX14" fmla="*/ 364703 w 1199820"/>
                <a:gd name="connsiteY14" fmla="*/ 169137 h 2521253"/>
                <a:gd name="connsiteX15" fmla="*/ 380560 w 1199820"/>
                <a:gd name="connsiteY15" fmla="*/ 153281 h 2521253"/>
                <a:gd name="connsiteX16" fmla="*/ 412273 w 1199820"/>
                <a:gd name="connsiteY16" fmla="*/ 137424 h 2521253"/>
                <a:gd name="connsiteX17" fmla="*/ 428130 w 1199820"/>
                <a:gd name="connsiteY17" fmla="*/ 121568 h 2521253"/>
                <a:gd name="connsiteX18" fmla="*/ 443987 w 1199820"/>
                <a:gd name="connsiteY18" fmla="*/ 116282 h 2521253"/>
                <a:gd name="connsiteX19" fmla="*/ 475700 w 1199820"/>
                <a:gd name="connsiteY19" fmla="*/ 95140 h 2521253"/>
                <a:gd name="connsiteX20" fmla="*/ 507413 w 1199820"/>
                <a:gd name="connsiteY20" fmla="*/ 79283 h 2521253"/>
                <a:gd name="connsiteX21" fmla="*/ 549698 w 1199820"/>
                <a:gd name="connsiteY21" fmla="*/ 68712 h 2521253"/>
                <a:gd name="connsiteX22" fmla="*/ 581411 w 1199820"/>
                <a:gd name="connsiteY22" fmla="*/ 47570 h 2521253"/>
                <a:gd name="connsiteX23" fmla="*/ 613124 w 1199820"/>
                <a:gd name="connsiteY23" fmla="*/ 36999 h 2521253"/>
                <a:gd name="connsiteX24" fmla="*/ 628981 w 1199820"/>
                <a:gd name="connsiteY24" fmla="*/ 31713 h 2521253"/>
                <a:gd name="connsiteX25" fmla="*/ 644837 w 1199820"/>
                <a:gd name="connsiteY25" fmla="*/ 21142 h 2521253"/>
                <a:gd name="connsiteX26" fmla="*/ 676551 w 1199820"/>
                <a:gd name="connsiteY26" fmla="*/ 10571 h 2521253"/>
                <a:gd name="connsiteX27" fmla="*/ 713550 w 1199820"/>
                <a:gd name="connsiteY27" fmla="*/ 0 h 2521253"/>
                <a:gd name="connsiteX28" fmla="*/ 724121 w 1199820"/>
                <a:gd name="connsiteY28" fmla="*/ 15857 h 2521253"/>
                <a:gd name="connsiteX29" fmla="*/ 697693 w 1199820"/>
                <a:gd name="connsiteY29" fmla="*/ 73998 h 2521253"/>
                <a:gd name="connsiteX30" fmla="*/ 692407 w 1199820"/>
                <a:gd name="connsiteY30" fmla="*/ 89854 h 2521253"/>
                <a:gd name="connsiteX31" fmla="*/ 697693 w 1199820"/>
                <a:gd name="connsiteY31" fmla="*/ 105711 h 2521253"/>
                <a:gd name="connsiteX32" fmla="*/ 729406 w 1199820"/>
                <a:gd name="connsiteY32" fmla="*/ 121568 h 2521253"/>
                <a:gd name="connsiteX33" fmla="*/ 739977 w 1199820"/>
                <a:gd name="connsiteY33" fmla="*/ 137424 h 2521253"/>
                <a:gd name="connsiteX34" fmla="*/ 713550 w 1199820"/>
                <a:gd name="connsiteY34" fmla="*/ 163852 h 2521253"/>
                <a:gd name="connsiteX35" fmla="*/ 713550 w 1199820"/>
                <a:gd name="connsiteY35" fmla="*/ 195565 h 2521253"/>
                <a:gd name="connsiteX36" fmla="*/ 739977 w 1199820"/>
                <a:gd name="connsiteY36" fmla="*/ 200851 h 2521253"/>
                <a:gd name="connsiteX37" fmla="*/ 745263 w 1199820"/>
                <a:gd name="connsiteY37" fmla="*/ 306562 h 2521253"/>
                <a:gd name="connsiteX38" fmla="*/ 734692 w 1199820"/>
                <a:gd name="connsiteY38" fmla="*/ 338275 h 2521253"/>
                <a:gd name="connsiteX39" fmla="*/ 734692 w 1199820"/>
                <a:gd name="connsiteY39" fmla="*/ 412273 h 2521253"/>
                <a:gd name="connsiteX40" fmla="*/ 739977 w 1199820"/>
                <a:gd name="connsiteY40" fmla="*/ 428129 h 2521253"/>
                <a:gd name="connsiteX41" fmla="*/ 755834 w 1199820"/>
                <a:gd name="connsiteY41" fmla="*/ 438700 h 2521253"/>
                <a:gd name="connsiteX42" fmla="*/ 776976 w 1199820"/>
                <a:gd name="connsiteY42" fmla="*/ 465128 h 2521253"/>
                <a:gd name="connsiteX43" fmla="*/ 787547 w 1199820"/>
                <a:gd name="connsiteY43" fmla="*/ 554983 h 2521253"/>
                <a:gd name="connsiteX44" fmla="*/ 792833 w 1199820"/>
                <a:gd name="connsiteY44" fmla="*/ 576125 h 2521253"/>
                <a:gd name="connsiteX45" fmla="*/ 835117 w 1199820"/>
                <a:gd name="connsiteY45" fmla="*/ 591981 h 2521253"/>
                <a:gd name="connsiteX46" fmla="*/ 872116 w 1199820"/>
                <a:gd name="connsiteY46" fmla="*/ 628980 h 2521253"/>
                <a:gd name="connsiteX47" fmla="*/ 914400 w 1199820"/>
                <a:gd name="connsiteY47" fmla="*/ 634266 h 2521253"/>
                <a:gd name="connsiteX48" fmla="*/ 930257 w 1199820"/>
                <a:gd name="connsiteY48" fmla="*/ 639551 h 2521253"/>
                <a:gd name="connsiteX49" fmla="*/ 940828 w 1199820"/>
                <a:gd name="connsiteY49" fmla="*/ 655408 h 2521253"/>
                <a:gd name="connsiteX50" fmla="*/ 956685 w 1199820"/>
                <a:gd name="connsiteY50" fmla="*/ 665979 h 2521253"/>
                <a:gd name="connsiteX51" fmla="*/ 977827 w 1199820"/>
                <a:gd name="connsiteY51" fmla="*/ 687121 h 2521253"/>
                <a:gd name="connsiteX52" fmla="*/ 993684 w 1199820"/>
                <a:gd name="connsiteY52" fmla="*/ 718835 h 2521253"/>
                <a:gd name="connsiteX53" fmla="*/ 1014826 w 1199820"/>
                <a:gd name="connsiteY53" fmla="*/ 750548 h 2521253"/>
                <a:gd name="connsiteX54" fmla="*/ 1020111 w 1199820"/>
                <a:gd name="connsiteY54" fmla="*/ 766404 h 2521253"/>
                <a:gd name="connsiteX55" fmla="*/ 1030683 w 1199820"/>
                <a:gd name="connsiteY55" fmla="*/ 819260 h 2521253"/>
                <a:gd name="connsiteX56" fmla="*/ 1046539 w 1199820"/>
                <a:gd name="connsiteY56" fmla="*/ 829831 h 2521253"/>
                <a:gd name="connsiteX57" fmla="*/ 1083538 w 1199820"/>
                <a:gd name="connsiteY57" fmla="*/ 872115 h 2521253"/>
                <a:gd name="connsiteX58" fmla="*/ 1109966 w 1199820"/>
                <a:gd name="connsiteY58" fmla="*/ 887972 h 2521253"/>
                <a:gd name="connsiteX59" fmla="*/ 1125822 w 1199820"/>
                <a:gd name="connsiteY59" fmla="*/ 898543 h 2521253"/>
                <a:gd name="connsiteX60" fmla="*/ 1141679 w 1199820"/>
                <a:gd name="connsiteY60" fmla="*/ 903829 h 2521253"/>
                <a:gd name="connsiteX61" fmla="*/ 1146965 w 1199820"/>
                <a:gd name="connsiteY61" fmla="*/ 919685 h 2521253"/>
                <a:gd name="connsiteX62" fmla="*/ 1157536 w 1199820"/>
                <a:gd name="connsiteY62" fmla="*/ 930257 h 2521253"/>
                <a:gd name="connsiteX63" fmla="*/ 1146965 w 1199820"/>
                <a:gd name="connsiteY63" fmla="*/ 935542 h 2521253"/>
                <a:gd name="connsiteX64" fmla="*/ 1131108 w 1199820"/>
                <a:gd name="connsiteY64" fmla="*/ 930257 h 2521253"/>
                <a:gd name="connsiteX65" fmla="*/ 1083538 w 1199820"/>
                <a:gd name="connsiteY65" fmla="*/ 935542 h 2521253"/>
                <a:gd name="connsiteX66" fmla="*/ 1104680 w 1199820"/>
                <a:gd name="connsiteY66" fmla="*/ 988398 h 2521253"/>
                <a:gd name="connsiteX67" fmla="*/ 1125822 w 1199820"/>
                <a:gd name="connsiteY67" fmla="*/ 1035968 h 2521253"/>
                <a:gd name="connsiteX68" fmla="*/ 1131108 w 1199820"/>
                <a:gd name="connsiteY68" fmla="*/ 1051824 h 2521253"/>
                <a:gd name="connsiteX69" fmla="*/ 1125822 w 1199820"/>
                <a:gd name="connsiteY69" fmla="*/ 1088823 h 2521253"/>
                <a:gd name="connsiteX70" fmla="*/ 1109966 w 1199820"/>
                <a:gd name="connsiteY70" fmla="*/ 1094109 h 2521253"/>
                <a:gd name="connsiteX71" fmla="*/ 1099395 w 1199820"/>
                <a:gd name="connsiteY71" fmla="*/ 1109965 h 2521253"/>
                <a:gd name="connsiteX72" fmla="*/ 1083538 w 1199820"/>
                <a:gd name="connsiteY72" fmla="*/ 1120536 h 2521253"/>
                <a:gd name="connsiteX73" fmla="*/ 1067681 w 1199820"/>
                <a:gd name="connsiteY73" fmla="*/ 1115251 h 2521253"/>
                <a:gd name="connsiteX74" fmla="*/ 1046539 w 1199820"/>
                <a:gd name="connsiteY74" fmla="*/ 1104680 h 2521253"/>
                <a:gd name="connsiteX75" fmla="*/ 1041254 w 1199820"/>
                <a:gd name="connsiteY75" fmla="*/ 1125822 h 2521253"/>
                <a:gd name="connsiteX76" fmla="*/ 1020111 w 1199820"/>
                <a:gd name="connsiteY76" fmla="*/ 1183963 h 2521253"/>
                <a:gd name="connsiteX77" fmla="*/ 998969 w 1199820"/>
                <a:gd name="connsiteY77" fmla="*/ 1189248 h 2521253"/>
                <a:gd name="connsiteX78" fmla="*/ 972542 w 1199820"/>
                <a:gd name="connsiteY78" fmla="*/ 1231533 h 2521253"/>
                <a:gd name="connsiteX79" fmla="*/ 919686 w 1199820"/>
                <a:gd name="connsiteY79" fmla="*/ 1236818 h 2521253"/>
                <a:gd name="connsiteX80" fmla="*/ 924972 w 1199820"/>
                <a:gd name="connsiteY80" fmla="*/ 1268532 h 2521253"/>
                <a:gd name="connsiteX81" fmla="*/ 940828 w 1199820"/>
                <a:gd name="connsiteY81" fmla="*/ 1279103 h 2521253"/>
                <a:gd name="connsiteX82" fmla="*/ 993684 w 1199820"/>
                <a:gd name="connsiteY82" fmla="*/ 1284388 h 2521253"/>
                <a:gd name="connsiteX83" fmla="*/ 1025397 w 1199820"/>
                <a:gd name="connsiteY83" fmla="*/ 1294959 h 2521253"/>
                <a:gd name="connsiteX84" fmla="*/ 1046539 w 1199820"/>
                <a:gd name="connsiteY84" fmla="*/ 1358386 h 2521253"/>
                <a:gd name="connsiteX85" fmla="*/ 1057110 w 1199820"/>
                <a:gd name="connsiteY85" fmla="*/ 1390099 h 2521253"/>
                <a:gd name="connsiteX86" fmla="*/ 1067681 w 1199820"/>
                <a:gd name="connsiteY86" fmla="*/ 1427098 h 2521253"/>
                <a:gd name="connsiteX87" fmla="*/ 1083538 w 1199820"/>
                <a:gd name="connsiteY87" fmla="*/ 1437669 h 2521253"/>
                <a:gd name="connsiteX88" fmla="*/ 1078252 w 1199820"/>
                <a:gd name="connsiteY88" fmla="*/ 1464097 h 2521253"/>
                <a:gd name="connsiteX89" fmla="*/ 1067681 w 1199820"/>
                <a:gd name="connsiteY89" fmla="*/ 1495810 h 2521253"/>
                <a:gd name="connsiteX90" fmla="*/ 1072967 w 1199820"/>
                <a:gd name="connsiteY90" fmla="*/ 1511667 h 2521253"/>
                <a:gd name="connsiteX91" fmla="*/ 1083538 w 1199820"/>
                <a:gd name="connsiteY91" fmla="*/ 1527524 h 2521253"/>
                <a:gd name="connsiteX92" fmla="*/ 1062396 w 1199820"/>
                <a:gd name="connsiteY92" fmla="*/ 1559237 h 2521253"/>
                <a:gd name="connsiteX93" fmla="*/ 1051825 w 1199820"/>
                <a:gd name="connsiteY93" fmla="*/ 1575094 h 2521253"/>
                <a:gd name="connsiteX94" fmla="*/ 1046539 w 1199820"/>
                <a:gd name="connsiteY94" fmla="*/ 1590950 h 2521253"/>
                <a:gd name="connsiteX95" fmla="*/ 1020111 w 1199820"/>
                <a:gd name="connsiteY95" fmla="*/ 1596236 h 2521253"/>
                <a:gd name="connsiteX96" fmla="*/ 1009540 w 1199820"/>
                <a:gd name="connsiteY96" fmla="*/ 1612092 h 2521253"/>
                <a:gd name="connsiteX97" fmla="*/ 998969 w 1199820"/>
                <a:gd name="connsiteY97" fmla="*/ 1643806 h 2521253"/>
                <a:gd name="connsiteX98" fmla="*/ 1025397 w 1199820"/>
                <a:gd name="connsiteY98" fmla="*/ 1670233 h 2521253"/>
                <a:gd name="connsiteX99" fmla="*/ 1035968 w 1199820"/>
                <a:gd name="connsiteY99" fmla="*/ 1686090 h 2521253"/>
                <a:gd name="connsiteX100" fmla="*/ 1067681 w 1199820"/>
                <a:gd name="connsiteY100" fmla="*/ 1701947 h 2521253"/>
                <a:gd name="connsiteX101" fmla="*/ 1057110 w 1199820"/>
                <a:gd name="connsiteY101" fmla="*/ 1728374 h 2521253"/>
                <a:gd name="connsiteX102" fmla="*/ 1025397 w 1199820"/>
                <a:gd name="connsiteY102" fmla="*/ 1738946 h 2521253"/>
                <a:gd name="connsiteX103" fmla="*/ 1009540 w 1199820"/>
                <a:gd name="connsiteY103" fmla="*/ 1754802 h 2521253"/>
                <a:gd name="connsiteX104" fmla="*/ 993684 w 1199820"/>
                <a:gd name="connsiteY104" fmla="*/ 1765373 h 2521253"/>
                <a:gd name="connsiteX105" fmla="*/ 967256 w 1199820"/>
                <a:gd name="connsiteY105" fmla="*/ 1791801 h 2521253"/>
                <a:gd name="connsiteX106" fmla="*/ 956685 w 1199820"/>
                <a:gd name="connsiteY106" fmla="*/ 1807658 h 2521253"/>
                <a:gd name="connsiteX107" fmla="*/ 940828 w 1199820"/>
                <a:gd name="connsiteY107" fmla="*/ 1818229 h 2521253"/>
                <a:gd name="connsiteX108" fmla="*/ 930257 w 1199820"/>
                <a:gd name="connsiteY108" fmla="*/ 1849942 h 2521253"/>
                <a:gd name="connsiteX109" fmla="*/ 935543 w 1199820"/>
                <a:gd name="connsiteY109" fmla="*/ 1881655 h 2521253"/>
                <a:gd name="connsiteX110" fmla="*/ 946114 w 1199820"/>
                <a:gd name="connsiteY110" fmla="*/ 1913369 h 2521253"/>
                <a:gd name="connsiteX111" fmla="*/ 951399 w 1199820"/>
                <a:gd name="connsiteY111" fmla="*/ 1929225 h 2521253"/>
                <a:gd name="connsiteX112" fmla="*/ 956685 w 1199820"/>
                <a:gd name="connsiteY112" fmla="*/ 1945082 h 2521253"/>
                <a:gd name="connsiteX113" fmla="*/ 961970 w 1199820"/>
                <a:gd name="connsiteY113" fmla="*/ 1960939 h 2521253"/>
                <a:gd name="connsiteX114" fmla="*/ 967256 w 1199820"/>
                <a:gd name="connsiteY114" fmla="*/ 2045507 h 2521253"/>
                <a:gd name="connsiteX115" fmla="*/ 972542 w 1199820"/>
                <a:gd name="connsiteY115" fmla="*/ 2061364 h 2521253"/>
                <a:gd name="connsiteX116" fmla="*/ 988398 w 1199820"/>
                <a:gd name="connsiteY116" fmla="*/ 2077221 h 2521253"/>
                <a:gd name="connsiteX117" fmla="*/ 998969 w 1199820"/>
                <a:gd name="connsiteY117" fmla="*/ 2156504 h 2521253"/>
                <a:gd name="connsiteX118" fmla="*/ 1009540 w 1199820"/>
                <a:gd name="connsiteY118" fmla="*/ 2219931 h 2521253"/>
                <a:gd name="connsiteX119" fmla="*/ 1030683 w 1199820"/>
                <a:gd name="connsiteY119" fmla="*/ 2256929 h 2521253"/>
                <a:gd name="connsiteX120" fmla="*/ 1046539 w 1199820"/>
                <a:gd name="connsiteY120" fmla="*/ 2304499 h 2521253"/>
                <a:gd name="connsiteX121" fmla="*/ 1051825 w 1199820"/>
                <a:gd name="connsiteY121" fmla="*/ 2320356 h 2521253"/>
                <a:gd name="connsiteX122" fmla="*/ 1083538 w 1199820"/>
                <a:gd name="connsiteY122" fmla="*/ 2352069 h 2521253"/>
                <a:gd name="connsiteX123" fmla="*/ 1136394 w 1199820"/>
                <a:gd name="connsiteY123" fmla="*/ 2404925 h 2521253"/>
                <a:gd name="connsiteX124" fmla="*/ 1199820 w 1199820"/>
                <a:gd name="connsiteY124" fmla="*/ 2415496 h 2521253"/>
                <a:gd name="connsiteX125" fmla="*/ 1194535 w 1199820"/>
                <a:gd name="connsiteY125" fmla="*/ 2431352 h 2521253"/>
                <a:gd name="connsiteX126" fmla="*/ 1189249 w 1199820"/>
                <a:gd name="connsiteY126" fmla="*/ 2452495 h 2521253"/>
                <a:gd name="connsiteX127" fmla="*/ 1173392 w 1199820"/>
                <a:gd name="connsiteY127" fmla="*/ 2457780 h 2521253"/>
                <a:gd name="connsiteX128" fmla="*/ 1146965 w 1199820"/>
                <a:gd name="connsiteY128" fmla="*/ 2463066 h 2521253"/>
                <a:gd name="connsiteX129" fmla="*/ 1131108 w 1199820"/>
                <a:gd name="connsiteY129" fmla="*/ 2489494 h 2521253"/>
                <a:gd name="connsiteX130" fmla="*/ 1099395 w 1199820"/>
                <a:gd name="connsiteY130" fmla="*/ 2500065 h 2521253"/>
                <a:gd name="connsiteX131" fmla="*/ 1088824 w 1199820"/>
                <a:gd name="connsiteY131" fmla="*/ 2515921 h 2521253"/>
                <a:gd name="connsiteX132" fmla="*/ 1051825 w 1199820"/>
                <a:gd name="connsiteY132" fmla="*/ 2515921 h 2521253"/>
                <a:gd name="connsiteX133" fmla="*/ 1025397 w 1199820"/>
                <a:gd name="connsiteY133" fmla="*/ 2494779 h 2521253"/>
                <a:gd name="connsiteX134" fmla="*/ 993684 w 1199820"/>
                <a:gd name="connsiteY134" fmla="*/ 2473637 h 2521253"/>
                <a:gd name="connsiteX135" fmla="*/ 956685 w 1199820"/>
                <a:gd name="connsiteY135" fmla="*/ 2431352 h 2521253"/>
                <a:gd name="connsiteX136" fmla="*/ 924972 w 1199820"/>
                <a:gd name="connsiteY136" fmla="*/ 2420781 h 2521253"/>
                <a:gd name="connsiteX137" fmla="*/ 914400 w 1199820"/>
                <a:gd name="connsiteY137" fmla="*/ 2404925 h 2521253"/>
                <a:gd name="connsiteX138" fmla="*/ 882687 w 1199820"/>
                <a:gd name="connsiteY138" fmla="*/ 2389068 h 2521253"/>
                <a:gd name="connsiteX139" fmla="*/ 856259 w 1199820"/>
                <a:gd name="connsiteY139" fmla="*/ 2367926 h 2521253"/>
                <a:gd name="connsiteX140" fmla="*/ 840403 w 1199820"/>
                <a:gd name="connsiteY140" fmla="*/ 2336213 h 2521253"/>
                <a:gd name="connsiteX141" fmla="*/ 829832 w 1199820"/>
                <a:gd name="connsiteY141" fmla="*/ 2304499 h 2521253"/>
                <a:gd name="connsiteX142" fmla="*/ 819261 w 1199820"/>
                <a:gd name="connsiteY142" fmla="*/ 2272786 h 2521253"/>
                <a:gd name="connsiteX143" fmla="*/ 813975 w 1199820"/>
                <a:gd name="connsiteY143" fmla="*/ 2256929 h 2521253"/>
                <a:gd name="connsiteX144" fmla="*/ 803404 w 1199820"/>
                <a:gd name="connsiteY144" fmla="*/ 2241073 h 2521253"/>
                <a:gd name="connsiteX145" fmla="*/ 798118 w 1199820"/>
                <a:gd name="connsiteY145" fmla="*/ 2193503 h 2521253"/>
                <a:gd name="connsiteX146" fmla="*/ 792833 w 1199820"/>
                <a:gd name="connsiteY146" fmla="*/ 2177646 h 2521253"/>
                <a:gd name="connsiteX147" fmla="*/ 776976 w 1199820"/>
                <a:gd name="connsiteY147" fmla="*/ 2161789 h 2521253"/>
                <a:gd name="connsiteX148" fmla="*/ 761120 w 1199820"/>
                <a:gd name="connsiteY148" fmla="*/ 2151218 h 2521253"/>
                <a:gd name="connsiteX149" fmla="*/ 750548 w 1199820"/>
                <a:gd name="connsiteY149" fmla="*/ 2161789 h 2521253"/>
                <a:gd name="connsiteX150" fmla="*/ 734692 w 1199820"/>
                <a:gd name="connsiteY150" fmla="*/ 2167075 h 2521253"/>
                <a:gd name="connsiteX151" fmla="*/ 718835 w 1199820"/>
                <a:gd name="connsiteY151" fmla="*/ 2177646 h 2521253"/>
                <a:gd name="connsiteX152" fmla="*/ 702978 w 1199820"/>
                <a:gd name="connsiteY152" fmla="*/ 2172361 h 2521253"/>
                <a:gd name="connsiteX153" fmla="*/ 697693 w 1199820"/>
                <a:gd name="connsiteY153" fmla="*/ 2145933 h 2521253"/>
                <a:gd name="connsiteX154" fmla="*/ 692407 w 1199820"/>
                <a:gd name="connsiteY154" fmla="*/ 2130076 h 2521253"/>
                <a:gd name="connsiteX155" fmla="*/ 660694 w 1199820"/>
                <a:gd name="connsiteY155" fmla="*/ 2108934 h 2521253"/>
                <a:gd name="connsiteX156" fmla="*/ 628981 w 1199820"/>
                <a:gd name="connsiteY156" fmla="*/ 2093077 h 2521253"/>
                <a:gd name="connsiteX157" fmla="*/ 623695 w 1199820"/>
                <a:gd name="connsiteY157" fmla="*/ 2077221 h 2521253"/>
                <a:gd name="connsiteX158" fmla="*/ 602553 w 1199820"/>
                <a:gd name="connsiteY158" fmla="*/ 2071935 h 2521253"/>
                <a:gd name="connsiteX159" fmla="*/ 570840 w 1199820"/>
                <a:gd name="connsiteY159" fmla="*/ 2066650 h 2521253"/>
                <a:gd name="connsiteX160" fmla="*/ 517984 w 1199820"/>
                <a:gd name="connsiteY160" fmla="*/ 2050793 h 2521253"/>
                <a:gd name="connsiteX161" fmla="*/ 491557 w 1199820"/>
                <a:gd name="connsiteY161" fmla="*/ 2056078 h 2521253"/>
                <a:gd name="connsiteX162" fmla="*/ 480985 w 1199820"/>
                <a:gd name="connsiteY162" fmla="*/ 2087792 h 2521253"/>
                <a:gd name="connsiteX163" fmla="*/ 475700 w 1199820"/>
                <a:gd name="connsiteY163" fmla="*/ 2103648 h 2521253"/>
                <a:gd name="connsiteX164" fmla="*/ 449272 w 1199820"/>
                <a:gd name="connsiteY164" fmla="*/ 2124791 h 2521253"/>
                <a:gd name="connsiteX165" fmla="*/ 422844 w 1199820"/>
                <a:gd name="connsiteY165" fmla="*/ 2119505 h 2521253"/>
                <a:gd name="connsiteX166" fmla="*/ 406988 w 1199820"/>
                <a:gd name="connsiteY166" fmla="*/ 2114220 h 2521253"/>
                <a:gd name="connsiteX167" fmla="*/ 401702 w 1199820"/>
                <a:gd name="connsiteY167" fmla="*/ 2098363 h 2521253"/>
                <a:gd name="connsiteX168" fmla="*/ 369989 w 1199820"/>
                <a:gd name="connsiteY168" fmla="*/ 2093077 h 2521253"/>
                <a:gd name="connsiteX169" fmla="*/ 364703 w 1199820"/>
                <a:gd name="connsiteY169" fmla="*/ 2077221 h 2521253"/>
                <a:gd name="connsiteX170" fmla="*/ 369989 w 1199820"/>
                <a:gd name="connsiteY170" fmla="*/ 2008509 h 2521253"/>
                <a:gd name="connsiteX171" fmla="*/ 375274 w 1199820"/>
                <a:gd name="connsiteY171" fmla="*/ 1992652 h 2521253"/>
                <a:gd name="connsiteX172" fmla="*/ 380560 w 1199820"/>
                <a:gd name="connsiteY172" fmla="*/ 1971510 h 2521253"/>
                <a:gd name="connsiteX173" fmla="*/ 375274 w 1199820"/>
                <a:gd name="connsiteY173" fmla="*/ 1902798 h 2521253"/>
                <a:gd name="connsiteX174" fmla="*/ 369989 w 1199820"/>
                <a:gd name="connsiteY174" fmla="*/ 1886941 h 2521253"/>
                <a:gd name="connsiteX175" fmla="*/ 364703 w 1199820"/>
                <a:gd name="connsiteY175" fmla="*/ 1865799 h 2521253"/>
                <a:gd name="connsiteX176" fmla="*/ 348847 w 1199820"/>
                <a:gd name="connsiteY176" fmla="*/ 1807658 h 2521253"/>
                <a:gd name="connsiteX177" fmla="*/ 332990 w 1199820"/>
                <a:gd name="connsiteY177" fmla="*/ 1797087 h 2521253"/>
                <a:gd name="connsiteX178" fmla="*/ 317133 w 1199820"/>
                <a:gd name="connsiteY178" fmla="*/ 1749517 h 2521253"/>
                <a:gd name="connsiteX179" fmla="*/ 311848 w 1199820"/>
                <a:gd name="connsiteY179" fmla="*/ 1733660 h 2521253"/>
                <a:gd name="connsiteX180" fmla="*/ 306562 w 1199820"/>
                <a:gd name="connsiteY180" fmla="*/ 1717803 h 2521253"/>
                <a:gd name="connsiteX181" fmla="*/ 311848 w 1199820"/>
                <a:gd name="connsiteY181" fmla="*/ 1553951 h 2521253"/>
                <a:gd name="connsiteX182" fmla="*/ 306562 w 1199820"/>
                <a:gd name="connsiteY182" fmla="*/ 1538095 h 2521253"/>
                <a:gd name="connsiteX183" fmla="*/ 295991 w 1199820"/>
                <a:gd name="connsiteY183" fmla="*/ 1522238 h 2521253"/>
                <a:gd name="connsiteX184" fmla="*/ 301277 w 1199820"/>
                <a:gd name="connsiteY184" fmla="*/ 1501096 h 2521253"/>
                <a:gd name="connsiteX185" fmla="*/ 306562 w 1199820"/>
                <a:gd name="connsiteY185" fmla="*/ 1485239 h 2521253"/>
                <a:gd name="connsiteX186" fmla="*/ 311848 w 1199820"/>
                <a:gd name="connsiteY186" fmla="*/ 1442955 h 2521253"/>
                <a:gd name="connsiteX187" fmla="*/ 306562 w 1199820"/>
                <a:gd name="connsiteY187" fmla="*/ 1384814 h 2521253"/>
                <a:gd name="connsiteX188" fmla="*/ 295991 w 1199820"/>
                <a:gd name="connsiteY188" fmla="*/ 1353100 h 2521253"/>
                <a:gd name="connsiteX189" fmla="*/ 290706 w 1199820"/>
                <a:gd name="connsiteY189" fmla="*/ 1326673 h 2521253"/>
                <a:gd name="connsiteX190" fmla="*/ 280135 w 1199820"/>
                <a:gd name="connsiteY190" fmla="*/ 1310816 h 2521253"/>
                <a:gd name="connsiteX191" fmla="*/ 274849 w 1199820"/>
                <a:gd name="connsiteY191" fmla="*/ 1294959 h 2521253"/>
                <a:gd name="connsiteX192" fmla="*/ 269563 w 1199820"/>
                <a:gd name="connsiteY192" fmla="*/ 1263246 h 2521253"/>
                <a:gd name="connsiteX193" fmla="*/ 253707 w 1199820"/>
                <a:gd name="connsiteY193" fmla="*/ 1252675 h 2521253"/>
                <a:gd name="connsiteX194" fmla="*/ 238755 w 1199820"/>
                <a:gd name="connsiteY194" fmla="*/ 1228805 h 2521253"/>
                <a:gd name="connsiteX195" fmla="*/ 227279 w 1199820"/>
                <a:gd name="connsiteY195" fmla="*/ 1215676 h 2521253"/>
                <a:gd name="connsiteX196" fmla="*/ 211422 w 1199820"/>
                <a:gd name="connsiteY196" fmla="*/ 1205105 h 2521253"/>
                <a:gd name="connsiteX197" fmla="*/ 200851 w 1199820"/>
                <a:gd name="connsiteY197" fmla="*/ 1189248 h 2521253"/>
                <a:gd name="connsiteX198" fmla="*/ 190280 w 1199820"/>
                <a:gd name="connsiteY198" fmla="*/ 1157535 h 2521253"/>
                <a:gd name="connsiteX199" fmla="*/ 174424 w 1199820"/>
                <a:gd name="connsiteY199" fmla="*/ 1152250 h 2521253"/>
                <a:gd name="connsiteX200" fmla="*/ 158567 w 1199820"/>
                <a:gd name="connsiteY200" fmla="*/ 1120536 h 2521253"/>
                <a:gd name="connsiteX201" fmla="*/ 132139 w 1199820"/>
                <a:gd name="connsiteY201" fmla="*/ 1094109 h 2521253"/>
                <a:gd name="connsiteX202" fmla="*/ 95140 w 1199820"/>
                <a:gd name="connsiteY202" fmla="*/ 1099394 h 2521253"/>
                <a:gd name="connsiteX203" fmla="*/ 79284 w 1199820"/>
                <a:gd name="connsiteY203" fmla="*/ 1104680 h 2521253"/>
                <a:gd name="connsiteX204" fmla="*/ 52856 w 1199820"/>
                <a:gd name="connsiteY204" fmla="*/ 1099394 h 2521253"/>
                <a:gd name="connsiteX205" fmla="*/ 47570 w 1199820"/>
                <a:gd name="connsiteY205" fmla="*/ 1083537 h 2521253"/>
                <a:gd name="connsiteX206" fmla="*/ 36999 w 1199820"/>
                <a:gd name="connsiteY206" fmla="*/ 993683 h 2521253"/>
                <a:gd name="connsiteX207" fmla="*/ 26428 w 1199820"/>
                <a:gd name="connsiteY207" fmla="*/ 951399 h 2521253"/>
                <a:gd name="connsiteX208" fmla="*/ 15857 w 1199820"/>
                <a:gd name="connsiteY208" fmla="*/ 935542 h 2521253"/>
                <a:gd name="connsiteX209" fmla="*/ 5286 w 1199820"/>
                <a:gd name="connsiteY209" fmla="*/ 893258 h 2521253"/>
                <a:gd name="connsiteX210" fmla="*/ 0 w 1199820"/>
                <a:gd name="connsiteY210" fmla="*/ 877401 h 2521253"/>
                <a:gd name="connsiteX211" fmla="*/ 1188 w 1199820"/>
                <a:gd name="connsiteY211" fmla="*/ 795276 h 2521253"/>
                <a:gd name="connsiteX212" fmla="*/ 17045 w 1199820"/>
                <a:gd name="connsiteY212" fmla="*/ 779816 h 2521253"/>
                <a:gd name="connsiteX213" fmla="*/ 40235 w 1199820"/>
                <a:gd name="connsiteY213" fmla="*/ 772086 h 2521253"/>
                <a:gd name="connsiteX214" fmla="*/ 58142 w 1199820"/>
                <a:gd name="connsiteY214" fmla="*/ 766404 h 2521253"/>
                <a:gd name="connsiteX215" fmla="*/ 63427 w 1199820"/>
                <a:gd name="connsiteY215" fmla="*/ 750548 h 2521253"/>
                <a:gd name="connsiteX216" fmla="*/ 68713 w 1199820"/>
                <a:gd name="connsiteY216" fmla="*/ 687121 h 2521253"/>
                <a:gd name="connsiteX217" fmla="*/ 84569 w 1199820"/>
                <a:gd name="connsiteY217" fmla="*/ 655408 h 2521253"/>
                <a:gd name="connsiteX218" fmla="*/ 89855 w 1199820"/>
                <a:gd name="connsiteY218" fmla="*/ 639551 h 2521253"/>
                <a:gd name="connsiteX219" fmla="*/ 84569 w 1199820"/>
                <a:gd name="connsiteY219" fmla="*/ 618409 h 2521253"/>
                <a:gd name="connsiteX220" fmla="*/ 68713 w 1199820"/>
                <a:gd name="connsiteY220" fmla="*/ 607838 h 2521253"/>
                <a:gd name="connsiteX221" fmla="*/ 58142 w 1199820"/>
                <a:gd name="connsiteY221" fmla="*/ 591981 h 2521253"/>
                <a:gd name="connsiteX222" fmla="*/ 47570 w 1199820"/>
                <a:gd name="connsiteY222" fmla="*/ 581410 h 2521253"/>
                <a:gd name="connsiteX223" fmla="*/ 31714 w 1199820"/>
                <a:gd name="connsiteY223" fmla="*/ 533840 h 2521253"/>
                <a:gd name="connsiteX224" fmla="*/ 26428 w 1199820"/>
                <a:gd name="connsiteY224" fmla="*/ 517984 h 2521253"/>
                <a:gd name="connsiteX225" fmla="*/ 21143 w 1199820"/>
                <a:gd name="connsiteY225" fmla="*/ 502127 h 2521253"/>
                <a:gd name="connsiteX226" fmla="*/ 26428 w 1199820"/>
                <a:gd name="connsiteY226" fmla="*/ 433415 h 2521253"/>
                <a:gd name="connsiteX227" fmla="*/ 30060 w 1199820"/>
                <a:gd name="connsiteY227" fmla="*/ 415113 h 2521253"/>
                <a:gd name="connsiteX228" fmla="*/ 38977 w 1199820"/>
                <a:gd name="connsiteY228" fmla="*/ 395625 h 2521253"/>
                <a:gd name="connsiteX229" fmla="*/ 58142 w 1199820"/>
                <a:gd name="connsiteY229" fmla="*/ 369988 h 2521253"/>
                <a:gd name="connsiteX230" fmla="*/ 42285 w 1199820"/>
                <a:gd name="connsiteY230" fmla="*/ 364703 h 2521253"/>
                <a:gd name="connsiteX231" fmla="*/ 10572 w 1199820"/>
                <a:gd name="connsiteY231" fmla="*/ 348846 h 2521253"/>
                <a:gd name="connsiteX0" fmla="*/ 10572 w 1199820"/>
                <a:gd name="connsiteY0" fmla="*/ 348846 h 2521253"/>
                <a:gd name="connsiteX1" fmla="*/ 52856 w 1199820"/>
                <a:gd name="connsiteY1" fmla="*/ 327704 h 2521253"/>
                <a:gd name="connsiteX2" fmla="*/ 68713 w 1199820"/>
                <a:gd name="connsiteY2" fmla="*/ 311847 h 2521253"/>
                <a:gd name="connsiteX3" fmla="*/ 100426 w 1199820"/>
                <a:gd name="connsiteY3" fmla="*/ 295991 h 2521253"/>
                <a:gd name="connsiteX4" fmla="*/ 116283 w 1199820"/>
                <a:gd name="connsiteY4" fmla="*/ 285420 h 2521253"/>
                <a:gd name="connsiteX5" fmla="*/ 153281 w 1199820"/>
                <a:gd name="connsiteY5" fmla="*/ 274848 h 2521253"/>
                <a:gd name="connsiteX6" fmla="*/ 169138 w 1199820"/>
                <a:gd name="connsiteY6" fmla="*/ 264277 h 2521253"/>
                <a:gd name="connsiteX7" fmla="*/ 195566 w 1199820"/>
                <a:gd name="connsiteY7" fmla="*/ 237850 h 2521253"/>
                <a:gd name="connsiteX8" fmla="*/ 221994 w 1199820"/>
                <a:gd name="connsiteY8" fmla="*/ 221993 h 2521253"/>
                <a:gd name="connsiteX9" fmla="*/ 253707 w 1199820"/>
                <a:gd name="connsiteY9" fmla="*/ 200851 h 2521253"/>
                <a:gd name="connsiteX10" fmla="*/ 274849 w 1199820"/>
                <a:gd name="connsiteY10" fmla="*/ 195565 h 2521253"/>
                <a:gd name="connsiteX11" fmla="*/ 290706 w 1199820"/>
                <a:gd name="connsiteY11" fmla="*/ 190280 h 2521253"/>
                <a:gd name="connsiteX12" fmla="*/ 317133 w 1199820"/>
                <a:gd name="connsiteY12" fmla="*/ 184994 h 2521253"/>
                <a:gd name="connsiteX13" fmla="*/ 348847 w 1199820"/>
                <a:gd name="connsiteY13" fmla="*/ 174423 h 2521253"/>
                <a:gd name="connsiteX14" fmla="*/ 364703 w 1199820"/>
                <a:gd name="connsiteY14" fmla="*/ 169137 h 2521253"/>
                <a:gd name="connsiteX15" fmla="*/ 380560 w 1199820"/>
                <a:gd name="connsiteY15" fmla="*/ 153281 h 2521253"/>
                <a:gd name="connsiteX16" fmla="*/ 412273 w 1199820"/>
                <a:gd name="connsiteY16" fmla="*/ 137424 h 2521253"/>
                <a:gd name="connsiteX17" fmla="*/ 428130 w 1199820"/>
                <a:gd name="connsiteY17" fmla="*/ 121568 h 2521253"/>
                <a:gd name="connsiteX18" fmla="*/ 443987 w 1199820"/>
                <a:gd name="connsiteY18" fmla="*/ 116282 h 2521253"/>
                <a:gd name="connsiteX19" fmla="*/ 475700 w 1199820"/>
                <a:gd name="connsiteY19" fmla="*/ 95140 h 2521253"/>
                <a:gd name="connsiteX20" fmla="*/ 507413 w 1199820"/>
                <a:gd name="connsiteY20" fmla="*/ 79283 h 2521253"/>
                <a:gd name="connsiteX21" fmla="*/ 549698 w 1199820"/>
                <a:gd name="connsiteY21" fmla="*/ 68712 h 2521253"/>
                <a:gd name="connsiteX22" fmla="*/ 581411 w 1199820"/>
                <a:gd name="connsiteY22" fmla="*/ 47570 h 2521253"/>
                <a:gd name="connsiteX23" fmla="*/ 613124 w 1199820"/>
                <a:gd name="connsiteY23" fmla="*/ 36999 h 2521253"/>
                <a:gd name="connsiteX24" fmla="*/ 628981 w 1199820"/>
                <a:gd name="connsiteY24" fmla="*/ 31713 h 2521253"/>
                <a:gd name="connsiteX25" fmla="*/ 644837 w 1199820"/>
                <a:gd name="connsiteY25" fmla="*/ 21142 h 2521253"/>
                <a:gd name="connsiteX26" fmla="*/ 676551 w 1199820"/>
                <a:gd name="connsiteY26" fmla="*/ 10571 h 2521253"/>
                <a:gd name="connsiteX27" fmla="*/ 713550 w 1199820"/>
                <a:gd name="connsiteY27" fmla="*/ 0 h 2521253"/>
                <a:gd name="connsiteX28" fmla="*/ 724121 w 1199820"/>
                <a:gd name="connsiteY28" fmla="*/ 15857 h 2521253"/>
                <a:gd name="connsiteX29" fmla="*/ 697693 w 1199820"/>
                <a:gd name="connsiteY29" fmla="*/ 73998 h 2521253"/>
                <a:gd name="connsiteX30" fmla="*/ 692407 w 1199820"/>
                <a:gd name="connsiteY30" fmla="*/ 89854 h 2521253"/>
                <a:gd name="connsiteX31" fmla="*/ 697693 w 1199820"/>
                <a:gd name="connsiteY31" fmla="*/ 105711 h 2521253"/>
                <a:gd name="connsiteX32" fmla="*/ 729406 w 1199820"/>
                <a:gd name="connsiteY32" fmla="*/ 121568 h 2521253"/>
                <a:gd name="connsiteX33" fmla="*/ 739977 w 1199820"/>
                <a:gd name="connsiteY33" fmla="*/ 137424 h 2521253"/>
                <a:gd name="connsiteX34" fmla="*/ 713550 w 1199820"/>
                <a:gd name="connsiteY34" fmla="*/ 163852 h 2521253"/>
                <a:gd name="connsiteX35" fmla="*/ 713550 w 1199820"/>
                <a:gd name="connsiteY35" fmla="*/ 195565 h 2521253"/>
                <a:gd name="connsiteX36" fmla="*/ 739977 w 1199820"/>
                <a:gd name="connsiteY36" fmla="*/ 200851 h 2521253"/>
                <a:gd name="connsiteX37" fmla="*/ 745263 w 1199820"/>
                <a:gd name="connsiteY37" fmla="*/ 306562 h 2521253"/>
                <a:gd name="connsiteX38" fmla="*/ 734692 w 1199820"/>
                <a:gd name="connsiteY38" fmla="*/ 338275 h 2521253"/>
                <a:gd name="connsiteX39" fmla="*/ 734692 w 1199820"/>
                <a:gd name="connsiteY39" fmla="*/ 412273 h 2521253"/>
                <a:gd name="connsiteX40" fmla="*/ 739977 w 1199820"/>
                <a:gd name="connsiteY40" fmla="*/ 428129 h 2521253"/>
                <a:gd name="connsiteX41" fmla="*/ 755834 w 1199820"/>
                <a:gd name="connsiteY41" fmla="*/ 438700 h 2521253"/>
                <a:gd name="connsiteX42" fmla="*/ 776976 w 1199820"/>
                <a:gd name="connsiteY42" fmla="*/ 465128 h 2521253"/>
                <a:gd name="connsiteX43" fmla="*/ 787547 w 1199820"/>
                <a:gd name="connsiteY43" fmla="*/ 554983 h 2521253"/>
                <a:gd name="connsiteX44" fmla="*/ 792833 w 1199820"/>
                <a:gd name="connsiteY44" fmla="*/ 576125 h 2521253"/>
                <a:gd name="connsiteX45" fmla="*/ 835117 w 1199820"/>
                <a:gd name="connsiteY45" fmla="*/ 591981 h 2521253"/>
                <a:gd name="connsiteX46" fmla="*/ 872116 w 1199820"/>
                <a:gd name="connsiteY46" fmla="*/ 628980 h 2521253"/>
                <a:gd name="connsiteX47" fmla="*/ 914400 w 1199820"/>
                <a:gd name="connsiteY47" fmla="*/ 634266 h 2521253"/>
                <a:gd name="connsiteX48" fmla="*/ 930257 w 1199820"/>
                <a:gd name="connsiteY48" fmla="*/ 639551 h 2521253"/>
                <a:gd name="connsiteX49" fmla="*/ 940828 w 1199820"/>
                <a:gd name="connsiteY49" fmla="*/ 655408 h 2521253"/>
                <a:gd name="connsiteX50" fmla="*/ 956685 w 1199820"/>
                <a:gd name="connsiteY50" fmla="*/ 665979 h 2521253"/>
                <a:gd name="connsiteX51" fmla="*/ 977827 w 1199820"/>
                <a:gd name="connsiteY51" fmla="*/ 687121 h 2521253"/>
                <a:gd name="connsiteX52" fmla="*/ 993684 w 1199820"/>
                <a:gd name="connsiteY52" fmla="*/ 718835 h 2521253"/>
                <a:gd name="connsiteX53" fmla="*/ 1014826 w 1199820"/>
                <a:gd name="connsiteY53" fmla="*/ 750548 h 2521253"/>
                <a:gd name="connsiteX54" fmla="*/ 1020111 w 1199820"/>
                <a:gd name="connsiteY54" fmla="*/ 766404 h 2521253"/>
                <a:gd name="connsiteX55" fmla="*/ 1030683 w 1199820"/>
                <a:gd name="connsiteY55" fmla="*/ 819260 h 2521253"/>
                <a:gd name="connsiteX56" fmla="*/ 1046539 w 1199820"/>
                <a:gd name="connsiteY56" fmla="*/ 829831 h 2521253"/>
                <a:gd name="connsiteX57" fmla="*/ 1083538 w 1199820"/>
                <a:gd name="connsiteY57" fmla="*/ 872115 h 2521253"/>
                <a:gd name="connsiteX58" fmla="*/ 1109966 w 1199820"/>
                <a:gd name="connsiteY58" fmla="*/ 887972 h 2521253"/>
                <a:gd name="connsiteX59" fmla="*/ 1125822 w 1199820"/>
                <a:gd name="connsiteY59" fmla="*/ 898543 h 2521253"/>
                <a:gd name="connsiteX60" fmla="*/ 1141679 w 1199820"/>
                <a:gd name="connsiteY60" fmla="*/ 903829 h 2521253"/>
                <a:gd name="connsiteX61" fmla="*/ 1146965 w 1199820"/>
                <a:gd name="connsiteY61" fmla="*/ 919685 h 2521253"/>
                <a:gd name="connsiteX62" fmla="*/ 1157536 w 1199820"/>
                <a:gd name="connsiteY62" fmla="*/ 930257 h 2521253"/>
                <a:gd name="connsiteX63" fmla="*/ 1146965 w 1199820"/>
                <a:gd name="connsiteY63" fmla="*/ 935542 h 2521253"/>
                <a:gd name="connsiteX64" fmla="*/ 1131108 w 1199820"/>
                <a:gd name="connsiteY64" fmla="*/ 930257 h 2521253"/>
                <a:gd name="connsiteX65" fmla="*/ 1083538 w 1199820"/>
                <a:gd name="connsiteY65" fmla="*/ 935542 h 2521253"/>
                <a:gd name="connsiteX66" fmla="*/ 1104680 w 1199820"/>
                <a:gd name="connsiteY66" fmla="*/ 988398 h 2521253"/>
                <a:gd name="connsiteX67" fmla="*/ 1125822 w 1199820"/>
                <a:gd name="connsiteY67" fmla="*/ 1035968 h 2521253"/>
                <a:gd name="connsiteX68" fmla="*/ 1131108 w 1199820"/>
                <a:gd name="connsiteY68" fmla="*/ 1051824 h 2521253"/>
                <a:gd name="connsiteX69" fmla="*/ 1125822 w 1199820"/>
                <a:gd name="connsiteY69" fmla="*/ 1088823 h 2521253"/>
                <a:gd name="connsiteX70" fmla="*/ 1109966 w 1199820"/>
                <a:gd name="connsiteY70" fmla="*/ 1094109 h 2521253"/>
                <a:gd name="connsiteX71" fmla="*/ 1099395 w 1199820"/>
                <a:gd name="connsiteY71" fmla="*/ 1109965 h 2521253"/>
                <a:gd name="connsiteX72" fmla="*/ 1083538 w 1199820"/>
                <a:gd name="connsiteY72" fmla="*/ 1120536 h 2521253"/>
                <a:gd name="connsiteX73" fmla="*/ 1067681 w 1199820"/>
                <a:gd name="connsiteY73" fmla="*/ 1115251 h 2521253"/>
                <a:gd name="connsiteX74" fmla="*/ 1046539 w 1199820"/>
                <a:gd name="connsiteY74" fmla="*/ 1104680 h 2521253"/>
                <a:gd name="connsiteX75" fmla="*/ 1041254 w 1199820"/>
                <a:gd name="connsiteY75" fmla="*/ 1125822 h 2521253"/>
                <a:gd name="connsiteX76" fmla="*/ 1020111 w 1199820"/>
                <a:gd name="connsiteY76" fmla="*/ 1183963 h 2521253"/>
                <a:gd name="connsiteX77" fmla="*/ 998969 w 1199820"/>
                <a:gd name="connsiteY77" fmla="*/ 1189248 h 2521253"/>
                <a:gd name="connsiteX78" fmla="*/ 972542 w 1199820"/>
                <a:gd name="connsiteY78" fmla="*/ 1231533 h 2521253"/>
                <a:gd name="connsiteX79" fmla="*/ 919686 w 1199820"/>
                <a:gd name="connsiteY79" fmla="*/ 1236818 h 2521253"/>
                <a:gd name="connsiteX80" fmla="*/ 924972 w 1199820"/>
                <a:gd name="connsiteY80" fmla="*/ 1268532 h 2521253"/>
                <a:gd name="connsiteX81" fmla="*/ 940828 w 1199820"/>
                <a:gd name="connsiteY81" fmla="*/ 1279103 h 2521253"/>
                <a:gd name="connsiteX82" fmla="*/ 993684 w 1199820"/>
                <a:gd name="connsiteY82" fmla="*/ 1284388 h 2521253"/>
                <a:gd name="connsiteX83" fmla="*/ 1025397 w 1199820"/>
                <a:gd name="connsiteY83" fmla="*/ 1294959 h 2521253"/>
                <a:gd name="connsiteX84" fmla="*/ 1046539 w 1199820"/>
                <a:gd name="connsiteY84" fmla="*/ 1358386 h 2521253"/>
                <a:gd name="connsiteX85" fmla="*/ 1057110 w 1199820"/>
                <a:gd name="connsiteY85" fmla="*/ 1390099 h 2521253"/>
                <a:gd name="connsiteX86" fmla="*/ 1067681 w 1199820"/>
                <a:gd name="connsiteY86" fmla="*/ 1427098 h 2521253"/>
                <a:gd name="connsiteX87" fmla="*/ 1083538 w 1199820"/>
                <a:gd name="connsiteY87" fmla="*/ 1437669 h 2521253"/>
                <a:gd name="connsiteX88" fmla="*/ 1078252 w 1199820"/>
                <a:gd name="connsiteY88" fmla="*/ 1464097 h 2521253"/>
                <a:gd name="connsiteX89" fmla="*/ 1067681 w 1199820"/>
                <a:gd name="connsiteY89" fmla="*/ 1495810 h 2521253"/>
                <a:gd name="connsiteX90" fmla="*/ 1072967 w 1199820"/>
                <a:gd name="connsiteY90" fmla="*/ 1511667 h 2521253"/>
                <a:gd name="connsiteX91" fmla="*/ 1083538 w 1199820"/>
                <a:gd name="connsiteY91" fmla="*/ 1527524 h 2521253"/>
                <a:gd name="connsiteX92" fmla="*/ 1062396 w 1199820"/>
                <a:gd name="connsiteY92" fmla="*/ 1559237 h 2521253"/>
                <a:gd name="connsiteX93" fmla="*/ 1051825 w 1199820"/>
                <a:gd name="connsiteY93" fmla="*/ 1575094 h 2521253"/>
                <a:gd name="connsiteX94" fmla="*/ 1046539 w 1199820"/>
                <a:gd name="connsiteY94" fmla="*/ 1590950 h 2521253"/>
                <a:gd name="connsiteX95" fmla="*/ 1020111 w 1199820"/>
                <a:gd name="connsiteY95" fmla="*/ 1596236 h 2521253"/>
                <a:gd name="connsiteX96" fmla="*/ 1009540 w 1199820"/>
                <a:gd name="connsiteY96" fmla="*/ 1612092 h 2521253"/>
                <a:gd name="connsiteX97" fmla="*/ 998969 w 1199820"/>
                <a:gd name="connsiteY97" fmla="*/ 1643806 h 2521253"/>
                <a:gd name="connsiteX98" fmla="*/ 1025397 w 1199820"/>
                <a:gd name="connsiteY98" fmla="*/ 1670233 h 2521253"/>
                <a:gd name="connsiteX99" fmla="*/ 1035968 w 1199820"/>
                <a:gd name="connsiteY99" fmla="*/ 1686090 h 2521253"/>
                <a:gd name="connsiteX100" fmla="*/ 1067681 w 1199820"/>
                <a:gd name="connsiteY100" fmla="*/ 1701947 h 2521253"/>
                <a:gd name="connsiteX101" fmla="*/ 1057110 w 1199820"/>
                <a:gd name="connsiteY101" fmla="*/ 1728374 h 2521253"/>
                <a:gd name="connsiteX102" fmla="*/ 1025397 w 1199820"/>
                <a:gd name="connsiteY102" fmla="*/ 1738946 h 2521253"/>
                <a:gd name="connsiteX103" fmla="*/ 1009540 w 1199820"/>
                <a:gd name="connsiteY103" fmla="*/ 1754802 h 2521253"/>
                <a:gd name="connsiteX104" fmla="*/ 993684 w 1199820"/>
                <a:gd name="connsiteY104" fmla="*/ 1765373 h 2521253"/>
                <a:gd name="connsiteX105" fmla="*/ 967256 w 1199820"/>
                <a:gd name="connsiteY105" fmla="*/ 1791801 h 2521253"/>
                <a:gd name="connsiteX106" fmla="*/ 956685 w 1199820"/>
                <a:gd name="connsiteY106" fmla="*/ 1807658 h 2521253"/>
                <a:gd name="connsiteX107" fmla="*/ 940828 w 1199820"/>
                <a:gd name="connsiteY107" fmla="*/ 1818229 h 2521253"/>
                <a:gd name="connsiteX108" fmla="*/ 930257 w 1199820"/>
                <a:gd name="connsiteY108" fmla="*/ 1849942 h 2521253"/>
                <a:gd name="connsiteX109" fmla="*/ 935543 w 1199820"/>
                <a:gd name="connsiteY109" fmla="*/ 1881655 h 2521253"/>
                <a:gd name="connsiteX110" fmla="*/ 946114 w 1199820"/>
                <a:gd name="connsiteY110" fmla="*/ 1913369 h 2521253"/>
                <a:gd name="connsiteX111" fmla="*/ 951399 w 1199820"/>
                <a:gd name="connsiteY111" fmla="*/ 1929225 h 2521253"/>
                <a:gd name="connsiteX112" fmla="*/ 956685 w 1199820"/>
                <a:gd name="connsiteY112" fmla="*/ 1945082 h 2521253"/>
                <a:gd name="connsiteX113" fmla="*/ 961970 w 1199820"/>
                <a:gd name="connsiteY113" fmla="*/ 1960939 h 2521253"/>
                <a:gd name="connsiteX114" fmla="*/ 967256 w 1199820"/>
                <a:gd name="connsiteY114" fmla="*/ 2045507 h 2521253"/>
                <a:gd name="connsiteX115" fmla="*/ 972542 w 1199820"/>
                <a:gd name="connsiteY115" fmla="*/ 2061364 h 2521253"/>
                <a:gd name="connsiteX116" fmla="*/ 988398 w 1199820"/>
                <a:gd name="connsiteY116" fmla="*/ 2077221 h 2521253"/>
                <a:gd name="connsiteX117" fmla="*/ 998969 w 1199820"/>
                <a:gd name="connsiteY117" fmla="*/ 2156504 h 2521253"/>
                <a:gd name="connsiteX118" fmla="*/ 1009540 w 1199820"/>
                <a:gd name="connsiteY118" fmla="*/ 2219931 h 2521253"/>
                <a:gd name="connsiteX119" fmla="*/ 1030683 w 1199820"/>
                <a:gd name="connsiteY119" fmla="*/ 2256929 h 2521253"/>
                <a:gd name="connsiteX120" fmla="*/ 1046539 w 1199820"/>
                <a:gd name="connsiteY120" fmla="*/ 2304499 h 2521253"/>
                <a:gd name="connsiteX121" fmla="*/ 1051825 w 1199820"/>
                <a:gd name="connsiteY121" fmla="*/ 2320356 h 2521253"/>
                <a:gd name="connsiteX122" fmla="*/ 1083538 w 1199820"/>
                <a:gd name="connsiteY122" fmla="*/ 2352069 h 2521253"/>
                <a:gd name="connsiteX123" fmla="*/ 1136394 w 1199820"/>
                <a:gd name="connsiteY123" fmla="*/ 2404925 h 2521253"/>
                <a:gd name="connsiteX124" fmla="*/ 1199820 w 1199820"/>
                <a:gd name="connsiteY124" fmla="*/ 2415496 h 2521253"/>
                <a:gd name="connsiteX125" fmla="*/ 1194535 w 1199820"/>
                <a:gd name="connsiteY125" fmla="*/ 2431352 h 2521253"/>
                <a:gd name="connsiteX126" fmla="*/ 1189249 w 1199820"/>
                <a:gd name="connsiteY126" fmla="*/ 2452495 h 2521253"/>
                <a:gd name="connsiteX127" fmla="*/ 1173392 w 1199820"/>
                <a:gd name="connsiteY127" fmla="*/ 2457780 h 2521253"/>
                <a:gd name="connsiteX128" fmla="*/ 1146965 w 1199820"/>
                <a:gd name="connsiteY128" fmla="*/ 2463066 h 2521253"/>
                <a:gd name="connsiteX129" fmla="*/ 1131108 w 1199820"/>
                <a:gd name="connsiteY129" fmla="*/ 2489494 h 2521253"/>
                <a:gd name="connsiteX130" fmla="*/ 1099395 w 1199820"/>
                <a:gd name="connsiteY130" fmla="*/ 2500065 h 2521253"/>
                <a:gd name="connsiteX131" fmla="*/ 1088824 w 1199820"/>
                <a:gd name="connsiteY131" fmla="*/ 2515921 h 2521253"/>
                <a:gd name="connsiteX132" fmla="*/ 1051825 w 1199820"/>
                <a:gd name="connsiteY132" fmla="*/ 2515921 h 2521253"/>
                <a:gd name="connsiteX133" fmla="*/ 1025397 w 1199820"/>
                <a:gd name="connsiteY133" fmla="*/ 2494779 h 2521253"/>
                <a:gd name="connsiteX134" fmla="*/ 993684 w 1199820"/>
                <a:gd name="connsiteY134" fmla="*/ 2473637 h 2521253"/>
                <a:gd name="connsiteX135" fmla="*/ 956685 w 1199820"/>
                <a:gd name="connsiteY135" fmla="*/ 2431352 h 2521253"/>
                <a:gd name="connsiteX136" fmla="*/ 924972 w 1199820"/>
                <a:gd name="connsiteY136" fmla="*/ 2420781 h 2521253"/>
                <a:gd name="connsiteX137" fmla="*/ 914400 w 1199820"/>
                <a:gd name="connsiteY137" fmla="*/ 2404925 h 2521253"/>
                <a:gd name="connsiteX138" fmla="*/ 882687 w 1199820"/>
                <a:gd name="connsiteY138" fmla="*/ 2389068 h 2521253"/>
                <a:gd name="connsiteX139" fmla="*/ 856259 w 1199820"/>
                <a:gd name="connsiteY139" fmla="*/ 2367926 h 2521253"/>
                <a:gd name="connsiteX140" fmla="*/ 840403 w 1199820"/>
                <a:gd name="connsiteY140" fmla="*/ 2336213 h 2521253"/>
                <a:gd name="connsiteX141" fmla="*/ 829832 w 1199820"/>
                <a:gd name="connsiteY141" fmla="*/ 2304499 h 2521253"/>
                <a:gd name="connsiteX142" fmla="*/ 819261 w 1199820"/>
                <a:gd name="connsiteY142" fmla="*/ 2272786 h 2521253"/>
                <a:gd name="connsiteX143" fmla="*/ 813975 w 1199820"/>
                <a:gd name="connsiteY143" fmla="*/ 2256929 h 2521253"/>
                <a:gd name="connsiteX144" fmla="*/ 803404 w 1199820"/>
                <a:gd name="connsiteY144" fmla="*/ 2241073 h 2521253"/>
                <a:gd name="connsiteX145" fmla="*/ 798118 w 1199820"/>
                <a:gd name="connsiteY145" fmla="*/ 2193503 h 2521253"/>
                <a:gd name="connsiteX146" fmla="*/ 792833 w 1199820"/>
                <a:gd name="connsiteY146" fmla="*/ 2177646 h 2521253"/>
                <a:gd name="connsiteX147" fmla="*/ 776976 w 1199820"/>
                <a:gd name="connsiteY147" fmla="*/ 2161789 h 2521253"/>
                <a:gd name="connsiteX148" fmla="*/ 761120 w 1199820"/>
                <a:gd name="connsiteY148" fmla="*/ 2151218 h 2521253"/>
                <a:gd name="connsiteX149" fmla="*/ 750548 w 1199820"/>
                <a:gd name="connsiteY149" fmla="*/ 2161789 h 2521253"/>
                <a:gd name="connsiteX150" fmla="*/ 734692 w 1199820"/>
                <a:gd name="connsiteY150" fmla="*/ 2167075 h 2521253"/>
                <a:gd name="connsiteX151" fmla="*/ 718835 w 1199820"/>
                <a:gd name="connsiteY151" fmla="*/ 2177646 h 2521253"/>
                <a:gd name="connsiteX152" fmla="*/ 702978 w 1199820"/>
                <a:gd name="connsiteY152" fmla="*/ 2172361 h 2521253"/>
                <a:gd name="connsiteX153" fmla="*/ 697693 w 1199820"/>
                <a:gd name="connsiteY153" fmla="*/ 2145933 h 2521253"/>
                <a:gd name="connsiteX154" fmla="*/ 692407 w 1199820"/>
                <a:gd name="connsiteY154" fmla="*/ 2130076 h 2521253"/>
                <a:gd name="connsiteX155" fmla="*/ 660694 w 1199820"/>
                <a:gd name="connsiteY155" fmla="*/ 2108934 h 2521253"/>
                <a:gd name="connsiteX156" fmla="*/ 628981 w 1199820"/>
                <a:gd name="connsiteY156" fmla="*/ 2093077 h 2521253"/>
                <a:gd name="connsiteX157" fmla="*/ 623695 w 1199820"/>
                <a:gd name="connsiteY157" fmla="*/ 2077221 h 2521253"/>
                <a:gd name="connsiteX158" fmla="*/ 602553 w 1199820"/>
                <a:gd name="connsiteY158" fmla="*/ 2071935 h 2521253"/>
                <a:gd name="connsiteX159" fmla="*/ 570840 w 1199820"/>
                <a:gd name="connsiteY159" fmla="*/ 2066650 h 2521253"/>
                <a:gd name="connsiteX160" fmla="*/ 517984 w 1199820"/>
                <a:gd name="connsiteY160" fmla="*/ 2050793 h 2521253"/>
                <a:gd name="connsiteX161" fmla="*/ 491557 w 1199820"/>
                <a:gd name="connsiteY161" fmla="*/ 2056078 h 2521253"/>
                <a:gd name="connsiteX162" fmla="*/ 480985 w 1199820"/>
                <a:gd name="connsiteY162" fmla="*/ 2087792 h 2521253"/>
                <a:gd name="connsiteX163" fmla="*/ 475700 w 1199820"/>
                <a:gd name="connsiteY163" fmla="*/ 2103648 h 2521253"/>
                <a:gd name="connsiteX164" fmla="*/ 449272 w 1199820"/>
                <a:gd name="connsiteY164" fmla="*/ 2124791 h 2521253"/>
                <a:gd name="connsiteX165" fmla="*/ 422844 w 1199820"/>
                <a:gd name="connsiteY165" fmla="*/ 2119505 h 2521253"/>
                <a:gd name="connsiteX166" fmla="*/ 406988 w 1199820"/>
                <a:gd name="connsiteY166" fmla="*/ 2114220 h 2521253"/>
                <a:gd name="connsiteX167" fmla="*/ 401702 w 1199820"/>
                <a:gd name="connsiteY167" fmla="*/ 2098363 h 2521253"/>
                <a:gd name="connsiteX168" fmla="*/ 369989 w 1199820"/>
                <a:gd name="connsiteY168" fmla="*/ 2093077 h 2521253"/>
                <a:gd name="connsiteX169" fmla="*/ 364703 w 1199820"/>
                <a:gd name="connsiteY169" fmla="*/ 2077221 h 2521253"/>
                <a:gd name="connsiteX170" fmla="*/ 369989 w 1199820"/>
                <a:gd name="connsiteY170" fmla="*/ 2008509 h 2521253"/>
                <a:gd name="connsiteX171" fmla="*/ 375274 w 1199820"/>
                <a:gd name="connsiteY171" fmla="*/ 1992652 h 2521253"/>
                <a:gd name="connsiteX172" fmla="*/ 380560 w 1199820"/>
                <a:gd name="connsiteY172" fmla="*/ 1971510 h 2521253"/>
                <a:gd name="connsiteX173" fmla="*/ 375274 w 1199820"/>
                <a:gd name="connsiteY173" fmla="*/ 1902798 h 2521253"/>
                <a:gd name="connsiteX174" fmla="*/ 369989 w 1199820"/>
                <a:gd name="connsiteY174" fmla="*/ 1886941 h 2521253"/>
                <a:gd name="connsiteX175" fmla="*/ 364703 w 1199820"/>
                <a:gd name="connsiteY175" fmla="*/ 1865799 h 2521253"/>
                <a:gd name="connsiteX176" fmla="*/ 348847 w 1199820"/>
                <a:gd name="connsiteY176" fmla="*/ 1807658 h 2521253"/>
                <a:gd name="connsiteX177" fmla="*/ 332990 w 1199820"/>
                <a:gd name="connsiteY177" fmla="*/ 1797087 h 2521253"/>
                <a:gd name="connsiteX178" fmla="*/ 317133 w 1199820"/>
                <a:gd name="connsiteY178" fmla="*/ 1749517 h 2521253"/>
                <a:gd name="connsiteX179" fmla="*/ 311848 w 1199820"/>
                <a:gd name="connsiteY179" fmla="*/ 1733660 h 2521253"/>
                <a:gd name="connsiteX180" fmla="*/ 306562 w 1199820"/>
                <a:gd name="connsiteY180" fmla="*/ 1717803 h 2521253"/>
                <a:gd name="connsiteX181" fmla="*/ 297433 w 1199820"/>
                <a:gd name="connsiteY181" fmla="*/ 1688450 h 2521253"/>
                <a:gd name="connsiteX182" fmla="*/ 311848 w 1199820"/>
                <a:gd name="connsiteY182" fmla="*/ 1553951 h 2521253"/>
                <a:gd name="connsiteX183" fmla="*/ 306562 w 1199820"/>
                <a:gd name="connsiteY183" fmla="*/ 1538095 h 2521253"/>
                <a:gd name="connsiteX184" fmla="*/ 295991 w 1199820"/>
                <a:gd name="connsiteY184" fmla="*/ 1522238 h 2521253"/>
                <a:gd name="connsiteX185" fmla="*/ 301277 w 1199820"/>
                <a:gd name="connsiteY185" fmla="*/ 1501096 h 2521253"/>
                <a:gd name="connsiteX186" fmla="*/ 306562 w 1199820"/>
                <a:gd name="connsiteY186" fmla="*/ 1485239 h 2521253"/>
                <a:gd name="connsiteX187" fmla="*/ 311848 w 1199820"/>
                <a:gd name="connsiteY187" fmla="*/ 1442955 h 2521253"/>
                <a:gd name="connsiteX188" fmla="*/ 306562 w 1199820"/>
                <a:gd name="connsiteY188" fmla="*/ 1384814 h 2521253"/>
                <a:gd name="connsiteX189" fmla="*/ 295991 w 1199820"/>
                <a:gd name="connsiteY189" fmla="*/ 1353100 h 2521253"/>
                <a:gd name="connsiteX190" fmla="*/ 290706 w 1199820"/>
                <a:gd name="connsiteY190" fmla="*/ 1326673 h 2521253"/>
                <a:gd name="connsiteX191" fmla="*/ 280135 w 1199820"/>
                <a:gd name="connsiteY191" fmla="*/ 1310816 h 2521253"/>
                <a:gd name="connsiteX192" fmla="*/ 274849 w 1199820"/>
                <a:gd name="connsiteY192" fmla="*/ 1294959 h 2521253"/>
                <a:gd name="connsiteX193" fmla="*/ 269563 w 1199820"/>
                <a:gd name="connsiteY193" fmla="*/ 1263246 h 2521253"/>
                <a:gd name="connsiteX194" fmla="*/ 253707 w 1199820"/>
                <a:gd name="connsiteY194" fmla="*/ 1252675 h 2521253"/>
                <a:gd name="connsiteX195" fmla="*/ 238755 w 1199820"/>
                <a:gd name="connsiteY195" fmla="*/ 1228805 h 2521253"/>
                <a:gd name="connsiteX196" fmla="*/ 227279 w 1199820"/>
                <a:gd name="connsiteY196" fmla="*/ 1215676 h 2521253"/>
                <a:gd name="connsiteX197" fmla="*/ 211422 w 1199820"/>
                <a:gd name="connsiteY197" fmla="*/ 1205105 h 2521253"/>
                <a:gd name="connsiteX198" fmla="*/ 200851 w 1199820"/>
                <a:gd name="connsiteY198" fmla="*/ 1189248 h 2521253"/>
                <a:gd name="connsiteX199" fmla="*/ 190280 w 1199820"/>
                <a:gd name="connsiteY199" fmla="*/ 1157535 h 2521253"/>
                <a:gd name="connsiteX200" fmla="*/ 174424 w 1199820"/>
                <a:gd name="connsiteY200" fmla="*/ 1152250 h 2521253"/>
                <a:gd name="connsiteX201" fmla="*/ 158567 w 1199820"/>
                <a:gd name="connsiteY201" fmla="*/ 1120536 h 2521253"/>
                <a:gd name="connsiteX202" fmla="*/ 132139 w 1199820"/>
                <a:gd name="connsiteY202" fmla="*/ 1094109 h 2521253"/>
                <a:gd name="connsiteX203" fmla="*/ 95140 w 1199820"/>
                <a:gd name="connsiteY203" fmla="*/ 1099394 h 2521253"/>
                <a:gd name="connsiteX204" fmla="*/ 79284 w 1199820"/>
                <a:gd name="connsiteY204" fmla="*/ 1104680 h 2521253"/>
                <a:gd name="connsiteX205" fmla="*/ 52856 w 1199820"/>
                <a:gd name="connsiteY205" fmla="*/ 1099394 h 2521253"/>
                <a:gd name="connsiteX206" fmla="*/ 47570 w 1199820"/>
                <a:gd name="connsiteY206" fmla="*/ 1083537 h 2521253"/>
                <a:gd name="connsiteX207" fmla="*/ 36999 w 1199820"/>
                <a:gd name="connsiteY207" fmla="*/ 993683 h 2521253"/>
                <a:gd name="connsiteX208" fmla="*/ 26428 w 1199820"/>
                <a:gd name="connsiteY208" fmla="*/ 951399 h 2521253"/>
                <a:gd name="connsiteX209" fmla="*/ 15857 w 1199820"/>
                <a:gd name="connsiteY209" fmla="*/ 935542 h 2521253"/>
                <a:gd name="connsiteX210" fmla="*/ 5286 w 1199820"/>
                <a:gd name="connsiteY210" fmla="*/ 893258 h 2521253"/>
                <a:gd name="connsiteX211" fmla="*/ 0 w 1199820"/>
                <a:gd name="connsiteY211" fmla="*/ 877401 h 2521253"/>
                <a:gd name="connsiteX212" fmla="*/ 1188 w 1199820"/>
                <a:gd name="connsiteY212" fmla="*/ 795276 h 2521253"/>
                <a:gd name="connsiteX213" fmla="*/ 17045 w 1199820"/>
                <a:gd name="connsiteY213" fmla="*/ 779816 h 2521253"/>
                <a:gd name="connsiteX214" fmla="*/ 40235 w 1199820"/>
                <a:gd name="connsiteY214" fmla="*/ 772086 h 2521253"/>
                <a:gd name="connsiteX215" fmla="*/ 58142 w 1199820"/>
                <a:gd name="connsiteY215" fmla="*/ 766404 h 2521253"/>
                <a:gd name="connsiteX216" fmla="*/ 63427 w 1199820"/>
                <a:gd name="connsiteY216" fmla="*/ 750548 h 2521253"/>
                <a:gd name="connsiteX217" fmla="*/ 68713 w 1199820"/>
                <a:gd name="connsiteY217" fmla="*/ 687121 h 2521253"/>
                <a:gd name="connsiteX218" fmla="*/ 84569 w 1199820"/>
                <a:gd name="connsiteY218" fmla="*/ 655408 h 2521253"/>
                <a:gd name="connsiteX219" fmla="*/ 89855 w 1199820"/>
                <a:gd name="connsiteY219" fmla="*/ 639551 h 2521253"/>
                <a:gd name="connsiteX220" fmla="*/ 84569 w 1199820"/>
                <a:gd name="connsiteY220" fmla="*/ 618409 h 2521253"/>
                <a:gd name="connsiteX221" fmla="*/ 68713 w 1199820"/>
                <a:gd name="connsiteY221" fmla="*/ 607838 h 2521253"/>
                <a:gd name="connsiteX222" fmla="*/ 58142 w 1199820"/>
                <a:gd name="connsiteY222" fmla="*/ 591981 h 2521253"/>
                <a:gd name="connsiteX223" fmla="*/ 47570 w 1199820"/>
                <a:gd name="connsiteY223" fmla="*/ 581410 h 2521253"/>
                <a:gd name="connsiteX224" fmla="*/ 31714 w 1199820"/>
                <a:gd name="connsiteY224" fmla="*/ 533840 h 2521253"/>
                <a:gd name="connsiteX225" fmla="*/ 26428 w 1199820"/>
                <a:gd name="connsiteY225" fmla="*/ 517984 h 2521253"/>
                <a:gd name="connsiteX226" fmla="*/ 21143 w 1199820"/>
                <a:gd name="connsiteY226" fmla="*/ 502127 h 2521253"/>
                <a:gd name="connsiteX227" fmla="*/ 26428 w 1199820"/>
                <a:gd name="connsiteY227" fmla="*/ 433415 h 2521253"/>
                <a:gd name="connsiteX228" fmla="*/ 30060 w 1199820"/>
                <a:gd name="connsiteY228" fmla="*/ 415113 h 2521253"/>
                <a:gd name="connsiteX229" fmla="*/ 38977 w 1199820"/>
                <a:gd name="connsiteY229" fmla="*/ 395625 h 2521253"/>
                <a:gd name="connsiteX230" fmla="*/ 58142 w 1199820"/>
                <a:gd name="connsiteY230" fmla="*/ 369988 h 2521253"/>
                <a:gd name="connsiteX231" fmla="*/ 42285 w 1199820"/>
                <a:gd name="connsiteY231" fmla="*/ 364703 h 2521253"/>
                <a:gd name="connsiteX232" fmla="*/ 10572 w 1199820"/>
                <a:gd name="connsiteY232" fmla="*/ 348846 h 2521253"/>
                <a:gd name="connsiteX0" fmla="*/ 10572 w 1199820"/>
                <a:gd name="connsiteY0" fmla="*/ 348846 h 2521253"/>
                <a:gd name="connsiteX1" fmla="*/ 52856 w 1199820"/>
                <a:gd name="connsiteY1" fmla="*/ 327704 h 2521253"/>
                <a:gd name="connsiteX2" fmla="*/ 68713 w 1199820"/>
                <a:gd name="connsiteY2" fmla="*/ 311847 h 2521253"/>
                <a:gd name="connsiteX3" fmla="*/ 100426 w 1199820"/>
                <a:gd name="connsiteY3" fmla="*/ 295991 h 2521253"/>
                <a:gd name="connsiteX4" fmla="*/ 116283 w 1199820"/>
                <a:gd name="connsiteY4" fmla="*/ 285420 h 2521253"/>
                <a:gd name="connsiteX5" fmla="*/ 153281 w 1199820"/>
                <a:gd name="connsiteY5" fmla="*/ 274848 h 2521253"/>
                <a:gd name="connsiteX6" fmla="*/ 169138 w 1199820"/>
                <a:gd name="connsiteY6" fmla="*/ 264277 h 2521253"/>
                <a:gd name="connsiteX7" fmla="*/ 195566 w 1199820"/>
                <a:gd name="connsiteY7" fmla="*/ 237850 h 2521253"/>
                <a:gd name="connsiteX8" fmla="*/ 221994 w 1199820"/>
                <a:gd name="connsiteY8" fmla="*/ 221993 h 2521253"/>
                <a:gd name="connsiteX9" fmla="*/ 253707 w 1199820"/>
                <a:gd name="connsiteY9" fmla="*/ 200851 h 2521253"/>
                <a:gd name="connsiteX10" fmla="*/ 274849 w 1199820"/>
                <a:gd name="connsiteY10" fmla="*/ 195565 h 2521253"/>
                <a:gd name="connsiteX11" fmla="*/ 290706 w 1199820"/>
                <a:gd name="connsiteY11" fmla="*/ 190280 h 2521253"/>
                <a:gd name="connsiteX12" fmla="*/ 317133 w 1199820"/>
                <a:gd name="connsiteY12" fmla="*/ 184994 h 2521253"/>
                <a:gd name="connsiteX13" fmla="*/ 348847 w 1199820"/>
                <a:gd name="connsiteY13" fmla="*/ 174423 h 2521253"/>
                <a:gd name="connsiteX14" fmla="*/ 364703 w 1199820"/>
                <a:gd name="connsiteY14" fmla="*/ 169137 h 2521253"/>
                <a:gd name="connsiteX15" fmla="*/ 380560 w 1199820"/>
                <a:gd name="connsiteY15" fmla="*/ 153281 h 2521253"/>
                <a:gd name="connsiteX16" fmla="*/ 412273 w 1199820"/>
                <a:gd name="connsiteY16" fmla="*/ 137424 h 2521253"/>
                <a:gd name="connsiteX17" fmla="*/ 428130 w 1199820"/>
                <a:gd name="connsiteY17" fmla="*/ 121568 h 2521253"/>
                <a:gd name="connsiteX18" fmla="*/ 443987 w 1199820"/>
                <a:gd name="connsiteY18" fmla="*/ 116282 h 2521253"/>
                <a:gd name="connsiteX19" fmla="*/ 475700 w 1199820"/>
                <a:gd name="connsiteY19" fmla="*/ 95140 h 2521253"/>
                <a:gd name="connsiteX20" fmla="*/ 507413 w 1199820"/>
                <a:gd name="connsiteY20" fmla="*/ 79283 h 2521253"/>
                <a:gd name="connsiteX21" fmla="*/ 549698 w 1199820"/>
                <a:gd name="connsiteY21" fmla="*/ 68712 h 2521253"/>
                <a:gd name="connsiteX22" fmla="*/ 581411 w 1199820"/>
                <a:gd name="connsiteY22" fmla="*/ 47570 h 2521253"/>
                <a:gd name="connsiteX23" fmla="*/ 613124 w 1199820"/>
                <a:gd name="connsiteY23" fmla="*/ 36999 h 2521253"/>
                <a:gd name="connsiteX24" fmla="*/ 628981 w 1199820"/>
                <a:gd name="connsiteY24" fmla="*/ 31713 h 2521253"/>
                <a:gd name="connsiteX25" fmla="*/ 644837 w 1199820"/>
                <a:gd name="connsiteY25" fmla="*/ 21142 h 2521253"/>
                <a:gd name="connsiteX26" fmla="*/ 676551 w 1199820"/>
                <a:gd name="connsiteY26" fmla="*/ 10571 h 2521253"/>
                <a:gd name="connsiteX27" fmla="*/ 713550 w 1199820"/>
                <a:gd name="connsiteY27" fmla="*/ 0 h 2521253"/>
                <a:gd name="connsiteX28" fmla="*/ 724121 w 1199820"/>
                <a:gd name="connsiteY28" fmla="*/ 15857 h 2521253"/>
                <a:gd name="connsiteX29" fmla="*/ 697693 w 1199820"/>
                <a:gd name="connsiteY29" fmla="*/ 73998 h 2521253"/>
                <a:gd name="connsiteX30" fmla="*/ 692407 w 1199820"/>
                <a:gd name="connsiteY30" fmla="*/ 89854 h 2521253"/>
                <a:gd name="connsiteX31" fmla="*/ 697693 w 1199820"/>
                <a:gd name="connsiteY31" fmla="*/ 105711 h 2521253"/>
                <a:gd name="connsiteX32" fmla="*/ 729406 w 1199820"/>
                <a:gd name="connsiteY32" fmla="*/ 121568 h 2521253"/>
                <a:gd name="connsiteX33" fmla="*/ 739977 w 1199820"/>
                <a:gd name="connsiteY33" fmla="*/ 137424 h 2521253"/>
                <a:gd name="connsiteX34" fmla="*/ 713550 w 1199820"/>
                <a:gd name="connsiteY34" fmla="*/ 163852 h 2521253"/>
                <a:gd name="connsiteX35" fmla="*/ 713550 w 1199820"/>
                <a:gd name="connsiteY35" fmla="*/ 195565 h 2521253"/>
                <a:gd name="connsiteX36" fmla="*/ 739977 w 1199820"/>
                <a:gd name="connsiteY36" fmla="*/ 200851 h 2521253"/>
                <a:gd name="connsiteX37" fmla="*/ 745263 w 1199820"/>
                <a:gd name="connsiteY37" fmla="*/ 306562 h 2521253"/>
                <a:gd name="connsiteX38" fmla="*/ 734692 w 1199820"/>
                <a:gd name="connsiteY38" fmla="*/ 338275 h 2521253"/>
                <a:gd name="connsiteX39" fmla="*/ 734692 w 1199820"/>
                <a:gd name="connsiteY39" fmla="*/ 412273 h 2521253"/>
                <a:gd name="connsiteX40" fmla="*/ 739977 w 1199820"/>
                <a:gd name="connsiteY40" fmla="*/ 428129 h 2521253"/>
                <a:gd name="connsiteX41" fmla="*/ 755834 w 1199820"/>
                <a:gd name="connsiteY41" fmla="*/ 438700 h 2521253"/>
                <a:gd name="connsiteX42" fmla="*/ 776976 w 1199820"/>
                <a:gd name="connsiteY42" fmla="*/ 465128 h 2521253"/>
                <a:gd name="connsiteX43" fmla="*/ 787547 w 1199820"/>
                <a:gd name="connsiteY43" fmla="*/ 554983 h 2521253"/>
                <a:gd name="connsiteX44" fmla="*/ 792833 w 1199820"/>
                <a:gd name="connsiteY44" fmla="*/ 576125 h 2521253"/>
                <a:gd name="connsiteX45" fmla="*/ 835117 w 1199820"/>
                <a:gd name="connsiteY45" fmla="*/ 591981 h 2521253"/>
                <a:gd name="connsiteX46" fmla="*/ 872116 w 1199820"/>
                <a:gd name="connsiteY46" fmla="*/ 628980 h 2521253"/>
                <a:gd name="connsiteX47" fmla="*/ 914400 w 1199820"/>
                <a:gd name="connsiteY47" fmla="*/ 634266 h 2521253"/>
                <a:gd name="connsiteX48" fmla="*/ 930257 w 1199820"/>
                <a:gd name="connsiteY48" fmla="*/ 639551 h 2521253"/>
                <a:gd name="connsiteX49" fmla="*/ 940828 w 1199820"/>
                <a:gd name="connsiteY49" fmla="*/ 655408 h 2521253"/>
                <a:gd name="connsiteX50" fmla="*/ 956685 w 1199820"/>
                <a:gd name="connsiteY50" fmla="*/ 665979 h 2521253"/>
                <a:gd name="connsiteX51" fmla="*/ 977827 w 1199820"/>
                <a:gd name="connsiteY51" fmla="*/ 687121 h 2521253"/>
                <a:gd name="connsiteX52" fmla="*/ 993684 w 1199820"/>
                <a:gd name="connsiteY52" fmla="*/ 718835 h 2521253"/>
                <a:gd name="connsiteX53" fmla="*/ 1014826 w 1199820"/>
                <a:gd name="connsiteY53" fmla="*/ 750548 h 2521253"/>
                <a:gd name="connsiteX54" fmla="*/ 1020111 w 1199820"/>
                <a:gd name="connsiteY54" fmla="*/ 766404 h 2521253"/>
                <a:gd name="connsiteX55" fmla="*/ 1030683 w 1199820"/>
                <a:gd name="connsiteY55" fmla="*/ 819260 h 2521253"/>
                <a:gd name="connsiteX56" fmla="*/ 1046539 w 1199820"/>
                <a:gd name="connsiteY56" fmla="*/ 829831 h 2521253"/>
                <a:gd name="connsiteX57" fmla="*/ 1083538 w 1199820"/>
                <a:gd name="connsiteY57" fmla="*/ 872115 h 2521253"/>
                <a:gd name="connsiteX58" fmla="*/ 1109966 w 1199820"/>
                <a:gd name="connsiteY58" fmla="*/ 887972 h 2521253"/>
                <a:gd name="connsiteX59" fmla="*/ 1125822 w 1199820"/>
                <a:gd name="connsiteY59" fmla="*/ 898543 h 2521253"/>
                <a:gd name="connsiteX60" fmla="*/ 1141679 w 1199820"/>
                <a:gd name="connsiteY60" fmla="*/ 903829 h 2521253"/>
                <a:gd name="connsiteX61" fmla="*/ 1146965 w 1199820"/>
                <a:gd name="connsiteY61" fmla="*/ 919685 h 2521253"/>
                <a:gd name="connsiteX62" fmla="*/ 1157536 w 1199820"/>
                <a:gd name="connsiteY62" fmla="*/ 930257 h 2521253"/>
                <a:gd name="connsiteX63" fmla="*/ 1146965 w 1199820"/>
                <a:gd name="connsiteY63" fmla="*/ 935542 h 2521253"/>
                <a:gd name="connsiteX64" fmla="*/ 1131108 w 1199820"/>
                <a:gd name="connsiteY64" fmla="*/ 930257 h 2521253"/>
                <a:gd name="connsiteX65" fmla="*/ 1083538 w 1199820"/>
                <a:gd name="connsiteY65" fmla="*/ 935542 h 2521253"/>
                <a:gd name="connsiteX66" fmla="*/ 1104680 w 1199820"/>
                <a:gd name="connsiteY66" fmla="*/ 988398 h 2521253"/>
                <a:gd name="connsiteX67" fmla="*/ 1125822 w 1199820"/>
                <a:gd name="connsiteY67" fmla="*/ 1035968 h 2521253"/>
                <a:gd name="connsiteX68" fmla="*/ 1131108 w 1199820"/>
                <a:gd name="connsiteY68" fmla="*/ 1051824 h 2521253"/>
                <a:gd name="connsiteX69" fmla="*/ 1125822 w 1199820"/>
                <a:gd name="connsiteY69" fmla="*/ 1088823 h 2521253"/>
                <a:gd name="connsiteX70" fmla="*/ 1109966 w 1199820"/>
                <a:gd name="connsiteY70" fmla="*/ 1094109 h 2521253"/>
                <a:gd name="connsiteX71" fmla="*/ 1099395 w 1199820"/>
                <a:gd name="connsiteY71" fmla="*/ 1109965 h 2521253"/>
                <a:gd name="connsiteX72" fmla="*/ 1083538 w 1199820"/>
                <a:gd name="connsiteY72" fmla="*/ 1120536 h 2521253"/>
                <a:gd name="connsiteX73" fmla="*/ 1067681 w 1199820"/>
                <a:gd name="connsiteY73" fmla="*/ 1115251 h 2521253"/>
                <a:gd name="connsiteX74" fmla="*/ 1046539 w 1199820"/>
                <a:gd name="connsiteY74" fmla="*/ 1104680 h 2521253"/>
                <a:gd name="connsiteX75" fmla="*/ 1041254 w 1199820"/>
                <a:gd name="connsiteY75" fmla="*/ 1125822 h 2521253"/>
                <a:gd name="connsiteX76" fmla="*/ 1020111 w 1199820"/>
                <a:gd name="connsiteY76" fmla="*/ 1183963 h 2521253"/>
                <a:gd name="connsiteX77" fmla="*/ 998969 w 1199820"/>
                <a:gd name="connsiteY77" fmla="*/ 1189248 h 2521253"/>
                <a:gd name="connsiteX78" fmla="*/ 972542 w 1199820"/>
                <a:gd name="connsiteY78" fmla="*/ 1231533 h 2521253"/>
                <a:gd name="connsiteX79" fmla="*/ 919686 w 1199820"/>
                <a:gd name="connsiteY79" fmla="*/ 1236818 h 2521253"/>
                <a:gd name="connsiteX80" fmla="*/ 924972 w 1199820"/>
                <a:gd name="connsiteY80" fmla="*/ 1268532 h 2521253"/>
                <a:gd name="connsiteX81" fmla="*/ 940828 w 1199820"/>
                <a:gd name="connsiteY81" fmla="*/ 1279103 h 2521253"/>
                <a:gd name="connsiteX82" fmla="*/ 993684 w 1199820"/>
                <a:gd name="connsiteY82" fmla="*/ 1284388 h 2521253"/>
                <a:gd name="connsiteX83" fmla="*/ 1025397 w 1199820"/>
                <a:gd name="connsiteY83" fmla="*/ 1294959 h 2521253"/>
                <a:gd name="connsiteX84" fmla="*/ 1046539 w 1199820"/>
                <a:gd name="connsiteY84" fmla="*/ 1358386 h 2521253"/>
                <a:gd name="connsiteX85" fmla="*/ 1057110 w 1199820"/>
                <a:gd name="connsiteY85" fmla="*/ 1390099 h 2521253"/>
                <a:gd name="connsiteX86" fmla="*/ 1067681 w 1199820"/>
                <a:gd name="connsiteY86" fmla="*/ 1427098 h 2521253"/>
                <a:gd name="connsiteX87" fmla="*/ 1083538 w 1199820"/>
                <a:gd name="connsiteY87" fmla="*/ 1437669 h 2521253"/>
                <a:gd name="connsiteX88" fmla="*/ 1078252 w 1199820"/>
                <a:gd name="connsiteY88" fmla="*/ 1464097 h 2521253"/>
                <a:gd name="connsiteX89" fmla="*/ 1067681 w 1199820"/>
                <a:gd name="connsiteY89" fmla="*/ 1495810 h 2521253"/>
                <a:gd name="connsiteX90" fmla="*/ 1072967 w 1199820"/>
                <a:gd name="connsiteY90" fmla="*/ 1511667 h 2521253"/>
                <a:gd name="connsiteX91" fmla="*/ 1083538 w 1199820"/>
                <a:gd name="connsiteY91" fmla="*/ 1527524 h 2521253"/>
                <a:gd name="connsiteX92" fmla="*/ 1062396 w 1199820"/>
                <a:gd name="connsiteY92" fmla="*/ 1559237 h 2521253"/>
                <a:gd name="connsiteX93" fmla="*/ 1051825 w 1199820"/>
                <a:gd name="connsiteY93" fmla="*/ 1575094 h 2521253"/>
                <a:gd name="connsiteX94" fmla="*/ 1046539 w 1199820"/>
                <a:gd name="connsiteY94" fmla="*/ 1590950 h 2521253"/>
                <a:gd name="connsiteX95" fmla="*/ 1020111 w 1199820"/>
                <a:gd name="connsiteY95" fmla="*/ 1596236 h 2521253"/>
                <a:gd name="connsiteX96" fmla="*/ 1009540 w 1199820"/>
                <a:gd name="connsiteY96" fmla="*/ 1612092 h 2521253"/>
                <a:gd name="connsiteX97" fmla="*/ 998969 w 1199820"/>
                <a:gd name="connsiteY97" fmla="*/ 1643806 h 2521253"/>
                <a:gd name="connsiteX98" fmla="*/ 1025397 w 1199820"/>
                <a:gd name="connsiteY98" fmla="*/ 1670233 h 2521253"/>
                <a:gd name="connsiteX99" fmla="*/ 1035968 w 1199820"/>
                <a:gd name="connsiteY99" fmla="*/ 1686090 h 2521253"/>
                <a:gd name="connsiteX100" fmla="*/ 1067681 w 1199820"/>
                <a:gd name="connsiteY100" fmla="*/ 1701947 h 2521253"/>
                <a:gd name="connsiteX101" fmla="*/ 1057110 w 1199820"/>
                <a:gd name="connsiteY101" fmla="*/ 1728374 h 2521253"/>
                <a:gd name="connsiteX102" fmla="*/ 1025397 w 1199820"/>
                <a:gd name="connsiteY102" fmla="*/ 1738946 h 2521253"/>
                <a:gd name="connsiteX103" fmla="*/ 1009540 w 1199820"/>
                <a:gd name="connsiteY103" fmla="*/ 1754802 h 2521253"/>
                <a:gd name="connsiteX104" fmla="*/ 993684 w 1199820"/>
                <a:gd name="connsiteY104" fmla="*/ 1765373 h 2521253"/>
                <a:gd name="connsiteX105" fmla="*/ 967256 w 1199820"/>
                <a:gd name="connsiteY105" fmla="*/ 1791801 h 2521253"/>
                <a:gd name="connsiteX106" fmla="*/ 956685 w 1199820"/>
                <a:gd name="connsiteY106" fmla="*/ 1807658 h 2521253"/>
                <a:gd name="connsiteX107" fmla="*/ 940828 w 1199820"/>
                <a:gd name="connsiteY107" fmla="*/ 1818229 h 2521253"/>
                <a:gd name="connsiteX108" fmla="*/ 930257 w 1199820"/>
                <a:gd name="connsiteY108" fmla="*/ 1849942 h 2521253"/>
                <a:gd name="connsiteX109" fmla="*/ 935543 w 1199820"/>
                <a:gd name="connsiteY109" fmla="*/ 1881655 h 2521253"/>
                <a:gd name="connsiteX110" fmla="*/ 946114 w 1199820"/>
                <a:gd name="connsiteY110" fmla="*/ 1913369 h 2521253"/>
                <a:gd name="connsiteX111" fmla="*/ 951399 w 1199820"/>
                <a:gd name="connsiteY111" fmla="*/ 1929225 h 2521253"/>
                <a:gd name="connsiteX112" fmla="*/ 956685 w 1199820"/>
                <a:gd name="connsiteY112" fmla="*/ 1945082 h 2521253"/>
                <a:gd name="connsiteX113" fmla="*/ 961970 w 1199820"/>
                <a:gd name="connsiteY113" fmla="*/ 1960939 h 2521253"/>
                <a:gd name="connsiteX114" fmla="*/ 967256 w 1199820"/>
                <a:gd name="connsiteY114" fmla="*/ 2045507 h 2521253"/>
                <a:gd name="connsiteX115" fmla="*/ 972542 w 1199820"/>
                <a:gd name="connsiteY115" fmla="*/ 2061364 h 2521253"/>
                <a:gd name="connsiteX116" fmla="*/ 988398 w 1199820"/>
                <a:gd name="connsiteY116" fmla="*/ 2077221 h 2521253"/>
                <a:gd name="connsiteX117" fmla="*/ 998969 w 1199820"/>
                <a:gd name="connsiteY117" fmla="*/ 2156504 h 2521253"/>
                <a:gd name="connsiteX118" fmla="*/ 1009540 w 1199820"/>
                <a:gd name="connsiteY118" fmla="*/ 2219931 h 2521253"/>
                <a:gd name="connsiteX119" fmla="*/ 1030683 w 1199820"/>
                <a:gd name="connsiteY119" fmla="*/ 2256929 h 2521253"/>
                <a:gd name="connsiteX120" fmla="*/ 1046539 w 1199820"/>
                <a:gd name="connsiteY120" fmla="*/ 2304499 h 2521253"/>
                <a:gd name="connsiteX121" fmla="*/ 1051825 w 1199820"/>
                <a:gd name="connsiteY121" fmla="*/ 2320356 h 2521253"/>
                <a:gd name="connsiteX122" fmla="*/ 1083538 w 1199820"/>
                <a:gd name="connsiteY122" fmla="*/ 2352069 h 2521253"/>
                <a:gd name="connsiteX123" fmla="*/ 1136394 w 1199820"/>
                <a:gd name="connsiteY123" fmla="*/ 2404925 h 2521253"/>
                <a:gd name="connsiteX124" fmla="*/ 1199820 w 1199820"/>
                <a:gd name="connsiteY124" fmla="*/ 2415496 h 2521253"/>
                <a:gd name="connsiteX125" fmla="*/ 1194535 w 1199820"/>
                <a:gd name="connsiteY125" fmla="*/ 2431352 h 2521253"/>
                <a:gd name="connsiteX126" fmla="*/ 1189249 w 1199820"/>
                <a:gd name="connsiteY126" fmla="*/ 2452495 h 2521253"/>
                <a:gd name="connsiteX127" fmla="*/ 1173392 w 1199820"/>
                <a:gd name="connsiteY127" fmla="*/ 2457780 h 2521253"/>
                <a:gd name="connsiteX128" fmla="*/ 1146965 w 1199820"/>
                <a:gd name="connsiteY128" fmla="*/ 2463066 h 2521253"/>
                <a:gd name="connsiteX129" fmla="*/ 1131108 w 1199820"/>
                <a:gd name="connsiteY129" fmla="*/ 2489494 h 2521253"/>
                <a:gd name="connsiteX130" fmla="*/ 1099395 w 1199820"/>
                <a:gd name="connsiteY130" fmla="*/ 2500065 h 2521253"/>
                <a:gd name="connsiteX131" fmla="*/ 1088824 w 1199820"/>
                <a:gd name="connsiteY131" fmla="*/ 2515921 h 2521253"/>
                <a:gd name="connsiteX132" fmla="*/ 1051825 w 1199820"/>
                <a:gd name="connsiteY132" fmla="*/ 2515921 h 2521253"/>
                <a:gd name="connsiteX133" fmla="*/ 1025397 w 1199820"/>
                <a:gd name="connsiteY133" fmla="*/ 2494779 h 2521253"/>
                <a:gd name="connsiteX134" fmla="*/ 993684 w 1199820"/>
                <a:gd name="connsiteY134" fmla="*/ 2473637 h 2521253"/>
                <a:gd name="connsiteX135" fmla="*/ 956685 w 1199820"/>
                <a:gd name="connsiteY135" fmla="*/ 2431352 h 2521253"/>
                <a:gd name="connsiteX136" fmla="*/ 924972 w 1199820"/>
                <a:gd name="connsiteY136" fmla="*/ 2420781 h 2521253"/>
                <a:gd name="connsiteX137" fmla="*/ 914400 w 1199820"/>
                <a:gd name="connsiteY137" fmla="*/ 2404925 h 2521253"/>
                <a:gd name="connsiteX138" fmla="*/ 882687 w 1199820"/>
                <a:gd name="connsiteY138" fmla="*/ 2389068 h 2521253"/>
                <a:gd name="connsiteX139" fmla="*/ 856259 w 1199820"/>
                <a:gd name="connsiteY139" fmla="*/ 2367926 h 2521253"/>
                <a:gd name="connsiteX140" fmla="*/ 840403 w 1199820"/>
                <a:gd name="connsiteY140" fmla="*/ 2336213 h 2521253"/>
                <a:gd name="connsiteX141" fmla="*/ 829832 w 1199820"/>
                <a:gd name="connsiteY141" fmla="*/ 2304499 h 2521253"/>
                <a:gd name="connsiteX142" fmla="*/ 819261 w 1199820"/>
                <a:gd name="connsiteY142" fmla="*/ 2272786 h 2521253"/>
                <a:gd name="connsiteX143" fmla="*/ 813975 w 1199820"/>
                <a:gd name="connsiteY143" fmla="*/ 2256929 h 2521253"/>
                <a:gd name="connsiteX144" fmla="*/ 803404 w 1199820"/>
                <a:gd name="connsiteY144" fmla="*/ 2241073 h 2521253"/>
                <a:gd name="connsiteX145" fmla="*/ 798118 w 1199820"/>
                <a:gd name="connsiteY145" fmla="*/ 2193503 h 2521253"/>
                <a:gd name="connsiteX146" fmla="*/ 792833 w 1199820"/>
                <a:gd name="connsiteY146" fmla="*/ 2177646 h 2521253"/>
                <a:gd name="connsiteX147" fmla="*/ 776976 w 1199820"/>
                <a:gd name="connsiteY147" fmla="*/ 2161789 h 2521253"/>
                <a:gd name="connsiteX148" fmla="*/ 761120 w 1199820"/>
                <a:gd name="connsiteY148" fmla="*/ 2151218 h 2521253"/>
                <a:gd name="connsiteX149" fmla="*/ 750548 w 1199820"/>
                <a:gd name="connsiteY149" fmla="*/ 2161789 h 2521253"/>
                <a:gd name="connsiteX150" fmla="*/ 734692 w 1199820"/>
                <a:gd name="connsiteY150" fmla="*/ 2167075 h 2521253"/>
                <a:gd name="connsiteX151" fmla="*/ 718835 w 1199820"/>
                <a:gd name="connsiteY151" fmla="*/ 2177646 h 2521253"/>
                <a:gd name="connsiteX152" fmla="*/ 702978 w 1199820"/>
                <a:gd name="connsiteY152" fmla="*/ 2172361 h 2521253"/>
                <a:gd name="connsiteX153" fmla="*/ 697693 w 1199820"/>
                <a:gd name="connsiteY153" fmla="*/ 2145933 h 2521253"/>
                <a:gd name="connsiteX154" fmla="*/ 692407 w 1199820"/>
                <a:gd name="connsiteY154" fmla="*/ 2130076 h 2521253"/>
                <a:gd name="connsiteX155" fmla="*/ 660694 w 1199820"/>
                <a:gd name="connsiteY155" fmla="*/ 2108934 h 2521253"/>
                <a:gd name="connsiteX156" fmla="*/ 628981 w 1199820"/>
                <a:gd name="connsiteY156" fmla="*/ 2093077 h 2521253"/>
                <a:gd name="connsiteX157" fmla="*/ 623695 w 1199820"/>
                <a:gd name="connsiteY157" fmla="*/ 2077221 h 2521253"/>
                <a:gd name="connsiteX158" fmla="*/ 602553 w 1199820"/>
                <a:gd name="connsiteY158" fmla="*/ 2071935 h 2521253"/>
                <a:gd name="connsiteX159" fmla="*/ 570840 w 1199820"/>
                <a:gd name="connsiteY159" fmla="*/ 2066650 h 2521253"/>
                <a:gd name="connsiteX160" fmla="*/ 517984 w 1199820"/>
                <a:gd name="connsiteY160" fmla="*/ 2050793 h 2521253"/>
                <a:gd name="connsiteX161" fmla="*/ 491557 w 1199820"/>
                <a:gd name="connsiteY161" fmla="*/ 2056078 h 2521253"/>
                <a:gd name="connsiteX162" fmla="*/ 480985 w 1199820"/>
                <a:gd name="connsiteY162" fmla="*/ 2087792 h 2521253"/>
                <a:gd name="connsiteX163" fmla="*/ 475700 w 1199820"/>
                <a:gd name="connsiteY163" fmla="*/ 2103648 h 2521253"/>
                <a:gd name="connsiteX164" fmla="*/ 449272 w 1199820"/>
                <a:gd name="connsiteY164" fmla="*/ 2124791 h 2521253"/>
                <a:gd name="connsiteX165" fmla="*/ 422844 w 1199820"/>
                <a:gd name="connsiteY165" fmla="*/ 2119505 h 2521253"/>
                <a:gd name="connsiteX166" fmla="*/ 406988 w 1199820"/>
                <a:gd name="connsiteY166" fmla="*/ 2114220 h 2521253"/>
                <a:gd name="connsiteX167" fmla="*/ 401702 w 1199820"/>
                <a:gd name="connsiteY167" fmla="*/ 2098363 h 2521253"/>
                <a:gd name="connsiteX168" fmla="*/ 369989 w 1199820"/>
                <a:gd name="connsiteY168" fmla="*/ 2093077 h 2521253"/>
                <a:gd name="connsiteX169" fmla="*/ 354923 w 1199820"/>
                <a:gd name="connsiteY169" fmla="*/ 2067441 h 2521253"/>
                <a:gd name="connsiteX170" fmla="*/ 369989 w 1199820"/>
                <a:gd name="connsiteY170" fmla="*/ 2008509 h 2521253"/>
                <a:gd name="connsiteX171" fmla="*/ 375274 w 1199820"/>
                <a:gd name="connsiteY171" fmla="*/ 1992652 h 2521253"/>
                <a:gd name="connsiteX172" fmla="*/ 380560 w 1199820"/>
                <a:gd name="connsiteY172" fmla="*/ 1971510 h 2521253"/>
                <a:gd name="connsiteX173" fmla="*/ 375274 w 1199820"/>
                <a:gd name="connsiteY173" fmla="*/ 1902798 h 2521253"/>
                <a:gd name="connsiteX174" fmla="*/ 369989 w 1199820"/>
                <a:gd name="connsiteY174" fmla="*/ 1886941 h 2521253"/>
                <a:gd name="connsiteX175" fmla="*/ 364703 w 1199820"/>
                <a:gd name="connsiteY175" fmla="*/ 1865799 h 2521253"/>
                <a:gd name="connsiteX176" fmla="*/ 348847 w 1199820"/>
                <a:gd name="connsiteY176" fmla="*/ 1807658 h 2521253"/>
                <a:gd name="connsiteX177" fmla="*/ 332990 w 1199820"/>
                <a:gd name="connsiteY177" fmla="*/ 1797087 h 2521253"/>
                <a:gd name="connsiteX178" fmla="*/ 317133 w 1199820"/>
                <a:gd name="connsiteY178" fmla="*/ 1749517 h 2521253"/>
                <a:gd name="connsiteX179" fmla="*/ 311848 w 1199820"/>
                <a:gd name="connsiteY179" fmla="*/ 1733660 h 2521253"/>
                <a:gd name="connsiteX180" fmla="*/ 306562 w 1199820"/>
                <a:gd name="connsiteY180" fmla="*/ 1717803 h 2521253"/>
                <a:gd name="connsiteX181" fmla="*/ 297433 w 1199820"/>
                <a:gd name="connsiteY181" fmla="*/ 1688450 h 2521253"/>
                <a:gd name="connsiteX182" fmla="*/ 311848 w 1199820"/>
                <a:gd name="connsiteY182" fmla="*/ 1553951 h 2521253"/>
                <a:gd name="connsiteX183" fmla="*/ 306562 w 1199820"/>
                <a:gd name="connsiteY183" fmla="*/ 1538095 h 2521253"/>
                <a:gd name="connsiteX184" fmla="*/ 295991 w 1199820"/>
                <a:gd name="connsiteY184" fmla="*/ 1522238 h 2521253"/>
                <a:gd name="connsiteX185" fmla="*/ 301277 w 1199820"/>
                <a:gd name="connsiteY185" fmla="*/ 1501096 h 2521253"/>
                <a:gd name="connsiteX186" fmla="*/ 306562 w 1199820"/>
                <a:gd name="connsiteY186" fmla="*/ 1485239 h 2521253"/>
                <a:gd name="connsiteX187" fmla="*/ 311848 w 1199820"/>
                <a:gd name="connsiteY187" fmla="*/ 1442955 h 2521253"/>
                <a:gd name="connsiteX188" fmla="*/ 306562 w 1199820"/>
                <a:gd name="connsiteY188" fmla="*/ 1384814 h 2521253"/>
                <a:gd name="connsiteX189" fmla="*/ 295991 w 1199820"/>
                <a:gd name="connsiteY189" fmla="*/ 1353100 h 2521253"/>
                <a:gd name="connsiteX190" fmla="*/ 290706 w 1199820"/>
                <a:gd name="connsiteY190" fmla="*/ 1326673 h 2521253"/>
                <a:gd name="connsiteX191" fmla="*/ 280135 w 1199820"/>
                <a:gd name="connsiteY191" fmla="*/ 1310816 h 2521253"/>
                <a:gd name="connsiteX192" fmla="*/ 274849 w 1199820"/>
                <a:gd name="connsiteY192" fmla="*/ 1294959 h 2521253"/>
                <a:gd name="connsiteX193" fmla="*/ 269563 w 1199820"/>
                <a:gd name="connsiteY193" fmla="*/ 1263246 h 2521253"/>
                <a:gd name="connsiteX194" fmla="*/ 253707 w 1199820"/>
                <a:gd name="connsiteY194" fmla="*/ 1252675 h 2521253"/>
                <a:gd name="connsiteX195" fmla="*/ 238755 w 1199820"/>
                <a:gd name="connsiteY195" fmla="*/ 1228805 h 2521253"/>
                <a:gd name="connsiteX196" fmla="*/ 227279 w 1199820"/>
                <a:gd name="connsiteY196" fmla="*/ 1215676 h 2521253"/>
                <a:gd name="connsiteX197" fmla="*/ 211422 w 1199820"/>
                <a:gd name="connsiteY197" fmla="*/ 1205105 h 2521253"/>
                <a:gd name="connsiteX198" fmla="*/ 200851 w 1199820"/>
                <a:gd name="connsiteY198" fmla="*/ 1189248 h 2521253"/>
                <a:gd name="connsiteX199" fmla="*/ 190280 w 1199820"/>
                <a:gd name="connsiteY199" fmla="*/ 1157535 h 2521253"/>
                <a:gd name="connsiteX200" fmla="*/ 174424 w 1199820"/>
                <a:gd name="connsiteY200" fmla="*/ 1152250 h 2521253"/>
                <a:gd name="connsiteX201" fmla="*/ 158567 w 1199820"/>
                <a:gd name="connsiteY201" fmla="*/ 1120536 h 2521253"/>
                <a:gd name="connsiteX202" fmla="*/ 132139 w 1199820"/>
                <a:gd name="connsiteY202" fmla="*/ 1094109 h 2521253"/>
                <a:gd name="connsiteX203" fmla="*/ 95140 w 1199820"/>
                <a:gd name="connsiteY203" fmla="*/ 1099394 h 2521253"/>
                <a:gd name="connsiteX204" fmla="*/ 79284 w 1199820"/>
                <a:gd name="connsiteY204" fmla="*/ 1104680 h 2521253"/>
                <a:gd name="connsiteX205" fmla="*/ 52856 w 1199820"/>
                <a:gd name="connsiteY205" fmla="*/ 1099394 h 2521253"/>
                <a:gd name="connsiteX206" fmla="*/ 47570 w 1199820"/>
                <a:gd name="connsiteY206" fmla="*/ 1083537 h 2521253"/>
                <a:gd name="connsiteX207" fmla="*/ 36999 w 1199820"/>
                <a:gd name="connsiteY207" fmla="*/ 993683 h 2521253"/>
                <a:gd name="connsiteX208" fmla="*/ 26428 w 1199820"/>
                <a:gd name="connsiteY208" fmla="*/ 951399 h 2521253"/>
                <a:gd name="connsiteX209" fmla="*/ 15857 w 1199820"/>
                <a:gd name="connsiteY209" fmla="*/ 935542 h 2521253"/>
                <a:gd name="connsiteX210" fmla="*/ 5286 w 1199820"/>
                <a:gd name="connsiteY210" fmla="*/ 893258 h 2521253"/>
                <a:gd name="connsiteX211" fmla="*/ 0 w 1199820"/>
                <a:gd name="connsiteY211" fmla="*/ 877401 h 2521253"/>
                <a:gd name="connsiteX212" fmla="*/ 1188 w 1199820"/>
                <a:gd name="connsiteY212" fmla="*/ 795276 h 2521253"/>
                <a:gd name="connsiteX213" fmla="*/ 17045 w 1199820"/>
                <a:gd name="connsiteY213" fmla="*/ 779816 h 2521253"/>
                <a:gd name="connsiteX214" fmla="*/ 40235 w 1199820"/>
                <a:gd name="connsiteY214" fmla="*/ 772086 h 2521253"/>
                <a:gd name="connsiteX215" fmla="*/ 58142 w 1199820"/>
                <a:gd name="connsiteY215" fmla="*/ 766404 h 2521253"/>
                <a:gd name="connsiteX216" fmla="*/ 63427 w 1199820"/>
                <a:gd name="connsiteY216" fmla="*/ 750548 h 2521253"/>
                <a:gd name="connsiteX217" fmla="*/ 68713 w 1199820"/>
                <a:gd name="connsiteY217" fmla="*/ 687121 h 2521253"/>
                <a:gd name="connsiteX218" fmla="*/ 84569 w 1199820"/>
                <a:gd name="connsiteY218" fmla="*/ 655408 h 2521253"/>
                <a:gd name="connsiteX219" fmla="*/ 89855 w 1199820"/>
                <a:gd name="connsiteY219" fmla="*/ 639551 h 2521253"/>
                <a:gd name="connsiteX220" fmla="*/ 84569 w 1199820"/>
                <a:gd name="connsiteY220" fmla="*/ 618409 h 2521253"/>
                <a:gd name="connsiteX221" fmla="*/ 68713 w 1199820"/>
                <a:gd name="connsiteY221" fmla="*/ 607838 h 2521253"/>
                <a:gd name="connsiteX222" fmla="*/ 58142 w 1199820"/>
                <a:gd name="connsiteY222" fmla="*/ 591981 h 2521253"/>
                <a:gd name="connsiteX223" fmla="*/ 47570 w 1199820"/>
                <a:gd name="connsiteY223" fmla="*/ 581410 h 2521253"/>
                <a:gd name="connsiteX224" fmla="*/ 31714 w 1199820"/>
                <a:gd name="connsiteY224" fmla="*/ 533840 h 2521253"/>
                <a:gd name="connsiteX225" fmla="*/ 26428 w 1199820"/>
                <a:gd name="connsiteY225" fmla="*/ 517984 h 2521253"/>
                <a:gd name="connsiteX226" fmla="*/ 21143 w 1199820"/>
                <a:gd name="connsiteY226" fmla="*/ 502127 h 2521253"/>
                <a:gd name="connsiteX227" fmla="*/ 26428 w 1199820"/>
                <a:gd name="connsiteY227" fmla="*/ 433415 h 2521253"/>
                <a:gd name="connsiteX228" fmla="*/ 30060 w 1199820"/>
                <a:gd name="connsiteY228" fmla="*/ 415113 h 2521253"/>
                <a:gd name="connsiteX229" fmla="*/ 38977 w 1199820"/>
                <a:gd name="connsiteY229" fmla="*/ 395625 h 2521253"/>
                <a:gd name="connsiteX230" fmla="*/ 58142 w 1199820"/>
                <a:gd name="connsiteY230" fmla="*/ 369988 h 2521253"/>
                <a:gd name="connsiteX231" fmla="*/ 42285 w 1199820"/>
                <a:gd name="connsiteY231" fmla="*/ 364703 h 2521253"/>
                <a:gd name="connsiteX232" fmla="*/ 10572 w 1199820"/>
                <a:gd name="connsiteY232" fmla="*/ 348846 h 2521253"/>
                <a:gd name="connsiteX0" fmla="*/ 793 w 1199820"/>
                <a:gd name="connsiteY0" fmla="*/ 343956 h 2521253"/>
                <a:gd name="connsiteX1" fmla="*/ 52856 w 1199820"/>
                <a:gd name="connsiteY1" fmla="*/ 327704 h 2521253"/>
                <a:gd name="connsiteX2" fmla="*/ 68713 w 1199820"/>
                <a:gd name="connsiteY2" fmla="*/ 311847 h 2521253"/>
                <a:gd name="connsiteX3" fmla="*/ 100426 w 1199820"/>
                <a:gd name="connsiteY3" fmla="*/ 295991 h 2521253"/>
                <a:gd name="connsiteX4" fmla="*/ 116283 w 1199820"/>
                <a:gd name="connsiteY4" fmla="*/ 285420 h 2521253"/>
                <a:gd name="connsiteX5" fmla="*/ 153281 w 1199820"/>
                <a:gd name="connsiteY5" fmla="*/ 274848 h 2521253"/>
                <a:gd name="connsiteX6" fmla="*/ 169138 w 1199820"/>
                <a:gd name="connsiteY6" fmla="*/ 264277 h 2521253"/>
                <a:gd name="connsiteX7" fmla="*/ 195566 w 1199820"/>
                <a:gd name="connsiteY7" fmla="*/ 237850 h 2521253"/>
                <a:gd name="connsiteX8" fmla="*/ 221994 w 1199820"/>
                <a:gd name="connsiteY8" fmla="*/ 221993 h 2521253"/>
                <a:gd name="connsiteX9" fmla="*/ 253707 w 1199820"/>
                <a:gd name="connsiteY9" fmla="*/ 200851 h 2521253"/>
                <a:gd name="connsiteX10" fmla="*/ 274849 w 1199820"/>
                <a:gd name="connsiteY10" fmla="*/ 195565 h 2521253"/>
                <a:gd name="connsiteX11" fmla="*/ 290706 w 1199820"/>
                <a:gd name="connsiteY11" fmla="*/ 190280 h 2521253"/>
                <a:gd name="connsiteX12" fmla="*/ 317133 w 1199820"/>
                <a:gd name="connsiteY12" fmla="*/ 184994 h 2521253"/>
                <a:gd name="connsiteX13" fmla="*/ 348847 w 1199820"/>
                <a:gd name="connsiteY13" fmla="*/ 174423 h 2521253"/>
                <a:gd name="connsiteX14" fmla="*/ 364703 w 1199820"/>
                <a:gd name="connsiteY14" fmla="*/ 169137 h 2521253"/>
                <a:gd name="connsiteX15" fmla="*/ 380560 w 1199820"/>
                <a:gd name="connsiteY15" fmla="*/ 153281 h 2521253"/>
                <a:gd name="connsiteX16" fmla="*/ 412273 w 1199820"/>
                <a:gd name="connsiteY16" fmla="*/ 137424 h 2521253"/>
                <a:gd name="connsiteX17" fmla="*/ 428130 w 1199820"/>
                <a:gd name="connsiteY17" fmla="*/ 121568 h 2521253"/>
                <a:gd name="connsiteX18" fmla="*/ 443987 w 1199820"/>
                <a:gd name="connsiteY18" fmla="*/ 116282 h 2521253"/>
                <a:gd name="connsiteX19" fmla="*/ 475700 w 1199820"/>
                <a:gd name="connsiteY19" fmla="*/ 95140 h 2521253"/>
                <a:gd name="connsiteX20" fmla="*/ 507413 w 1199820"/>
                <a:gd name="connsiteY20" fmla="*/ 79283 h 2521253"/>
                <a:gd name="connsiteX21" fmla="*/ 549698 w 1199820"/>
                <a:gd name="connsiteY21" fmla="*/ 68712 h 2521253"/>
                <a:gd name="connsiteX22" fmla="*/ 581411 w 1199820"/>
                <a:gd name="connsiteY22" fmla="*/ 47570 h 2521253"/>
                <a:gd name="connsiteX23" fmla="*/ 613124 w 1199820"/>
                <a:gd name="connsiteY23" fmla="*/ 36999 h 2521253"/>
                <a:gd name="connsiteX24" fmla="*/ 628981 w 1199820"/>
                <a:gd name="connsiteY24" fmla="*/ 31713 h 2521253"/>
                <a:gd name="connsiteX25" fmla="*/ 644837 w 1199820"/>
                <a:gd name="connsiteY25" fmla="*/ 21142 h 2521253"/>
                <a:gd name="connsiteX26" fmla="*/ 676551 w 1199820"/>
                <a:gd name="connsiteY26" fmla="*/ 10571 h 2521253"/>
                <a:gd name="connsiteX27" fmla="*/ 713550 w 1199820"/>
                <a:gd name="connsiteY27" fmla="*/ 0 h 2521253"/>
                <a:gd name="connsiteX28" fmla="*/ 724121 w 1199820"/>
                <a:gd name="connsiteY28" fmla="*/ 15857 h 2521253"/>
                <a:gd name="connsiteX29" fmla="*/ 697693 w 1199820"/>
                <a:gd name="connsiteY29" fmla="*/ 73998 h 2521253"/>
                <a:gd name="connsiteX30" fmla="*/ 692407 w 1199820"/>
                <a:gd name="connsiteY30" fmla="*/ 89854 h 2521253"/>
                <a:gd name="connsiteX31" fmla="*/ 697693 w 1199820"/>
                <a:gd name="connsiteY31" fmla="*/ 105711 h 2521253"/>
                <a:gd name="connsiteX32" fmla="*/ 729406 w 1199820"/>
                <a:gd name="connsiteY32" fmla="*/ 121568 h 2521253"/>
                <a:gd name="connsiteX33" fmla="*/ 739977 w 1199820"/>
                <a:gd name="connsiteY33" fmla="*/ 137424 h 2521253"/>
                <a:gd name="connsiteX34" fmla="*/ 713550 w 1199820"/>
                <a:gd name="connsiteY34" fmla="*/ 163852 h 2521253"/>
                <a:gd name="connsiteX35" fmla="*/ 713550 w 1199820"/>
                <a:gd name="connsiteY35" fmla="*/ 195565 h 2521253"/>
                <a:gd name="connsiteX36" fmla="*/ 739977 w 1199820"/>
                <a:gd name="connsiteY36" fmla="*/ 200851 h 2521253"/>
                <a:gd name="connsiteX37" fmla="*/ 745263 w 1199820"/>
                <a:gd name="connsiteY37" fmla="*/ 306562 h 2521253"/>
                <a:gd name="connsiteX38" fmla="*/ 734692 w 1199820"/>
                <a:gd name="connsiteY38" fmla="*/ 338275 h 2521253"/>
                <a:gd name="connsiteX39" fmla="*/ 734692 w 1199820"/>
                <a:gd name="connsiteY39" fmla="*/ 412273 h 2521253"/>
                <a:gd name="connsiteX40" fmla="*/ 739977 w 1199820"/>
                <a:gd name="connsiteY40" fmla="*/ 428129 h 2521253"/>
                <a:gd name="connsiteX41" fmla="*/ 755834 w 1199820"/>
                <a:gd name="connsiteY41" fmla="*/ 438700 h 2521253"/>
                <a:gd name="connsiteX42" fmla="*/ 776976 w 1199820"/>
                <a:gd name="connsiteY42" fmla="*/ 465128 h 2521253"/>
                <a:gd name="connsiteX43" fmla="*/ 787547 w 1199820"/>
                <a:gd name="connsiteY43" fmla="*/ 554983 h 2521253"/>
                <a:gd name="connsiteX44" fmla="*/ 792833 w 1199820"/>
                <a:gd name="connsiteY44" fmla="*/ 576125 h 2521253"/>
                <a:gd name="connsiteX45" fmla="*/ 835117 w 1199820"/>
                <a:gd name="connsiteY45" fmla="*/ 591981 h 2521253"/>
                <a:gd name="connsiteX46" fmla="*/ 872116 w 1199820"/>
                <a:gd name="connsiteY46" fmla="*/ 628980 h 2521253"/>
                <a:gd name="connsiteX47" fmla="*/ 914400 w 1199820"/>
                <a:gd name="connsiteY47" fmla="*/ 634266 h 2521253"/>
                <a:gd name="connsiteX48" fmla="*/ 930257 w 1199820"/>
                <a:gd name="connsiteY48" fmla="*/ 639551 h 2521253"/>
                <a:gd name="connsiteX49" fmla="*/ 940828 w 1199820"/>
                <a:gd name="connsiteY49" fmla="*/ 655408 h 2521253"/>
                <a:gd name="connsiteX50" fmla="*/ 956685 w 1199820"/>
                <a:gd name="connsiteY50" fmla="*/ 665979 h 2521253"/>
                <a:gd name="connsiteX51" fmla="*/ 977827 w 1199820"/>
                <a:gd name="connsiteY51" fmla="*/ 687121 h 2521253"/>
                <a:gd name="connsiteX52" fmla="*/ 993684 w 1199820"/>
                <a:gd name="connsiteY52" fmla="*/ 718835 h 2521253"/>
                <a:gd name="connsiteX53" fmla="*/ 1014826 w 1199820"/>
                <a:gd name="connsiteY53" fmla="*/ 750548 h 2521253"/>
                <a:gd name="connsiteX54" fmla="*/ 1020111 w 1199820"/>
                <a:gd name="connsiteY54" fmla="*/ 766404 h 2521253"/>
                <a:gd name="connsiteX55" fmla="*/ 1030683 w 1199820"/>
                <a:gd name="connsiteY55" fmla="*/ 819260 h 2521253"/>
                <a:gd name="connsiteX56" fmla="*/ 1046539 w 1199820"/>
                <a:gd name="connsiteY56" fmla="*/ 829831 h 2521253"/>
                <a:gd name="connsiteX57" fmla="*/ 1083538 w 1199820"/>
                <a:gd name="connsiteY57" fmla="*/ 872115 h 2521253"/>
                <a:gd name="connsiteX58" fmla="*/ 1109966 w 1199820"/>
                <a:gd name="connsiteY58" fmla="*/ 887972 h 2521253"/>
                <a:gd name="connsiteX59" fmla="*/ 1125822 w 1199820"/>
                <a:gd name="connsiteY59" fmla="*/ 898543 h 2521253"/>
                <a:gd name="connsiteX60" fmla="*/ 1141679 w 1199820"/>
                <a:gd name="connsiteY60" fmla="*/ 903829 h 2521253"/>
                <a:gd name="connsiteX61" fmla="*/ 1146965 w 1199820"/>
                <a:gd name="connsiteY61" fmla="*/ 919685 h 2521253"/>
                <a:gd name="connsiteX62" fmla="*/ 1157536 w 1199820"/>
                <a:gd name="connsiteY62" fmla="*/ 930257 h 2521253"/>
                <a:gd name="connsiteX63" fmla="*/ 1146965 w 1199820"/>
                <a:gd name="connsiteY63" fmla="*/ 935542 h 2521253"/>
                <a:gd name="connsiteX64" fmla="*/ 1131108 w 1199820"/>
                <a:gd name="connsiteY64" fmla="*/ 930257 h 2521253"/>
                <a:gd name="connsiteX65" fmla="*/ 1083538 w 1199820"/>
                <a:gd name="connsiteY65" fmla="*/ 935542 h 2521253"/>
                <a:gd name="connsiteX66" fmla="*/ 1104680 w 1199820"/>
                <a:gd name="connsiteY66" fmla="*/ 988398 h 2521253"/>
                <a:gd name="connsiteX67" fmla="*/ 1125822 w 1199820"/>
                <a:gd name="connsiteY67" fmla="*/ 1035968 h 2521253"/>
                <a:gd name="connsiteX68" fmla="*/ 1131108 w 1199820"/>
                <a:gd name="connsiteY68" fmla="*/ 1051824 h 2521253"/>
                <a:gd name="connsiteX69" fmla="*/ 1125822 w 1199820"/>
                <a:gd name="connsiteY69" fmla="*/ 1088823 h 2521253"/>
                <a:gd name="connsiteX70" fmla="*/ 1109966 w 1199820"/>
                <a:gd name="connsiteY70" fmla="*/ 1094109 h 2521253"/>
                <a:gd name="connsiteX71" fmla="*/ 1099395 w 1199820"/>
                <a:gd name="connsiteY71" fmla="*/ 1109965 h 2521253"/>
                <a:gd name="connsiteX72" fmla="*/ 1083538 w 1199820"/>
                <a:gd name="connsiteY72" fmla="*/ 1120536 h 2521253"/>
                <a:gd name="connsiteX73" fmla="*/ 1067681 w 1199820"/>
                <a:gd name="connsiteY73" fmla="*/ 1115251 h 2521253"/>
                <a:gd name="connsiteX74" fmla="*/ 1046539 w 1199820"/>
                <a:gd name="connsiteY74" fmla="*/ 1104680 h 2521253"/>
                <a:gd name="connsiteX75" fmla="*/ 1041254 w 1199820"/>
                <a:gd name="connsiteY75" fmla="*/ 1125822 h 2521253"/>
                <a:gd name="connsiteX76" fmla="*/ 1020111 w 1199820"/>
                <a:gd name="connsiteY76" fmla="*/ 1183963 h 2521253"/>
                <a:gd name="connsiteX77" fmla="*/ 998969 w 1199820"/>
                <a:gd name="connsiteY77" fmla="*/ 1189248 h 2521253"/>
                <a:gd name="connsiteX78" fmla="*/ 972542 w 1199820"/>
                <a:gd name="connsiteY78" fmla="*/ 1231533 h 2521253"/>
                <a:gd name="connsiteX79" fmla="*/ 919686 w 1199820"/>
                <a:gd name="connsiteY79" fmla="*/ 1236818 h 2521253"/>
                <a:gd name="connsiteX80" fmla="*/ 924972 w 1199820"/>
                <a:gd name="connsiteY80" fmla="*/ 1268532 h 2521253"/>
                <a:gd name="connsiteX81" fmla="*/ 940828 w 1199820"/>
                <a:gd name="connsiteY81" fmla="*/ 1279103 h 2521253"/>
                <a:gd name="connsiteX82" fmla="*/ 993684 w 1199820"/>
                <a:gd name="connsiteY82" fmla="*/ 1284388 h 2521253"/>
                <a:gd name="connsiteX83" fmla="*/ 1025397 w 1199820"/>
                <a:gd name="connsiteY83" fmla="*/ 1294959 h 2521253"/>
                <a:gd name="connsiteX84" fmla="*/ 1046539 w 1199820"/>
                <a:gd name="connsiteY84" fmla="*/ 1358386 h 2521253"/>
                <a:gd name="connsiteX85" fmla="*/ 1057110 w 1199820"/>
                <a:gd name="connsiteY85" fmla="*/ 1390099 h 2521253"/>
                <a:gd name="connsiteX86" fmla="*/ 1067681 w 1199820"/>
                <a:gd name="connsiteY86" fmla="*/ 1427098 h 2521253"/>
                <a:gd name="connsiteX87" fmla="*/ 1083538 w 1199820"/>
                <a:gd name="connsiteY87" fmla="*/ 1437669 h 2521253"/>
                <a:gd name="connsiteX88" fmla="*/ 1078252 w 1199820"/>
                <a:gd name="connsiteY88" fmla="*/ 1464097 h 2521253"/>
                <a:gd name="connsiteX89" fmla="*/ 1067681 w 1199820"/>
                <a:gd name="connsiteY89" fmla="*/ 1495810 h 2521253"/>
                <a:gd name="connsiteX90" fmla="*/ 1072967 w 1199820"/>
                <a:gd name="connsiteY90" fmla="*/ 1511667 h 2521253"/>
                <a:gd name="connsiteX91" fmla="*/ 1083538 w 1199820"/>
                <a:gd name="connsiteY91" fmla="*/ 1527524 h 2521253"/>
                <a:gd name="connsiteX92" fmla="*/ 1062396 w 1199820"/>
                <a:gd name="connsiteY92" fmla="*/ 1559237 h 2521253"/>
                <a:gd name="connsiteX93" fmla="*/ 1051825 w 1199820"/>
                <a:gd name="connsiteY93" fmla="*/ 1575094 h 2521253"/>
                <a:gd name="connsiteX94" fmla="*/ 1046539 w 1199820"/>
                <a:gd name="connsiteY94" fmla="*/ 1590950 h 2521253"/>
                <a:gd name="connsiteX95" fmla="*/ 1020111 w 1199820"/>
                <a:gd name="connsiteY95" fmla="*/ 1596236 h 2521253"/>
                <a:gd name="connsiteX96" fmla="*/ 1009540 w 1199820"/>
                <a:gd name="connsiteY96" fmla="*/ 1612092 h 2521253"/>
                <a:gd name="connsiteX97" fmla="*/ 998969 w 1199820"/>
                <a:gd name="connsiteY97" fmla="*/ 1643806 h 2521253"/>
                <a:gd name="connsiteX98" fmla="*/ 1025397 w 1199820"/>
                <a:gd name="connsiteY98" fmla="*/ 1670233 h 2521253"/>
                <a:gd name="connsiteX99" fmla="*/ 1035968 w 1199820"/>
                <a:gd name="connsiteY99" fmla="*/ 1686090 h 2521253"/>
                <a:gd name="connsiteX100" fmla="*/ 1067681 w 1199820"/>
                <a:gd name="connsiteY100" fmla="*/ 1701947 h 2521253"/>
                <a:gd name="connsiteX101" fmla="*/ 1057110 w 1199820"/>
                <a:gd name="connsiteY101" fmla="*/ 1728374 h 2521253"/>
                <a:gd name="connsiteX102" fmla="*/ 1025397 w 1199820"/>
                <a:gd name="connsiteY102" fmla="*/ 1738946 h 2521253"/>
                <a:gd name="connsiteX103" fmla="*/ 1009540 w 1199820"/>
                <a:gd name="connsiteY103" fmla="*/ 1754802 h 2521253"/>
                <a:gd name="connsiteX104" fmla="*/ 993684 w 1199820"/>
                <a:gd name="connsiteY104" fmla="*/ 1765373 h 2521253"/>
                <a:gd name="connsiteX105" fmla="*/ 967256 w 1199820"/>
                <a:gd name="connsiteY105" fmla="*/ 1791801 h 2521253"/>
                <a:gd name="connsiteX106" fmla="*/ 956685 w 1199820"/>
                <a:gd name="connsiteY106" fmla="*/ 1807658 h 2521253"/>
                <a:gd name="connsiteX107" fmla="*/ 940828 w 1199820"/>
                <a:gd name="connsiteY107" fmla="*/ 1818229 h 2521253"/>
                <a:gd name="connsiteX108" fmla="*/ 930257 w 1199820"/>
                <a:gd name="connsiteY108" fmla="*/ 1849942 h 2521253"/>
                <a:gd name="connsiteX109" fmla="*/ 935543 w 1199820"/>
                <a:gd name="connsiteY109" fmla="*/ 1881655 h 2521253"/>
                <a:gd name="connsiteX110" fmla="*/ 946114 w 1199820"/>
                <a:gd name="connsiteY110" fmla="*/ 1913369 h 2521253"/>
                <a:gd name="connsiteX111" fmla="*/ 951399 w 1199820"/>
                <a:gd name="connsiteY111" fmla="*/ 1929225 h 2521253"/>
                <a:gd name="connsiteX112" fmla="*/ 956685 w 1199820"/>
                <a:gd name="connsiteY112" fmla="*/ 1945082 h 2521253"/>
                <a:gd name="connsiteX113" fmla="*/ 961970 w 1199820"/>
                <a:gd name="connsiteY113" fmla="*/ 1960939 h 2521253"/>
                <a:gd name="connsiteX114" fmla="*/ 967256 w 1199820"/>
                <a:gd name="connsiteY114" fmla="*/ 2045507 h 2521253"/>
                <a:gd name="connsiteX115" fmla="*/ 972542 w 1199820"/>
                <a:gd name="connsiteY115" fmla="*/ 2061364 h 2521253"/>
                <a:gd name="connsiteX116" fmla="*/ 988398 w 1199820"/>
                <a:gd name="connsiteY116" fmla="*/ 2077221 h 2521253"/>
                <a:gd name="connsiteX117" fmla="*/ 998969 w 1199820"/>
                <a:gd name="connsiteY117" fmla="*/ 2156504 h 2521253"/>
                <a:gd name="connsiteX118" fmla="*/ 1009540 w 1199820"/>
                <a:gd name="connsiteY118" fmla="*/ 2219931 h 2521253"/>
                <a:gd name="connsiteX119" fmla="*/ 1030683 w 1199820"/>
                <a:gd name="connsiteY119" fmla="*/ 2256929 h 2521253"/>
                <a:gd name="connsiteX120" fmla="*/ 1046539 w 1199820"/>
                <a:gd name="connsiteY120" fmla="*/ 2304499 h 2521253"/>
                <a:gd name="connsiteX121" fmla="*/ 1051825 w 1199820"/>
                <a:gd name="connsiteY121" fmla="*/ 2320356 h 2521253"/>
                <a:gd name="connsiteX122" fmla="*/ 1083538 w 1199820"/>
                <a:gd name="connsiteY122" fmla="*/ 2352069 h 2521253"/>
                <a:gd name="connsiteX123" fmla="*/ 1136394 w 1199820"/>
                <a:gd name="connsiteY123" fmla="*/ 2404925 h 2521253"/>
                <a:gd name="connsiteX124" fmla="*/ 1199820 w 1199820"/>
                <a:gd name="connsiteY124" fmla="*/ 2415496 h 2521253"/>
                <a:gd name="connsiteX125" fmla="*/ 1194535 w 1199820"/>
                <a:gd name="connsiteY125" fmla="*/ 2431352 h 2521253"/>
                <a:gd name="connsiteX126" fmla="*/ 1189249 w 1199820"/>
                <a:gd name="connsiteY126" fmla="*/ 2452495 h 2521253"/>
                <a:gd name="connsiteX127" fmla="*/ 1173392 w 1199820"/>
                <a:gd name="connsiteY127" fmla="*/ 2457780 h 2521253"/>
                <a:gd name="connsiteX128" fmla="*/ 1146965 w 1199820"/>
                <a:gd name="connsiteY128" fmla="*/ 2463066 h 2521253"/>
                <a:gd name="connsiteX129" fmla="*/ 1131108 w 1199820"/>
                <a:gd name="connsiteY129" fmla="*/ 2489494 h 2521253"/>
                <a:gd name="connsiteX130" fmla="*/ 1099395 w 1199820"/>
                <a:gd name="connsiteY130" fmla="*/ 2500065 h 2521253"/>
                <a:gd name="connsiteX131" fmla="*/ 1088824 w 1199820"/>
                <a:gd name="connsiteY131" fmla="*/ 2515921 h 2521253"/>
                <a:gd name="connsiteX132" fmla="*/ 1051825 w 1199820"/>
                <a:gd name="connsiteY132" fmla="*/ 2515921 h 2521253"/>
                <a:gd name="connsiteX133" fmla="*/ 1025397 w 1199820"/>
                <a:gd name="connsiteY133" fmla="*/ 2494779 h 2521253"/>
                <a:gd name="connsiteX134" fmla="*/ 993684 w 1199820"/>
                <a:gd name="connsiteY134" fmla="*/ 2473637 h 2521253"/>
                <a:gd name="connsiteX135" fmla="*/ 956685 w 1199820"/>
                <a:gd name="connsiteY135" fmla="*/ 2431352 h 2521253"/>
                <a:gd name="connsiteX136" fmla="*/ 924972 w 1199820"/>
                <a:gd name="connsiteY136" fmla="*/ 2420781 h 2521253"/>
                <a:gd name="connsiteX137" fmla="*/ 914400 w 1199820"/>
                <a:gd name="connsiteY137" fmla="*/ 2404925 h 2521253"/>
                <a:gd name="connsiteX138" fmla="*/ 882687 w 1199820"/>
                <a:gd name="connsiteY138" fmla="*/ 2389068 h 2521253"/>
                <a:gd name="connsiteX139" fmla="*/ 856259 w 1199820"/>
                <a:gd name="connsiteY139" fmla="*/ 2367926 h 2521253"/>
                <a:gd name="connsiteX140" fmla="*/ 840403 w 1199820"/>
                <a:gd name="connsiteY140" fmla="*/ 2336213 h 2521253"/>
                <a:gd name="connsiteX141" fmla="*/ 829832 w 1199820"/>
                <a:gd name="connsiteY141" fmla="*/ 2304499 h 2521253"/>
                <a:gd name="connsiteX142" fmla="*/ 819261 w 1199820"/>
                <a:gd name="connsiteY142" fmla="*/ 2272786 h 2521253"/>
                <a:gd name="connsiteX143" fmla="*/ 813975 w 1199820"/>
                <a:gd name="connsiteY143" fmla="*/ 2256929 h 2521253"/>
                <a:gd name="connsiteX144" fmla="*/ 803404 w 1199820"/>
                <a:gd name="connsiteY144" fmla="*/ 2241073 h 2521253"/>
                <a:gd name="connsiteX145" fmla="*/ 798118 w 1199820"/>
                <a:gd name="connsiteY145" fmla="*/ 2193503 h 2521253"/>
                <a:gd name="connsiteX146" fmla="*/ 792833 w 1199820"/>
                <a:gd name="connsiteY146" fmla="*/ 2177646 h 2521253"/>
                <a:gd name="connsiteX147" fmla="*/ 776976 w 1199820"/>
                <a:gd name="connsiteY147" fmla="*/ 2161789 h 2521253"/>
                <a:gd name="connsiteX148" fmla="*/ 761120 w 1199820"/>
                <a:gd name="connsiteY148" fmla="*/ 2151218 h 2521253"/>
                <a:gd name="connsiteX149" fmla="*/ 750548 w 1199820"/>
                <a:gd name="connsiteY149" fmla="*/ 2161789 h 2521253"/>
                <a:gd name="connsiteX150" fmla="*/ 734692 w 1199820"/>
                <a:gd name="connsiteY150" fmla="*/ 2167075 h 2521253"/>
                <a:gd name="connsiteX151" fmla="*/ 718835 w 1199820"/>
                <a:gd name="connsiteY151" fmla="*/ 2177646 h 2521253"/>
                <a:gd name="connsiteX152" fmla="*/ 702978 w 1199820"/>
                <a:gd name="connsiteY152" fmla="*/ 2172361 h 2521253"/>
                <a:gd name="connsiteX153" fmla="*/ 697693 w 1199820"/>
                <a:gd name="connsiteY153" fmla="*/ 2145933 h 2521253"/>
                <a:gd name="connsiteX154" fmla="*/ 692407 w 1199820"/>
                <a:gd name="connsiteY154" fmla="*/ 2130076 h 2521253"/>
                <a:gd name="connsiteX155" fmla="*/ 660694 w 1199820"/>
                <a:gd name="connsiteY155" fmla="*/ 2108934 h 2521253"/>
                <a:gd name="connsiteX156" fmla="*/ 628981 w 1199820"/>
                <a:gd name="connsiteY156" fmla="*/ 2093077 h 2521253"/>
                <a:gd name="connsiteX157" fmla="*/ 623695 w 1199820"/>
                <a:gd name="connsiteY157" fmla="*/ 2077221 h 2521253"/>
                <a:gd name="connsiteX158" fmla="*/ 602553 w 1199820"/>
                <a:gd name="connsiteY158" fmla="*/ 2071935 h 2521253"/>
                <a:gd name="connsiteX159" fmla="*/ 570840 w 1199820"/>
                <a:gd name="connsiteY159" fmla="*/ 2066650 h 2521253"/>
                <a:gd name="connsiteX160" fmla="*/ 517984 w 1199820"/>
                <a:gd name="connsiteY160" fmla="*/ 2050793 h 2521253"/>
                <a:gd name="connsiteX161" fmla="*/ 491557 w 1199820"/>
                <a:gd name="connsiteY161" fmla="*/ 2056078 h 2521253"/>
                <a:gd name="connsiteX162" fmla="*/ 480985 w 1199820"/>
                <a:gd name="connsiteY162" fmla="*/ 2087792 h 2521253"/>
                <a:gd name="connsiteX163" fmla="*/ 475700 w 1199820"/>
                <a:gd name="connsiteY163" fmla="*/ 2103648 h 2521253"/>
                <a:gd name="connsiteX164" fmla="*/ 449272 w 1199820"/>
                <a:gd name="connsiteY164" fmla="*/ 2124791 h 2521253"/>
                <a:gd name="connsiteX165" fmla="*/ 422844 w 1199820"/>
                <a:gd name="connsiteY165" fmla="*/ 2119505 h 2521253"/>
                <a:gd name="connsiteX166" fmla="*/ 406988 w 1199820"/>
                <a:gd name="connsiteY166" fmla="*/ 2114220 h 2521253"/>
                <a:gd name="connsiteX167" fmla="*/ 401702 w 1199820"/>
                <a:gd name="connsiteY167" fmla="*/ 2098363 h 2521253"/>
                <a:gd name="connsiteX168" fmla="*/ 369989 w 1199820"/>
                <a:gd name="connsiteY168" fmla="*/ 2093077 h 2521253"/>
                <a:gd name="connsiteX169" fmla="*/ 354923 w 1199820"/>
                <a:gd name="connsiteY169" fmla="*/ 2067441 h 2521253"/>
                <a:gd name="connsiteX170" fmla="*/ 369989 w 1199820"/>
                <a:gd name="connsiteY170" fmla="*/ 2008509 h 2521253"/>
                <a:gd name="connsiteX171" fmla="*/ 375274 w 1199820"/>
                <a:gd name="connsiteY171" fmla="*/ 1992652 h 2521253"/>
                <a:gd name="connsiteX172" fmla="*/ 380560 w 1199820"/>
                <a:gd name="connsiteY172" fmla="*/ 1971510 h 2521253"/>
                <a:gd name="connsiteX173" fmla="*/ 375274 w 1199820"/>
                <a:gd name="connsiteY173" fmla="*/ 1902798 h 2521253"/>
                <a:gd name="connsiteX174" fmla="*/ 369989 w 1199820"/>
                <a:gd name="connsiteY174" fmla="*/ 1886941 h 2521253"/>
                <a:gd name="connsiteX175" fmla="*/ 364703 w 1199820"/>
                <a:gd name="connsiteY175" fmla="*/ 1865799 h 2521253"/>
                <a:gd name="connsiteX176" fmla="*/ 348847 w 1199820"/>
                <a:gd name="connsiteY176" fmla="*/ 1807658 h 2521253"/>
                <a:gd name="connsiteX177" fmla="*/ 332990 w 1199820"/>
                <a:gd name="connsiteY177" fmla="*/ 1797087 h 2521253"/>
                <a:gd name="connsiteX178" fmla="*/ 317133 w 1199820"/>
                <a:gd name="connsiteY178" fmla="*/ 1749517 h 2521253"/>
                <a:gd name="connsiteX179" fmla="*/ 311848 w 1199820"/>
                <a:gd name="connsiteY179" fmla="*/ 1733660 h 2521253"/>
                <a:gd name="connsiteX180" fmla="*/ 306562 w 1199820"/>
                <a:gd name="connsiteY180" fmla="*/ 1717803 h 2521253"/>
                <a:gd name="connsiteX181" fmla="*/ 297433 w 1199820"/>
                <a:gd name="connsiteY181" fmla="*/ 1688450 h 2521253"/>
                <a:gd name="connsiteX182" fmla="*/ 311848 w 1199820"/>
                <a:gd name="connsiteY182" fmla="*/ 1553951 h 2521253"/>
                <a:gd name="connsiteX183" fmla="*/ 306562 w 1199820"/>
                <a:gd name="connsiteY183" fmla="*/ 1538095 h 2521253"/>
                <a:gd name="connsiteX184" fmla="*/ 295991 w 1199820"/>
                <a:gd name="connsiteY184" fmla="*/ 1522238 h 2521253"/>
                <a:gd name="connsiteX185" fmla="*/ 301277 w 1199820"/>
                <a:gd name="connsiteY185" fmla="*/ 1501096 h 2521253"/>
                <a:gd name="connsiteX186" fmla="*/ 306562 w 1199820"/>
                <a:gd name="connsiteY186" fmla="*/ 1485239 h 2521253"/>
                <a:gd name="connsiteX187" fmla="*/ 311848 w 1199820"/>
                <a:gd name="connsiteY187" fmla="*/ 1442955 h 2521253"/>
                <a:gd name="connsiteX188" fmla="*/ 306562 w 1199820"/>
                <a:gd name="connsiteY188" fmla="*/ 1384814 h 2521253"/>
                <a:gd name="connsiteX189" fmla="*/ 295991 w 1199820"/>
                <a:gd name="connsiteY189" fmla="*/ 1353100 h 2521253"/>
                <a:gd name="connsiteX190" fmla="*/ 290706 w 1199820"/>
                <a:gd name="connsiteY190" fmla="*/ 1326673 h 2521253"/>
                <a:gd name="connsiteX191" fmla="*/ 280135 w 1199820"/>
                <a:gd name="connsiteY191" fmla="*/ 1310816 h 2521253"/>
                <a:gd name="connsiteX192" fmla="*/ 274849 w 1199820"/>
                <a:gd name="connsiteY192" fmla="*/ 1294959 h 2521253"/>
                <a:gd name="connsiteX193" fmla="*/ 269563 w 1199820"/>
                <a:gd name="connsiteY193" fmla="*/ 1263246 h 2521253"/>
                <a:gd name="connsiteX194" fmla="*/ 253707 w 1199820"/>
                <a:gd name="connsiteY194" fmla="*/ 1252675 h 2521253"/>
                <a:gd name="connsiteX195" fmla="*/ 238755 w 1199820"/>
                <a:gd name="connsiteY195" fmla="*/ 1228805 h 2521253"/>
                <a:gd name="connsiteX196" fmla="*/ 227279 w 1199820"/>
                <a:gd name="connsiteY196" fmla="*/ 1215676 h 2521253"/>
                <a:gd name="connsiteX197" fmla="*/ 211422 w 1199820"/>
                <a:gd name="connsiteY197" fmla="*/ 1205105 h 2521253"/>
                <a:gd name="connsiteX198" fmla="*/ 200851 w 1199820"/>
                <a:gd name="connsiteY198" fmla="*/ 1189248 h 2521253"/>
                <a:gd name="connsiteX199" fmla="*/ 190280 w 1199820"/>
                <a:gd name="connsiteY199" fmla="*/ 1157535 h 2521253"/>
                <a:gd name="connsiteX200" fmla="*/ 174424 w 1199820"/>
                <a:gd name="connsiteY200" fmla="*/ 1152250 h 2521253"/>
                <a:gd name="connsiteX201" fmla="*/ 158567 w 1199820"/>
                <a:gd name="connsiteY201" fmla="*/ 1120536 h 2521253"/>
                <a:gd name="connsiteX202" fmla="*/ 132139 w 1199820"/>
                <a:gd name="connsiteY202" fmla="*/ 1094109 h 2521253"/>
                <a:gd name="connsiteX203" fmla="*/ 95140 w 1199820"/>
                <a:gd name="connsiteY203" fmla="*/ 1099394 h 2521253"/>
                <a:gd name="connsiteX204" fmla="*/ 79284 w 1199820"/>
                <a:gd name="connsiteY204" fmla="*/ 1104680 h 2521253"/>
                <a:gd name="connsiteX205" fmla="*/ 52856 w 1199820"/>
                <a:gd name="connsiteY205" fmla="*/ 1099394 h 2521253"/>
                <a:gd name="connsiteX206" fmla="*/ 47570 w 1199820"/>
                <a:gd name="connsiteY206" fmla="*/ 1083537 h 2521253"/>
                <a:gd name="connsiteX207" fmla="*/ 36999 w 1199820"/>
                <a:gd name="connsiteY207" fmla="*/ 993683 h 2521253"/>
                <a:gd name="connsiteX208" fmla="*/ 26428 w 1199820"/>
                <a:gd name="connsiteY208" fmla="*/ 951399 h 2521253"/>
                <a:gd name="connsiteX209" fmla="*/ 15857 w 1199820"/>
                <a:gd name="connsiteY209" fmla="*/ 935542 h 2521253"/>
                <a:gd name="connsiteX210" fmla="*/ 5286 w 1199820"/>
                <a:gd name="connsiteY210" fmla="*/ 893258 h 2521253"/>
                <a:gd name="connsiteX211" fmla="*/ 0 w 1199820"/>
                <a:gd name="connsiteY211" fmla="*/ 877401 h 2521253"/>
                <a:gd name="connsiteX212" fmla="*/ 1188 w 1199820"/>
                <a:gd name="connsiteY212" fmla="*/ 795276 h 2521253"/>
                <a:gd name="connsiteX213" fmla="*/ 17045 w 1199820"/>
                <a:gd name="connsiteY213" fmla="*/ 779816 h 2521253"/>
                <a:gd name="connsiteX214" fmla="*/ 40235 w 1199820"/>
                <a:gd name="connsiteY214" fmla="*/ 772086 h 2521253"/>
                <a:gd name="connsiteX215" fmla="*/ 58142 w 1199820"/>
                <a:gd name="connsiteY215" fmla="*/ 766404 h 2521253"/>
                <a:gd name="connsiteX216" fmla="*/ 63427 w 1199820"/>
                <a:gd name="connsiteY216" fmla="*/ 750548 h 2521253"/>
                <a:gd name="connsiteX217" fmla="*/ 68713 w 1199820"/>
                <a:gd name="connsiteY217" fmla="*/ 687121 h 2521253"/>
                <a:gd name="connsiteX218" fmla="*/ 84569 w 1199820"/>
                <a:gd name="connsiteY218" fmla="*/ 655408 h 2521253"/>
                <a:gd name="connsiteX219" fmla="*/ 89855 w 1199820"/>
                <a:gd name="connsiteY219" fmla="*/ 639551 h 2521253"/>
                <a:gd name="connsiteX220" fmla="*/ 84569 w 1199820"/>
                <a:gd name="connsiteY220" fmla="*/ 618409 h 2521253"/>
                <a:gd name="connsiteX221" fmla="*/ 68713 w 1199820"/>
                <a:gd name="connsiteY221" fmla="*/ 607838 h 2521253"/>
                <a:gd name="connsiteX222" fmla="*/ 58142 w 1199820"/>
                <a:gd name="connsiteY222" fmla="*/ 591981 h 2521253"/>
                <a:gd name="connsiteX223" fmla="*/ 47570 w 1199820"/>
                <a:gd name="connsiteY223" fmla="*/ 581410 h 2521253"/>
                <a:gd name="connsiteX224" fmla="*/ 31714 w 1199820"/>
                <a:gd name="connsiteY224" fmla="*/ 533840 h 2521253"/>
                <a:gd name="connsiteX225" fmla="*/ 26428 w 1199820"/>
                <a:gd name="connsiteY225" fmla="*/ 517984 h 2521253"/>
                <a:gd name="connsiteX226" fmla="*/ 21143 w 1199820"/>
                <a:gd name="connsiteY226" fmla="*/ 502127 h 2521253"/>
                <a:gd name="connsiteX227" fmla="*/ 26428 w 1199820"/>
                <a:gd name="connsiteY227" fmla="*/ 433415 h 2521253"/>
                <a:gd name="connsiteX228" fmla="*/ 30060 w 1199820"/>
                <a:gd name="connsiteY228" fmla="*/ 415113 h 2521253"/>
                <a:gd name="connsiteX229" fmla="*/ 38977 w 1199820"/>
                <a:gd name="connsiteY229" fmla="*/ 395625 h 2521253"/>
                <a:gd name="connsiteX230" fmla="*/ 58142 w 1199820"/>
                <a:gd name="connsiteY230" fmla="*/ 369988 h 2521253"/>
                <a:gd name="connsiteX231" fmla="*/ 42285 w 1199820"/>
                <a:gd name="connsiteY231" fmla="*/ 364703 h 2521253"/>
                <a:gd name="connsiteX232" fmla="*/ 793 w 1199820"/>
                <a:gd name="connsiteY232" fmla="*/ 343956 h 2521253"/>
                <a:gd name="connsiteX0" fmla="*/ 793 w 1199820"/>
                <a:gd name="connsiteY0" fmla="*/ 343956 h 2521253"/>
                <a:gd name="connsiteX1" fmla="*/ 43076 w 1199820"/>
                <a:gd name="connsiteY1" fmla="*/ 325259 h 2521253"/>
                <a:gd name="connsiteX2" fmla="*/ 68713 w 1199820"/>
                <a:gd name="connsiteY2" fmla="*/ 311847 h 2521253"/>
                <a:gd name="connsiteX3" fmla="*/ 100426 w 1199820"/>
                <a:gd name="connsiteY3" fmla="*/ 295991 h 2521253"/>
                <a:gd name="connsiteX4" fmla="*/ 116283 w 1199820"/>
                <a:gd name="connsiteY4" fmla="*/ 285420 h 2521253"/>
                <a:gd name="connsiteX5" fmla="*/ 153281 w 1199820"/>
                <a:gd name="connsiteY5" fmla="*/ 274848 h 2521253"/>
                <a:gd name="connsiteX6" fmla="*/ 169138 w 1199820"/>
                <a:gd name="connsiteY6" fmla="*/ 264277 h 2521253"/>
                <a:gd name="connsiteX7" fmla="*/ 195566 w 1199820"/>
                <a:gd name="connsiteY7" fmla="*/ 237850 h 2521253"/>
                <a:gd name="connsiteX8" fmla="*/ 221994 w 1199820"/>
                <a:gd name="connsiteY8" fmla="*/ 221993 h 2521253"/>
                <a:gd name="connsiteX9" fmla="*/ 253707 w 1199820"/>
                <a:gd name="connsiteY9" fmla="*/ 200851 h 2521253"/>
                <a:gd name="connsiteX10" fmla="*/ 274849 w 1199820"/>
                <a:gd name="connsiteY10" fmla="*/ 195565 h 2521253"/>
                <a:gd name="connsiteX11" fmla="*/ 290706 w 1199820"/>
                <a:gd name="connsiteY11" fmla="*/ 190280 h 2521253"/>
                <a:gd name="connsiteX12" fmla="*/ 317133 w 1199820"/>
                <a:gd name="connsiteY12" fmla="*/ 184994 h 2521253"/>
                <a:gd name="connsiteX13" fmla="*/ 348847 w 1199820"/>
                <a:gd name="connsiteY13" fmla="*/ 174423 h 2521253"/>
                <a:gd name="connsiteX14" fmla="*/ 364703 w 1199820"/>
                <a:gd name="connsiteY14" fmla="*/ 169137 h 2521253"/>
                <a:gd name="connsiteX15" fmla="*/ 380560 w 1199820"/>
                <a:gd name="connsiteY15" fmla="*/ 153281 h 2521253"/>
                <a:gd name="connsiteX16" fmla="*/ 412273 w 1199820"/>
                <a:gd name="connsiteY16" fmla="*/ 137424 h 2521253"/>
                <a:gd name="connsiteX17" fmla="*/ 428130 w 1199820"/>
                <a:gd name="connsiteY17" fmla="*/ 121568 h 2521253"/>
                <a:gd name="connsiteX18" fmla="*/ 443987 w 1199820"/>
                <a:gd name="connsiteY18" fmla="*/ 116282 h 2521253"/>
                <a:gd name="connsiteX19" fmla="*/ 475700 w 1199820"/>
                <a:gd name="connsiteY19" fmla="*/ 95140 h 2521253"/>
                <a:gd name="connsiteX20" fmla="*/ 507413 w 1199820"/>
                <a:gd name="connsiteY20" fmla="*/ 79283 h 2521253"/>
                <a:gd name="connsiteX21" fmla="*/ 549698 w 1199820"/>
                <a:gd name="connsiteY21" fmla="*/ 68712 h 2521253"/>
                <a:gd name="connsiteX22" fmla="*/ 581411 w 1199820"/>
                <a:gd name="connsiteY22" fmla="*/ 47570 h 2521253"/>
                <a:gd name="connsiteX23" fmla="*/ 613124 w 1199820"/>
                <a:gd name="connsiteY23" fmla="*/ 36999 h 2521253"/>
                <a:gd name="connsiteX24" fmla="*/ 628981 w 1199820"/>
                <a:gd name="connsiteY24" fmla="*/ 31713 h 2521253"/>
                <a:gd name="connsiteX25" fmla="*/ 644837 w 1199820"/>
                <a:gd name="connsiteY25" fmla="*/ 21142 h 2521253"/>
                <a:gd name="connsiteX26" fmla="*/ 676551 w 1199820"/>
                <a:gd name="connsiteY26" fmla="*/ 10571 h 2521253"/>
                <a:gd name="connsiteX27" fmla="*/ 713550 w 1199820"/>
                <a:gd name="connsiteY27" fmla="*/ 0 h 2521253"/>
                <a:gd name="connsiteX28" fmla="*/ 724121 w 1199820"/>
                <a:gd name="connsiteY28" fmla="*/ 15857 h 2521253"/>
                <a:gd name="connsiteX29" fmla="*/ 697693 w 1199820"/>
                <a:gd name="connsiteY29" fmla="*/ 73998 h 2521253"/>
                <a:gd name="connsiteX30" fmla="*/ 692407 w 1199820"/>
                <a:gd name="connsiteY30" fmla="*/ 89854 h 2521253"/>
                <a:gd name="connsiteX31" fmla="*/ 697693 w 1199820"/>
                <a:gd name="connsiteY31" fmla="*/ 105711 h 2521253"/>
                <a:gd name="connsiteX32" fmla="*/ 729406 w 1199820"/>
                <a:gd name="connsiteY32" fmla="*/ 121568 h 2521253"/>
                <a:gd name="connsiteX33" fmla="*/ 739977 w 1199820"/>
                <a:gd name="connsiteY33" fmla="*/ 137424 h 2521253"/>
                <a:gd name="connsiteX34" fmla="*/ 713550 w 1199820"/>
                <a:gd name="connsiteY34" fmla="*/ 163852 h 2521253"/>
                <a:gd name="connsiteX35" fmla="*/ 713550 w 1199820"/>
                <a:gd name="connsiteY35" fmla="*/ 195565 h 2521253"/>
                <a:gd name="connsiteX36" fmla="*/ 739977 w 1199820"/>
                <a:gd name="connsiteY36" fmla="*/ 200851 h 2521253"/>
                <a:gd name="connsiteX37" fmla="*/ 745263 w 1199820"/>
                <a:gd name="connsiteY37" fmla="*/ 306562 h 2521253"/>
                <a:gd name="connsiteX38" fmla="*/ 734692 w 1199820"/>
                <a:gd name="connsiteY38" fmla="*/ 338275 h 2521253"/>
                <a:gd name="connsiteX39" fmla="*/ 734692 w 1199820"/>
                <a:gd name="connsiteY39" fmla="*/ 412273 h 2521253"/>
                <a:gd name="connsiteX40" fmla="*/ 739977 w 1199820"/>
                <a:gd name="connsiteY40" fmla="*/ 428129 h 2521253"/>
                <a:gd name="connsiteX41" fmla="*/ 755834 w 1199820"/>
                <a:gd name="connsiteY41" fmla="*/ 438700 h 2521253"/>
                <a:gd name="connsiteX42" fmla="*/ 776976 w 1199820"/>
                <a:gd name="connsiteY42" fmla="*/ 465128 h 2521253"/>
                <a:gd name="connsiteX43" fmla="*/ 787547 w 1199820"/>
                <a:gd name="connsiteY43" fmla="*/ 554983 h 2521253"/>
                <a:gd name="connsiteX44" fmla="*/ 792833 w 1199820"/>
                <a:gd name="connsiteY44" fmla="*/ 576125 h 2521253"/>
                <a:gd name="connsiteX45" fmla="*/ 835117 w 1199820"/>
                <a:gd name="connsiteY45" fmla="*/ 591981 h 2521253"/>
                <a:gd name="connsiteX46" fmla="*/ 872116 w 1199820"/>
                <a:gd name="connsiteY46" fmla="*/ 628980 h 2521253"/>
                <a:gd name="connsiteX47" fmla="*/ 914400 w 1199820"/>
                <a:gd name="connsiteY47" fmla="*/ 634266 h 2521253"/>
                <a:gd name="connsiteX48" fmla="*/ 930257 w 1199820"/>
                <a:gd name="connsiteY48" fmla="*/ 639551 h 2521253"/>
                <a:gd name="connsiteX49" fmla="*/ 940828 w 1199820"/>
                <a:gd name="connsiteY49" fmla="*/ 655408 h 2521253"/>
                <a:gd name="connsiteX50" fmla="*/ 956685 w 1199820"/>
                <a:gd name="connsiteY50" fmla="*/ 665979 h 2521253"/>
                <a:gd name="connsiteX51" fmla="*/ 977827 w 1199820"/>
                <a:gd name="connsiteY51" fmla="*/ 687121 h 2521253"/>
                <a:gd name="connsiteX52" fmla="*/ 993684 w 1199820"/>
                <a:gd name="connsiteY52" fmla="*/ 718835 h 2521253"/>
                <a:gd name="connsiteX53" fmla="*/ 1014826 w 1199820"/>
                <a:gd name="connsiteY53" fmla="*/ 750548 h 2521253"/>
                <a:gd name="connsiteX54" fmla="*/ 1020111 w 1199820"/>
                <a:gd name="connsiteY54" fmla="*/ 766404 h 2521253"/>
                <a:gd name="connsiteX55" fmla="*/ 1030683 w 1199820"/>
                <a:gd name="connsiteY55" fmla="*/ 819260 h 2521253"/>
                <a:gd name="connsiteX56" fmla="*/ 1046539 w 1199820"/>
                <a:gd name="connsiteY56" fmla="*/ 829831 h 2521253"/>
                <a:gd name="connsiteX57" fmla="*/ 1083538 w 1199820"/>
                <a:gd name="connsiteY57" fmla="*/ 872115 h 2521253"/>
                <a:gd name="connsiteX58" fmla="*/ 1109966 w 1199820"/>
                <a:gd name="connsiteY58" fmla="*/ 887972 h 2521253"/>
                <a:gd name="connsiteX59" fmla="*/ 1125822 w 1199820"/>
                <a:gd name="connsiteY59" fmla="*/ 898543 h 2521253"/>
                <a:gd name="connsiteX60" fmla="*/ 1141679 w 1199820"/>
                <a:gd name="connsiteY60" fmla="*/ 903829 h 2521253"/>
                <a:gd name="connsiteX61" fmla="*/ 1146965 w 1199820"/>
                <a:gd name="connsiteY61" fmla="*/ 919685 h 2521253"/>
                <a:gd name="connsiteX62" fmla="*/ 1157536 w 1199820"/>
                <a:gd name="connsiteY62" fmla="*/ 930257 h 2521253"/>
                <a:gd name="connsiteX63" fmla="*/ 1146965 w 1199820"/>
                <a:gd name="connsiteY63" fmla="*/ 935542 h 2521253"/>
                <a:gd name="connsiteX64" fmla="*/ 1131108 w 1199820"/>
                <a:gd name="connsiteY64" fmla="*/ 930257 h 2521253"/>
                <a:gd name="connsiteX65" fmla="*/ 1083538 w 1199820"/>
                <a:gd name="connsiteY65" fmla="*/ 935542 h 2521253"/>
                <a:gd name="connsiteX66" fmla="*/ 1104680 w 1199820"/>
                <a:gd name="connsiteY66" fmla="*/ 988398 h 2521253"/>
                <a:gd name="connsiteX67" fmla="*/ 1125822 w 1199820"/>
                <a:gd name="connsiteY67" fmla="*/ 1035968 h 2521253"/>
                <a:gd name="connsiteX68" fmla="*/ 1131108 w 1199820"/>
                <a:gd name="connsiteY68" fmla="*/ 1051824 h 2521253"/>
                <a:gd name="connsiteX69" fmla="*/ 1125822 w 1199820"/>
                <a:gd name="connsiteY69" fmla="*/ 1088823 h 2521253"/>
                <a:gd name="connsiteX70" fmla="*/ 1109966 w 1199820"/>
                <a:gd name="connsiteY70" fmla="*/ 1094109 h 2521253"/>
                <a:gd name="connsiteX71" fmla="*/ 1099395 w 1199820"/>
                <a:gd name="connsiteY71" fmla="*/ 1109965 h 2521253"/>
                <a:gd name="connsiteX72" fmla="*/ 1083538 w 1199820"/>
                <a:gd name="connsiteY72" fmla="*/ 1120536 h 2521253"/>
                <a:gd name="connsiteX73" fmla="*/ 1067681 w 1199820"/>
                <a:gd name="connsiteY73" fmla="*/ 1115251 h 2521253"/>
                <a:gd name="connsiteX74" fmla="*/ 1046539 w 1199820"/>
                <a:gd name="connsiteY74" fmla="*/ 1104680 h 2521253"/>
                <a:gd name="connsiteX75" fmla="*/ 1041254 w 1199820"/>
                <a:gd name="connsiteY75" fmla="*/ 1125822 h 2521253"/>
                <a:gd name="connsiteX76" fmla="*/ 1020111 w 1199820"/>
                <a:gd name="connsiteY76" fmla="*/ 1183963 h 2521253"/>
                <a:gd name="connsiteX77" fmla="*/ 998969 w 1199820"/>
                <a:gd name="connsiteY77" fmla="*/ 1189248 h 2521253"/>
                <a:gd name="connsiteX78" fmla="*/ 972542 w 1199820"/>
                <a:gd name="connsiteY78" fmla="*/ 1231533 h 2521253"/>
                <a:gd name="connsiteX79" fmla="*/ 919686 w 1199820"/>
                <a:gd name="connsiteY79" fmla="*/ 1236818 h 2521253"/>
                <a:gd name="connsiteX80" fmla="*/ 924972 w 1199820"/>
                <a:gd name="connsiteY80" fmla="*/ 1268532 h 2521253"/>
                <a:gd name="connsiteX81" fmla="*/ 940828 w 1199820"/>
                <a:gd name="connsiteY81" fmla="*/ 1279103 h 2521253"/>
                <a:gd name="connsiteX82" fmla="*/ 993684 w 1199820"/>
                <a:gd name="connsiteY82" fmla="*/ 1284388 h 2521253"/>
                <a:gd name="connsiteX83" fmla="*/ 1025397 w 1199820"/>
                <a:gd name="connsiteY83" fmla="*/ 1294959 h 2521253"/>
                <a:gd name="connsiteX84" fmla="*/ 1046539 w 1199820"/>
                <a:gd name="connsiteY84" fmla="*/ 1358386 h 2521253"/>
                <a:gd name="connsiteX85" fmla="*/ 1057110 w 1199820"/>
                <a:gd name="connsiteY85" fmla="*/ 1390099 h 2521253"/>
                <a:gd name="connsiteX86" fmla="*/ 1067681 w 1199820"/>
                <a:gd name="connsiteY86" fmla="*/ 1427098 h 2521253"/>
                <a:gd name="connsiteX87" fmla="*/ 1083538 w 1199820"/>
                <a:gd name="connsiteY87" fmla="*/ 1437669 h 2521253"/>
                <a:gd name="connsiteX88" fmla="*/ 1078252 w 1199820"/>
                <a:gd name="connsiteY88" fmla="*/ 1464097 h 2521253"/>
                <a:gd name="connsiteX89" fmla="*/ 1067681 w 1199820"/>
                <a:gd name="connsiteY89" fmla="*/ 1495810 h 2521253"/>
                <a:gd name="connsiteX90" fmla="*/ 1072967 w 1199820"/>
                <a:gd name="connsiteY90" fmla="*/ 1511667 h 2521253"/>
                <a:gd name="connsiteX91" fmla="*/ 1083538 w 1199820"/>
                <a:gd name="connsiteY91" fmla="*/ 1527524 h 2521253"/>
                <a:gd name="connsiteX92" fmla="*/ 1062396 w 1199820"/>
                <a:gd name="connsiteY92" fmla="*/ 1559237 h 2521253"/>
                <a:gd name="connsiteX93" fmla="*/ 1051825 w 1199820"/>
                <a:gd name="connsiteY93" fmla="*/ 1575094 h 2521253"/>
                <a:gd name="connsiteX94" fmla="*/ 1046539 w 1199820"/>
                <a:gd name="connsiteY94" fmla="*/ 1590950 h 2521253"/>
                <a:gd name="connsiteX95" fmla="*/ 1020111 w 1199820"/>
                <a:gd name="connsiteY95" fmla="*/ 1596236 h 2521253"/>
                <a:gd name="connsiteX96" fmla="*/ 1009540 w 1199820"/>
                <a:gd name="connsiteY96" fmla="*/ 1612092 h 2521253"/>
                <a:gd name="connsiteX97" fmla="*/ 998969 w 1199820"/>
                <a:gd name="connsiteY97" fmla="*/ 1643806 h 2521253"/>
                <a:gd name="connsiteX98" fmla="*/ 1025397 w 1199820"/>
                <a:gd name="connsiteY98" fmla="*/ 1670233 h 2521253"/>
                <a:gd name="connsiteX99" fmla="*/ 1035968 w 1199820"/>
                <a:gd name="connsiteY99" fmla="*/ 1686090 h 2521253"/>
                <a:gd name="connsiteX100" fmla="*/ 1067681 w 1199820"/>
                <a:gd name="connsiteY100" fmla="*/ 1701947 h 2521253"/>
                <a:gd name="connsiteX101" fmla="*/ 1057110 w 1199820"/>
                <a:gd name="connsiteY101" fmla="*/ 1728374 h 2521253"/>
                <a:gd name="connsiteX102" fmla="*/ 1025397 w 1199820"/>
                <a:gd name="connsiteY102" fmla="*/ 1738946 h 2521253"/>
                <a:gd name="connsiteX103" fmla="*/ 1009540 w 1199820"/>
                <a:gd name="connsiteY103" fmla="*/ 1754802 h 2521253"/>
                <a:gd name="connsiteX104" fmla="*/ 993684 w 1199820"/>
                <a:gd name="connsiteY104" fmla="*/ 1765373 h 2521253"/>
                <a:gd name="connsiteX105" fmla="*/ 967256 w 1199820"/>
                <a:gd name="connsiteY105" fmla="*/ 1791801 h 2521253"/>
                <a:gd name="connsiteX106" fmla="*/ 956685 w 1199820"/>
                <a:gd name="connsiteY106" fmla="*/ 1807658 h 2521253"/>
                <a:gd name="connsiteX107" fmla="*/ 940828 w 1199820"/>
                <a:gd name="connsiteY107" fmla="*/ 1818229 h 2521253"/>
                <a:gd name="connsiteX108" fmla="*/ 930257 w 1199820"/>
                <a:gd name="connsiteY108" fmla="*/ 1849942 h 2521253"/>
                <a:gd name="connsiteX109" fmla="*/ 935543 w 1199820"/>
                <a:gd name="connsiteY109" fmla="*/ 1881655 h 2521253"/>
                <a:gd name="connsiteX110" fmla="*/ 946114 w 1199820"/>
                <a:gd name="connsiteY110" fmla="*/ 1913369 h 2521253"/>
                <a:gd name="connsiteX111" fmla="*/ 951399 w 1199820"/>
                <a:gd name="connsiteY111" fmla="*/ 1929225 h 2521253"/>
                <a:gd name="connsiteX112" fmla="*/ 956685 w 1199820"/>
                <a:gd name="connsiteY112" fmla="*/ 1945082 h 2521253"/>
                <a:gd name="connsiteX113" fmla="*/ 961970 w 1199820"/>
                <a:gd name="connsiteY113" fmla="*/ 1960939 h 2521253"/>
                <a:gd name="connsiteX114" fmla="*/ 967256 w 1199820"/>
                <a:gd name="connsiteY114" fmla="*/ 2045507 h 2521253"/>
                <a:gd name="connsiteX115" fmla="*/ 972542 w 1199820"/>
                <a:gd name="connsiteY115" fmla="*/ 2061364 h 2521253"/>
                <a:gd name="connsiteX116" fmla="*/ 988398 w 1199820"/>
                <a:gd name="connsiteY116" fmla="*/ 2077221 h 2521253"/>
                <a:gd name="connsiteX117" fmla="*/ 998969 w 1199820"/>
                <a:gd name="connsiteY117" fmla="*/ 2156504 h 2521253"/>
                <a:gd name="connsiteX118" fmla="*/ 1009540 w 1199820"/>
                <a:gd name="connsiteY118" fmla="*/ 2219931 h 2521253"/>
                <a:gd name="connsiteX119" fmla="*/ 1030683 w 1199820"/>
                <a:gd name="connsiteY119" fmla="*/ 2256929 h 2521253"/>
                <a:gd name="connsiteX120" fmla="*/ 1046539 w 1199820"/>
                <a:gd name="connsiteY120" fmla="*/ 2304499 h 2521253"/>
                <a:gd name="connsiteX121" fmla="*/ 1051825 w 1199820"/>
                <a:gd name="connsiteY121" fmla="*/ 2320356 h 2521253"/>
                <a:gd name="connsiteX122" fmla="*/ 1083538 w 1199820"/>
                <a:gd name="connsiteY122" fmla="*/ 2352069 h 2521253"/>
                <a:gd name="connsiteX123" fmla="*/ 1136394 w 1199820"/>
                <a:gd name="connsiteY123" fmla="*/ 2404925 h 2521253"/>
                <a:gd name="connsiteX124" fmla="*/ 1199820 w 1199820"/>
                <a:gd name="connsiteY124" fmla="*/ 2415496 h 2521253"/>
                <a:gd name="connsiteX125" fmla="*/ 1194535 w 1199820"/>
                <a:gd name="connsiteY125" fmla="*/ 2431352 h 2521253"/>
                <a:gd name="connsiteX126" fmla="*/ 1189249 w 1199820"/>
                <a:gd name="connsiteY126" fmla="*/ 2452495 h 2521253"/>
                <a:gd name="connsiteX127" fmla="*/ 1173392 w 1199820"/>
                <a:gd name="connsiteY127" fmla="*/ 2457780 h 2521253"/>
                <a:gd name="connsiteX128" fmla="*/ 1146965 w 1199820"/>
                <a:gd name="connsiteY128" fmla="*/ 2463066 h 2521253"/>
                <a:gd name="connsiteX129" fmla="*/ 1131108 w 1199820"/>
                <a:gd name="connsiteY129" fmla="*/ 2489494 h 2521253"/>
                <a:gd name="connsiteX130" fmla="*/ 1099395 w 1199820"/>
                <a:gd name="connsiteY130" fmla="*/ 2500065 h 2521253"/>
                <a:gd name="connsiteX131" fmla="*/ 1088824 w 1199820"/>
                <a:gd name="connsiteY131" fmla="*/ 2515921 h 2521253"/>
                <a:gd name="connsiteX132" fmla="*/ 1051825 w 1199820"/>
                <a:gd name="connsiteY132" fmla="*/ 2515921 h 2521253"/>
                <a:gd name="connsiteX133" fmla="*/ 1025397 w 1199820"/>
                <a:gd name="connsiteY133" fmla="*/ 2494779 h 2521253"/>
                <a:gd name="connsiteX134" fmla="*/ 993684 w 1199820"/>
                <a:gd name="connsiteY134" fmla="*/ 2473637 h 2521253"/>
                <a:gd name="connsiteX135" fmla="*/ 956685 w 1199820"/>
                <a:gd name="connsiteY135" fmla="*/ 2431352 h 2521253"/>
                <a:gd name="connsiteX136" fmla="*/ 924972 w 1199820"/>
                <a:gd name="connsiteY136" fmla="*/ 2420781 h 2521253"/>
                <a:gd name="connsiteX137" fmla="*/ 914400 w 1199820"/>
                <a:gd name="connsiteY137" fmla="*/ 2404925 h 2521253"/>
                <a:gd name="connsiteX138" fmla="*/ 882687 w 1199820"/>
                <a:gd name="connsiteY138" fmla="*/ 2389068 h 2521253"/>
                <a:gd name="connsiteX139" fmla="*/ 856259 w 1199820"/>
                <a:gd name="connsiteY139" fmla="*/ 2367926 h 2521253"/>
                <a:gd name="connsiteX140" fmla="*/ 840403 w 1199820"/>
                <a:gd name="connsiteY140" fmla="*/ 2336213 h 2521253"/>
                <a:gd name="connsiteX141" fmla="*/ 829832 w 1199820"/>
                <a:gd name="connsiteY141" fmla="*/ 2304499 h 2521253"/>
                <a:gd name="connsiteX142" fmla="*/ 819261 w 1199820"/>
                <a:gd name="connsiteY142" fmla="*/ 2272786 h 2521253"/>
                <a:gd name="connsiteX143" fmla="*/ 813975 w 1199820"/>
                <a:gd name="connsiteY143" fmla="*/ 2256929 h 2521253"/>
                <a:gd name="connsiteX144" fmla="*/ 803404 w 1199820"/>
                <a:gd name="connsiteY144" fmla="*/ 2241073 h 2521253"/>
                <a:gd name="connsiteX145" fmla="*/ 798118 w 1199820"/>
                <a:gd name="connsiteY145" fmla="*/ 2193503 h 2521253"/>
                <a:gd name="connsiteX146" fmla="*/ 792833 w 1199820"/>
                <a:gd name="connsiteY146" fmla="*/ 2177646 h 2521253"/>
                <a:gd name="connsiteX147" fmla="*/ 776976 w 1199820"/>
                <a:gd name="connsiteY147" fmla="*/ 2161789 h 2521253"/>
                <a:gd name="connsiteX148" fmla="*/ 761120 w 1199820"/>
                <a:gd name="connsiteY148" fmla="*/ 2151218 h 2521253"/>
                <a:gd name="connsiteX149" fmla="*/ 750548 w 1199820"/>
                <a:gd name="connsiteY149" fmla="*/ 2161789 h 2521253"/>
                <a:gd name="connsiteX150" fmla="*/ 734692 w 1199820"/>
                <a:gd name="connsiteY150" fmla="*/ 2167075 h 2521253"/>
                <a:gd name="connsiteX151" fmla="*/ 718835 w 1199820"/>
                <a:gd name="connsiteY151" fmla="*/ 2177646 h 2521253"/>
                <a:gd name="connsiteX152" fmla="*/ 702978 w 1199820"/>
                <a:gd name="connsiteY152" fmla="*/ 2172361 h 2521253"/>
                <a:gd name="connsiteX153" fmla="*/ 697693 w 1199820"/>
                <a:gd name="connsiteY153" fmla="*/ 2145933 h 2521253"/>
                <a:gd name="connsiteX154" fmla="*/ 692407 w 1199820"/>
                <a:gd name="connsiteY154" fmla="*/ 2130076 h 2521253"/>
                <a:gd name="connsiteX155" fmla="*/ 660694 w 1199820"/>
                <a:gd name="connsiteY155" fmla="*/ 2108934 h 2521253"/>
                <a:gd name="connsiteX156" fmla="*/ 628981 w 1199820"/>
                <a:gd name="connsiteY156" fmla="*/ 2093077 h 2521253"/>
                <a:gd name="connsiteX157" fmla="*/ 623695 w 1199820"/>
                <a:gd name="connsiteY157" fmla="*/ 2077221 h 2521253"/>
                <a:gd name="connsiteX158" fmla="*/ 602553 w 1199820"/>
                <a:gd name="connsiteY158" fmla="*/ 2071935 h 2521253"/>
                <a:gd name="connsiteX159" fmla="*/ 570840 w 1199820"/>
                <a:gd name="connsiteY159" fmla="*/ 2066650 h 2521253"/>
                <a:gd name="connsiteX160" fmla="*/ 517984 w 1199820"/>
                <a:gd name="connsiteY160" fmla="*/ 2050793 h 2521253"/>
                <a:gd name="connsiteX161" fmla="*/ 491557 w 1199820"/>
                <a:gd name="connsiteY161" fmla="*/ 2056078 h 2521253"/>
                <a:gd name="connsiteX162" fmla="*/ 480985 w 1199820"/>
                <a:gd name="connsiteY162" fmla="*/ 2087792 h 2521253"/>
                <a:gd name="connsiteX163" fmla="*/ 475700 w 1199820"/>
                <a:gd name="connsiteY163" fmla="*/ 2103648 h 2521253"/>
                <a:gd name="connsiteX164" fmla="*/ 449272 w 1199820"/>
                <a:gd name="connsiteY164" fmla="*/ 2124791 h 2521253"/>
                <a:gd name="connsiteX165" fmla="*/ 422844 w 1199820"/>
                <a:gd name="connsiteY165" fmla="*/ 2119505 h 2521253"/>
                <a:gd name="connsiteX166" fmla="*/ 406988 w 1199820"/>
                <a:gd name="connsiteY166" fmla="*/ 2114220 h 2521253"/>
                <a:gd name="connsiteX167" fmla="*/ 401702 w 1199820"/>
                <a:gd name="connsiteY167" fmla="*/ 2098363 h 2521253"/>
                <a:gd name="connsiteX168" fmla="*/ 369989 w 1199820"/>
                <a:gd name="connsiteY168" fmla="*/ 2093077 h 2521253"/>
                <a:gd name="connsiteX169" fmla="*/ 354923 w 1199820"/>
                <a:gd name="connsiteY169" fmla="*/ 2067441 h 2521253"/>
                <a:gd name="connsiteX170" fmla="*/ 369989 w 1199820"/>
                <a:gd name="connsiteY170" fmla="*/ 2008509 h 2521253"/>
                <a:gd name="connsiteX171" fmla="*/ 375274 w 1199820"/>
                <a:gd name="connsiteY171" fmla="*/ 1992652 h 2521253"/>
                <a:gd name="connsiteX172" fmla="*/ 380560 w 1199820"/>
                <a:gd name="connsiteY172" fmla="*/ 1971510 h 2521253"/>
                <a:gd name="connsiteX173" fmla="*/ 375274 w 1199820"/>
                <a:gd name="connsiteY173" fmla="*/ 1902798 h 2521253"/>
                <a:gd name="connsiteX174" fmla="*/ 369989 w 1199820"/>
                <a:gd name="connsiteY174" fmla="*/ 1886941 h 2521253"/>
                <a:gd name="connsiteX175" fmla="*/ 364703 w 1199820"/>
                <a:gd name="connsiteY175" fmla="*/ 1865799 h 2521253"/>
                <a:gd name="connsiteX176" fmla="*/ 348847 w 1199820"/>
                <a:gd name="connsiteY176" fmla="*/ 1807658 h 2521253"/>
                <a:gd name="connsiteX177" fmla="*/ 332990 w 1199820"/>
                <a:gd name="connsiteY177" fmla="*/ 1797087 h 2521253"/>
                <a:gd name="connsiteX178" fmla="*/ 317133 w 1199820"/>
                <a:gd name="connsiteY178" fmla="*/ 1749517 h 2521253"/>
                <a:gd name="connsiteX179" fmla="*/ 311848 w 1199820"/>
                <a:gd name="connsiteY179" fmla="*/ 1733660 h 2521253"/>
                <a:gd name="connsiteX180" fmla="*/ 306562 w 1199820"/>
                <a:gd name="connsiteY180" fmla="*/ 1717803 h 2521253"/>
                <a:gd name="connsiteX181" fmla="*/ 297433 w 1199820"/>
                <a:gd name="connsiteY181" fmla="*/ 1688450 h 2521253"/>
                <a:gd name="connsiteX182" fmla="*/ 311848 w 1199820"/>
                <a:gd name="connsiteY182" fmla="*/ 1553951 h 2521253"/>
                <a:gd name="connsiteX183" fmla="*/ 306562 w 1199820"/>
                <a:gd name="connsiteY183" fmla="*/ 1538095 h 2521253"/>
                <a:gd name="connsiteX184" fmla="*/ 295991 w 1199820"/>
                <a:gd name="connsiteY184" fmla="*/ 1522238 h 2521253"/>
                <a:gd name="connsiteX185" fmla="*/ 301277 w 1199820"/>
                <a:gd name="connsiteY185" fmla="*/ 1501096 h 2521253"/>
                <a:gd name="connsiteX186" fmla="*/ 306562 w 1199820"/>
                <a:gd name="connsiteY186" fmla="*/ 1485239 h 2521253"/>
                <a:gd name="connsiteX187" fmla="*/ 311848 w 1199820"/>
                <a:gd name="connsiteY187" fmla="*/ 1442955 h 2521253"/>
                <a:gd name="connsiteX188" fmla="*/ 306562 w 1199820"/>
                <a:gd name="connsiteY188" fmla="*/ 1384814 h 2521253"/>
                <a:gd name="connsiteX189" fmla="*/ 295991 w 1199820"/>
                <a:gd name="connsiteY189" fmla="*/ 1353100 h 2521253"/>
                <a:gd name="connsiteX190" fmla="*/ 290706 w 1199820"/>
                <a:gd name="connsiteY190" fmla="*/ 1326673 h 2521253"/>
                <a:gd name="connsiteX191" fmla="*/ 280135 w 1199820"/>
                <a:gd name="connsiteY191" fmla="*/ 1310816 h 2521253"/>
                <a:gd name="connsiteX192" fmla="*/ 274849 w 1199820"/>
                <a:gd name="connsiteY192" fmla="*/ 1294959 h 2521253"/>
                <a:gd name="connsiteX193" fmla="*/ 269563 w 1199820"/>
                <a:gd name="connsiteY193" fmla="*/ 1263246 h 2521253"/>
                <a:gd name="connsiteX194" fmla="*/ 253707 w 1199820"/>
                <a:gd name="connsiteY194" fmla="*/ 1252675 h 2521253"/>
                <a:gd name="connsiteX195" fmla="*/ 238755 w 1199820"/>
                <a:gd name="connsiteY195" fmla="*/ 1228805 h 2521253"/>
                <a:gd name="connsiteX196" fmla="*/ 227279 w 1199820"/>
                <a:gd name="connsiteY196" fmla="*/ 1215676 h 2521253"/>
                <a:gd name="connsiteX197" fmla="*/ 211422 w 1199820"/>
                <a:gd name="connsiteY197" fmla="*/ 1205105 h 2521253"/>
                <a:gd name="connsiteX198" fmla="*/ 200851 w 1199820"/>
                <a:gd name="connsiteY198" fmla="*/ 1189248 h 2521253"/>
                <a:gd name="connsiteX199" fmla="*/ 190280 w 1199820"/>
                <a:gd name="connsiteY199" fmla="*/ 1157535 h 2521253"/>
                <a:gd name="connsiteX200" fmla="*/ 174424 w 1199820"/>
                <a:gd name="connsiteY200" fmla="*/ 1152250 h 2521253"/>
                <a:gd name="connsiteX201" fmla="*/ 158567 w 1199820"/>
                <a:gd name="connsiteY201" fmla="*/ 1120536 h 2521253"/>
                <a:gd name="connsiteX202" fmla="*/ 132139 w 1199820"/>
                <a:gd name="connsiteY202" fmla="*/ 1094109 h 2521253"/>
                <a:gd name="connsiteX203" fmla="*/ 95140 w 1199820"/>
                <a:gd name="connsiteY203" fmla="*/ 1099394 h 2521253"/>
                <a:gd name="connsiteX204" fmla="*/ 79284 w 1199820"/>
                <a:gd name="connsiteY204" fmla="*/ 1104680 h 2521253"/>
                <a:gd name="connsiteX205" fmla="*/ 52856 w 1199820"/>
                <a:gd name="connsiteY205" fmla="*/ 1099394 h 2521253"/>
                <a:gd name="connsiteX206" fmla="*/ 47570 w 1199820"/>
                <a:gd name="connsiteY206" fmla="*/ 1083537 h 2521253"/>
                <a:gd name="connsiteX207" fmla="*/ 36999 w 1199820"/>
                <a:gd name="connsiteY207" fmla="*/ 993683 h 2521253"/>
                <a:gd name="connsiteX208" fmla="*/ 26428 w 1199820"/>
                <a:gd name="connsiteY208" fmla="*/ 951399 h 2521253"/>
                <a:gd name="connsiteX209" fmla="*/ 15857 w 1199820"/>
                <a:gd name="connsiteY209" fmla="*/ 935542 h 2521253"/>
                <a:gd name="connsiteX210" fmla="*/ 5286 w 1199820"/>
                <a:gd name="connsiteY210" fmla="*/ 893258 h 2521253"/>
                <a:gd name="connsiteX211" fmla="*/ 0 w 1199820"/>
                <a:gd name="connsiteY211" fmla="*/ 877401 h 2521253"/>
                <a:gd name="connsiteX212" fmla="*/ 1188 w 1199820"/>
                <a:gd name="connsiteY212" fmla="*/ 795276 h 2521253"/>
                <a:gd name="connsiteX213" fmla="*/ 17045 w 1199820"/>
                <a:gd name="connsiteY213" fmla="*/ 779816 h 2521253"/>
                <a:gd name="connsiteX214" fmla="*/ 40235 w 1199820"/>
                <a:gd name="connsiteY214" fmla="*/ 772086 h 2521253"/>
                <a:gd name="connsiteX215" fmla="*/ 58142 w 1199820"/>
                <a:gd name="connsiteY215" fmla="*/ 766404 h 2521253"/>
                <a:gd name="connsiteX216" fmla="*/ 63427 w 1199820"/>
                <a:gd name="connsiteY216" fmla="*/ 750548 h 2521253"/>
                <a:gd name="connsiteX217" fmla="*/ 68713 w 1199820"/>
                <a:gd name="connsiteY217" fmla="*/ 687121 h 2521253"/>
                <a:gd name="connsiteX218" fmla="*/ 84569 w 1199820"/>
                <a:gd name="connsiteY218" fmla="*/ 655408 h 2521253"/>
                <a:gd name="connsiteX219" fmla="*/ 89855 w 1199820"/>
                <a:gd name="connsiteY219" fmla="*/ 639551 h 2521253"/>
                <a:gd name="connsiteX220" fmla="*/ 84569 w 1199820"/>
                <a:gd name="connsiteY220" fmla="*/ 618409 h 2521253"/>
                <a:gd name="connsiteX221" fmla="*/ 68713 w 1199820"/>
                <a:gd name="connsiteY221" fmla="*/ 607838 h 2521253"/>
                <a:gd name="connsiteX222" fmla="*/ 58142 w 1199820"/>
                <a:gd name="connsiteY222" fmla="*/ 591981 h 2521253"/>
                <a:gd name="connsiteX223" fmla="*/ 47570 w 1199820"/>
                <a:gd name="connsiteY223" fmla="*/ 581410 h 2521253"/>
                <a:gd name="connsiteX224" fmla="*/ 31714 w 1199820"/>
                <a:gd name="connsiteY224" fmla="*/ 533840 h 2521253"/>
                <a:gd name="connsiteX225" fmla="*/ 26428 w 1199820"/>
                <a:gd name="connsiteY225" fmla="*/ 517984 h 2521253"/>
                <a:gd name="connsiteX226" fmla="*/ 21143 w 1199820"/>
                <a:gd name="connsiteY226" fmla="*/ 502127 h 2521253"/>
                <a:gd name="connsiteX227" fmla="*/ 26428 w 1199820"/>
                <a:gd name="connsiteY227" fmla="*/ 433415 h 2521253"/>
                <a:gd name="connsiteX228" fmla="*/ 30060 w 1199820"/>
                <a:gd name="connsiteY228" fmla="*/ 415113 h 2521253"/>
                <a:gd name="connsiteX229" fmla="*/ 38977 w 1199820"/>
                <a:gd name="connsiteY229" fmla="*/ 395625 h 2521253"/>
                <a:gd name="connsiteX230" fmla="*/ 58142 w 1199820"/>
                <a:gd name="connsiteY230" fmla="*/ 369988 h 2521253"/>
                <a:gd name="connsiteX231" fmla="*/ 42285 w 1199820"/>
                <a:gd name="connsiteY231" fmla="*/ 364703 h 2521253"/>
                <a:gd name="connsiteX232" fmla="*/ 793 w 1199820"/>
                <a:gd name="connsiteY232" fmla="*/ 343956 h 2521253"/>
                <a:gd name="connsiteX0" fmla="*/ 793 w 1199820"/>
                <a:gd name="connsiteY0" fmla="*/ 373295 h 2550592"/>
                <a:gd name="connsiteX1" fmla="*/ 43076 w 1199820"/>
                <a:gd name="connsiteY1" fmla="*/ 354598 h 2550592"/>
                <a:gd name="connsiteX2" fmla="*/ 68713 w 1199820"/>
                <a:gd name="connsiteY2" fmla="*/ 341186 h 2550592"/>
                <a:gd name="connsiteX3" fmla="*/ 100426 w 1199820"/>
                <a:gd name="connsiteY3" fmla="*/ 325330 h 2550592"/>
                <a:gd name="connsiteX4" fmla="*/ 116283 w 1199820"/>
                <a:gd name="connsiteY4" fmla="*/ 314759 h 2550592"/>
                <a:gd name="connsiteX5" fmla="*/ 153281 w 1199820"/>
                <a:gd name="connsiteY5" fmla="*/ 304187 h 2550592"/>
                <a:gd name="connsiteX6" fmla="*/ 169138 w 1199820"/>
                <a:gd name="connsiteY6" fmla="*/ 293616 h 2550592"/>
                <a:gd name="connsiteX7" fmla="*/ 195566 w 1199820"/>
                <a:gd name="connsiteY7" fmla="*/ 267189 h 2550592"/>
                <a:gd name="connsiteX8" fmla="*/ 221994 w 1199820"/>
                <a:gd name="connsiteY8" fmla="*/ 251332 h 2550592"/>
                <a:gd name="connsiteX9" fmla="*/ 253707 w 1199820"/>
                <a:gd name="connsiteY9" fmla="*/ 230190 h 2550592"/>
                <a:gd name="connsiteX10" fmla="*/ 274849 w 1199820"/>
                <a:gd name="connsiteY10" fmla="*/ 224904 h 2550592"/>
                <a:gd name="connsiteX11" fmla="*/ 290706 w 1199820"/>
                <a:gd name="connsiteY11" fmla="*/ 219619 h 2550592"/>
                <a:gd name="connsiteX12" fmla="*/ 317133 w 1199820"/>
                <a:gd name="connsiteY12" fmla="*/ 214333 h 2550592"/>
                <a:gd name="connsiteX13" fmla="*/ 348847 w 1199820"/>
                <a:gd name="connsiteY13" fmla="*/ 203762 h 2550592"/>
                <a:gd name="connsiteX14" fmla="*/ 364703 w 1199820"/>
                <a:gd name="connsiteY14" fmla="*/ 198476 h 2550592"/>
                <a:gd name="connsiteX15" fmla="*/ 380560 w 1199820"/>
                <a:gd name="connsiteY15" fmla="*/ 182620 h 2550592"/>
                <a:gd name="connsiteX16" fmla="*/ 412273 w 1199820"/>
                <a:gd name="connsiteY16" fmla="*/ 166763 h 2550592"/>
                <a:gd name="connsiteX17" fmla="*/ 428130 w 1199820"/>
                <a:gd name="connsiteY17" fmla="*/ 150907 h 2550592"/>
                <a:gd name="connsiteX18" fmla="*/ 443987 w 1199820"/>
                <a:gd name="connsiteY18" fmla="*/ 145621 h 2550592"/>
                <a:gd name="connsiteX19" fmla="*/ 475700 w 1199820"/>
                <a:gd name="connsiteY19" fmla="*/ 124479 h 2550592"/>
                <a:gd name="connsiteX20" fmla="*/ 507413 w 1199820"/>
                <a:gd name="connsiteY20" fmla="*/ 108622 h 2550592"/>
                <a:gd name="connsiteX21" fmla="*/ 549698 w 1199820"/>
                <a:gd name="connsiteY21" fmla="*/ 98051 h 2550592"/>
                <a:gd name="connsiteX22" fmla="*/ 581411 w 1199820"/>
                <a:gd name="connsiteY22" fmla="*/ 76909 h 2550592"/>
                <a:gd name="connsiteX23" fmla="*/ 613124 w 1199820"/>
                <a:gd name="connsiteY23" fmla="*/ 66338 h 2550592"/>
                <a:gd name="connsiteX24" fmla="*/ 628981 w 1199820"/>
                <a:gd name="connsiteY24" fmla="*/ 61052 h 2550592"/>
                <a:gd name="connsiteX25" fmla="*/ 644837 w 1199820"/>
                <a:gd name="connsiteY25" fmla="*/ 50481 h 2550592"/>
                <a:gd name="connsiteX26" fmla="*/ 676551 w 1199820"/>
                <a:gd name="connsiteY26" fmla="*/ 39910 h 2550592"/>
                <a:gd name="connsiteX27" fmla="*/ 728220 w 1199820"/>
                <a:gd name="connsiteY27" fmla="*/ 0 h 2550592"/>
                <a:gd name="connsiteX28" fmla="*/ 724121 w 1199820"/>
                <a:gd name="connsiteY28" fmla="*/ 45196 h 2550592"/>
                <a:gd name="connsiteX29" fmla="*/ 697693 w 1199820"/>
                <a:gd name="connsiteY29" fmla="*/ 103337 h 2550592"/>
                <a:gd name="connsiteX30" fmla="*/ 692407 w 1199820"/>
                <a:gd name="connsiteY30" fmla="*/ 119193 h 2550592"/>
                <a:gd name="connsiteX31" fmla="*/ 697693 w 1199820"/>
                <a:gd name="connsiteY31" fmla="*/ 135050 h 2550592"/>
                <a:gd name="connsiteX32" fmla="*/ 729406 w 1199820"/>
                <a:gd name="connsiteY32" fmla="*/ 150907 h 2550592"/>
                <a:gd name="connsiteX33" fmla="*/ 739977 w 1199820"/>
                <a:gd name="connsiteY33" fmla="*/ 166763 h 2550592"/>
                <a:gd name="connsiteX34" fmla="*/ 713550 w 1199820"/>
                <a:gd name="connsiteY34" fmla="*/ 193191 h 2550592"/>
                <a:gd name="connsiteX35" fmla="*/ 713550 w 1199820"/>
                <a:gd name="connsiteY35" fmla="*/ 224904 h 2550592"/>
                <a:gd name="connsiteX36" fmla="*/ 739977 w 1199820"/>
                <a:gd name="connsiteY36" fmla="*/ 230190 h 2550592"/>
                <a:gd name="connsiteX37" fmla="*/ 745263 w 1199820"/>
                <a:gd name="connsiteY37" fmla="*/ 335901 h 2550592"/>
                <a:gd name="connsiteX38" fmla="*/ 734692 w 1199820"/>
                <a:gd name="connsiteY38" fmla="*/ 367614 h 2550592"/>
                <a:gd name="connsiteX39" fmla="*/ 734692 w 1199820"/>
                <a:gd name="connsiteY39" fmla="*/ 441612 h 2550592"/>
                <a:gd name="connsiteX40" fmla="*/ 739977 w 1199820"/>
                <a:gd name="connsiteY40" fmla="*/ 457468 h 2550592"/>
                <a:gd name="connsiteX41" fmla="*/ 755834 w 1199820"/>
                <a:gd name="connsiteY41" fmla="*/ 468039 h 2550592"/>
                <a:gd name="connsiteX42" fmla="*/ 776976 w 1199820"/>
                <a:gd name="connsiteY42" fmla="*/ 494467 h 2550592"/>
                <a:gd name="connsiteX43" fmla="*/ 787547 w 1199820"/>
                <a:gd name="connsiteY43" fmla="*/ 584322 h 2550592"/>
                <a:gd name="connsiteX44" fmla="*/ 792833 w 1199820"/>
                <a:gd name="connsiteY44" fmla="*/ 605464 h 2550592"/>
                <a:gd name="connsiteX45" fmla="*/ 835117 w 1199820"/>
                <a:gd name="connsiteY45" fmla="*/ 621320 h 2550592"/>
                <a:gd name="connsiteX46" fmla="*/ 872116 w 1199820"/>
                <a:gd name="connsiteY46" fmla="*/ 658319 h 2550592"/>
                <a:gd name="connsiteX47" fmla="*/ 914400 w 1199820"/>
                <a:gd name="connsiteY47" fmla="*/ 663605 h 2550592"/>
                <a:gd name="connsiteX48" fmla="*/ 930257 w 1199820"/>
                <a:gd name="connsiteY48" fmla="*/ 668890 h 2550592"/>
                <a:gd name="connsiteX49" fmla="*/ 940828 w 1199820"/>
                <a:gd name="connsiteY49" fmla="*/ 684747 h 2550592"/>
                <a:gd name="connsiteX50" fmla="*/ 956685 w 1199820"/>
                <a:gd name="connsiteY50" fmla="*/ 695318 h 2550592"/>
                <a:gd name="connsiteX51" fmla="*/ 977827 w 1199820"/>
                <a:gd name="connsiteY51" fmla="*/ 716460 h 2550592"/>
                <a:gd name="connsiteX52" fmla="*/ 993684 w 1199820"/>
                <a:gd name="connsiteY52" fmla="*/ 748174 h 2550592"/>
                <a:gd name="connsiteX53" fmla="*/ 1014826 w 1199820"/>
                <a:gd name="connsiteY53" fmla="*/ 779887 h 2550592"/>
                <a:gd name="connsiteX54" fmla="*/ 1020111 w 1199820"/>
                <a:gd name="connsiteY54" fmla="*/ 795743 h 2550592"/>
                <a:gd name="connsiteX55" fmla="*/ 1030683 w 1199820"/>
                <a:gd name="connsiteY55" fmla="*/ 848599 h 2550592"/>
                <a:gd name="connsiteX56" fmla="*/ 1046539 w 1199820"/>
                <a:gd name="connsiteY56" fmla="*/ 859170 h 2550592"/>
                <a:gd name="connsiteX57" fmla="*/ 1083538 w 1199820"/>
                <a:gd name="connsiteY57" fmla="*/ 901454 h 2550592"/>
                <a:gd name="connsiteX58" fmla="*/ 1109966 w 1199820"/>
                <a:gd name="connsiteY58" fmla="*/ 917311 h 2550592"/>
                <a:gd name="connsiteX59" fmla="*/ 1125822 w 1199820"/>
                <a:gd name="connsiteY59" fmla="*/ 927882 h 2550592"/>
                <a:gd name="connsiteX60" fmla="*/ 1141679 w 1199820"/>
                <a:gd name="connsiteY60" fmla="*/ 933168 h 2550592"/>
                <a:gd name="connsiteX61" fmla="*/ 1146965 w 1199820"/>
                <a:gd name="connsiteY61" fmla="*/ 949024 h 2550592"/>
                <a:gd name="connsiteX62" fmla="*/ 1157536 w 1199820"/>
                <a:gd name="connsiteY62" fmla="*/ 959596 h 2550592"/>
                <a:gd name="connsiteX63" fmla="*/ 1146965 w 1199820"/>
                <a:gd name="connsiteY63" fmla="*/ 964881 h 2550592"/>
                <a:gd name="connsiteX64" fmla="*/ 1131108 w 1199820"/>
                <a:gd name="connsiteY64" fmla="*/ 959596 h 2550592"/>
                <a:gd name="connsiteX65" fmla="*/ 1083538 w 1199820"/>
                <a:gd name="connsiteY65" fmla="*/ 964881 h 2550592"/>
                <a:gd name="connsiteX66" fmla="*/ 1104680 w 1199820"/>
                <a:gd name="connsiteY66" fmla="*/ 1017737 h 2550592"/>
                <a:gd name="connsiteX67" fmla="*/ 1125822 w 1199820"/>
                <a:gd name="connsiteY67" fmla="*/ 1065307 h 2550592"/>
                <a:gd name="connsiteX68" fmla="*/ 1131108 w 1199820"/>
                <a:gd name="connsiteY68" fmla="*/ 1081163 h 2550592"/>
                <a:gd name="connsiteX69" fmla="*/ 1125822 w 1199820"/>
                <a:gd name="connsiteY69" fmla="*/ 1118162 h 2550592"/>
                <a:gd name="connsiteX70" fmla="*/ 1109966 w 1199820"/>
                <a:gd name="connsiteY70" fmla="*/ 1123448 h 2550592"/>
                <a:gd name="connsiteX71" fmla="*/ 1099395 w 1199820"/>
                <a:gd name="connsiteY71" fmla="*/ 1139304 h 2550592"/>
                <a:gd name="connsiteX72" fmla="*/ 1083538 w 1199820"/>
                <a:gd name="connsiteY72" fmla="*/ 1149875 h 2550592"/>
                <a:gd name="connsiteX73" fmla="*/ 1067681 w 1199820"/>
                <a:gd name="connsiteY73" fmla="*/ 1144590 h 2550592"/>
                <a:gd name="connsiteX74" fmla="*/ 1046539 w 1199820"/>
                <a:gd name="connsiteY74" fmla="*/ 1134019 h 2550592"/>
                <a:gd name="connsiteX75" fmla="*/ 1041254 w 1199820"/>
                <a:gd name="connsiteY75" fmla="*/ 1155161 h 2550592"/>
                <a:gd name="connsiteX76" fmla="*/ 1020111 w 1199820"/>
                <a:gd name="connsiteY76" fmla="*/ 1213302 h 2550592"/>
                <a:gd name="connsiteX77" fmla="*/ 998969 w 1199820"/>
                <a:gd name="connsiteY77" fmla="*/ 1218587 h 2550592"/>
                <a:gd name="connsiteX78" fmla="*/ 972542 w 1199820"/>
                <a:gd name="connsiteY78" fmla="*/ 1260872 h 2550592"/>
                <a:gd name="connsiteX79" fmla="*/ 919686 w 1199820"/>
                <a:gd name="connsiteY79" fmla="*/ 1266157 h 2550592"/>
                <a:gd name="connsiteX80" fmla="*/ 924972 w 1199820"/>
                <a:gd name="connsiteY80" fmla="*/ 1297871 h 2550592"/>
                <a:gd name="connsiteX81" fmla="*/ 940828 w 1199820"/>
                <a:gd name="connsiteY81" fmla="*/ 1308442 h 2550592"/>
                <a:gd name="connsiteX82" fmla="*/ 993684 w 1199820"/>
                <a:gd name="connsiteY82" fmla="*/ 1313727 h 2550592"/>
                <a:gd name="connsiteX83" fmla="*/ 1025397 w 1199820"/>
                <a:gd name="connsiteY83" fmla="*/ 1324298 h 2550592"/>
                <a:gd name="connsiteX84" fmla="*/ 1046539 w 1199820"/>
                <a:gd name="connsiteY84" fmla="*/ 1387725 h 2550592"/>
                <a:gd name="connsiteX85" fmla="*/ 1057110 w 1199820"/>
                <a:gd name="connsiteY85" fmla="*/ 1419438 h 2550592"/>
                <a:gd name="connsiteX86" fmla="*/ 1067681 w 1199820"/>
                <a:gd name="connsiteY86" fmla="*/ 1456437 h 2550592"/>
                <a:gd name="connsiteX87" fmla="*/ 1083538 w 1199820"/>
                <a:gd name="connsiteY87" fmla="*/ 1467008 h 2550592"/>
                <a:gd name="connsiteX88" fmla="*/ 1078252 w 1199820"/>
                <a:gd name="connsiteY88" fmla="*/ 1493436 h 2550592"/>
                <a:gd name="connsiteX89" fmla="*/ 1067681 w 1199820"/>
                <a:gd name="connsiteY89" fmla="*/ 1525149 h 2550592"/>
                <a:gd name="connsiteX90" fmla="*/ 1072967 w 1199820"/>
                <a:gd name="connsiteY90" fmla="*/ 1541006 h 2550592"/>
                <a:gd name="connsiteX91" fmla="*/ 1083538 w 1199820"/>
                <a:gd name="connsiteY91" fmla="*/ 1556863 h 2550592"/>
                <a:gd name="connsiteX92" fmla="*/ 1062396 w 1199820"/>
                <a:gd name="connsiteY92" fmla="*/ 1588576 h 2550592"/>
                <a:gd name="connsiteX93" fmla="*/ 1051825 w 1199820"/>
                <a:gd name="connsiteY93" fmla="*/ 1604433 h 2550592"/>
                <a:gd name="connsiteX94" fmla="*/ 1046539 w 1199820"/>
                <a:gd name="connsiteY94" fmla="*/ 1620289 h 2550592"/>
                <a:gd name="connsiteX95" fmla="*/ 1020111 w 1199820"/>
                <a:gd name="connsiteY95" fmla="*/ 1625575 h 2550592"/>
                <a:gd name="connsiteX96" fmla="*/ 1009540 w 1199820"/>
                <a:gd name="connsiteY96" fmla="*/ 1641431 h 2550592"/>
                <a:gd name="connsiteX97" fmla="*/ 998969 w 1199820"/>
                <a:gd name="connsiteY97" fmla="*/ 1673145 h 2550592"/>
                <a:gd name="connsiteX98" fmla="*/ 1025397 w 1199820"/>
                <a:gd name="connsiteY98" fmla="*/ 1699572 h 2550592"/>
                <a:gd name="connsiteX99" fmla="*/ 1035968 w 1199820"/>
                <a:gd name="connsiteY99" fmla="*/ 1715429 h 2550592"/>
                <a:gd name="connsiteX100" fmla="*/ 1067681 w 1199820"/>
                <a:gd name="connsiteY100" fmla="*/ 1731286 h 2550592"/>
                <a:gd name="connsiteX101" fmla="*/ 1057110 w 1199820"/>
                <a:gd name="connsiteY101" fmla="*/ 1757713 h 2550592"/>
                <a:gd name="connsiteX102" fmla="*/ 1025397 w 1199820"/>
                <a:gd name="connsiteY102" fmla="*/ 1768285 h 2550592"/>
                <a:gd name="connsiteX103" fmla="*/ 1009540 w 1199820"/>
                <a:gd name="connsiteY103" fmla="*/ 1784141 h 2550592"/>
                <a:gd name="connsiteX104" fmla="*/ 993684 w 1199820"/>
                <a:gd name="connsiteY104" fmla="*/ 1794712 h 2550592"/>
                <a:gd name="connsiteX105" fmla="*/ 967256 w 1199820"/>
                <a:gd name="connsiteY105" fmla="*/ 1821140 h 2550592"/>
                <a:gd name="connsiteX106" fmla="*/ 956685 w 1199820"/>
                <a:gd name="connsiteY106" fmla="*/ 1836997 h 2550592"/>
                <a:gd name="connsiteX107" fmla="*/ 940828 w 1199820"/>
                <a:gd name="connsiteY107" fmla="*/ 1847568 h 2550592"/>
                <a:gd name="connsiteX108" fmla="*/ 930257 w 1199820"/>
                <a:gd name="connsiteY108" fmla="*/ 1879281 h 2550592"/>
                <a:gd name="connsiteX109" fmla="*/ 935543 w 1199820"/>
                <a:gd name="connsiteY109" fmla="*/ 1910994 h 2550592"/>
                <a:gd name="connsiteX110" fmla="*/ 946114 w 1199820"/>
                <a:gd name="connsiteY110" fmla="*/ 1942708 h 2550592"/>
                <a:gd name="connsiteX111" fmla="*/ 951399 w 1199820"/>
                <a:gd name="connsiteY111" fmla="*/ 1958564 h 2550592"/>
                <a:gd name="connsiteX112" fmla="*/ 956685 w 1199820"/>
                <a:gd name="connsiteY112" fmla="*/ 1974421 h 2550592"/>
                <a:gd name="connsiteX113" fmla="*/ 961970 w 1199820"/>
                <a:gd name="connsiteY113" fmla="*/ 1990278 h 2550592"/>
                <a:gd name="connsiteX114" fmla="*/ 967256 w 1199820"/>
                <a:gd name="connsiteY114" fmla="*/ 2074846 h 2550592"/>
                <a:gd name="connsiteX115" fmla="*/ 972542 w 1199820"/>
                <a:gd name="connsiteY115" fmla="*/ 2090703 h 2550592"/>
                <a:gd name="connsiteX116" fmla="*/ 988398 w 1199820"/>
                <a:gd name="connsiteY116" fmla="*/ 2106560 h 2550592"/>
                <a:gd name="connsiteX117" fmla="*/ 998969 w 1199820"/>
                <a:gd name="connsiteY117" fmla="*/ 2185843 h 2550592"/>
                <a:gd name="connsiteX118" fmla="*/ 1009540 w 1199820"/>
                <a:gd name="connsiteY118" fmla="*/ 2249270 h 2550592"/>
                <a:gd name="connsiteX119" fmla="*/ 1030683 w 1199820"/>
                <a:gd name="connsiteY119" fmla="*/ 2286268 h 2550592"/>
                <a:gd name="connsiteX120" fmla="*/ 1046539 w 1199820"/>
                <a:gd name="connsiteY120" fmla="*/ 2333838 h 2550592"/>
                <a:gd name="connsiteX121" fmla="*/ 1051825 w 1199820"/>
                <a:gd name="connsiteY121" fmla="*/ 2349695 h 2550592"/>
                <a:gd name="connsiteX122" fmla="*/ 1083538 w 1199820"/>
                <a:gd name="connsiteY122" fmla="*/ 2381408 h 2550592"/>
                <a:gd name="connsiteX123" fmla="*/ 1136394 w 1199820"/>
                <a:gd name="connsiteY123" fmla="*/ 2434264 h 2550592"/>
                <a:gd name="connsiteX124" fmla="*/ 1199820 w 1199820"/>
                <a:gd name="connsiteY124" fmla="*/ 2444835 h 2550592"/>
                <a:gd name="connsiteX125" fmla="*/ 1194535 w 1199820"/>
                <a:gd name="connsiteY125" fmla="*/ 2460691 h 2550592"/>
                <a:gd name="connsiteX126" fmla="*/ 1189249 w 1199820"/>
                <a:gd name="connsiteY126" fmla="*/ 2481834 h 2550592"/>
                <a:gd name="connsiteX127" fmla="*/ 1173392 w 1199820"/>
                <a:gd name="connsiteY127" fmla="*/ 2487119 h 2550592"/>
                <a:gd name="connsiteX128" fmla="*/ 1146965 w 1199820"/>
                <a:gd name="connsiteY128" fmla="*/ 2492405 h 2550592"/>
                <a:gd name="connsiteX129" fmla="*/ 1131108 w 1199820"/>
                <a:gd name="connsiteY129" fmla="*/ 2518833 h 2550592"/>
                <a:gd name="connsiteX130" fmla="*/ 1099395 w 1199820"/>
                <a:gd name="connsiteY130" fmla="*/ 2529404 h 2550592"/>
                <a:gd name="connsiteX131" fmla="*/ 1088824 w 1199820"/>
                <a:gd name="connsiteY131" fmla="*/ 2545260 h 2550592"/>
                <a:gd name="connsiteX132" fmla="*/ 1051825 w 1199820"/>
                <a:gd name="connsiteY132" fmla="*/ 2545260 h 2550592"/>
                <a:gd name="connsiteX133" fmla="*/ 1025397 w 1199820"/>
                <a:gd name="connsiteY133" fmla="*/ 2524118 h 2550592"/>
                <a:gd name="connsiteX134" fmla="*/ 993684 w 1199820"/>
                <a:gd name="connsiteY134" fmla="*/ 2502976 h 2550592"/>
                <a:gd name="connsiteX135" fmla="*/ 956685 w 1199820"/>
                <a:gd name="connsiteY135" fmla="*/ 2460691 h 2550592"/>
                <a:gd name="connsiteX136" fmla="*/ 924972 w 1199820"/>
                <a:gd name="connsiteY136" fmla="*/ 2450120 h 2550592"/>
                <a:gd name="connsiteX137" fmla="*/ 914400 w 1199820"/>
                <a:gd name="connsiteY137" fmla="*/ 2434264 h 2550592"/>
                <a:gd name="connsiteX138" fmla="*/ 882687 w 1199820"/>
                <a:gd name="connsiteY138" fmla="*/ 2418407 h 2550592"/>
                <a:gd name="connsiteX139" fmla="*/ 856259 w 1199820"/>
                <a:gd name="connsiteY139" fmla="*/ 2397265 h 2550592"/>
                <a:gd name="connsiteX140" fmla="*/ 840403 w 1199820"/>
                <a:gd name="connsiteY140" fmla="*/ 2365552 h 2550592"/>
                <a:gd name="connsiteX141" fmla="*/ 829832 w 1199820"/>
                <a:gd name="connsiteY141" fmla="*/ 2333838 h 2550592"/>
                <a:gd name="connsiteX142" fmla="*/ 819261 w 1199820"/>
                <a:gd name="connsiteY142" fmla="*/ 2302125 h 2550592"/>
                <a:gd name="connsiteX143" fmla="*/ 813975 w 1199820"/>
                <a:gd name="connsiteY143" fmla="*/ 2286268 h 2550592"/>
                <a:gd name="connsiteX144" fmla="*/ 803404 w 1199820"/>
                <a:gd name="connsiteY144" fmla="*/ 2270412 h 2550592"/>
                <a:gd name="connsiteX145" fmla="*/ 798118 w 1199820"/>
                <a:gd name="connsiteY145" fmla="*/ 2222842 h 2550592"/>
                <a:gd name="connsiteX146" fmla="*/ 792833 w 1199820"/>
                <a:gd name="connsiteY146" fmla="*/ 2206985 h 2550592"/>
                <a:gd name="connsiteX147" fmla="*/ 776976 w 1199820"/>
                <a:gd name="connsiteY147" fmla="*/ 2191128 h 2550592"/>
                <a:gd name="connsiteX148" fmla="*/ 761120 w 1199820"/>
                <a:gd name="connsiteY148" fmla="*/ 2180557 h 2550592"/>
                <a:gd name="connsiteX149" fmla="*/ 750548 w 1199820"/>
                <a:gd name="connsiteY149" fmla="*/ 2191128 h 2550592"/>
                <a:gd name="connsiteX150" fmla="*/ 734692 w 1199820"/>
                <a:gd name="connsiteY150" fmla="*/ 2196414 h 2550592"/>
                <a:gd name="connsiteX151" fmla="*/ 718835 w 1199820"/>
                <a:gd name="connsiteY151" fmla="*/ 2206985 h 2550592"/>
                <a:gd name="connsiteX152" fmla="*/ 702978 w 1199820"/>
                <a:gd name="connsiteY152" fmla="*/ 2201700 h 2550592"/>
                <a:gd name="connsiteX153" fmla="*/ 697693 w 1199820"/>
                <a:gd name="connsiteY153" fmla="*/ 2175272 h 2550592"/>
                <a:gd name="connsiteX154" fmla="*/ 692407 w 1199820"/>
                <a:gd name="connsiteY154" fmla="*/ 2159415 h 2550592"/>
                <a:gd name="connsiteX155" fmla="*/ 660694 w 1199820"/>
                <a:gd name="connsiteY155" fmla="*/ 2138273 h 2550592"/>
                <a:gd name="connsiteX156" fmla="*/ 628981 w 1199820"/>
                <a:gd name="connsiteY156" fmla="*/ 2122416 h 2550592"/>
                <a:gd name="connsiteX157" fmla="*/ 623695 w 1199820"/>
                <a:gd name="connsiteY157" fmla="*/ 2106560 h 2550592"/>
                <a:gd name="connsiteX158" fmla="*/ 602553 w 1199820"/>
                <a:gd name="connsiteY158" fmla="*/ 2101274 h 2550592"/>
                <a:gd name="connsiteX159" fmla="*/ 570840 w 1199820"/>
                <a:gd name="connsiteY159" fmla="*/ 2095989 h 2550592"/>
                <a:gd name="connsiteX160" fmla="*/ 517984 w 1199820"/>
                <a:gd name="connsiteY160" fmla="*/ 2080132 h 2550592"/>
                <a:gd name="connsiteX161" fmla="*/ 491557 w 1199820"/>
                <a:gd name="connsiteY161" fmla="*/ 2085417 h 2550592"/>
                <a:gd name="connsiteX162" fmla="*/ 480985 w 1199820"/>
                <a:gd name="connsiteY162" fmla="*/ 2117131 h 2550592"/>
                <a:gd name="connsiteX163" fmla="*/ 475700 w 1199820"/>
                <a:gd name="connsiteY163" fmla="*/ 2132987 h 2550592"/>
                <a:gd name="connsiteX164" fmla="*/ 449272 w 1199820"/>
                <a:gd name="connsiteY164" fmla="*/ 2154130 h 2550592"/>
                <a:gd name="connsiteX165" fmla="*/ 422844 w 1199820"/>
                <a:gd name="connsiteY165" fmla="*/ 2148844 h 2550592"/>
                <a:gd name="connsiteX166" fmla="*/ 406988 w 1199820"/>
                <a:gd name="connsiteY166" fmla="*/ 2143559 h 2550592"/>
                <a:gd name="connsiteX167" fmla="*/ 401702 w 1199820"/>
                <a:gd name="connsiteY167" fmla="*/ 2127702 h 2550592"/>
                <a:gd name="connsiteX168" fmla="*/ 369989 w 1199820"/>
                <a:gd name="connsiteY168" fmla="*/ 2122416 h 2550592"/>
                <a:gd name="connsiteX169" fmla="*/ 354923 w 1199820"/>
                <a:gd name="connsiteY169" fmla="*/ 2096780 h 2550592"/>
                <a:gd name="connsiteX170" fmla="*/ 369989 w 1199820"/>
                <a:gd name="connsiteY170" fmla="*/ 2037848 h 2550592"/>
                <a:gd name="connsiteX171" fmla="*/ 375274 w 1199820"/>
                <a:gd name="connsiteY171" fmla="*/ 2021991 h 2550592"/>
                <a:gd name="connsiteX172" fmla="*/ 380560 w 1199820"/>
                <a:gd name="connsiteY172" fmla="*/ 2000849 h 2550592"/>
                <a:gd name="connsiteX173" fmla="*/ 375274 w 1199820"/>
                <a:gd name="connsiteY173" fmla="*/ 1932137 h 2550592"/>
                <a:gd name="connsiteX174" fmla="*/ 369989 w 1199820"/>
                <a:gd name="connsiteY174" fmla="*/ 1916280 h 2550592"/>
                <a:gd name="connsiteX175" fmla="*/ 364703 w 1199820"/>
                <a:gd name="connsiteY175" fmla="*/ 1895138 h 2550592"/>
                <a:gd name="connsiteX176" fmla="*/ 348847 w 1199820"/>
                <a:gd name="connsiteY176" fmla="*/ 1836997 h 2550592"/>
                <a:gd name="connsiteX177" fmla="*/ 332990 w 1199820"/>
                <a:gd name="connsiteY177" fmla="*/ 1826426 h 2550592"/>
                <a:gd name="connsiteX178" fmla="*/ 317133 w 1199820"/>
                <a:gd name="connsiteY178" fmla="*/ 1778856 h 2550592"/>
                <a:gd name="connsiteX179" fmla="*/ 311848 w 1199820"/>
                <a:gd name="connsiteY179" fmla="*/ 1762999 h 2550592"/>
                <a:gd name="connsiteX180" fmla="*/ 306562 w 1199820"/>
                <a:gd name="connsiteY180" fmla="*/ 1747142 h 2550592"/>
                <a:gd name="connsiteX181" fmla="*/ 297433 w 1199820"/>
                <a:gd name="connsiteY181" fmla="*/ 1717789 h 2550592"/>
                <a:gd name="connsiteX182" fmla="*/ 311848 w 1199820"/>
                <a:gd name="connsiteY182" fmla="*/ 1583290 h 2550592"/>
                <a:gd name="connsiteX183" fmla="*/ 306562 w 1199820"/>
                <a:gd name="connsiteY183" fmla="*/ 1567434 h 2550592"/>
                <a:gd name="connsiteX184" fmla="*/ 295991 w 1199820"/>
                <a:gd name="connsiteY184" fmla="*/ 1551577 h 2550592"/>
                <a:gd name="connsiteX185" fmla="*/ 301277 w 1199820"/>
                <a:gd name="connsiteY185" fmla="*/ 1530435 h 2550592"/>
                <a:gd name="connsiteX186" fmla="*/ 306562 w 1199820"/>
                <a:gd name="connsiteY186" fmla="*/ 1514578 h 2550592"/>
                <a:gd name="connsiteX187" fmla="*/ 311848 w 1199820"/>
                <a:gd name="connsiteY187" fmla="*/ 1472294 h 2550592"/>
                <a:gd name="connsiteX188" fmla="*/ 306562 w 1199820"/>
                <a:gd name="connsiteY188" fmla="*/ 1414153 h 2550592"/>
                <a:gd name="connsiteX189" fmla="*/ 295991 w 1199820"/>
                <a:gd name="connsiteY189" fmla="*/ 1382439 h 2550592"/>
                <a:gd name="connsiteX190" fmla="*/ 290706 w 1199820"/>
                <a:gd name="connsiteY190" fmla="*/ 1356012 h 2550592"/>
                <a:gd name="connsiteX191" fmla="*/ 280135 w 1199820"/>
                <a:gd name="connsiteY191" fmla="*/ 1340155 h 2550592"/>
                <a:gd name="connsiteX192" fmla="*/ 274849 w 1199820"/>
                <a:gd name="connsiteY192" fmla="*/ 1324298 h 2550592"/>
                <a:gd name="connsiteX193" fmla="*/ 269563 w 1199820"/>
                <a:gd name="connsiteY193" fmla="*/ 1292585 h 2550592"/>
                <a:gd name="connsiteX194" fmla="*/ 253707 w 1199820"/>
                <a:gd name="connsiteY194" fmla="*/ 1282014 h 2550592"/>
                <a:gd name="connsiteX195" fmla="*/ 238755 w 1199820"/>
                <a:gd name="connsiteY195" fmla="*/ 1258144 h 2550592"/>
                <a:gd name="connsiteX196" fmla="*/ 227279 w 1199820"/>
                <a:gd name="connsiteY196" fmla="*/ 1245015 h 2550592"/>
                <a:gd name="connsiteX197" fmla="*/ 211422 w 1199820"/>
                <a:gd name="connsiteY197" fmla="*/ 1234444 h 2550592"/>
                <a:gd name="connsiteX198" fmla="*/ 200851 w 1199820"/>
                <a:gd name="connsiteY198" fmla="*/ 1218587 h 2550592"/>
                <a:gd name="connsiteX199" fmla="*/ 190280 w 1199820"/>
                <a:gd name="connsiteY199" fmla="*/ 1186874 h 2550592"/>
                <a:gd name="connsiteX200" fmla="*/ 174424 w 1199820"/>
                <a:gd name="connsiteY200" fmla="*/ 1181589 h 2550592"/>
                <a:gd name="connsiteX201" fmla="*/ 158567 w 1199820"/>
                <a:gd name="connsiteY201" fmla="*/ 1149875 h 2550592"/>
                <a:gd name="connsiteX202" fmla="*/ 132139 w 1199820"/>
                <a:gd name="connsiteY202" fmla="*/ 1123448 h 2550592"/>
                <a:gd name="connsiteX203" fmla="*/ 95140 w 1199820"/>
                <a:gd name="connsiteY203" fmla="*/ 1128733 h 2550592"/>
                <a:gd name="connsiteX204" fmla="*/ 79284 w 1199820"/>
                <a:gd name="connsiteY204" fmla="*/ 1134019 h 2550592"/>
                <a:gd name="connsiteX205" fmla="*/ 52856 w 1199820"/>
                <a:gd name="connsiteY205" fmla="*/ 1128733 h 2550592"/>
                <a:gd name="connsiteX206" fmla="*/ 47570 w 1199820"/>
                <a:gd name="connsiteY206" fmla="*/ 1112876 h 2550592"/>
                <a:gd name="connsiteX207" fmla="*/ 36999 w 1199820"/>
                <a:gd name="connsiteY207" fmla="*/ 1023022 h 2550592"/>
                <a:gd name="connsiteX208" fmla="*/ 26428 w 1199820"/>
                <a:gd name="connsiteY208" fmla="*/ 980738 h 2550592"/>
                <a:gd name="connsiteX209" fmla="*/ 15857 w 1199820"/>
                <a:gd name="connsiteY209" fmla="*/ 964881 h 2550592"/>
                <a:gd name="connsiteX210" fmla="*/ 5286 w 1199820"/>
                <a:gd name="connsiteY210" fmla="*/ 922597 h 2550592"/>
                <a:gd name="connsiteX211" fmla="*/ 0 w 1199820"/>
                <a:gd name="connsiteY211" fmla="*/ 906740 h 2550592"/>
                <a:gd name="connsiteX212" fmla="*/ 1188 w 1199820"/>
                <a:gd name="connsiteY212" fmla="*/ 824615 h 2550592"/>
                <a:gd name="connsiteX213" fmla="*/ 17045 w 1199820"/>
                <a:gd name="connsiteY213" fmla="*/ 809155 h 2550592"/>
                <a:gd name="connsiteX214" fmla="*/ 40235 w 1199820"/>
                <a:gd name="connsiteY214" fmla="*/ 801425 h 2550592"/>
                <a:gd name="connsiteX215" fmla="*/ 58142 w 1199820"/>
                <a:gd name="connsiteY215" fmla="*/ 795743 h 2550592"/>
                <a:gd name="connsiteX216" fmla="*/ 63427 w 1199820"/>
                <a:gd name="connsiteY216" fmla="*/ 779887 h 2550592"/>
                <a:gd name="connsiteX217" fmla="*/ 68713 w 1199820"/>
                <a:gd name="connsiteY217" fmla="*/ 716460 h 2550592"/>
                <a:gd name="connsiteX218" fmla="*/ 84569 w 1199820"/>
                <a:gd name="connsiteY218" fmla="*/ 684747 h 2550592"/>
                <a:gd name="connsiteX219" fmla="*/ 89855 w 1199820"/>
                <a:gd name="connsiteY219" fmla="*/ 668890 h 2550592"/>
                <a:gd name="connsiteX220" fmla="*/ 84569 w 1199820"/>
                <a:gd name="connsiteY220" fmla="*/ 647748 h 2550592"/>
                <a:gd name="connsiteX221" fmla="*/ 68713 w 1199820"/>
                <a:gd name="connsiteY221" fmla="*/ 637177 h 2550592"/>
                <a:gd name="connsiteX222" fmla="*/ 58142 w 1199820"/>
                <a:gd name="connsiteY222" fmla="*/ 621320 h 2550592"/>
                <a:gd name="connsiteX223" fmla="*/ 47570 w 1199820"/>
                <a:gd name="connsiteY223" fmla="*/ 610749 h 2550592"/>
                <a:gd name="connsiteX224" fmla="*/ 31714 w 1199820"/>
                <a:gd name="connsiteY224" fmla="*/ 563179 h 2550592"/>
                <a:gd name="connsiteX225" fmla="*/ 26428 w 1199820"/>
                <a:gd name="connsiteY225" fmla="*/ 547323 h 2550592"/>
                <a:gd name="connsiteX226" fmla="*/ 21143 w 1199820"/>
                <a:gd name="connsiteY226" fmla="*/ 531466 h 2550592"/>
                <a:gd name="connsiteX227" fmla="*/ 26428 w 1199820"/>
                <a:gd name="connsiteY227" fmla="*/ 462754 h 2550592"/>
                <a:gd name="connsiteX228" fmla="*/ 30060 w 1199820"/>
                <a:gd name="connsiteY228" fmla="*/ 444452 h 2550592"/>
                <a:gd name="connsiteX229" fmla="*/ 38977 w 1199820"/>
                <a:gd name="connsiteY229" fmla="*/ 424964 h 2550592"/>
                <a:gd name="connsiteX230" fmla="*/ 58142 w 1199820"/>
                <a:gd name="connsiteY230" fmla="*/ 399327 h 2550592"/>
                <a:gd name="connsiteX231" fmla="*/ 42285 w 1199820"/>
                <a:gd name="connsiteY231" fmla="*/ 394042 h 2550592"/>
                <a:gd name="connsiteX232" fmla="*/ 793 w 1199820"/>
                <a:gd name="connsiteY232" fmla="*/ 373295 h 2550592"/>
                <a:gd name="connsiteX0" fmla="*/ 793 w 1199820"/>
                <a:gd name="connsiteY0" fmla="*/ 373295 h 2550592"/>
                <a:gd name="connsiteX1" fmla="*/ 43076 w 1199820"/>
                <a:gd name="connsiteY1" fmla="*/ 354598 h 2550592"/>
                <a:gd name="connsiteX2" fmla="*/ 68713 w 1199820"/>
                <a:gd name="connsiteY2" fmla="*/ 341186 h 2550592"/>
                <a:gd name="connsiteX3" fmla="*/ 100426 w 1199820"/>
                <a:gd name="connsiteY3" fmla="*/ 325330 h 2550592"/>
                <a:gd name="connsiteX4" fmla="*/ 116283 w 1199820"/>
                <a:gd name="connsiteY4" fmla="*/ 314759 h 2550592"/>
                <a:gd name="connsiteX5" fmla="*/ 153281 w 1199820"/>
                <a:gd name="connsiteY5" fmla="*/ 304187 h 2550592"/>
                <a:gd name="connsiteX6" fmla="*/ 169138 w 1199820"/>
                <a:gd name="connsiteY6" fmla="*/ 293616 h 2550592"/>
                <a:gd name="connsiteX7" fmla="*/ 195566 w 1199820"/>
                <a:gd name="connsiteY7" fmla="*/ 267189 h 2550592"/>
                <a:gd name="connsiteX8" fmla="*/ 221994 w 1199820"/>
                <a:gd name="connsiteY8" fmla="*/ 251332 h 2550592"/>
                <a:gd name="connsiteX9" fmla="*/ 253707 w 1199820"/>
                <a:gd name="connsiteY9" fmla="*/ 230190 h 2550592"/>
                <a:gd name="connsiteX10" fmla="*/ 274849 w 1199820"/>
                <a:gd name="connsiteY10" fmla="*/ 224904 h 2550592"/>
                <a:gd name="connsiteX11" fmla="*/ 290706 w 1199820"/>
                <a:gd name="connsiteY11" fmla="*/ 219619 h 2550592"/>
                <a:gd name="connsiteX12" fmla="*/ 317133 w 1199820"/>
                <a:gd name="connsiteY12" fmla="*/ 214333 h 2550592"/>
                <a:gd name="connsiteX13" fmla="*/ 348847 w 1199820"/>
                <a:gd name="connsiteY13" fmla="*/ 203762 h 2550592"/>
                <a:gd name="connsiteX14" fmla="*/ 364703 w 1199820"/>
                <a:gd name="connsiteY14" fmla="*/ 198476 h 2550592"/>
                <a:gd name="connsiteX15" fmla="*/ 380560 w 1199820"/>
                <a:gd name="connsiteY15" fmla="*/ 182620 h 2550592"/>
                <a:gd name="connsiteX16" fmla="*/ 412273 w 1199820"/>
                <a:gd name="connsiteY16" fmla="*/ 166763 h 2550592"/>
                <a:gd name="connsiteX17" fmla="*/ 428130 w 1199820"/>
                <a:gd name="connsiteY17" fmla="*/ 150907 h 2550592"/>
                <a:gd name="connsiteX18" fmla="*/ 443987 w 1199820"/>
                <a:gd name="connsiteY18" fmla="*/ 145621 h 2550592"/>
                <a:gd name="connsiteX19" fmla="*/ 475700 w 1199820"/>
                <a:gd name="connsiteY19" fmla="*/ 124479 h 2550592"/>
                <a:gd name="connsiteX20" fmla="*/ 507413 w 1199820"/>
                <a:gd name="connsiteY20" fmla="*/ 108622 h 2550592"/>
                <a:gd name="connsiteX21" fmla="*/ 549698 w 1199820"/>
                <a:gd name="connsiteY21" fmla="*/ 98051 h 2550592"/>
                <a:gd name="connsiteX22" fmla="*/ 581411 w 1199820"/>
                <a:gd name="connsiteY22" fmla="*/ 76909 h 2550592"/>
                <a:gd name="connsiteX23" fmla="*/ 613124 w 1199820"/>
                <a:gd name="connsiteY23" fmla="*/ 66338 h 2550592"/>
                <a:gd name="connsiteX24" fmla="*/ 628981 w 1199820"/>
                <a:gd name="connsiteY24" fmla="*/ 61052 h 2550592"/>
                <a:gd name="connsiteX25" fmla="*/ 644837 w 1199820"/>
                <a:gd name="connsiteY25" fmla="*/ 50481 h 2550592"/>
                <a:gd name="connsiteX26" fmla="*/ 676551 w 1199820"/>
                <a:gd name="connsiteY26" fmla="*/ 39910 h 2550592"/>
                <a:gd name="connsiteX27" fmla="*/ 728220 w 1199820"/>
                <a:gd name="connsiteY27" fmla="*/ 0 h 2550592"/>
                <a:gd name="connsiteX28" fmla="*/ 724121 w 1199820"/>
                <a:gd name="connsiteY28" fmla="*/ 45196 h 2550592"/>
                <a:gd name="connsiteX29" fmla="*/ 697693 w 1199820"/>
                <a:gd name="connsiteY29" fmla="*/ 103337 h 2550592"/>
                <a:gd name="connsiteX30" fmla="*/ 692407 w 1199820"/>
                <a:gd name="connsiteY30" fmla="*/ 119193 h 2550592"/>
                <a:gd name="connsiteX31" fmla="*/ 697693 w 1199820"/>
                <a:gd name="connsiteY31" fmla="*/ 135050 h 2550592"/>
                <a:gd name="connsiteX32" fmla="*/ 729406 w 1199820"/>
                <a:gd name="connsiteY32" fmla="*/ 150907 h 2550592"/>
                <a:gd name="connsiteX33" fmla="*/ 739977 w 1199820"/>
                <a:gd name="connsiteY33" fmla="*/ 166763 h 2550592"/>
                <a:gd name="connsiteX34" fmla="*/ 713550 w 1199820"/>
                <a:gd name="connsiteY34" fmla="*/ 193191 h 2550592"/>
                <a:gd name="connsiteX35" fmla="*/ 713550 w 1199820"/>
                <a:gd name="connsiteY35" fmla="*/ 224904 h 2550592"/>
                <a:gd name="connsiteX36" fmla="*/ 739977 w 1199820"/>
                <a:gd name="connsiteY36" fmla="*/ 230190 h 2550592"/>
                <a:gd name="connsiteX37" fmla="*/ 745263 w 1199820"/>
                <a:gd name="connsiteY37" fmla="*/ 335901 h 2550592"/>
                <a:gd name="connsiteX38" fmla="*/ 734692 w 1199820"/>
                <a:gd name="connsiteY38" fmla="*/ 367614 h 2550592"/>
                <a:gd name="connsiteX39" fmla="*/ 734692 w 1199820"/>
                <a:gd name="connsiteY39" fmla="*/ 441612 h 2550592"/>
                <a:gd name="connsiteX40" fmla="*/ 739977 w 1199820"/>
                <a:gd name="connsiteY40" fmla="*/ 457468 h 2550592"/>
                <a:gd name="connsiteX41" fmla="*/ 755834 w 1199820"/>
                <a:gd name="connsiteY41" fmla="*/ 468039 h 2550592"/>
                <a:gd name="connsiteX42" fmla="*/ 776976 w 1199820"/>
                <a:gd name="connsiteY42" fmla="*/ 494467 h 2550592"/>
                <a:gd name="connsiteX43" fmla="*/ 787547 w 1199820"/>
                <a:gd name="connsiteY43" fmla="*/ 584322 h 2550592"/>
                <a:gd name="connsiteX44" fmla="*/ 792833 w 1199820"/>
                <a:gd name="connsiteY44" fmla="*/ 605464 h 2550592"/>
                <a:gd name="connsiteX45" fmla="*/ 835117 w 1199820"/>
                <a:gd name="connsiteY45" fmla="*/ 621320 h 2550592"/>
                <a:gd name="connsiteX46" fmla="*/ 872116 w 1199820"/>
                <a:gd name="connsiteY46" fmla="*/ 658319 h 2550592"/>
                <a:gd name="connsiteX47" fmla="*/ 914400 w 1199820"/>
                <a:gd name="connsiteY47" fmla="*/ 663605 h 2550592"/>
                <a:gd name="connsiteX48" fmla="*/ 930257 w 1199820"/>
                <a:gd name="connsiteY48" fmla="*/ 668890 h 2550592"/>
                <a:gd name="connsiteX49" fmla="*/ 940828 w 1199820"/>
                <a:gd name="connsiteY49" fmla="*/ 684747 h 2550592"/>
                <a:gd name="connsiteX50" fmla="*/ 956685 w 1199820"/>
                <a:gd name="connsiteY50" fmla="*/ 695318 h 2550592"/>
                <a:gd name="connsiteX51" fmla="*/ 977827 w 1199820"/>
                <a:gd name="connsiteY51" fmla="*/ 716460 h 2550592"/>
                <a:gd name="connsiteX52" fmla="*/ 993684 w 1199820"/>
                <a:gd name="connsiteY52" fmla="*/ 748174 h 2550592"/>
                <a:gd name="connsiteX53" fmla="*/ 1014826 w 1199820"/>
                <a:gd name="connsiteY53" fmla="*/ 779887 h 2550592"/>
                <a:gd name="connsiteX54" fmla="*/ 1020111 w 1199820"/>
                <a:gd name="connsiteY54" fmla="*/ 795743 h 2550592"/>
                <a:gd name="connsiteX55" fmla="*/ 1030683 w 1199820"/>
                <a:gd name="connsiteY55" fmla="*/ 848599 h 2550592"/>
                <a:gd name="connsiteX56" fmla="*/ 1046539 w 1199820"/>
                <a:gd name="connsiteY56" fmla="*/ 859170 h 2550592"/>
                <a:gd name="connsiteX57" fmla="*/ 1083538 w 1199820"/>
                <a:gd name="connsiteY57" fmla="*/ 901454 h 2550592"/>
                <a:gd name="connsiteX58" fmla="*/ 1109966 w 1199820"/>
                <a:gd name="connsiteY58" fmla="*/ 917311 h 2550592"/>
                <a:gd name="connsiteX59" fmla="*/ 1125822 w 1199820"/>
                <a:gd name="connsiteY59" fmla="*/ 927882 h 2550592"/>
                <a:gd name="connsiteX60" fmla="*/ 1141679 w 1199820"/>
                <a:gd name="connsiteY60" fmla="*/ 933168 h 2550592"/>
                <a:gd name="connsiteX61" fmla="*/ 1146965 w 1199820"/>
                <a:gd name="connsiteY61" fmla="*/ 949024 h 2550592"/>
                <a:gd name="connsiteX62" fmla="*/ 1157536 w 1199820"/>
                <a:gd name="connsiteY62" fmla="*/ 959596 h 2550592"/>
                <a:gd name="connsiteX63" fmla="*/ 1146965 w 1199820"/>
                <a:gd name="connsiteY63" fmla="*/ 964881 h 2550592"/>
                <a:gd name="connsiteX64" fmla="*/ 1131108 w 1199820"/>
                <a:gd name="connsiteY64" fmla="*/ 959596 h 2550592"/>
                <a:gd name="connsiteX65" fmla="*/ 1083538 w 1199820"/>
                <a:gd name="connsiteY65" fmla="*/ 964881 h 2550592"/>
                <a:gd name="connsiteX66" fmla="*/ 1104680 w 1199820"/>
                <a:gd name="connsiteY66" fmla="*/ 1017737 h 2550592"/>
                <a:gd name="connsiteX67" fmla="*/ 1125822 w 1199820"/>
                <a:gd name="connsiteY67" fmla="*/ 1065307 h 2550592"/>
                <a:gd name="connsiteX68" fmla="*/ 1131108 w 1199820"/>
                <a:gd name="connsiteY68" fmla="*/ 1081163 h 2550592"/>
                <a:gd name="connsiteX69" fmla="*/ 1125822 w 1199820"/>
                <a:gd name="connsiteY69" fmla="*/ 1118162 h 2550592"/>
                <a:gd name="connsiteX70" fmla="*/ 1109966 w 1199820"/>
                <a:gd name="connsiteY70" fmla="*/ 1123448 h 2550592"/>
                <a:gd name="connsiteX71" fmla="*/ 1099395 w 1199820"/>
                <a:gd name="connsiteY71" fmla="*/ 1139304 h 2550592"/>
                <a:gd name="connsiteX72" fmla="*/ 1083538 w 1199820"/>
                <a:gd name="connsiteY72" fmla="*/ 1149875 h 2550592"/>
                <a:gd name="connsiteX73" fmla="*/ 1067681 w 1199820"/>
                <a:gd name="connsiteY73" fmla="*/ 1144590 h 2550592"/>
                <a:gd name="connsiteX74" fmla="*/ 1046539 w 1199820"/>
                <a:gd name="connsiteY74" fmla="*/ 1134019 h 2550592"/>
                <a:gd name="connsiteX75" fmla="*/ 1041254 w 1199820"/>
                <a:gd name="connsiteY75" fmla="*/ 1155161 h 2550592"/>
                <a:gd name="connsiteX76" fmla="*/ 1020111 w 1199820"/>
                <a:gd name="connsiteY76" fmla="*/ 1213302 h 2550592"/>
                <a:gd name="connsiteX77" fmla="*/ 998969 w 1199820"/>
                <a:gd name="connsiteY77" fmla="*/ 1218587 h 2550592"/>
                <a:gd name="connsiteX78" fmla="*/ 972542 w 1199820"/>
                <a:gd name="connsiteY78" fmla="*/ 1260872 h 2550592"/>
                <a:gd name="connsiteX79" fmla="*/ 919686 w 1199820"/>
                <a:gd name="connsiteY79" fmla="*/ 1266157 h 2550592"/>
                <a:gd name="connsiteX80" fmla="*/ 924972 w 1199820"/>
                <a:gd name="connsiteY80" fmla="*/ 1297871 h 2550592"/>
                <a:gd name="connsiteX81" fmla="*/ 940828 w 1199820"/>
                <a:gd name="connsiteY81" fmla="*/ 1308442 h 2550592"/>
                <a:gd name="connsiteX82" fmla="*/ 993684 w 1199820"/>
                <a:gd name="connsiteY82" fmla="*/ 1313727 h 2550592"/>
                <a:gd name="connsiteX83" fmla="*/ 1025397 w 1199820"/>
                <a:gd name="connsiteY83" fmla="*/ 1324298 h 2550592"/>
                <a:gd name="connsiteX84" fmla="*/ 1046539 w 1199820"/>
                <a:gd name="connsiteY84" fmla="*/ 1387725 h 2550592"/>
                <a:gd name="connsiteX85" fmla="*/ 1057110 w 1199820"/>
                <a:gd name="connsiteY85" fmla="*/ 1419438 h 2550592"/>
                <a:gd name="connsiteX86" fmla="*/ 1067681 w 1199820"/>
                <a:gd name="connsiteY86" fmla="*/ 1456437 h 2550592"/>
                <a:gd name="connsiteX87" fmla="*/ 1083538 w 1199820"/>
                <a:gd name="connsiteY87" fmla="*/ 1467008 h 2550592"/>
                <a:gd name="connsiteX88" fmla="*/ 1078252 w 1199820"/>
                <a:gd name="connsiteY88" fmla="*/ 1493436 h 2550592"/>
                <a:gd name="connsiteX89" fmla="*/ 1067681 w 1199820"/>
                <a:gd name="connsiteY89" fmla="*/ 1525149 h 2550592"/>
                <a:gd name="connsiteX90" fmla="*/ 1072967 w 1199820"/>
                <a:gd name="connsiteY90" fmla="*/ 1541006 h 2550592"/>
                <a:gd name="connsiteX91" fmla="*/ 1083538 w 1199820"/>
                <a:gd name="connsiteY91" fmla="*/ 1556863 h 2550592"/>
                <a:gd name="connsiteX92" fmla="*/ 1062396 w 1199820"/>
                <a:gd name="connsiteY92" fmla="*/ 1588576 h 2550592"/>
                <a:gd name="connsiteX93" fmla="*/ 1051825 w 1199820"/>
                <a:gd name="connsiteY93" fmla="*/ 1604433 h 2550592"/>
                <a:gd name="connsiteX94" fmla="*/ 1046539 w 1199820"/>
                <a:gd name="connsiteY94" fmla="*/ 1620289 h 2550592"/>
                <a:gd name="connsiteX95" fmla="*/ 1020111 w 1199820"/>
                <a:gd name="connsiteY95" fmla="*/ 1625575 h 2550592"/>
                <a:gd name="connsiteX96" fmla="*/ 1009540 w 1199820"/>
                <a:gd name="connsiteY96" fmla="*/ 1641431 h 2550592"/>
                <a:gd name="connsiteX97" fmla="*/ 998969 w 1199820"/>
                <a:gd name="connsiteY97" fmla="*/ 1673145 h 2550592"/>
                <a:gd name="connsiteX98" fmla="*/ 1025397 w 1199820"/>
                <a:gd name="connsiteY98" fmla="*/ 1699572 h 2550592"/>
                <a:gd name="connsiteX99" fmla="*/ 1035968 w 1199820"/>
                <a:gd name="connsiteY99" fmla="*/ 1715429 h 2550592"/>
                <a:gd name="connsiteX100" fmla="*/ 1067681 w 1199820"/>
                <a:gd name="connsiteY100" fmla="*/ 1731286 h 2550592"/>
                <a:gd name="connsiteX101" fmla="*/ 1057110 w 1199820"/>
                <a:gd name="connsiteY101" fmla="*/ 1757713 h 2550592"/>
                <a:gd name="connsiteX102" fmla="*/ 1025397 w 1199820"/>
                <a:gd name="connsiteY102" fmla="*/ 1768285 h 2550592"/>
                <a:gd name="connsiteX103" fmla="*/ 1009540 w 1199820"/>
                <a:gd name="connsiteY103" fmla="*/ 1784141 h 2550592"/>
                <a:gd name="connsiteX104" fmla="*/ 993684 w 1199820"/>
                <a:gd name="connsiteY104" fmla="*/ 1794712 h 2550592"/>
                <a:gd name="connsiteX105" fmla="*/ 967256 w 1199820"/>
                <a:gd name="connsiteY105" fmla="*/ 1821140 h 2550592"/>
                <a:gd name="connsiteX106" fmla="*/ 956685 w 1199820"/>
                <a:gd name="connsiteY106" fmla="*/ 1836997 h 2550592"/>
                <a:gd name="connsiteX107" fmla="*/ 940828 w 1199820"/>
                <a:gd name="connsiteY107" fmla="*/ 1847568 h 2550592"/>
                <a:gd name="connsiteX108" fmla="*/ 930257 w 1199820"/>
                <a:gd name="connsiteY108" fmla="*/ 1879281 h 2550592"/>
                <a:gd name="connsiteX109" fmla="*/ 935543 w 1199820"/>
                <a:gd name="connsiteY109" fmla="*/ 1910994 h 2550592"/>
                <a:gd name="connsiteX110" fmla="*/ 946114 w 1199820"/>
                <a:gd name="connsiteY110" fmla="*/ 1942708 h 2550592"/>
                <a:gd name="connsiteX111" fmla="*/ 951399 w 1199820"/>
                <a:gd name="connsiteY111" fmla="*/ 1958564 h 2550592"/>
                <a:gd name="connsiteX112" fmla="*/ 956685 w 1199820"/>
                <a:gd name="connsiteY112" fmla="*/ 1974421 h 2550592"/>
                <a:gd name="connsiteX113" fmla="*/ 961970 w 1199820"/>
                <a:gd name="connsiteY113" fmla="*/ 1990278 h 2550592"/>
                <a:gd name="connsiteX114" fmla="*/ 967256 w 1199820"/>
                <a:gd name="connsiteY114" fmla="*/ 2074846 h 2550592"/>
                <a:gd name="connsiteX115" fmla="*/ 972542 w 1199820"/>
                <a:gd name="connsiteY115" fmla="*/ 2090703 h 2550592"/>
                <a:gd name="connsiteX116" fmla="*/ 988398 w 1199820"/>
                <a:gd name="connsiteY116" fmla="*/ 2106560 h 2550592"/>
                <a:gd name="connsiteX117" fmla="*/ 998969 w 1199820"/>
                <a:gd name="connsiteY117" fmla="*/ 2185843 h 2550592"/>
                <a:gd name="connsiteX118" fmla="*/ 1009540 w 1199820"/>
                <a:gd name="connsiteY118" fmla="*/ 2249270 h 2550592"/>
                <a:gd name="connsiteX119" fmla="*/ 1030683 w 1199820"/>
                <a:gd name="connsiteY119" fmla="*/ 2286268 h 2550592"/>
                <a:gd name="connsiteX120" fmla="*/ 1046539 w 1199820"/>
                <a:gd name="connsiteY120" fmla="*/ 2333838 h 2550592"/>
                <a:gd name="connsiteX121" fmla="*/ 1051825 w 1199820"/>
                <a:gd name="connsiteY121" fmla="*/ 2349695 h 2550592"/>
                <a:gd name="connsiteX122" fmla="*/ 1083538 w 1199820"/>
                <a:gd name="connsiteY122" fmla="*/ 2381408 h 2550592"/>
                <a:gd name="connsiteX123" fmla="*/ 1136394 w 1199820"/>
                <a:gd name="connsiteY123" fmla="*/ 2434264 h 2550592"/>
                <a:gd name="connsiteX124" fmla="*/ 1199820 w 1199820"/>
                <a:gd name="connsiteY124" fmla="*/ 2444835 h 2550592"/>
                <a:gd name="connsiteX125" fmla="*/ 1194535 w 1199820"/>
                <a:gd name="connsiteY125" fmla="*/ 2460691 h 2550592"/>
                <a:gd name="connsiteX126" fmla="*/ 1189249 w 1199820"/>
                <a:gd name="connsiteY126" fmla="*/ 2481834 h 2550592"/>
                <a:gd name="connsiteX127" fmla="*/ 1173392 w 1199820"/>
                <a:gd name="connsiteY127" fmla="*/ 2487119 h 2550592"/>
                <a:gd name="connsiteX128" fmla="*/ 1146965 w 1199820"/>
                <a:gd name="connsiteY128" fmla="*/ 2492405 h 2550592"/>
                <a:gd name="connsiteX129" fmla="*/ 1131108 w 1199820"/>
                <a:gd name="connsiteY129" fmla="*/ 2518833 h 2550592"/>
                <a:gd name="connsiteX130" fmla="*/ 1099395 w 1199820"/>
                <a:gd name="connsiteY130" fmla="*/ 2529404 h 2550592"/>
                <a:gd name="connsiteX131" fmla="*/ 1088824 w 1199820"/>
                <a:gd name="connsiteY131" fmla="*/ 2545260 h 2550592"/>
                <a:gd name="connsiteX132" fmla="*/ 1051825 w 1199820"/>
                <a:gd name="connsiteY132" fmla="*/ 2545260 h 2550592"/>
                <a:gd name="connsiteX133" fmla="*/ 1025397 w 1199820"/>
                <a:gd name="connsiteY133" fmla="*/ 2524118 h 2550592"/>
                <a:gd name="connsiteX134" fmla="*/ 993684 w 1199820"/>
                <a:gd name="connsiteY134" fmla="*/ 2502976 h 2550592"/>
                <a:gd name="connsiteX135" fmla="*/ 956685 w 1199820"/>
                <a:gd name="connsiteY135" fmla="*/ 2460691 h 2550592"/>
                <a:gd name="connsiteX136" fmla="*/ 924972 w 1199820"/>
                <a:gd name="connsiteY136" fmla="*/ 2450120 h 2550592"/>
                <a:gd name="connsiteX137" fmla="*/ 914400 w 1199820"/>
                <a:gd name="connsiteY137" fmla="*/ 2434264 h 2550592"/>
                <a:gd name="connsiteX138" fmla="*/ 882687 w 1199820"/>
                <a:gd name="connsiteY138" fmla="*/ 2418407 h 2550592"/>
                <a:gd name="connsiteX139" fmla="*/ 856259 w 1199820"/>
                <a:gd name="connsiteY139" fmla="*/ 2397265 h 2550592"/>
                <a:gd name="connsiteX140" fmla="*/ 840403 w 1199820"/>
                <a:gd name="connsiteY140" fmla="*/ 2365552 h 2550592"/>
                <a:gd name="connsiteX141" fmla="*/ 829832 w 1199820"/>
                <a:gd name="connsiteY141" fmla="*/ 2333838 h 2550592"/>
                <a:gd name="connsiteX142" fmla="*/ 819261 w 1199820"/>
                <a:gd name="connsiteY142" fmla="*/ 2302125 h 2550592"/>
                <a:gd name="connsiteX143" fmla="*/ 813975 w 1199820"/>
                <a:gd name="connsiteY143" fmla="*/ 2286268 h 2550592"/>
                <a:gd name="connsiteX144" fmla="*/ 803404 w 1199820"/>
                <a:gd name="connsiteY144" fmla="*/ 2270412 h 2550592"/>
                <a:gd name="connsiteX145" fmla="*/ 798118 w 1199820"/>
                <a:gd name="connsiteY145" fmla="*/ 2222842 h 2550592"/>
                <a:gd name="connsiteX146" fmla="*/ 792833 w 1199820"/>
                <a:gd name="connsiteY146" fmla="*/ 2206985 h 2550592"/>
                <a:gd name="connsiteX147" fmla="*/ 776976 w 1199820"/>
                <a:gd name="connsiteY147" fmla="*/ 2191128 h 2550592"/>
                <a:gd name="connsiteX148" fmla="*/ 761120 w 1199820"/>
                <a:gd name="connsiteY148" fmla="*/ 2180557 h 2550592"/>
                <a:gd name="connsiteX149" fmla="*/ 750548 w 1199820"/>
                <a:gd name="connsiteY149" fmla="*/ 2191128 h 2550592"/>
                <a:gd name="connsiteX150" fmla="*/ 734692 w 1199820"/>
                <a:gd name="connsiteY150" fmla="*/ 2196414 h 2550592"/>
                <a:gd name="connsiteX151" fmla="*/ 718835 w 1199820"/>
                <a:gd name="connsiteY151" fmla="*/ 2206985 h 2550592"/>
                <a:gd name="connsiteX152" fmla="*/ 702978 w 1199820"/>
                <a:gd name="connsiteY152" fmla="*/ 2201700 h 2550592"/>
                <a:gd name="connsiteX153" fmla="*/ 697693 w 1199820"/>
                <a:gd name="connsiteY153" fmla="*/ 2175272 h 2550592"/>
                <a:gd name="connsiteX154" fmla="*/ 692407 w 1199820"/>
                <a:gd name="connsiteY154" fmla="*/ 2159415 h 2550592"/>
                <a:gd name="connsiteX155" fmla="*/ 660694 w 1199820"/>
                <a:gd name="connsiteY155" fmla="*/ 2138273 h 2550592"/>
                <a:gd name="connsiteX156" fmla="*/ 628981 w 1199820"/>
                <a:gd name="connsiteY156" fmla="*/ 2122416 h 2550592"/>
                <a:gd name="connsiteX157" fmla="*/ 623695 w 1199820"/>
                <a:gd name="connsiteY157" fmla="*/ 2106560 h 2550592"/>
                <a:gd name="connsiteX158" fmla="*/ 602553 w 1199820"/>
                <a:gd name="connsiteY158" fmla="*/ 2101274 h 2550592"/>
                <a:gd name="connsiteX159" fmla="*/ 570840 w 1199820"/>
                <a:gd name="connsiteY159" fmla="*/ 2095989 h 2550592"/>
                <a:gd name="connsiteX160" fmla="*/ 517984 w 1199820"/>
                <a:gd name="connsiteY160" fmla="*/ 2080132 h 2550592"/>
                <a:gd name="connsiteX161" fmla="*/ 491557 w 1199820"/>
                <a:gd name="connsiteY161" fmla="*/ 2085417 h 2550592"/>
                <a:gd name="connsiteX162" fmla="*/ 480985 w 1199820"/>
                <a:gd name="connsiteY162" fmla="*/ 2117131 h 2550592"/>
                <a:gd name="connsiteX163" fmla="*/ 475700 w 1199820"/>
                <a:gd name="connsiteY163" fmla="*/ 2132987 h 2550592"/>
                <a:gd name="connsiteX164" fmla="*/ 449272 w 1199820"/>
                <a:gd name="connsiteY164" fmla="*/ 2154130 h 2550592"/>
                <a:gd name="connsiteX165" fmla="*/ 422844 w 1199820"/>
                <a:gd name="connsiteY165" fmla="*/ 2148844 h 2550592"/>
                <a:gd name="connsiteX166" fmla="*/ 406988 w 1199820"/>
                <a:gd name="connsiteY166" fmla="*/ 2143559 h 2550592"/>
                <a:gd name="connsiteX167" fmla="*/ 401702 w 1199820"/>
                <a:gd name="connsiteY167" fmla="*/ 2127702 h 2550592"/>
                <a:gd name="connsiteX168" fmla="*/ 369989 w 1199820"/>
                <a:gd name="connsiteY168" fmla="*/ 2122416 h 2550592"/>
                <a:gd name="connsiteX169" fmla="*/ 354923 w 1199820"/>
                <a:gd name="connsiteY169" fmla="*/ 2096780 h 2550592"/>
                <a:gd name="connsiteX170" fmla="*/ 369989 w 1199820"/>
                <a:gd name="connsiteY170" fmla="*/ 2037848 h 2550592"/>
                <a:gd name="connsiteX171" fmla="*/ 375274 w 1199820"/>
                <a:gd name="connsiteY171" fmla="*/ 2021991 h 2550592"/>
                <a:gd name="connsiteX172" fmla="*/ 380560 w 1199820"/>
                <a:gd name="connsiteY172" fmla="*/ 2000849 h 2550592"/>
                <a:gd name="connsiteX173" fmla="*/ 375274 w 1199820"/>
                <a:gd name="connsiteY173" fmla="*/ 1932137 h 2550592"/>
                <a:gd name="connsiteX174" fmla="*/ 369989 w 1199820"/>
                <a:gd name="connsiteY174" fmla="*/ 1916280 h 2550592"/>
                <a:gd name="connsiteX175" fmla="*/ 364703 w 1199820"/>
                <a:gd name="connsiteY175" fmla="*/ 1895138 h 2550592"/>
                <a:gd name="connsiteX176" fmla="*/ 348847 w 1199820"/>
                <a:gd name="connsiteY176" fmla="*/ 1836997 h 2550592"/>
                <a:gd name="connsiteX177" fmla="*/ 332990 w 1199820"/>
                <a:gd name="connsiteY177" fmla="*/ 1826426 h 2550592"/>
                <a:gd name="connsiteX178" fmla="*/ 317133 w 1199820"/>
                <a:gd name="connsiteY178" fmla="*/ 1778856 h 2550592"/>
                <a:gd name="connsiteX179" fmla="*/ 311848 w 1199820"/>
                <a:gd name="connsiteY179" fmla="*/ 1762999 h 2550592"/>
                <a:gd name="connsiteX180" fmla="*/ 306562 w 1199820"/>
                <a:gd name="connsiteY180" fmla="*/ 1747142 h 2550592"/>
                <a:gd name="connsiteX181" fmla="*/ 297433 w 1199820"/>
                <a:gd name="connsiteY181" fmla="*/ 1717789 h 2550592"/>
                <a:gd name="connsiteX182" fmla="*/ 311848 w 1199820"/>
                <a:gd name="connsiteY182" fmla="*/ 1583290 h 2550592"/>
                <a:gd name="connsiteX183" fmla="*/ 306562 w 1199820"/>
                <a:gd name="connsiteY183" fmla="*/ 1567434 h 2550592"/>
                <a:gd name="connsiteX184" fmla="*/ 295991 w 1199820"/>
                <a:gd name="connsiteY184" fmla="*/ 1551577 h 2550592"/>
                <a:gd name="connsiteX185" fmla="*/ 301277 w 1199820"/>
                <a:gd name="connsiteY185" fmla="*/ 1530435 h 2550592"/>
                <a:gd name="connsiteX186" fmla="*/ 306562 w 1199820"/>
                <a:gd name="connsiteY186" fmla="*/ 1514578 h 2550592"/>
                <a:gd name="connsiteX187" fmla="*/ 311848 w 1199820"/>
                <a:gd name="connsiteY187" fmla="*/ 1472294 h 2550592"/>
                <a:gd name="connsiteX188" fmla="*/ 306562 w 1199820"/>
                <a:gd name="connsiteY188" fmla="*/ 1414153 h 2550592"/>
                <a:gd name="connsiteX189" fmla="*/ 295991 w 1199820"/>
                <a:gd name="connsiteY189" fmla="*/ 1382439 h 2550592"/>
                <a:gd name="connsiteX190" fmla="*/ 290706 w 1199820"/>
                <a:gd name="connsiteY190" fmla="*/ 1356012 h 2550592"/>
                <a:gd name="connsiteX191" fmla="*/ 280135 w 1199820"/>
                <a:gd name="connsiteY191" fmla="*/ 1340155 h 2550592"/>
                <a:gd name="connsiteX192" fmla="*/ 274849 w 1199820"/>
                <a:gd name="connsiteY192" fmla="*/ 1324298 h 2550592"/>
                <a:gd name="connsiteX193" fmla="*/ 269563 w 1199820"/>
                <a:gd name="connsiteY193" fmla="*/ 1292585 h 2550592"/>
                <a:gd name="connsiteX194" fmla="*/ 253707 w 1199820"/>
                <a:gd name="connsiteY194" fmla="*/ 1282014 h 2550592"/>
                <a:gd name="connsiteX195" fmla="*/ 238755 w 1199820"/>
                <a:gd name="connsiteY195" fmla="*/ 1258144 h 2550592"/>
                <a:gd name="connsiteX196" fmla="*/ 227279 w 1199820"/>
                <a:gd name="connsiteY196" fmla="*/ 1245015 h 2550592"/>
                <a:gd name="connsiteX197" fmla="*/ 211422 w 1199820"/>
                <a:gd name="connsiteY197" fmla="*/ 1234444 h 2550592"/>
                <a:gd name="connsiteX198" fmla="*/ 200851 w 1199820"/>
                <a:gd name="connsiteY198" fmla="*/ 1218587 h 2550592"/>
                <a:gd name="connsiteX199" fmla="*/ 190280 w 1199820"/>
                <a:gd name="connsiteY199" fmla="*/ 1186874 h 2550592"/>
                <a:gd name="connsiteX200" fmla="*/ 174424 w 1199820"/>
                <a:gd name="connsiteY200" fmla="*/ 1181589 h 2550592"/>
                <a:gd name="connsiteX201" fmla="*/ 158567 w 1199820"/>
                <a:gd name="connsiteY201" fmla="*/ 1149875 h 2550592"/>
                <a:gd name="connsiteX202" fmla="*/ 132139 w 1199820"/>
                <a:gd name="connsiteY202" fmla="*/ 1123448 h 2550592"/>
                <a:gd name="connsiteX203" fmla="*/ 95140 w 1199820"/>
                <a:gd name="connsiteY203" fmla="*/ 1128733 h 2550592"/>
                <a:gd name="connsiteX204" fmla="*/ 79284 w 1199820"/>
                <a:gd name="connsiteY204" fmla="*/ 1134019 h 2550592"/>
                <a:gd name="connsiteX205" fmla="*/ 52856 w 1199820"/>
                <a:gd name="connsiteY205" fmla="*/ 1128733 h 2550592"/>
                <a:gd name="connsiteX206" fmla="*/ 47570 w 1199820"/>
                <a:gd name="connsiteY206" fmla="*/ 1112876 h 2550592"/>
                <a:gd name="connsiteX207" fmla="*/ 36999 w 1199820"/>
                <a:gd name="connsiteY207" fmla="*/ 1023022 h 2550592"/>
                <a:gd name="connsiteX208" fmla="*/ 26428 w 1199820"/>
                <a:gd name="connsiteY208" fmla="*/ 980738 h 2550592"/>
                <a:gd name="connsiteX209" fmla="*/ 15857 w 1199820"/>
                <a:gd name="connsiteY209" fmla="*/ 964881 h 2550592"/>
                <a:gd name="connsiteX210" fmla="*/ 5286 w 1199820"/>
                <a:gd name="connsiteY210" fmla="*/ 922597 h 2550592"/>
                <a:gd name="connsiteX211" fmla="*/ 0 w 1199820"/>
                <a:gd name="connsiteY211" fmla="*/ 906740 h 2550592"/>
                <a:gd name="connsiteX212" fmla="*/ 1188 w 1199820"/>
                <a:gd name="connsiteY212" fmla="*/ 824615 h 2550592"/>
                <a:gd name="connsiteX213" fmla="*/ 17045 w 1199820"/>
                <a:gd name="connsiteY213" fmla="*/ 809155 h 2550592"/>
                <a:gd name="connsiteX214" fmla="*/ 40235 w 1199820"/>
                <a:gd name="connsiteY214" fmla="*/ 801425 h 2550592"/>
                <a:gd name="connsiteX215" fmla="*/ 58142 w 1199820"/>
                <a:gd name="connsiteY215" fmla="*/ 795743 h 2550592"/>
                <a:gd name="connsiteX216" fmla="*/ 63427 w 1199820"/>
                <a:gd name="connsiteY216" fmla="*/ 779887 h 2550592"/>
                <a:gd name="connsiteX217" fmla="*/ 68713 w 1199820"/>
                <a:gd name="connsiteY217" fmla="*/ 716460 h 2550592"/>
                <a:gd name="connsiteX218" fmla="*/ 84569 w 1199820"/>
                <a:gd name="connsiteY218" fmla="*/ 684747 h 2550592"/>
                <a:gd name="connsiteX219" fmla="*/ 89855 w 1199820"/>
                <a:gd name="connsiteY219" fmla="*/ 668890 h 2550592"/>
                <a:gd name="connsiteX220" fmla="*/ 84569 w 1199820"/>
                <a:gd name="connsiteY220" fmla="*/ 647748 h 2550592"/>
                <a:gd name="connsiteX221" fmla="*/ 68713 w 1199820"/>
                <a:gd name="connsiteY221" fmla="*/ 637177 h 2550592"/>
                <a:gd name="connsiteX222" fmla="*/ 58142 w 1199820"/>
                <a:gd name="connsiteY222" fmla="*/ 621320 h 2550592"/>
                <a:gd name="connsiteX223" fmla="*/ 47570 w 1199820"/>
                <a:gd name="connsiteY223" fmla="*/ 610749 h 2550592"/>
                <a:gd name="connsiteX224" fmla="*/ 31714 w 1199820"/>
                <a:gd name="connsiteY224" fmla="*/ 563179 h 2550592"/>
                <a:gd name="connsiteX225" fmla="*/ 26428 w 1199820"/>
                <a:gd name="connsiteY225" fmla="*/ 547323 h 2550592"/>
                <a:gd name="connsiteX226" fmla="*/ 21143 w 1199820"/>
                <a:gd name="connsiteY226" fmla="*/ 531466 h 2550592"/>
                <a:gd name="connsiteX227" fmla="*/ 26428 w 1199820"/>
                <a:gd name="connsiteY227" fmla="*/ 462754 h 2550592"/>
                <a:gd name="connsiteX228" fmla="*/ 30060 w 1199820"/>
                <a:gd name="connsiteY228" fmla="*/ 444452 h 2550592"/>
                <a:gd name="connsiteX229" fmla="*/ 38977 w 1199820"/>
                <a:gd name="connsiteY229" fmla="*/ 424964 h 2550592"/>
                <a:gd name="connsiteX230" fmla="*/ 58142 w 1199820"/>
                <a:gd name="connsiteY230" fmla="*/ 399327 h 2550592"/>
                <a:gd name="connsiteX231" fmla="*/ 42285 w 1199820"/>
                <a:gd name="connsiteY231" fmla="*/ 394042 h 2550592"/>
                <a:gd name="connsiteX232" fmla="*/ 793 w 1199820"/>
                <a:gd name="connsiteY232" fmla="*/ 373295 h 2550592"/>
                <a:gd name="connsiteX0" fmla="*/ 793 w 1199820"/>
                <a:gd name="connsiteY0" fmla="*/ 373295 h 2550592"/>
                <a:gd name="connsiteX1" fmla="*/ 43076 w 1199820"/>
                <a:gd name="connsiteY1" fmla="*/ 354598 h 2550592"/>
                <a:gd name="connsiteX2" fmla="*/ 68713 w 1199820"/>
                <a:gd name="connsiteY2" fmla="*/ 341186 h 2550592"/>
                <a:gd name="connsiteX3" fmla="*/ 100426 w 1199820"/>
                <a:gd name="connsiteY3" fmla="*/ 325330 h 2550592"/>
                <a:gd name="connsiteX4" fmla="*/ 116283 w 1199820"/>
                <a:gd name="connsiteY4" fmla="*/ 314759 h 2550592"/>
                <a:gd name="connsiteX5" fmla="*/ 153281 w 1199820"/>
                <a:gd name="connsiteY5" fmla="*/ 304187 h 2550592"/>
                <a:gd name="connsiteX6" fmla="*/ 169138 w 1199820"/>
                <a:gd name="connsiteY6" fmla="*/ 293616 h 2550592"/>
                <a:gd name="connsiteX7" fmla="*/ 195566 w 1199820"/>
                <a:gd name="connsiteY7" fmla="*/ 267189 h 2550592"/>
                <a:gd name="connsiteX8" fmla="*/ 221994 w 1199820"/>
                <a:gd name="connsiteY8" fmla="*/ 251332 h 2550592"/>
                <a:gd name="connsiteX9" fmla="*/ 253707 w 1199820"/>
                <a:gd name="connsiteY9" fmla="*/ 230190 h 2550592"/>
                <a:gd name="connsiteX10" fmla="*/ 274849 w 1199820"/>
                <a:gd name="connsiteY10" fmla="*/ 224904 h 2550592"/>
                <a:gd name="connsiteX11" fmla="*/ 290706 w 1199820"/>
                <a:gd name="connsiteY11" fmla="*/ 219619 h 2550592"/>
                <a:gd name="connsiteX12" fmla="*/ 317133 w 1199820"/>
                <a:gd name="connsiteY12" fmla="*/ 214333 h 2550592"/>
                <a:gd name="connsiteX13" fmla="*/ 348847 w 1199820"/>
                <a:gd name="connsiteY13" fmla="*/ 203762 h 2550592"/>
                <a:gd name="connsiteX14" fmla="*/ 364703 w 1199820"/>
                <a:gd name="connsiteY14" fmla="*/ 198476 h 2550592"/>
                <a:gd name="connsiteX15" fmla="*/ 380560 w 1199820"/>
                <a:gd name="connsiteY15" fmla="*/ 182620 h 2550592"/>
                <a:gd name="connsiteX16" fmla="*/ 412273 w 1199820"/>
                <a:gd name="connsiteY16" fmla="*/ 166763 h 2550592"/>
                <a:gd name="connsiteX17" fmla="*/ 428130 w 1199820"/>
                <a:gd name="connsiteY17" fmla="*/ 150907 h 2550592"/>
                <a:gd name="connsiteX18" fmla="*/ 443987 w 1199820"/>
                <a:gd name="connsiteY18" fmla="*/ 145621 h 2550592"/>
                <a:gd name="connsiteX19" fmla="*/ 475700 w 1199820"/>
                <a:gd name="connsiteY19" fmla="*/ 124479 h 2550592"/>
                <a:gd name="connsiteX20" fmla="*/ 507413 w 1199820"/>
                <a:gd name="connsiteY20" fmla="*/ 108622 h 2550592"/>
                <a:gd name="connsiteX21" fmla="*/ 549698 w 1199820"/>
                <a:gd name="connsiteY21" fmla="*/ 98051 h 2550592"/>
                <a:gd name="connsiteX22" fmla="*/ 581411 w 1199820"/>
                <a:gd name="connsiteY22" fmla="*/ 76909 h 2550592"/>
                <a:gd name="connsiteX23" fmla="*/ 613124 w 1199820"/>
                <a:gd name="connsiteY23" fmla="*/ 66338 h 2550592"/>
                <a:gd name="connsiteX24" fmla="*/ 628981 w 1199820"/>
                <a:gd name="connsiteY24" fmla="*/ 61052 h 2550592"/>
                <a:gd name="connsiteX25" fmla="*/ 644837 w 1199820"/>
                <a:gd name="connsiteY25" fmla="*/ 50481 h 2550592"/>
                <a:gd name="connsiteX26" fmla="*/ 674106 w 1199820"/>
                <a:gd name="connsiteY26" fmla="*/ 27686 h 2550592"/>
                <a:gd name="connsiteX27" fmla="*/ 728220 w 1199820"/>
                <a:gd name="connsiteY27" fmla="*/ 0 h 2550592"/>
                <a:gd name="connsiteX28" fmla="*/ 724121 w 1199820"/>
                <a:gd name="connsiteY28" fmla="*/ 45196 h 2550592"/>
                <a:gd name="connsiteX29" fmla="*/ 697693 w 1199820"/>
                <a:gd name="connsiteY29" fmla="*/ 103337 h 2550592"/>
                <a:gd name="connsiteX30" fmla="*/ 692407 w 1199820"/>
                <a:gd name="connsiteY30" fmla="*/ 119193 h 2550592"/>
                <a:gd name="connsiteX31" fmla="*/ 697693 w 1199820"/>
                <a:gd name="connsiteY31" fmla="*/ 135050 h 2550592"/>
                <a:gd name="connsiteX32" fmla="*/ 729406 w 1199820"/>
                <a:gd name="connsiteY32" fmla="*/ 150907 h 2550592"/>
                <a:gd name="connsiteX33" fmla="*/ 739977 w 1199820"/>
                <a:gd name="connsiteY33" fmla="*/ 166763 h 2550592"/>
                <a:gd name="connsiteX34" fmla="*/ 713550 w 1199820"/>
                <a:gd name="connsiteY34" fmla="*/ 193191 h 2550592"/>
                <a:gd name="connsiteX35" fmla="*/ 713550 w 1199820"/>
                <a:gd name="connsiteY35" fmla="*/ 224904 h 2550592"/>
                <a:gd name="connsiteX36" fmla="*/ 739977 w 1199820"/>
                <a:gd name="connsiteY36" fmla="*/ 230190 h 2550592"/>
                <a:gd name="connsiteX37" fmla="*/ 745263 w 1199820"/>
                <a:gd name="connsiteY37" fmla="*/ 335901 h 2550592"/>
                <a:gd name="connsiteX38" fmla="*/ 734692 w 1199820"/>
                <a:gd name="connsiteY38" fmla="*/ 367614 h 2550592"/>
                <a:gd name="connsiteX39" fmla="*/ 734692 w 1199820"/>
                <a:gd name="connsiteY39" fmla="*/ 441612 h 2550592"/>
                <a:gd name="connsiteX40" fmla="*/ 739977 w 1199820"/>
                <a:gd name="connsiteY40" fmla="*/ 457468 h 2550592"/>
                <a:gd name="connsiteX41" fmla="*/ 755834 w 1199820"/>
                <a:gd name="connsiteY41" fmla="*/ 468039 h 2550592"/>
                <a:gd name="connsiteX42" fmla="*/ 776976 w 1199820"/>
                <a:gd name="connsiteY42" fmla="*/ 494467 h 2550592"/>
                <a:gd name="connsiteX43" fmla="*/ 787547 w 1199820"/>
                <a:gd name="connsiteY43" fmla="*/ 584322 h 2550592"/>
                <a:gd name="connsiteX44" fmla="*/ 792833 w 1199820"/>
                <a:gd name="connsiteY44" fmla="*/ 605464 h 2550592"/>
                <a:gd name="connsiteX45" fmla="*/ 835117 w 1199820"/>
                <a:gd name="connsiteY45" fmla="*/ 621320 h 2550592"/>
                <a:gd name="connsiteX46" fmla="*/ 872116 w 1199820"/>
                <a:gd name="connsiteY46" fmla="*/ 658319 h 2550592"/>
                <a:gd name="connsiteX47" fmla="*/ 914400 w 1199820"/>
                <a:gd name="connsiteY47" fmla="*/ 663605 h 2550592"/>
                <a:gd name="connsiteX48" fmla="*/ 930257 w 1199820"/>
                <a:gd name="connsiteY48" fmla="*/ 668890 h 2550592"/>
                <a:gd name="connsiteX49" fmla="*/ 940828 w 1199820"/>
                <a:gd name="connsiteY49" fmla="*/ 684747 h 2550592"/>
                <a:gd name="connsiteX50" fmla="*/ 956685 w 1199820"/>
                <a:gd name="connsiteY50" fmla="*/ 695318 h 2550592"/>
                <a:gd name="connsiteX51" fmla="*/ 977827 w 1199820"/>
                <a:gd name="connsiteY51" fmla="*/ 716460 h 2550592"/>
                <a:gd name="connsiteX52" fmla="*/ 993684 w 1199820"/>
                <a:gd name="connsiteY52" fmla="*/ 748174 h 2550592"/>
                <a:gd name="connsiteX53" fmla="*/ 1014826 w 1199820"/>
                <a:gd name="connsiteY53" fmla="*/ 779887 h 2550592"/>
                <a:gd name="connsiteX54" fmla="*/ 1020111 w 1199820"/>
                <a:gd name="connsiteY54" fmla="*/ 795743 h 2550592"/>
                <a:gd name="connsiteX55" fmla="*/ 1030683 w 1199820"/>
                <a:gd name="connsiteY55" fmla="*/ 848599 h 2550592"/>
                <a:gd name="connsiteX56" fmla="*/ 1046539 w 1199820"/>
                <a:gd name="connsiteY56" fmla="*/ 859170 h 2550592"/>
                <a:gd name="connsiteX57" fmla="*/ 1083538 w 1199820"/>
                <a:gd name="connsiteY57" fmla="*/ 901454 h 2550592"/>
                <a:gd name="connsiteX58" fmla="*/ 1109966 w 1199820"/>
                <a:gd name="connsiteY58" fmla="*/ 917311 h 2550592"/>
                <a:gd name="connsiteX59" fmla="*/ 1125822 w 1199820"/>
                <a:gd name="connsiteY59" fmla="*/ 927882 h 2550592"/>
                <a:gd name="connsiteX60" fmla="*/ 1141679 w 1199820"/>
                <a:gd name="connsiteY60" fmla="*/ 933168 h 2550592"/>
                <a:gd name="connsiteX61" fmla="*/ 1146965 w 1199820"/>
                <a:gd name="connsiteY61" fmla="*/ 949024 h 2550592"/>
                <a:gd name="connsiteX62" fmla="*/ 1157536 w 1199820"/>
                <a:gd name="connsiteY62" fmla="*/ 959596 h 2550592"/>
                <a:gd name="connsiteX63" fmla="*/ 1146965 w 1199820"/>
                <a:gd name="connsiteY63" fmla="*/ 964881 h 2550592"/>
                <a:gd name="connsiteX64" fmla="*/ 1131108 w 1199820"/>
                <a:gd name="connsiteY64" fmla="*/ 959596 h 2550592"/>
                <a:gd name="connsiteX65" fmla="*/ 1083538 w 1199820"/>
                <a:gd name="connsiteY65" fmla="*/ 964881 h 2550592"/>
                <a:gd name="connsiteX66" fmla="*/ 1104680 w 1199820"/>
                <a:gd name="connsiteY66" fmla="*/ 1017737 h 2550592"/>
                <a:gd name="connsiteX67" fmla="*/ 1125822 w 1199820"/>
                <a:gd name="connsiteY67" fmla="*/ 1065307 h 2550592"/>
                <a:gd name="connsiteX68" fmla="*/ 1131108 w 1199820"/>
                <a:gd name="connsiteY68" fmla="*/ 1081163 h 2550592"/>
                <a:gd name="connsiteX69" fmla="*/ 1125822 w 1199820"/>
                <a:gd name="connsiteY69" fmla="*/ 1118162 h 2550592"/>
                <a:gd name="connsiteX70" fmla="*/ 1109966 w 1199820"/>
                <a:gd name="connsiteY70" fmla="*/ 1123448 h 2550592"/>
                <a:gd name="connsiteX71" fmla="*/ 1099395 w 1199820"/>
                <a:gd name="connsiteY71" fmla="*/ 1139304 h 2550592"/>
                <a:gd name="connsiteX72" fmla="*/ 1083538 w 1199820"/>
                <a:gd name="connsiteY72" fmla="*/ 1149875 h 2550592"/>
                <a:gd name="connsiteX73" fmla="*/ 1067681 w 1199820"/>
                <a:gd name="connsiteY73" fmla="*/ 1144590 h 2550592"/>
                <a:gd name="connsiteX74" fmla="*/ 1046539 w 1199820"/>
                <a:gd name="connsiteY74" fmla="*/ 1134019 h 2550592"/>
                <a:gd name="connsiteX75" fmla="*/ 1041254 w 1199820"/>
                <a:gd name="connsiteY75" fmla="*/ 1155161 h 2550592"/>
                <a:gd name="connsiteX76" fmla="*/ 1020111 w 1199820"/>
                <a:gd name="connsiteY76" fmla="*/ 1213302 h 2550592"/>
                <a:gd name="connsiteX77" fmla="*/ 998969 w 1199820"/>
                <a:gd name="connsiteY77" fmla="*/ 1218587 h 2550592"/>
                <a:gd name="connsiteX78" fmla="*/ 972542 w 1199820"/>
                <a:gd name="connsiteY78" fmla="*/ 1260872 h 2550592"/>
                <a:gd name="connsiteX79" fmla="*/ 919686 w 1199820"/>
                <a:gd name="connsiteY79" fmla="*/ 1266157 h 2550592"/>
                <a:gd name="connsiteX80" fmla="*/ 924972 w 1199820"/>
                <a:gd name="connsiteY80" fmla="*/ 1297871 h 2550592"/>
                <a:gd name="connsiteX81" fmla="*/ 940828 w 1199820"/>
                <a:gd name="connsiteY81" fmla="*/ 1308442 h 2550592"/>
                <a:gd name="connsiteX82" fmla="*/ 993684 w 1199820"/>
                <a:gd name="connsiteY82" fmla="*/ 1313727 h 2550592"/>
                <a:gd name="connsiteX83" fmla="*/ 1025397 w 1199820"/>
                <a:gd name="connsiteY83" fmla="*/ 1324298 h 2550592"/>
                <a:gd name="connsiteX84" fmla="*/ 1046539 w 1199820"/>
                <a:gd name="connsiteY84" fmla="*/ 1387725 h 2550592"/>
                <a:gd name="connsiteX85" fmla="*/ 1057110 w 1199820"/>
                <a:gd name="connsiteY85" fmla="*/ 1419438 h 2550592"/>
                <a:gd name="connsiteX86" fmla="*/ 1067681 w 1199820"/>
                <a:gd name="connsiteY86" fmla="*/ 1456437 h 2550592"/>
                <a:gd name="connsiteX87" fmla="*/ 1083538 w 1199820"/>
                <a:gd name="connsiteY87" fmla="*/ 1467008 h 2550592"/>
                <a:gd name="connsiteX88" fmla="*/ 1078252 w 1199820"/>
                <a:gd name="connsiteY88" fmla="*/ 1493436 h 2550592"/>
                <a:gd name="connsiteX89" fmla="*/ 1067681 w 1199820"/>
                <a:gd name="connsiteY89" fmla="*/ 1525149 h 2550592"/>
                <a:gd name="connsiteX90" fmla="*/ 1072967 w 1199820"/>
                <a:gd name="connsiteY90" fmla="*/ 1541006 h 2550592"/>
                <a:gd name="connsiteX91" fmla="*/ 1083538 w 1199820"/>
                <a:gd name="connsiteY91" fmla="*/ 1556863 h 2550592"/>
                <a:gd name="connsiteX92" fmla="*/ 1062396 w 1199820"/>
                <a:gd name="connsiteY92" fmla="*/ 1588576 h 2550592"/>
                <a:gd name="connsiteX93" fmla="*/ 1051825 w 1199820"/>
                <a:gd name="connsiteY93" fmla="*/ 1604433 h 2550592"/>
                <a:gd name="connsiteX94" fmla="*/ 1046539 w 1199820"/>
                <a:gd name="connsiteY94" fmla="*/ 1620289 h 2550592"/>
                <a:gd name="connsiteX95" fmla="*/ 1020111 w 1199820"/>
                <a:gd name="connsiteY95" fmla="*/ 1625575 h 2550592"/>
                <a:gd name="connsiteX96" fmla="*/ 1009540 w 1199820"/>
                <a:gd name="connsiteY96" fmla="*/ 1641431 h 2550592"/>
                <a:gd name="connsiteX97" fmla="*/ 998969 w 1199820"/>
                <a:gd name="connsiteY97" fmla="*/ 1673145 h 2550592"/>
                <a:gd name="connsiteX98" fmla="*/ 1025397 w 1199820"/>
                <a:gd name="connsiteY98" fmla="*/ 1699572 h 2550592"/>
                <a:gd name="connsiteX99" fmla="*/ 1035968 w 1199820"/>
                <a:gd name="connsiteY99" fmla="*/ 1715429 h 2550592"/>
                <a:gd name="connsiteX100" fmla="*/ 1067681 w 1199820"/>
                <a:gd name="connsiteY100" fmla="*/ 1731286 h 2550592"/>
                <a:gd name="connsiteX101" fmla="*/ 1057110 w 1199820"/>
                <a:gd name="connsiteY101" fmla="*/ 1757713 h 2550592"/>
                <a:gd name="connsiteX102" fmla="*/ 1025397 w 1199820"/>
                <a:gd name="connsiteY102" fmla="*/ 1768285 h 2550592"/>
                <a:gd name="connsiteX103" fmla="*/ 1009540 w 1199820"/>
                <a:gd name="connsiteY103" fmla="*/ 1784141 h 2550592"/>
                <a:gd name="connsiteX104" fmla="*/ 993684 w 1199820"/>
                <a:gd name="connsiteY104" fmla="*/ 1794712 h 2550592"/>
                <a:gd name="connsiteX105" fmla="*/ 967256 w 1199820"/>
                <a:gd name="connsiteY105" fmla="*/ 1821140 h 2550592"/>
                <a:gd name="connsiteX106" fmla="*/ 956685 w 1199820"/>
                <a:gd name="connsiteY106" fmla="*/ 1836997 h 2550592"/>
                <a:gd name="connsiteX107" fmla="*/ 940828 w 1199820"/>
                <a:gd name="connsiteY107" fmla="*/ 1847568 h 2550592"/>
                <a:gd name="connsiteX108" fmla="*/ 930257 w 1199820"/>
                <a:gd name="connsiteY108" fmla="*/ 1879281 h 2550592"/>
                <a:gd name="connsiteX109" fmla="*/ 935543 w 1199820"/>
                <a:gd name="connsiteY109" fmla="*/ 1910994 h 2550592"/>
                <a:gd name="connsiteX110" fmla="*/ 946114 w 1199820"/>
                <a:gd name="connsiteY110" fmla="*/ 1942708 h 2550592"/>
                <a:gd name="connsiteX111" fmla="*/ 951399 w 1199820"/>
                <a:gd name="connsiteY111" fmla="*/ 1958564 h 2550592"/>
                <a:gd name="connsiteX112" fmla="*/ 956685 w 1199820"/>
                <a:gd name="connsiteY112" fmla="*/ 1974421 h 2550592"/>
                <a:gd name="connsiteX113" fmla="*/ 961970 w 1199820"/>
                <a:gd name="connsiteY113" fmla="*/ 1990278 h 2550592"/>
                <a:gd name="connsiteX114" fmla="*/ 967256 w 1199820"/>
                <a:gd name="connsiteY114" fmla="*/ 2074846 h 2550592"/>
                <a:gd name="connsiteX115" fmla="*/ 972542 w 1199820"/>
                <a:gd name="connsiteY115" fmla="*/ 2090703 h 2550592"/>
                <a:gd name="connsiteX116" fmla="*/ 988398 w 1199820"/>
                <a:gd name="connsiteY116" fmla="*/ 2106560 h 2550592"/>
                <a:gd name="connsiteX117" fmla="*/ 998969 w 1199820"/>
                <a:gd name="connsiteY117" fmla="*/ 2185843 h 2550592"/>
                <a:gd name="connsiteX118" fmla="*/ 1009540 w 1199820"/>
                <a:gd name="connsiteY118" fmla="*/ 2249270 h 2550592"/>
                <a:gd name="connsiteX119" fmla="*/ 1030683 w 1199820"/>
                <a:gd name="connsiteY119" fmla="*/ 2286268 h 2550592"/>
                <a:gd name="connsiteX120" fmla="*/ 1046539 w 1199820"/>
                <a:gd name="connsiteY120" fmla="*/ 2333838 h 2550592"/>
                <a:gd name="connsiteX121" fmla="*/ 1051825 w 1199820"/>
                <a:gd name="connsiteY121" fmla="*/ 2349695 h 2550592"/>
                <a:gd name="connsiteX122" fmla="*/ 1083538 w 1199820"/>
                <a:gd name="connsiteY122" fmla="*/ 2381408 h 2550592"/>
                <a:gd name="connsiteX123" fmla="*/ 1136394 w 1199820"/>
                <a:gd name="connsiteY123" fmla="*/ 2434264 h 2550592"/>
                <a:gd name="connsiteX124" fmla="*/ 1199820 w 1199820"/>
                <a:gd name="connsiteY124" fmla="*/ 2444835 h 2550592"/>
                <a:gd name="connsiteX125" fmla="*/ 1194535 w 1199820"/>
                <a:gd name="connsiteY125" fmla="*/ 2460691 h 2550592"/>
                <a:gd name="connsiteX126" fmla="*/ 1189249 w 1199820"/>
                <a:gd name="connsiteY126" fmla="*/ 2481834 h 2550592"/>
                <a:gd name="connsiteX127" fmla="*/ 1173392 w 1199820"/>
                <a:gd name="connsiteY127" fmla="*/ 2487119 h 2550592"/>
                <a:gd name="connsiteX128" fmla="*/ 1146965 w 1199820"/>
                <a:gd name="connsiteY128" fmla="*/ 2492405 h 2550592"/>
                <a:gd name="connsiteX129" fmla="*/ 1131108 w 1199820"/>
                <a:gd name="connsiteY129" fmla="*/ 2518833 h 2550592"/>
                <a:gd name="connsiteX130" fmla="*/ 1099395 w 1199820"/>
                <a:gd name="connsiteY130" fmla="*/ 2529404 h 2550592"/>
                <a:gd name="connsiteX131" fmla="*/ 1088824 w 1199820"/>
                <a:gd name="connsiteY131" fmla="*/ 2545260 h 2550592"/>
                <a:gd name="connsiteX132" fmla="*/ 1051825 w 1199820"/>
                <a:gd name="connsiteY132" fmla="*/ 2545260 h 2550592"/>
                <a:gd name="connsiteX133" fmla="*/ 1025397 w 1199820"/>
                <a:gd name="connsiteY133" fmla="*/ 2524118 h 2550592"/>
                <a:gd name="connsiteX134" fmla="*/ 993684 w 1199820"/>
                <a:gd name="connsiteY134" fmla="*/ 2502976 h 2550592"/>
                <a:gd name="connsiteX135" fmla="*/ 956685 w 1199820"/>
                <a:gd name="connsiteY135" fmla="*/ 2460691 h 2550592"/>
                <a:gd name="connsiteX136" fmla="*/ 924972 w 1199820"/>
                <a:gd name="connsiteY136" fmla="*/ 2450120 h 2550592"/>
                <a:gd name="connsiteX137" fmla="*/ 914400 w 1199820"/>
                <a:gd name="connsiteY137" fmla="*/ 2434264 h 2550592"/>
                <a:gd name="connsiteX138" fmla="*/ 882687 w 1199820"/>
                <a:gd name="connsiteY138" fmla="*/ 2418407 h 2550592"/>
                <a:gd name="connsiteX139" fmla="*/ 856259 w 1199820"/>
                <a:gd name="connsiteY139" fmla="*/ 2397265 h 2550592"/>
                <a:gd name="connsiteX140" fmla="*/ 840403 w 1199820"/>
                <a:gd name="connsiteY140" fmla="*/ 2365552 h 2550592"/>
                <a:gd name="connsiteX141" fmla="*/ 829832 w 1199820"/>
                <a:gd name="connsiteY141" fmla="*/ 2333838 h 2550592"/>
                <a:gd name="connsiteX142" fmla="*/ 819261 w 1199820"/>
                <a:gd name="connsiteY142" fmla="*/ 2302125 h 2550592"/>
                <a:gd name="connsiteX143" fmla="*/ 813975 w 1199820"/>
                <a:gd name="connsiteY143" fmla="*/ 2286268 h 2550592"/>
                <a:gd name="connsiteX144" fmla="*/ 803404 w 1199820"/>
                <a:gd name="connsiteY144" fmla="*/ 2270412 h 2550592"/>
                <a:gd name="connsiteX145" fmla="*/ 798118 w 1199820"/>
                <a:gd name="connsiteY145" fmla="*/ 2222842 h 2550592"/>
                <a:gd name="connsiteX146" fmla="*/ 792833 w 1199820"/>
                <a:gd name="connsiteY146" fmla="*/ 2206985 h 2550592"/>
                <a:gd name="connsiteX147" fmla="*/ 776976 w 1199820"/>
                <a:gd name="connsiteY147" fmla="*/ 2191128 h 2550592"/>
                <a:gd name="connsiteX148" fmla="*/ 761120 w 1199820"/>
                <a:gd name="connsiteY148" fmla="*/ 2180557 h 2550592"/>
                <a:gd name="connsiteX149" fmla="*/ 750548 w 1199820"/>
                <a:gd name="connsiteY149" fmla="*/ 2191128 h 2550592"/>
                <a:gd name="connsiteX150" fmla="*/ 734692 w 1199820"/>
                <a:gd name="connsiteY150" fmla="*/ 2196414 h 2550592"/>
                <a:gd name="connsiteX151" fmla="*/ 718835 w 1199820"/>
                <a:gd name="connsiteY151" fmla="*/ 2206985 h 2550592"/>
                <a:gd name="connsiteX152" fmla="*/ 702978 w 1199820"/>
                <a:gd name="connsiteY152" fmla="*/ 2201700 h 2550592"/>
                <a:gd name="connsiteX153" fmla="*/ 697693 w 1199820"/>
                <a:gd name="connsiteY153" fmla="*/ 2175272 h 2550592"/>
                <a:gd name="connsiteX154" fmla="*/ 692407 w 1199820"/>
                <a:gd name="connsiteY154" fmla="*/ 2159415 h 2550592"/>
                <a:gd name="connsiteX155" fmla="*/ 660694 w 1199820"/>
                <a:gd name="connsiteY155" fmla="*/ 2138273 h 2550592"/>
                <a:gd name="connsiteX156" fmla="*/ 628981 w 1199820"/>
                <a:gd name="connsiteY156" fmla="*/ 2122416 h 2550592"/>
                <a:gd name="connsiteX157" fmla="*/ 623695 w 1199820"/>
                <a:gd name="connsiteY157" fmla="*/ 2106560 h 2550592"/>
                <a:gd name="connsiteX158" fmla="*/ 602553 w 1199820"/>
                <a:gd name="connsiteY158" fmla="*/ 2101274 h 2550592"/>
                <a:gd name="connsiteX159" fmla="*/ 570840 w 1199820"/>
                <a:gd name="connsiteY159" fmla="*/ 2095989 h 2550592"/>
                <a:gd name="connsiteX160" fmla="*/ 517984 w 1199820"/>
                <a:gd name="connsiteY160" fmla="*/ 2080132 h 2550592"/>
                <a:gd name="connsiteX161" fmla="*/ 491557 w 1199820"/>
                <a:gd name="connsiteY161" fmla="*/ 2085417 h 2550592"/>
                <a:gd name="connsiteX162" fmla="*/ 480985 w 1199820"/>
                <a:gd name="connsiteY162" fmla="*/ 2117131 h 2550592"/>
                <a:gd name="connsiteX163" fmla="*/ 475700 w 1199820"/>
                <a:gd name="connsiteY163" fmla="*/ 2132987 h 2550592"/>
                <a:gd name="connsiteX164" fmla="*/ 449272 w 1199820"/>
                <a:gd name="connsiteY164" fmla="*/ 2154130 h 2550592"/>
                <a:gd name="connsiteX165" fmla="*/ 422844 w 1199820"/>
                <a:gd name="connsiteY165" fmla="*/ 2148844 h 2550592"/>
                <a:gd name="connsiteX166" fmla="*/ 406988 w 1199820"/>
                <a:gd name="connsiteY166" fmla="*/ 2143559 h 2550592"/>
                <a:gd name="connsiteX167" fmla="*/ 401702 w 1199820"/>
                <a:gd name="connsiteY167" fmla="*/ 2127702 h 2550592"/>
                <a:gd name="connsiteX168" fmla="*/ 369989 w 1199820"/>
                <a:gd name="connsiteY168" fmla="*/ 2122416 h 2550592"/>
                <a:gd name="connsiteX169" fmla="*/ 354923 w 1199820"/>
                <a:gd name="connsiteY169" fmla="*/ 2096780 h 2550592"/>
                <a:gd name="connsiteX170" fmla="*/ 369989 w 1199820"/>
                <a:gd name="connsiteY170" fmla="*/ 2037848 h 2550592"/>
                <a:gd name="connsiteX171" fmla="*/ 375274 w 1199820"/>
                <a:gd name="connsiteY171" fmla="*/ 2021991 h 2550592"/>
                <a:gd name="connsiteX172" fmla="*/ 380560 w 1199820"/>
                <a:gd name="connsiteY172" fmla="*/ 2000849 h 2550592"/>
                <a:gd name="connsiteX173" fmla="*/ 375274 w 1199820"/>
                <a:gd name="connsiteY173" fmla="*/ 1932137 h 2550592"/>
                <a:gd name="connsiteX174" fmla="*/ 369989 w 1199820"/>
                <a:gd name="connsiteY174" fmla="*/ 1916280 h 2550592"/>
                <a:gd name="connsiteX175" fmla="*/ 364703 w 1199820"/>
                <a:gd name="connsiteY175" fmla="*/ 1895138 h 2550592"/>
                <a:gd name="connsiteX176" fmla="*/ 348847 w 1199820"/>
                <a:gd name="connsiteY176" fmla="*/ 1836997 h 2550592"/>
                <a:gd name="connsiteX177" fmla="*/ 332990 w 1199820"/>
                <a:gd name="connsiteY177" fmla="*/ 1826426 h 2550592"/>
                <a:gd name="connsiteX178" fmla="*/ 317133 w 1199820"/>
                <a:gd name="connsiteY178" fmla="*/ 1778856 h 2550592"/>
                <a:gd name="connsiteX179" fmla="*/ 311848 w 1199820"/>
                <a:gd name="connsiteY179" fmla="*/ 1762999 h 2550592"/>
                <a:gd name="connsiteX180" fmla="*/ 306562 w 1199820"/>
                <a:gd name="connsiteY180" fmla="*/ 1747142 h 2550592"/>
                <a:gd name="connsiteX181" fmla="*/ 297433 w 1199820"/>
                <a:gd name="connsiteY181" fmla="*/ 1717789 h 2550592"/>
                <a:gd name="connsiteX182" fmla="*/ 311848 w 1199820"/>
                <a:gd name="connsiteY182" fmla="*/ 1583290 h 2550592"/>
                <a:gd name="connsiteX183" fmla="*/ 306562 w 1199820"/>
                <a:gd name="connsiteY183" fmla="*/ 1567434 h 2550592"/>
                <a:gd name="connsiteX184" fmla="*/ 295991 w 1199820"/>
                <a:gd name="connsiteY184" fmla="*/ 1551577 h 2550592"/>
                <a:gd name="connsiteX185" fmla="*/ 301277 w 1199820"/>
                <a:gd name="connsiteY185" fmla="*/ 1530435 h 2550592"/>
                <a:gd name="connsiteX186" fmla="*/ 306562 w 1199820"/>
                <a:gd name="connsiteY186" fmla="*/ 1514578 h 2550592"/>
                <a:gd name="connsiteX187" fmla="*/ 311848 w 1199820"/>
                <a:gd name="connsiteY187" fmla="*/ 1472294 h 2550592"/>
                <a:gd name="connsiteX188" fmla="*/ 306562 w 1199820"/>
                <a:gd name="connsiteY188" fmla="*/ 1414153 h 2550592"/>
                <a:gd name="connsiteX189" fmla="*/ 295991 w 1199820"/>
                <a:gd name="connsiteY189" fmla="*/ 1382439 h 2550592"/>
                <a:gd name="connsiteX190" fmla="*/ 290706 w 1199820"/>
                <a:gd name="connsiteY190" fmla="*/ 1356012 h 2550592"/>
                <a:gd name="connsiteX191" fmla="*/ 280135 w 1199820"/>
                <a:gd name="connsiteY191" fmla="*/ 1340155 h 2550592"/>
                <a:gd name="connsiteX192" fmla="*/ 274849 w 1199820"/>
                <a:gd name="connsiteY192" fmla="*/ 1324298 h 2550592"/>
                <a:gd name="connsiteX193" fmla="*/ 269563 w 1199820"/>
                <a:gd name="connsiteY193" fmla="*/ 1292585 h 2550592"/>
                <a:gd name="connsiteX194" fmla="*/ 253707 w 1199820"/>
                <a:gd name="connsiteY194" fmla="*/ 1282014 h 2550592"/>
                <a:gd name="connsiteX195" fmla="*/ 238755 w 1199820"/>
                <a:gd name="connsiteY195" fmla="*/ 1258144 h 2550592"/>
                <a:gd name="connsiteX196" fmla="*/ 227279 w 1199820"/>
                <a:gd name="connsiteY196" fmla="*/ 1245015 h 2550592"/>
                <a:gd name="connsiteX197" fmla="*/ 211422 w 1199820"/>
                <a:gd name="connsiteY197" fmla="*/ 1234444 h 2550592"/>
                <a:gd name="connsiteX198" fmla="*/ 200851 w 1199820"/>
                <a:gd name="connsiteY198" fmla="*/ 1218587 h 2550592"/>
                <a:gd name="connsiteX199" fmla="*/ 190280 w 1199820"/>
                <a:gd name="connsiteY199" fmla="*/ 1186874 h 2550592"/>
                <a:gd name="connsiteX200" fmla="*/ 174424 w 1199820"/>
                <a:gd name="connsiteY200" fmla="*/ 1181589 h 2550592"/>
                <a:gd name="connsiteX201" fmla="*/ 158567 w 1199820"/>
                <a:gd name="connsiteY201" fmla="*/ 1149875 h 2550592"/>
                <a:gd name="connsiteX202" fmla="*/ 132139 w 1199820"/>
                <a:gd name="connsiteY202" fmla="*/ 1123448 h 2550592"/>
                <a:gd name="connsiteX203" fmla="*/ 95140 w 1199820"/>
                <a:gd name="connsiteY203" fmla="*/ 1128733 h 2550592"/>
                <a:gd name="connsiteX204" fmla="*/ 79284 w 1199820"/>
                <a:gd name="connsiteY204" fmla="*/ 1134019 h 2550592"/>
                <a:gd name="connsiteX205" fmla="*/ 52856 w 1199820"/>
                <a:gd name="connsiteY205" fmla="*/ 1128733 h 2550592"/>
                <a:gd name="connsiteX206" fmla="*/ 47570 w 1199820"/>
                <a:gd name="connsiteY206" fmla="*/ 1112876 h 2550592"/>
                <a:gd name="connsiteX207" fmla="*/ 36999 w 1199820"/>
                <a:gd name="connsiteY207" fmla="*/ 1023022 h 2550592"/>
                <a:gd name="connsiteX208" fmla="*/ 26428 w 1199820"/>
                <a:gd name="connsiteY208" fmla="*/ 980738 h 2550592"/>
                <a:gd name="connsiteX209" fmla="*/ 15857 w 1199820"/>
                <a:gd name="connsiteY209" fmla="*/ 964881 h 2550592"/>
                <a:gd name="connsiteX210" fmla="*/ 5286 w 1199820"/>
                <a:gd name="connsiteY210" fmla="*/ 922597 h 2550592"/>
                <a:gd name="connsiteX211" fmla="*/ 0 w 1199820"/>
                <a:gd name="connsiteY211" fmla="*/ 906740 h 2550592"/>
                <a:gd name="connsiteX212" fmla="*/ 1188 w 1199820"/>
                <a:gd name="connsiteY212" fmla="*/ 824615 h 2550592"/>
                <a:gd name="connsiteX213" fmla="*/ 17045 w 1199820"/>
                <a:gd name="connsiteY213" fmla="*/ 809155 h 2550592"/>
                <a:gd name="connsiteX214" fmla="*/ 40235 w 1199820"/>
                <a:gd name="connsiteY214" fmla="*/ 801425 h 2550592"/>
                <a:gd name="connsiteX215" fmla="*/ 58142 w 1199820"/>
                <a:gd name="connsiteY215" fmla="*/ 795743 h 2550592"/>
                <a:gd name="connsiteX216" fmla="*/ 63427 w 1199820"/>
                <a:gd name="connsiteY216" fmla="*/ 779887 h 2550592"/>
                <a:gd name="connsiteX217" fmla="*/ 68713 w 1199820"/>
                <a:gd name="connsiteY217" fmla="*/ 716460 h 2550592"/>
                <a:gd name="connsiteX218" fmla="*/ 84569 w 1199820"/>
                <a:gd name="connsiteY218" fmla="*/ 684747 h 2550592"/>
                <a:gd name="connsiteX219" fmla="*/ 89855 w 1199820"/>
                <a:gd name="connsiteY219" fmla="*/ 668890 h 2550592"/>
                <a:gd name="connsiteX220" fmla="*/ 84569 w 1199820"/>
                <a:gd name="connsiteY220" fmla="*/ 647748 h 2550592"/>
                <a:gd name="connsiteX221" fmla="*/ 68713 w 1199820"/>
                <a:gd name="connsiteY221" fmla="*/ 637177 h 2550592"/>
                <a:gd name="connsiteX222" fmla="*/ 58142 w 1199820"/>
                <a:gd name="connsiteY222" fmla="*/ 621320 h 2550592"/>
                <a:gd name="connsiteX223" fmla="*/ 47570 w 1199820"/>
                <a:gd name="connsiteY223" fmla="*/ 610749 h 2550592"/>
                <a:gd name="connsiteX224" fmla="*/ 31714 w 1199820"/>
                <a:gd name="connsiteY224" fmla="*/ 563179 h 2550592"/>
                <a:gd name="connsiteX225" fmla="*/ 26428 w 1199820"/>
                <a:gd name="connsiteY225" fmla="*/ 547323 h 2550592"/>
                <a:gd name="connsiteX226" fmla="*/ 21143 w 1199820"/>
                <a:gd name="connsiteY226" fmla="*/ 531466 h 2550592"/>
                <a:gd name="connsiteX227" fmla="*/ 26428 w 1199820"/>
                <a:gd name="connsiteY227" fmla="*/ 462754 h 2550592"/>
                <a:gd name="connsiteX228" fmla="*/ 30060 w 1199820"/>
                <a:gd name="connsiteY228" fmla="*/ 444452 h 2550592"/>
                <a:gd name="connsiteX229" fmla="*/ 38977 w 1199820"/>
                <a:gd name="connsiteY229" fmla="*/ 424964 h 2550592"/>
                <a:gd name="connsiteX230" fmla="*/ 58142 w 1199820"/>
                <a:gd name="connsiteY230" fmla="*/ 399327 h 2550592"/>
                <a:gd name="connsiteX231" fmla="*/ 42285 w 1199820"/>
                <a:gd name="connsiteY231" fmla="*/ 394042 h 2550592"/>
                <a:gd name="connsiteX232" fmla="*/ 793 w 1199820"/>
                <a:gd name="connsiteY232" fmla="*/ 373295 h 2550592"/>
                <a:gd name="connsiteX0" fmla="*/ 793 w 1199820"/>
                <a:gd name="connsiteY0" fmla="*/ 373295 h 2550592"/>
                <a:gd name="connsiteX1" fmla="*/ 43076 w 1199820"/>
                <a:gd name="connsiteY1" fmla="*/ 354598 h 2550592"/>
                <a:gd name="connsiteX2" fmla="*/ 68713 w 1199820"/>
                <a:gd name="connsiteY2" fmla="*/ 341186 h 2550592"/>
                <a:gd name="connsiteX3" fmla="*/ 100426 w 1199820"/>
                <a:gd name="connsiteY3" fmla="*/ 325330 h 2550592"/>
                <a:gd name="connsiteX4" fmla="*/ 116283 w 1199820"/>
                <a:gd name="connsiteY4" fmla="*/ 314759 h 2550592"/>
                <a:gd name="connsiteX5" fmla="*/ 153281 w 1199820"/>
                <a:gd name="connsiteY5" fmla="*/ 304187 h 2550592"/>
                <a:gd name="connsiteX6" fmla="*/ 169138 w 1199820"/>
                <a:gd name="connsiteY6" fmla="*/ 293616 h 2550592"/>
                <a:gd name="connsiteX7" fmla="*/ 195566 w 1199820"/>
                <a:gd name="connsiteY7" fmla="*/ 267189 h 2550592"/>
                <a:gd name="connsiteX8" fmla="*/ 221994 w 1199820"/>
                <a:gd name="connsiteY8" fmla="*/ 251332 h 2550592"/>
                <a:gd name="connsiteX9" fmla="*/ 253707 w 1199820"/>
                <a:gd name="connsiteY9" fmla="*/ 230190 h 2550592"/>
                <a:gd name="connsiteX10" fmla="*/ 274849 w 1199820"/>
                <a:gd name="connsiteY10" fmla="*/ 224904 h 2550592"/>
                <a:gd name="connsiteX11" fmla="*/ 290706 w 1199820"/>
                <a:gd name="connsiteY11" fmla="*/ 219619 h 2550592"/>
                <a:gd name="connsiteX12" fmla="*/ 317133 w 1199820"/>
                <a:gd name="connsiteY12" fmla="*/ 214333 h 2550592"/>
                <a:gd name="connsiteX13" fmla="*/ 348847 w 1199820"/>
                <a:gd name="connsiteY13" fmla="*/ 203762 h 2550592"/>
                <a:gd name="connsiteX14" fmla="*/ 364703 w 1199820"/>
                <a:gd name="connsiteY14" fmla="*/ 198476 h 2550592"/>
                <a:gd name="connsiteX15" fmla="*/ 380560 w 1199820"/>
                <a:gd name="connsiteY15" fmla="*/ 182620 h 2550592"/>
                <a:gd name="connsiteX16" fmla="*/ 412273 w 1199820"/>
                <a:gd name="connsiteY16" fmla="*/ 166763 h 2550592"/>
                <a:gd name="connsiteX17" fmla="*/ 428130 w 1199820"/>
                <a:gd name="connsiteY17" fmla="*/ 150907 h 2550592"/>
                <a:gd name="connsiteX18" fmla="*/ 443987 w 1199820"/>
                <a:gd name="connsiteY18" fmla="*/ 145621 h 2550592"/>
                <a:gd name="connsiteX19" fmla="*/ 475700 w 1199820"/>
                <a:gd name="connsiteY19" fmla="*/ 124479 h 2550592"/>
                <a:gd name="connsiteX20" fmla="*/ 507413 w 1199820"/>
                <a:gd name="connsiteY20" fmla="*/ 108622 h 2550592"/>
                <a:gd name="connsiteX21" fmla="*/ 549698 w 1199820"/>
                <a:gd name="connsiteY21" fmla="*/ 98051 h 2550592"/>
                <a:gd name="connsiteX22" fmla="*/ 581411 w 1199820"/>
                <a:gd name="connsiteY22" fmla="*/ 76909 h 2550592"/>
                <a:gd name="connsiteX23" fmla="*/ 613124 w 1199820"/>
                <a:gd name="connsiteY23" fmla="*/ 66338 h 2550592"/>
                <a:gd name="connsiteX24" fmla="*/ 628981 w 1199820"/>
                <a:gd name="connsiteY24" fmla="*/ 61052 h 2550592"/>
                <a:gd name="connsiteX25" fmla="*/ 644837 w 1199820"/>
                <a:gd name="connsiteY25" fmla="*/ 50481 h 2550592"/>
                <a:gd name="connsiteX26" fmla="*/ 674106 w 1199820"/>
                <a:gd name="connsiteY26" fmla="*/ 27686 h 2550592"/>
                <a:gd name="connsiteX27" fmla="*/ 728220 w 1199820"/>
                <a:gd name="connsiteY27" fmla="*/ 0 h 2550592"/>
                <a:gd name="connsiteX28" fmla="*/ 724121 w 1199820"/>
                <a:gd name="connsiteY28" fmla="*/ 45196 h 2550592"/>
                <a:gd name="connsiteX29" fmla="*/ 697693 w 1199820"/>
                <a:gd name="connsiteY29" fmla="*/ 103337 h 2550592"/>
                <a:gd name="connsiteX30" fmla="*/ 692407 w 1199820"/>
                <a:gd name="connsiteY30" fmla="*/ 119193 h 2550592"/>
                <a:gd name="connsiteX31" fmla="*/ 697693 w 1199820"/>
                <a:gd name="connsiteY31" fmla="*/ 135050 h 2550592"/>
                <a:gd name="connsiteX32" fmla="*/ 729406 w 1199820"/>
                <a:gd name="connsiteY32" fmla="*/ 150907 h 2550592"/>
                <a:gd name="connsiteX33" fmla="*/ 739977 w 1199820"/>
                <a:gd name="connsiteY33" fmla="*/ 166763 h 2550592"/>
                <a:gd name="connsiteX34" fmla="*/ 713550 w 1199820"/>
                <a:gd name="connsiteY34" fmla="*/ 193191 h 2550592"/>
                <a:gd name="connsiteX35" fmla="*/ 713550 w 1199820"/>
                <a:gd name="connsiteY35" fmla="*/ 224904 h 2550592"/>
                <a:gd name="connsiteX36" fmla="*/ 747312 w 1199820"/>
                <a:gd name="connsiteY36" fmla="*/ 230190 h 2550592"/>
                <a:gd name="connsiteX37" fmla="*/ 745263 w 1199820"/>
                <a:gd name="connsiteY37" fmla="*/ 335901 h 2550592"/>
                <a:gd name="connsiteX38" fmla="*/ 734692 w 1199820"/>
                <a:gd name="connsiteY38" fmla="*/ 367614 h 2550592"/>
                <a:gd name="connsiteX39" fmla="*/ 734692 w 1199820"/>
                <a:gd name="connsiteY39" fmla="*/ 441612 h 2550592"/>
                <a:gd name="connsiteX40" fmla="*/ 739977 w 1199820"/>
                <a:gd name="connsiteY40" fmla="*/ 457468 h 2550592"/>
                <a:gd name="connsiteX41" fmla="*/ 755834 w 1199820"/>
                <a:gd name="connsiteY41" fmla="*/ 468039 h 2550592"/>
                <a:gd name="connsiteX42" fmla="*/ 776976 w 1199820"/>
                <a:gd name="connsiteY42" fmla="*/ 494467 h 2550592"/>
                <a:gd name="connsiteX43" fmla="*/ 787547 w 1199820"/>
                <a:gd name="connsiteY43" fmla="*/ 584322 h 2550592"/>
                <a:gd name="connsiteX44" fmla="*/ 792833 w 1199820"/>
                <a:gd name="connsiteY44" fmla="*/ 605464 h 2550592"/>
                <a:gd name="connsiteX45" fmla="*/ 835117 w 1199820"/>
                <a:gd name="connsiteY45" fmla="*/ 621320 h 2550592"/>
                <a:gd name="connsiteX46" fmla="*/ 872116 w 1199820"/>
                <a:gd name="connsiteY46" fmla="*/ 658319 h 2550592"/>
                <a:gd name="connsiteX47" fmla="*/ 914400 w 1199820"/>
                <a:gd name="connsiteY47" fmla="*/ 663605 h 2550592"/>
                <a:gd name="connsiteX48" fmla="*/ 930257 w 1199820"/>
                <a:gd name="connsiteY48" fmla="*/ 668890 h 2550592"/>
                <a:gd name="connsiteX49" fmla="*/ 940828 w 1199820"/>
                <a:gd name="connsiteY49" fmla="*/ 684747 h 2550592"/>
                <a:gd name="connsiteX50" fmla="*/ 956685 w 1199820"/>
                <a:gd name="connsiteY50" fmla="*/ 695318 h 2550592"/>
                <a:gd name="connsiteX51" fmla="*/ 977827 w 1199820"/>
                <a:gd name="connsiteY51" fmla="*/ 716460 h 2550592"/>
                <a:gd name="connsiteX52" fmla="*/ 993684 w 1199820"/>
                <a:gd name="connsiteY52" fmla="*/ 748174 h 2550592"/>
                <a:gd name="connsiteX53" fmla="*/ 1014826 w 1199820"/>
                <a:gd name="connsiteY53" fmla="*/ 779887 h 2550592"/>
                <a:gd name="connsiteX54" fmla="*/ 1020111 w 1199820"/>
                <a:gd name="connsiteY54" fmla="*/ 795743 h 2550592"/>
                <a:gd name="connsiteX55" fmla="*/ 1030683 w 1199820"/>
                <a:gd name="connsiteY55" fmla="*/ 848599 h 2550592"/>
                <a:gd name="connsiteX56" fmla="*/ 1046539 w 1199820"/>
                <a:gd name="connsiteY56" fmla="*/ 859170 h 2550592"/>
                <a:gd name="connsiteX57" fmla="*/ 1083538 w 1199820"/>
                <a:gd name="connsiteY57" fmla="*/ 901454 h 2550592"/>
                <a:gd name="connsiteX58" fmla="*/ 1109966 w 1199820"/>
                <a:gd name="connsiteY58" fmla="*/ 917311 h 2550592"/>
                <a:gd name="connsiteX59" fmla="*/ 1125822 w 1199820"/>
                <a:gd name="connsiteY59" fmla="*/ 927882 h 2550592"/>
                <a:gd name="connsiteX60" fmla="*/ 1141679 w 1199820"/>
                <a:gd name="connsiteY60" fmla="*/ 933168 h 2550592"/>
                <a:gd name="connsiteX61" fmla="*/ 1146965 w 1199820"/>
                <a:gd name="connsiteY61" fmla="*/ 949024 h 2550592"/>
                <a:gd name="connsiteX62" fmla="*/ 1157536 w 1199820"/>
                <a:gd name="connsiteY62" fmla="*/ 959596 h 2550592"/>
                <a:gd name="connsiteX63" fmla="*/ 1146965 w 1199820"/>
                <a:gd name="connsiteY63" fmla="*/ 964881 h 2550592"/>
                <a:gd name="connsiteX64" fmla="*/ 1131108 w 1199820"/>
                <a:gd name="connsiteY64" fmla="*/ 959596 h 2550592"/>
                <a:gd name="connsiteX65" fmla="*/ 1083538 w 1199820"/>
                <a:gd name="connsiteY65" fmla="*/ 964881 h 2550592"/>
                <a:gd name="connsiteX66" fmla="*/ 1104680 w 1199820"/>
                <a:gd name="connsiteY66" fmla="*/ 1017737 h 2550592"/>
                <a:gd name="connsiteX67" fmla="*/ 1125822 w 1199820"/>
                <a:gd name="connsiteY67" fmla="*/ 1065307 h 2550592"/>
                <a:gd name="connsiteX68" fmla="*/ 1131108 w 1199820"/>
                <a:gd name="connsiteY68" fmla="*/ 1081163 h 2550592"/>
                <a:gd name="connsiteX69" fmla="*/ 1125822 w 1199820"/>
                <a:gd name="connsiteY69" fmla="*/ 1118162 h 2550592"/>
                <a:gd name="connsiteX70" fmla="*/ 1109966 w 1199820"/>
                <a:gd name="connsiteY70" fmla="*/ 1123448 h 2550592"/>
                <a:gd name="connsiteX71" fmla="*/ 1099395 w 1199820"/>
                <a:gd name="connsiteY71" fmla="*/ 1139304 h 2550592"/>
                <a:gd name="connsiteX72" fmla="*/ 1083538 w 1199820"/>
                <a:gd name="connsiteY72" fmla="*/ 1149875 h 2550592"/>
                <a:gd name="connsiteX73" fmla="*/ 1067681 w 1199820"/>
                <a:gd name="connsiteY73" fmla="*/ 1144590 h 2550592"/>
                <a:gd name="connsiteX74" fmla="*/ 1046539 w 1199820"/>
                <a:gd name="connsiteY74" fmla="*/ 1134019 h 2550592"/>
                <a:gd name="connsiteX75" fmla="*/ 1041254 w 1199820"/>
                <a:gd name="connsiteY75" fmla="*/ 1155161 h 2550592"/>
                <a:gd name="connsiteX76" fmla="*/ 1020111 w 1199820"/>
                <a:gd name="connsiteY76" fmla="*/ 1213302 h 2550592"/>
                <a:gd name="connsiteX77" fmla="*/ 998969 w 1199820"/>
                <a:gd name="connsiteY77" fmla="*/ 1218587 h 2550592"/>
                <a:gd name="connsiteX78" fmla="*/ 972542 w 1199820"/>
                <a:gd name="connsiteY78" fmla="*/ 1260872 h 2550592"/>
                <a:gd name="connsiteX79" fmla="*/ 919686 w 1199820"/>
                <a:gd name="connsiteY79" fmla="*/ 1266157 h 2550592"/>
                <a:gd name="connsiteX80" fmla="*/ 924972 w 1199820"/>
                <a:gd name="connsiteY80" fmla="*/ 1297871 h 2550592"/>
                <a:gd name="connsiteX81" fmla="*/ 940828 w 1199820"/>
                <a:gd name="connsiteY81" fmla="*/ 1308442 h 2550592"/>
                <a:gd name="connsiteX82" fmla="*/ 993684 w 1199820"/>
                <a:gd name="connsiteY82" fmla="*/ 1313727 h 2550592"/>
                <a:gd name="connsiteX83" fmla="*/ 1025397 w 1199820"/>
                <a:gd name="connsiteY83" fmla="*/ 1324298 h 2550592"/>
                <a:gd name="connsiteX84" fmla="*/ 1046539 w 1199820"/>
                <a:gd name="connsiteY84" fmla="*/ 1387725 h 2550592"/>
                <a:gd name="connsiteX85" fmla="*/ 1057110 w 1199820"/>
                <a:gd name="connsiteY85" fmla="*/ 1419438 h 2550592"/>
                <a:gd name="connsiteX86" fmla="*/ 1067681 w 1199820"/>
                <a:gd name="connsiteY86" fmla="*/ 1456437 h 2550592"/>
                <a:gd name="connsiteX87" fmla="*/ 1083538 w 1199820"/>
                <a:gd name="connsiteY87" fmla="*/ 1467008 h 2550592"/>
                <a:gd name="connsiteX88" fmla="*/ 1078252 w 1199820"/>
                <a:gd name="connsiteY88" fmla="*/ 1493436 h 2550592"/>
                <a:gd name="connsiteX89" fmla="*/ 1067681 w 1199820"/>
                <a:gd name="connsiteY89" fmla="*/ 1525149 h 2550592"/>
                <a:gd name="connsiteX90" fmla="*/ 1072967 w 1199820"/>
                <a:gd name="connsiteY90" fmla="*/ 1541006 h 2550592"/>
                <a:gd name="connsiteX91" fmla="*/ 1083538 w 1199820"/>
                <a:gd name="connsiteY91" fmla="*/ 1556863 h 2550592"/>
                <a:gd name="connsiteX92" fmla="*/ 1062396 w 1199820"/>
                <a:gd name="connsiteY92" fmla="*/ 1588576 h 2550592"/>
                <a:gd name="connsiteX93" fmla="*/ 1051825 w 1199820"/>
                <a:gd name="connsiteY93" fmla="*/ 1604433 h 2550592"/>
                <a:gd name="connsiteX94" fmla="*/ 1046539 w 1199820"/>
                <a:gd name="connsiteY94" fmla="*/ 1620289 h 2550592"/>
                <a:gd name="connsiteX95" fmla="*/ 1020111 w 1199820"/>
                <a:gd name="connsiteY95" fmla="*/ 1625575 h 2550592"/>
                <a:gd name="connsiteX96" fmla="*/ 1009540 w 1199820"/>
                <a:gd name="connsiteY96" fmla="*/ 1641431 h 2550592"/>
                <a:gd name="connsiteX97" fmla="*/ 998969 w 1199820"/>
                <a:gd name="connsiteY97" fmla="*/ 1673145 h 2550592"/>
                <a:gd name="connsiteX98" fmla="*/ 1025397 w 1199820"/>
                <a:gd name="connsiteY98" fmla="*/ 1699572 h 2550592"/>
                <a:gd name="connsiteX99" fmla="*/ 1035968 w 1199820"/>
                <a:gd name="connsiteY99" fmla="*/ 1715429 h 2550592"/>
                <a:gd name="connsiteX100" fmla="*/ 1067681 w 1199820"/>
                <a:gd name="connsiteY100" fmla="*/ 1731286 h 2550592"/>
                <a:gd name="connsiteX101" fmla="*/ 1057110 w 1199820"/>
                <a:gd name="connsiteY101" fmla="*/ 1757713 h 2550592"/>
                <a:gd name="connsiteX102" fmla="*/ 1025397 w 1199820"/>
                <a:gd name="connsiteY102" fmla="*/ 1768285 h 2550592"/>
                <a:gd name="connsiteX103" fmla="*/ 1009540 w 1199820"/>
                <a:gd name="connsiteY103" fmla="*/ 1784141 h 2550592"/>
                <a:gd name="connsiteX104" fmla="*/ 993684 w 1199820"/>
                <a:gd name="connsiteY104" fmla="*/ 1794712 h 2550592"/>
                <a:gd name="connsiteX105" fmla="*/ 967256 w 1199820"/>
                <a:gd name="connsiteY105" fmla="*/ 1821140 h 2550592"/>
                <a:gd name="connsiteX106" fmla="*/ 956685 w 1199820"/>
                <a:gd name="connsiteY106" fmla="*/ 1836997 h 2550592"/>
                <a:gd name="connsiteX107" fmla="*/ 940828 w 1199820"/>
                <a:gd name="connsiteY107" fmla="*/ 1847568 h 2550592"/>
                <a:gd name="connsiteX108" fmla="*/ 930257 w 1199820"/>
                <a:gd name="connsiteY108" fmla="*/ 1879281 h 2550592"/>
                <a:gd name="connsiteX109" fmla="*/ 935543 w 1199820"/>
                <a:gd name="connsiteY109" fmla="*/ 1910994 h 2550592"/>
                <a:gd name="connsiteX110" fmla="*/ 946114 w 1199820"/>
                <a:gd name="connsiteY110" fmla="*/ 1942708 h 2550592"/>
                <a:gd name="connsiteX111" fmla="*/ 951399 w 1199820"/>
                <a:gd name="connsiteY111" fmla="*/ 1958564 h 2550592"/>
                <a:gd name="connsiteX112" fmla="*/ 956685 w 1199820"/>
                <a:gd name="connsiteY112" fmla="*/ 1974421 h 2550592"/>
                <a:gd name="connsiteX113" fmla="*/ 961970 w 1199820"/>
                <a:gd name="connsiteY113" fmla="*/ 1990278 h 2550592"/>
                <a:gd name="connsiteX114" fmla="*/ 967256 w 1199820"/>
                <a:gd name="connsiteY114" fmla="*/ 2074846 h 2550592"/>
                <a:gd name="connsiteX115" fmla="*/ 972542 w 1199820"/>
                <a:gd name="connsiteY115" fmla="*/ 2090703 h 2550592"/>
                <a:gd name="connsiteX116" fmla="*/ 988398 w 1199820"/>
                <a:gd name="connsiteY116" fmla="*/ 2106560 h 2550592"/>
                <a:gd name="connsiteX117" fmla="*/ 998969 w 1199820"/>
                <a:gd name="connsiteY117" fmla="*/ 2185843 h 2550592"/>
                <a:gd name="connsiteX118" fmla="*/ 1009540 w 1199820"/>
                <a:gd name="connsiteY118" fmla="*/ 2249270 h 2550592"/>
                <a:gd name="connsiteX119" fmla="*/ 1030683 w 1199820"/>
                <a:gd name="connsiteY119" fmla="*/ 2286268 h 2550592"/>
                <a:gd name="connsiteX120" fmla="*/ 1046539 w 1199820"/>
                <a:gd name="connsiteY120" fmla="*/ 2333838 h 2550592"/>
                <a:gd name="connsiteX121" fmla="*/ 1051825 w 1199820"/>
                <a:gd name="connsiteY121" fmla="*/ 2349695 h 2550592"/>
                <a:gd name="connsiteX122" fmla="*/ 1083538 w 1199820"/>
                <a:gd name="connsiteY122" fmla="*/ 2381408 h 2550592"/>
                <a:gd name="connsiteX123" fmla="*/ 1136394 w 1199820"/>
                <a:gd name="connsiteY123" fmla="*/ 2434264 h 2550592"/>
                <a:gd name="connsiteX124" fmla="*/ 1199820 w 1199820"/>
                <a:gd name="connsiteY124" fmla="*/ 2444835 h 2550592"/>
                <a:gd name="connsiteX125" fmla="*/ 1194535 w 1199820"/>
                <a:gd name="connsiteY125" fmla="*/ 2460691 h 2550592"/>
                <a:gd name="connsiteX126" fmla="*/ 1189249 w 1199820"/>
                <a:gd name="connsiteY126" fmla="*/ 2481834 h 2550592"/>
                <a:gd name="connsiteX127" fmla="*/ 1173392 w 1199820"/>
                <a:gd name="connsiteY127" fmla="*/ 2487119 h 2550592"/>
                <a:gd name="connsiteX128" fmla="*/ 1146965 w 1199820"/>
                <a:gd name="connsiteY128" fmla="*/ 2492405 h 2550592"/>
                <a:gd name="connsiteX129" fmla="*/ 1131108 w 1199820"/>
                <a:gd name="connsiteY129" fmla="*/ 2518833 h 2550592"/>
                <a:gd name="connsiteX130" fmla="*/ 1099395 w 1199820"/>
                <a:gd name="connsiteY130" fmla="*/ 2529404 h 2550592"/>
                <a:gd name="connsiteX131" fmla="*/ 1088824 w 1199820"/>
                <a:gd name="connsiteY131" fmla="*/ 2545260 h 2550592"/>
                <a:gd name="connsiteX132" fmla="*/ 1051825 w 1199820"/>
                <a:gd name="connsiteY132" fmla="*/ 2545260 h 2550592"/>
                <a:gd name="connsiteX133" fmla="*/ 1025397 w 1199820"/>
                <a:gd name="connsiteY133" fmla="*/ 2524118 h 2550592"/>
                <a:gd name="connsiteX134" fmla="*/ 993684 w 1199820"/>
                <a:gd name="connsiteY134" fmla="*/ 2502976 h 2550592"/>
                <a:gd name="connsiteX135" fmla="*/ 956685 w 1199820"/>
                <a:gd name="connsiteY135" fmla="*/ 2460691 h 2550592"/>
                <a:gd name="connsiteX136" fmla="*/ 924972 w 1199820"/>
                <a:gd name="connsiteY136" fmla="*/ 2450120 h 2550592"/>
                <a:gd name="connsiteX137" fmla="*/ 914400 w 1199820"/>
                <a:gd name="connsiteY137" fmla="*/ 2434264 h 2550592"/>
                <a:gd name="connsiteX138" fmla="*/ 882687 w 1199820"/>
                <a:gd name="connsiteY138" fmla="*/ 2418407 h 2550592"/>
                <a:gd name="connsiteX139" fmla="*/ 856259 w 1199820"/>
                <a:gd name="connsiteY139" fmla="*/ 2397265 h 2550592"/>
                <a:gd name="connsiteX140" fmla="*/ 840403 w 1199820"/>
                <a:gd name="connsiteY140" fmla="*/ 2365552 h 2550592"/>
                <a:gd name="connsiteX141" fmla="*/ 829832 w 1199820"/>
                <a:gd name="connsiteY141" fmla="*/ 2333838 h 2550592"/>
                <a:gd name="connsiteX142" fmla="*/ 819261 w 1199820"/>
                <a:gd name="connsiteY142" fmla="*/ 2302125 h 2550592"/>
                <a:gd name="connsiteX143" fmla="*/ 813975 w 1199820"/>
                <a:gd name="connsiteY143" fmla="*/ 2286268 h 2550592"/>
                <a:gd name="connsiteX144" fmla="*/ 803404 w 1199820"/>
                <a:gd name="connsiteY144" fmla="*/ 2270412 h 2550592"/>
                <a:gd name="connsiteX145" fmla="*/ 798118 w 1199820"/>
                <a:gd name="connsiteY145" fmla="*/ 2222842 h 2550592"/>
                <a:gd name="connsiteX146" fmla="*/ 792833 w 1199820"/>
                <a:gd name="connsiteY146" fmla="*/ 2206985 h 2550592"/>
                <a:gd name="connsiteX147" fmla="*/ 776976 w 1199820"/>
                <a:gd name="connsiteY147" fmla="*/ 2191128 h 2550592"/>
                <a:gd name="connsiteX148" fmla="*/ 761120 w 1199820"/>
                <a:gd name="connsiteY148" fmla="*/ 2180557 h 2550592"/>
                <a:gd name="connsiteX149" fmla="*/ 750548 w 1199820"/>
                <a:gd name="connsiteY149" fmla="*/ 2191128 h 2550592"/>
                <a:gd name="connsiteX150" fmla="*/ 734692 w 1199820"/>
                <a:gd name="connsiteY150" fmla="*/ 2196414 h 2550592"/>
                <a:gd name="connsiteX151" fmla="*/ 718835 w 1199820"/>
                <a:gd name="connsiteY151" fmla="*/ 2206985 h 2550592"/>
                <a:gd name="connsiteX152" fmla="*/ 702978 w 1199820"/>
                <a:gd name="connsiteY152" fmla="*/ 2201700 h 2550592"/>
                <a:gd name="connsiteX153" fmla="*/ 697693 w 1199820"/>
                <a:gd name="connsiteY153" fmla="*/ 2175272 h 2550592"/>
                <a:gd name="connsiteX154" fmla="*/ 692407 w 1199820"/>
                <a:gd name="connsiteY154" fmla="*/ 2159415 h 2550592"/>
                <a:gd name="connsiteX155" fmla="*/ 660694 w 1199820"/>
                <a:gd name="connsiteY155" fmla="*/ 2138273 h 2550592"/>
                <a:gd name="connsiteX156" fmla="*/ 628981 w 1199820"/>
                <a:gd name="connsiteY156" fmla="*/ 2122416 h 2550592"/>
                <a:gd name="connsiteX157" fmla="*/ 623695 w 1199820"/>
                <a:gd name="connsiteY157" fmla="*/ 2106560 h 2550592"/>
                <a:gd name="connsiteX158" fmla="*/ 602553 w 1199820"/>
                <a:gd name="connsiteY158" fmla="*/ 2101274 h 2550592"/>
                <a:gd name="connsiteX159" fmla="*/ 570840 w 1199820"/>
                <a:gd name="connsiteY159" fmla="*/ 2095989 h 2550592"/>
                <a:gd name="connsiteX160" fmla="*/ 517984 w 1199820"/>
                <a:gd name="connsiteY160" fmla="*/ 2080132 h 2550592"/>
                <a:gd name="connsiteX161" fmla="*/ 491557 w 1199820"/>
                <a:gd name="connsiteY161" fmla="*/ 2085417 h 2550592"/>
                <a:gd name="connsiteX162" fmla="*/ 480985 w 1199820"/>
                <a:gd name="connsiteY162" fmla="*/ 2117131 h 2550592"/>
                <a:gd name="connsiteX163" fmla="*/ 475700 w 1199820"/>
                <a:gd name="connsiteY163" fmla="*/ 2132987 h 2550592"/>
                <a:gd name="connsiteX164" fmla="*/ 449272 w 1199820"/>
                <a:gd name="connsiteY164" fmla="*/ 2154130 h 2550592"/>
                <a:gd name="connsiteX165" fmla="*/ 422844 w 1199820"/>
                <a:gd name="connsiteY165" fmla="*/ 2148844 h 2550592"/>
                <a:gd name="connsiteX166" fmla="*/ 406988 w 1199820"/>
                <a:gd name="connsiteY166" fmla="*/ 2143559 h 2550592"/>
                <a:gd name="connsiteX167" fmla="*/ 401702 w 1199820"/>
                <a:gd name="connsiteY167" fmla="*/ 2127702 h 2550592"/>
                <a:gd name="connsiteX168" fmla="*/ 369989 w 1199820"/>
                <a:gd name="connsiteY168" fmla="*/ 2122416 h 2550592"/>
                <a:gd name="connsiteX169" fmla="*/ 354923 w 1199820"/>
                <a:gd name="connsiteY169" fmla="*/ 2096780 h 2550592"/>
                <a:gd name="connsiteX170" fmla="*/ 369989 w 1199820"/>
                <a:gd name="connsiteY170" fmla="*/ 2037848 h 2550592"/>
                <a:gd name="connsiteX171" fmla="*/ 375274 w 1199820"/>
                <a:gd name="connsiteY171" fmla="*/ 2021991 h 2550592"/>
                <a:gd name="connsiteX172" fmla="*/ 380560 w 1199820"/>
                <a:gd name="connsiteY172" fmla="*/ 2000849 h 2550592"/>
                <a:gd name="connsiteX173" fmla="*/ 375274 w 1199820"/>
                <a:gd name="connsiteY173" fmla="*/ 1932137 h 2550592"/>
                <a:gd name="connsiteX174" fmla="*/ 369989 w 1199820"/>
                <a:gd name="connsiteY174" fmla="*/ 1916280 h 2550592"/>
                <a:gd name="connsiteX175" fmla="*/ 364703 w 1199820"/>
                <a:gd name="connsiteY175" fmla="*/ 1895138 h 2550592"/>
                <a:gd name="connsiteX176" fmla="*/ 348847 w 1199820"/>
                <a:gd name="connsiteY176" fmla="*/ 1836997 h 2550592"/>
                <a:gd name="connsiteX177" fmla="*/ 332990 w 1199820"/>
                <a:gd name="connsiteY177" fmla="*/ 1826426 h 2550592"/>
                <a:gd name="connsiteX178" fmla="*/ 317133 w 1199820"/>
                <a:gd name="connsiteY178" fmla="*/ 1778856 h 2550592"/>
                <a:gd name="connsiteX179" fmla="*/ 311848 w 1199820"/>
                <a:gd name="connsiteY179" fmla="*/ 1762999 h 2550592"/>
                <a:gd name="connsiteX180" fmla="*/ 306562 w 1199820"/>
                <a:gd name="connsiteY180" fmla="*/ 1747142 h 2550592"/>
                <a:gd name="connsiteX181" fmla="*/ 297433 w 1199820"/>
                <a:gd name="connsiteY181" fmla="*/ 1717789 h 2550592"/>
                <a:gd name="connsiteX182" fmla="*/ 311848 w 1199820"/>
                <a:gd name="connsiteY182" fmla="*/ 1583290 h 2550592"/>
                <a:gd name="connsiteX183" fmla="*/ 306562 w 1199820"/>
                <a:gd name="connsiteY183" fmla="*/ 1567434 h 2550592"/>
                <a:gd name="connsiteX184" fmla="*/ 295991 w 1199820"/>
                <a:gd name="connsiteY184" fmla="*/ 1551577 h 2550592"/>
                <a:gd name="connsiteX185" fmla="*/ 301277 w 1199820"/>
                <a:gd name="connsiteY185" fmla="*/ 1530435 h 2550592"/>
                <a:gd name="connsiteX186" fmla="*/ 306562 w 1199820"/>
                <a:gd name="connsiteY186" fmla="*/ 1514578 h 2550592"/>
                <a:gd name="connsiteX187" fmla="*/ 311848 w 1199820"/>
                <a:gd name="connsiteY187" fmla="*/ 1472294 h 2550592"/>
                <a:gd name="connsiteX188" fmla="*/ 306562 w 1199820"/>
                <a:gd name="connsiteY188" fmla="*/ 1414153 h 2550592"/>
                <a:gd name="connsiteX189" fmla="*/ 295991 w 1199820"/>
                <a:gd name="connsiteY189" fmla="*/ 1382439 h 2550592"/>
                <a:gd name="connsiteX190" fmla="*/ 290706 w 1199820"/>
                <a:gd name="connsiteY190" fmla="*/ 1356012 h 2550592"/>
                <a:gd name="connsiteX191" fmla="*/ 280135 w 1199820"/>
                <a:gd name="connsiteY191" fmla="*/ 1340155 h 2550592"/>
                <a:gd name="connsiteX192" fmla="*/ 274849 w 1199820"/>
                <a:gd name="connsiteY192" fmla="*/ 1324298 h 2550592"/>
                <a:gd name="connsiteX193" fmla="*/ 269563 w 1199820"/>
                <a:gd name="connsiteY193" fmla="*/ 1292585 h 2550592"/>
                <a:gd name="connsiteX194" fmla="*/ 253707 w 1199820"/>
                <a:gd name="connsiteY194" fmla="*/ 1282014 h 2550592"/>
                <a:gd name="connsiteX195" fmla="*/ 238755 w 1199820"/>
                <a:gd name="connsiteY195" fmla="*/ 1258144 h 2550592"/>
                <a:gd name="connsiteX196" fmla="*/ 227279 w 1199820"/>
                <a:gd name="connsiteY196" fmla="*/ 1245015 h 2550592"/>
                <a:gd name="connsiteX197" fmla="*/ 211422 w 1199820"/>
                <a:gd name="connsiteY197" fmla="*/ 1234444 h 2550592"/>
                <a:gd name="connsiteX198" fmla="*/ 200851 w 1199820"/>
                <a:gd name="connsiteY198" fmla="*/ 1218587 h 2550592"/>
                <a:gd name="connsiteX199" fmla="*/ 190280 w 1199820"/>
                <a:gd name="connsiteY199" fmla="*/ 1186874 h 2550592"/>
                <a:gd name="connsiteX200" fmla="*/ 174424 w 1199820"/>
                <a:gd name="connsiteY200" fmla="*/ 1181589 h 2550592"/>
                <a:gd name="connsiteX201" fmla="*/ 158567 w 1199820"/>
                <a:gd name="connsiteY201" fmla="*/ 1149875 h 2550592"/>
                <a:gd name="connsiteX202" fmla="*/ 132139 w 1199820"/>
                <a:gd name="connsiteY202" fmla="*/ 1123448 h 2550592"/>
                <a:gd name="connsiteX203" fmla="*/ 95140 w 1199820"/>
                <a:gd name="connsiteY203" fmla="*/ 1128733 h 2550592"/>
                <a:gd name="connsiteX204" fmla="*/ 79284 w 1199820"/>
                <a:gd name="connsiteY204" fmla="*/ 1134019 h 2550592"/>
                <a:gd name="connsiteX205" fmla="*/ 52856 w 1199820"/>
                <a:gd name="connsiteY205" fmla="*/ 1128733 h 2550592"/>
                <a:gd name="connsiteX206" fmla="*/ 47570 w 1199820"/>
                <a:gd name="connsiteY206" fmla="*/ 1112876 h 2550592"/>
                <a:gd name="connsiteX207" fmla="*/ 36999 w 1199820"/>
                <a:gd name="connsiteY207" fmla="*/ 1023022 h 2550592"/>
                <a:gd name="connsiteX208" fmla="*/ 26428 w 1199820"/>
                <a:gd name="connsiteY208" fmla="*/ 980738 h 2550592"/>
                <a:gd name="connsiteX209" fmla="*/ 15857 w 1199820"/>
                <a:gd name="connsiteY209" fmla="*/ 964881 h 2550592"/>
                <a:gd name="connsiteX210" fmla="*/ 5286 w 1199820"/>
                <a:gd name="connsiteY210" fmla="*/ 922597 h 2550592"/>
                <a:gd name="connsiteX211" fmla="*/ 0 w 1199820"/>
                <a:gd name="connsiteY211" fmla="*/ 906740 h 2550592"/>
                <a:gd name="connsiteX212" fmla="*/ 1188 w 1199820"/>
                <a:gd name="connsiteY212" fmla="*/ 824615 h 2550592"/>
                <a:gd name="connsiteX213" fmla="*/ 17045 w 1199820"/>
                <a:gd name="connsiteY213" fmla="*/ 809155 h 2550592"/>
                <a:gd name="connsiteX214" fmla="*/ 40235 w 1199820"/>
                <a:gd name="connsiteY214" fmla="*/ 801425 h 2550592"/>
                <a:gd name="connsiteX215" fmla="*/ 58142 w 1199820"/>
                <a:gd name="connsiteY215" fmla="*/ 795743 h 2550592"/>
                <a:gd name="connsiteX216" fmla="*/ 63427 w 1199820"/>
                <a:gd name="connsiteY216" fmla="*/ 779887 h 2550592"/>
                <a:gd name="connsiteX217" fmla="*/ 68713 w 1199820"/>
                <a:gd name="connsiteY217" fmla="*/ 716460 h 2550592"/>
                <a:gd name="connsiteX218" fmla="*/ 84569 w 1199820"/>
                <a:gd name="connsiteY218" fmla="*/ 684747 h 2550592"/>
                <a:gd name="connsiteX219" fmla="*/ 89855 w 1199820"/>
                <a:gd name="connsiteY219" fmla="*/ 668890 h 2550592"/>
                <a:gd name="connsiteX220" fmla="*/ 84569 w 1199820"/>
                <a:gd name="connsiteY220" fmla="*/ 647748 h 2550592"/>
                <a:gd name="connsiteX221" fmla="*/ 68713 w 1199820"/>
                <a:gd name="connsiteY221" fmla="*/ 637177 h 2550592"/>
                <a:gd name="connsiteX222" fmla="*/ 58142 w 1199820"/>
                <a:gd name="connsiteY222" fmla="*/ 621320 h 2550592"/>
                <a:gd name="connsiteX223" fmla="*/ 47570 w 1199820"/>
                <a:gd name="connsiteY223" fmla="*/ 610749 h 2550592"/>
                <a:gd name="connsiteX224" fmla="*/ 31714 w 1199820"/>
                <a:gd name="connsiteY224" fmla="*/ 563179 h 2550592"/>
                <a:gd name="connsiteX225" fmla="*/ 26428 w 1199820"/>
                <a:gd name="connsiteY225" fmla="*/ 547323 h 2550592"/>
                <a:gd name="connsiteX226" fmla="*/ 21143 w 1199820"/>
                <a:gd name="connsiteY226" fmla="*/ 531466 h 2550592"/>
                <a:gd name="connsiteX227" fmla="*/ 26428 w 1199820"/>
                <a:gd name="connsiteY227" fmla="*/ 462754 h 2550592"/>
                <a:gd name="connsiteX228" fmla="*/ 30060 w 1199820"/>
                <a:gd name="connsiteY228" fmla="*/ 444452 h 2550592"/>
                <a:gd name="connsiteX229" fmla="*/ 38977 w 1199820"/>
                <a:gd name="connsiteY229" fmla="*/ 424964 h 2550592"/>
                <a:gd name="connsiteX230" fmla="*/ 58142 w 1199820"/>
                <a:gd name="connsiteY230" fmla="*/ 399327 h 2550592"/>
                <a:gd name="connsiteX231" fmla="*/ 42285 w 1199820"/>
                <a:gd name="connsiteY231" fmla="*/ 394042 h 2550592"/>
                <a:gd name="connsiteX232" fmla="*/ 793 w 1199820"/>
                <a:gd name="connsiteY232" fmla="*/ 373295 h 2550592"/>
                <a:gd name="connsiteX0" fmla="*/ 793 w 1199820"/>
                <a:gd name="connsiteY0" fmla="*/ 373295 h 2550592"/>
                <a:gd name="connsiteX1" fmla="*/ 43076 w 1199820"/>
                <a:gd name="connsiteY1" fmla="*/ 354598 h 2550592"/>
                <a:gd name="connsiteX2" fmla="*/ 68713 w 1199820"/>
                <a:gd name="connsiteY2" fmla="*/ 341186 h 2550592"/>
                <a:gd name="connsiteX3" fmla="*/ 100426 w 1199820"/>
                <a:gd name="connsiteY3" fmla="*/ 325330 h 2550592"/>
                <a:gd name="connsiteX4" fmla="*/ 116283 w 1199820"/>
                <a:gd name="connsiteY4" fmla="*/ 314759 h 2550592"/>
                <a:gd name="connsiteX5" fmla="*/ 153281 w 1199820"/>
                <a:gd name="connsiteY5" fmla="*/ 304187 h 2550592"/>
                <a:gd name="connsiteX6" fmla="*/ 169138 w 1199820"/>
                <a:gd name="connsiteY6" fmla="*/ 293616 h 2550592"/>
                <a:gd name="connsiteX7" fmla="*/ 195566 w 1199820"/>
                <a:gd name="connsiteY7" fmla="*/ 267189 h 2550592"/>
                <a:gd name="connsiteX8" fmla="*/ 221994 w 1199820"/>
                <a:gd name="connsiteY8" fmla="*/ 251332 h 2550592"/>
                <a:gd name="connsiteX9" fmla="*/ 253707 w 1199820"/>
                <a:gd name="connsiteY9" fmla="*/ 230190 h 2550592"/>
                <a:gd name="connsiteX10" fmla="*/ 274849 w 1199820"/>
                <a:gd name="connsiteY10" fmla="*/ 224904 h 2550592"/>
                <a:gd name="connsiteX11" fmla="*/ 290706 w 1199820"/>
                <a:gd name="connsiteY11" fmla="*/ 219619 h 2550592"/>
                <a:gd name="connsiteX12" fmla="*/ 317133 w 1199820"/>
                <a:gd name="connsiteY12" fmla="*/ 214333 h 2550592"/>
                <a:gd name="connsiteX13" fmla="*/ 348847 w 1199820"/>
                <a:gd name="connsiteY13" fmla="*/ 203762 h 2550592"/>
                <a:gd name="connsiteX14" fmla="*/ 364703 w 1199820"/>
                <a:gd name="connsiteY14" fmla="*/ 198476 h 2550592"/>
                <a:gd name="connsiteX15" fmla="*/ 380560 w 1199820"/>
                <a:gd name="connsiteY15" fmla="*/ 182620 h 2550592"/>
                <a:gd name="connsiteX16" fmla="*/ 412273 w 1199820"/>
                <a:gd name="connsiteY16" fmla="*/ 166763 h 2550592"/>
                <a:gd name="connsiteX17" fmla="*/ 428130 w 1199820"/>
                <a:gd name="connsiteY17" fmla="*/ 150907 h 2550592"/>
                <a:gd name="connsiteX18" fmla="*/ 443987 w 1199820"/>
                <a:gd name="connsiteY18" fmla="*/ 145621 h 2550592"/>
                <a:gd name="connsiteX19" fmla="*/ 475700 w 1199820"/>
                <a:gd name="connsiteY19" fmla="*/ 124479 h 2550592"/>
                <a:gd name="connsiteX20" fmla="*/ 507413 w 1199820"/>
                <a:gd name="connsiteY20" fmla="*/ 108622 h 2550592"/>
                <a:gd name="connsiteX21" fmla="*/ 549698 w 1199820"/>
                <a:gd name="connsiteY21" fmla="*/ 98051 h 2550592"/>
                <a:gd name="connsiteX22" fmla="*/ 581411 w 1199820"/>
                <a:gd name="connsiteY22" fmla="*/ 76909 h 2550592"/>
                <a:gd name="connsiteX23" fmla="*/ 613124 w 1199820"/>
                <a:gd name="connsiteY23" fmla="*/ 66338 h 2550592"/>
                <a:gd name="connsiteX24" fmla="*/ 628981 w 1199820"/>
                <a:gd name="connsiteY24" fmla="*/ 61052 h 2550592"/>
                <a:gd name="connsiteX25" fmla="*/ 644837 w 1199820"/>
                <a:gd name="connsiteY25" fmla="*/ 50481 h 2550592"/>
                <a:gd name="connsiteX26" fmla="*/ 674106 w 1199820"/>
                <a:gd name="connsiteY26" fmla="*/ 27686 h 2550592"/>
                <a:gd name="connsiteX27" fmla="*/ 728220 w 1199820"/>
                <a:gd name="connsiteY27" fmla="*/ 0 h 2550592"/>
                <a:gd name="connsiteX28" fmla="*/ 724121 w 1199820"/>
                <a:gd name="connsiteY28" fmla="*/ 45196 h 2550592"/>
                <a:gd name="connsiteX29" fmla="*/ 697693 w 1199820"/>
                <a:gd name="connsiteY29" fmla="*/ 103337 h 2550592"/>
                <a:gd name="connsiteX30" fmla="*/ 692407 w 1199820"/>
                <a:gd name="connsiteY30" fmla="*/ 119193 h 2550592"/>
                <a:gd name="connsiteX31" fmla="*/ 697693 w 1199820"/>
                <a:gd name="connsiteY31" fmla="*/ 135050 h 2550592"/>
                <a:gd name="connsiteX32" fmla="*/ 729406 w 1199820"/>
                <a:gd name="connsiteY32" fmla="*/ 150907 h 2550592"/>
                <a:gd name="connsiteX33" fmla="*/ 739977 w 1199820"/>
                <a:gd name="connsiteY33" fmla="*/ 166763 h 2550592"/>
                <a:gd name="connsiteX34" fmla="*/ 713550 w 1199820"/>
                <a:gd name="connsiteY34" fmla="*/ 193191 h 2550592"/>
                <a:gd name="connsiteX35" fmla="*/ 735554 w 1199820"/>
                <a:gd name="connsiteY35" fmla="*/ 210235 h 2550592"/>
                <a:gd name="connsiteX36" fmla="*/ 747312 w 1199820"/>
                <a:gd name="connsiteY36" fmla="*/ 230190 h 2550592"/>
                <a:gd name="connsiteX37" fmla="*/ 745263 w 1199820"/>
                <a:gd name="connsiteY37" fmla="*/ 335901 h 2550592"/>
                <a:gd name="connsiteX38" fmla="*/ 734692 w 1199820"/>
                <a:gd name="connsiteY38" fmla="*/ 367614 h 2550592"/>
                <a:gd name="connsiteX39" fmla="*/ 734692 w 1199820"/>
                <a:gd name="connsiteY39" fmla="*/ 441612 h 2550592"/>
                <a:gd name="connsiteX40" fmla="*/ 739977 w 1199820"/>
                <a:gd name="connsiteY40" fmla="*/ 457468 h 2550592"/>
                <a:gd name="connsiteX41" fmla="*/ 755834 w 1199820"/>
                <a:gd name="connsiteY41" fmla="*/ 468039 h 2550592"/>
                <a:gd name="connsiteX42" fmla="*/ 776976 w 1199820"/>
                <a:gd name="connsiteY42" fmla="*/ 494467 h 2550592"/>
                <a:gd name="connsiteX43" fmla="*/ 787547 w 1199820"/>
                <a:gd name="connsiteY43" fmla="*/ 584322 h 2550592"/>
                <a:gd name="connsiteX44" fmla="*/ 792833 w 1199820"/>
                <a:gd name="connsiteY44" fmla="*/ 605464 h 2550592"/>
                <a:gd name="connsiteX45" fmla="*/ 835117 w 1199820"/>
                <a:gd name="connsiteY45" fmla="*/ 621320 h 2550592"/>
                <a:gd name="connsiteX46" fmla="*/ 872116 w 1199820"/>
                <a:gd name="connsiteY46" fmla="*/ 658319 h 2550592"/>
                <a:gd name="connsiteX47" fmla="*/ 914400 w 1199820"/>
                <a:gd name="connsiteY47" fmla="*/ 663605 h 2550592"/>
                <a:gd name="connsiteX48" fmla="*/ 930257 w 1199820"/>
                <a:gd name="connsiteY48" fmla="*/ 668890 h 2550592"/>
                <a:gd name="connsiteX49" fmla="*/ 940828 w 1199820"/>
                <a:gd name="connsiteY49" fmla="*/ 684747 h 2550592"/>
                <a:gd name="connsiteX50" fmla="*/ 956685 w 1199820"/>
                <a:gd name="connsiteY50" fmla="*/ 695318 h 2550592"/>
                <a:gd name="connsiteX51" fmla="*/ 977827 w 1199820"/>
                <a:gd name="connsiteY51" fmla="*/ 716460 h 2550592"/>
                <a:gd name="connsiteX52" fmla="*/ 993684 w 1199820"/>
                <a:gd name="connsiteY52" fmla="*/ 748174 h 2550592"/>
                <a:gd name="connsiteX53" fmla="*/ 1014826 w 1199820"/>
                <a:gd name="connsiteY53" fmla="*/ 779887 h 2550592"/>
                <a:gd name="connsiteX54" fmla="*/ 1020111 w 1199820"/>
                <a:gd name="connsiteY54" fmla="*/ 795743 h 2550592"/>
                <a:gd name="connsiteX55" fmla="*/ 1030683 w 1199820"/>
                <a:gd name="connsiteY55" fmla="*/ 848599 h 2550592"/>
                <a:gd name="connsiteX56" fmla="*/ 1046539 w 1199820"/>
                <a:gd name="connsiteY56" fmla="*/ 859170 h 2550592"/>
                <a:gd name="connsiteX57" fmla="*/ 1083538 w 1199820"/>
                <a:gd name="connsiteY57" fmla="*/ 901454 h 2550592"/>
                <a:gd name="connsiteX58" fmla="*/ 1109966 w 1199820"/>
                <a:gd name="connsiteY58" fmla="*/ 917311 h 2550592"/>
                <a:gd name="connsiteX59" fmla="*/ 1125822 w 1199820"/>
                <a:gd name="connsiteY59" fmla="*/ 927882 h 2550592"/>
                <a:gd name="connsiteX60" fmla="*/ 1141679 w 1199820"/>
                <a:gd name="connsiteY60" fmla="*/ 933168 h 2550592"/>
                <a:gd name="connsiteX61" fmla="*/ 1146965 w 1199820"/>
                <a:gd name="connsiteY61" fmla="*/ 949024 h 2550592"/>
                <a:gd name="connsiteX62" fmla="*/ 1157536 w 1199820"/>
                <a:gd name="connsiteY62" fmla="*/ 959596 h 2550592"/>
                <a:gd name="connsiteX63" fmla="*/ 1146965 w 1199820"/>
                <a:gd name="connsiteY63" fmla="*/ 964881 h 2550592"/>
                <a:gd name="connsiteX64" fmla="*/ 1131108 w 1199820"/>
                <a:gd name="connsiteY64" fmla="*/ 959596 h 2550592"/>
                <a:gd name="connsiteX65" fmla="*/ 1083538 w 1199820"/>
                <a:gd name="connsiteY65" fmla="*/ 964881 h 2550592"/>
                <a:gd name="connsiteX66" fmla="*/ 1104680 w 1199820"/>
                <a:gd name="connsiteY66" fmla="*/ 1017737 h 2550592"/>
                <a:gd name="connsiteX67" fmla="*/ 1125822 w 1199820"/>
                <a:gd name="connsiteY67" fmla="*/ 1065307 h 2550592"/>
                <a:gd name="connsiteX68" fmla="*/ 1131108 w 1199820"/>
                <a:gd name="connsiteY68" fmla="*/ 1081163 h 2550592"/>
                <a:gd name="connsiteX69" fmla="*/ 1125822 w 1199820"/>
                <a:gd name="connsiteY69" fmla="*/ 1118162 h 2550592"/>
                <a:gd name="connsiteX70" fmla="*/ 1109966 w 1199820"/>
                <a:gd name="connsiteY70" fmla="*/ 1123448 h 2550592"/>
                <a:gd name="connsiteX71" fmla="*/ 1099395 w 1199820"/>
                <a:gd name="connsiteY71" fmla="*/ 1139304 h 2550592"/>
                <a:gd name="connsiteX72" fmla="*/ 1083538 w 1199820"/>
                <a:gd name="connsiteY72" fmla="*/ 1149875 h 2550592"/>
                <a:gd name="connsiteX73" fmla="*/ 1067681 w 1199820"/>
                <a:gd name="connsiteY73" fmla="*/ 1144590 h 2550592"/>
                <a:gd name="connsiteX74" fmla="*/ 1046539 w 1199820"/>
                <a:gd name="connsiteY74" fmla="*/ 1134019 h 2550592"/>
                <a:gd name="connsiteX75" fmla="*/ 1041254 w 1199820"/>
                <a:gd name="connsiteY75" fmla="*/ 1155161 h 2550592"/>
                <a:gd name="connsiteX76" fmla="*/ 1020111 w 1199820"/>
                <a:gd name="connsiteY76" fmla="*/ 1213302 h 2550592"/>
                <a:gd name="connsiteX77" fmla="*/ 998969 w 1199820"/>
                <a:gd name="connsiteY77" fmla="*/ 1218587 h 2550592"/>
                <a:gd name="connsiteX78" fmla="*/ 972542 w 1199820"/>
                <a:gd name="connsiteY78" fmla="*/ 1260872 h 2550592"/>
                <a:gd name="connsiteX79" fmla="*/ 919686 w 1199820"/>
                <a:gd name="connsiteY79" fmla="*/ 1266157 h 2550592"/>
                <a:gd name="connsiteX80" fmla="*/ 924972 w 1199820"/>
                <a:gd name="connsiteY80" fmla="*/ 1297871 h 2550592"/>
                <a:gd name="connsiteX81" fmla="*/ 940828 w 1199820"/>
                <a:gd name="connsiteY81" fmla="*/ 1308442 h 2550592"/>
                <a:gd name="connsiteX82" fmla="*/ 993684 w 1199820"/>
                <a:gd name="connsiteY82" fmla="*/ 1313727 h 2550592"/>
                <a:gd name="connsiteX83" fmla="*/ 1025397 w 1199820"/>
                <a:gd name="connsiteY83" fmla="*/ 1324298 h 2550592"/>
                <a:gd name="connsiteX84" fmla="*/ 1046539 w 1199820"/>
                <a:gd name="connsiteY84" fmla="*/ 1387725 h 2550592"/>
                <a:gd name="connsiteX85" fmla="*/ 1057110 w 1199820"/>
                <a:gd name="connsiteY85" fmla="*/ 1419438 h 2550592"/>
                <a:gd name="connsiteX86" fmla="*/ 1067681 w 1199820"/>
                <a:gd name="connsiteY86" fmla="*/ 1456437 h 2550592"/>
                <a:gd name="connsiteX87" fmla="*/ 1083538 w 1199820"/>
                <a:gd name="connsiteY87" fmla="*/ 1467008 h 2550592"/>
                <a:gd name="connsiteX88" fmla="*/ 1078252 w 1199820"/>
                <a:gd name="connsiteY88" fmla="*/ 1493436 h 2550592"/>
                <a:gd name="connsiteX89" fmla="*/ 1067681 w 1199820"/>
                <a:gd name="connsiteY89" fmla="*/ 1525149 h 2550592"/>
                <a:gd name="connsiteX90" fmla="*/ 1072967 w 1199820"/>
                <a:gd name="connsiteY90" fmla="*/ 1541006 h 2550592"/>
                <a:gd name="connsiteX91" fmla="*/ 1083538 w 1199820"/>
                <a:gd name="connsiteY91" fmla="*/ 1556863 h 2550592"/>
                <a:gd name="connsiteX92" fmla="*/ 1062396 w 1199820"/>
                <a:gd name="connsiteY92" fmla="*/ 1588576 h 2550592"/>
                <a:gd name="connsiteX93" fmla="*/ 1051825 w 1199820"/>
                <a:gd name="connsiteY93" fmla="*/ 1604433 h 2550592"/>
                <a:gd name="connsiteX94" fmla="*/ 1046539 w 1199820"/>
                <a:gd name="connsiteY94" fmla="*/ 1620289 h 2550592"/>
                <a:gd name="connsiteX95" fmla="*/ 1020111 w 1199820"/>
                <a:gd name="connsiteY95" fmla="*/ 1625575 h 2550592"/>
                <a:gd name="connsiteX96" fmla="*/ 1009540 w 1199820"/>
                <a:gd name="connsiteY96" fmla="*/ 1641431 h 2550592"/>
                <a:gd name="connsiteX97" fmla="*/ 998969 w 1199820"/>
                <a:gd name="connsiteY97" fmla="*/ 1673145 h 2550592"/>
                <a:gd name="connsiteX98" fmla="*/ 1025397 w 1199820"/>
                <a:gd name="connsiteY98" fmla="*/ 1699572 h 2550592"/>
                <a:gd name="connsiteX99" fmla="*/ 1035968 w 1199820"/>
                <a:gd name="connsiteY99" fmla="*/ 1715429 h 2550592"/>
                <a:gd name="connsiteX100" fmla="*/ 1067681 w 1199820"/>
                <a:gd name="connsiteY100" fmla="*/ 1731286 h 2550592"/>
                <a:gd name="connsiteX101" fmla="*/ 1057110 w 1199820"/>
                <a:gd name="connsiteY101" fmla="*/ 1757713 h 2550592"/>
                <a:gd name="connsiteX102" fmla="*/ 1025397 w 1199820"/>
                <a:gd name="connsiteY102" fmla="*/ 1768285 h 2550592"/>
                <a:gd name="connsiteX103" fmla="*/ 1009540 w 1199820"/>
                <a:gd name="connsiteY103" fmla="*/ 1784141 h 2550592"/>
                <a:gd name="connsiteX104" fmla="*/ 993684 w 1199820"/>
                <a:gd name="connsiteY104" fmla="*/ 1794712 h 2550592"/>
                <a:gd name="connsiteX105" fmla="*/ 967256 w 1199820"/>
                <a:gd name="connsiteY105" fmla="*/ 1821140 h 2550592"/>
                <a:gd name="connsiteX106" fmla="*/ 956685 w 1199820"/>
                <a:gd name="connsiteY106" fmla="*/ 1836997 h 2550592"/>
                <a:gd name="connsiteX107" fmla="*/ 940828 w 1199820"/>
                <a:gd name="connsiteY107" fmla="*/ 1847568 h 2550592"/>
                <a:gd name="connsiteX108" fmla="*/ 930257 w 1199820"/>
                <a:gd name="connsiteY108" fmla="*/ 1879281 h 2550592"/>
                <a:gd name="connsiteX109" fmla="*/ 935543 w 1199820"/>
                <a:gd name="connsiteY109" fmla="*/ 1910994 h 2550592"/>
                <a:gd name="connsiteX110" fmla="*/ 946114 w 1199820"/>
                <a:gd name="connsiteY110" fmla="*/ 1942708 h 2550592"/>
                <a:gd name="connsiteX111" fmla="*/ 951399 w 1199820"/>
                <a:gd name="connsiteY111" fmla="*/ 1958564 h 2550592"/>
                <a:gd name="connsiteX112" fmla="*/ 956685 w 1199820"/>
                <a:gd name="connsiteY112" fmla="*/ 1974421 h 2550592"/>
                <a:gd name="connsiteX113" fmla="*/ 961970 w 1199820"/>
                <a:gd name="connsiteY113" fmla="*/ 1990278 h 2550592"/>
                <a:gd name="connsiteX114" fmla="*/ 967256 w 1199820"/>
                <a:gd name="connsiteY114" fmla="*/ 2074846 h 2550592"/>
                <a:gd name="connsiteX115" fmla="*/ 972542 w 1199820"/>
                <a:gd name="connsiteY115" fmla="*/ 2090703 h 2550592"/>
                <a:gd name="connsiteX116" fmla="*/ 988398 w 1199820"/>
                <a:gd name="connsiteY116" fmla="*/ 2106560 h 2550592"/>
                <a:gd name="connsiteX117" fmla="*/ 998969 w 1199820"/>
                <a:gd name="connsiteY117" fmla="*/ 2185843 h 2550592"/>
                <a:gd name="connsiteX118" fmla="*/ 1009540 w 1199820"/>
                <a:gd name="connsiteY118" fmla="*/ 2249270 h 2550592"/>
                <a:gd name="connsiteX119" fmla="*/ 1030683 w 1199820"/>
                <a:gd name="connsiteY119" fmla="*/ 2286268 h 2550592"/>
                <a:gd name="connsiteX120" fmla="*/ 1046539 w 1199820"/>
                <a:gd name="connsiteY120" fmla="*/ 2333838 h 2550592"/>
                <a:gd name="connsiteX121" fmla="*/ 1051825 w 1199820"/>
                <a:gd name="connsiteY121" fmla="*/ 2349695 h 2550592"/>
                <a:gd name="connsiteX122" fmla="*/ 1083538 w 1199820"/>
                <a:gd name="connsiteY122" fmla="*/ 2381408 h 2550592"/>
                <a:gd name="connsiteX123" fmla="*/ 1136394 w 1199820"/>
                <a:gd name="connsiteY123" fmla="*/ 2434264 h 2550592"/>
                <a:gd name="connsiteX124" fmla="*/ 1199820 w 1199820"/>
                <a:gd name="connsiteY124" fmla="*/ 2444835 h 2550592"/>
                <a:gd name="connsiteX125" fmla="*/ 1194535 w 1199820"/>
                <a:gd name="connsiteY125" fmla="*/ 2460691 h 2550592"/>
                <a:gd name="connsiteX126" fmla="*/ 1189249 w 1199820"/>
                <a:gd name="connsiteY126" fmla="*/ 2481834 h 2550592"/>
                <a:gd name="connsiteX127" fmla="*/ 1173392 w 1199820"/>
                <a:gd name="connsiteY127" fmla="*/ 2487119 h 2550592"/>
                <a:gd name="connsiteX128" fmla="*/ 1146965 w 1199820"/>
                <a:gd name="connsiteY128" fmla="*/ 2492405 h 2550592"/>
                <a:gd name="connsiteX129" fmla="*/ 1131108 w 1199820"/>
                <a:gd name="connsiteY129" fmla="*/ 2518833 h 2550592"/>
                <a:gd name="connsiteX130" fmla="*/ 1099395 w 1199820"/>
                <a:gd name="connsiteY130" fmla="*/ 2529404 h 2550592"/>
                <a:gd name="connsiteX131" fmla="*/ 1088824 w 1199820"/>
                <a:gd name="connsiteY131" fmla="*/ 2545260 h 2550592"/>
                <a:gd name="connsiteX132" fmla="*/ 1051825 w 1199820"/>
                <a:gd name="connsiteY132" fmla="*/ 2545260 h 2550592"/>
                <a:gd name="connsiteX133" fmla="*/ 1025397 w 1199820"/>
                <a:gd name="connsiteY133" fmla="*/ 2524118 h 2550592"/>
                <a:gd name="connsiteX134" fmla="*/ 993684 w 1199820"/>
                <a:gd name="connsiteY134" fmla="*/ 2502976 h 2550592"/>
                <a:gd name="connsiteX135" fmla="*/ 956685 w 1199820"/>
                <a:gd name="connsiteY135" fmla="*/ 2460691 h 2550592"/>
                <a:gd name="connsiteX136" fmla="*/ 924972 w 1199820"/>
                <a:gd name="connsiteY136" fmla="*/ 2450120 h 2550592"/>
                <a:gd name="connsiteX137" fmla="*/ 914400 w 1199820"/>
                <a:gd name="connsiteY137" fmla="*/ 2434264 h 2550592"/>
                <a:gd name="connsiteX138" fmla="*/ 882687 w 1199820"/>
                <a:gd name="connsiteY138" fmla="*/ 2418407 h 2550592"/>
                <a:gd name="connsiteX139" fmla="*/ 856259 w 1199820"/>
                <a:gd name="connsiteY139" fmla="*/ 2397265 h 2550592"/>
                <a:gd name="connsiteX140" fmla="*/ 840403 w 1199820"/>
                <a:gd name="connsiteY140" fmla="*/ 2365552 h 2550592"/>
                <a:gd name="connsiteX141" fmla="*/ 829832 w 1199820"/>
                <a:gd name="connsiteY141" fmla="*/ 2333838 h 2550592"/>
                <a:gd name="connsiteX142" fmla="*/ 819261 w 1199820"/>
                <a:gd name="connsiteY142" fmla="*/ 2302125 h 2550592"/>
                <a:gd name="connsiteX143" fmla="*/ 813975 w 1199820"/>
                <a:gd name="connsiteY143" fmla="*/ 2286268 h 2550592"/>
                <a:gd name="connsiteX144" fmla="*/ 803404 w 1199820"/>
                <a:gd name="connsiteY144" fmla="*/ 2270412 h 2550592"/>
                <a:gd name="connsiteX145" fmla="*/ 798118 w 1199820"/>
                <a:gd name="connsiteY145" fmla="*/ 2222842 h 2550592"/>
                <a:gd name="connsiteX146" fmla="*/ 792833 w 1199820"/>
                <a:gd name="connsiteY146" fmla="*/ 2206985 h 2550592"/>
                <a:gd name="connsiteX147" fmla="*/ 776976 w 1199820"/>
                <a:gd name="connsiteY147" fmla="*/ 2191128 h 2550592"/>
                <a:gd name="connsiteX148" fmla="*/ 761120 w 1199820"/>
                <a:gd name="connsiteY148" fmla="*/ 2180557 h 2550592"/>
                <a:gd name="connsiteX149" fmla="*/ 750548 w 1199820"/>
                <a:gd name="connsiteY149" fmla="*/ 2191128 h 2550592"/>
                <a:gd name="connsiteX150" fmla="*/ 734692 w 1199820"/>
                <a:gd name="connsiteY150" fmla="*/ 2196414 h 2550592"/>
                <a:gd name="connsiteX151" fmla="*/ 718835 w 1199820"/>
                <a:gd name="connsiteY151" fmla="*/ 2206985 h 2550592"/>
                <a:gd name="connsiteX152" fmla="*/ 702978 w 1199820"/>
                <a:gd name="connsiteY152" fmla="*/ 2201700 h 2550592"/>
                <a:gd name="connsiteX153" fmla="*/ 697693 w 1199820"/>
                <a:gd name="connsiteY153" fmla="*/ 2175272 h 2550592"/>
                <a:gd name="connsiteX154" fmla="*/ 692407 w 1199820"/>
                <a:gd name="connsiteY154" fmla="*/ 2159415 h 2550592"/>
                <a:gd name="connsiteX155" fmla="*/ 660694 w 1199820"/>
                <a:gd name="connsiteY155" fmla="*/ 2138273 h 2550592"/>
                <a:gd name="connsiteX156" fmla="*/ 628981 w 1199820"/>
                <a:gd name="connsiteY156" fmla="*/ 2122416 h 2550592"/>
                <a:gd name="connsiteX157" fmla="*/ 623695 w 1199820"/>
                <a:gd name="connsiteY157" fmla="*/ 2106560 h 2550592"/>
                <a:gd name="connsiteX158" fmla="*/ 602553 w 1199820"/>
                <a:gd name="connsiteY158" fmla="*/ 2101274 h 2550592"/>
                <a:gd name="connsiteX159" fmla="*/ 570840 w 1199820"/>
                <a:gd name="connsiteY159" fmla="*/ 2095989 h 2550592"/>
                <a:gd name="connsiteX160" fmla="*/ 517984 w 1199820"/>
                <a:gd name="connsiteY160" fmla="*/ 2080132 h 2550592"/>
                <a:gd name="connsiteX161" fmla="*/ 491557 w 1199820"/>
                <a:gd name="connsiteY161" fmla="*/ 2085417 h 2550592"/>
                <a:gd name="connsiteX162" fmla="*/ 480985 w 1199820"/>
                <a:gd name="connsiteY162" fmla="*/ 2117131 h 2550592"/>
                <a:gd name="connsiteX163" fmla="*/ 475700 w 1199820"/>
                <a:gd name="connsiteY163" fmla="*/ 2132987 h 2550592"/>
                <a:gd name="connsiteX164" fmla="*/ 449272 w 1199820"/>
                <a:gd name="connsiteY164" fmla="*/ 2154130 h 2550592"/>
                <a:gd name="connsiteX165" fmla="*/ 422844 w 1199820"/>
                <a:gd name="connsiteY165" fmla="*/ 2148844 h 2550592"/>
                <a:gd name="connsiteX166" fmla="*/ 406988 w 1199820"/>
                <a:gd name="connsiteY166" fmla="*/ 2143559 h 2550592"/>
                <a:gd name="connsiteX167" fmla="*/ 401702 w 1199820"/>
                <a:gd name="connsiteY167" fmla="*/ 2127702 h 2550592"/>
                <a:gd name="connsiteX168" fmla="*/ 369989 w 1199820"/>
                <a:gd name="connsiteY168" fmla="*/ 2122416 h 2550592"/>
                <a:gd name="connsiteX169" fmla="*/ 354923 w 1199820"/>
                <a:gd name="connsiteY169" fmla="*/ 2096780 h 2550592"/>
                <a:gd name="connsiteX170" fmla="*/ 369989 w 1199820"/>
                <a:gd name="connsiteY170" fmla="*/ 2037848 h 2550592"/>
                <a:gd name="connsiteX171" fmla="*/ 375274 w 1199820"/>
                <a:gd name="connsiteY171" fmla="*/ 2021991 h 2550592"/>
                <a:gd name="connsiteX172" fmla="*/ 380560 w 1199820"/>
                <a:gd name="connsiteY172" fmla="*/ 2000849 h 2550592"/>
                <a:gd name="connsiteX173" fmla="*/ 375274 w 1199820"/>
                <a:gd name="connsiteY173" fmla="*/ 1932137 h 2550592"/>
                <a:gd name="connsiteX174" fmla="*/ 369989 w 1199820"/>
                <a:gd name="connsiteY174" fmla="*/ 1916280 h 2550592"/>
                <a:gd name="connsiteX175" fmla="*/ 364703 w 1199820"/>
                <a:gd name="connsiteY175" fmla="*/ 1895138 h 2550592"/>
                <a:gd name="connsiteX176" fmla="*/ 348847 w 1199820"/>
                <a:gd name="connsiteY176" fmla="*/ 1836997 h 2550592"/>
                <a:gd name="connsiteX177" fmla="*/ 332990 w 1199820"/>
                <a:gd name="connsiteY177" fmla="*/ 1826426 h 2550592"/>
                <a:gd name="connsiteX178" fmla="*/ 317133 w 1199820"/>
                <a:gd name="connsiteY178" fmla="*/ 1778856 h 2550592"/>
                <a:gd name="connsiteX179" fmla="*/ 311848 w 1199820"/>
                <a:gd name="connsiteY179" fmla="*/ 1762999 h 2550592"/>
                <a:gd name="connsiteX180" fmla="*/ 306562 w 1199820"/>
                <a:gd name="connsiteY180" fmla="*/ 1747142 h 2550592"/>
                <a:gd name="connsiteX181" fmla="*/ 297433 w 1199820"/>
                <a:gd name="connsiteY181" fmla="*/ 1717789 h 2550592"/>
                <a:gd name="connsiteX182" fmla="*/ 311848 w 1199820"/>
                <a:gd name="connsiteY182" fmla="*/ 1583290 h 2550592"/>
                <a:gd name="connsiteX183" fmla="*/ 306562 w 1199820"/>
                <a:gd name="connsiteY183" fmla="*/ 1567434 h 2550592"/>
                <a:gd name="connsiteX184" fmla="*/ 295991 w 1199820"/>
                <a:gd name="connsiteY184" fmla="*/ 1551577 h 2550592"/>
                <a:gd name="connsiteX185" fmla="*/ 301277 w 1199820"/>
                <a:gd name="connsiteY185" fmla="*/ 1530435 h 2550592"/>
                <a:gd name="connsiteX186" fmla="*/ 306562 w 1199820"/>
                <a:gd name="connsiteY186" fmla="*/ 1514578 h 2550592"/>
                <a:gd name="connsiteX187" fmla="*/ 311848 w 1199820"/>
                <a:gd name="connsiteY187" fmla="*/ 1472294 h 2550592"/>
                <a:gd name="connsiteX188" fmla="*/ 306562 w 1199820"/>
                <a:gd name="connsiteY188" fmla="*/ 1414153 h 2550592"/>
                <a:gd name="connsiteX189" fmla="*/ 295991 w 1199820"/>
                <a:gd name="connsiteY189" fmla="*/ 1382439 h 2550592"/>
                <a:gd name="connsiteX190" fmla="*/ 290706 w 1199820"/>
                <a:gd name="connsiteY190" fmla="*/ 1356012 h 2550592"/>
                <a:gd name="connsiteX191" fmla="*/ 280135 w 1199820"/>
                <a:gd name="connsiteY191" fmla="*/ 1340155 h 2550592"/>
                <a:gd name="connsiteX192" fmla="*/ 274849 w 1199820"/>
                <a:gd name="connsiteY192" fmla="*/ 1324298 h 2550592"/>
                <a:gd name="connsiteX193" fmla="*/ 269563 w 1199820"/>
                <a:gd name="connsiteY193" fmla="*/ 1292585 h 2550592"/>
                <a:gd name="connsiteX194" fmla="*/ 253707 w 1199820"/>
                <a:gd name="connsiteY194" fmla="*/ 1282014 h 2550592"/>
                <a:gd name="connsiteX195" fmla="*/ 238755 w 1199820"/>
                <a:gd name="connsiteY195" fmla="*/ 1258144 h 2550592"/>
                <a:gd name="connsiteX196" fmla="*/ 227279 w 1199820"/>
                <a:gd name="connsiteY196" fmla="*/ 1245015 h 2550592"/>
                <a:gd name="connsiteX197" fmla="*/ 211422 w 1199820"/>
                <a:gd name="connsiteY197" fmla="*/ 1234444 h 2550592"/>
                <a:gd name="connsiteX198" fmla="*/ 200851 w 1199820"/>
                <a:gd name="connsiteY198" fmla="*/ 1218587 h 2550592"/>
                <a:gd name="connsiteX199" fmla="*/ 190280 w 1199820"/>
                <a:gd name="connsiteY199" fmla="*/ 1186874 h 2550592"/>
                <a:gd name="connsiteX200" fmla="*/ 174424 w 1199820"/>
                <a:gd name="connsiteY200" fmla="*/ 1181589 h 2550592"/>
                <a:gd name="connsiteX201" fmla="*/ 158567 w 1199820"/>
                <a:gd name="connsiteY201" fmla="*/ 1149875 h 2550592"/>
                <a:gd name="connsiteX202" fmla="*/ 132139 w 1199820"/>
                <a:gd name="connsiteY202" fmla="*/ 1123448 h 2550592"/>
                <a:gd name="connsiteX203" fmla="*/ 95140 w 1199820"/>
                <a:gd name="connsiteY203" fmla="*/ 1128733 h 2550592"/>
                <a:gd name="connsiteX204" fmla="*/ 79284 w 1199820"/>
                <a:gd name="connsiteY204" fmla="*/ 1134019 h 2550592"/>
                <a:gd name="connsiteX205" fmla="*/ 52856 w 1199820"/>
                <a:gd name="connsiteY205" fmla="*/ 1128733 h 2550592"/>
                <a:gd name="connsiteX206" fmla="*/ 47570 w 1199820"/>
                <a:gd name="connsiteY206" fmla="*/ 1112876 h 2550592"/>
                <a:gd name="connsiteX207" fmla="*/ 36999 w 1199820"/>
                <a:gd name="connsiteY207" fmla="*/ 1023022 h 2550592"/>
                <a:gd name="connsiteX208" fmla="*/ 26428 w 1199820"/>
                <a:gd name="connsiteY208" fmla="*/ 980738 h 2550592"/>
                <a:gd name="connsiteX209" fmla="*/ 15857 w 1199820"/>
                <a:gd name="connsiteY209" fmla="*/ 964881 h 2550592"/>
                <a:gd name="connsiteX210" fmla="*/ 5286 w 1199820"/>
                <a:gd name="connsiteY210" fmla="*/ 922597 h 2550592"/>
                <a:gd name="connsiteX211" fmla="*/ 0 w 1199820"/>
                <a:gd name="connsiteY211" fmla="*/ 906740 h 2550592"/>
                <a:gd name="connsiteX212" fmla="*/ 1188 w 1199820"/>
                <a:gd name="connsiteY212" fmla="*/ 824615 h 2550592"/>
                <a:gd name="connsiteX213" fmla="*/ 17045 w 1199820"/>
                <a:gd name="connsiteY213" fmla="*/ 809155 h 2550592"/>
                <a:gd name="connsiteX214" fmla="*/ 40235 w 1199820"/>
                <a:gd name="connsiteY214" fmla="*/ 801425 h 2550592"/>
                <a:gd name="connsiteX215" fmla="*/ 58142 w 1199820"/>
                <a:gd name="connsiteY215" fmla="*/ 795743 h 2550592"/>
                <a:gd name="connsiteX216" fmla="*/ 63427 w 1199820"/>
                <a:gd name="connsiteY216" fmla="*/ 779887 h 2550592"/>
                <a:gd name="connsiteX217" fmla="*/ 68713 w 1199820"/>
                <a:gd name="connsiteY217" fmla="*/ 716460 h 2550592"/>
                <a:gd name="connsiteX218" fmla="*/ 84569 w 1199820"/>
                <a:gd name="connsiteY218" fmla="*/ 684747 h 2550592"/>
                <a:gd name="connsiteX219" fmla="*/ 89855 w 1199820"/>
                <a:gd name="connsiteY219" fmla="*/ 668890 h 2550592"/>
                <a:gd name="connsiteX220" fmla="*/ 84569 w 1199820"/>
                <a:gd name="connsiteY220" fmla="*/ 647748 h 2550592"/>
                <a:gd name="connsiteX221" fmla="*/ 68713 w 1199820"/>
                <a:gd name="connsiteY221" fmla="*/ 637177 h 2550592"/>
                <a:gd name="connsiteX222" fmla="*/ 58142 w 1199820"/>
                <a:gd name="connsiteY222" fmla="*/ 621320 h 2550592"/>
                <a:gd name="connsiteX223" fmla="*/ 47570 w 1199820"/>
                <a:gd name="connsiteY223" fmla="*/ 610749 h 2550592"/>
                <a:gd name="connsiteX224" fmla="*/ 31714 w 1199820"/>
                <a:gd name="connsiteY224" fmla="*/ 563179 h 2550592"/>
                <a:gd name="connsiteX225" fmla="*/ 26428 w 1199820"/>
                <a:gd name="connsiteY225" fmla="*/ 547323 h 2550592"/>
                <a:gd name="connsiteX226" fmla="*/ 21143 w 1199820"/>
                <a:gd name="connsiteY226" fmla="*/ 531466 h 2550592"/>
                <a:gd name="connsiteX227" fmla="*/ 26428 w 1199820"/>
                <a:gd name="connsiteY227" fmla="*/ 462754 h 2550592"/>
                <a:gd name="connsiteX228" fmla="*/ 30060 w 1199820"/>
                <a:gd name="connsiteY228" fmla="*/ 444452 h 2550592"/>
                <a:gd name="connsiteX229" fmla="*/ 38977 w 1199820"/>
                <a:gd name="connsiteY229" fmla="*/ 424964 h 2550592"/>
                <a:gd name="connsiteX230" fmla="*/ 58142 w 1199820"/>
                <a:gd name="connsiteY230" fmla="*/ 399327 h 2550592"/>
                <a:gd name="connsiteX231" fmla="*/ 42285 w 1199820"/>
                <a:gd name="connsiteY231" fmla="*/ 394042 h 2550592"/>
                <a:gd name="connsiteX232" fmla="*/ 793 w 1199820"/>
                <a:gd name="connsiteY232" fmla="*/ 373295 h 2550592"/>
                <a:gd name="connsiteX0" fmla="*/ 793 w 1199820"/>
                <a:gd name="connsiteY0" fmla="*/ 373295 h 2550592"/>
                <a:gd name="connsiteX1" fmla="*/ 43076 w 1199820"/>
                <a:gd name="connsiteY1" fmla="*/ 354598 h 2550592"/>
                <a:gd name="connsiteX2" fmla="*/ 68713 w 1199820"/>
                <a:gd name="connsiteY2" fmla="*/ 341186 h 2550592"/>
                <a:gd name="connsiteX3" fmla="*/ 100426 w 1199820"/>
                <a:gd name="connsiteY3" fmla="*/ 325330 h 2550592"/>
                <a:gd name="connsiteX4" fmla="*/ 116283 w 1199820"/>
                <a:gd name="connsiteY4" fmla="*/ 314759 h 2550592"/>
                <a:gd name="connsiteX5" fmla="*/ 153281 w 1199820"/>
                <a:gd name="connsiteY5" fmla="*/ 304187 h 2550592"/>
                <a:gd name="connsiteX6" fmla="*/ 169138 w 1199820"/>
                <a:gd name="connsiteY6" fmla="*/ 293616 h 2550592"/>
                <a:gd name="connsiteX7" fmla="*/ 195566 w 1199820"/>
                <a:gd name="connsiteY7" fmla="*/ 267189 h 2550592"/>
                <a:gd name="connsiteX8" fmla="*/ 221994 w 1199820"/>
                <a:gd name="connsiteY8" fmla="*/ 251332 h 2550592"/>
                <a:gd name="connsiteX9" fmla="*/ 253707 w 1199820"/>
                <a:gd name="connsiteY9" fmla="*/ 230190 h 2550592"/>
                <a:gd name="connsiteX10" fmla="*/ 274849 w 1199820"/>
                <a:gd name="connsiteY10" fmla="*/ 224904 h 2550592"/>
                <a:gd name="connsiteX11" fmla="*/ 290706 w 1199820"/>
                <a:gd name="connsiteY11" fmla="*/ 219619 h 2550592"/>
                <a:gd name="connsiteX12" fmla="*/ 317133 w 1199820"/>
                <a:gd name="connsiteY12" fmla="*/ 214333 h 2550592"/>
                <a:gd name="connsiteX13" fmla="*/ 348847 w 1199820"/>
                <a:gd name="connsiteY13" fmla="*/ 203762 h 2550592"/>
                <a:gd name="connsiteX14" fmla="*/ 364703 w 1199820"/>
                <a:gd name="connsiteY14" fmla="*/ 198476 h 2550592"/>
                <a:gd name="connsiteX15" fmla="*/ 380560 w 1199820"/>
                <a:gd name="connsiteY15" fmla="*/ 182620 h 2550592"/>
                <a:gd name="connsiteX16" fmla="*/ 412273 w 1199820"/>
                <a:gd name="connsiteY16" fmla="*/ 166763 h 2550592"/>
                <a:gd name="connsiteX17" fmla="*/ 428130 w 1199820"/>
                <a:gd name="connsiteY17" fmla="*/ 150907 h 2550592"/>
                <a:gd name="connsiteX18" fmla="*/ 443987 w 1199820"/>
                <a:gd name="connsiteY18" fmla="*/ 145621 h 2550592"/>
                <a:gd name="connsiteX19" fmla="*/ 475700 w 1199820"/>
                <a:gd name="connsiteY19" fmla="*/ 124479 h 2550592"/>
                <a:gd name="connsiteX20" fmla="*/ 507413 w 1199820"/>
                <a:gd name="connsiteY20" fmla="*/ 108622 h 2550592"/>
                <a:gd name="connsiteX21" fmla="*/ 549698 w 1199820"/>
                <a:gd name="connsiteY21" fmla="*/ 98051 h 2550592"/>
                <a:gd name="connsiteX22" fmla="*/ 581411 w 1199820"/>
                <a:gd name="connsiteY22" fmla="*/ 76909 h 2550592"/>
                <a:gd name="connsiteX23" fmla="*/ 613124 w 1199820"/>
                <a:gd name="connsiteY23" fmla="*/ 66338 h 2550592"/>
                <a:gd name="connsiteX24" fmla="*/ 628981 w 1199820"/>
                <a:gd name="connsiteY24" fmla="*/ 61052 h 2550592"/>
                <a:gd name="connsiteX25" fmla="*/ 644837 w 1199820"/>
                <a:gd name="connsiteY25" fmla="*/ 50481 h 2550592"/>
                <a:gd name="connsiteX26" fmla="*/ 674106 w 1199820"/>
                <a:gd name="connsiteY26" fmla="*/ 27686 h 2550592"/>
                <a:gd name="connsiteX27" fmla="*/ 728220 w 1199820"/>
                <a:gd name="connsiteY27" fmla="*/ 0 h 2550592"/>
                <a:gd name="connsiteX28" fmla="*/ 724121 w 1199820"/>
                <a:gd name="connsiteY28" fmla="*/ 45196 h 2550592"/>
                <a:gd name="connsiteX29" fmla="*/ 697693 w 1199820"/>
                <a:gd name="connsiteY29" fmla="*/ 103337 h 2550592"/>
                <a:gd name="connsiteX30" fmla="*/ 692407 w 1199820"/>
                <a:gd name="connsiteY30" fmla="*/ 119193 h 2550592"/>
                <a:gd name="connsiteX31" fmla="*/ 697693 w 1199820"/>
                <a:gd name="connsiteY31" fmla="*/ 135050 h 2550592"/>
                <a:gd name="connsiteX32" fmla="*/ 729406 w 1199820"/>
                <a:gd name="connsiteY32" fmla="*/ 150907 h 2550592"/>
                <a:gd name="connsiteX33" fmla="*/ 739977 w 1199820"/>
                <a:gd name="connsiteY33" fmla="*/ 166763 h 2550592"/>
                <a:gd name="connsiteX34" fmla="*/ 713550 w 1199820"/>
                <a:gd name="connsiteY34" fmla="*/ 193191 h 2550592"/>
                <a:gd name="connsiteX35" fmla="*/ 735554 w 1199820"/>
                <a:gd name="connsiteY35" fmla="*/ 210235 h 2550592"/>
                <a:gd name="connsiteX36" fmla="*/ 747312 w 1199820"/>
                <a:gd name="connsiteY36" fmla="*/ 230190 h 2550592"/>
                <a:gd name="connsiteX37" fmla="*/ 761967 w 1199820"/>
                <a:gd name="connsiteY37" fmla="*/ 299736 h 2550592"/>
                <a:gd name="connsiteX38" fmla="*/ 745263 w 1199820"/>
                <a:gd name="connsiteY38" fmla="*/ 335901 h 2550592"/>
                <a:gd name="connsiteX39" fmla="*/ 734692 w 1199820"/>
                <a:gd name="connsiteY39" fmla="*/ 367614 h 2550592"/>
                <a:gd name="connsiteX40" fmla="*/ 734692 w 1199820"/>
                <a:gd name="connsiteY40" fmla="*/ 441612 h 2550592"/>
                <a:gd name="connsiteX41" fmla="*/ 739977 w 1199820"/>
                <a:gd name="connsiteY41" fmla="*/ 457468 h 2550592"/>
                <a:gd name="connsiteX42" fmla="*/ 755834 w 1199820"/>
                <a:gd name="connsiteY42" fmla="*/ 468039 h 2550592"/>
                <a:gd name="connsiteX43" fmla="*/ 776976 w 1199820"/>
                <a:gd name="connsiteY43" fmla="*/ 494467 h 2550592"/>
                <a:gd name="connsiteX44" fmla="*/ 787547 w 1199820"/>
                <a:gd name="connsiteY44" fmla="*/ 584322 h 2550592"/>
                <a:gd name="connsiteX45" fmla="*/ 792833 w 1199820"/>
                <a:gd name="connsiteY45" fmla="*/ 605464 h 2550592"/>
                <a:gd name="connsiteX46" fmla="*/ 835117 w 1199820"/>
                <a:gd name="connsiteY46" fmla="*/ 621320 h 2550592"/>
                <a:gd name="connsiteX47" fmla="*/ 872116 w 1199820"/>
                <a:gd name="connsiteY47" fmla="*/ 658319 h 2550592"/>
                <a:gd name="connsiteX48" fmla="*/ 914400 w 1199820"/>
                <a:gd name="connsiteY48" fmla="*/ 663605 h 2550592"/>
                <a:gd name="connsiteX49" fmla="*/ 930257 w 1199820"/>
                <a:gd name="connsiteY49" fmla="*/ 668890 h 2550592"/>
                <a:gd name="connsiteX50" fmla="*/ 940828 w 1199820"/>
                <a:gd name="connsiteY50" fmla="*/ 684747 h 2550592"/>
                <a:gd name="connsiteX51" fmla="*/ 956685 w 1199820"/>
                <a:gd name="connsiteY51" fmla="*/ 695318 h 2550592"/>
                <a:gd name="connsiteX52" fmla="*/ 977827 w 1199820"/>
                <a:gd name="connsiteY52" fmla="*/ 716460 h 2550592"/>
                <a:gd name="connsiteX53" fmla="*/ 993684 w 1199820"/>
                <a:gd name="connsiteY53" fmla="*/ 748174 h 2550592"/>
                <a:gd name="connsiteX54" fmla="*/ 1014826 w 1199820"/>
                <a:gd name="connsiteY54" fmla="*/ 779887 h 2550592"/>
                <a:gd name="connsiteX55" fmla="*/ 1020111 w 1199820"/>
                <a:gd name="connsiteY55" fmla="*/ 795743 h 2550592"/>
                <a:gd name="connsiteX56" fmla="*/ 1030683 w 1199820"/>
                <a:gd name="connsiteY56" fmla="*/ 848599 h 2550592"/>
                <a:gd name="connsiteX57" fmla="*/ 1046539 w 1199820"/>
                <a:gd name="connsiteY57" fmla="*/ 859170 h 2550592"/>
                <a:gd name="connsiteX58" fmla="*/ 1083538 w 1199820"/>
                <a:gd name="connsiteY58" fmla="*/ 901454 h 2550592"/>
                <a:gd name="connsiteX59" fmla="*/ 1109966 w 1199820"/>
                <a:gd name="connsiteY59" fmla="*/ 917311 h 2550592"/>
                <a:gd name="connsiteX60" fmla="*/ 1125822 w 1199820"/>
                <a:gd name="connsiteY60" fmla="*/ 927882 h 2550592"/>
                <a:gd name="connsiteX61" fmla="*/ 1141679 w 1199820"/>
                <a:gd name="connsiteY61" fmla="*/ 933168 h 2550592"/>
                <a:gd name="connsiteX62" fmla="*/ 1146965 w 1199820"/>
                <a:gd name="connsiteY62" fmla="*/ 949024 h 2550592"/>
                <a:gd name="connsiteX63" fmla="*/ 1157536 w 1199820"/>
                <a:gd name="connsiteY63" fmla="*/ 959596 h 2550592"/>
                <a:gd name="connsiteX64" fmla="*/ 1146965 w 1199820"/>
                <a:gd name="connsiteY64" fmla="*/ 964881 h 2550592"/>
                <a:gd name="connsiteX65" fmla="*/ 1131108 w 1199820"/>
                <a:gd name="connsiteY65" fmla="*/ 959596 h 2550592"/>
                <a:gd name="connsiteX66" fmla="*/ 1083538 w 1199820"/>
                <a:gd name="connsiteY66" fmla="*/ 964881 h 2550592"/>
                <a:gd name="connsiteX67" fmla="*/ 1104680 w 1199820"/>
                <a:gd name="connsiteY67" fmla="*/ 1017737 h 2550592"/>
                <a:gd name="connsiteX68" fmla="*/ 1125822 w 1199820"/>
                <a:gd name="connsiteY68" fmla="*/ 1065307 h 2550592"/>
                <a:gd name="connsiteX69" fmla="*/ 1131108 w 1199820"/>
                <a:gd name="connsiteY69" fmla="*/ 1081163 h 2550592"/>
                <a:gd name="connsiteX70" fmla="*/ 1125822 w 1199820"/>
                <a:gd name="connsiteY70" fmla="*/ 1118162 h 2550592"/>
                <a:gd name="connsiteX71" fmla="*/ 1109966 w 1199820"/>
                <a:gd name="connsiteY71" fmla="*/ 1123448 h 2550592"/>
                <a:gd name="connsiteX72" fmla="*/ 1099395 w 1199820"/>
                <a:gd name="connsiteY72" fmla="*/ 1139304 h 2550592"/>
                <a:gd name="connsiteX73" fmla="*/ 1083538 w 1199820"/>
                <a:gd name="connsiteY73" fmla="*/ 1149875 h 2550592"/>
                <a:gd name="connsiteX74" fmla="*/ 1067681 w 1199820"/>
                <a:gd name="connsiteY74" fmla="*/ 1144590 h 2550592"/>
                <a:gd name="connsiteX75" fmla="*/ 1046539 w 1199820"/>
                <a:gd name="connsiteY75" fmla="*/ 1134019 h 2550592"/>
                <a:gd name="connsiteX76" fmla="*/ 1041254 w 1199820"/>
                <a:gd name="connsiteY76" fmla="*/ 1155161 h 2550592"/>
                <a:gd name="connsiteX77" fmla="*/ 1020111 w 1199820"/>
                <a:gd name="connsiteY77" fmla="*/ 1213302 h 2550592"/>
                <a:gd name="connsiteX78" fmla="*/ 998969 w 1199820"/>
                <a:gd name="connsiteY78" fmla="*/ 1218587 h 2550592"/>
                <a:gd name="connsiteX79" fmla="*/ 972542 w 1199820"/>
                <a:gd name="connsiteY79" fmla="*/ 1260872 h 2550592"/>
                <a:gd name="connsiteX80" fmla="*/ 919686 w 1199820"/>
                <a:gd name="connsiteY80" fmla="*/ 1266157 h 2550592"/>
                <a:gd name="connsiteX81" fmla="*/ 924972 w 1199820"/>
                <a:gd name="connsiteY81" fmla="*/ 1297871 h 2550592"/>
                <a:gd name="connsiteX82" fmla="*/ 940828 w 1199820"/>
                <a:gd name="connsiteY82" fmla="*/ 1308442 h 2550592"/>
                <a:gd name="connsiteX83" fmla="*/ 993684 w 1199820"/>
                <a:gd name="connsiteY83" fmla="*/ 1313727 h 2550592"/>
                <a:gd name="connsiteX84" fmla="*/ 1025397 w 1199820"/>
                <a:gd name="connsiteY84" fmla="*/ 1324298 h 2550592"/>
                <a:gd name="connsiteX85" fmla="*/ 1046539 w 1199820"/>
                <a:gd name="connsiteY85" fmla="*/ 1387725 h 2550592"/>
                <a:gd name="connsiteX86" fmla="*/ 1057110 w 1199820"/>
                <a:gd name="connsiteY86" fmla="*/ 1419438 h 2550592"/>
                <a:gd name="connsiteX87" fmla="*/ 1067681 w 1199820"/>
                <a:gd name="connsiteY87" fmla="*/ 1456437 h 2550592"/>
                <a:gd name="connsiteX88" fmla="*/ 1083538 w 1199820"/>
                <a:gd name="connsiteY88" fmla="*/ 1467008 h 2550592"/>
                <a:gd name="connsiteX89" fmla="*/ 1078252 w 1199820"/>
                <a:gd name="connsiteY89" fmla="*/ 1493436 h 2550592"/>
                <a:gd name="connsiteX90" fmla="*/ 1067681 w 1199820"/>
                <a:gd name="connsiteY90" fmla="*/ 1525149 h 2550592"/>
                <a:gd name="connsiteX91" fmla="*/ 1072967 w 1199820"/>
                <a:gd name="connsiteY91" fmla="*/ 1541006 h 2550592"/>
                <a:gd name="connsiteX92" fmla="*/ 1083538 w 1199820"/>
                <a:gd name="connsiteY92" fmla="*/ 1556863 h 2550592"/>
                <a:gd name="connsiteX93" fmla="*/ 1062396 w 1199820"/>
                <a:gd name="connsiteY93" fmla="*/ 1588576 h 2550592"/>
                <a:gd name="connsiteX94" fmla="*/ 1051825 w 1199820"/>
                <a:gd name="connsiteY94" fmla="*/ 1604433 h 2550592"/>
                <a:gd name="connsiteX95" fmla="*/ 1046539 w 1199820"/>
                <a:gd name="connsiteY95" fmla="*/ 1620289 h 2550592"/>
                <a:gd name="connsiteX96" fmla="*/ 1020111 w 1199820"/>
                <a:gd name="connsiteY96" fmla="*/ 1625575 h 2550592"/>
                <a:gd name="connsiteX97" fmla="*/ 1009540 w 1199820"/>
                <a:gd name="connsiteY97" fmla="*/ 1641431 h 2550592"/>
                <a:gd name="connsiteX98" fmla="*/ 998969 w 1199820"/>
                <a:gd name="connsiteY98" fmla="*/ 1673145 h 2550592"/>
                <a:gd name="connsiteX99" fmla="*/ 1025397 w 1199820"/>
                <a:gd name="connsiteY99" fmla="*/ 1699572 h 2550592"/>
                <a:gd name="connsiteX100" fmla="*/ 1035968 w 1199820"/>
                <a:gd name="connsiteY100" fmla="*/ 1715429 h 2550592"/>
                <a:gd name="connsiteX101" fmla="*/ 1067681 w 1199820"/>
                <a:gd name="connsiteY101" fmla="*/ 1731286 h 2550592"/>
                <a:gd name="connsiteX102" fmla="*/ 1057110 w 1199820"/>
                <a:gd name="connsiteY102" fmla="*/ 1757713 h 2550592"/>
                <a:gd name="connsiteX103" fmla="*/ 1025397 w 1199820"/>
                <a:gd name="connsiteY103" fmla="*/ 1768285 h 2550592"/>
                <a:gd name="connsiteX104" fmla="*/ 1009540 w 1199820"/>
                <a:gd name="connsiteY104" fmla="*/ 1784141 h 2550592"/>
                <a:gd name="connsiteX105" fmla="*/ 993684 w 1199820"/>
                <a:gd name="connsiteY105" fmla="*/ 1794712 h 2550592"/>
                <a:gd name="connsiteX106" fmla="*/ 967256 w 1199820"/>
                <a:gd name="connsiteY106" fmla="*/ 1821140 h 2550592"/>
                <a:gd name="connsiteX107" fmla="*/ 956685 w 1199820"/>
                <a:gd name="connsiteY107" fmla="*/ 1836997 h 2550592"/>
                <a:gd name="connsiteX108" fmla="*/ 940828 w 1199820"/>
                <a:gd name="connsiteY108" fmla="*/ 1847568 h 2550592"/>
                <a:gd name="connsiteX109" fmla="*/ 930257 w 1199820"/>
                <a:gd name="connsiteY109" fmla="*/ 1879281 h 2550592"/>
                <a:gd name="connsiteX110" fmla="*/ 935543 w 1199820"/>
                <a:gd name="connsiteY110" fmla="*/ 1910994 h 2550592"/>
                <a:gd name="connsiteX111" fmla="*/ 946114 w 1199820"/>
                <a:gd name="connsiteY111" fmla="*/ 1942708 h 2550592"/>
                <a:gd name="connsiteX112" fmla="*/ 951399 w 1199820"/>
                <a:gd name="connsiteY112" fmla="*/ 1958564 h 2550592"/>
                <a:gd name="connsiteX113" fmla="*/ 956685 w 1199820"/>
                <a:gd name="connsiteY113" fmla="*/ 1974421 h 2550592"/>
                <a:gd name="connsiteX114" fmla="*/ 961970 w 1199820"/>
                <a:gd name="connsiteY114" fmla="*/ 1990278 h 2550592"/>
                <a:gd name="connsiteX115" fmla="*/ 967256 w 1199820"/>
                <a:gd name="connsiteY115" fmla="*/ 2074846 h 2550592"/>
                <a:gd name="connsiteX116" fmla="*/ 972542 w 1199820"/>
                <a:gd name="connsiteY116" fmla="*/ 2090703 h 2550592"/>
                <a:gd name="connsiteX117" fmla="*/ 988398 w 1199820"/>
                <a:gd name="connsiteY117" fmla="*/ 2106560 h 2550592"/>
                <a:gd name="connsiteX118" fmla="*/ 998969 w 1199820"/>
                <a:gd name="connsiteY118" fmla="*/ 2185843 h 2550592"/>
                <a:gd name="connsiteX119" fmla="*/ 1009540 w 1199820"/>
                <a:gd name="connsiteY119" fmla="*/ 2249270 h 2550592"/>
                <a:gd name="connsiteX120" fmla="*/ 1030683 w 1199820"/>
                <a:gd name="connsiteY120" fmla="*/ 2286268 h 2550592"/>
                <a:gd name="connsiteX121" fmla="*/ 1046539 w 1199820"/>
                <a:gd name="connsiteY121" fmla="*/ 2333838 h 2550592"/>
                <a:gd name="connsiteX122" fmla="*/ 1051825 w 1199820"/>
                <a:gd name="connsiteY122" fmla="*/ 2349695 h 2550592"/>
                <a:gd name="connsiteX123" fmla="*/ 1083538 w 1199820"/>
                <a:gd name="connsiteY123" fmla="*/ 2381408 h 2550592"/>
                <a:gd name="connsiteX124" fmla="*/ 1136394 w 1199820"/>
                <a:gd name="connsiteY124" fmla="*/ 2434264 h 2550592"/>
                <a:gd name="connsiteX125" fmla="*/ 1199820 w 1199820"/>
                <a:gd name="connsiteY125" fmla="*/ 2444835 h 2550592"/>
                <a:gd name="connsiteX126" fmla="*/ 1194535 w 1199820"/>
                <a:gd name="connsiteY126" fmla="*/ 2460691 h 2550592"/>
                <a:gd name="connsiteX127" fmla="*/ 1189249 w 1199820"/>
                <a:gd name="connsiteY127" fmla="*/ 2481834 h 2550592"/>
                <a:gd name="connsiteX128" fmla="*/ 1173392 w 1199820"/>
                <a:gd name="connsiteY128" fmla="*/ 2487119 h 2550592"/>
                <a:gd name="connsiteX129" fmla="*/ 1146965 w 1199820"/>
                <a:gd name="connsiteY129" fmla="*/ 2492405 h 2550592"/>
                <a:gd name="connsiteX130" fmla="*/ 1131108 w 1199820"/>
                <a:gd name="connsiteY130" fmla="*/ 2518833 h 2550592"/>
                <a:gd name="connsiteX131" fmla="*/ 1099395 w 1199820"/>
                <a:gd name="connsiteY131" fmla="*/ 2529404 h 2550592"/>
                <a:gd name="connsiteX132" fmla="*/ 1088824 w 1199820"/>
                <a:gd name="connsiteY132" fmla="*/ 2545260 h 2550592"/>
                <a:gd name="connsiteX133" fmla="*/ 1051825 w 1199820"/>
                <a:gd name="connsiteY133" fmla="*/ 2545260 h 2550592"/>
                <a:gd name="connsiteX134" fmla="*/ 1025397 w 1199820"/>
                <a:gd name="connsiteY134" fmla="*/ 2524118 h 2550592"/>
                <a:gd name="connsiteX135" fmla="*/ 993684 w 1199820"/>
                <a:gd name="connsiteY135" fmla="*/ 2502976 h 2550592"/>
                <a:gd name="connsiteX136" fmla="*/ 956685 w 1199820"/>
                <a:gd name="connsiteY136" fmla="*/ 2460691 h 2550592"/>
                <a:gd name="connsiteX137" fmla="*/ 924972 w 1199820"/>
                <a:gd name="connsiteY137" fmla="*/ 2450120 h 2550592"/>
                <a:gd name="connsiteX138" fmla="*/ 914400 w 1199820"/>
                <a:gd name="connsiteY138" fmla="*/ 2434264 h 2550592"/>
                <a:gd name="connsiteX139" fmla="*/ 882687 w 1199820"/>
                <a:gd name="connsiteY139" fmla="*/ 2418407 h 2550592"/>
                <a:gd name="connsiteX140" fmla="*/ 856259 w 1199820"/>
                <a:gd name="connsiteY140" fmla="*/ 2397265 h 2550592"/>
                <a:gd name="connsiteX141" fmla="*/ 840403 w 1199820"/>
                <a:gd name="connsiteY141" fmla="*/ 2365552 h 2550592"/>
                <a:gd name="connsiteX142" fmla="*/ 829832 w 1199820"/>
                <a:gd name="connsiteY142" fmla="*/ 2333838 h 2550592"/>
                <a:gd name="connsiteX143" fmla="*/ 819261 w 1199820"/>
                <a:gd name="connsiteY143" fmla="*/ 2302125 h 2550592"/>
                <a:gd name="connsiteX144" fmla="*/ 813975 w 1199820"/>
                <a:gd name="connsiteY144" fmla="*/ 2286268 h 2550592"/>
                <a:gd name="connsiteX145" fmla="*/ 803404 w 1199820"/>
                <a:gd name="connsiteY145" fmla="*/ 2270412 h 2550592"/>
                <a:gd name="connsiteX146" fmla="*/ 798118 w 1199820"/>
                <a:gd name="connsiteY146" fmla="*/ 2222842 h 2550592"/>
                <a:gd name="connsiteX147" fmla="*/ 792833 w 1199820"/>
                <a:gd name="connsiteY147" fmla="*/ 2206985 h 2550592"/>
                <a:gd name="connsiteX148" fmla="*/ 776976 w 1199820"/>
                <a:gd name="connsiteY148" fmla="*/ 2191128 h 2550592"/>
                <a:gd name="connsiteX149" fmla="*/ 761120 w 1199820"/>
                <a:gd name="connsiteY149" fmla="*/ 2180557 h 2550592"/>
                <a:gd name="connsiteX150" fmla="*/ 750548 w 1199820"/>
                <a:gd name="connsiteY150" fmla="*/ 2191128 h 2550592"/>
                <a:gd name="connsiteX151" fmla="*/ 734692 w 1199820"/>
                <a:gd name="connsiteY151" fmla="*/ 2196414 h 2550592"/>
                <a:gd name="connsiteX152" fmla="*/ 718835 w 1199820"/>
                <a:gd name="connsiteY152" fmla="*/ 2206985 h 2550592"/>
                <a:gd name="connsiteX153" fmla="*/ 702978 w 1199820"/>
                <a:gd name="connsiteY153" fmla="*/ 2201700 h 2550592"/>
                <a:gd name="connsiteX154" fmla="*/ 697693 w 1199820"/>
                <a:gd name="connsiteY154" fmla="*/ 2175272 h 2550592"/>
                <a:gd name="connsiteX155" fmla="*/ 692407 w 1199820"/>
                <a:gd name="connsiteY155" fmla="*/ 2159415 h 2550592"/>
                <a:gd name="connsiteX156" fmla="*/ 660694 w 1199820"/>
                <a:gd name="connsiteY156" fmla="*/ 2138273 h 2550592"/>
                <a:gd name="connsiteX157" fmla="*/ 628981 w 1199820"/>
                <a:gd name="connsiteY157" fmla="*/ 2122416 h 2550592"/>
                <a:gd name="connsiteX158" fmla="*/ 623695 w 1199820"/>
                <a:gd name="connsiteY158" fmla="*/ 2106560 h 2550592"/>
                <a:gd name="connsiteX159" fmla="*/ 602553 w 1199820"/>
                <a:gd name="connsiteY159" fmla="*/ 2101274 h 2550592"/>
                <a:gd name="connsiteX160" fmla="*/ 570840 w 1199820"/>
                <a:gd name="connsiteY160" fmla="*/ 2095989 h 2550592"/>
                <a:gd name="connsiteX161" fmla="*/ 517984 w 1199820"/>
                <a:gd name="connsiteY161" fmla="*/ 2080132 h 2550592"/>
                <a:gd name="connsiteX162" fmla="*/ 491557 w 1199820"/>
                <a:gd name="connsiteY162" fmla="*/ 2085417 h 2550592"/>
                <a:gd name="connsiteX163" fmla="*/ 480985 w 1199820"/>
                <a:gd name="connsiteY163" fmla="*/ 2117131 h 2550592"/>
                <a:gd name="connsiteX164" fmla="*/ 475700 w 1199820"/>
                <a:gd name="connsiteY164" fmla="*/ 2132987 h 2550592"/>
                <a:gd name="connsiteX165" fmla="*/ 449272 w 1199820"/>
                <a:gd name="connsiteY165" fmla="*/ 2154130 h 2550592"/>
                <a:gd name="connsiteX166" fmla="*/ 422844 w 1199820"/>
                <a:gd name="connsiteY166" fmla="*/ 2148844 h 2550592"/>
                <a:gd name="connsiteX167" fmla="*/ 406988 w 1199820"/>
                <a:gd name="connsiteY167" fmla="*/ 2143559 h 2550592"/>
                <a:gd name="connsiteX168" fmla="*/ 401702 w 1199820"/>
                <a:gd name="connsiteY168" fmla="*/ 2127702 h 2550592"/>
                <a:gd name="connsiteX169" fmla="*/ 369989 w 1199820"/>
                <a:gd name="connsiteY169" fmla="*/ 2122416 h 2550592"/>
                <a:gd name="connsiteX170" fmla="*/ 354923 w 1199820"/>
                <a:gd name="connsiteY170" fmla="*/ 2096780 h 2550592"/>
                <a:gd name="connsiteX171" fmla="*/ 369989 w 1199820"/>
                <a:gd name="connsiteY171" fmla="*/ 2037848 h 2550592"/>
                <a:gd name="connsiteX172" fmla="*/ 375274 w 1199820"/>
                <a:gd name="connsiteY172" fmla="*/ 2021991 h 2550592"/>
                <a:gd name="connsiteX173" fmla="*/ 380560 w 1199820"/>
                <a:gd name="connsiteY173" fmla="*/ 2000849 h 2550592"/>
                <a:gd name="connsiteX174" fmla="*/ 375274 w 1199820"/>
                <a:gd name="connsiteY174" fmla="*/ 1932137 h 2550592"/>
                <a:gd name="connsiteX175" fmla="*/ 369989 w 1199820"/>
                <a:gd name="connsiteY175" fmla="*/ 1916280 h 2550592"/>
                <a:gd name="connsiteX176" fmla="*/ 364703 w 1199820"/>
                <a:gd name="connsiteY176" fmla="*/ 1895138 h 2550592"/>
                <a:gd name="connsiteX177" fmla="*/ 348847 w 1199820"/>
                <a:gd name="connsiteY177" fmla="*/ 1836997 h 2550592"/>
                <a:gd name="connsiteX178" fmla="*/ 332990 w 1199820"/>
                <a:gd name="connsiteY178" fmla="*/ 1826426 h 2550592"/>
                <a:gd name="connsiteX179" fmla="*/ 317133 w 1199820"/>
                <a:gd name="connsiteY179" fmla="*/ 1778856 h 2550592"/>
                <a:gd name="connsiteX180" fmla="*/ 311848 w 1199820"/>
                <a:gd name="connsiteY180" fmla="*/ 1762999 h 2550592"/>
                <a:gd name="connsiteX181" fmla="*/ 306562 w 1199820"/>
                <a:gd name="connsiteY181" fmla="*/ 1747142 h 2550592"/>
                <a:gd name="connsiteX182" fmla="*/ 297433 w 1199820"/>
                <a:gd name="connsiteY182" fmla="*/ 1717789 h 2550592"/>
                <a:gd name="connsiteX183" fmla="*/ 311848 w 1199820"/>
                <a:gd name="connsiteY183" fmla="*/ 1583290 h 2550592"/>
                <a:gd name="connsiteX184" fmla="*/ 306562 w 1199820"/>
                <a:gd name="connsiteY184" fmla="*/ 1567434 h 2550592"/>
                <a:gd name="connsiteX185" fmla="*/ 295991 w 1199820"/>
                <a:gd name="connsiteY185" fmla="*/ 1551577 h 2550592"/>
                <a:gd name="connsiteX186" fmla="*/ 301277 w 1199820"/>
                <a:gd name="connsiteY186" fmla="*/ 1530435 h 2550592"/>
                <a:gd name="connsiteX187" fmla="*/ 306562 w 1199820"/>
                <a:gd name="connsiteY187" fmla="*/ 1514578 h 2550592"/>
                <a:gd name="connsiteX188" fmla="*/ 311848 w 1199820"/>
                <a:gd name="connsiteY188" fmla="*/ 1472294 h 2550592"/>
                <a:gd name="connsiteX189" fmla="*/ 306562 w 1199820"/>
                <a:gd name="connsiteY189" fmla="*/ 1414153 h 2550592"/>
                <a:gd name="connsiteX190" fmla="*/ 295991 w 1199820"/>
                <a:gd name="connsiteY190" fmla="*/ 1382439 h 2550592"/>
                <a:gd name="connsiteX191" fmla="*/ 290706 w 1199820"/>
                <a:gd name="connsiteY191" fmla="*/ 1356012 h 2550592"/>
                <a:gd name="connsiteX192" fmla="*/ 280135 w 1199820"/>
                <a:gd name="connsiteY192" fmla="*/ 1340155 h 2550592"/>
                <a:gd name="connsiteX193" fmla="*/ 274849 w 1199820"/>
                <a:gd name="connsiteY193" fmla="*/ 1324298 h 2550592"/>
                <a:gd name="connsiteX194" fmla="*/ 269563 w 1199820"/>
                <a:gd name="connsiteY194" fmla="*/ 1292585 h 2550592"/>
                <a:gd name="connsiteX195" fmla="*/ 253707 w 1199820"/>
                <a:gd name="connsiteY195" fmla="*/ 1282014 h 2550592"/>
                <a:gd name="connsiteX196" fmla="*/ 238755 w 1199820"/>
                <a:gd name="connsiteY196" fmla="*/ 1258144 h 2550592"/>
                <a:gd name="connsiteX197" fmla="*/ 227279 w 1199820"/>
                <a:gd name="connsiteY197" fmla="*/ 1245015 h 2550592"/>
                <a:gd name="connsiteX198" fmla="*/ 211422 w 1199820"/>
                <a:gd name="connsiteY198" fmla="*/ 1234444 h 2550592"/>
                <a:gd name="connsiteX199" fmla="*/ 200851 w 1199820"/>
                <a:gd name="connsiteY199" fmla="*/ 1218587 h 2550592"/>
                <a:gd name="connsiteX200" fmla="*/ 190280 w 1199820"/>
                <a:gd name="connsiteY200" fmla="*/ 1186874 h 2550592"/>
                <a:gd name="connsiteX201" fmla="*/ 174424 w 1199820"/>
                <a:gd name="connsiteY201" fmla="*/ 1181589 h 2550592"/>
                <a:gd name="connsiteX202" fmla="*/ 158567 w 1199820"/>
                <a:gd name="connsiteY202" fmla="*/ 1149875 h 2550592"/>
                <a:gd name="connsiteX203" fmla="*/ 132139 w 1199820"/>
                <a:gd name="connsiteY203" fmla="*/ 1123448 h 2550592"/>
                <a:gd name="connsiteX204" fmla="*/ 95140 w 1199820"/>
                <a:gd name="connsiteY204" fmla="*/ 1128733 h 2550592"/>
                <a:gd name="connsiteX205" fmla="*/ 79284 w 1199820"/>
                <a:gd name="connsiteY205" fmla="*/ 1134019 h 2550592"/>
                <a:gd name="connsiteX206" fmla="*/ 52856 w 1199820"/>
                <a:gd name="connsiteY206" fmla="*/ 1128733 h 2550592"/>
                <a:gd name="connsiteX207" fmla="*/ 47570 w 1199820"/>
                <a:gd name="connsiteY207" fmla="*/ 1112876 h 2550592"/>
                <a:gd name="connsiteX208" fmla="*/ 36999 w 1199820"/>
                <a:gd name="connsiteY208" fmla="*/ 1023022 h 2550592"/>
                <a:gd name="connsiteX209" fmla="*/ 26428 w 1199820"/>
                <a:gd name="connsiteY209" fmla="*/ 980738 h 2550592"/>
                <a:gd name="connsiteX210" fmla="*/ 15857 w 1199820"/>
                <a:gd name="connsiteY210" fmla="*/ 964881 h 2550592"/>
                <a:gd name="connsiteX211" fmla="*/ 5286 w 1199820"/>
                <a:gd name="connsiteY211" fmla="*/ 922597 h 2550592"/>
                <a:gd name="connsiteX212" fmla="*/ 0 w 1199820"/>
                <a:gd name="connsiteY212" fmla="*/ 906740 h 2550592"/>
                <a:gd name="connsiteX213" fmla="*/ 1188 w 1199820"/>
                <a:gd name="connsiteY213" fmla="*/ 824615 h 2550592"/>
                <a:gd name="connsiteX214" fmla="*/ 17045 w 1199820"/>
                <a:gd name="connsiteY214" fmla="*/ 809155 h 2550592"/>
                <a:gd name="connsiteX215" fmla="*/ 40235 w 1199820"/>
                <a:gd name="connsiteY215" fmla="*/ 801425 h 2550592"/>
                <a:gd name="connsiteX216" fmla="*/ 58142 w 1199820"/>
                <a:gd name="connsiteY216" fmla="*/ 795743 h 2550592"/>
                <a:gd name="connsiteX217" fmla="*/ 63427 w 1199820"/>
                <a:gd name="connsiteY217" fmla="*/ 779887 h 2550592"/>
                <a:gd name="connsiteX218" fmla="*/ 68713 w 1199820"/>
                <a:gd name="connsiteY218" fmla="*/ 716460 h 2550592"/>
                <a:gd name="connsiteX219" fmla="*/ 84569 w 1199820"/>
                <a:gd name="connsiteY219" fmla="*/ 684747 h 2550592"/>
                <a:gd name="connsiteX220" fmla="*/ 89855 w 1199820"/>
                <a:gd name="connsiteY220" fmla="*/ 668890 h 2550592"/>
                <a:gd name="connsiteX221" fmla="*/ 84569 w 1199820"/>
                <a:gd name="connsiteY221" fmla="*/ 647748 h 2550592"/>
                <a:gd name="connsiteX222" fmla="*/ 68713 w 1199820"/>
                <a:gd name="connsiteY222" fmla="*/ 637177 h 2550592"/>
                <a:gd name="connsiteX223" fmla="*/ 58142 w 1199820"/>
                <a:gd name="connsiteY223" fmla="*/ 621320 h 2550592"/>
                <a:gd name="connsiteX224" fmla="*/ 47570 w 1199820"/>
                <a:gd name="connsiteY224" fmla="*/ 610749 h 2550592"/>
                <a:gd name="connsiteX225" fmla="*/ 31714 w 1199820"/>
                <a:gd name="connsiteY225" fmla="*/ 563179 h 2550592"/>
                <a:gd name="connsiteX226" fmla="*/ 26428 w 1199820"/>
                <a:gd name="connsiteY226" fmla="*/ 547323 h 2550592"/>
                <a:gd name="connsiteX227" fmla="*/ 21143 w 1199820"/>
                <a:gd name="connsiteY227" fmla="*/ 531466 h 2550592"/>
                <a:gd name="connsiteX228" fmla="*/ 26428 w 1199820"/>
                <a:gd name="connsiteY228" fmla="*/ 462754 h 2550592"/>
                <a:gd name="connsiteX229" fmla="*/ 30060 w 1199820"/>
                <a:gd name="connsiteY229" fmla="*/ 444452 h 2550592"/>
                <a:gd name="connsiteX230" fmla="*/ 38977 w 1199820"/>
                <a:gd name="connsiteY230" fmla="*/ 424964 h 2550592"/>
                <a:gd name="connsiteX231" fmla="*/ 58142 w 1199820"/>
                <a:gd name="connsiteY231" fmla="*/ 399327 h 2550592"/>
                <a:gd name="connsiteX232" fmla="*/ 42285 w 1199820"/>
                <a:gd name="connsiteY232" fmla="*/ 394042 h 2550592"/>
                <a:gd name="connsiteX233" fmla="*/ 793 w 1199820"/>
                <a:gd name="connsiteY233" fmla="*/ 373295 h 2550592"/>
                <a:gd name="connsiteX0" fmla="*/ 793 w 1199820"/>
                <a:gd name="connsiteY0" fmla="*/ 373295 h 2550592"/>
                <a:gd name="connsiteX1" fmla="*/ 43076 w 1199820"/>
                <a:gd name="connsiteY1" fmla="*/ 354598 h 2550592"/>
                <a:gd name="connsiteX2" fmla="*/ 68713 w 1199820"/>
                <a:gd name="connsiteY2" fmla="*/ 341186 h 2550592"/>
                <a:gd name="connsiteX3" fmla="*/ 100426 w 1199820"/>
                <a:gd name="connsiteY3" fmla="*/ 325330 h 2550592"/>
                <a:gd name="connsiteX4" fmla="*/ 116283 w 1199820"/>
                <a:gd name="connsiteY4" fmla="*/ 314759 h 2550592"/>
                <a:gd name="connsiteX5" fmla="*/ 153281 w 1199820"/>
                <a:gd name="connsiteY5" fmla="*/ 304187 h 2550592"/>
                <a:gd name="connsiteX6" fmla="*/ 169138 w 1199820"/>
                <a:gd name="connsiteY6" fmla="*/ 293616 h 2550592"/>
                <a:gd name="connsiteX7" fmla="*/ 195566 w 1199820"/>
                <a:gd name="connsiteY7" fmla="*/ 267189 h 2550592"/>
                <a:gd name="connsiteX8" fmla="*/ 221994 w 1199820"/>
                <a:gd name="connsiteY8" fmla="*/ 251332 h 2550592"/>
                <a:gd name="connsiteX9" fmla="*/ 253707 w 1199820"/>
                <a:gd name="connsiteY9" fmla="*/ 230190 h 2550592"/>
                <a:gd name="connsiteX10" fmla="*/ 274849 w 1199820"/>
                <a:gd name="connsiteY10" fmla="*/ 224904 h 2550592"/>
                <a:gd name="connsiteX11" fmla="*/ 290706 w 1199820"/>
                <a:gd name="connsiteY11" fmla="*/ 219619 h 2550592"/>
                <a:gd name="connsiteX12" fmla="*/ 317133 w 1199820"/>
                <a:gd name="connsiteY12" fmla="*/ 214333 h 2550592"/>
                <a:gd name="connsiteX13" fmla="*/ 348847 w 1199820"/>
                <a:gd name="connsiteY13" fmla="*/ 203762 h 2550592"/>
                <a:gd name="connsiteX14" fmla="*/ 364703 w 1199820"/>
                <a:gd name="connsiteY14" fmla="*/ 198476 h 2550592"/>
                <a:gd name="connsiteX15" fmla="*/ 380560 w 1199820"/>
                <a:gd name="connsiteY15" fmla="*/ 182620 h 2550592"/>
                <a:gd name="connsiteX16" fmla="*/ 412273 w 1199820"/>
                <a:gd name="connsiteY16" fmla="*/ 166763 h 2550592"/>
                <a:gd name="connsiteX17" fmla="*/ 428130 w 1199820"/>
                <a:gd name="connsiteY17" fmla="*/ 150907 h 2550592"/>
                <a:gd name="connsiteX18" fmla="*/ 443987 w 1199820"/>
                <a:gd name="connsiteY18" fmla="*/ 145621 h 2550592"/>
                <a:gd name="connsiteX19" fmla="*/ 475700 w 1199820"/>
                <a:gd name="connsiteY19" fmla="*/ 124479 h 2550592"/>
                <a:gd name="connsiteX20" fmla="*/ 507413 w 1199820"/>
                <a:gd name="connsiteY20" fmla="*/ 108622 h 2550592"/>
                <a:gd name="connsiteX21" fmla="*/ 549698 w 1199820"/>
                <a:gd name="connsiteY21" fmla="*/ 98051 h 2550592"/>
                <a:gd name="connsiteX22" fmla="*/ 581411 w 1199820"/>
                <a:gd name="connsiteY22" fmla="*/ 76909 h 2550592"/>
                <a:gd name="connsiteX23" fmla="*/ 613124 w 1199820"/>
                <a:gd name="connsiteY23" fmla="*/ 66338 h 2550592"/>
                <a:gd name="connsiteX24" fmla="*/ 628981 w 1199820"/>
                <a:gd name="connsiteY24" fmla="*/ 61052 h 2550592"/>
                <a:gd name="connsiteX25" fmla="*/ 644837 w 1199820"/>
                <a:gd name="connsiteY25" fmla="*/ 50481 h 2550592"/>
                <a:gd name="connsiteX26" fmla="*/ 674106 w 1199820"/>
                <a:gd name="connsiteY26" fmla="*/ 27686 h 2550592"/>
                <a:gd name="connsiteX27" fmla="*/ 728220 w 1199820"/>
                <a:gd name="connsiteY27" fmla="*/ 0 h 2550592"/>
                <a:gd name="connsiteX28" fmla="*/ 724121 w 1199820"/>
                <a:gd name="connsiteY28" fmla="*/ 45196 h 2550592"/>
                <a:gd name="connsiteX29" fmla="*/ 697693 w 1199820"/>
                <a:gd name="connsiteY29" fmla="*/ 103337 h 2550592"/>
                <a:gd name="connsiteX30" fmla="*/ 692407 w 1199820"/>
                <a:gd name="connsiteY30" fmla="*/ 119193 h 2550592"/>
                <a:gd name="connsiteX31" fmla="*/ 697693 w 1199820"/>
                <a:gd name="connsiteY31" fmla="*/ 135050 h 2550592"/>
                <a:gd name="connsiteX32" fmla="*/ 729406 w 1199820"/>
                <a:gd name="connsiteY32" fmla="*/ 150907 h 2550592"/>
                <a:gd name="connsiteX33" fmla="*/ 739977 w 1199820"/>
                <a:gd name="connsiteY33" fmla="*/ 166763 h 2550592"/>
                <a:gd name="connsiteX34" fmla="*/ 713550 w 1199820"/>
                <a:gd name="connsiteY34" fmla="*/ 193191 h 2550592"/>
                <a:gd name="connsiteX35" fmla="*/ 735554 w 1199820"/>
                <a:gd name="connsiteY35" fmla="*/ 210235 h 2550592"/>
                <a:gd name="connsiteX36" fmla="*/ 747312 w 1199820"/>
                <a:gd name="connsiteY36" fmla="*/ 230190 h 2550592"/>
                <a:gd name="connsiteX37" fmla="*/ 761967 w 1199820"/>
                <a:gd name="connsiteY37" fmla="*/ 299736 h 2550592"/>
                <a:gd name="connsiteX38" fmla="*/ 745263 w 1199820"/>
                <a:gd name="connsiteY38" fmla="*/ 335901 h 2550592"/>
                <a:gd name="connsiteX39" fmla="*/ 734692 w 1199820"/>
                <a:gd name="connsiteY39" fmla="*/ 367614 h 2550592"/>
                <a:gd name="connsiteX40" fmla="*/ 734692 w 1199820"/>
                <a:gd name="connsiteY40" fmla="*/ 441612 h 2550592"/>
                <a:gd name="connsiteX41" fmla="*/ 739977 w 1199820"/>
                <a:gd name="connsiteY41" fmla="*/ 457468 h 2550592"/>
                <a:gd name="connsiteX42" fmla="*/ 755834 w 1199820"/>
                <a:gd name="connsiteY42" fmla="*/ 468039 h 2550592"/>
                <a:gd name="connsiteX43" fmla="*/ 776976 w 1199820"/>
                <a:gd name="connsiteY43" fmla="*/ 494467 h 2550592"/>
                <a:gd name="connsiteX44" fmla="*/ 787547 w 1199820"/>
                <a:gd name="connsiteY44" fmla="*/ 584322 h 2550592"/>
                <a:gd name="connsiteX45" fmla="*/ 792833 w 1199820"/>
                <a:gd name="connsiteY45" fmla="*/ 605464 h 2550592"/>
                <a:gd name="connsiteX46" fmla="*/ 835117 w 1199820"/>
                <a:gd name="connsiteY46" fmla="*/ 621320 h 2550592"/>
                <a:gd name="connsiteX47" fmla="*/ 874561 w 1199820"/>
                <a:gd name="connsiteY47" fmla="*/ 648540 h 2550592"/>
                <a:gd name="connsiteX48" fmla="*/ 914400 w 1199820"/>
                <a:gd name="connsiteY48" fmla="*/ 663605 h 2550592"/>
                <a:gd name="connsiteX49" fmla="*/ 930257 w 1199820"/>
                <a:gd name="connsiteY49" fmla="*/ 668890 h 2550592"/>
                <a:gd name="connsiteX50" fmla="*/ 940828 w 1199820"/>
                <a:gd name="connsiteY50" fmla="*/ 684747 h 2550592"/>
                <a:gd name="connsiteX51" fmla="*/ 956685 w 1199820"/>
                <a:gd name="connsiteY51" fmla="*/ 695318 h 2550592"/>
                <a:gd name="connsiteX52" fmla="*/ 977827 w 1199820"/>
                <a:gd name="connsiteY52" fmla="*/ 716460 h 2550592"/>
                <a:gd name="connsiteX53" fmla="*/ 993684 w 1199820"/>
                <a:gd name="connsiteY53" fmla="*/ 748174 h 2550592"/>
                <a:gd name="connsiteX54" fmla="*/ 1014826 w 1199820"/>
                <a:gd name="connsiteY54" fmla="*/ 779887 h 2550592"/>
                <a:gd name="connsiteX55" fmla="*/ 1020111 w 1199820"/>
                <a:gd name="connsiteY55" fmla="*/ 795743 h 2550592"/>
                <a:gd name="connsiteX56" fmla="*/ 1030683 w 1199820"/>
                <a:gd name="connsiteY56" fmla="*/ 848599 h 2550592"/>
                <a:gd name="connsiteX57" fmla="*/ 1046539 w 1199820"/>
                <a:gd name="connsiteY57" fmla="*/ 859170 h 2550592"/>
                <a:gd name="connsiteX58" fmla="*/ 1083538 w 1199820"/>
                <a:gd name="connsiteY58" fmla="*/ 901454 h 2550592"/>
                <a:gd name="connsiteX59" fmla="*/ 1109966 w 1199820"/>
                <a:gd name="connsiteY59" fmla="*/ 917311 h 2550592"/>
                <a:gd name="connsiteX60" fmla="*/ 1125822 w 1199820"/>
                <a:gd name="connsiteY60" fmla="*/ 927882 h 2550592"/>
                <a:gd name="connsiteX61" fmla="*/ 1141679 w 1199820"/>
                <a:gd name="connsiteY61" fmla="*/ 933168 h 2550592"/>
                <a:gd name="connsiteX62" fmla="*/ 1146965 w 1199820"/>
                <a:gd name="connsiteY62" fmla="*/ 949024 h 2550592"/>
                <a:gd name="connsiteX63" fmla="*/ 1157536 w 1199820"/>
                <a:gd name="connsiteY63" fmla="*/ 959596 h 2550592"/>
                <a:gd name="connsiteX64" fmla="*/ 1146965 w 1199820"/>
                <a:gd name="connsiteY64" fmla="*/ 964881 h 2550592"/>
                <a:gd name="connsiteX65" fmla="*/ 1131108 w 1199820"/>
                <a:gd name="connsiteY65" fmla="*/ 959596 h 2550592"/>
                <a:gd name="connsiteX66" fmla="*/ 1083538 w 1199820"/>
                <a:gd name="connsiteY66" fmla="*/ 964881 h 2550592"/>
                <a:gd name="connsiteX67" fmla="*/ 1104680 w 1199820"/>
                <a:gd name="connsiteY67" fmla="*/ 1017737 h 2550592"/>
                <a:gd name="connsiteX68" fmla="*/ 1125822 w 1199820"/>
                <a:gd name="connsiteY68" fmla="*/ 1065307 h 2550592"/>
                <a:gd name="connsiteX69" fmla="*/ 1131108 w 1199820"/>
                <a:gd name="connsiteY69" fmla="*/ 1081163 h 2550592"/>
                <a:gd name="connsiteX70" fmla="*/ 1125822 w 1199820"/>
                <a:gd name="connsiteY70" fmla="*/ 1118162 h 2550592"/>
                <a:gd name="connsiteX71" fmla="*/ 1109966 w 1199820"/>
                <a:gd name="connsiteY71" fmla="*/ 1123448 h 2550592"/>
                <a:gd name="connsiteX72" fmla="*/ 1099395 w 1199820"/>
                <a:gd name="connsiteY72" fmla="*/ 1139304 h 2550592"/>
                <a:gd name="connsiteX73" fmla="*/ 1083538 w 1199820"/>
                <a:gd name="connsiteY73" fmla="*/ 1149875 h 2550592"/>
                <a:gd name="connsiteX74" fmla="*/ 1067681 w 1199820"/>
                <a:gd name="connsiteY74" fmla="*/ 1144590 h 2550592"/>
                <a:gd name="connsiteX75" fmla="*/ 1046539 w 1199820"/>
                <a:gd name="connsiteY75" fmla="*/ 1134019 h 2550592"/>
                <a:gd name="connsiteX76" fmla="*/ 1041254 w 1199820"/>
                <a:gd name="connsiteY76" fmla="*/ 1155161 h 2550592"/>
                <a:gd name="connsiteX77" fmla="*/ 1020111 w 1199820"/>
                <a:gd name="connsiteY77" fmla="*/ 1213302 h 2550592"/>
                <a:gd name="connsiteX78" fmla="*/ 998969 w 1199820"/>
                <a:gd name="connsiteY78" fmla="*/ 1218587 h 2550592"/>
                <a:gd name="connsiteX79" fmla="*/ 972542 w 1199820"/>
                <a:gd name="connsiteY79" fmla="*/ 1260872 h 2550592"/>
                <a:gd name="connsiteX80" fmla="*/ 919686 w 1199820"/>
                <a:gd name="connsiteY80" fmla="*/ 1266157 h 2550592"/>
                <a:gd name="connsiteX81" fmla="*/ 924972 w 1199820"/>
                <a:gd name="connsiteY81" fmla="*/ 1297871 h 2550592"/>
                <a:gd name="connsiteX82" fmla="*/ 940828 w 1199820"/>
                <a:gd name="connsiteY82" fmla="*/ 1308442 h 2550592"/>
                <a:gd name="connsiteX83" fmla="*/ 993684 w 1199820"/>
                <a:gd name="connsiteY83" fmla="*/ 1313727 h 2550592"/>
                <a:gd name="connsiteX84" fmla="*/ 1025397 w 1199820"/>
                <a:gd name="connsiteY84" fmla="*/ 1324298 h 2550592"/>
                <a:gd name="connsiteX85" fmla="*/ 1046539 w 1199820"/>
                <a:gd name="connsiteY85" fmla="*/ 1387725 h 2550592"/>
                <a:gd name="connsiteX86" fmla="*/ 1057110 w 1199820"/>
                <a:gd name="connsiteY86" fmla="*/ 1419438 h 2550592"/>
                <a:gd name="connsiteX87" fmla="*/ 1067681 w 1199820"/>
                <a:gd name="connsiteY87" fmla="*/ 1456437 h 2550592"/>
                <a:gd name="connsiteX88" fmla="*/ 1083538 w 1199820"/>
                <a:gd name="connsiteY88" fmla="*/ 1467008 h 2550592"/>
                <a:gd name="connsiteX89" fmla="*/ 1078252 w 1199820"/>
                <a:gd name="connsiteY89" fmla="*/ 1493436 h 2550592"/>
                <a:gd name="connsiteX90" fmla="*/ 1067681 w 1199820"/>
                <a:gd name="connsiteY90" fmla="*/ 1525149 h 2550592"/>
                <a:gd name="connsiteX91" fmla="*/ 1072967 w 1199820"/>
                <a:gd name="connsiteY91" fmla="*/ 1541006 h 2550592"/>
                <a:gd name="connsiteX92" fmla="*/ 1083538 w 1199820"/>
                <a:gd name="connsiteY92" fmla="*/ 1556863 h 2550592"/>
                <a:gd name="connsiteX93" fmla="*/ 1062396 w 1199820"/>
                <a:gd name="connsiteY93" fmla="*/ 1588576 h 2550592"/>
                <a:gd name="connsiteX94" fmla="*/ 1051825 w 1199820"/>
                <a:gd name="connsiteY94" fmla="*/ 1604433 h 2550592"/>
                <a:gd name="connsiteX95" fmla="*/ 1046539 w 1199820"/>
                <a:gd name="connsiteY95" fmla="*/ 1620289 h 2550592"/>
                <a:gd name="connsiteX96" fmla="*/ 1020111 w 1199820"/>
                <a:gd name="connsiteY96" fmla="*/ 1625575 h 2550592"/>
                <a:gd name="connsiteX97" fmla="*/ 1009540 w 1199820"/>
                <a:gd name="connsiteY97" fmla="*/ 1641431 h 2550592"/>
                <a:gd name="connsiteX98" fmla="*/ 998969 w 1199820"/>
                <a:gd name="connsiteY98" fmla="*/ 1673145 h 2550592"/>
                <a:gd name="connsiteX99" fmla="*/ 1025397 w 1199820"/>
                <a:gd name="connsiteY99" fmla="*/ 1699572 h 2550592"/>
                <a:gd name="connsiteX100" fmla="*/ 1035968 w 1199820"/>
                <a:gd name="connsiteY100" fmla="*/ 1715429 h 2550592"/>
                <a:gd name="connsiteX101" fmla="*/ 1067681 w 1199820"/>
                <a:gd name="connsiteY101" fmla="*/ 1731286 h 2550592"/>
                <a:gd name="connsiteX102" fmla="*/ 1057110 w 1199820"/>
                <a:gd name="connsiteY102" fmla="*/ 1757713 h 2550592"/>
                <a:gd name="connsiteX103" fmla="*/ 1025397 w 1199820"/>
                <a:gd name="connsiteY103" fmla="*/ 1768285 h 2550592"/>
                <a:gd name="connsiteX104" fmla="*/ 1009540 w 1199820"/>
                <a:gd name="connsiteY104" fmla="*/ 1784141 h 2550592"/>
                <a:gd name="connsiteX105" fmla="*/ 993684 w 1199820"/>
                <a:gd name="connsiteY105" fmla="*/ 1794712 h 2550592"/>
                <a:gd name="connsiteX106" fmla="*/ 967256 w 1199820"/>
                <a:gd name="connsiteY106" fmla="*/ 1821140 h 2550592"/>
                <a:gd name="connsiteX107" fmla="*/ 956685 w 1199820"/>
                <a:gd name="connsiteY107" fmla="*/ 1836997 h 2550592"/>
                <a:gd name="connsiteX108" fmla="*/ 940828 w 1199820"/>
                <a:gd name="connsiteY108" fmla="*/ 1847568 h 2550592"/>
                <a:gd name="connsiteX109" fmla="*/ 930257 w 1199820"/>
                <a:gd name="connsiteY109" fmla="*/ 1879281 h 2550592"/>
                <a:gd name="connsiteX110" fmla="*/ 935543 w 1199820"/>
                <a:gd name="connsiteY110" fmla="*/ 1910994 h 2550592"/>
                <a:gd name="connsiteX111" fmla="*/ 946114 w 1199820"/>
                <a:gd name="connsiteY111" fmla="*/ 1942708 h 2550592"/>
                <a:gd name="connsiteX112" fmla="*/ 951399 w 1199820"/>
                <a:gd name="connsiteY112" fmla="*/ 1958564 h 2550592"/>
                <a:gd name="connsiteX113" fmla="*/ 956685 w 1199820"/>
                <a:gd name="connsiteY113" fmla="*/ 1974421 h 2550592"/>
                <a:gd name="connsiteX114" fmla="*/ 961970 w 1199820"/>
                <a:gd name="connsiteY114" fmla="*/ 1990278 h 2550592"/>
                <a:gd name="connsiteX115" fmla="*/ 967256 w 1199820"/>
                <a:gd name="connsiteY115" fmla="*/ 2074846 h 2550592"/>
                <a:gd name="connsiteX116" fmla="*/ 972542 w 1199820"/>
                <a:gd name="connsiteY116" fmla="*/ 2090703 h 2550592"/>
                <a:gd name="connsiteX117" fmla="*/ 988398 w 1199820"/>
                <a:gd name="connsiteY117" fmla="*/ 2106560 h 2550592"/>
                <a:gd name="connsiteX118" fmla="*/ 998969 w 1199820"/>
                <a:gd name="connsiteY118" fmla="*/ 2185843 h 2550592"/>
                <a:gd name="connsiteX119" fmla="*/ 1009540 w 1199820"/>
                <a:gd name="connsiteY119" fmla="*/ 2249270 h 2550592"/>
                <a:gd name="connsiteX120" fmla="*/ 1030683 w 1199820"/>
                <a:gd name="connsiteY120" fmla="*/ 2286268 h 2550592"/>
                <a:gd name="connsiteX121" fmla="*/ 1046539 w 1199820"/>
                <a:gd name="connsiteY121" fmla="*/ 2333838 h 2550592"/>
                <a:gd name="connsiteX122" fmla="*/ 1051825 w 1199820"/>
                <a:gd name="connsiteY122" fmla="*/ 2349695 h 2550592"/>
                <a:gd name="connsiteX123" fmla="*/ 1083538 w 1199820"/>
                <a:gd name="connsiteY123" fmla="*/ 2381408 h 2550592"/>
                <a:gd name="connsiteX124" fmla="*/ 1136394 w 1199820"/>
                <a:gd name="connsiteY124" fmla="*/ 2434264 h 2550592"/>
                <a:gd name="connsiteX125" fmla="*/ 1199820 w 1199820"/>
                <a:gd name="connsiteY125" fmla="*/ 2444835 h 2550592"/>
                <a:gd name="connsiteX126" fmla="*/ 1194535 w 1199820"/>
                <a:gd name="connsiteY126" fmla="*/ 2460691 h 2550592"/>
                <a:gd name="connsiteX127" fmla="*/ 1189249 w 1199820"/>
                <a:gd name="connsiteY127" fmla="*/ 2481834 h 2550592"/>
                <a:gd name="connsiteX128" fmla="*/ 1173392 w 1199820"/>
                <a:gd name="connsiteY128" fmla="*/ 2487119 h 2550592"/>
                <a:gd name="connsiteX129" fmla="*/ 1146965 w 1199820"/>
                <a:gd name="connsiteY129" fmla="*/ 2492405 h 2550592"/>
                <a:gd name="connsiteX130" fmla="*/ 1131108 w 1199820"/>
                <a:gd name="connsiteY130" fmla="*/ 2518833 h 2550592"/>
                <a:gd name="connsiteX131" fmla="*/ 1099395 w 1199820"/>
                <a:gd name="connsiteY131" fmla="*/ 2529404 h 2550592"/>
                <a:gd name="connsiteX132" fmla="*/ 1088824 w 1199820"/>
                <a:gd name="connsiteY132" fmla="*/ 2545260 h 2550592"/>
                <a:gd name="connsiteX133" fmla="*/ 1051825 w 1199820"/>
                <a:gd name="connsiteY133" fmla="*/ 2545260 h 2550592"/>
                <a:gd name="connsiteX134" fmla="*/ 1025397 w 1199820"/>
                <a:gd name="connsiteY134" fmla="*/ 2524118 h 2550592"/>
                <a:gd name="connsiteX135" fmla="*/ 993684 w 1199820"/>
                <a:gd name="connsiteY135" fmla="*/ 2502976 h 2550592"/>
                <a:gd name="connsiteX136" fmla="*/ 956685 w 1199820"/>
                <a:gd name="connsiteY136" fmla="*/ 2460691 h 2550592"/>
                <a:gd name="connsiteX137" fmla="*/ 924972 w 1199820"/>
                <a:gd name="connsiteY137" fmla="*/ 2450120 h 2550592"/>
                <a:gd name="connsiteX138" fmla="*/ 914400 w 1199820"/>
                <a:gd name="connsiteY138" fmla="*/ 2434264 h 2550592"/>
                <a:gd name="connsiteX139" fmla="*/ 882687 w 1199820"/>
                <a:gd name="connsiteY139" fmla="*/ 2418407 h 2550592"/>
                <a:gd name="connsiteX140" fmla="*/ 856259 w 1199820"/>
                <a:gd name="connsiteY140" fmla="*/ 2397265 h 2550592"/>
                <a:gd name="connsiteX141" fmla="*/ 840403 w 1199820"/>
                <a:gd name="connsiteY141" fmla="*/ 2365552 h 2550592"/>
                <a:gd name="connsiteX142" fmla="*/ 829832 w 1199820"/>
                <a:gd name="connsiteY142" fmla="*/ 2333838 h 2550592"/>
                <a:gd name="connsiteX143" fmla="*/ 819261 w 1199820"/>
                <a:gd name="connsiteY143" fmla="*/ 2302125 h 2550592"/>
                <a:gd name="connsiteX144" fmla="*/ 813975 w 1199820"/>
                <a:gd name="connsiteY144" fmla="*/ 2286268 h 2550592"/>
                <a:gd name="connsiteX145" fmla="*/ 803404 w 1199820"/>
                <a:gd name="connsiteY145" fmla="*/ 2270412 h 2550592"/>
                <a:gd name="connsiteX146" fmla="*/ 798118 w 1199820"/>
                <a:gd name="connsiteY146" fmla="*/ 2222842 h 2550592"/>
                <a:gd name="connsiteX147" fmla="*/ 792833 w 1199820"/>
                <a:gd name="connsiteY147" fmla="*/ 2206985 h 2550592"/>
                <a:gd name="connsiteX148" fmla="*/ 776976 w 1199820"/>
                <a:gd name="connsiteY148" fmla="*/ 2191128 h 2550592"/>
                <a:gd name="connsiteX149" fmla="*/ 761120 w 1199820"/>
                <a:gd name="connsiteY149" fmla="*/ 2180557 h 2550592"/>
                <a:gd name="connsiteX150" fmla="*/ 750548 w 1199820"/>
                <a:gd name="connsiteY150" fmla="*/ 2191128 h 2550592"/>
                <a:gd name="connsiteX151" fmla="*/ 734692 w 1199820"/>
                <a:gd name="connsiteY151" fmla="*/ 2196414 h 2550592"/>
                <a:gd name="connsiteX152" fmla="*/ 718835 w 1199820"/>
                <a:gd name="connsiteY152" fmla="*/ 2206985 h 2550592"/>
                <a:gd name="connsiteX153" fmla="*/ 702978 w 1199820"/>
                <a:gd name="connsiteY153" fmla="*/ 2201700 h 2550592"/>
                <a:gd name="connsiteX154" fmla="*/ 697693 w 1199820"/>
                <a:gd name="connsiteY154" fmla="*/ 2175272 h 2550592"/>
                <a:gd name="connsiteX155" fmla="*/ 692407 w 1199820"/>
                <a:gd name="connsiteY155" fmla="*/ 2159415 h 2550592"/>
                <a:gd name="connsiteX156" fmla="*/ 660694 w 1199820"/>
                <a:gd name="connsiteY156" fmla="*/ 2138273 h 2550592"/>
                <a:gd name="connsiteX157" fmla="*/ 628981 w 1199820"/>
                <a:gd name="connsiteY157" fmla="*/ 2122416 h 2550592"/>
                <a:gd name="connsiteX158" fmla="*/ 623695 w 1199820"/>
                <a:gd name="connsiteY158" fmla="*/ 2106560 h 2550592"/>
                <a:gd name="connsiteX159" fmla="*/ 602553 w 1199820"/>
                <a:gd name="connsiteY159" fmla="*/ 2101274 h 2550592"/>
                <a:gd name="connsiteX160" fmla="*/ 570840 w 1199820"/>
                <a:gd name="connsiteY160" fmla="*/ 2095989 h 2550592"/>
                <a:gd name="connsiteX161" fmla="*/ 517984 w 1199820"/>
                <a:gd name="connsiteY161" fmla="*/ 2080132 h 2550592"/>
                <a:gd name="connsiteX162" fmla="*/ 491557 w 1199820"/>
                <a:gd name="connsiteY162" fmla="*/ 2085417 h 2550592"/>
                <a:gd name="connsiteX163" fmla="*/ 480985 w 1199820"/>
                <a:gd name="connsiteY163" fmla="*/ 2117131 h 2550592"/>
                <a:gd name="connsiteX164" fmla="*/ 475700 w 1199820"/>
                <a:gd name="connsiteY164" fmla="*/ 2132987 h 2550592"/>
                <a:gd name="connsiteX165" fmla="*/ 449272 w 1199820"/>
                <a:gd name="connsiteY165" fmla="*/ 2154130 h 2550592"/>
                <a:gd name="connsiteX166" fmla="*/ 422844 w 1199820"/>
                <a:gd name="connsiteY166" fmla="*/ 2148844 h 2550592"/>
                <a:gd name="connsiteX167" fmla="*/ 406988 w 1199820"/>
                <a:gd name="connsiteY167" fmla="*/ 2143559 h 2550592"/>
                <a:gd name="connsiteX168" fmla="*/ 401702 w 1199820"/>
                <a:gd name="connsiteY168" fmla="*/ 2127702 h 2550592"/>
                <a:gd name="connsiteX169" fmla="*/ 369989 w 1199820"/>
                <a:gd name="connsiteY169" fmla="*/ 2122416 h 2550592"/>
                <a:gd name="connsiteX170" fmla="*/ 354923 w 1199820"/>
                <a:gd name="connsiteY170" fmla="*/ 2096780 h 2550592"/>
                <a:gd name="connsiteX171" fmla="*/ 369989 w 1199820"/>
                <a:gd name="connsiteY171" fmla="*/ 2037848 h 2550592"/>
                <a:gd name="connsiteX172" fmla="*/ 375274 w 1199820"/>
                <a:gd name="connsiteY172" fmla="*/ 2021991 h 2550592"/>
                <a:gd name="connsiteX173" fmla="*/ 380560 w 1199820"/>
                <a:gd name="connsiteY173" fmla="*/ 2000849 h 2550592"/>
                <a:gd name="connsiteX174" fmla="*/ 375274 w 1199820"/>
                <a:gd name="connsiteY174" fmla="*/ 1932137 h 2550592"/>
                <a:gd name="connsiteX175" fmla="*/ 369989 w 1199820"/>
                <a:gd name="connsiteY175" fmla="*/ 1916280 h 2550592"/>
                <a:gd name="connsiteX176" fmla="*/ 364703 w 1199820"/>
                <a:gd name="connsiteY176" fmla="*/ 1895138 h 2550592"/>
                <a:gd name="connsiteX177" fmla="*/ 348847 w 1199820"/>
                <a:gd name="connsiteY177" fmla="*/ 1836997 h 2550592"/>
                <a:gd name="connsiteX178" fmla="*/ 332990 w 1199820"/>
                <a:gd name="connsiteY178" fmla="*/ 1826426 h 2550592"/>
                <a:gd name="connsiteX179" fmla="*/ 317133 w 1199820"/>
                <a:gd name="connsiteY179" fmla="*/ 1778856 h 2550592"/>
                <a:gd name="connsiteX180" fmla="*/ 311848 w 1199820"/>
                <a:gd name="connsiteY180" fmla="*/ 1762999 h 2550592"/>
                <a:gd name="connsiteX181" fmla="*/ 306562 w 1199820"/>
                <a:gd name="connsiteY181" fmla="*/ 1747142 h 2550592"/>
                <a:gd name="connsiteX182" fmla="*/ 297433 w 1199820"/>
                <a:gd name="connsiteY182" fmla="*/ 1717789 h 2550592"/>
                <a:gd name="connsiteX183" fmla="*/ 311848 w 1199820"/>
                <a:gd name="connsiteY183" fmla="*/ 1583290 h 2550592"/>
                <a:gd name="connsiteX184" fmla="*/ 306562 w 1199820"/>
                <a:gd name="connsiteY184" fmla="*/ 1567434 h 2550592"/>
                <a:gd name="connsiteX185" fmla="*/ 295991 w 1199820"/>
                <a:gd name="connsiteY185" fmla="*/ 1551577 h 2550592"/>
                <a:gd name="connsiteX186" fmla="*/ 301277 w 1199820"/>
                <a:gd name="connsiteY186" fmla="*/ 1530435 h 2550592"/>
                <a:gd name="connsiteX187" fmla="*/ 306562 w 1199820"/>
                <a:gd name="connsiteY187" fmla="*/ 1514578 h 2550592"/>
                <a:gd name="connsiteX188" fmla="*/ 311848 w 1199820"/>
                <a:gd name="connsiteY188" fmla="*/ 1472294 h 2550592"/>
                <a:gd name="connsiteX189" fmla="*/ 306562 w 1199820"/>
                <a:gd name="connsiteY189" fmla="*/ 1414153 h 2550592"/>
                <a:gd name="connsiteX190" fmla="*/ 295991 w 1199820"/>
                <a:gd name="connsiteY190" fmla="*/ 1382439 h 2550592"/>
                <a:gd name="connsiteX191" fmla="*/ 290706 w 1199820"/>
                <a:gd name="connsiteY191" fmla="*/ 1356012 h 2550592"/>
                <a:gd name="connsiteX192" fmla="*/ 280135 w 1199820"/>
                <a:gd name="connsiteY192" fmla="*/ 1340155 h 2550592"/>
                <a:gd name="connsiteX193" fmla="*/ 274849 w 1199820"/>
                <a:gd name="connsiteY193" fmla="*/ 1324298 h 2550592"/>
                <a:gd name="connsiteX194" fmla="*/ 269563 w 1199820"/>
                <a:gd name="connsiteY194" fmla="*/ 1292585 h 2550592"/>
                <a:gd name="connsiteX195" fmla="*/ 253707 w 1199820"/>
                <a:gd name="connsiteY195" fmla="*/ 1282014 h 2550592"/>
                <a:gd name="connsiteX196" fmla="*/ 238755 w 1199820"/>
                <a:gd name="connsiteY196" fmla="*/ 1258144 h 2550592"/>
                <a:gd name="connsiteX197" fmla="*/ 227279 w 1199820"/>
                <a:gd name="connsiteY197" fmla="*/ 1245015 h 2550592"/>
                <a:gd name="connsiteX198" fmla="*/ 211422 w 1199820"/>
                <a:gd name="connsiteY198" fmla="*/ 1234444 h 2550592"/>
                <a:gd name="connsiteX199" fmla="*/ 200851 w 1199820"/>
                <a:gd name="connsiteY199" fmla="*/ 1218587 h 2550592"/>
                <a:gd name="connsiteX200" fmla="*/ 190280 w 1199820"/>
                <a:gd name="connsiteY200" fmla="*/ 1186874 h 2550592"/>
                <a:gd name="connsiteX201" fmla="*/ 174424 w 1199820"/>
                <a:gd name="connsiteY201" fmla="*/ 1181589 h 2550592"/>
                <a:gd name="connsiteX202" fmla="*/ 158567 w 1199820"/>
                <a:gd name="connsiteY202" fmla="*/ 1149875 h 2550592"/>
                <a:gd name="connsiteX203" fmla="*/ 132139 w 1199820"/>
                <a:gd name="connsiteY203" fmla="*/ 1123448 h 2550592"/>
                <a:gd name="connsiteX204" fmla="*/ 95140 w 1199820"/>
                <a:gd name="connsiteY204" fmla="*/ 1128733 h 2550592"/>
                <a:gd name="connsiteX205" fmla="*/ 79284 w 1199820"/>
                <a:gd name="connsiteY205" fmla="*/ 1134019 h 2550592"/>
                <a:gd name="connsiteX206" fmla="*/ 52856 w 1199820"/>
                <a:gd name="connsiteY206" fmla="*/ 1128733 h 2550592"/>
                <a:gd name="connsiteX207" fmla="*/ 47570 w 1199820"/>
                <a:gd name="connsiteY207" fmla="*/ 1112876 h 2550592"/>
                <a:gd name="connsiteX208" fmla="*/ 36999 w 1199820"/>
                <a:gd name="connsiteY208" fmla="*/ 1023022 h 2550592"/>
                <a:gd name="connsiteX209" fmla="*/ 26428 w 1199820"/>
                <a:gd name="connsiteY209" fmla="*/ 980738 h 2550592"/>
                <a:gd name="connsiteX210" fmla="*/ 15857 w 1199820"/>
                <a:gd name="connsiteY210" fmla="*/ 964881 h 2550592"/>
                <a:gd name="connsiteX211" fmla="*/ 5286 w 1199820"/>
                <a:gd name="connsiteY211" fmla="*/ 922597 h 2550592"/>
                <a:gd name="connsiteX212" fmla="*/ 0 w 1199820"/>
                <a:gd name="connsiteY212" fmla="*/ 906740 h 2550592"/>
                <a:gd name="connsiteX213" fmla="*/ 1188 w 1199820"/>
                <a:gd name="connsiteY213" fmla="*/ 824615 h 2550592"/>
                <a:gd name="connsiteX214" fmla="*/ 17045 w 1199820"/>
                <a:gd name="connsiteY214" fmla="*/ 809155 h 2550592"/>
                <a:gd name="connsiteX215" fmla="*/ 40235 w 1199820"/>
                <a:gd name="connsiteY215" fmla="*/ 801425 h 2550592"/>
                <a:gd name="connsiteX216" fmla="*/ 58142 w 1199820"/>
                <a:gd name="connsiteY216" fmla="*/ 795743 h 2550592"/>
                <a:gd name="connsiteX217" fmla="*/ 63427 w 1199820"/>
                <a:gd name="connsiteY217" fmla="*/ 779887 h 2550592"/>
                <a:gd name="connsiteX218" fmla="*/ 68713 w 1199820"/>
                <a:gd name="connsiteY218" fmla="*/ 716460 h 2550592"/>
                <a:gd name="connsiteX219" fmla="*/ 84569 w 1199820"/>
                <a:gd name="connsiteY219" fmla="*/ 684747 h 2550592"/>
                <a:gd name="connsiteX220" fmla="*/ 89855 w 1199820"/>
                <a:gd name="connsiteY220" fmla="*/ 668890 h 2550592"/>
                <a:gd name="connsiteX221" fmla="*/ 84569 w 1199820"/>
                <a:gd name="connsiteY221" fmla="*/ 647748 h 2550592"/>
                <a:gd name="connsiteX222" fmla="*/ 68713 w 1199820"/>
                <a:gd name="connsiteY222" fmla="*/ 637177 h 2550592"/>
                <a:gd name="connsiteX223" fmla="*/ 58142 w 1199820"/>
                <a:gd name="connsiteY223" fmla="*/ 621320 h 2550592"/>
                <a:gd name="connsiteX224" fmla="*/ 47570 w 1199820"/>
                <a:gd name="connsiteY224" fmla="*/ 610749 h 2550592"/>
                <a:gd name="connsiteX225" fmla="*/ 31714 w 1199820"/>
                <a:gd name="connsiteY225" fmla="*/ 563179 h 2550592"/>
                <a:gd name="connsiteX226" fmla="*/ 26428 w 1199820"/>
                <a:gd name="connsiteY226" fmla="*/ 547323 h 2550592"/>
                <a:gd name="connsiteX227" fmla="*/ 21143 w 1199820"/>
                <a:gd name="connsiteY227" fmla="*/ 531466 h 2550592"/>
                <a:gd name="connsiteX228" fmla="*/ 26428 w 1199820"/>
                <a:gd name="connsiteY228" fmla="*/ 462754 h 2550592"/>
                <a:gd name="connsiteX229" fmla="*/ 30060 w 1199820"/>
                <a:gd name="connsiteY229" fmla="*/ 444452 h 2550592"/>
                <a:gd name="connsiteX230" fmla="*/ 38977 w 1199820"/>
                <a:gd name="connsiteY230" fmla="*/ 424964 h 2550592"/>
                <a:gd name="connsiteX231" fmla="*/ 58142 w 1199820"/>
                <a:gd name="connsiteY231" fmla="*/ 399327 h 2550592"/>
                <a:gd name="connsiteX232" fmla="*/ 42285 w 1199820"/>
                <a:gd name="connsiteY232" fmla="*/ 394042 h 2550592"/>
                <a:gd name="connsiteX233" fmla="*/ 793 w 1199820"/>
                <a:gd name="connsiteY233" fmla="*/ 373295 h 2550592"/>
                <a:gd name="connsiteX0" fmla="*/ 793 w 1199820"/>
                <a:gd name="connsiteY0" fmla="*/ 373295 h 2550592"/>
                <a:gd name="connsiteX1" fmla="*/ 43076 w 1199820"/>
                <a:gd name="connsiteY1" fmla="*/ 354598 h 2550592"/>
                <a:gd name="connsiteX2" fmla="*/ 68713 w 1199820"/>
                <a:gd name="connsiteY2" fmla="*/ 341186 h 2550592"/>
                <a:gd name="connsiteX3" fmla="*/ 100426 w 1199820"/>
                <a:gd name="connsiteY3" fmla="*/ 325330 h 2550592"/>
                <a:gd name="connsiteX4" fmla="*/ 116283 w 1199820"/>
                <a:gd name="connsiteY4" fmla="*/ 314759 h 2550592"/>
                <a:gd name="connsiteX5" fmla="*/ 153281 w 1199820"/>
                <a:gd name="connsiteY5" fmla="*/ 304187 h 2550592"/>
                <a:gd name="connsiteX6" fmla="*/ 169138 w 1199820"/>
                <a:gd name="connsiteY6" fmla="*/ 293616 h 2550592"/>
                <a:gd name="connsiteX7" fmla="*/ 195566 w 1199820"/>
                <a:gd name="connsiteY7" fmla="*/ 267189 h 2550592"/>
                <a:gd name="connsiteX8" fmla="*/ 221994 w 1199820"/>
                <a:gd name="connsiteY8" fmla="*/ 251332 h 2550592"/>
                <a:gd name="connsiteX9" fmla="*/ 253707 w 1199820"/>
                <a:gd name="connsiteY9" fmla="*/ 230190 h 2550592"/>
                <a:gd name="connsiteX10" fmla="*/ 274849 w 1199820"/>
                <a:gd name="connsiteY10" fmla="*/ 224904 h 2550592"/>
                <a:gd name="connsiteX11" fmla="*/ 290706 w 1199820"/>
                <a:gd name="connsiteY11" fmla="*/ 219619 h 2550592"/>
                <a:gd name="connsiteX12" fmla="*/ 317133 w 1199820"/>
                <a:gd name="connsiteY12" fmla="*/ 214333 h 2550592"/>
                <a:gd name="connsiteX13" fmla="*/ 348847 w 1199820"/>
                <a:gd name="connsiteY13" fmla="*/ 203762 h 2550592"/>
                <a:gd name="connsiteX14" fmla="*/ 364703 w 1199820"/>
                <a:gd name="connsiteY14" fmla="*/ 198476 h 2550592"/>
                <a:gd name="connsiteX15" fmla="*/ 380560 w 1199820"/>
                <a:gd name="connsiteY15" fmla="*/ 182620 h 2550592"/>
                <a:gd name="connsiteX16" fmla="*/ 412273 w 1199820"/>
                <a:gd name="connsiteY16" fmla="*/ 166763 h 2550592"/>
                <a:gd name="connsiteX17" fmla="*/ 428130 w 1199820"/>
                <a:gd name="connsiteY17" fmla="*/ 150907 h 2550592"/>
                <a:gd name="connsiteX18" fmla="*/ 443987 w 1199820"/>
                <a:gd name="connsiteY18" fmla="*/ 145621 h 2550592"/>
                <a:gd name="connsiteX19" fmla="*/ 475700 w 1199820"/>
                <a:gd name="connsiteY19" fmla="*/ 124479 h 2550592"/>
                <a:gd name="connsiteX20" fmla="*/ 507413 w 1199820"/>
                <a:gd name="connsiteY20" fmla="*/ 108622 h 2550592"/>
                <a:gd name="connsiteX21" fmla="*/ 549698 w 1199820"/>
                <a:gd name="connsiteY21" fmla="*/ 98051 h 2550592"/>
                <a:gd name="connsiteX22" fmla="*/ 581411 w 1199820"/>
                <a:gd name="connsiteY22" fmla="*/ 76909 h 2550592"/>
                <a:gd name="connsiteX23" fmla="*/ 613124 w 1199820"/>
                <a:gd name="connsiteY23" fmla="*/ 66338 h 2550592"/>
                <a:gd name="connsiteX24" fmla="*/ 628981 w 1199820"/>
                <a:gd name="connsiteY24" fmla="*/ 61052 h 2550592"/>
                <a:gd name="connsiteX25" fmla="*/ 644837 w 1199820"/>
                <a:gd name="connsiteY25" fmla="*/ 50481 h 2550592"/>
                <a:gd name="connsiteX26" fmla="*/ 674106 w 1199820"/>
                <a:gd name="connsiteY26" fmla="*/ 27686 h 2550592"/>
                <a:gd name="connsiteX27" fmla="*/ 728220 w 1199820"/>
                <a:gd name="connsiteY27" fmla="*/ 0 h 2550592"/>
                <a:gd name="connsiteX28" fmla="*/ 724121 w 1199820"/>
                <a:gd name="connsiteY28" fmla="*/ 45196 h 2550592"/>
                <a:gd name="connsiteX29" fmla="*/ 697693 w 1199820"/>
                <a:gd name="connsiteY29" fmla="*/ 103337 h 2550592"/>
                <a:gd name="connsiteX30" fmla="*/ 692407 w 1199820"/>
                <a:gd name="connsiteY30" fmla="*/ 119193 h 2550592"/>
                <a:gd name="connsiteX31" fmla="*/ 697693 w 1199820"/>
                <a:gd name="connsiteY31" fmla="*/ 135050 h 2550592"/>
                <a:gd name="connsiteX32" fmla="*/ 729406 w 1199820"/>
                <a:gd name="connsiteY32" fmla="*/ 150907 h 2550592"/>
                <a:gd name="connsiteX33" fmla="*/ 739977 w 1199820"/>
                <a:gd name="connsiteY33" fmla="*/ 166763 h 2550592"/>
                <a:gd name="connsiteX34" fmla="*/ 713550 w 1199820"/>
                <a:gd name="connsiteY34" fmla="*/ 193191 h 2550592"/>
                <a:gd name="connsiteX35" fmla="*/ 735554 w 1199820"/>
                <a:gd name="connsiteY35" fmla="*/ 210235 h 2550592"/>
                <a:gd name="connsiteX36" fmla="*/ 747312 w 1199820"/>
                <a:gd name="connsiteY36" fmla="*/ 230190 h 2550592"/>
                <a:gd name="connsiteX37" fmla="*/ 761967 w 1199820"/>
                <a:gd name="connsiteY37" fmla="*/ 299736 h 2550592"/>
                <a:gd name="connsiteX38" fmla="*/ 745263 w 1199820"/>
                <a:gd name="connsiteY38" fmla="*/ 335901 h 2550592"/>
                <a:gd name="connsiteX39" fmla="*/ 734692 w 1199820"/>
                <a:gd name="connsiteY39" fmla="*/ 367614 h 2550592"/>
                <a:gd name="connsiteX40" fmla="*/ 734692 w 1199820"/>
                <a:gd name="connsiteY40" fmla="*/ 441612 h 2550592"/>
                <a:gd name="connsiteX41" fmla="*/ 739977 w 1199820"/>
                <a:gd name="connsiteY41" fmla="*/ 457468 h 2550592"/>
                <a:gd name="connsiteX42" fmla="*/ 755834 w 1199820"/>
                <a:gd name="connsiteY42" fmla="*/ 468039 h 2550592"/>
                <a:gd name="connsiteX43" fmla="*/ 776976 w 1199820"/>
                <a:gd name="connsiteY43" fmla="*/ 494467 h 2550592"/>
                <a:gd name="connsiteX44" fmla="*/ 787547 w 1199820"/>
                <a:gd name="connsiteY44" fmla="*/ 584322 h 2550592"/>
                <a:gd name="connsiteX45" fmla="*/ 792833 w 1199820"/>
                <a:gd name="connsiteY45" fmla="*/ 605464 h 2550592"/>
                <a:gd name="connsiteX46" fmla="*/ 835117 w 1199820"/>
                <a:gd name="connsiteY46" fmla="*/ 621320 h 2550592"/>
                <a:gd name="connsiteX47" fmla="*/ 874561 w 1199820"/>
                <a:gd name="connsiteY47" fmla="*/ 648540 h 2550592"/>
                <a:gd name="connsiteX48" fmla="*/ 914400 w 1199820"/>
                <a:gd name="connsiteY48" fmla="*/ 663605 h 2550592"/>
                <a:gd name="connsiteX49" fmla="*/ 930257 w 1199820"/>
                <a:gd name="connsiteY49" fmla="*/ 668890 h 2550592"/>
                <a:gd name="connsiteX50" fmla="*/ 940828 w 1199820"/>
                <a:gd name="connsiteY50" fmla="*/ 684747 h 2550592"/>
                <a:gd name="connsiteX51" fmla="*/ 956685 w 1199820"/>
                <a:gd name="connsiteY51" fmla="*/ 695318 h 2550592"/>
                <a:gd name="connsiteX52" fmla="*/ 977827 w 1199820"/>
                <a:gd name="connsiteY52" fmla="*/ 716460 h 2550592"/>
                <a:gd name="connsiteX53" fmla="*/ 993684 w 1199820"/>
                <a:gd name="connsiteY53" fmla="*/ 748174 h 2550592"/>
                <a:gd name="connsiteX54" fmla="*/ 1014826 w 1199820"/>
                <a:gd name="connsiteY54" fmla="*/ 779887 h 2550592"/>
                <a:gd name="connsiteX55" fmla="*/ 1020111 w 1199820"/>
                <a:gd name="connsiteY55" fmla="*/ 795743 h 2550592"/>
                <a:gd name="connsiteX56" fmla="*/ 1030683 w 1199820"/>
                <a:gd name="connsiteY56" fmla="*/ 848599 h 2550592"/>
                <a:gd name="connsiteX57" fmla="*/ 1046539 w 1199820"/>
                <a:gd name="connsiteY57" fmla="*/ 859170 h 2550592"/>
                <a:gd name="connsiteX58" fmla="*/ 1083538 w 1199820"/>
                <a:gd name="connsiteY58" fmla="*/ 901454 h 2550592"/>
                <a:gd name="connsiteX59" fmla="*/ 1109966 w 1199820"/>
                <a:gd name="connsiteY59" fmla="*/ 917311 h 2550592"/>
                <a:gd name="connsiteX60" fmla="*/ 1125822 w 1199820"/>
                <a:gd name="connsiteY60" fmla="*/ 927882 h 2550592"/>
                <a:gd name="connsiteX61" fmla="*/ 1141679 w 1199820"/>
                <a:gd name="connsiteY61" fmla="*/ 933168 h 2550592"/>
                <a:gd name="connsiteX62" fmla="*/ 1146965 w 1199820"/>
                <a:gd name="connsiteY62" fmla="*/ 949024 h 2550592"/>
                <a:gd name="connsiteX63" fmla="*/ 1157536 w 1199820"/>
                <a:gd name="connsiteY63" fmla="*/ 959596 h 2550592"/>
                <a:gd name="connsiteX64" fmla="*/ 1146965 w 1199820"/>
                <a:gd name="connsiteY64" fmla="*/ 964881 h 2550592"/>
                <a:gd name="connsiteX65" fmla="*/ 1131108 w 1199820"/>
                <a:gd name="connsiteY65" fmla="*/ 959596 h 2550592"/>
                <a:gd name="connsiteX66" fmla="*/ 1083538 w 1199820"/>
                <a:gd name="connsiteY66" fmla="*/ 964881 h 2550592"/>
                <a:gd name="connsiteX67" fmla="*/ 1104680 w 1199820"/>
                <a:gd name="connsiteY67" fmla="*/ 1017737 h 2550592"/>
                <a:gd name="connsiteX68" fmla="*/ 1125822 w 1199820"/>
                <a:gd name="connsiteY68" fmla="*/ 1065307 h 2550592"/>
                <a:gd name="connsiteX69" fmla="*/ 1131108 w 1199820"/>
                <a:gd name="connsiteY69" fmla="*/ 1081163 h 2550592"/>
                <a:gd name="connsiteX70" fmla="*/ 1125822 w 1199820"/>
                <a:gd name="connsiteY70" fmla="*/ 1118162 h 2550592"/>
                <a:gd name="connsiteX71" fmla="*/ 1109966 w 1199820"/>
                <a:gd name="connsiteY71" fmla="*/ 1123448 h 2550592"/>
                <a:gd name="connsiteX72" fmla="*/ 1099395 w 1199820"/>
                <a:gd name="connsiteY72" fmla="*/ 1139304 h 2550592"/>
                <a:gd name="connsiteX73" fmla="*/ 1083538 w 1199820"/>
                <a:gd name="connsiteY73" fmla="*/ 1149875 h 2550592"/>
                <a:gd name="connsiteX74" fmla="*/ 1067681 w 1199820"/>
                <a:gd name="connsiteY74" fmla="*/ 1144590 h 2550592"/>
                <a:gd name="connsiteX75" fmla="*/ 1046539 w 1199820"/>
                <a:gd name="connsiteY75" fmla="*/ 1134019 h 2550592"/>
                <a:gd name="connsiteX76" fmla="*/ 1041254 w 1199820"/>
                <a:gd name="connsiteY76" fmla="*/ 1155161 h 2550592"/>
                <a:gd name="connsiteX77" fmla="*/ 1020111 w 1199820"/>
                <a:gd name="connsiteY77" fmla="*/ 1213302 h 2550592"/>
                <a:gd name="connsiteX78" fmla="*/ 998969 w 1199820"/>
                <a:gd name="connsiteY78" fmla="*/ 1218587 h 2550592"/>
                <a:gd name="connsiteX79" fmla="*/ 972542 w 1199820"/>
                <a:gd name="connsiteY79" fmla="*/ 1260872 h 2550592"/>
                <a:gd name="connsiteX80" fmla="*/ 919686 w 1199820"/>
                <a:gd name="connsiteY80" fmla="*/ 1266157 h 2550592"/>
                <a:gd name="connsiteX81" fmla="*/ 924972 w 1199820"/>
                <a:gd name="connsiteY81" fmla="*/ 1297871 h 2550592"/>
                <a:gd name="connsiteX82" fmla="*/ 940828 w 1199820"/>
                <a:gd name="connsiteY82" fmla="*/ 1308442 h 2550592"/>
                <a:gd name="connsiteX83" fmla="*/ 993684 w 1199820"/>
                <a:gd name="connsiteY83" fmla="*/ 1313727 h 2550592"/>
                <a:gd name="connsiteX84" fmla="*/ 1025397 w 1199820"/>
                <a:gd name="connsiteY84" fmla="*/ 1324298 h 2550592"/>
                <a:gd name="connsiteX85" fmla="*/ 1046539 w 1199820"/>
                <a:gd name="connsiteY85" fmla="*/ 1387725 h 2550592"/>
                <a:gd name="connsiteX86" fmla="*/ 1057110 w 1199820"/>
                <a:gd name="connsiteY86" fmla="*/ 1419438 h 2550592"/>
                <a:gd name="connsiteX87" fmla="*/ 1067681 w 1199820"/>
                <a:gd name="connsiteY87" fmla="*/ 1456437 h 2550592"/>
                <a:gd name="connsiteX88" fmla="*/ 1083538 w 1199820"/>
                <a:gd name="connsiteY88" fmla="*/ 1467008 h 2550592"/>
                <a:gd name="connsiteX89" fmla="*/ 1078252 w 1199820"/>
                <a:gd name="connsiteY89" fmla="*/ 1493436 h 2550592"/>
                <a:gd name="connsiteX90" fmla="*/ 1067681 w 1199820"/>
                <a:gd name="connsiteY90" fmla="*/ 1525149 h 2550592"/>
                <a:gd name="connsiteX91" fmla="*/ 1072967 w 1199820"/>
                <a:gd name="connsiteY91" fmla="*/ 1541006 h 2550592"/>
                <a:gd name="connsiteX92" fmla="*/ 1083538 w 1199820"/>
                <a:gd name="connsiteY92" fmla="*/ 1556863 h 2550592"/>
                <a:gd name="connsiteX93" fmla="*/ 1062396 w 1199820"/>
                <a:gd name="connsiteY93" fmla="*/ 1588576 h 2550592"/>
                <a:gd name="connsiteX94" fmla="*/ 1051825 w 1199820"/>
                <a:gd name="connsiteY94" fmla="*/ 1604433 h 2550592"/>
                <a:gd name="connsiteX95" fmla="*/ 1046539 w 1199820"/>
                <a:gd name="connsiteY95" fmla="*/ 1620289 h 2550592"/>
                <a:gd name="connsiteX96" fmla="*/ 1020111 w 1199820"/>
                <a:gd name="connsiteY96" fmla="*/ 1625575 h 2550592"/>
                <a:gd name="connsiteX97" fmla="*/ 1009540 w 1199820"/>
                <a:gd name="connsiteY97" fmla="*/ 1641431 h 2550592"/>
                <a:gd name="connsiteX98" fmla="*/ 998969 w 1199820"/>
                <a:gd name="connsiteY98" fmla="*/ 1673145 h 2550592"/>
                <a:gd name="connsiteX99" fmla="*/ 1025397 w 1199820"/>
                <a:gd name="connsiteY99" fmla="*/ 1699572 h 2550592"/>
                <a:gd name="connsiteX100" fmla="*/ 1035968 w 1199820"/>
                <a:gd name="connsiteY100" fmla="*/ 1715429 h 2550592"/>
                <a:gd name="connsiteX101" fmla="*/ 1067681 w 1199820"/>
                <a:gd name="connsiteY101" fmla="*/ 1731286 h 2550592"/>
                <a:gd name="connsiteX102" fmla="*/ 1057110 w 1199820"/>
                <a:gd name="connsiteY102" fmla="*/ 1757713 h 2550592"/>
                <a:gd name="connsiteX103" fmla="*/ 1025397 w 1199820"/>
                <a:gd name="connsiteY103" fmla="*/ 1768285 h 2550592"/>
                <a:gd name="connsiteX104" fmla="*/ 1009540 w 1199820"/>
                <a:gd name="connsiteY104" fmla="*/ 1784141 h 2550592"/>
                <a:gd name="connsiteX105" fmla="*/ 993684 w 1199820"/>
                <a:gd name="connsiteY105" fmla="*/ 1794712 h 2550592"/>
                <a:gd name="connsiteX106" fmla="*/ 967256 w 1199820"/>
                <a:gd name="connsiteY106" fmla="*/ 1821140 h 2550592"/>
                <a:gd name="connsiteX107" fmla="*/ 956685 w 1199820"/>
                <a:gd name="connsiteY107" fmla="*/ 1836997 h 2550592"/>
                <a:gd name="connsiteX108" fmla="*/ 940828 w 1199820"/>
                <a:gd name="connsiteY108" fmla="*/ 1847568 h 2550592"/>
                <a:gd name="connsiteX109" fmla="*/ 930257 w 1199820"/>
                <a:gd name="connsiteY109" fmla="*/ 1879281 h 2550592"/>
                <a:gd name="connsiteX110" fmla="*/ 935543 w 1199820"/>
                <a:gd name="connsiteY110" fmla="*/ 1910994 h 2550592"/>
                <a:gd name="connsiteX111" fmla="*/ 946114 w 1199820"/>
                <a:gd name="connsiteY111" fmla="*/ 1942708 h 2550592"/>
                <a:gd name="connsiteX112" fmla="*/ 951399 w 1199820"/>
                <a:gd name="connsiteY112" fmla="*/ 1958564 h 2550592"/>
                <a:gd name="connsiteX113" fmla="*/ 956685 w 1199820"/>
                <a:gd name="connsiteY113" fmla="*/ 1974421 h 2550592"/>
                <a:gd name="connsiteX114" fmla="*/ 961970 w 1199820"/>
                <a:gd name="connsiteY114" fmla="*/ 1990278 h 2550592"/>
                <a:gd name="connsiteX115" fmla="*/ 967256 w 1199820"/>
                <a:gd name="connsiteY115" fmla="*/ 2074846 h 2550592"/>
                <a:gd name="connsiteX116" fmla="*/ 972542 w 1199820"/>
                <a:gd name="connsiteY116" fmla="*/ 2090703 h 2550592"/>
                <a:gd name="connsiteX117" fmla="*/ 988398 w 1199820"/>
                <a:gd name="connsiteY117" fmla="*/ 2106560 h 2550592"/>
                <a:gd name="connsiteX118" fmla="*/ 998969 w 1199820"/>
                <a:gd name="connsiteY118" fmla="*/ 2185843 h 2550592"/>
                <a:gd name="connsiteX119" fmla="*/ 1009540 w 1199820"/>
                <a:gd name="connsiteY119" fmla="*/ 2249270 h 2550592"/>
                <a:gd name="connsiteX120" fmla="*/ 1030683 w 1199820"/>
                <a:gd name="connsiteY120" fmla="*/ 2286268 h 2550592"/>
                <a:gd name="connsiteX121" fmla="*/ 1046539 w 1199820"/>
                <a:gd name="connsiteY121" fmla="*/ 2333838 h 2550592"/>
                <a:gd name="connsiteX122" fmla="*/ 1051825 w 1199820"/>
                <a:gd name="connsiteY122" fmla="*/ 2349695 h 2550592"/>
                <a:gd name="connsiteX123" fmla="*/ 1083538 w 1199820"/>
                <a:gd name="connsiteY123" fmla="*/ 2381408 h 2550592"/>
                <a:gd name="connsiteX124" fmla="*/ 1136394 w 1199820"/>
                <a:gd name="connsiteY124" fmla="*/ 2434264 h 2550592"/>
                <a:gd name="connsiteX125" fmla="*/ 1199820 w 1199820"/>
                <a:gd name="connsiteY125" fmla="*/ 2444835 h 2550592"/>
                <a:gd name="connsiteX126" fmla="*/ 1194535 w 1199820"/>
                <a:gd name="connsiteY126" fmla="*/ 2460691 h 2550592"/>
                <a:gd name="connsiteX127" fmla="*/ 1189249 w 1199820"/>
                <a:gd name="connsiteY127" fmla="*/ 2481834 h 2550592"/>
                <a:gd name="connsiteX128" fmla="*/ 1173392 w 1199820"/>
                <a:gd name="connsiteY128" fmla="*/ 2487119 h 2550592"/>
                <a:gd name="connsiteX129" fmla="*/ 1146965 w 1199820"/>
                <a:gd name="connsiteY129" fmla="*/ 2492405 h 2550592"/>
                <a:gd name="connsiteX130" fmla="*/ 1131108 w 1199820"/>
                <a:gd name="connsiteY130" fmla="*/ 2518833 h 2550592"/>
                <a:gd name="connsiteX131" fmla="*/ 1099395 w 1199820"/>
                <a:gd name="connsiteY131" fmla="*/ 2529404 h 2550592"/>
                <a:gd name="connsiteX132" fmla="*/ 1088824 w 1199820"/>
                <a:gd name="connsiteY132" fmla="*/ 2545260 h 2550592"/>
                <a:gd name="connsiteX133" fmla="*/ 1051825 w 1199820"/>
                <a:gd name="connsiteY133" fmla="*/ 2545260 h 2550592"/>
                <a:gd name="connsiteX134" fmla="*/ 1025397 w 1199820"/>
                <a:gd name="connsiteY134" fmla="*/ 2524118 h 2550592"/>
                <a:gd name="connsiteX135" fmla="*/ 993684 w 1199820"/>
                <a:gd name="connsiteY135" fmla="*/ 2502976 h 2550592"/>
                <a:gd name="connsiteX136" fmla="*/ 956685 w 1199820"/>
                <a:gd name="connsiteY136" fmla="*/ 2460691 h 2550592"/>
                <a:gd name="connsiteX137" fmla="*/ 924972 w 1199820"/>
                <a:gd name="connsiteY137" fmla="*/ 2450120 h 2550592"/>
                <a:gd name="connsiteX138" fmla="*/ 914400 w 1199820"/>
                <a:gd name="connsiteY138" fmla="*/ 2434264 h 2550592"/>
                <a:gd name="connsiteX139" fmla="*/ 882687 w 1199820"/>
                <a:gd name="connsiteY139" fmla="*/ 2418407 h 2550592"/>
                <a:gd name="connsiteX140" fmla="*/ 856259 w 1199820"/>
                <a:gd name="connsiteY140" fmla="*/ 2397265 h 2550592"/>
                <a:gd name="connsiteX141" fmla="*/ 840403 w 1199820"/>
                <a:gd name="connsiteY141" fmla="*/ 2365552 h 2550592"/>
                <a:gd name="connsiteX142" fmla="*/ 829832 w 1199820"/>
                <a:gd name="connsiteY142" fmla="*/ 2333838 h 2550592"/>
                <a:gd name="connsiteX143" fmla="*/ 819261 w 1199820"/>
                <a:gd name="connsiteY143" fmla="*/ 2302125 h 2550592"/>
                <a:gd name="connsiteX144" fmla="*/ 813975 w 1199820"/>
                <a:gd name="connsiteY144" fmla="*/ 2286268 h 2550592"/>
                <a:gd name="connsiteX145" fmla="*/ 803404 w 1199820"/>
                <a:gd name="connsiteY145" fmla="*/ 2270412 h 2550592"/>
                <a:gd name="connsiteX146" fmla="*/ 798118 w 1199820"/>
                <a:gd name="connsiteY146" fmla="*/ 2222842 h 2550592"/>
                <a:gd name="connsiteX147" fmla="*/ 792833 w 1199820"/>
                <a:gd name="connsiteY147" fmla="*/ 2206985 h 2550592"/>
                <a:gd name="connsiteX148" fmla="*/ 776976 w 1199820"/>
                <a:gd name="connsiteY148" fmla="*/ 2191128 h 2550592"/>
                <a:gd name="connsiteX149" fmla="*/ 761120 w 1199820"/>
                <a:gd name="connsiteY149" fmla="*/ 2180557 h 2550592"/>
                <a:gd name="connsiteX150" fmla="*/ 750548 w 1199820"/>
                <a:gd name="connsiteY150" fmla="*/ 2191128 h 2550592"/>
                <a:gd name="connsiteX151" fmla="*/ 734692 w 1199820"/>
                <a:gd name="connsiteY151" fmla="*/ 2196414 h 2550592"/>
                <a:gd name="connsiteX152" fmla="*/ 718835 w 1199820"/>
                <a:gd name="connsiteY152" fmla="*/ 2206985 h 2550592"/>
                <a:gd name="connsiteX153" fmla="*/ 702978 w 1199820"/>
                <a:gd name="connsiteY153" fmla="*/ 2201700 h 2550592"/>
                <a:gd name="connsiteX154" fmla="*/ 697693 w 1199820"/>
                <a:gd name="connsiteY154" fmla="*/ 2175272 h 2550592"/>
                <a:gd name="connsiteX155" fmla="*/ 692407 w 1199820"/>
                <a:gd name="connsiteY155" fmla="*/ 2159415 h 2550592"/>
                <a:gd name="connsiteX156" fmla="*/ 660694 w 1199820"/>
                <a:gd name="connsiteY156" fmla="*/ 2138273 h 2550592"/>
                <a:gd name="connsiteX157" fmla="*/ 628981 w 1199820"/>
                <a:gd name="connsiteY157" fmla="*/ 2122416 h 2550592"/>
                <a:gd name="connsiteX158" fmla="*/ 623695 w 1199820"/>
                <a:gd name="connsiteY158" fmla="*/ 2106560 h 2550592"/>
                <a:gd name="connsiteX159" fmla="*/ 602553 w 1199820"/>
                <a:gd name="connsiteY159" fmla="*/ 2101274 h 2550592"/>
                <a:gd name="connsiteX160" fmla="*/ 570840 w 1199820"/>
                <a:gd name="connsiteY160" fmla="*/ 2095989 h 2550592"/>
                <a:gd name="connsiteX161" fmla="*/ 517984 w 1199820"/>
                <a:gd name="connsiteY161" fmla="*/ 2080132 h 2550592"/>
                <a:gd name="connsiteX162" fmla="*/ 491557 w 1199820"/>
                <a:gd name="connsiteY162" fmla="*/ 2085417 h 2550592"/>
                <a:gd name="connsiteX163" fmla="*/ 480985 w 1199820"/>
                <a:gd name="connsiteY163" fmla="*/ 2117131 h 2550592"/>
                <a:gd name="connsiteX164" fmla="*/ 475700 w 1199820"/>
                <a:gd name="connsiteY164" fmla="*/ 2132987 h 2550592"/>
                <a:gd name="connsiteX165" fmla="*/ 449272 w 1199820"/>
                <a:gd name="connsiteY165" fmla="*/ 2154130 h 2550592"/>
                <a:gd name="connsiteX166" fmla="*/ 422844 w 1199820"/>
                <a:gd name="connsiteY166" fmla="*/ 2148844 h 2550592"/>
                <a:gd name="connsiteX167" fmla="*/ 406988 w 1199820"/>
                <a:gd name="connsiteY167" fmla="*/ 2143559 h 2550592"/>
                <a:gd name="connsiteX168" fmla="*/ 401702 w 1199820"/>
                <a:gd name="connsiteY168" fmla="*/ 2127702 h 2550592"/>
                <a:gd name="connsiteX169" fmla="*/ 369989 w 1199820"/>
                <a:gd name="connsiteY169" fmla="*/ 2122416 h 2550592"/>
                <a:gd name="connsiteX170" fmla="*/ 354923 w 1199820"/>
                <a:gd name="connsiteY170" fmla="*/ 2096780 h 2550592"/>
                <a:gd name="connsiteX171" fmla="*/ 369989 w 1199820"/>
                <a:gd name="connsiteY171" fmla="*/ 2037848 h 2550592"/>
                <a:gd name="connsiteX172" fmla="*/ 375274 w 1199820"/>
                <a:gd name="connsiteY172" fmla="*/ 2021991 h 2550592"/>
                <a:gd name="connsiteX173" fmla="*/ 380560 w 1199820"/>
                <a:gd name="connsiteY173" fmla="*/ 2000849 h 2550592"/>
                <a:gd name="connsiteX174" fmla="*/ 375274 w 1199820"/>
                <a:gd name="connsiteY174" fmla="*/ 1932137 h 2550592"/>
                <a:gd name="connsiteX175" fmla="*/ 369989 w 1199820"/>
                <a:gd name="connsiteY175" fmla="*/ 1916280 h 2550592"/>
                <a:gd name="connsiteX176" fmla="*/ 364703 w 1199820"/>
                <a:gd name="connsiteY176" fmla="*/ 1895138 h 2550592"/>
                <a:gd name="connsiteX177" fmla="*/ 348847 w 1199820"/>
                <a:gd name="connsiteY177" fmla="*/ 1836997 h 2550592"/>
                <a:gd name="connsiteX178" fmla="*/ 332990 w 1199820"/>
                <a:gd name="connsiteY178" fmla="*/ 1826426 h 2550592"/>
                <a:gd name="connsiteX179" fmla="*/ 317133 w 1199820"/>
                <a:gd name="connsiteY179" fmla="*/ 1778856 h 2550592"/>
                <a:gd name="connsiteX180" fmla="*/ 311848 w 1199820"/>
                <a:gd name="connsiteY180" fmla="*/ 1762999 h 2550592"/>
                <a:gd name="connsiteX181" fmla="*/ 306562 w 1199820"/>
                <a:gd name="connsiteY181" fmla="*/ 1747142 h 2550592"/>
                <a:gd name="connsiteX182" fmla="*/ 297433 w 1199820"/>
                <a:gd name="connsiteY182" fmla="*/ 1717789 h 2550592"/>
                <a:gd name="connsiteX183" fmla="*/ 311848 w 1199820"/>
                <a:gd name="connsiteY183" fmla="*/ 1583290 h 2550592"/>
                <a:gd name="connsiteX184" fmla="*/ 306562 w 1199820"/>
                <a:gd name="connsiteY184" fmla="*/ 1567434 h 2550592"/>
                <a:gd name="connsiteX185" fmla="*/ 295991 w 1199820"/>
                <a:gd name="connsiteY185" fmla="*/ 1551577 h 2550592"/>
                <a:gd name="connsiteX186" fmla="*/ 301277 w 1199820"/>
                <a:gd name="connsiteY186" fmla="*/ 1530435 h 2550592"/>
                <a:gd name="connsiteX187" fmla="*/ 306562 w 1199820"/>
                <a:gd name="connsiteY187" fmla="*/ 1514578 h 2550592"/>
                <a:gd name="connsiteX188" fmla="*/ 311848 w 1199820"/>
                <a:gd name="connsiteY188" fmla="*/ 1472294 h 2550592"/>
                <a:gd name="connsiteX189" fmla="*/ 306562 w 1199820"/>
                <a:gd name="connsiteY189" fmla="*/ 1414153 h 2550592"/>
                <a:gd name="connsiteX190" fmla="*/ 295991 w 1199820"/>
                <a:gd name="connsiteY190" fmla="*/ 1382439 h 2550592"/>
                <a:gd name="connsiteX191" fmla="*/ 290706 w 1199820"/>
                <a:gd name="connsiteY191" fmla="*/ 1356012 h 2550592"/>
                <a:gd name="connsiteX192" fmla="*/ 280135 w 1199820"/>
                <a:gd name="connsiteY192" fmla="*/ 1340155 h 2550592"/>
                <a:gd name="connsiteX193" fmla="*/ 274849 w 1199820"/>
                <a:gd name="connsiteY193" fmla="*/ 1324298 h 2550592"/>
                <a:gd name="connsiteX194" fmla="*/ 269563 w 1199820"/>
                <a:gd name="connsiteY194" fmla="*/ 1292585 h 2550592"/>
                <a:gd name="connsiteX195" fmla="*/ 253707 w 1199820"/>
                <a:gd name="connsiteY195" fmla="*/ 1282014 h 2550592"/>
                <a:gd name="connsiteX196" fmla="*/ 238755 w 1199820"/>
                <a:gd name="connsiteY196" fmla="*/ 1258144 h 2550592"/>
                <a:gd name="connsiteX197" fmla="*/ 227279 w 1199820"/>
                <a:gd name="connsiteY197" fmla="*/ 1245015 h 2550592"/>
                <a:gd name="connsiteX198" fmla="*/ 211422 w 1199820"/>
                <a:gd name="connsiteY198" fmla="*/ 1234444 h 2550592"/>
                <a:gd name="connsiteX199" fmla="*/ 200851 w 1199820"/>
                <a:gd name="connsiteY199" fmla="*/ 1218587 h 2550592"/>
                <a:gd name="connsiteX200" fmla="*/ 190280 w 1199820"/>
                <a:gd name="connsiteY200" fmla="*/ 1186874 h 2550592"/>
                <a:gd name="connsiteX201" fmla="*/ 174424 w 1199820"/>
                <a:gd name="connsiteY201" fmla="*/ 1181589 h 2550592"/>
                <a:gd name="connsiteX202" fmla="*/ 158567 w 1199820"/>
                <a:gd name="connsiteY202" fmla="*/ 1149875 h 2550592"/>
                <a:gd name="connsiteX203" fmla="*/ 132139 w 1199820"/>
                <a:gd name="connsiteY203" fmla="*/ 1123448 h 2550592"/>
                <a:gd name="connsiteX204" fmla="*/ 95140 w 1199820"/>
                <a:gd name="connsiteY204" fmla="*/ 1128733 h 2550592"/>
                <a:gd name="connsiteX205" fmla="*/ 79284 w 1199820"/>
                <a:gd name="connsiteY205" fmla="*/ 1134019 h 2550592"/>
                <a:gd name="connsiteX206" fmla="*/ 52856 w 1199820"/>
                <a:gd name="connsiteY206" fmla="*/ 1128733 h 2550592"/>
                <a:gd name="connsiteX207" fmla="*/ 47570 w 1199820"/>
                <a:gd name="connsiteY207" fmla="*/ 1112876 h 2550592"/>
                <a:gd name="connsiteX208" fmla="*/ 36999 w 1199820"/>
                <a:gd name="connsiteY208" fmla="*/ 1023022 h 2550592"/>
                <a:gd name="connsiteX209" fmla="*/ 26428 w 1199820"/>
                <a:gd name="connsiteY209" fmla="*/ 980738 h 2550592"/>
                <a:gd name="connsiteX210" fmla="*/ 15857 w 1199820"/>
                <a:gd name="connsiteY210" fmla="*/ 964881 h 2550592"/>
                <a:gd name="connsiteX211" fmla="*/ 5286 w 1199820"/>
                <a:gd name="connsiteY211" fmla="*/ 922597 h 2550592"/>
                <a:gd name="connsiteX212" fmla="*/ 0 w 1199820"/>
                <a:gd name="connsiteY212" fmla="*/ 906740 h 2550592"/>
                <a:gd name="connsiteX213" fmla="*/ 1188 w 1199820"/>
                <a:gd name="connsiteY213" fmla="*/ 824615 h 2550592"/>
                <a:gd name="connsiteX214" fmla="*/ 17045 w 1199820"/>
                <a:gd name="connsiteY214" fmla="*/ 809155 h 2550592"/>
                <a:gd name="connsiteX215" fmla="*/ 40235 w 1199820"/>
                <a:gd name="connsiteY215" fmla="*/ 801425 h 2550592"/>
                <a:gd name="connsiteX216" fmla="*/ 58142 w 1199820"/>
                <a:gd name="connsiteY216" fmla="*/ 795743 h 2550592"/>
                <a:gd name="connsiteX217" fmla="*/ 63427 w 1199820"/>
                <a:gd name="connsiteY217" fmla="*/ 779887 h 2550592"/>
                <a:gd name="connsiteX218" fmla="*/ 68713 w 1199820"/>
                <a:gd name="connsiteY218" fmla="*/ 716460 h 2550592"/>
                <a:gd name="connsiteX219" fmla="*/ 84569 w 1199820"/>
                <a:gd name="connsiteY219" fmla="*/ 684747 h 2550592"/>
                <a:gd name="connsiteX220" fmla="*/ 89855 w 1199820"/>
                <a:gd name="connsiteY220" fmla="*/ 668890 h 2550592"/>
                <a:gd name="connsiteX221" fmla="*/ 84569 w 1199820"/>
                <a:gd name="connsiteY221" fmla="*/ 647748 h 2550592"/>
                <a:gd name="connsiteX222" fmla="*/ 68713 w 1199820"/>
                <a:gd name="connsiteY222" fmla="*/ 637177 h 2550592"/>
                <a:gd name="connsiteX223" fmla="*/ 58142 w 1199820"/>
                <a:gd name="connsiteY223" fmla="*/ 621320 h 2550592"/>
                <a:gd name="connsiteX224" fmla="*/ 47570 w 1199820"/>
                <a:gd name="connsiteY224" fmla="*/ 610749 h 2550592"/>
                <a:gd name="connsiteX225" fmla="*/ 31714 w 1199820"/>
                <a:gd name="connsiteY225" fmla="*/ 563179 h 2550592"/>
                <a:gd name="connsiteX226" fmla="*/ 26428 w 1199820"/>
                <a:gd name="connsiteY226" fmla="*/ 547323 h 2550592"/>
                <a:gd name="connsiteX227" fmla="*/ 21143 w 1199820"/>
                <a:gd name="connsiteY227" fmla="*/ 531466 h 2550592"/>
                <a:gd name="connsiteX228" fmla="*/ 26428 w 1199820"/>
                <a:gd name="connsiteY228" fmla="*/ 462754 h 2550592"/>
                <a:gd name="connsiteX229" fmla="*/ 30060 w 1199820"/>
                <a:gd name="connsiteY229" fmla="*/ 444452 h 2550592"/>
                <a:gd name="connsiteX230" fmla="*/ 38977 w 1199820"/>
                <a:gd name="connsiteY230" fmla="*/ 424964 h 2550592"/>
                <a:gd name="connsiteX231" fmla="*/ 58142 w 1199820"/>
                <a:gd name="connsiteY231" fmla="*/ 399327 h 2550592"/>
                <a:gd name="connsiteX232" fmla="*/ 42285 w 1199820"/>
                <a:gd name="connsiteY232" fmla="*/ 394042 h 2550592"/>
                <a:gd name="connsiteX233" fmla="*/ 793 w 1199820"/>
                <a:gd name="connsiteY233" fmla="*/ 373295 h 2550592"/>
                <a:gd name="connsiteX0" fmla="*/ 793 w 1199820"/>
                <a:gd name="connsiteY0" fmla="*/ 373295 h 2550592"/>
                <a:gd name="connsiteX1" fmla="*/ 43076 w 1199820"/>
                <a:gd name="connsiteY1" fmla="*/ 354598 h 2550592"/>
                <a:gd name="connsiteX2" fmla="*/ 68713 w 1199820"/>
                <a:gd name="connsiteY2" fmla="*/ 341186 h 2550592"/>
                <a:gd name="connsiteX3" fmla="*/ 100426 w 1199820"/>
                <a:gd name="connsiteY3" fmla="*/ 325330 h 2550592"/>
                <a:gd name="connsiteX4" fmla="*/ 116283 w 1199820"/>
                <a:gd name="connsiteY4" fmla="*/ 314759 h 2550592"/>
                <a:gd name="connsiteX5" fmla="*/ 153281 w 1199820"/>
                <a:gd name="connsiteY5" fmla="*/ 304187 h 2550592"/>
                <a:gd name="connsiteX6" fmla="*/ 169138 w 1199820"/>
                <a:gd name="connsiteY6" fmla="*/ 293616 h 2550592"/>
                <a:gd name="connsiteX7" fmla="*/ 195566 w 1199820"/>
                <a:gd name="connsiteY7" fmla="*/ 267189 h 2550592"/>
                <a:gd name="connsiteX8" fmla="*/ 221994 w 1199820"/>
                <a:gd name="connsiteY8" fmla="*/ 251332 h 2550592"/>
                <a:gd name="connsiteX9" fmla="*/ 253707 w 1199820"/>
                <a:gd name="connsiteY9" fmla="*/ 230190 h 2550592"/>
                <a:gd name="connsiteX10" fmla="*/ 274849 w 1199820"/>
                <a:gd name="connsiteY10" fmla="*/ 224904 h 2550592"/>
                <a:gd name="connsiteX11" fmla="*/ 290706 w 1199820"/>
                <a:gd name="connsiteY11" fmla="*/ 219619 h 2550592"/>
                <a:gd name="connsiteX12" fmla="*/ 317133 w 1199820"/>
                <a:gd name="connsiteY12" fmla="*/ 214333 h 2550592"/>
                <a:gd name="connsiteX13" fmla="*/ 348847 w 1199820"/>
                <a:gd name="connsiteY13" fmla="*/ 203762 h 2550592"/>
                <a:gd name="connsiteX14" fmla="*/ 364703 w 1199820"/>
                <a:gd name="connsiteY14" fmla="*/ 198476 h 2550592"/>
                <a:gd name="connsiteX15" fmla="*/ 380560 w 1199820"/>
                <a:gd name="connsiteY15" fmla="*/ 182620 h 2550592"/>
                <a:gd name="connsiteX16" fmla="*/ 412273 w 1199820"/>
                <a:gd name="connsiteY16" fmla="*/ 166763 h 2550592"/>
                <a:gd name="connsiteX17" fmla="*/ 428130 w 1199820"/>
                <a:gd name="connsiteY17" fmla="*/ 150907 h 2550592"/>
                <a:gd name="connsiteX18" fmla="*/ 443987 w 1199820"/>
                <a:gd name="connsiteY18" fmla="*/ 145621 h 2550592"/>
                <a:gd name="connsiteX19" fmla="*/ 475700 w 1199820"/>
                <a:gd name="connsiteY19" fmla="*/ 124479 h 2550592"/>
                <a:gd name="connsiteX20" fmla="*/ 507413 w 1199820"/>
                <a:gd name="connsiteY20" fmla="*/ 108622 h 2550592"/>
                <a:gd name="connsiteX21" fmla="*/ 549698 w 1199820"/>
                <a:gd name="connsiteY21" fmla="*/ 98051 h 2550592"/>
                <a:gd name="connsiteX22" fmla="*/ 581411 w 1199820"/>
                <a:gd name="connsiteY22" fmla="*/ 76909 h 2550592"/>
                <a:gd name="connsiteX23" fmla="*/ 613124 w 1199820"/>
                <a:gd name="connsiteY23" fmla="*/ 66338 h 2550592"/>
                <a:gd name="connsiteX24" fmla="*/ 628981 w 1199820"/>
                <a:gd name="connsiteY24" fmla="*/ 61052 h 2550592"/>
                <a:gd name="connsiteX25" fmla="*/ 644837 w 1199820"/>
                <a:gd name="connsiteY25" fmla="*/ 50481 h 2550592"/>
                <a:gd name="connsiteX26" fmla="*/ 674106 w 1199820"/>
                <a:gd name="connsiteY26" fmla="*/ 27686 h 2550592"/>
                <a:gd name="connsiteX27" fmla="*/ 728220 w 1199820"/>
                <a:gd name="connsiteY27" fmla="*/ 0 h 2550592"/>
                <a:gd name="connsiteX28" fmla="*/ 724121 w 1199820"/>
                <a:gd name="connsiteY28" fmla="*/ 45196 h 2550592"/>
                <a:gd name="connsiteX29" fmla="*/ 697693 w 1199820"/>
                <a:gd name="connsiteY29" fmla="*/ 103337 h 2550592"/>
                <a:gd name="connsiteX30" fmla="*/ 692407 w 1199820"/>
                <a:gd name="connsiteY30" fmla="*/ 119193 h 2550592"/>
                <a:gd name="connsiteX31" fmla="*/ 697693 w 1199820"/>
                <a:gd name="connsiteY31" fmla="*/ 135050 h 2550592"/>
                <a:gd name="connsiteX32" fmla="*/ 729406 w 1199820"/>
                <a:gd name="connsiteY32" fmla="*/ 150907 h 2550592"/>
                <a:gd name="connsiteX33" fmla="*/ 739977 w 1199820"/>
                <a:gd name="connsiteY33" fmla="*/ 166763 h 2550592"/>
                <a:gd name="connsiteX34" fmla="*/ 713550 w 1199820"/>
                <a:gd name="connsiteY34" fmla="*/ 193191 h 2550592"/>
                <a:gd name="connsiteX35" fmla="*/ 735554 w 1199820"/>
                <a:gd name="connsiteY35" fmla="*/ 210235 h 2550592"/>
                <a:gd name="connsiteX36" fmla="*/ 747312 w 1199820"/>
                <a:gd name="connsiteY36" fmla="*/ 230190 h 2550592"/>
                <a:gd name="connsiteX37" fmla="*/ 761967 w 1199820"/>
                <a:gd name="connsiteY37" fmla="*/ 299736 h 2550592"/>
                <a:gd name="connsiteX38" fmla="*/ 745263 w 1199820"/>
                <a:gd name="connsiteY38" fmla="*/ 335901 h 2550592"/>
                <a:gd name="connsiteX39" fmla="*/ 734692 w 1199820"/>
                <a:gd name="connsiteY39" fmla="*/ 367614 h 2550592"/>
                <a:gd name="connsiteX40" fmla="*/ 734692 w 1199820"/>
                <a:gd name="connsiteY40" fmla="*/ 441612 h 2550592"/>
                <a:gd name="connsiteX41" fmla="*/ 739977 w 1199820"/>
                <a:gd name="connsiteY41" fmla="*/ 457468 h 2550592"/>
                <a:gd name="connsiteX42" fmla="*/ 755834 w 1199820"/>
                <a:gd name="connsiteY42" fmla="*/ 468039 h 2550592"/>
                <a:gd name="connsiteX43" fmla="*/ 776976 w 1199820"/>
                <a:gd name="connsiteY43" fmla="*/ 494467 h 2550592"/>
                <a:gd name="connsiteX44" fmla="*/ 787547 w 1199820"/>
                <a:gd name="connsiteY44" fmla="*/ 584322 h 2550592"/>
                <a:gd name="connsiteX45" fmla="*/ 792833 w 1199820"/>
                <a:gd name="connsiteY45" fmla="*/ 605464 h 2550592"/>
                <a:gd name="connsiteX46" fmla="*/ 835117 w 1199820"/>
                <a:gd name="connsiteY46" fmla="*/ 613986 h 2550592"/>
                <a:gd name="connsiteX47" fmla="*/ 874561 w 1199820"/>
                <a:gd name="connsiteY47" fmla="*/ 648540 h 2550592"/>
                <a:gd name="connsiteX48" fmla="*/ 914400 w 1199820"/>
                <a:gd name="connsiteY48" fmla="*/ 663605 h 2550592"/>
                <a:gd name="connsiteX49" fmla="*/ 930257 w 1199820"/>
                <a:gd name="connsiteY49" fmla="*/ 668890 h 2550592"/>
                <a:gd name="connsiteX50" fmla="*/ 940828 w 1199820"/>
                <a:gd name="connsiteY50" fmla="*/ 684747 h 2550592"/>
                <a:gd name="connsiteX51" fmla="*/ 956685 w 1199820"/>
                <a:gd name="connsiteY51" fmla="*/ 695318 h 2550592"/>
                <a:gd name="connsiteX52" fmla="*/ 977827 w 1199820"/>
                <a:gd name="connsiteY52" fmla="*/ 716460 h 2550592"/>
                <a:gd name="connsiteX53" fmla="*/ 993684 w 1199820"/>
                <a:gd name="connsiteY53" fmla="*/ 748174 h 2550592"/>
                <a:gd name="connsiteX54" fmla="*/ 1014826 w 1199820"/>
                <a:gd name="connsiteY54" fmla="*/ 779887 h 2550592"/>
                <a:gd name="connsiteX55" fmla="*/ 1020111 w 1199820"/>
                <a:gd name="connsiteY55" fmla="*/ 795743 h 2550592"/>
                <a:gd name="connsiteX56" fmla="*/ 1030683 w 1199820"/>
                <a:gd name="connsiteY56" fmla="*/ 848599 h 2550592"/>
                <a:gd name="connsiteX57" fmla="*/ 1046539 w 1199820"/>
                <a:gd name="connsiteY57" fmla="*/ 859170 h 2550592"/>
                <a:gd name="connsiteX58" fmla="*/ 1083538 w 1199820"/>
                <a:gd name="connsiteY58" fmla="*/ 901454 h 2550592"/>
                <a:gd name="connsiteX59" fmla="*/ 1109966 w 1199820"/>
                <a:gd name="connsiteY59" fmla="*/ 917311 h 2550592"/>
                <a:gd name="connsiteX60" fmla="*/ 1125822 w 1199820"/>
                <a:gd name="connsiteY60" fmla="*/ 927882 h 2550592"/>
                <a:gd name="connsiteX61" fmla="*/ 1141679 w 1199820"/>
                <a:gd name="connsiteY61" fmla="*/ 933168 h 2550592"/>
                <a:gd name="connsiteX62" fmla="*/ 1146965 w 1199820"/>
                <a:gd name="connsiteY62" fmla="*/ 949024 h 2550592"/>
                <a:gd name="connsiteX63" fmla="*/ 1157536 w 1199820"/>
                <a:gd name="connsiteY63" fmla="*/ 959596 h 2550592"/>
                <a:gd name="connsiteX64" fmla="*/ 1146965 w 1199820"/>
                <a:gd name="connsiteY64" fmla="*/ 964881 h 2550592"/>
                <a:gd name="connsiteX65" fmla="*/ 1131108 w 1199820"/>
                <a:gd name="connsiteY65" fmla="*/ 959596 h 2550592"/>
                <a:gd name="connsiteX66" fmla="*/ 1083538 w 1199820"/>
                <a:gd name="connsiteY66" fmla="*/ 964881 h 2550592"/>
                <a:gd name="connsiteX67" fmla="*/ 1104680 w 1199820"/>
                <a:gd name="connsiteY67" fmla="*/ 1017737 h 2550592"/>
                <a:gd name="connsiteX68" fmla="*/ 1125822 w 1199820"/>
                <a:gd name="connsiteY68" fmla="*/ 1065307 h 2550592"/>
                <a:gd name="connsiteX69" fmla="*/ 1131108 w 1199820"/>
                <a:gd name="connsiteY69" fmla="*/ 1081163 h 2550592"/>
                <a:gd name="connsiteX70" fmla="*/ 1125822 w 1199820"/>
                <a:gd name="connsiteY70" fmla="*/ 1118162 h 2550592"/>
                <a:gd name="connsiteX71" fmla="*/ 1109966 w 1199820"/>
                <a:gd name="connsiteY71" fmla="*/ 1123448 h 2550592"/>
                <a:gd name="connsiteX72" fmla="*/ 1099395 w 1199820"/>
                <a:gd name="connsiteY72" fmla="*/ 1139304 h 2550592"/>
                <a:gd name="connsiteX73" fmla="*/ 1083538 w 1199820"/>
                <a:gd name="connsiteY73" fmla="*/ 1149875 h 2550592"/>
                <a:gd name="connsiteX74" fmla="*/ 1067681 w 1199820"/>
                <a:gd name="connsiteY74" fmla="*/ 1144590 h 2550592"/>
                <a:gd name="connsiteX75" fmla="*/ 1046539 w 1199820"/>
                <a:gd name="connsiteY75" fmla="*/ 1134019 h 2550592"/>
                <a:gd name="connsiteX76" fmla="*/ 1041254 w 1199820"/>
                <a:gd name="connsiteY76" fmla="*/ 1155161 h 2550592"/>
                <a:gd name="connsiteX77" fmla="*/ 1020111 w 1199820"/>
                <a:gd name="connsiteY77" fmla="*/ 1213302 h 2550592"/>
                <a:gd name="connsiteX78" fmla="*/ 998969 w 1199820"/>
                <a:gd name="connsiteY78" fmla="*/ 1218587 h 2550592"/>
                <a:gd name="connsiteX79" fmla="*/ 972542 w 1199820"/>
                <a:gd name="connsiteY79" fmla="*/ 1260872 h 2550592"/>
                <a:gd name="connsiteX80" fmla="*/ 919686 w 1199820"/>
                <a:gd name="connsiteY80" fmla="*/ 1266157 h 2550592"/>
                <a:gd name="connsiteX81" fmla="*/ 924972 w 1199820"/>
                <a:gd name="connsiteY81" fmla="*/ 1297871 h 2550592"/>
                <a:gd name="connsiteX82" fmla="*/ 940828 w 1199820"/>
                <a:gd name="connsiteY82" fmla="*/ 1308442 h 2550592"/>
                <a:gd name="connsiteX83" fmla="*/ 993684 w 1199820"/>
                <a:gd name="connsiteY83" fmla="*/ 1313727 h 2550592"/>
                <a:gd name="connsiteX84" fmla="*/ 1025397 w 1199820"/>
                <a:gd name="connsiteY84" fmla="*/ 1324298 h 2550592"/>
                <a:gd name="connsiteX85" fmla="*/ 1046539 w 1199820"/>
                <a:gd name="connsiteY85" fmla="*/ 1387725 h 2550592"/>
                <a:gd name="connsiteX86" fmla="*/ 1057110 w 1199820"/>
                <a:gd name="connsiteY86" fmla="*/ 1419438 h 2550592"/>
                <a:gd name="connsiteX87" fmla="*/ 1067681 w 1199820"/>
                <a:gd name="connsiteY87" fmla="*/ 1456437 h 2550592"/>
                <a:gd name="connsiteX88" fmla="*/ 1083538 w 1199820"/>
                <a:gd name="connsiteY88" fmla="*/ 1467008 h 2550592"/>
                <a:gd name="connsiteX89" fmla="*/ 1078252 w 1199820"/>
                <a:gd name="connsiteY89" fmla="*/ 1493436 h 2550592"/>
                <a:gd name="connsiteX90" fmla="*/ 1067681 w 1199820"/>
                <a:gd name="connsiteY90" fmla="*/ 1525149 h 2550592"/>
                <a:gd name="connsiteX91" fmla="*/ 1072967 w 1199820"/>
                <a:gd name="connsiteY91" fmla="*/ 1541006 h 2550592"/>
                <a:gd name="connsiteX92" fmla="*/ 1083538 w 1199820"/>
                <a:gd name="connsiteY92" fmla="*/ 1556863 h 2550592"/>
                <a:gd name="connsiteX93" fmla="*/ 1062396 w 1199820"/>
                <a:gd name="connsiteY93" fmla="*/ 1588576 h 2550592"/>
                <a:gd name="connsiteX94" fmla="*/ 1051825 w 1199820"/>
                <a:gd name="connsiteY94" fmla="*/ 1604433 h 2550592"/>
                <a:gd name="connsiteX95" fmla="*/ 1046539 w 1199820"/>
                <a:gd name="connsiteY95" fmla="*/ 1620289 h 2550592"/>
                <a:gd name="connsiteX96" fmla="*/ 1020111 w 1199820"/>
                <a:gd name="connsiteY96" fmla="*/ 1625575 h 2550592"/>
                <a:gd name="connsiteX97" fmla="*/ 1009540 w 1199820"/>
                <a:gd name="connsiteY97" fmla="*/ 1641431 h 2550592"/>
                <a:gd name="connsiteX98" fmla="*/ 998969 w 1199820"/>
                <a:gd name="connsiteY98" fmla="*/ 1673145 h 2550592"/>
                <a:gd name="connsiteX99" fmla="*/ 1025397 w 1199820"/>
                <a:gd name="connsiteY99" fmla="*/ 1699572 h 2550592"/>
                <a:gd name="connsiteX100" fmla="*/ 1035968 w 1199820"/>
                <a:gd name="connsiteY100" fmla="*/ 1715429 h 2550592"/>
                <a:gd name="connsiteX101" fmla="*/ 1067681 w 1199820"/>
                <a:gd name="connsiteY101" fmla="*/ 1731286 h 2550592"/>
                <a:gd name="connsiteX102" fmla="*/ 1057110 w 1199820"/>
                <a:gd name="connsiteY102" fmla="*/ 1757713 h 2550592"/>
                <a:gd name="connsiteX103" fmla="*/ 1025397 w 1199820"/>
                <a:gd name="connsiteY103" fmla="*/ 1768285 h 2550592"/>
                <a:gd name="connsiteX104" fmla="*/ 1009540 w 1199820"/>
                <a:gd name="connsiteY104" fmla="*/ 1784141 h 2550592"/>
                <a:gd name="connsiteX105" fmla="*/ 993684 w 1199820"/>
                <a:gd name="connsiteY105" fmla="*/ 1794712 h 2550592"/>
                <a:gd name="connsiteX106" fmla="*/ 967256 w 1199820"/>
                <a:gd name="connsiteY106" fmla="*/ 1821140 h 2550592"/>
                <a:gd name="connsiteX107" fmla="*/ 956685 w 1199820"/>
                <a:gd name="connsiteY107" fmla="*/ 1836997 h 2550592"/>
                <a:gd name="connsiteX108" fmla="*/ 940828 w 1199820"/>
                <a:gd name="connsiteY108" fmla="*/ 1847568 h 2550592"/>
                <a:gd name="connsiteX109" fmla="*/ 930257 w 1199820"/>
                <a:gd name="connsiteY109" fmla="*/ 1879281 h 2550592"/>
                <a:gd name="connsiteX110" fmla="*/ 935543 w 1199820"/>
                <a:gd name="connsiteY110" fmla="*/ 1910994 h 2550592"/>
                <a:gd name="connsiteX111" fmla="*/ 946114 w 1199820"/>
                <a:gd name="connsiteY111" fmla="*/ 1942708 h 2550592"/>
                <a:gd name="connsiteX112" fmla="*/ 951399 w 1199820"/>
                <a:gd name="connsiteY112" fmla="*/ 1958564 h 2550592"/>
                <a:gd name="connsiteX113" fmla="*/ 956685 w 1199820"/>
                <a:gd name="connsiteY113" fmla="*/ 1974421 h 2550592"/>
                <a:gd name="connsiteX114" fmla="*/ 961970 w 1199820"/>
                <a:gd name="connsiteY114" fmla="*/ 1990278 h 2550592"/>
                <a:gd name="connsiteX115" fmla="*/ 967256 w 1199820"/>
                <a:gd name="connsiteY115" fmla="*/ 2074846 h 2550592"/>
                <a:gd name="connsiteX116" fmla="*/ 972542 w 1199820"/>
                <a:gd name="connsiteY116" fmla="*/ 2090703 h 2550592"/>
                <a:gd name="connsiteX117" fmla="*/ 988398 w 1199820"/>
                <a:gd name="connsiteY117" fmla="*/ 2106560 h 2550592"/>
                <a:gd name="connsiteX118" fmla="*/ 998969 w 1199820"/>
                <a:gd name="connsiteY118" fmla="*/ 2185843 h 2550592"/>
                <a:gd name="connsiteX119" fmla="*/ 1009540 w 1199820"/>
                <a:gd name="connsiteY119" fmla="*/ 2249270 h 2550592"/>
                <a:gd name="connsiteX120" fmla="*/ 1030683 w 1199820"/>
                <a:gd name="connsiteY120" fmla="*/ 2286268 h 2550592"/>
                <a:gd name="connsiteX121" fmla="*/ 1046539 w 1199820"/>
                <a:gd name="connsiteY121" fmla="*/ 2333838 h 2550592"/>
                <a:gd name="connsiteX122" fmla="*/ 1051825 w 1199820"/>
                <a:gd name="connsiteY122" fmla="*/ 2349695 h 2550592"/>
                <a:gd name="connsiteX123" fmla="*/ 1083538 w 1199820"/>
                <a:gd name="connsiteY123" fmla="*/ 2381408 h 2550592"/>
                <a:gd name="connsiteX124" fmla="*/ 1136394 w 1199820"/>
                <a:gd name="connsiteY124" fmla="*/ 2434264 h 2550592"/>
                <a:gd name="connsiteX125" fmla="*/ 1199820 w 1199820"/>
                <a:gd name="connsiteY125" fmla="*/ 2444835 h 2550592"/>
                <a:gd name="connsiteX126" fmla="*/ 1194535 w 1199820"/>
                <a:gd name="connsiteY126" fmla="*/ 2460691 h 2550592"/>
                <a:gd name="connsiteX127" fmla="*/ 1189249 w 1199820"/>
                <a:gd name="connsiteY127" fmla="*/ 2481834 h 2550592"/>
                <a:gd name="connsiteX128" fmla="*/ 1173392 w 1199820"/>
                <a:gd name="connsiteY128" fmla="*/ 2487119 h 2550592"/>
                <a:gd name="connsiteX129" fmla="*/ 1146965 w 1199820"/>
                <a:gd name="connsiteY129" fmla="*/ 2492405 h 2550592"/>
                <a:gd name="connsiteX130" fmla="*/ 1131108 w 1199820"/>
                <a:gd name="connsiteY130" fmla="*/ 2518833 h 2550592"/>
                <a:gd name="connsiteX131" fmla="*/ 1099395 w 1199820"/>
                <a:gd name="connsiteY131" fmla="*/ 2529404 h 2550592"/>
                <a:gd name="connsiteX132" fmla="*/ 1088824 w 1199820"/>
                <a:gd name="connsiteY132" fmla="*/ 2545260 h 2550592"/>
                <a:gd name="connsiteX133" fmla="*/ 1051825 w 1199820"/>
                <a:gd name="connsiteY133" fmla="*/ 2545260 h 2550592"/>
                <a:gd name="connsiteX134" fmla="*/ 1025397 w 1199820"/>
                <a:gd name="connsiteY134" fmla="*/ 2524118 h 2550592"/>
                <a:gd name="connsiteX135" fmla="*/ 993684 w 1199820"/>
                <a:gd name="connsiteY135" fmla="*/ 2502976 h 2550592"/>
                <a:gd name="connsiteX136" fmla="*/ 956685 w 1199820"/>
                <a:gd name="connsiteY136" fmla="*/ 2460691 h 2550592"/>
                <a:gd name="connsiteX137" fmla="*/ 924972 w 1199820"/>
                <a:gd name="connsiteY137" fmla="*/ 2450120 h 2550592"/>
                <a:gd name="connsiteX138" fmla="*/ 914400 w 1199820"/>
                <a:gd name="connsiteY138" fmla="*/ 2434264 h 2550592"/>
                <a:gd name="connsiteX139" fmla="*/ 882687 w 1199820"/>
                <a:gd name="connsiteY139" fmla="*/ 2418407 h 2550592"/>
                <a:gd name="connsiteX140" fmla="*/ 856259 w 1199820"/>
                <a:gd name="connsiteY140" fmla="*/ 2397265 h 2550592"/>
                <a:gd name="connsiteX141" fmla="*/ 840403 w 1199820"/>
                <a:gd name="connsiteY141" fmla="*/ 2365552 h 2550592"/>
                <a:gd name="connsiteX142" fmla="*/ 829832 w 1199820"/>
                <a:gd name="connsiteY142" fmla="*/ 2333838 h 2550592"/>
                <a:gd name="connsiteX143" fmla="*/ 819261 w 1199820"/>
                <a:gd name="connsiteY143" fmla="*/ 2302125 h 2550592"/>
                <a:gd name="connsiteX144" fmla="*/ 813975 w 1199820"/>
                <a:gd name="connsiteY144" fmla="*/ 2286268 h 2550592"/>
                <a:gd name="connsiteX145" fmla="*/ 803404 w 1199820"/>
                <a:gd name="connsiteY145" fmla="*/ 2270412 h 2550592"/>
                <a:gd name="connsiteX146" fmla="*/ 798118 w 1199820"/>
                <a:gd name="connsiteY146" fmla="*/ 2222842 h 2550592"/>
                <a:gd name="connsiteX147" fmla="*/ 792833 w 1199820"/>
                <a:gd name="connsiteY147" fmla="*/ 2206985 h 2550592"/>
                <a:gd name="connsiteX148" fmla="*/ 776976 w 1199820"/>
                <a:gd name="connsiteY148" fmla="*/ 2191128 h 2550592"/>
                <a:gd name="connsiteX149" fmla="*/ 761120 w 1199820"/>
                <a:gd name="connsiteY149" fmla="*/ 2180557 h 2550592"/>
                <a:gd name="connsiteX150" fmla="*/ 750548 w 1199820"/>
                <a:gd name="connsiteY150" fmla="*/ 2191128 h 2550592"/>
                <a:gd name="connsiteX151" fmla="*/ 734692 w 1199820"/>
                <a:gd name="connsiteY151" fmla="*/ 2196414 h 2550592"/>
                <a:gd name="connsiteX152" fmla="*/ 718835 w 1199820"/>
                <a:gd name="connsiteY152" fmla="*/ 2206985 h 2550592"/>
                <a:gd name="connsiteX153" fmla="*/ 702978 w 1199820"/>
                <a:gd name="connsiteY153" fmla="*/ 2201700 h 2550592"/>
                <a:gd name="connsiteX154" fmla="*/ 697693 w 1199820"/>
                <a:gd name="connsiteY154" fmla="*/ 2175272 h 2550592"/>
                <a:gd name="connsiteX155" fmla="*/ 692407 w 1199820"/>
                <a:gd name="connsiteY155" fmla="*/ 2159415 h 2550592"/>
                <a:gd name="connsiteX156" fmla="*/ 660694 w 1199820"/>
                <a:gd name="connsiteY156" fmla="*/ 2138273 h 2550592"/>
                <a:gd name="connsiteX157" fmla="*/ 628981 w 1199820"/>
                <a:gd name="connsiteY157" fmla="*/ 2122416 h 2550592"/>
                <a:gd name="connsiteX158" fmla="*/ 623695 w 1199820"/>
                <a:gd name="connsiteY158" fmla="*/ 2106560 h 2550592"/>
                <a:gd name="connsiteX159" fmla="*/ 602553 w 1199820"/>
                <a:gd name="connsiteY159" fmla="*/ 2101274 h 2550592"/>
                <a:gd name="connsiteX160" fmla="*/ 570840 w 1199820"/>
                <a:gd name="connsiteY160" fmla="*/ 2095989 h 2550592"/>
                <a:gd name="connsiteX161" fmla="*/ 517984 w 1199820"/>
                <a:gd name="connsiteY161" fmla="*/ 2080132 h 2550592"/>
                <a:gd name="connsiteX162" fmla="*/ 491557 w 1199820"/>
                <a:gd name="connsiteY162" fmla="*/ 2085417 h 2550592"/>
                <a:gd name="connsiteX163" fmla="*/ 480985 w 1199820"/>
                <a:gd name="connsiteY163" fmla="*/ 2117131 h 2550592"/>
                <a:gd name="connsiteX164" fmla="*/ 475700 w 1199820"/>
                <a:gd name="connsiteY164" fmla="*/ 2132987 h 2550592"/>
                <a:gd name="connsiteX165" fmla="*/ 449272 w 1199820"/>
                <a:gd name="connsiteY165" fmla="*/ 2154130 h 2550592"/>
                <a:gd name="connsiteX166" fmla="*/ 422844 w 1199820"/>
                <a:gd name="connsiteY166" fmla="*/ 2148844 h 2550592"/>
                <a:gd name="connsiteX167" fmla="*/ 406988 w 1199820"/>
                <a:gd name="connsiteY167" fmla="*/ 2143559 h 2550592"/>
                <a:gd name="connsiteX168" fmla="*/ 401702 w 1199820"/>
                <a:gd name="connsiteY168" fmla="*/ 2127702 h 2550592"/>
                <a:gd name="connsiteX169" fmla="*/ 369989 w 1199820"/>
                <a:gd name="connsiteY169" fmla="*/ 2122416 h 2550592"/>
                <a:gd name="connsiteX170" fmla="*/ 354923 w 1199820"/>
                <a:gd name="connsiteY170" fmla="*/ 2096780 h 2550592"/>
                <a:gd name="connsiteX171" fmla="*/ 369989 w 1199820"/>
                <a:gd name="connsiteY171" fmla="*/ 2037848 h 2550592"/>
                <a:gd name="connsiteX172" fmla="*/ 375274 w 1199820"/>
                <a:gd name="connsiteY172" fmla="*/ 2021991 h 2550592"/>
                <a:gd name="connsiteX173" fmla="*/ 380560 w 1199820"/>
                <a:gd name="connsiteY173" fmla="*/ 2000849 h 2550592"/>
                <a:gd name="connsiteX174" fmla="*/ 375274 w 1199820"/>
                <a:gd name="connsiteY174" fmla="*/ 1932137 h 2550592"/>
                <a:gd name="connsiteX175" fmla="*/ 369989 w 1199820"/>
                <a:gd name="connsiteY175" fmla="*/ 1916280 h 2550592"/>
                <a:gd name="connsiteX176" fmla="*/ 364703 w 1199820"/>
                <a:gd name="connsiteY176" fmla="*/ 1895138 h 2550592"/>
                <a:gd name="connsiteX177" fmla="*/ 348847 w 1199820"/>
                <a:gd name="connsiteY177" fmla="*/ 1836997 h 2550592"/>
                <a:gd name="connsiteX178" fmla="*/ 332990 w 1199820"/>
                <a:gd name="connsiteY178" fmla="*/ 1826426 h 2550592"/>
                <a:gd name="connsiteX179" fmla="*/ 317133 w 1199820"/>
                <a:gd name="connsiteY179" fmla="*/ 1778856 h 2550592"/>
                <a:gd name="connsiteX180" fmla="*/ 311848 w 1199820"/>
                <a:gd name="connsiteY180" fmla="*/ 1762999 h 2550592"/>
                <a:gd name="connsiteX181" fmla="*/ 306562 w 1199820"/>
                <a:gd name="connsiteY181" fmla="*/ 1747142 h 2550592"/>
                <a:gd name="connsiteX182" fmla="*/ 297433 w 1199820"/>
                <a:gd name="connsiteY182" fmla="*/ 1717789 h 2550592"/>
                <a:gd name="connsiteX183" fmla="*/ 311848 w 1199820"/>
                <a:gd name="connsiteY183" fmla="*/ 1583290 h 2550592"/>
                <a:gd name="connsiteX184" fmla="*/ 306562 w 1199820"/>
                <a:gd name="connsiteY184" fmla="*/ 1567434 h 2550592"/>
                <a:gd name="connsiteX185" fmla="*/ 295991 w 1199820"/>
                <a:gd name="connsiteY185" fmla="*/ 1551577 h 2550592"/>
                <a:gd name="connsiteX186" fmla="*/ 301277 w 1199820"/>
                <a:gd name="connsiteY186" fmla="*/ 1530435 h 2550592"/>
                <a:gd name="connsiteX187" fmla="*/ 306562 w 1199820"/>
                <a:gd name="connsiteY187" fmla="*/ 1514578 h 2550592"/>
                <a:gd name="connsiteX188" fmla="*/ 311848 w 1199820"/>
                <a:gd name="connsiteY188" fmla="*/ 1472294 h 2550592"/>
                <a:gd name="connsiteX189" fmla="*/ 306562 w 1199820"/>
                <a:gd name="connsiteY189" fmla="*/ 1414153 h 2550592"/>
                <a:gd name="connsiteX190" fmla="*/ 295991 w 1199820"/>
                <a:gd name="connsiteY190" fmla="*/ 1382439 h 2550592"/>
                <a:gd name="connsiteX191" fmla="*/ 290706 w 1199820"/>
                <a:gd name="connsiteY191" fmla="*/ 1356012 h 2550592"/>
                <a:gd name="connsiteX192" fmla="*/ 280135 w 1199820"/>
                <a:gd name="connsiteY192" fmla="*/ 1340155 h 2550592"/>
                <a:gd name="connsiteX193" fmla="*/ 274849 w 1199820"/>
                <a:gd name="connsiteY193" fmla="*/ 1324298 h 2550592"/>
                <a:gd name="connsiteX194" fmla="*/ 269563 w 1199820"/>
                <a:gd name="connsiteY194" fmla="*/ 1292585 h 2550592"/>
                <a:gd name="connsiteX195" fmla="*/ 253707 w 1199820"/>
                <a:gd name="connsiteY195" fmla="*/ 1282014 h 2550592"/>
                <a:gd name="connsiteX196" fmla="*/ 238755 w 1199820"/>
                <a:gd name="connsiteY196" fmla="*/ 1258144 h 2550592"/>
                <a:gd name="connsiteX197" fmla="*/ 227279 w 1199820"/>
                <a:gd name="connsiteY197" fmla="*/ 1245015 h 2550592"/>
                <a:gd name="connsiteX198" fmla="*/ 211422 w 1199820"/>
                <a:gd name="connsiteY198" fmla="*/ 1234444 h 2550592"/>
                <a:gd name="connsiteX199" fmla="*/ 200851 w 1199820"/>
                <a:gd name="connsiteY199" fmla="*/ 1218587 h 2550592"/>
                <a:gd name="connsiteX200" fmla="*/ 190280 w 1199820"/>
                <a:gd name="connsiteY200" fmla="*/ 1186874 h 2550592"/>
                <a:gd name="connsiteX201" fmla="*/ 174424 w 1199820"/>
                <a:gd name="connsiteY201" fmla="*/ 1181589 h 2550592"/>
                <a:gd name="connsiteX202" fmla="*/ 158567 w 1199820"/>
                <a:gd name="connsiteY202" fmla="*/ 1149875 h 2550592"/>
                <a:gd name="connsiteX203" fmla="*/ 132139 w 1199820"/>
                <a:gd name="connsiteY203" fmla="*/ 1123448 h 2550592"/>
                <a:gd name="connsiteX204" fmla="*/ 95140 w 1199820"/>
                <a:gd name="connsiteY204" fmla="*/ 1128733 h 2550592"/>
                <a:gd name="connsiteX205" fmla="*/ 79284 w 1199820"/>
                <a:gd name="connsiteY205" fmla="*/ 1134019 h 2550592"/>
                <a:gd name="connsiteX206" fmla="*/ 52856 w 1199820"/>
                <a:gd name="connsiteY206" fmla="*/ 1128733 h 2550592"/>
                <a:gd name="connsiteX207" fmla="*/ 47570 w 1199820"/>
                <a:gd name="connsiteY207" fmla="*/ 1112876 h 2550592"/>
                <a:gd name="connsiteX208" fmla="*/ 36999 w 1199820"/>
                <a:gd name="connsiteY208" fmla="*/ 1023022 h 2550592"/>
                <a:gd name="connsiteX209" fmla="*/ 26428 w 1199820"/>
                <a:gd name="connsiteY209" fmla="*/ 980738 h 2550592"/>
                <a:gd name="connsiteX210" fmla="*/ 15857 w 1199820"/>
                <a:gd name="connsiteY210" fmla="*/ 964881 h 2550592"/>
                <a:gd name="connsiteX211" fmla="*/ 5286 w 1199820"/>
                <a:gd name="connsiteY211" fmla="*/ 922597 h 2550592"/>
                <a:gd name="connsiteX212" fmla="*/ 0 w 1199820"/>
                <a:gd name="connsiteY212" fmla="*/ 906740 h 2550592"/>
                <a:gd name="connsiteX213" fmla="*/ 1188 w 1199820"/>
                <a:gd name="connsiteY213" fmla="*/ 824615 h 2550592"/>
                <a:gd name="connsiteX214" fmla="*/ 17045 w 1199820"/>
                <a:gd name="connsiteY214" fmla="*/ 809155 h 2550592"/>
                <a:gd name="connsiteX215" fmla="*/ 40235 w 1199820"/>
                <a:gd name="connsiteY215" fmla="*/ 801425 h 2550592"/>
                <a:gd name="connsiteX216" fmla="*/ 58142 w 1199820"/>
                <a:gd name="connsiteY216" fmla="*/ 795743 h 2550592"/>
                <a:gd name="connsiteX217" fmla="*/ 63427 w 1199820"/>
                <a:gd name="connsiteY217" fmla="*/ 779887 h 2550592"/>
                <a:gd name="connsiteX218" fmla="*/ 68713 w 1199820"/>
                <a:gd name="connsiteY218" fmla="*/ 716460 h 2550592"/>
                <a:gd name="connsiteX219" fmla="*/ 84569 w 1199820"/>
                <a:gd name="connsiteY219" fmla="*/ 684747 h 2550592"/>
                <a:gd name="connsiteX220" fmla="*/ 89855 w 1199820"/>
                <a:gd name="connsiteY220" fmla="*/ 668890 h 2550592"/>
                <a:gd name="connsiteX221" fmla="*/ 84569 w 1199820"/>
                <a:gd name="connsiteY221" fmla="*/ 647748 h 2550592"/>
                <a:gd name="connsiteX222" fmla="*/ 68713 w 1199820"/>
                <a:gd name="connsiteY222" fmla="*/ 637177 h 2550592"/>
                <a:gd name="connsiteX223" fmla="*/ 58142 w 1199820"/>
                <a:gd name="connsiteY223" fmla="*/ 621320 h 2550592"/>
                <a:gd name="connsiteX224" fmla="*/ 47570 w 1199820"/>
                <a:gd name="connsiteY224" fmla="*/ 610749 h 2550592"/>
                <a:gd name="connsiteX225" fmla="*/ 31714 w 1199820"/>
                <a:gd name="connsiteY225" fmla="*/ 563179 h 2550592"/>
                <a:gd name="connsiteX226" fmla="*/ 26428 w 1199820"/>
                <a:gd name="connsiteY226" fmla="*/ 547323 h 2550592"/>
                <a:gd name="connsiteX227" fmla="*/ 21143 w 1199820"/>
                <a:gd name="connsiteY227" fmla="*/ 531466 h 2550592"/>
                <a:gd name="connsiteX228" fmla="*/ 26428 w 1199820"/>
                <a:gd name="connsiteY228" fmla="*/ 462754 h 2550592"/>
                <a:gd name="connsiteX229" fmla="*/ 30060 w 1199820"/>
                <a:gd name="connsiteY229" fmla="*/ 444452 h 2550592"/>
                <a:gd name="connsiteX230" fmla="*/ 38977 w 1199820"/>
                <a:gd name="connsiteY230" fmla="*/ 424964 h 2550592"/>
                <a:gd name="connsiteX231" fmla="*/ 58142 w 1199820"/>
                <a:gd name="connsiteY231" fmla="*/ 399327 h 2550592"/>
                <a:gd name="connsiteX232" fmla="*/ 42285 w 1199820"/>
                <a:gd name="connsiteY232" fmla="*/ 394042 h 2550592"/>
                <a:gd name="connsiteX233" fmla="*/ 793 w 1199820"/>
                <a:gd name="connsiteY233" fmla="*/ 373295 h 2550592"/>
                <a:gd name="connsiteX0" fmla="*/ 793 w 1199820"/>
                <a:gd name="connsiteY0" fmla="*/ 373295 h 2550592"/>
                <a:gd name="connsiteX1" fmla="*/ 43076 w 1199820"/>
                <a:gd name="connsiteY1" fmla="*/ 354598 h 2550592"/>
                <a:gd name="connsiteX2" fmla="*/ 68713 w 1199820"/>
                <a:gd name="connsiteY2" fmla="*/ 341186 h 2550592"/>
                <a:gd name="connsiteX3" fmla="*/ 100426 w 1199820"/>
                <a:gd name="connsiteY3" fmla="*/ 325330 h 2550592"/>
                <a:gd name="connsiteX4" fmla="*/ 116283 w 1199820"/>
                <a:gd name="connsiteY4" fmla="*/ 314759 h 2550592"/>
                <a:gd name="connsiteX5" fmla="*/ 153281 w 1199820"/>
                <a:gd name="connsiteY5" fmla="*/ 304187 h 2550592"/>
                <a:gd name="connsiteX6" fmla="*/ 169138 w 1199820"/>
                <a:gd name="connsiteY6" fmla="*/ 293616 h 2550592"/>
                <a:gd name="connsiteX7" fmla="*/ 195566 w 1199820"/>
                <a:gd name="connsiteY7" fmla="*/ 267189 h 2550592"/>
                <a:gd name="connsiteX8" fmla="*/ 221994 w 1199820"/>
                <a:gd name="connsiteY8" fmla="*/ 251332 h 2550592"/>
                <a:gd name="connsiteX9" fmla="*/ 253707 w 1199820"/>
                <a:gd name="connsiteY9" fmla="*/ 230190 h 2550592"/>
                <a:gd name="connsiteX10" fmla="*/ 274849 w 1199820"/>
                <a:gd name="connsiteY10" fmla="*/ 224904 h 2550592"/>
                <a:gd name="connsiteX11" fmla="*/ 290706 w 1199820"/>
                <a:gd name="connsiteY11" fmla="*/ 219619 h 2550592"/>
                <a:gd name="connsiteX12" fmla="*/ 317133 w 1199820"/>
                <a:gd name="connsiteY12" fmla="*/ 214333 h 2550592"/>
                <a:gd name="connsiteX13" fmla="*/ 348847 w 1199820"/>
                <a:gd name="connsiteY13" fmla="*/ 203762 h 2550592"/>
                <a:gd name="connsiteX14" fmla="*/ 364703 w 1199820"/>
                <a:gd name="connsiteY14" fmla="*/ 198476 h 2550592"/>
                <a:gd name="connsiteX15" fmla="*/ 380560 w 1199820"/>
                <a:gd name="connsiteY15" fmla="*/ 182620 h 2550592"/>
                <a:gd name="connsiteX16" fmla="*/ 412273 w 1199820"/>
                <a:gd name="connsiteY16" fmla="*/ 166763 h 2550592"/>
                <a:gd name="connsiteX17" fmla="*/ 428130 w 1199820"/>
                <a:gd name="connsiteY17" fmla="*/ 150907 h 2550592"/>
                <a:gd name="connsiteX18" fmla="*/ 443987 w 1199820"/>
                <a:gd name="connsiteY18" fmla="*/ 145621 h 2550592"/>
                <a:gd name="connsiteX19" fmla="*/ 475700 w 1199820"/>
                <a:gd name="connsiteY19" fmla="*/ 124479 h 2550592"/>
                <a:gd name="connsiteX20" fmla="*/ 507413 w 1199820"/>
                <a:gd name="connsiteY20" fmla="*/ 108622 h 2550592"/>
                <a:gd name="connsiteX21" fmla="*/ 549698 w 1199820"/>
                <a:gd name="connsiteY21" fmla="*/ 98051 h 2550592"/>
                <a:gd name="connsiteX22" fmla="*/ 581411 w 1199820"/>
                <a:gd name="connsiteY22" fmla="*/ 76909 h 2550592"/>
                <a:gd name="connsiteX23" fmla="*/ 613124 w 1199820"/>
                <a:gd name="connsiteY23" fmla="*/ 66338 h 2550592"/>
                <a:gd name="connsiteX24" fmla="*/ 628981 w 1199820"/>
                <a:gd name="connsiteY24" fmla="*/ 61052 h 2550592"/>
                <a:gd name="connsiteX25" fmla="*/ 644837 w 1199820"/>
                <a:gd name="connsiteY25" fmla="*/ 50481 h 2550592"/>
                <a:gd name="connsiteX26" fmla="*/ 674106 w 1199820"/>
                <a:gd name="connsiteY26" fmla="*/ 27686 h 2550592"/>
                <a:gd name="connsiteX27" fmla="*/ 728220 w 1199820"/>
                <a:gd name="connsiteY27" fmla="*/ 0 h 2550592"/>
                <a:gd name="connsiteX28" fmla="*/ 724121 w 1199820"/>
                <a:gd name="connsiteY28" fmla="*/ 45196 h 2550592"/>
                <a:gd name="connsiteX29" fmla="*/ 697693 w 1199820"/>
                <a:gd name="connsiteY29" fmla="*/ 103337 h 2550592"/>
                <a:gd name="connsiteX30" fmla="*/ 692407 w 1199820"/>
                <a:gd name="connsiteY30" fmla="*/ 119193 h 2550592"/>
                <a:gd name="connsiteX31" fmla="*/ 697693 w 1199820"/>
                <a:gd name="connsiteY31" fmla="*/ 135050 h 2550592"/>
                <a:gd name="connsiteX32" fmla="*/ 729406 w 1199820"/>
                <a:gd name="connsiteY32" fmla="*/ 150907 h 2550592"/>
                <a:gd name="connsiteX33" fmla="*/ 739977 w 1199820"/>
                <a:gd name="connsiteY33" fmla="*/ 166763 h 2550592"/>
                <a:gd name="connsiteX34" fmla="*/ 713550 w 1199820"/>
                <a:gd name="connsiteY34" fmla="*/ 193191 h 2550592"/>
                <a:gd name="connsiteX35" fmla="*/ 735554 w 1199820"/>
                <a:gd name="connsiteY35" fmla="*/ 210235 h 2550592"/>
                <a:gd name="connsiteX36" fmla="*/ 747312 w 1199820"/>
                <a:gd name="connsiteY36" fmla="*/ 230190 h 2550592"/>
                <a:gd name="connsiteX37" fmla="*/ 761967 w 1199820"/>
                <a:gd name="connsiteY37" fmla="*/ 299736 h 2550592"/>
                <a:gd name="connsiteX38" fmla="*/ 745263 w 1199820"/>
                <a:gd name="connsiteY38" fmla="*/ 335901 h 2550592"/>
                <a:gd name="connsiteX39" fmla="*/ 734692 w 1199820"/>
                <a:gd name="connsiteY39" fmla="*/ 367614 h 2550592"/>
                <a:gd name="connsiteX40" fmla="*/ 734692 w 1199820"/>
                <a:gd name="connsiteY40" fmla="*/ 441612 h 2550592"/>
                <a:gd name="connsiteX41" fmla="*/ 739977 w 1199820"/>
                <a:gd name="connsiteY41" fmla="*/ 457468 h 2550592"/>
                <a:gd name="connsiteX42" fmla="*/ 755834 w 1199820"/>
                <a:gd name="connsiteY42" fmla="*/ 468039 h 2550592"/>
                <a:gd name="connsiteX43" fmla="*/ 776976 w 1199820"/>
                <a:gd name="connsiteY43" fmla="*/ 494467 h 2550592"/>
                <a:gd name="connsiteX44" fmla="*/ 787547 w 1199820"/>
                <a:gd name="connsiteY44" fmla="*/ 584322 h 2550592"/>
                <a:gd name="connsiteX45" fmla="*/ 792833 w 1199820"/>
                <a:gd name="connsiteY45" fmla="*/ 605464 h 2550592"/>
                <a:gd name="connsiteX46" fmla="*/ 835117 w 1199820"/>
                <a:gd name="connsiteY46" fmla="*/ 613986 h 2550592"/>
                <a:gd name="connsiteX47" fmla="*/ 874561 w 1199820"/>
                <a:gd name="connsiteY47" fmla="*/ 648540 h 2550592"/>
                <a:gd name="connsiteX48" fmla="*/ 914400 w 1199820"/>
                <a:gd name="connsiteY48" fmla="*/ 663605 h 2550592"/>
                <a:gd name="connsiteX49" fmla="*/ 930257 w 1199820"/>
                <a:gd name="connsiteY49" fmla="*/ 668890 h 2550592"/>
                <a:gd name="connsiteX50" fmla="*/ 940828 w 1199820"/>
                <a:gd name="connsiteY50" fmla="*/ 684747 h 2550592"/>
                <a:gd name="connsiteX51" fmla="*/ 956685 w 1199820"/>
                <a:gd name="connsiteY51" fmla="*/ 695318 h 2550592"/>
                <a:gd name="connsiteX52" fmla="*/ 977827 w 1199820"/>
                <a:gd name="connsiteY52" fmla="*/ 716460 h 2550592"/>
                <a:gd name="connsiteX53" fmla="*/ 993684 w 1199820"/>
                <a:gd name="connsiteY53" fmla="*/ 748174 h 2550592"/>
                <a:gd name="connsiteX54" fmla="*/ 1014826 w 1199820"/>
                <a:gd name="connsiteY54" fmla="*/ 779887 h 2550592"/>
                <a:gd name="connsiteX55" fmla="*/ 1020111 w 1199820"/>
                <a:gd name="connsiteY55" fmla="*/ 795743 h 2550592"/>
                <a:gd name="connsiteX56" fmla="*/ 1030683 w 1199820"/>
                <a:gd name="connsiteY56" fmla="*/ 848599 h 2550592"/>
                <a:gd name="connsiteX57" fmla="*/ 1046539 w 1199820"/>
                <a:gd name="connsiteY57" fmla="*/ 859170 h 2550592"/>
                <a:gd name="connsiteX58" fmla="*/ 1083538 w 1199820"/>
                <a:gd name="connsiteY58" fmla="*/ 901454 h 2550592"/>
                <a:gd name="connsiteX59" fmla="*/ 1109966 w 1199820"/>
                <a:gd name="connsiteY59" fmla="*/ 917311 h 2550592"/>
                <a:gd name="connsiteX60" fmla="*/ 1125822 w 1199820"/>
                <a:gd name="connsiteY60" fmla="*/ 927882 h 2550592"/>
                <a:gd name="connsiteX61" fmla="*/ 1141679 w 1199820"/>
                <a:gd name="connsiteY61" fmla="*/ 933168 h 2550592"/>
                <a:gd name="connsiteX62" fmla="*/ 1146965 w 1199820"/>
                <a:gd name="connsiteY62" fmla="*/ 949024 h 2550592"/>
                <a:gd name="connsiteX63" fmla="*/ 1157536 w 1199820"/>
                <a:gd name="connsiteY63" fmla="*/ 959596 h 2550592"/>
                <a:gd name="connsiteX64" fmla="*/ 1146965 w 1199820"/>
                <a:gd name="connsiteY64" fmla="*/ 964881 h 2550592"/>
                <a:gd name="connsiteX65" fmla="*/ 1131108 w 1199820"/>
                <a:gd name="connsiteY65" fmla="*/ 959596 h 2550592"/>
                <a:gd name="connsiteX66" fmla="*/ 1083538 w 1199820"/>
                <a:gd name="connsiteY66" fmla="*/ 964881 h 2550592"/>
                <a:gd name="connsiteX67" fmla="*/ 1094477 w 1199820"/>
                <a:gd name="connsiteY67" fmla="*/ 989203 h 2550592"/>
                <a:gd name="connsiteX68" fmla="*/ 1104680 w 1199820"/>
                <a:gd name="connsiteY68" fmla="*/ 1017737 h 2550592"/>
                <a:gd name="connsiteX69" fmla="*/ 1125822 w 1199820"/>
                <a:gd name="connsiteY69" fmla="*/ 1065307 h 2550592"/>
                <a:gd name="connsiteX70" fmla="*/ 1131108 w 1199820"/>
                <a:gd name="connsiteY70" fmla="*/ 1081163 h 2550592"/>
                <a:gd name="connsiteX71" fmla="*/ 1125822 w 1199820"/>
                <a:gd name="connsiteY71" fmla="*/ 1118162 h 2550592"/>
                <a:gd name="connsiteX72" fmla="*/ 1109966 w 1199820"/>
                <a:gd name="connsiteY72" fmla="*/ 1123448 h 2550592"/>
                <a:gd name="connsiteX73" fmla="*/ 1099395 w 1199820"/>
                <a:gd name="connsiteY73" fmla="*/ 1139304 h 2550592"/>
                <a:gd name="connsiteX74" fmla="*/ 1083538 w 1199820"/>
                <a:gd name="connsiteY74" fmla="*/ 1149875 h 2550592"/>
                <a:gd name="connsiteX75" fmla="*/ 1067681 w 1199820"/>
                <a:gd name="connsiteY75" fmla="*/ 1144590 h 2550592"/>
                <a:gd name="connsiteX76" fmla="*/ 1046539 w 1199820"/>
                <a:gd name="connsiteY76" fmla="*/ 1134019 h 2550592"/>
                <a:gd name="connsiteX77" fmla="*/ 1041254 w 1199820"/>
                <a:gd name="connsiteY77" fmla="*/ 1155161 h 2550592"/>
                <a:gd name="connsiteX78" fmla="*/ 1020111 w 1199820"/>
                <a:gd name="connsiteY78" fmla="*/ 1213302 h 2550592"/>
                <a:gd name="connsiteX79" fmla="*/ 998969 w 1199820"/>
                <a:gd name="connsiteY79" fmla="*/ 1218587 h 2550592"/>
                <a:gd name="connsiteX80" fmla="*/ 972542 w 1199820"/>
                <a:gd name="connsiteY80" fmla="*/ 1260872 h 2550592"/>
                <a:gd name="connsiteX81" fmla="*/ 919686 w 1199820"/>
                <a:gd name="connsiteY81" fmla="*/ 1266157 h 2550592"/>
                <a:gd name="connsiteX82" fmla="*/ 924972 w 1199820"/>
                <a:gd name="connsiteY82" fmla="*/ 1297871 h 2550592"/>
                <a:gd name="connsiteX83" fmla="*/ 940828 w 1199820"/>
                <a:gd name="connsiteY83" fmla="*/ 1308442 h 2550592"/>
                <a:gd name="connsiteX84" fmla="*/ 993684 w 1199820"/>
                <a:gd name="connsiteY84" fmla="*/ 1313727 h 2550592"/>
                <a:gd name="connsiteX85" fmla="*/ 1025397 w 1199820"/>
                <a:gd name="connsiteY85" fmla="*/ 1324298 h 2550592"/>
                <a:gd name="connsiteX86" fmla="*/ 1046539 w 1199820"/>
                <a:gd name="connsiteY86" fmla="*/ 1387725 h 2550592"/>
                <a:gd name="connsiteX87" fmla="*/ 1057110 w 1199820"/>
                <a:gd name="connsiteY87" fmla="*/ 1419438 h 2550592"/>
                <a:gd name="connsiteX88" fmla="*/ 1067681 w 1199820"/>
                <a:gd name="connsiteY88" fmla="*/ 1456437 h 2550592"/>
                <a:gd name="connsiteX89" fmla="*/ 1083538 w 1199820"/>
                <a:gd name="connsiteY89" fmla="*/ 1467008 h 2550592"/>
                <a:gd name="connsiteX90" fmla="*/ 1078252 w 1199820"/>
                <a:gd name="connsiteY90" fmla="*/ 1493436 h 2550592"/>
                <a:gd name="connsiteX91" fmla="*/ 1067681 w 1199820"/>
                <a:gd name="connsiteY91" fmla="*/ 1525149 h 2550592"/>
                <a:gd name="connsiteX92" fmla="*/ 1072967 w 1199820"/>
                <a:gd name="connsiteY92" fmla="*/ 1541006 h 2550592"/>
                <a:gd name="connsiteX93" fmla="*/ 1083538 w 1199820"/>
                <a:gd name="connsiteY93" fmla="*/ 1556863 h 2550592"/>
                <a:gd name="connsiteX94" fmla="*/ 1062396 w 1199820"/>
                <a:gd name="connsiteY94" fmla="*/ 1588576 h 2550592"/>
                <a:gd name="connsiteX95" fmla="*/ 1051825 w 1199820"/>
                <a:gd name="connsiteY95" fmla="*/ 1604433 h 2550592"/>
                <a:gd name="connsiteX96" fmla="*/ 1046539 w 1199820"/>
                <a:gd name="connsiteY96" fmla="*/ 1620289 h 2550592"/>
                <a:gd name="connsiteX97" fmla="*/ 1020111 w 1199820"/>
                <a:gd name="connsiteY97" fmla="*/ 1625575 h 2550592"/>
                <a:gd name="connsiteX98" fmla="*/ 1009540 w 1199820"/>
                <a:gd name="connsiteY98" fmla="*/ 1641431 h 2550592"/>
                <a:gd name="connsiteX99" fmla="*/ 998969 w 1199820"/>
                <a:gd name="connsiteY99" fmla="*/ 1673145 h 2550592"/>
                <a:gd name="connsiteX100" fmla="*/ 1025397 w 1199820"/>
                <a:gd name="connsiteY100" fmla="*/ 1699572 h 2550592"/>
                <a:gd name="connsiteX101" fmla="*/ 1035968 w 1199820"/>
                <a:gd name="connsiteY101" fmla="*/ 1715429 h 2550592"/>
                <a:gd name="connsiteX102" fmla="*/ 1067681 w 1199820"/>
                <a:gd name="connsiteY102" fmla="*/ 1731286 h 2550592"/>
                <a:gd name="connsiteX103" fmla="*/ 1057110 w 1199820"/>
                <a:gd name="connsiteY103" fmla="*/ 1757713 h 2550592"/>
                <a:gd name="connsiteX104" fmla="*/ 1025397 w 1199820"/>
                <a:gd name="connsiteY104" fmla="*/ 1768285 h 2550592"/>
                <a:gd name="connsiteX105" fmla="*/ 1009540 w 1199820"/>
                <a:gd name="connsiteY105" fmla="*/ 1784141 h 2550592"/>
                <a:gd name="connsiteX106" fmla="*/ 993684 w 1199820"/>
                <a:gd name="connsiteY106" fmla="*/ 1794712 h 2550592"/>
                <a:gd name="connsiteX107" fmla="*/ 967256 w 1199820"/>
                <a:gd name="connsiteY107" fmla="*/ 1821140 h 2550592"/>
                <a:gd name="connsiteX108" fmla="*/ 956685 w 1199820"/>
                <a:gd name="connsiteY108" fmla="*/ 1836997 h 2550592"/>
                <a:gd name="connsiteX109" fmla="*/ 940828 w 1199820"/>
                <a:gd name="connsiteY109" fmla="*/ 1847568 h 2550592"/>
                <a:gd name="connsiteX110" fmla="*/ 930257 w 1199820"/>
                <a:gd name="connsiteY110" fmla="*/ 1879281 h 2550592"/>
                <a:gd name="connsiteX111" fmla="*/ 935543 w 1199820"/>
                <a:gd name="connsiteY111" fmla="*/ 1910994 h 2550592"/>
                <a:gd name="connsiteX112" fmla="*/ 946114 w 1199820"/>
                <a:gd name="connsiteY112" fmla="*/ 1942708 h 2550592"/>
                <a:gd name="connsiteX113" fmla="*/ 951399 w 1199820"/>
                <a:gd name="connsiteY113" fmla="*/ 1958564 h 2550592"/>
                <a:gd name="connsiteX114" fmla="*/ 956685 w 1199820"/>
                <a:gd name="connsiteY114" fmla="*/ 1974421 h 2550592"/>
                <a:gd name="connsiteX115" fmla="*/ 961970 w 1199820"/>
                <a:gd name="connsiteY115" fmla="*/ 1990278 h 2550592"/>
                <a:gd name="connsiteX116" fmla="*/ 967256 w 1199820"/>
                <a:gd name="connsiteY116" fmla="*/ 2074846 h 2550592"/>
                <a:gd name="connsiteX117" fmla="*/ 972542 w 1199820"/>
                <a:gd name="connsiteY117" fmla="*/ 2090703 h 2550592"/>
                <a:gd name="connsiteX118" fmla="*/ 988398 w 1199820"/>
                <a:gd name="connsiteY118" fmla="*/ 2106560 h 2550592"/>
                <a:gd name="connsiteX119" fmla="*/ 998969 w 1199820"/>
                <a:gd name="connsiteY119" fmla="*/ 2185843 h 2550592"/>
                <a:gd name="connsiteX120" fmla="*/ 1009540 w 1199820"/>
                <a:gd name="connsiteY120" fmla="*/ 2249270 h 2550592"/>
                <a:gd name="connsiteX121" fmla="*/ 1030683 w 1199820"/>
                <a:gd name="connsiteY121" fmla="*/ 2286268 h 2550592"/>
                <a:gd name="connsiteX122" fmla="*/ 1046539 w 1199820"/>
                <a:gd name="connsiteY122" fmla="*/ 2333838 h 2550592"/>
                <a:gd name="connsiteX123" fmla="*/ 1051825 w 1199820"/>
                <a:gd name="connsiteY123" fmla="*/ 2349695 h 2550592"/>
                <a:gd name="connsiteX124" fmla="*/ 1083538 w 1199820"/>
                <a:gd name="connsiteY124" fmla="*/ 2381408 h 2550592"/>
                <a:gd name="connsiteX125" fmla="*/ 1136394 w 1199820"/>
                <a:gd name="connsiteY125" fmla="*/ 2434264 h 2550592"/>
                <a:gd name="connsiteX126" fmla="*/ 1199820 w 1199820"/>
                <a:gd name="connsiteY126" fmla="*/ 2444835 h 2550592"/>
                <a:gd name="connsiteX127" fmla="*/ 1194535 w 1199820"/>
                <a:gd name="connsiteY127" fmla="*/ 2460691 h 2550592"/>
                <a:gd name="connsiteX128" fmla="*/ 1189249 w 1199820"/>
                <a:gd name="connsiteY128" fmla="*/ 2481834 h 2550592"/>
                <a:gd name="connsiteX129" fmla="*/ 1173392 w 1199820"/>
                <a:gd name="connsiteY129" fmla="*/ 2487119 h 2550592"/>
                <a:gd name="connsiteX130" fmla="*/ 1146965 w 1199820"/>
                <a:gd name="connsiteY130" fmla="*/ 2492405 h 2550592"/>
                <a:gd name="connsiteX131" fmla="*/ 1131108 w 1199820"/>
                <a:gd name="connsiteY131" fmla="*/ 2518833 h 2550592"/>
                <a:gd name="connsiteX132" fmla="*/ 1099395 w 1199820"/>
                <a:gd name="connsiteY132" fmla="*/ 2529404 h 2550592"/>
                <a:gd name="connsiteX133" fmla="*/ 1088824 w 1199820"/>
                <a:gd name="connsiteY133" fmla="*/ 2545260 h 2550592"/>
                <a:gd name="connsiteX134" fmla="*/ 1051825 w 1199820"/>
                <a:gd name="connsiteY134" fmla="*/ 2545260 h 2550592"/>
                <a:gd name="connsiteX135" fmla="*/ 1025397 w 1199820"/>
                <a:gd name="connsiteY135" fmla="*/ 2524118 h 2550592"/>
                <a:gd name="connsiteX136" fmla="*/ 993684 w 1199820"/>
                <a:gd name="connsiteY136" fmla="*/ 2502976 h 2550592"/>
                <a:gd name="connsiteX137" fmla="*/ 956685 w 1199820"/>
                <a:gd name="connsiteY137" fmla="*/ 2460691 h 2550592"/>
                <a:gd name="connsiteX138" fmla="*/ 924972 w 1199820"/>
                <a:gd name="connsiteY138" fmla="*/ 2450120 h 2550592"/>
                <a:gd name="connsiteX139" fmla="*/ 914400 w 1199820"/>
                <a:gd name="connsiteY139" fmla="*/ 2434264 h 2550592"/>
                <a:gd name="connsiteX140" fmla="*/ 882687 w 1199820"/>
                <a:gd name="connsiteY140" fmla="*/ 2418407 h 2550592"/>
                <a:gd name="connsiteX141" fmla="*/ 856259 w 1199820"/>
                <a:gd name="connsiteY141" fmla="*/ 2397265 h 2550592"/>
                <a:gd name="connsiteX142" fmla="*/ 840403 w 1199820"/>
                <a:gd name="connsiteY142" fmla="*/ 2365552 h 2550592"/>
                <a:gd name="connsiteX143" fmla="*/ 829832 w 1199820"/>
                <a:gd name="connsiteY143" fmla="*/ 2333838 h 2550592"/>
                <a:gd name="connsiteX144" fmla="*/ 819261 w 1199820"/>
                <a:gd name="connsiteY144" fmla="*/ 2302125 h 2550592"/>
                <a:gd name="connsiteX145" fmla="*/ 813975 w 1199820"/>
                <a:gd name="connsiteY145" fmla="*/ 2286268 h 2550592"/>
                <a:gd name="connsiteX146" fmla="*/ 803404 w 1199820"/>
                <a:gd name="connsiteY146" fmla="*/ 2270412 h 2550592"/>
                <a:gd name="connsiteX147" fmla="*/ 798118 w 1199820"/>
                <a:gd name="connsiteY147" fmla="*/ 2222842 h 2550592"/>
                <a:gd name="connsiteX148" fmla="*/ 792833 w 1199820"/>
                <a:gd name="connsiteY148" fmla="*/ 2206985 h 2550592"/>
                <a:gd name="connsiteX149" fmla="*/ 776976 w 1199820"/>
                <a:gd name="connsiteY149" fmla="*/ 2191128 h 2550592"/>
                <a:gd name="connsiteX150" fmla="*/ 761120 w 1199820"/>
                <a:gd name="connsiteY150" fmla="*/ 2180557 h 2550592"/>
                <a:gd name="connsiteX151" fmla="*/ 750548 w 1199820"/>
                <a:gd name="connsiteY151" fmla="*/ 2191128 h 2550592"/>
                <a:gd name="connsiteX152" fmla="*/ 734692 w 1199820"/>
                <a:gd name="connsiteY152" fmla="*/ 2196414 h 2550592"/>
                <a:gd name="connsiteX153" fmla="*/ 718835 w 1199820"/>
                <a:gd name="connsiteY153" fmla="*/ 2206985 h 2550592"/>
                <a:gd name="connsiteX154" fmla="*/ 702978 w 1199820"/>
                <a:gd name="connsiteY154" fmla="*/ 2201700 h 2550592"/>
                <a:gd name="connsiteX155" fmla="*/ 697693 w 1199820"/>
                <a:gd name="connsiteY155" fmla="*/ 2175272 h 2550592"/>
                <a:gd name="connsiteX156" fmla="*/ 692407 w 1199820"/>
                <a:gd name="connsiteY156" fmla="*/ 2159415 h 2550592"/>
                <a:gd name="connsiteX157" fmla="*/ 660694 w 1199820"/>
                <a:gd name="connsiteY157" fmla="*/ 2138273 h 2550592"/>
                <a:gd name="connsiteX158" fmla="*/ 628981 w 1199820"/>
                <a:gd name="connsiteY158" fmla="*/ 2122416 h 2550592"/>
                <a:gd name="connsiteX159" fmla="*/ 623695 w 1199820"/>
                <a:gd name="connsiteY159" fmla="*/ 2106560 h 2550592"/>
                <a:gd name="connsiteX160" fmla="*/ 602553 w 1199820"/>
                <a:gd name="connsiteY160" fmla="*/ 2101274 h 2550592"/>
                <a:gd name="connsiteX161" fmla="*/ 570840 w 1199820"/>
                <a:gd name="connsiteY161" fmla="*/ 2095989 h 2550592"/>
                <a:gd name="connsiteX162" fmla="*/ 517984 w 1199820"/>
                <a:gd name="connsiteY162" fmla="*/ 2080132 h 2550592"/>
                <a:gd name="connsiteX163" fmla="*/ 491557 w 1199820"/>
                <a:gd name="connsiteY163" fmla="*/ 2085417 h 2550592"/>
                <a:gd name="connsiteX164" fmla="*/ 480985 w 1199820"/>
                <a:gd name="connsiteY164" fmla="*/ 2117131 h 2550592"/>
                <a:gd name="connsiteX165" fmla="*/ 475700 w 1199820"/>
                <a:gd name="connsiteY165" fmla="*/ 2132987 h 2550592"/>
                <a:gd name="connsiteX166" fmla="*/ 449272 w 1199820"/>
                <a:gd name="connsiteY166" fmla="*/ 2154130 h 2550592"/>
                <a:gd name="connsiteX167" fmla="*/ 422844 w 1199820"/>
                <a:gd name="connsiteY167" fmla="*/ 2148844 h 2550592"/>
                <a:gd name="connsiteX168" fmla="*/ 406988 w 1199820"/>
                <a:gd name="connsiteY168" fmla="*/ 2143559 h 2550592"/>
                <a:gd name="connsiteX169" fmla="*/ 401702 w 1199820"/>
                <a:gd name="connsiteY169" fmla="*/ 2127702 h 2550592"/>
                <a:gd name="connsiteX170" fmla="*/ 369989 w 1199820"/>
                <a:gd name="connsiteY170" fmla="*/ 2122416 h 2550592"/>
                <a:gd name="connsiteX171" fmla="*/ 354923 w 1199820"/>
                <a:gd name="connsiteY171" fmla="*/ 2096780 h 2550592"/>
                <a:gd name="connsiteX172" fmla="*/ 369989 w 1199820"/>
                <a:gd name="connsiteY172" fmla="*/ 2037848 h 2550592"/>
                <a:gd name="connsiteX173" fmla="*/ 375274 w 1199820"/>
                <a:gd name="connsiteY173" fmla="*/ 2021991 h 2550592"/>
                <a:gd name="connsiteX174" fmla="*/ 380560 w 1199820"/>
                <a:gd name="connsiteY174" fmla="*/ 2000849 h 2550592"/>
                <a:gd name="connsiteX175" fmla="*/ 375274 w 1199820"/>
                <a:gd name="connsiteY175" fmla="*/ 1932137 h 2550592"/>
                <a:gd name="connsiteX176" fmla="*/ 369989 w 1199820"/>
                <a:gd name="connsiteY176" fmla="*/ 1916280 h 2550592"/>
                <a:gd name="connsiteX177" fmla="*/ 364703 w 1199820"/>
                <a:gd name="connsiteY177" fmla="*/ 1895138 h 2550592"/>
                <a:gd name="connsiteX178" fmla="*/ 348847 w 1199820"/>
                <a:gd name="connsiteY178" fmla="*/ 1836997 h 2550592"/>
                <a:gd name="connsiteX179" fmla="*/ 332990 w 1199820"/>
                <a:gd name="connsiteY179" fmla="*/ 1826426 h 2550592"/>
                <a:gd name="connsiteX180" fmla="*/ 317133 w 1199820"/>
                <a:gd name="connsiteY180" fmla="*/ 1778856 h 2550592"/>
                <a:gd name="connsiteX181" fmla="*/ 311848 w 1199820"/>
                <a:gd name="connsiteY181" fmla="*/ 1762999 h 2550592"/>
                <a:gd name="connsiteX182" fmla="*/ 306562 w 1199820"/>
                <a:gd name="connsiteY182" fmla="*/ 1747142 h 2550592"/>
                <a:gd name="connsiteX183" fmla="*/ 297433 w 1199820"/>
                <a:gd name="connsiteY183" fmla="*/ 1717789 h 2550592"/>
                <a:gd name="connsiteX184" fmla="*/ 311848 w 1199820"/>
                <a:gd name="connsiteY184" fmla="*/ 1583290 h 2550592"/>
                <a:gd name="connsiteX185" fmla="*/ 306562 w 1199820"/>
                <a:gd name="connsiteY185" fmla="*/ 1567434 h 2550592"/>
                <a:gd name="connsiteX186" fmla="*/ 295991 w 1199820"/>
                <a:gd name="connsiteY186" fmla="*/ 1551577 h 2550592"/>
                <a:gd name="connsiteX187" fmla="*/ 301277 w 1199820"/>
                <a:gd name="connsiteY187" fmla="*/ 1530435 h 2550592"/>
                <a:gd name="connsiteX188" fmla="*/ 306562 w 1199820"/>
                <a:gd name="connsiteY188" fmla="*/ 1514578 h 2550592"/>
                <a:gd name="connsiteX189" fmla="*/ 311848 w 1199820"/>
                <a:gd name="connsiteY189" fmla="*/ 1472294 h 2550592"/>
                <a:gd name="connsiteX190" fmla="*/ 306562 w 1199820"/>
                <a:gd name="connsiteY190" fmla="*/ 1414153 h 2550592"/>
                <a:gd name="connsiteX191" fmla="*/ 295991 w 1199820"/>
                <a:gd name="connsiteY191" fmla="*/ 1382439 h 2550592"/>
                <a:gd name="connsiteX192" fmla="*/ 290706 w 1199820"/>
                <a:gd name="connsiteY192" fmla="*/ 1356012 h 2550592"/>
                <a:gd name="connsiteX193" fmla="*/ 280135 w 1199820"/>
                <a:gd name="connsiteY193" fmla="*/ 1340155 h 2550592"/>
                <a:gd name="connsiteX194" fmla="*/ 274849 w 1199820"/>
                <a:gd name="connsiteY194" fmla="*/ 1324298 h 2550592"/>
                <a:gd name="connsiteX195" fmla="*/ 269563 w 1199820"/>
                <a:gd name="connsiteY195" fmla="*/ 1292585 h 2550592"/>
                <a:gd name="connsiteX196" fmla="*/ 253707 w 1199820"/>
                <a:gd name="connsiteY196" fmla="*/ 1282014 h 2550592"/>
                <a:gd name="connsiteX197" fmla="*/ 238755 w 1199820"/>
                <a:gd name="connsiteY197" fmla="*/ 1258144 h 2550592"/>
                <a:gd name="connsiteX198" fmla="*/ 227279 w 1199820"/>
                <a:gd name="connsiteY198" fmla="*/ 1245015 h 2550592"/>
                <a:gd name="connsiteX199" fmla="*/ 211422 w 1199820"/>
                <a:gd name="connsiteY199" fmla="*/ 1234444 h 2550592"/>
                <a:gd name="connsiteX200" fmla="*/ 200851 w 1199820"/>
                <a:gd name="connsiteY200" fmla="*/ 1218587 h 2550592"/>
                <a:gd name="connsiteX201" fmla="*/ 190280 w 1199820"/>
                <a:gd name="connsiteY201" fmla="*/ 1186874 h 2550592"/>
                <a:gd name="connsiteX202" fmla="*/ 174424 w 1199820"/>
                <a:gd name="connsiteY202" fmla="*/ 1181589 h 2550592"/>
                <a:gd name="connsiteX203" fmla="*/ 158567 w 1199820"/>
                <a:gd name="connsiteY203" fmla="*/ 1149875 h 2550592"/>
                <a:gd name="connsiteX204" fmla="*/ 132139 w 1199820"/>
                <a:gd name="connsiteY204" fmla="*/ 1123448 h 2550592"/>
                <a:gd name="connsiteX205" fmla="*/ 95140 w 1199820"/>
                <a:gd name="connsiteY205" fmla="*/ 1128733 h 2550592"/>
                <a:gd name="connsiteX206" fmla="*/ 79284 w 1199820"/>
                <a:gd name="connsiteY206" fmla="*/ 1134019 h 2550592"/>
                <a:gd name="connsiteX207" fmla="*/ 52856 w 1199820"/>
                <a:gd name="connsiteY207" fmla="*/ 1128733 h 2550592"/>
                <a:gd name="connsiteX208" fmla="*/ 47570 w 1199820"/>
                <a:gd name="connsiteY208" fmla="*/ 1112876 h 2550592"/>
                <a:gd name="connsiteX209" fmla="*/ 36999 w 1199820"/>
                <a:gd name="connsiteY209" fmla="*/ 1023022 h 2550592"/>
                <a:gd name="connsiteX210" fmla="*/ 26428 w 1199820"/>
                <a:gd name="connsiteY210" fmla="*/ 980738 h 2550592"/>
                <a:gd name="connsiteX211" fmla="*/ 15857 w 1199820"/>
                <a:gd name="connsiteY211" fmla="*/ 964881 h 2550592"/>
                <a:gd name="connsiteX212" fmla="*/ 5286 w 1199820"/>
                <a:gd name="connsiteY212" fmla="*/ 922597 h 2550592"/>
                <a:gd name="connsiteX213" fmla="*/ 0 w 1199820"/>
                <a:gd name="connsiteY213" fmla="*/ 906740 h 2550592"/>
                <a:gd name="connsiteX214" fmla="*/ 1188 w 1199820"/>
                <a:gd name="connsiteY214" fmla="*/ 824615 h 2550592"/>
                <a:gd name="connsiteX215" fmla="*/ 17045 w 1199820"/>
                <a:gd name="connsiteY215" fmla="*/ 809155 h 2550592"/>
                <a:gd name="connsiteX216" fmla="*/ 40235 w 1199820"/>
                <a:gd name="connsiteY216" fmla="*/ 801425 h 2550592"/>
                <a:gd name="connsiteX217" fmla="*/ 58142 w 1199820"/>
                <a:gd name="connsiteY217" fmla="*/ 795743 h 2550592"/>
                <a:gd name="connsiteX218" fmla="*/ 63427 w 1199820"/>
                <a:gd name="connsiteY218" fmla="*/ 779887 h 2550592"/>
                <a:gd name="connsiteX219" fmla="*/ 68713 w 1199820"/>
                <a:gd name="connsiteY219" fmla="*/ 716460 h 2550592"/>
                <a:gd name="connsiteX220" fmla="*/ 84569 w 1199820"/>
                <a:gd name="connsiteY220" fmla="*/ 684747 h 2550592"/>
                <a:gd name="connsiteX221" fmla="*/ 89855 w 1199820"/>
                <a:gd name="connsiteY221" fmla="*/ 668890 h 2550592"/>
                <a:gd name="connsiteX222" fmla="*/ 84569 w 1199820"/>
                <a:gd name="connsiteY222" fmla="*/ 647748 h 2550592"/>
                <a:gd name="connsiteX223" fmla="*/ 68713 w 1199820"/>
                <a:gd name="connsiteY223" fmla="*/ 637177 h 2550592"/>
                <a:gd name="connsiteX224" fmla="*/ 58142 w 1199820"/>
                <a:gd name="connsiteY224" fmla="*/ 621320 h 2550592"/>
                <a:gd name="connsiteX225" fmla="*/ 47570 w 1199820"/>
                <a:gd name="connsiteY225" fmla="*/ 610749 h 2550592"/>
                <a:gd name="connsiteX226" fmla="*/ 31714 w 1199820"/>
                <a:gd name="connsiteY226" fmla="*/ 563179 h 2550592"/>
                <a:gd name="connsiteX227" fmla="*/ 26428 w 1199820"/>
                <a:gd name="connsiteY227" fmla="*/ 547323 h 2550592"/>
                <a:gd name="connsiteX228" fmla="*/ 21143 w 1199820"/>
                <a:gd name="connsiteY228" fmla="*/ 531466 h 2550592"/>
                <a:gd name="connsiteX229" fmla="*/ 26428 w 1199820"/>
                <a:gd name="connsiteY229" fmla="*/ 462754 h 2550592"/>
                <a:gd name="connsiteX230" fmla="*/ 30060 w 1199820"/>
                <a:gd name="connsiteY230" fmla="*/ 444452 h 2550592"/>
                <a:gd name="connsiteX231" fmla="*/ 38977 w 1199820"/>
                <a:gd name="connsiteY231" fmla="*/ 424964 h 2550592"/>
                <a:gd name="connsiteX232" fmla="*/ 58142 w 1199820"/>
                <a:gd name="connsiteY232" fmla="*/ 399327 h 2550592"/>
                <a:gd name="connsiteX233" fmla="*/ 42285 w 1199820"/>
                <a:gd name="connsiteY233" fmla="*/ 394042 h 2550592"/>
                <a:gd name="connsiteX234" fmla="*/ 793 w 1199820"/>
                <a:gd name="connsiteY234" fmla="*/ 373295 h 2550592"/>
                <a:gd name="connsiteX0" fmla="*/ 793 w 1199820"/>
                <a:gd name="connsiteY0" fmla="*/ 373295 h 2550592"/>
                <a:gd name="connsiteX1" fmla="*/ 43076 w 1199820"/>
                <a:gd name="connsiteY1" fmla="*/ 354598 h 2550592"/>
                <a:gd name="connsiteX2" fmla="*/ 68713 w 1199820"/>
                <a:gd name="connsiteY2" fmla="*/ 341186 h 2550592"/>
                <a:gd name="connsiteX3" fmla="*/ 100426 w 1199820"/>
                <a:gd name="connsiteY3" fmla="*/ 325330 h 2550592"/>
                <a:gd name="connsiteX4" fmla="*/ 116283 w 1199820"/>
                <a:gd name="connsiteY4" fmla="*/ 314759 h 2550592"/>
                <a:gd name="connsiteX5" fmla="*/ 153281 w 1199820"/>
                <a:gd name="connsiteY5" fmla="*/ 304187 h 2550592"/>
                <a:gd name="connsiteX6" fmla="*/ 169138 w 1199820"/>
                <a:gd name="connsiteY6" fmla="*/ 293616 h 2550592"/>
                <a:gd name="connsiteX7" fmla="*/ 195566 w 1199820"/>
                <a:gd name="connsiteY7" fmla="*/ 267189 h 2550592"/>
                <a:gd name="connsiteX8" fmla="*/ 221994 w 1199820"/>
                <a:gd name="connsiteY8" fmla="*/ 251332 h 2550592"/>
                <a:gd name="connsiteX9" fmla="*/ 253707 w 1199820"/>
                <a:gd name="connsiteY9" fmla="*/ 230190 h 2550592"/>
                <a:gd name="connsiteX10" fmla="*/ 274849 w 1199820"/>
                <a:gd name="connsiteY10" fmla="*/ 224904 h 2550592"/>
                <a:gd name="connsiteX11" fmla="*/ 290706 w 1199820"/>
                <a:gd name="connsiteY11" fmla="*/ 219619 h 2550592"/>
                <a:gd name="connsiteX12" fmla="*/ 317133 w 1199820"/>
                <a:gd name="connsiteY12" fmla="*/ 214333 h 2550592"/>
                <a:gd name="connsiteX13" fmla="*/ 348847 w 1199820"/>
                <a:gd name="connsiteY13" fmla="*/ 203762 h 2550592"/>
                <a:gd name="connsiteX14" fmla="*/ 364703 w 1199820"/>
                <a:gd name="connsiteY14" fmla="*/ 198476 h 2550592"/>
                <a:gd name="connsiteX15" fmla="*/ 380560 w 1199820"/>
                <a:gd name="connsiteY15" fmla="*/ 182620 h 2550592"/>
                <a:gd name="connsiteX16" fmla="*/ 412273 w 1199820"/>
                <a:gd name="connsiteY16" fmla="*/ 166763 h 2550592"/>
                <a:gd name="connsiteX17" fmla="*/ 428130 w 1199820"/>
                <a:gd name="connsiteY17" fmla="*/ 150907 h 2550592"/>
                <a:gd name="connsiteX18" fmla="*/ 443987 w 1199820"/>
                <a:gd name="connsiteY18" fmla="*/ 145621 h 2550592"/>
                <a:gd name="connsiteX19" fmla="*/ 475700 w 1199820"/>
                <a:gd name="connsiteY19" fmla="*/ 124479 h 2550592"/>
                <a:gd name="connsiteX20" fmla="*/ 507413 w 1199820"/>
                <a:gd name="connsiteY20" fmla="*/ 108622 h 2550592"/>
                <a:gd name="connsiteX21" fmla="*/ 549698 w 1199820"/>
                <a:gd name="connsiteY21" fmla="*/ 98051 h 2550592"/>
                <a:gd name="connsiteX22" fmla="*/ 581411 w 1199820"/>
                <a:gd name="connsiteY22" fmla="*/ 76909 h 2550592"/>
                <a:gd name="connsiteX23" fmla="*/ 613124 w 1199820"/>
                <a:gd name="connsiteY23" fmla="*/ 66338 h 2550592"/>
                <a:gd name="connsiteX24" fmla="*/ 628981 w 1199820"/>
                <a:gd name="connsiteY24" fmla="*/ 61052 h 2550592"/>
                <a:gd name="connsiteX25" fmla="*/ 644837 w 1199820"/>
                <a:gd name="connsiteY25" fmla="*/ 50481 h 2550592"/>
                <a:gd name="connsiteX26" fmla="*/ 674106 w 1199820"/>
                <a:gd name="connsiteY26" fmla="*/ 27686 h 2550592"/>
                <a:gd name="connsiteX27" fmla="*/ 728220 w 1199820"/>
                <a:gd name="connsiteY27" fmla="*/ 0 h 2550592"/>
                <a:gd name="connsiteX28" fmla="*/ 724121 w 1199820"/>
                <a:gd name="connsiteY28" fmla="*/ 45196 h 2550592"/>
                <a:gd name="connsiteX29" fmla="*/ 697693 w 1199820"/>
                <a:gd name="connsiteY29" fmla="*/ 103337 h 2550592"/>
                <a:gd name="connsiteX30" fmla="*/ 692407 w 1199820"/>
                <a:gd name="connsiteY30" fmla="*/ 119193 h 2550592"/>
                <a:gd name="connsiteX31" fmla="*/ 697693 w 1199820"/>
                <a:gd name="connsiteY31" fmla="*/ 135050 h 2550592"/>
                <a:gd name="connsiteX32" fmla="*/ 729406 w 1199820"/>
                <a:gd name="connsiteY32" fmla="*/ 150907 h 2550592"/>
                <a:gd name="connsiteX33" fmla="*/ 739977 w 1199820"/>
                <a:gd name="connsiteY33" fmla="*/ 166763 h 2550592"/>
                <a:gd name="connsiteX34" fmla="*/ 713550 w 1199820"/>
                <a:gd name="connsiteY34" fmla="*/ 193191 h 2550592"/>
                <a:gd name="connsiteX35" fmla="*/ 735554 w 1199820"/>
                <a:gd name="connsiteY35" fmla="*/ 210235 h 2550592"/>
                <a:gd name="connsiteX36" fmla="*/ 747312 w 1199820"/>
                <a:gd name="connsiteY36" fmla="*/ 230190 h 2550592"/>
                <a:gd name="connsiteX37" fmla="*/ 761967 w 1199820"/>
                <a:gd name="connsiteY37" fmla="*/ 299736 h 2550592"/>
                <a:gd name="connsiteX38" fmla="*/ 745263 w 1199820"/>
                <a:gd name="connsiteY38" fmla="*/ 335901 h 2550592"/>
                <a:gd name="connsiteX39" fmla="*/ 734692 w 1199820"/>
                <a:gd name="connsiteY39" fmla="*/ 367614 h 2550592"/>
                <a:gd name="connsiteX40" fmla="*/ 734692 w 1199820"/>
                <a:gd name="connsiteY40" fmla="*/ 441612 h 2550592"/>
                <a:gd name="connsiteX41" fmla="*/ 739977 w 1199820"/>
                <a:gd name="connsiteY41" fmla="*/ 457468 h 2550592"/>
                <a:gd name="connsiteX42" fmla="*/ 755834 w 1199820"/>
                <a:gd name="connsiteY42" fmla="*/ 468039 h 2550592"/>
                <a:gd name="connsiteX43" fmla="*/ 776976 w 1199820"/>
                <a:gd name="connsiteY43" fmla="*/ 494467 h 2550592"/>
                <a:gd name="connsiteX44" fmla="*/ 787547 w 1199820"/>
                <a:gd name="connsiteY44" fmla="*/ 584322 h 2550592"/>
                <a:gd name="connsiteX45" fmla="*/ 792833 w 1199820"/>
                <a:gd name="connsiteY45" fmla="*/ 605464 h 2550592"/>
                <a:gd name="connsiteX46" fmla="*/ 835117 w 1199820"/>
                <a:gd name="connsiteY46" fmla="*/ 613986 h 2550592"/>
                <a:gd name="connsiteX47" fmla="*/ 874561 w 1199820"/>
                <a:gd name="connsiteY47" fmla="*/ 648540 h 2550592"/>
                <a:gd name="connsiteX48" fmla="*/ 914400 w 1199820"/>
                <a:gd name="connsiteY48" fmla="*/ 663605 h 2550592"/>
                <a:gd name="connsiteX49" fmla="*/ 930257 w 1199820"/>
                <a:gd name="connsiteY49" fmla="*/ 668890 h 2550592"/>
                <a:gd name="connsiteX50" fmla="*/ 940828 w 1199820"/>
                <a:gd name="connsiteY50" fmla="*/ 684747 h 2550592"/>
                <a:gd name="connsiteX51" fmla="*/ 956685 w 1199820"/>
                <a:gd name="connsiteY51" fmla="*/ 695318 h 2550592"/>
                <a:gd name="connsiteX52" fmla="*/ 977827 w 1199820"/>
                <a:gd name="connsiteY52" fmla="*/ 716460 h 2550592"/>
                <a:gd name="connsiteX53" fmla="*/ 993684 w 1199820"/>
                <a:gd name="connsiteY53" fmla="*/ 748174 h 2550592"/>
                <a:gd name="connsiteX54" fmla="*/ 1014826 w 1199820"/>
                <a:gd name="connsiteY54" fmla="*/ 779887 h 2550592"/>
                <a:gd name="connsiteX55" fmla="*/ 1020111 w 1199820"/>
                <a:gd name="connsiteY55" fmla="*/ 795743 h 2550592"/>
                <a:gd name="connsiteX56" fmla="*/ 1030683 w 1199820"/>
                <a:gd name="connsiteY56" fmla="*/ 848599 h 2550592"/>
                <a:gd name="connsiteX57" fmla="*/ 1046539 w 1199820"/>
                <a:gd name="connsiteY57" fmla="*/ 859170 h 2550592"/>
                <a:gd name="connsiteX58" fmla="*/ 1083538 w 1199820"/>
                <a:gd name="connsiteY58" fmla="*/ 901454 h 2550592"/>
                <a:gd name="connsiteX59" fmla="*/ 1109966 w 1199820"/>
                <a:gd name="connsiteY59" fmla="*/ 917311 h 2550592"/>
                <a:gd name="connsiteX60" fmla="*/ 1125822 w 1199820"/>
                <a:gd name="connsiteY60" fmla="*/ 927882 h 2550592"/>
                <a:gd name="connsiteX61" fmla="*/ 1141679 w 1199820"/>
                <a:gd name="connsiteY61" fmla="*/ 933168 h 2550592"/>
                <a:gd name="connsiteX62" fmla="*/ 1146965 w 1199820"/>
                <a:gd name="connsiteY62" fmla="*/ 949024 h 2550592"/>
                <a:gd name="connsiteX63" fmla="*/ 1157536 w 1199820"/>
                <a:gd name="connsiteY63" fmla="*/ 959596 h 2550592"/>
                <a:gd name="connsiteX64" fmla="*/ 1146965 w 1199820"/>
                <a:gd name="connsiteY64" fmla="*/ 964881 h 2550592"/>
                <a:gd name="connsiteX65" fmla="*/ 1131108 w 1199820"/>
                <a:gd name="connsiteY65" fmla="*/ 959596 h 2550592"/>
                <a:gd name="connsiteX66" fmla="*/ 1083538 w 1199820"/>
                <a:gd name="connsiteY66" fmla="*/ 964881 h 2550592"/>
                <a:gd name="connsiteX67" fmla="*/ 1094477 w 1199820"/>
                <a:gd name="connsiteY67" fmla="*/ 989203 h 2550592"/>
                <a:gd name="connsiteX68" fmla="*/ 1104680 w 1199820"/>
                <a:gd name="connsiteY68" fmla="*/ 1017737 h 2550592"/>
                <a:gd name="connsiteX69" fmla="*/ 1125822 w 1199820"/>
                <a:gd name="connsiteY69" fmla="*/ 1065307 h 2550592"/>
                <a:gd name="connsiteX70" fmla="*/ 1131108 w 1199820"/>
                <a:gd name="connsiteY70" fmla="*/ 1081163 h 2550592"/>
                <a:gd name="connsiteX71" fmla="*/ 1125822 w 1199820"/>
                <a:gd name="connsiteY71" fmla="*/ 1118162 h 2550592"/>
                <a:gd name="connsiteX72" fmla="*/ 1109966 w 1199820"/>
                <a:gd name="connsiteY72" fmla="*/ 1123448 h 2550592"/>
                <a:gd name="connsiteX73" fmla="*/ 1099395 w 1199820"/>
                <a:gd name="connsiteY73" fmla="*/ 1139304 h 2550592"/>
                <a:gd name="connsiteX74" fmla="*/ 1083538 w 1199820"/>
                <a:gd name="connsiteY74" fmla="*/ 1149875 h 2550592"/>
                <a:gd name="connsiteX75" fmla="*/ 1067681 w 1199820"/>
                <a:gd name="connsiteY75" fmla="*/ 1144590 h 2550592"/>
                <a:gd name="connsiteX76" fmla="*/ 1046539 w 1199820"/>
                <a:gd name="connsiteY76" fmla="*/ 1134019 h 2550592"/>
                <a:gd name="connsiteX77" fmla="*/ 1041254 w 1199820"/>
                <a:gd name="connsiteY77" fmla="*/ 1155161 h 2550592"/>
                <a:gd name="connsiteX78" fmla="*/ 1020111 w 1199820"/>
                <a:gd name="connsiteY78" fmla="*/ 1213302 h 2550592"/>
                <a:gd name="connsiteX79" fmla="*/ 998969 w 1199820"/>
                <a:gd name="connsiteY79" fmla="*/ 1218587 h 2550592"/>
                <a:gd name="connsiteX80" fmla="*/ 972542 w 1199820"/>
                <a:gd name="connsiteY80" fmla="*/ 1260872 h 2550592"/>
                <a:gd name="connsiteX81" fmla="*/ 919686 w 1199820"/>
                <a:gd name="connsiteY81" fmla="*/ 1266157 h 2550592"/>
                <a:gd name="connsiteX82" fmla="*/ 924972 w 1199820"/>
                <a:gd name="connsiteY82" fmla="*/ 1297871 h 2550592"/>
                <a:gd name="connsiteX83" fmla="*/ 960388 w 1199820"/>
                <a:gd name="connsiteY83" fmla="*/ 1293773 h 2550592"/>
                <a:gd name="connsiteX84" fmla="*/ 993684 w 1199820"/>
                <a:gd name="connsiteY84" fmla="*/ 1313727 h 2550592"/>
                <a:gd name="connsiteX85" fmla="*/ 1025397 w 1199820"/>
                <a:gd name="connsiteY85" fmla="*/ 1324298 h 2550592"/>
                <a:gd name="connsiteX86" fmla="*/ 1046539 w 1199820"/>
                <a:gd name="connsiteY86" fmla="*/ 1387725 h 2550592"/>
                <a:gd name="connsiteX87" fmla="*/ 1057110 w 1199820"/>
                <a:gd name="connsiteY87" fmla="*/ 1419438 h 2550592"/>
                <a:gd name="connsiteX88" fmla="*/ 1067681 w 1199820"/>
                <a:gd name="connsiteY88" fmla="*/ 1456437 h 2550592"/>
                <a:gd name="connsiteX89" fmla="*/ 1083538 w 1199820"/>
                <a:gd name="connsiteY89" fmla="*/ 1467008 h 2550592"/>
                <a:gd name="connsiteX90" fmla="*/ 1078252 w 1199820"/>
                <a:gd name="connsiteY90" fmla="*/ 1493436 h 2550592"/>
                <a:gd name="connsiteX91" fmla="*/ 1067681 w 1199820"/>
                <a:gd name="connsiteY91" fmla="*/ 1525149 h 2550592"/>
                <a:gd name="connsiteX92" fmla="*/ 1072967 w 1199820"/>
                <a:gd name="connsiteY92" fmla="*/ 1541006 h 2550592"/>
                <a:gd name="connsiteX93" fmla="*/ 1083538 w 1199820"/>
                <a:gd name="connsiteY93" fmla="*/ 1556863 h 2550592"/>
                <a:gd name="connsiteX94" fmla="*/ 1062396 w 1199820"/>
                <a:gd name="connsiteY94" fmla="*/ 1588576 h 2550592"/>
                <a:gd name="connsiteX95" fmla="*/ 1051825 w 1199820"/>
                <a:gd name="connsiteY95" fmla="*/ 1604433 h 2550592"/>
                <a:gd name="connsiteX96" fmla="*/ 1046539 w 1199820"/>
                <a:gd name="connsiteY96" fmla="*/ 1620289 h 2550592"/>
                <a:gd name="connsiteX97" fmla="*/ 1020111 w 1199820"/>
                <a:gd name="connsiteY97" fmla="*/ 1625575 h 2550592"/>
                <a:gd name="connsiteX98" fmla="*/ 1009540 w 1199820"/>
                <a:gd name="connsiteY98" fmla="*/ 1641431 h 2550592"/>
                <a:gd name="connsiteX99" fmla="*/ 998969 w 1199820"/>
                <a:gd name="connsiteY99" fmla="*/ 1673145 h 2550592"/>
                <a:gd name="connsiteX100" fmla="*/ 1025397 w 1199820"/>
                <a:gd name="connsiteY100" fmla="*/ 1699572 h 2550592"/>
                <a:gd name="connsiteX101" fmla="*/ 1035968 w 1199820"/>
                <a:gd name="connsiteY101" fmla="*/ 1715429 h 2550592"/>
                <a:gd name="connsiteX102" fmla="*/ 1067681 w 1199820"/>
                <a:gd name="connsiteY102" fmla="*/ 1731286 h 2550592"/>
                <a:gd name="connsiteX103" fmla="*/ 1057110 w 1199820"/>
                <a:gd name="connsiteY103" fmla="*/ 1757713 h 2550592"/>
                <a:gd name="connsiteX104" fmla="*/ 1025397 w 1199820"/>
                <a:gd name="connsiteY104" fmla="*/ 1768285 h 2550592"/>
                <a:gd name="connsiteX105" fmla="*/ 1009540 w 1199820"/>
                <a:gd name="connsiteY105" fmla="*/ 1784141 h 2550592"/>
                <a:gd name="connsiteX106" fmla="*/ 993684 w 1199820"/>
                <a:gd name="connsiteY106" fmla="*/ 1794712 h 2550592"/>
                <a:gd name="connsiteX107" fmla="*/ 967256 w 1199820"/>
                <a:gd name="connsiteY107" fmla="*/ 1821140 h 2550592"/>
                <a:gd name="connsiteX108" fmla="*/ 956685 w 1199820"/>
                <a:gd name="connsiteY108" fmla="*/ 1836997 h 2550592"/>
                <a:gd name="connsiteX109" fmla="*/ 940828 w 1199820"/>
                <a:gd name="connsiteY109" fmla="*/ 1847568 h 2550592"/>
                <a:gd name="connsiteX110" fmla="*/ 930257 w 1199820"/>
                <a:gd name="connsiteY110" fmla="*/ 1879281 h 2550592"/>
                <a:gd name="connsiteX111" fmla="*/ 935543 w 1199820"/>
                <a:gd name="connsiteY111" fmla="*/ 1910994 h 2550592"/>
                <a:gd name="connsiteX112" fmla="*/ 946114 w 1199820"/>
                <a:gd name="connsiteY112" fmla="*/ 1942708 h 2550592"/>
                <a:gd name="connsiteX113" fmla="*/ 951399 w 1199820"/>
                <a:gd name="connsiteY113" fmla="*/ 1958564 h 2550592"/>
                <a:gd name="connsiteX114" fmla="*/ 956685 w 1199820"/>
                <a:gd name="connsiteY114" fmla="*/ 1974421 h 2550592"/>
                <a:gd name="connsiteX115" fmla="*/ 961970 w 1199820"/>
                <a:gd name="connsiteY115" fmla="*/ 1990278 h 2550592"/>
                <a:gd name="connsiteX116" fmla="*/ 967256 w 1199820"/>
                <a:gd name="connsiteY116" fmla="*/ 2074846 h 2550592"/>
                <a:gd name="connsiteX117" fmla="*/ 972542 w 1199820"/>
                <a:gd name="connsiteY117" fmla="*/ 2090703 h 2550592"/>
                <a:gd name="connsiteX118" fmla="*/ 988398 w 1199820"/>
                <a:gd name="connsiteY118" fmla="*/ 2106560 h 2550592"/>
                <a:gd name="connsiteX119" fmla="*/ 998969 w 1199820"/>
                <a:gd name="connsiteY119" fmla="*/ 2185843 h 2550592"/>
                <a:gd name="connsiteX120" fmla="*/ 1009540 w 1199820"/>
                <a:gd name="connsiteY120" fmla="*/ 2249270 h 2550592"/>
                <a:gd name="connsiteX121" fmla="*/ 1030683 w 1199820"/>
                <a:gd name="connsiteY121" fmla="*/ 2286268 h 2550592"/>
                <a:gd name="connsiteX122" fmla="*/ 1046539 w 1199820"/>
                <a:gd name="connsiteY122" fmla="*/ 2333838 h 2550592"/>
                <a:gd name="connsiteX123" fmla="*/ 1051825 w 1199820"/>
                <a:gd name="connsiteY123" fmla="*/ 2349695 h 2550592"/>
                <a:gd name="connsiteX124" fmla="*/ 1083538 w 1199820"/>
                <a:gd name="connsiteY124" fmla="*/ 2381408 h 2550592"/>
                <a:gd name="connsiteX125" fmla="*/ 1136394 w 1199820"/>
                <a:gd name="connsiteY125" fmla="*/ 2434264 h 2550592"/>
                <a:gd name="connsiteX126" fmla="*/ 1199820 w 1199820"/>
                <a:gd name="connsiteY126" fmla="*/ 2444835 h 2550592"/>
                <a:gd name="connsiteX127" fmla="*/ 1194535 w 1199820"/>
                <a:gd name="connsiteY127" fmla="*/ 2460691 h 2550592"/>
                <a:gd name="connsiteX128" fmla="*/ 1189249 w 1199820"/>
                <a:gd name="connsiteY128" fmla="*/ 2481834 h 2550592"/>
                <a:gd name="connsiteX129" fmla="*/ 1173392 w 1199820"/>
                <a:gd name="connsiteY129" fmla="*/ 2487119 h 2550592"/>
                <a:gd name="connsiteX130" fmla="*/ 1146965 w 1199820"/>
                <a:gd name="connsiteY130" fmla="*/ 2492405 h 2550592"/>
                <a:gd name="connsiteX131" fmla="*/ 1131108 w 1199820"/>
                <a:gd name="connsiteY131" fmla="*/ 2518833 h 2550592"/>
                <a:gd name="connsiteX132" fmla="*/ 1099395 w 1199820"/>
                <a:gd name="connsiteY132" fmla="*/ 2529404 h 2550592"/>
                <a:gd name="connsiteX133" fmla="*/ 1088824 w 1199820"/>
                <a:gd name="connsiteY133" fmla="*/ 2545260 h 2550592"/>
                <a:gd name="connsiteX134" fmla="*/ 1051825 w 1199820"/>
                <a:gd name="connsiteY134" fmla="*/ 2545260 h 2550592"/>
                <a:gd name="connsiteX135" fmla="*/ 1025397 w 1199820"/>
                <a:gd name="connsiteY135" fmla="*/ 2524118 h 2550592"/>
                <a:gd name="connsiteX136" fmla="*/ 993684 w 1199820"/>
                <a:gd name="connsiteY136" fmla="*/ 2502976 h 2550592"/>
                <a:gd name="connsiteX137" fmla="*/ 956685 w 1199820"/>
                <a:gd name="connsiteY137" fmla="*/ 2460691 h 2550592"/>
                <a:gd name="connsiteX138" fmla="*/ 924972 w 1199820"/>
                <a:gd name="connsiteY138" fmla="*/ 2450120 h 2550592"/>
                <a:gd name="connsiteX139" fmla="*/ 914400 w 1199820"/>
                <a:gd name="connsiteY139" fmla="*/ 2434264 h 2550592"/>
                <a:gd name="connsiteX140" fmla="*/ 882687 w 1199820"/>
                <a:gd name="connsiteY140" fmla="*/ 2418407 h 2550592"/>
                <a:gd name="connsiteX141" fmla="*/ 856259 w 1199820"/>
                <a:gd name="connsiteY141" fmla="*/ 2397265 h 2550592"/>
                <a:gd name="connsiteX142" fmla="*/ 840403 w 1199820"/>
                <a:gd name="connsiteY142" fmla="*/ 2365552 h 2550592"/>
                <a:gd name="connsiteX143" fmla="*/ 829832 w 1199820"/>
                <a:gd name="connsiteY143" fmla="*/ 2333838 h 2550592"/>
                <a:gd name="connsiteX144" fmla="*/ 819261 w 1199820"/>
                <a:gd name="connsiteY144" fmla="*/ 2302125 h 2550592"/>
                <a:gd name="connsiteX145" fmla="*/ 813975 w 1199820"/>
                <a:gd name="connsiteY145" fmla="*/ 2286268 h 2550592"/>
                <a:gd name="connsiteX146" fmla="*/ 803404 w 1199820"/>
                <a:gd name="connsiteY146" fmla="*/ 2270412 h 2550592"/>
                <a:gd name="connsiteX147" fmla="*/ 798118 w 1199820"/>
                <a:gd name="connsiteY147" fmla="*/ 2222842 h 2550592"/>
                <a:gd name="connsiteX148" fmla="*/ 792833 w 1199820"/>
                <a:gd name="connsiteY148" fmla="*/ 2206985 h 2550592"/>
                <a:gd name="connsiteX149" fmla="*/ 776976 w 1199820"/>
                <a:gd name="connsiteY149" fmla="*/ 2191128 h 2550592"/>
                <a:gd name="connsiteX150" fmla="*/ 761120 w 1199820"/>
                <a:gd name="connsiteY150" fmla="*/ 2180557 h 2550592"/>
                <a:gd name="connsiteX151" fmla="*/ 750548 w 1199820"/>
                <a:gd name="connsiteY151" fmla="*/ 2191128 h 2550592"/>
                <a:gd name="connsiteX152" fmla="*/ 734692 w 1199820"/>
                <a:gd name="connsiteY152" fmla="*/ 2196414 h 2550592"/>
                <a:gd name="connsiteX153" fmla="*/ 718835 w 1199820"/>
                <a:gd name="connsiteY153" fmla="*/ 2206985 h 2550592"/>
                <a:gd name="connsiteX154" fmla="*/ 702978 w 1199820"/>
                <a:gd name="connsiteY154" fmla="*/ 2201700 h 2550592"/>
                <a:gd name="connsiteX155" fmla="*/ 697693 w 1199820"/>
                <a:gd name="connsiteY155" fmla="*/ 2175272 h 2550592"/>
                <a:gd name="connsiteX156" fmla="*/ 692407 w 1199820"/>
                <a:gd name="connsiteY156" fmla="*/ 2159415 h 2550592"/>
                <a:gd name="connsiteX157" fmla="*/ 660694 w 1199820"/>
                <a:gd name="connsiteY157" fmla="*/ 2138273 h 2550592"/>
                <a:gd name="connsiteX158" fmla="*/ 628981 w 1199820"/>
                <a:gd name="connsiteY158" fmla="*/ 2122416 h 2550592"/>
                <a:gd name="connsiteX159" fmla="*/ 623695 w 1199820"/>
                <a:gd name="connsiteY159" fmla="*/ 2106560 h 2550592"/>
                <a:gd name="connsiteX160" fmla="*/ 602553 w 1199820"/>
                <a:gd name="connsiteY160" fmla="*/ 2101274 h 2550592"/>
                <a:gd name="connsiteX161" fmla="*/ 570840 w 1199820"/>
                <a:gd name="connsiteY161" fmla="*/ 2095989 h 2550592"/>
                <a:gd name="connsiteX162" fmla="*/ 517984 w 1199820"/>
                <a:gd name="connsiteY162" fmla="*/ 2080132 h 2550592"/>
                <a:gd name="connsiteX163" fmla="*/ 491557 w 1199820"/>
                <a:gd name="connsiteY163" fmla="*/ 2085417 h 2550592"/>
                <a:gd name="connsiteX164" fmla="*/ 480985 w 1199820"/>
                <a:gd name="connsiteY164" fmla="*/ 2117131 h 2550592"/>
                <a:gd name="connsiteX165" fmla="*/ 475700 w 1199820"/>
                <a:gd name="connsiteY165" fmla="*/ 2132987 h 2550592"/>
                <a:gd name="connsiteX166" fmla="*/ 449272 w 1199820"/>
                <a:gd name="connsiteY166" fmla="*/ 2154130 h 2550592"/>
                <a:gd name="connsiteX167" fmla="*/ 422844 w 1199820"/>
                <a:gd name="connsiteY167" fmla="*/ 2148844 h 2550592"/>
                <a:gd name="connsiteX168" fmla="*/ 406988 w 1199820"/>
                <a:gd name="connsiteY168" fmla="*/ 2143559 h 2550592"/>
                <a:gd name="connsiteX169" fmla="*/ 401702 w 1199820"/>
                <a:gd name="connsiteY169" fmla="*/ 2127702 h 2550592"/>
                <a:gd name="connsiteX170" fmla="*/ 369989 w 1199820"/>
                <a:gd name="connsiteY170" fmla="*/ 2122416 h 2550592"/>
                <a:gd name="connsiteX171" fmla="*/ 354923 w 1199820"/>
                <a:gd name="connsiteY171" fmla="*/ 2096780 h 2550592"/>
                <a:gd name="connsiteX172" fmla="*/ 369989 w 1199820"/>
                <a:gd name="connsiteY172" fmla="*/ 2037848 h 2550592"/>
                <a:gd name="connsiteX173" fmla="*/ 375274 w 1199820"/>
                <a:gd name="connsiteY173" fmla="*/ 2021991 h 2550592"/>
                <a:gd name="connsiteX174" fmla="*/ 380560 w 1199820"/>
                <a:gd name="connsiteY174" fmla="*/ 2000849 h 2550592"/>
                <a:gd name="connsiteX175" fmla="*/ 375274 w 1199820"/>
                <a:gd name="connsiteY175" fmla="*/ 1932137 h 2550592"/>
                <a:gd name="connsiteX176" fmla="*/ 369989 w 1199820"/>
                <a:gd name="connsiteY176" fmla="*/ 1916280 h 2550592"/>
                <a:gd name="connsiteX177" fmla="*/ 364703 w 1199820"/>
                <a:gd name="connsiteY177" fmla="*/ 1895138 h 2550592"/>
                <a:gd name="connsiteX178" fmla="*/ 348847 w 1199820"/>
                <a:gd name="connsiteY178" fmla="*/ 1836997 h 2550592"/>
                <a:gd name="connsiteX179" fmla="*/ 332990 w 1199820"/>
                <a:gd name="connsiteY179" fmla="*/ 1826426 h 2550592"/>
                <a:gd name="connsiteX180" fmla="*/ 317133 w 1199820"/>
                <a:gd name="connsiteY180" fmla="*/ 1778856 h 2550592"/>
                <a:gd name="connsiteX181" fmla="*/ 311848 w 1199820"/>
                <a:gd name="connsiteY181" fmla="*/ 1762999 h 2550592"/>
                <a:gd name="connsiteX182" fmla="*/ 306562 w 1199820"/>
                <a:gd name="connsiteY182" fmla="*/ 1747142 h 2550592"/>
                <a:gd name="connsiteX183" fmla="*/ 297433 w 1199820"/>
                <a:gd name="connsiteY183" fmla="*/ 1717789 h 2550592"/>
                <a:gd name="connsiteX184" fmla="*/ 311848 w 1199820"/>
                <a:gd name="connsiteY184" fmla="*/ 1583290 h 2550592"/>
                <a:gd name="connsiteX185" fmla="*/ 306562 w 1199820"/>
                <a:gd name="connsiteY185" fmla="*/ 1567434 h 2550592"/>
                <a:gd name="connsiteX186" fmla="*/ 295991 w 1199820"/>
                <a:gd name="connsiteY186" fmla="*/ 1551577 h 2550592"/>
                <a:gd name="connsiteX187" fmla="*/ 301277 w 1199820"/>
                <a:gd name="connsiteY187" fmla="*/ 1530435 h 2550592"/>
                <a:gd name="connsiteX188" fmla="*/ 306562 w 1199820"/>
                <a:gd name="connsiteY188" fmla="*/ 1514578 h 2550592"/>
                <a:gd name="connsiteX189" fmla="*/ 311848 w 1199820"/>
                <a:gd name="connsiteY189" fmla="*/ 1472294 h 2550592"/>
                <a:gd name="connsiteX190" fmla="*/ 306562 w 1199820"/>
                <a:gd name="connsiteY190" fmla="*/ 1414153 h 2550592"/>
                <a:gd name="connsiteX191" fmla="*/ 295991 w 1199820"/>
                <a:gd name="connsiteY191" fmla="*/ 1382439 h 2550592"/>
                <a:gd name="connsiteX192" fmla="*/ 290706 w 1199820"/>
                <a:gd name="connsiteY192" fmla="*/ 1356012 h 2550592"/>
                <a:gd name="connsiteX193" fmla="*/ 280135 w 1199820"/>
                <a:gd name="connsiteY193" fmla="*/ 1340155 h 2550592"/>
                <a:gd name="connsiteX194" fmla="*/ 274849 w 1199820"/>
                <a:gd name="connsiteY194" fmla="*/ 1324298 h 2550592"/>
                <a:gd name="connsiteX195" fmla="*/ 269563 w 1199820"/>
                <a:gd name="connsiteY195" fmla="*/ 1292585 h 2550592"/>
                <a:gd name="connsiteX196" fmla="*/ 253707 w 1199820"/>
                <a:gd name="connsiteY196" fmla="*/ 1282014 h 2550592"/>
                <a:gd name="connsiteX197" fmla="*/ 238755 w 1199820"/>
                <a:gd name="connsiteY197" fmla="*/ 1258144 h 2550592"/>
                <a:gd name="connsiteX198" fmla="*/ 227279 w 1199820"/>
                <a:gd name="connsiteY198" fmla="*/ 1245015 h 2550592"/>
                <a:gd name="connsiteX199" fmla="*/ 211422 w 1199820"/>
                <a:gd name="connsiteY199" fmla="*/ 1234444 h 2550592"/>
                <a:gd name="connsiteX200" fmla="*/ 200851 w 1199820"/>
                <a:gd name="connsiteY200" fmla="*/ 1218587 h 2550592"/>
                <a:gd name="connsiteX201" fmla="*/ 190280 w 1199820"/>
                <a:gd name="connsiteY201" fmla="*/ 1186874 h 2550592"/>
                <a:gd name="connsiteX202" fmla="*/ 174424 w 1199820"/>
                <a:gd name="connsiteY202" fmla="*/ 1181589 h 2550592"/>
                <a:gd name="connsiteX203" fmla="*/ 158567 w 1199820"/>
                <a:gd name="connsiteY203" fmla="*/ 1149875 h 2550592"/>
                <a:gd name="connsiteX204" fmla="*/ 132139 w 1199820"/>
                <a:gd name="connsiteY204" fmla="*/ 1123448 h 2550592"/>
                <a:gd name="connsiteX205" fmla="*/ 95140 w 1199820"/>
                <a:gd name="connsiteY205" fmla="*/ 1128733 h 2550592"/>
                <a:gd name="connsiteX206" fmla="*/ 79284 w 1199820"/>
                <a:gd name="connsiteY206" fmla="*/ 1134019 h 2550592"/>
                <a:gd name="connsiteX207" fmla="*/ 52856 w 1199820"/>
                <a:gd name="connsiteY207" fmla="*/ 1128733 h 2550592"/>
                <a:gd name="connsiteX208" fmla="*/ 47570 w 1199820"/>
                <a:gd name="connsiteY208" fmla="*/ 1112876 h 2550592"/>
                <a:gd name="connsiteX209" fmla="*/ 36999 w 1199820"/>
                <a:gd name="connsiteY209" fmla="*/ 1023022 h 2550592"/>
                <a:gd name="connsiteX210" fmla="*/ 26428 w 1199820"/>
                <a:gd name="connsiteY210" fmla="*/ 980738 h 2550592"/>
                <a:gd name="connsiteX211" fmla="*/ 15857 w 1199820"/>
                <a:gd name="connsiteY211" fmla="*/ 964881 h 2550592"/>
                <a:gd name="connsiteX212" fmla="*/ 5286 w 1199820"/>
                <a:gd name="connsiteY212" fmla="*/ 922597 h 2550592"/>
                <a:gd name="connsiteX213" fmla="*/ 0 w 1199820"/>
                <a:gd name="connsiteY213" fmla="*/ 906740 h 2550592"/>
                <a:gd name="connsiteX214" fmla="*/ 1188 w 1199820"/>
                <a:gd name="connsiteY214" fmla="*/ 824615 h 2550592"/>
                <a:gd name="connsiteX215" fmla="*/ 17045 w 1199820"/>
                <a:gd name="connsiteY215" fmla="*/ 809155 h 2550592"/>
                <a:gd name="connsiteX216" fmla="*/ 40235 w 1199820"/>
                <a:gd name="connsiteY216" fmla="*/ 801425 h 2550592"/>
                <a:gd name="connsiteX217" fmla="*/ 58142 w 1199820"/>
                <a:gd name="connsiteY217" fmla="*/ 795743 h 2550592"/>
                <a:gd name="connsiteX218" fmla="*/ 63427 w 1199820"/>
                <a:gd name="connsiteY218" fmla="*/ 779887 h 2550592"/>
                <a:gd name="connsiteX219" fmla="*/ 68713 w 1199820"/>
                <a:gd name="connsiteY219" fmla="*/ 716460 h 2550592"/>
                <a:gd name="connsiteX220" fmla="*/ 84569 w 1199820"/>
                <a:gd name="connsiteY220" fmla="*/ 684747 h 2550592"/>
                <a:gd name="connsiteX221" fmla="*/ 89855 w 1199820"/>
                <a:gd name="connsiteY221" fmla="*/ 668890 h 2550592"/>
                <a:gd name="connsiteX222" fmla="*/ 84569 w 1199820"/>
                <a:gd name="connsiteY222" fmla="*/ 647748 h 2550592"/>
                <a:gd name="connsiteX223" fmla="*/ 68713 w 1199820"/>
                <a:gd name="connsiteY223" fmla="*/ 637177 h 2550592"/>
                <a:gd name="connsiteX224" fmla="*/ 58142 w 1199820"/>
                <a:gd name="connsiteY224" fmla="*/ 621320 h 2550592"/>
                <a:gd name="connsiteX225" fmla="*/ 47570 w 1199820"/>
                <a:gd name="connsiteY225" fmla="*/ 610749 h 2550592"/>
                <a:gd name="connsiteX226" fmla="*/ 31714 w 1199820"/>
                <a:gd name="connsiteY226" fmla="*/ 563179 h 2550592"/>
                <a:gd name="connsiteX227" fmla="*/ 26428 w 1199820"/>
                <a:gd name="connsiteY227" fmla="*/ 547323 h 2550592"/>
                <a:gd name="connsiteX228" fmla="*/ 21143 w 1199820"/>
                <a:gd name="connsiteY228" fmla="*/ 531466 h 2550592"/>
                <a:gd name="connsiteX229" fmla="*/ 26428 w 1199820"/>
                <a:gd name="connsiteY229" fmla="*/ 462754 h 2550592"/>
                <a:gd name="connsiteX230" fmla="*/ 30060 w 1199820"/>
                <a:gd name="connsiteY230" fmla="*/ 444452 h 2550592"/>
                <a:gd name="connsiteX231" fmla="*/ 38977 w 1199820"/>
                <a:gd name="connsiteY231" fmla="*/ 424964 h 2550592"/>
                <a:gd name="connsiteX232" fmla="*/ 58142 w 1199820"/>
                <a:gd name="connsiteY232" fmla="*/ 399327 h 2550592"/>
                <a:gd name="connsiteX233" fmla="*/ 42285 w 1199820"/>
                <a:gd name="connsiteY233" fmla="*/ 394042 h 2550592"/>
                <a:gd name="connsiteX234" fmla="*/ 793 w 1199820"/>
                <a:gd name="connsiteY234" fmla="*/ 373295 h 2550592"/>
                <a:gd name="connsiteX0" fmla="*/ 793 w 1199820"/>
                <a:gd name="connsiteY0" fmla="*/ 373295 h 2550592"/>
                <a:gd name="connsiteX1" fmla="*/ 43076 w 1199820"/>
                <a:gd name="connsiteY1" fmla="*/ 354598 h 2550592"/>
                <a:gd name="connsiteX2" fmla="*/ 68713 w 1199820"/>
                <a:gd name="connsiteY2" fmla="*/ 341186 h 2550592"/>
                <a:gd name="connsiteX3" fmla="*/ 100426 w 1199820"/>
                <a:gd name="connsiteY3" fmla="*/ 325330 h 2550592"/>
                <a:gd name="connsiteX4" fmla="*/ 116283 w 1199820"/>
                <a:gd name="connsiteY4" fmla="*/ 314759 h 2550592"/>
                <a:gd name="connsiteX5" fmla="*/ 153281 w 1199820"/>
                <a:gd name="connsiteY5" fmla="*/ 304187 h 2550592"/>
                <a:gd name="connsiteX6" fmla="*/ 169138 w 1199820"/>
                <a:gd name="connsiteY6" fmla="*/ 293616 h 2550592"/>
                <a:gd name="connsiteX7" fmla="*/ 195566 w 1199820"/>
                <a:gd name="connsiteY7" fmla="*/ 267189 h 2550592"/>
                <a:gd name="connsiteX8" fmla="*/ 221994 w 1199820"/>
                <a:gd name="connsiteY8" fmla="*/ 251332 h 2550592"/>
                <a:gd name="connsiteX9" fmla="*/ 253707 w 1199820"/>
                <a:gd name="connsiteY9" fmla="*/ 230190 h 2550592"/>
                <a:gd name="connsiteX10" fmla="*/ 274849 w 1199820"/>
                <a:gd name="connsiteY10" fmla="*/ 224904 h 2550592"/>
                <a:gd name="connsiteX11" fmla="*/ 290706 w 1199820"/>
                <a:gd name="connsiteY11" fmla="*/ 219619 h 2550592"/>
                <a:gd name="connsiteX12" fmla="*/ 317133 w 1199820"/>
                <a:gd name="connsiteY12" fmla="*/ 214333 h 2550592"/>
                <a:gd name="connsiteX13" fmla="*/ 348847 w 1199820"/>
                <a:gd name="connsiteY13" fmla="*/ 203762 h 2550592"/>
                <a:gd name="connsiteX14" fmla="*/ 364703 w 1199820"/>
                <a:gd name="connsiteY14" fmla="*/ 198476 h 2550592"/>
                <a:gd name="connsiteX15" fmla="*/ 380560 w 1199820"/>
                <a:gd name="connsiteY15" fmla="*/ 182620 h 2550592"/>
                <a:gd name="connsiteX16" fmla="*/ 412273 w 1199820"/>
                <a:gd name="connsiteY16" fmla="*/ 166763 h 2550592"/>
                <a:gd name="connsiteX17" fmla="*/ 428130 w 1199820"/>
                <a:gd name="connsiteY17" fmla="*/ 150907 h 2550592"/>
                <a:gd name="connsiteX18" fmla="*/ 443987 w 1199820"/>
                <a:gd name="connsiteY18" fmla="*/ 145621 h 2550592"/>
                <a:gd name="connsiteX19" fmla="*/ 475700 w 1199820"/>
                <a:gd name="connsiteY19" fmla="*/ 124479 h 2550592"/>
                <a:gd name="connsiteX20" fmla="*/ 507413 w 1199820"/>
                <a:gd name="connsiteY20" fmla="*/ 108622 h 2550592"/>
                <a:gd name="connsiteX21" fmla="*/ 549698 w 1199820"/>
                <a:gd name="connsiteY21" fmla="*/ 98051 h 2550592"/>
                <a:gd name="connsiteX22" fmla="*/ 581411 w 1199820"/>
                <a:gd name="connsiteY22" fmla="*/ 76909 h 2550592"/>
                <a:gd name="connsiteX23" fmla="*/ 613124 w 1199820"/>
                <a:gd name="connsiteY23" fmla="*/ 66338 h 2550592"/>
                <a:gd name="connsiteX24" fmla="*/ 628981 w 1199820"/>
                <a:gd name="connsiteY24" fmla="*/ 61052 h 2550592"/>
                <a:gd name="connsiteX25" fmla="*/ 644837 w 1199820"/>
                <a:gd name="connsiteY25" fmla="*/ 50481 h 2550592"/>
                <a:gd name="connsiteX26" fmla="*/ 674106 w 1199820"/>
                <a:gd name="connsiteY26" fmla="*/ 27686 h 2550592"/>
                <a:gd name="connsiteX27" fmla="*/ 728220 w 1199820"/>
                <a:gd name="connsiteY27" fmla="*/ 0 h 2550592"/>
                <a:gd name="connsiteX28" fmla="*/ 724121 w 1199820"/>
                <a:gd name="connsiteY28" fmla="*/ 45196 h 2550592"/>
                <a:gd name="connsiteX29" fmla="*/ 697693 w 1199820"/>
                <a:gd name="connsiteY29" fmla="*/ 103337 h 2550592"/>
                <a:gd name="connsiteX30" fmla="*/ 692407 w 1199820"/>
                <a:gd name="connsiteY30" fmla="*/ 119193 h 2550592"/>
                <a:gd name="connsiteX31" fmla="*/ 697693 w 1199820"/>
                <a:gd name="connsiteY31" fmla="*/ 135050 h 2550592"/>
                <a:gd name="connsiteX32" fmla="*/ 729406 w 1199820"/>
                <a:gd name="connsiteY32" fmla="*/ 150907 h 2550592"/>
                <a:gd name="connsiteX33" fmla="*/ 739977 w 1199820"/>
                <a:gd name="connsiteY33" fmla="*/ 166763 h 2550592"/>
                <a:gd name="connsiteX34" fmla="*/ 713550 w 1199820"/>
                <a:gd name="connsiteY34" fmla="*/ 193191 h 2550592"/>
                <a:gd name="connsiteX35" fmla="*/ 735554 w 1199820"/>
                <a:gd name="connsiteY35" fmla="*/ 210235 h 2550592"/>
                <a:gd name="connsiteX36" fmla="*/ 747312 w 1199820"/>
                <a:gd name="connsiteY36" fmla="*/ 230190 h 2550592"/>
                <a:gd name="connsiteX37" fmla="*/ 761967 w 1199820"/>
                <a:gd name="connsiteY37" fmla="*/ 299736 h 2550592"/>
                <a:gd name="connsiteX38" fmla="*/ 745263 w 1199820"/>
                <a:gd name="connsiteY38" fmla="*/ 335901 h 2550592"/>
                <a:gd name="connsiteX39" fmla="*/ 734692 w 1199820"/>
                <a:gd name="connsiteY39" fmla="*/ 367614 h 2550592"/>
                <a:gd name="connsiteX40" fmla="*/ 734692 w 1199820"/>
                <a:gd name="connsiteY40" fmla="*/ 441612 h 2550592"/>
                <a:gd name="connsiteX41" fmla="*/ 739977 w 1199820"/>
                <a:gd name="connsiteY41" fmla="*/ 457468 h 2550592"/>
                <a:gd name="connsiteX42" fmla="*/ 755834 w 1199820"/>
                <a:gd name="connsiteY42" fmla="*/ 468039 h 2550592"/>
                <a:gd name="connsiteX43" fmla="*/ 776976 w 1199820"/>
                <a:gd name="connsiteY43" fmla="*/ 494467 h 2550592"/>
                <a:gd name="connsiteX44" fmla="*/ 787547 w 1199820"/>
                <a:gd name="connsiteY44" fmla="*/ 584322 h 2550592"/>
                <a:gd name="connsiteX45" fmla="*/ 792833 w 1199820"/>
                <a:gd name="connsiteY45" fmla="*/ 605464 h 2550592"/>
                <a:gd name="connsiteX46" fmla="*/ 835117 w 1199820"/>
                <a:gd name="connsiteY46" fmla="*/ 613986 h 2550592"/>
                <a:gd name="connsiteX47" fmla="*/ 874561 w 1199820"/>
                <a:gd name="connsiteY47" fmla="*/ 648540 h 2550592"/>
                <a:gd name="connsiteX48" fmla="*/ 914400 w 1199820"/>
                <a:gd name="connsiteY48" fmla="*/ 663605 h 2550592"/>
                <a:gd name="connsiteX49" fmla="*/ 930257 w 1199820"/>
                <a:gd name="connsiteY49" fmla="*/ 668890 h 2550592"/>
                <a:gd name="connsiteX50" fmla="*/ 940828 w 1199820"/>
                <a:gd name="connsiteY50" fmla="*/ 684747 h 2550592"/>
                <a:gd name="connsiteX51" fmla="*/ 956685 w 1199820"/>
                <a:gd name="connsiteY51" fmla="*/ 695318 h 2550592"/>
                <a:gd name="connsiteX52" fmla="*/ 977827 w 1199820"/>
                <a:gd name="connsiteY52" fmla="*/ 716460 h 2550592"/>
                <a:gd name="connsiteX53" fmla="*/ 993684 w 1199820"/>
                <a:gd name="connsiteY53" fmla="*/ 748174 h 2550592"/>
                <a:gd name="connsiteX54" fmla="*/ 1014826 w 1199820"/>
                <a:gd name="connsiteY54" fmla="*/ 779887 h 2550592"/>
                <a:gd name="connsiteX55" fmla="*/ 1020111 w 1199820"/>
                <a:gd name="connsiteY55" fmla="*/ 795743 h 2550592"/>
                <a:gd name="connsiteX56" fmla="*/ 1030683 w 1199820"/>
                <a:gd name="connsiteY56" fmla="*/ 848599 h 2550592"/>
                <a:gd name="connsiteX57" fmla="*/ 1046539 w 1199820"/>
                <a:gd name="connsiteY57" fmla="*/ 859170 h 2550592"/>
                <a:gd name="connsiteX58" fmla="*/ 1083538 w 1199820"/>
                <a:gd name="connsiteY58" fmla="*/ 901454 h 2550592"/>
                <a:gd name="connsiteX59" fmla="*/ 1109966 w 1199820"/>
                <a:gd name="connsiteY59" fmla="*/ 917311 h 2550592"/>
                <a:gd name="connsiteX60" fmla="*/ 1125822 w 1199820"/>
                <a:gd name="connsiteY60" fmla="*/ 927882 h 2550592"/>
                <a:gd name="connsiteX61" fmla="*/ 1141679 w 1199820"/>
                <a:gd name="connsiteY61" fmla="*/ 933168 h 2550592"/>
                <a:gd name="connsiteX62" fmla="*/ 1146965 w 1199820"/>
                <a:gd name="connsiteY62" fmla="*/ 949024 h 2550592"/>
                <a:gd name="connsiteX63" fmla="*/ 1157536 w 1199820"/>
                <a:gd name="connsiteY63" fmla="*/ 959596 h 2550592"/>
                <a:gd name="connsiteX64" fmla="*/ 1146965 w 1199820"/>
                <a:gd name="connsiteY64" fmla="*/ 964881 h 2550592"/>
                <a:gd name="connsiteX65" fmla="*/ 1131108 w 1199820"/>
                <a:gd name="connsiteY65" fmla="*/ 959596 h 2550592"/>
                <a:gd name="connsiteX66" fmla="*/ 1083538 w 1199820"/>
                <a:gd name="connsiteY66" fmla="*/ 964881 h 2550592"/>
                <a:gd name="connsiteX67" fmla="*/ 1094477 w 1199820"/>
                <a:gd name="connsiteY67" fmla="*/ 989203 h 2550592"/>
                <a:gd name="connsiteX68" fmla="*/ 1104680 w 1199820"/>
                <a:gd name="connsiteY68" fmla="*/ 1017737 h 2550592"/>
                <a:gd name="connsiteX69" fmla="*/ 1125822 w 1199820"/>
                <a:gd name="connsiteY69" fmla="*/ 1065307 h 2550592"/>
                <a:gd name="connsiteX70" fmla="*/ 1131108 w 1199820"/>
                <a:gd name="connsiteY70" fmla="*/ 1081163 h 2550592"/>
                <a:gd name="connsiteX71" fmla="*/ 1125822 w 1199820"/>
                <a:gd name="connsiteY71" fmla="*/ 1118162 h 2550592"/>
                <a:gd name="connsiteX72" fmla="*/ 1109966 w 1199820"/>
                <a:gd name="connsiteY72" fmla="*/ 1123448 h 2550592"/>
                <a:gd name="connsiteX73" fmla="*/ 1099395 w 1199820"/>
                <a:gd name="connsiteY73" fmla="*/ 1139304 h 2550592"/>
                <a:gd name="connsiteX74" fmla="*/ 1083538 w 1199820"/>
                <a:gd name="connsiteY74" fmla="*/ 1149875 h 2550592"/>
                <a:gd name="connsiteX75" fmla="*/ 1067681 w 1199820"/>
                <a:gd name="connsiteY75" fmla="*/ 1144590 h 2550592"/>
                <a:gd name="connsiteX76" fmla="*/ 1046539 w 1199820"/>
                <a:gd name="connsiteY76" fmla="*/ 1134019 h 2550592"/>
                <a:gd name="connsiteX77" fmla="*/ 1041254 w 1199820"/>
                <a:gd name="connsiteY77" fmla="*/ 1155161 h 2550592"/>
                <a:gd name="connsiteX78" fmla="*/ 1020111 w 1199820"/>
                <a:gd name="connsiteY78" fmla="*/ 1213302 h 2550592"/>
                <a:gd name="connsiteX79" fmla="*/ 998969 w 1199820"/>
                <a:gd name="connsiteY79" fmla="*/ 1218587 h 2550592"/>
                <a:gd name="connsiteX80" fmla="*/ 972542 w 1199820"/>
                <a:gd name="connsiteY80" fmla="*/ 1260872 h 2550592"/>
                <a:gd name="connsiteX81" fmla="*/ 919686 w 1199820"/>
                <a:gd name="connsiteY81" fmla="*/ 1266157 h 2550592"/>
                <a:gd name="connsiteX82" fmla="*/ 924972 w 1199820"/>
                <a:gd name="connsiteY82" fmla="*/ 1297871 h 2550592"/>
                <a:gd name="connsiteX83" fmla="*/ 960388 w 1199820"/>
                <a:gd name="connsiteY83" fmla="*/ 1293773 h 2550592"/>
                <a:gd name="connsiteX84" fmla="*/ 1001018 w 1199820"/>
                <a:gd name="connsiteY84" fmla="*/ 1308838 h 2550592"/>
                <a:gd name="connsiteX85" fmla="*/ 1025397 w 1199820"/>
                <a:gd name="connsiteY85" fmla="*/ 1324298 h 2550592"/>
                <a:gd name="connsiteX86" fmla="*/ 1046539 w 1199820"/>
                <a:gd name="connsiteY86" fmla="*/ 1387725 h 2550592"/>
                <a:gd name="connsiteX87" fmla="*/ 1057110 w 1199820"/>
                <a:gd name="connsiteY87" fmla="*/ 1419438 h 2550592"/>
                <a:gd name="connsiteX88" fmla="*/ 1067681 w 1199820"/>
                <a:gd name="connsiteY88" fmla="*/ 1456437 h 2550592"/>
                <a:gd name="connsiteX89" fmla="*/ 1083538 w 1199820"/>
                <a:gd name="connsiteY89" fmla="*/ 1467008 h 2550592"/>
                <a:gd name="connsiteX90" fmla="*/ 1078252 w 1199820"/>
                <a:gd name="connsiteY90" fmla="*/ 1493436 h 2550592"/>
                <a:gd name="connsiteX91" fmla="*/ 1067681 w 1199820"/>
                <a:gd name="connsiteY91" fmla="*/ 1525149 h 2550592"/>
                <a:gd name="connsiteX92" fmla="*/ 1072967 w 1199820"/>
                <a:gd name="connsiteY92" fmla="*/ 1541006 h 2550592"/>
                <a:gd name="connsiteX93" fmla="*/ 1083538 w 1199820"/>
                <a:gd name="connsiteY93" fmla="*/ 1556863 h 2550592"/>
                <a:gd name="connsiteX94" fmla="*/ 1062396 w 1199820"/>
                <a:gd name="connsiteY94" fmla="*/ 1588576 h 2550592"/>
                <a:gd name="connsiteX95" fmla="*/ 1051825 w 1199820"/>
                <a:gd name="connsiteY95" fmla="*/ 1604433 h 2550592"/>
                <a:gd name="connsiteX96" fmla="*/ 1046539 w 1199820"/>
                <a:gd name="connsiteY96" fmla="*/ 1620289 h 2550592"/>
                <a:gd name="connsiteX97" fmla="*/ 1020111 w 1199820"/>
                <a:gd name="connsiteY97" fmla="*/ 1625575 h 2550592"/>
                <a:gd name="connsiteX98" fmla="*/ 1009540 w 1199820"/>
                <a:gd name="connsiteY98" fmla="*/ 1641431 h 2550592"/>
                <a:gd name="connsiteX99" fmla="*/ 998969 w 1199820"/>
                <a:gd name="connsiteY99" fmla="*/ 1673145 h 2550592"/>
                <a:gd name="connsiteX100" fmla="*/ 1025397 w 1199820"/>
                <a:gd name="connsiteY100" fmla="*/ 1699572 h 2550592"/>
                <a:gd name="connsiteX101" fmla="*/ 1035968 w 1199820"/>
                <a:gd name="connsiteY101" fmla="*/ 1715429 h 2550592"/>
                <a:gd name="connsiteX102" fmla="*/ 1067681 w 1199820"/>
                <a:gd name="connsiteY102" fmla="*/ 1731286 h 2550592"/>
                <a:gd name="connsiteX103" fmla="*/ 1057110 w 1199820"/>
                <a:gd name="connsiteY103" fmla="*/ 1757713 h 2550592"/>
                <a:gd name="connsiteX104" fmla="*/ 1025397 w 1199820"/>
                <a:gd name="connsiteY104" fmla="*/ 1768285 h 2550592"/>
                <a:gd name="connsiteX105" fmla="*/ 1009540 w 1199820"/>
                <a:gd name="connsiteY105" fmla="*/ 1784141 h 2550592"/>
                <a:gd name="connsiteX106" fmla="*/ 993684 w 1199820"/>
                <a:gd name="connsiteY106" fmla="*/ 1794712 h 2550592"/>
                <a:gd name="connsiteX107" fmla="*/ 967256 w 1199820"/>
                <a:gd name="connsiteY107" fmla="*/ 1821140 h 2550592"/>
                <a:gd name="connsiteX108" fmla="*/ 956685 w 1199820"/>
                <a:gd name="connsiteY108" fmla="*/ 1836997 h 2550592"/>
                <a:gd name="connsiteX109" fmla="*/ 940828 w 1199820"/>
                <a:gd name="connsiteY109" fmla="*/ 1847568 h 2550592"/>
                <a:gd name="connsiteX110" fmla="*/ 930257 w 1199820"/>
                <a:gd name="connsiteY110" fmla="*/ 1879281 h 2550592"/>
                <a:gd name="connsiteX111" fmla="*/ 935543 w 1199820"/>
                <a:gd name="connsiteY111" fmla="*/ 1910994 h 2550592"/>
                <a:gd name="connsiteX112" fmla="*/ 946114 w 1199820"/>
                <a:gd name="connsiteY112" fmla="*/ 1942708 h 2550592"/>
                <a:gd name="connsiteX113" fmla="*/ 951399 w 1199820"/>
                <a:gd name="connsiteY113" fmla="*/ 1958564 h 2550592"/>
                <a:gd name="connsiteX114" fmla="*/ 956685 w 1199820"/>
                <a:gd name="connsiteY114" fmla="*/ 1974421 h 2550592"/>
                <a:gd name="connsiteX115" fmla="*/ 961970 w 1199820"/>
                <a:gd name="connsiteY115" fmla="*/ 1990278 h 2550592"/>
                <a:gd name="connsiteX116" fmla="*/ 967256 w 1199820"/>
                <a:gd name="connsiteY116" fmla="*/ 2074846 h 2550592"/>
                <a:gd name="connsiteX117" fmla="*/ 972542 w 1199820"/>
                <a:gd name="connsiteY117" fmla="*/ 2090703 h 2550592"/>
                <a:gd name="connsiteX118" fmla="*/ 988398 w 1199820"/>
                <a:gd name="connsiteY118" fmla="*/ 2106560 h 2550592"/>
                <a:gd name="connsiteX119" fmla="*/ 998969 w 1199820"/>
                <a:gd name="connsiteY119" fmla="*/ 2185843 h 2550592"/>
                <a:gd name="connsiteX120" fmla="*/ 1009540 w 1199820"/>
                <a:gd name="connsiteY120" fmla="*/ 2249270 h 2550592"/>
                <a:gd name="connsiteX121" fmla="*/ 1030683 w 1199820"/>
                <a:gd name="connsiteY121" fmla="*/ 2286268 h 2550592"/>
                <a:gd name="connsiteX122" fmla="*/ 1046539 w 1199820"/>
                <a:gd name="connsiteY122" fmla="*/ 2333838 h 2550592"/>
                <a:gd name="connsiteX123" fmla="*/ 1051825 w 1199820"/>
                <a:gd name="connsiteY123" fmla="*/ 2349695 h 2550592"/>
                <a:gd name="connsiteX124" fmla="*/ 1083538 w 1199820"/>
                <a:gd name="connsiteY124" fmla="*/ 2381408 h 2550592"/>
                <a:gd name="connsiteX125" fmla="*/ 1136394 w 1199820"/>
                <a:gd name="connsiteY125" fmla="*/ 2434264 h 2550592"/>
                <a:gd name="connsiteX126" fmla="*/ 1199820 w 1199820"/>
                <a:gd name="connsiteY126" fmla="*/ 2444835 h 2550592"/>
                <a:gd name="connsiteX127" fmla="*/ 1194535 w 1199820"/>
                <a:gd name="connsiteY127" fmla="*/ 2460691 h 2550592"/>
                <a:gd name="connsiteX128" fmla="*/ 1189249 w 1199820"/>
                <a:gd name="connsiteY128" fmla="*/ 2481834 h 2550592"/>
                <a:gd name="connsiteX129" fmla="*/ 1173392 w 1199820"/>
                <a:gd name="connsiteY129" fmla="*/ 2487119 h 2550592"/>
                <a:gd name="connsiteX130" fmla="*/ 1146965 w 1199820"/>
                <a:gd name="connsiteY130" fmla="*/ 2492405 h 2550592"/>
                <a:gd name="connsiteX131" fmla="*/ 1131108 w 1199820"/>
                <a:gd name="connsiteY131" fmla="*/ 2518833 h 2550592"/>
                <a:gd name="connsiteX132" fmla="*/ 1099395 w 1199820"/>
                <a:gd name="connsiteY132" fmla="*/ 2529404 h 2550592"/>
                <a:gd name="connsiteX133" fmla="*/ 1088824 w 1199820"/>
                <a:gd name="connsiteY133" fmla="*/ 2545260 h 2550592"/>
                <a:gd name="connsiteX134" fmla="*/ 1051825 w 1199820"/>
                <a:gd name="connsiteY134" fmla="*/ 2545260 h 2550592"/>
                <a:gd name="connsiteX135" fmla="*/ 1025397 w 1199820"/>
                <a:gd name="connsiteY135" fmla="*/ 2524118 h 2550592"/>
                <a:gd name="connsiteX136" fmla="*/ 993684 w 1199820"/>
                <a:gd name="connsiteY136" fmla="*/ 2502976 h 2550592"/>
                <a:gd name="connsiteX137" fmla="*/ 956685 w 1199820"/>
                <a:gd name="connsiteY137" fmla="*/ 2460691 h 2550592"/>
                <a:gd name="connsiteX138" fmla="*/ 924972 w 1199820"/>
                <a:gd name="connsiteY138" fmla="*/ 2450120 h 2550592"/>
                <a:gd name="connsiteX139" fmla="*/ 914400 w 1199820"/>
                <a:gd name="connsiteY139" fmla="*/ 2434264 h 2550592"/>
                <a:gd name="connsiteX140" fmla="*/ 882687 w 1199820"/>
                <a:gd name="connsiteY140" fmla="*/ 2418407 h 2550592"/>
                <a:gd name="connsiteX141" fmla="*/ 856259 w 1199820"/>
                <a:gd name="connsiteY141" fmla="*/ 2397265 h 2550592"/>
                <a:gd name="connsiteX142" fmla="*/ 840403 w 1199820"/>
                <a:gd name="connsiteY142" fmla="*/ 2365552 h 2550592"/>
                <a:gd name="connsiteX143" fmla="*/ 829832 w 1199820"/>
                <a:gd name="connsiteY143" fmla="*/ 2333838 h 2550592"/>
                <a:gd name="connsiteX144" fmla="*/ 819261 w 1199820"/>
                <a:gd name="connsiteY144" fmla="*/ 2302125 h 2550592"/>
                <a:gd name="connsiteX145" fmla="*/ 813975 w 1199820"/>
                <a:gd name="connsiteY145" fmla="*/ 2286268 h 2550592"/>
                <a:gd name="connsiteX146" fmla="*/ 803404 w 1199820"/>
                <a:gd name="connsiteY146" fmla="*/ 2270412 h 2550592"/>
                <a:gd name="connsiteX147" fmla="*/ 798118 w 1199820"/>
                <a:gd name="connsiteY147" fmla="*/ 2222842 h 2550592"/>
                <a:gd name="connsiteX148" fmla="*/ 792833 w 1199820"/>
                <a:gd name="connsiteY148" fmla="*/ 2206985 h 2550592"/>
                <a:gd name="connsiteX149" fmla="*/ 776976 w 1199820"/>
                <a:gd name="connsiteY149" fmla="*/ 2191128 h 2550592"/>
                <a:gd name="connsiteX150" fmla="*/ 761120 w 1199820"/>
                <a:gd name="connsiteY150" fmla="*/ 2180557 h 2550592"/>
                <a:gd name="connsiteX151" fmla="*/ 750548 w 1199820"/>
                <a:gd name="connsiteY151" fmla="*/ 2191128 h 2550592"/>
                <a:gd name="connsiteX152" fmla="*/ 734692 w 1199820"/>
                <a:gd name="connsiteY152" fmla="*/ 2196414 h 2550592"/>
                <a:gd name="connsiteX153" fmla="*/ 718835 w 1199820"/>
                <a:gd name="connsiteY153" fmla="*/ 2206985 h 2550592"/>
                <a:gd name="connsiteX154" fmla="*/ 702978 w 1199820"/>
                <a:gd name="connsiteY154" fmla="*/ 2201700 h 2550592"/>
                <a:gd name="connsiteX155" fmla="*/ 697693 w 1199820"/>
                <a:gd name="connsiteY155" fmla="*/ 2175272 h 2550592"/>
                <a:gd name="connsiteX156" fmla="*/ 692407 w 1199820"/>
                <a:gd name="connsiteY156" fmla="*/ 2159415 h 2550592"/>
                <a:gd name="connsiteX157" fmla="*/ 660694 w 1199820"/>
                <a:gd name="connsiteY157" fmla="*/ 2138273 h 2550592"/>
                <a:gd name="connsiteX158" fmla="*/ 628981 w 1199820"/>
                <a:gd name="connsiteY158" fmla="*/ 2122416 h 2550592"/>
                <a:gd name="connsiteX159" fmla="*/ 623695 w 1199820"/>
                <a:gd name="connsiteY159" fmla="*/ 2106560 h 2550592"/>
                <a:gd name="connsiteX160" fmla="*/ 602553 w 1199820"/>
                <a:gd name="connsiteY160" fmla="*/ 2101274 h 2550592"/>
                <a:gd name="connsiteX161" fmla="*/ 570840 w 1199820"/>
                <a:gd name="connsiteY161" fmla="*/ 2095989 h 2550592"/>
                <a:gd name="connsiteX162" fmla="*/ 517984 w 1199820"/>
                <a:gd name="connsiteY162" fmla="*/ 2080132 h 2550592"/>
                <a:gd name="connsiteX163" fmla="*/ 491557 w 1199820"/>
                <a:gd name="connsiteY163" fmla="*/ 2085417 h 2550592"/>
                <a:gd name="connsiteX164" fmla="*/ 480985 w 1199820"/>
                <a:gd name="connsiteY164" fmla="*/ 2117131 h 2550592"/>
                <a:gd name="connsiteX165" fmla="*/ 475700 w 1199820"/>
                <a:gd name="connsiteY165" fmla="*/ 2132987 h 2550592"/>
                <a:gd name="connsiteX166" fmla="*/ 449272 w 1199820"/>
                <a:gd name="connsiteY166" fmla="*/ 2154130 h 2550592"/>
                <a:gd name="connsiteX167" fmla="*/ 422844 w 1199820"/>
                <a:gd name="connsiteY167" fmla="*/ 2148844 h 2550592"/>
                <a:gd name="connsiteX168" fmla="*/ 406988 w 1199820"/>
                <a:gd name="connsiteY168" fmla="*/ 2143559 h 2550592"/>
                <a:gd name="connsiteX169" fmla="*/ 401702 w 1199820"/>
                <a:gd name="connsiteY169" fmla="*/ 2127702 h 2550592"/>
                <a:gd name="connsiteX170" fmla="*/ 369989 w 1199820"/>
                <a:gd name="connsiteY170" fmla="*/ 2122416 h 2550592"/>
                <a:gd name="connsiteX171" fmla="*/ 354923 w 1199820"/>
                <a:gd name="connsiteY171" fmla="*/ 2096780 h 2550592"/>
                <a:gd name="connsiteX172" fmla="*/ 369989 w 1199820"/>
                <a:gd name="connsiteY172" fmla="*/ 2037848 h 2550592"/>
                <a:gd name="connsiteX173" fmla="*/ 375274 w 1199820"/>
                <a:gd name="connsiteY173" fmla="*/ 2021991 h 2550592"/>
                <a:gd name="connsiteX174" fmla="*/ 380560 w 1199820"/>
                <a:gd name="connsiteY174" fmla="*/ 2000849 h 2550592"/>
                <a:gd name="connsiteX175" fmla="*/ 375274 w 1199820"/>
                <a:gd name="connsiteY175" fmla="*/ 1932137 h 2550592"/>
                <a:gd name="connsiteX176" fmla="*/ 369989 w 1199820"/>
                <a:gd name="connsiteY176" fmla="*/ 1916280 h 2550592"/>
                <a:gd name="connsiteX177" fmla="*/ 364703 w 1199820"/>
                <a:gd name="connsiteY177" fmla="*/ 1895138 h 2550592"/>
                <a:gd name="connsiteX178" fmla="*/ 348847 w 1199820"/>
                <a:gd name="connsiteY178" fmla="*/ 1836997 h 2550592"/>
                <a:gd name="connsiteX179" fmla="*/ 332990 w 1199820"/>
                <a:gd name="connsiteY179" fmla="*/ 1826426 h 2550592"/>
                <a:gd name="connsiteX180" fmla="*/ 317133 w 1199820"/>
                <a:gd name="connsiteY180" fmla="*/ 1778856 h 2550592"/>
                <a:gd name="connsiteX181" fmla="*/ 311848 w 1199820"/>
                <a:gd name="connsiteY181" fmla="*/ 1762999 h 2550592"/>
                <a:gd name="connsiteX182" fmla="*/ 306562 w 1199820"/>
                <a:gd name="connsiteY182" fmla="*/ 1747142 h 2550592"/>
                <a:gd name="connsiteX183" fmla="*/ 297433 w 1199820"/>
                <a:gd name="connsiteY183" fmla="*/ 1717789 h 2550592"/>
                <a:gd name="connsiteX184" fmla="*/ 311848 w 1199820"/>
                <a:gd name="connsiteY184" fmla="*/ 1583290 h 2550592"/>
                <a:gd name="connsiteX185" fmla="*/ 306562 w 1199820"/>
                <a:gd name="connsiteY185" fmla="*/ 1567434 h 2550592"/>
                <a:gd name="connsiteX186" fmla="*/ 295991 w 1199820"/>
                <a:gd name="connsiteY186" fmla="*/ 1551577 h 2550592"/>
                <a:gd name="connsiteX187" fmla="*/ 301277 w 1199820"/>
                <a:gd name="connsiteY187" fmla="*/ 1530435 h 2550592"/>
                <a:gd name="connsiteX188" fmla="*/ 306562 w 1199820"/>
                <a:gd name="connsiteY188" fmla="*/ 1514578 h 2550592"/>
                <a:gd name="connsiteX189" fmla="*/ 311848 w 1199820"/>
                <a:gd name="connsiteY189" fmla="*/ 1472294 h 2550592"/>
                <a:gd name="connsiteX190" fmla="*/ 306562 w 1199820"/>
                <a:gd name="connsiteY190" fmla="*/ 1414153 h 2550592"/>
                <a:gd name="connsiteX191" fmla="*/ 295991 w 1199820"/>
                <a:gd name="connsiteY191" fmla="*/ 1382439 h 2550592"/>
                <a:gd name="connsiteX192" fmla="*/ 290706 w 1199820"/>
                <a:gd name="connsiteY192" fmla="*/ 1356012 h 2550592"/>
                <a:gd name="connsiteX193" fmla="*/ 280135 w 1199820"/>
                <a:gd name="connsiteY193" fmla="*/ 1340155 h 2550592"/>
                <a:gd name="connsiteX194" fmla="*/ 274849 w 1199820"/>
                <a:gd name="connsiteY194" fmla="*/ 1324298 h 2550592"/>
                <a:gd name="connsiteX195" fmla="*/ 269563 w 1199820"/>
                <a:gd name="connsiteY195" fmla="*/ 1292585 h 2550592"/>
                <a:gd name="connsiteX196" fmla="*/ 253707 w 1199820"/>
                <a:gd name="connsiteY196" fmla="*/ 1282014 h 2550592"/>
                <a:gd name="connsiteX197" fmla="*/ 238755 w 1199820"/>
                <a:gd name="connsiteY197" fmla="*/ 1258144 h 2550592"/>
                <a:gd name="connsiteX198" fmla="*/ 227279 w 1199820"/>
                <a:gd name="connsiteY198" fmla="*/ 1245015 h 2550592"/>
                <a:gd name="connsiteX199" fmla="*/ 211422 w 1199820"/>
                <a:gd name="connsiteY199" fmla="*/ 1234444 h 2550592"/>
                <a:gd name="connsiteX200" fmla="*/ 200851 w 1199820"/>
                <a:gd name="connsiteY200" fmla="*/ 1218587 h 2550592"/>
                <a:gd name="connsiteX201" fmla="*/ 190280 w 1199820"/>
                <a:gd name="connsiteY201" fmla="*/ 1186874 h 2550592"/>
                <a:gd name="connsiteX202" fmla="*/ 174424 w 1199820"/>
                <a:gd name="connsiteY202" fmla="*/ 1181589 h 2550592"/>
                <a:gd name="connsiteX203" fmla="*/ 158567 w 1199820"/>
                <a:gd name="connsiteY203" fmla="*/ 1149875 h 2550592"/>
                <a:gd name="connsiteX204" fmla="*/ 132139 w 1199820"/>
                <a:gd name="connsiteY204" fmla="*/ 1123448 h 2550592"/>
                <a:gd name="connsiteX205" fmla="*/ 95140 w 1199820"/>
                <a:gd name="connsiteY205" fmla="*/ 1128733 h 2550592"/>
                <a:gd name="connsiteX206" fmla="*/ 79284 w 1199820"/>
                <a:gd name="connsiteY206" fmla="*/ 1134019 h 2550592"/>
                <a:gd name="connsiteX207" fmla="*/ 52856 w 1199820"/>
                <a:gd name="connsiteY207" fmla="*/ 1128733 h 2550592"/>
                <a:gd name="connsiteX208" fmla="*/ 47570 w 1199820"/>
                <a:gd name="connsiteY208" fmla="*/ 1112876 h 2550592"/>
                <a:gd name="connsiteX209" fmla="*/ 36999 w 1199820"/>
                <a:gd name="connsiteY209" fmla="*/ 1023022 h 2550592"/>
                <a:gd name="connsiteX210" fmla="*/ 26428 w 1199820"/>
                <a:gd name="connsiteY210" fmla="*/ 980738 h 2550592"/>
                <a:gd name="connsiteX211" fmla="*/ 15857 w 1199820"/>
                <a:gd name="connsiteY211" fmla="*/ 964881 h 2550592"/>
                <a:gd name="connsiteX212" fmla="*/ 5286 w 1199820"/>
                <a:gd name="connsiteY212" fmla="*/ 922597 h 2550592"/>
                <a:gd name="connsiteX213" fmla="*/ 0 w 1199820"/>
                <a:gd name="connsiteY213" fmla="*/ 906740 h 2550592"/>
                <a:gd name="connsiteX214" fmla="*/ 1188 w 1199820"/>
                <a:gd name="connsiteY214" fmla="*/ 824615 h 2550592"/>
                <a:gd name="connsiteX215" fmla="*/ 17045 w 1199820"/>
                <a:gd name="connsiteY215" fmla="*/ 809155 h 2550592"/>
                <a:gd name="connsiteX216" fmla="*/ 40235 w 1199820"/>
                <a:gd name="connsiteY216" fmla="*/ 801425 h 2550592"/>
                <a:gd name="connsiteX217" fmla="*/ 58142 w 1199820"/>
                <a:gd name="connsiteY217" fmla="*/ 795743 h 2550592"/>
                <a:gd name="connsiteX218" fmla="*/ 63427 w 1199820"/>
                <a:gd name="connsiteY218" fmla="*/ 779887 h 2550592"/>
                <a:gd name="connsiteX219" fmla="*/ 68713 w 1199820"/>
                <a:gd name="connsiteY219" fmla="*/ 716460 h 2550592"/>
                <a:gd name="connsiteX220" fmla="*/ 84569 w 1199820"/>
                <a:gd name="connsiteY220" fmla="*/ 684747 h 2550592"/>
                <a:gd name="connsiteX221" fmla="*/ 89855 w 1199820"/>
                <a:gd name="connsiteY221" fmla="*/ 668890 h 2550592"/>
                <a:gd name="connsiteX222" fmla="*/ 84569 w 1199820"/>
                <a:gd name="connsiteY222" fmla="*/ 647748 h 2550592"/>
                <a:gd name="connsiteX223" fmla="*/ 68713 w 1199820"/>
                <a:gd name="connsiteY223" fmla="*/ 637177 h 2550592"/>
                <a:gd name="connsiteX224" fmla="*/ 58142 w 1199820"/>
                <a:gd name="connsiteY224" fmla="*/ 621320 h 2550592"/>
                <a:gd name="connsiteX225" fmla="*/ 47570 w 1199820"/>
                <a:gd name="connsiteY225" fmla="*/ 610749 h 2550592"/>
                <a:gd name="connsiteX226" fmla="*/ 31714 w 1199820"/>
                <a:gd name="connsiteY226" fmla="*/ 563179 h 2550592"/>
                <a:gd name="connsiteX227" fmla="*/ 26428 w 1199820"/>
                <a:gd name="connsiteY227" fmla="*/ 547323 h 2550592"/>
                <a:gd name="connsiteX228" fmla="*/ 21143 w 1199820"/>
                <a:gd name="connsiteY228" fmla="*/ 531466 h 2550592"/>
                <a:gd name="connsiteX229" fmla="*/ 26428 w 1199820"/>
                <a:gd name="connsiteY229" fmla="*/ 462754 h 2550592"/>
                <a:gd name="connsiteX230" fmla="*/ 30060 w 1199820"/>
                <a:gd name="connsiteY230" fmla="*/ 444452 h 2550592"/>
                <a:gd name="connsiteX231" fmla="*/ 38977 w 1199820"/>
                <a:gd name="connsiteY231" fmla="*/ 424964 h 2550592"/>
                <a:gd name="connsiteX232" fmla="*/ 58142 w 1199820"/>
                <a:gd name="connsiteY232" fmla="*/ 399327 h 2550592"/>
                <a:gd name="connsiteX233" fmla="*/ 42285 w 1199820"/>
                <a:gd name="connsiteY233" fmla="*/ 394042 h 2550592"/>
                <a:gd name="connsiteX234" fmla="*/ 793 w 1199820"/>
                <a:gd name="connsiteY234" fmla="*/ 373295 h 2550592"/>
                <a:gd name="connsiteX0" fmla="*/ 793 w 1194581"/>
                <a:gd name="connsiteY0" fmla="*/ 373295 h 2550592"/>
                <a:gd name="connsiteX1" fmla="*/ 43076 w 1194581"/>
                <a:gd name="connsiteY1" fmla="*/ 354598 h 2550592"/>
                <a:gd name="connsiteX2" fmla="*/ 68713 w 1194581"/>
                <a:gd name="connsiteY2" fmla="*/ 341186 h 2550592"/>
                <a:gd name="connsiteX3" fmla="*/ 100426 w 1194581"/>
                <a:gd name="connsiteY3" fmla="*/ 325330 h 2550592"/>
                <a:gd name="connsiteX4" fmla="*/ 116283 w 1194581"/>
                <a:gd name="connsiteY4" fmla="*/ 314759 h 2550592"/>
                <a:gd name="connsiteX5" fmla="*/ 153281 w 1194581"/>
                <a:gd name="connsiteY5" fmla="*/ 304187 h 2550592"/>
                <a:gd name="connsiteX6" fmla="*/ 169138 w 1194581"/>
                <a:gd name="connsiteY6" fmla="*/ 293616 h 2550592"/>
                <a:gd name="connsiteX7" fmla="*/ 195566 w 1194581"/>
                <a:gd name="connsiteY7" fmla="*/ 267189 h 2550592"/>
                <a:gd name="connsiteX8" fmla="*/ 221994 w 1194581"/>
                <a:gd name="connsiteY8" fmla="*/ 251332 h 2550592"/>
                <a:gd name="connsiteX9" fmla="*/ 253707 w 1194581"/>
                <a:gd name="connsiteY9" fmla="*/ 230190 h 2550592"/>
                <a:gd name="connsiteX10" fmla="*/ 274849 w 1194581"/>
                <a:gd name="connsiteY10" fmla="*/ 224904 h 2550592"/>
                <a:gd name="connsiteX11" fmla="*/ 290706 w 1194581"/>
                <a:gd name="connsiteY11" fmla="*/ 219619 h 2550592"/>
                <a:gd name="connsiteX12" fmla="*/ 317133 w 1194581"/>
                <a:gd name="connsiteY12" fmla="*/ 214333 h 2550592"/>
                <a:gd name="connsiteX13" fmla="*/ 348847 w 1194581"/>
                <a:gd name="connsiteY13" fmla="*/ 203762 h 2550592"/>
                <a:gd name="connsiteX14" fmla="*/ 364703 w 1194581"/>
                <a:gd name="connsiteY14" fmla="*/ 198476 h 2550592"/>
                <a:gd name="connsiteX15" fmla="*/ 380560 w 1194581"/>
                <a:gd name="connsiteY15" fmla="*/ 182620 h 2550592"/>
                <a:gd name="connsiteX16" fmla="*/ 412273 w 1194581"/>
                <a:gd name="connsiteY16" fmla="*/ 166763 h 2550592"/>
                <a:gd name="connsiteX17" fmla="*/ 428130 w 1194581"/>
                <a:gd name="connsiteY17" fmla="*/ 150907 h 2550592"/>
                <a:gd name="connsiteX18" fmla="*/ 443987 w 1194581"/>
                <a:gd name="connsiteY18" fmla="*/ 145621 h 2550592"/>
                <a:gd name="connsiteX19" fmla="*/ 475700 w 1194581"/>
                <a:gd name="connsiteY19" fmla="*/ 124479 h 2550592"/>
                <a:gd name="connsiteX20" fmla="*/ 507413 w 1194581"/>
                <a:gd name="connsiteY20" fmla="*/ 108622 h 2550592"/>
                <a:gd name="connsiteX21" fmla="*/ 549698 w 1194581"/>
                <a:gd name="connsiteY21" fmla="*/ 98051 h 2550592"/>
                <a:gd name="connsiteX22" fmla="*/ 581411 w 1194581"/>
                <a:gd name="connsiteY22" fmla="*/ 76909 h 2550592"/>
                <a:gd name="connsiteX23" fmla="*/ 613124 w 1194581"/>
                <a:gd name="connsiteY23" fmla="*/ 66338 h 2550592"/>
                <a:gd name="connsiteX24" fmla="*/ 628981 w 1194581"/>
                <a:gd name="connsiteY24" fmla="*/ 61052 h 2550592"/>
                <a:gd name="connsiteX25" fmla="*/ 644837 w 1194581"/>
                <a:gd name="connsiteY25" fmla="*/ 50481 h 2550592"/>
                <a:gd name="connsiteX26" fmla="*/ 674106 w 1194581"/>
                <a:gd name="connsiteY26" fmla="*/ 27686 h 2550592"/>
                <a:gd name="connsiteX27" fmla="*/ 728220 w 1194581"/>
                <a:gd name="connsiteY27" fmla="*/ 0 h 2550592"/>
                <a:gd name="connsiteX28" fmla="*/ 724121 w 1194581"/>
                <a:gd name="connsiteY28" fmla="*/ 45196 h 2550592"/>
                <a:gd name="connsiteX29" fmla="*/ 697693 w 1194581"/>
                <a:gd name="connsiteY29" fmla="*/ 103337 h 2550592"/>
                <a:gd name="connsiteX30" fmla="*/ 692407 w 1194581"/>
                <a:gd name="connsiteY30" fmla="*/ 119193 h 2550592"/>
                <a:gd name="connsiteX31" fmla="*/ 697693 w 1194581"/>
                <a:gd name="connsiteY31" fmla="*/ 135050 h 2550592"/>
                <a:gd name="connsiteX32" fmla="*/ 729406 w 1194581"/>
                <a:gd name="connsiteY32" fmla="*/ 150907 h 2550592"/>
                <a:gd name="connsiteX33" fmla="*/ 739977 w 1194581"/>
                <a:gd name="connsiteY33" fmla="*/ 166763 h 2550592"/>
                <a:gd name="connsiteX34" fmla="*/ 713550 w 1194581"/>
                <a:gd name="connsiteY34" fmla="*/ 193191 h 2550592"/>
                <a:gd name="connsiteX35" fmla="*/ 735554 w 1194581"/>
                <a:gd name="connsiteY35" fmla="*/ 210235 h 2550592"/>
                <a:gd name="connsiteX36" fmla="*/ 747312 w 1194581"/>
                <a:gd name="connsiteY36" fmla="*/ 230190 h 2550592"/>
                <a:gd name="connsiteX37" fmla="*/ 761967 w 1194581"/>
                <a:gd name="connsiteY37" fmla="*/ 299736 h 2550592"/>
                <a:gd name="connsiteX38" fmla="*/ 745263 w 1194581"/>
                <a:gd name="connsiteY38" fmla="*/ 335901 h 2550592"/>
                <a:gd name="connsiteX39" fmla="*/ 734692 w 1194581"/>
                <a:gd name="connsiteY39" fmla="*/ 367614 h 2550592"/>
                <a:gd name="connsiteX40" fmla="*/ 734692 w 1194581"/>
                <a:gd name="connsiteY40" fmla="*/ 441612 h 2550592"/>
                <a:gd name="connsiteX41" fmla="*/ 739977 w 1194581"/>
                <a:gd name="connsiteY41" fmla="*/ 457468 h 2550592"/>
                <a:gd name="connsiteX42" fmla="*/ 755834 w 1194581"/>
                <a:gd name="connsiteY42" fmla="*/ 468039 h 2550592"/>
                <a:gd name="connsiteX43" fmla="*/ 776976 w 1194581"/>
                <a:gd name="connsiteY43" fmla="*/ 494467 h 2550592"/>
                <a:gd name="connsiteX44" fmla="*/ 787547 w 1194581"/>
                <a:gd name="connsiteY44" fmla="*/ 584322 h 2550592"/>
                <a:gd name="connsiteX45" fmla="*/ 792833 w 1194581"/>
                <a:gd name="connsiteY45" fmla="*/ 605464 h 2550592"/>
                <a:gd name="connsiteX46" fmla="*/ 835117 w 1194581"/>
                <a:gd name="connsiteY46" fmla="*/ 613986 h 2550592"/>
                <a:gd name="connsiteX47" fmla="*/ 874561 w 1194581"/>
                <a:gd name="connsiteY47" fmla="*/ 648540 h 2550592"/>
                <a:gd name="connsiteX48" fmla="*/ 914400 w 1194581"/>
                <a:gd name="connsiteY48" fmla="*/ 663605 h 2550592"/>
                <a:gd name="connsiteX49" fmla="*/ 930257 w 1194581"/>
                <a:gd name="connsiteY49" fmla="*/ 668890 h 2550592"/>
                <a:gd name="connsiteX50" fmla="*/ 940828 w 1194581"/>
                <a:gd name="connsiteY50" fmla="*/ 684747 h 2550592"/>
                <a:gd name="connsiteX51" fmla="*/ 956685 w 1194581"/>
                <a:gd name="connsiteY51" fmla="*/ 695318 h 2550592"/>
                <a:gd name="connsiteX52" fmla="*/ 977827 w 1194581"/>
                <a:gd name="connsiteY52" fmla="*/ 716460 h 2550592"/>
                <a:gd name="connsiteX53" fmla="*/ 993684 w 1194581"/>
                <a:gd name="connsiteY53" fmla="*/ 748174 h 2550592"/>
                <a:gd name="connsiteX54" fmla="*/ 1014826 w 1194581"/>
                <a:gd name="connsiteY54" fmla="*/ 779887 h 2550592"/>
                <a:gd name="connsiteX55" fmla="*/ 1020111 w 1194581"/>
                <a:gd name="connsiteY55" fmla="*/ 795743 h 2550592"/>
                <a:gd name="connsiteX56" fmla="*/ 1030683 w 1194581"/>
                <a:gd name="connsiteY56" fmla="*/ 848599 h 2550592"/>
                <a:gd name="connsiteX57" fmla="*/ 1046539 w 1194581"/>
                <a:gd name="connsiteY57" fmla="*/ 859170 h 2550592"/>
                <a:gd name="connsiteX58" fmla="*/ 1083538 w 1194581"/>
                <a:gd name="connsiteY58" fmla="*/ 901454 h 2550592"/>
                <a:gd name="connsiteX59" fmla="*/ 1109966 w 1194581"/>
                <a:gd name="connsiteY59" fmla="*/ 917311 h 2550592"/>
                <a:gd name="connsiteX60" fmla="*/ 1125822 w 1194581"/>
                <a:gd name="connsiteY60" fmla="*/ 927882 h 2550592"/>
                <a:gd name="connsiteX61" fmla="*/ 1141679 w 1194581"/>
                <a:gd name="connsiteY61" fmla="*/ 933168 h 2550592"/>
                <a:gd name="connsiteX62" fmla="*/ 1146965 w 1194581"/>
                <a:gd name="connsiteY62" fmla="*/ 949024 h 2550592"/>
                <a:gd name="connsiteX63" fmla="*/ 1157536 w 1194581"/>
                <a:gd name="connsiteY63" fmla="*/ 959596 h 2550592"/>
                <a:gd name="connsiteX64" fmla="*/ 1146965 w 1194581"/>
                <a:gd name="connsiteY64" fmla="*/ 964881 h 2550592"/>
                <a:gd name="connsiteX65" fmla="*/ 1131108 w 1194581"/>
                <a:gd name="connsiteY65" fmla="*/ 959596 h 2550592"/>
                <a:gd name="connsiteX66" fmla="*/ 1083538 w 1194581"/>
                <a:gd name="connsiteY66" fmla="*/ 964881 h 2550592"/>
                <a:gd name="connsiteX67" fmla="*/ 1094477 w 1194581"/>
                <a:gd name="connsiteY67" fmla="*/ 989203 h 2550592"/>
                <a:gd name="connsiteX68" fmla="*/ 1104680 w 1194581"/>
                <a:gd name="connsiteY68" fmla="*/ 1017737 h 2550592"/>
                <a:gd name="connsiteX69" fmla="*/ 1125822 w 1194581"/>
                <a:gd name="connsiteY69" fmla="*/ 1065307 h 2550592"/>
                <a:gd name="connsiteX70" fmla="*/ 1131108 w 1194581"/>
                <a:gd name="connsiteY70" fmla="*/ 1081163 h 2550592"/>
                <a:gd name="connsiteX71" fmla="*/ 1125822 w 1194581"/>
                <a:gd name="connsiteY71" fmla="*/ 1118162 h 2550592"/>
                <a:gd name="connsiteX72" fmla="*/ 1109966 w 1194581"/>
                <a:gd name="connsiteY72" fmla="*/ 1123448 h 2550592"/>
                <a:gd name="connsiteX73" fmla="*/ 1099395 w 1194581"/>
                <a:gd name="connsiteY73" fmla="*/ 1139304 h 2550592"/>
                <a:gd name="connsiteX74" fmla="*/ 1083538 w 1194581"/>
                <a:gd name="connsiteY74" fmla="*/ 1149875 h 2550592"/>
                <a:gd name="connsiteX75" fmla="*/ 1067681 w 1194581"/>
                <a:gd name="connsiteY75" fmla="*/ 1144590 h 2550592"/>
                <a:gd name="connsiteX76" fmla="*/ 1046539 w 1194581"/>
                <a:gd name="connsiteY76" fmla="*/ 1134019 h 2550592"/>
                <a:gd name="connsiteX77" fmla="*/ 1041254 w 1194581"/>
                <a:gd name="connsiteY77" fmla="*/ 1155161 h 2550592"/>
                <a:gd name="connsiteX78" fmla="*/ 1020111 w 1194581"/>
                <a:gd name="connsiteY78" fmla="*/ 1213302 h 2550592"/>
                <a:gd name="connsiteX79" fmla="*/ 998969 w 1194581"/>
                <a:gd name="connsiteY79" fmla="*/ 1218587 h 2550592"/>
                <a:gd name="connsiteX80" fmla="*/ 972542 w 1194581"/>
                <a:gd name="connsiteY80" fmla="*/ 1260872 h 2550592"/>
                <a:gd name="connsiteX81" fmla="*/ 919686 w 1194581"/>
                <a:gd name="connsiteY81" fmla="*/ 1266157 h 2550592"/>
                <a:gd name="connsiteX82" fmla="*/ 924972 w 1194581"/>
                <a:gd name="connsiteY82" fmla="*/ 1297871 h 2550592"/>
                <a:gd name="connsiteX83" fmla="*/ 960388 w 1194581"/>
                <a:gd name="connsiteY83" fmla="*/ 1293773 h 2550592"/>
                <a:gd name="connsiteX84" fmla="*/ 1001018 w 1194581"/>
                <a:gd name="connsiteY84" fmla="*/ 1308838 h 2550592"/>
                <a:gd name="connsiteX85" fmla="*/ 1025397 w 1194581"/>
                <a:gd name="connsiteY85" fmla="*/ 1324298 h 2550592"/>
                <a:gd name="connsiteX86" fmla="*/ 1046539 w 1194581"/>
                <a:gd name="connsiteY86" fmla="*/ 1387725 h 2550592"/>
                <a:gd name="connsiteX87" fmla="*/ 1057110 w 1194581"/>
                <a:gd name="connsiteY87" fmla="*/ 1419438 h 2550592"/>
                <a:gd name="connsiteX88" fmla="*/ 1067681 w 1194581"/>
                <a:gd name="connsiteY88" fmla="*/ 1456437 h 2550592"/>
                <a:gd name="connsiteX89" fmla="*/ 1083538 w 1194581"/>
                <a:gd name="connsiteY89" fmla="*/ 1467008 h 2550592"/>
                <a:gd name="connsiteX90" fmla="*/ 1078252 w 1194581"/>
                <a:gd name="connsiteY90" fmla="*/ 1493436 h 2550592"/>
                <a:gd name="connsiteX91" fmla="*/ 1067681 w 1194581"/>
                <a:gd name="connsiteY91" fmla="*/ 1525149 h 2550592"/>
                <a:gd name="connsiteX92" fmla="*/ 1072967 w 1194581"/>
                <a:gd name="connsiteY92" fmla="*/ 1541006 h 2550592"/>
                <a:gd name="connsiteX93" fmla="*/ 1083538 w 1194581"/>
                <a:gd name="connsiteY93" fmla="*/ 1556863 h 2550592"/>
                <a:gd name="connsiteX94" fmla="*/ 1062396 w 1194581"/>
                <a:gd name="connsiteY94" fmla="*/ 1588576 h 2550592"/>
                <a:gd name="connsiteX95" fmla="*/ 1051825 w 1194581"/>
                <a:gd name="connsiteY95" fmla="*/ 1604433 h 2550592"/>
                <a:gd name="connsiteX96" fmla="*/ 1046539 w 1194581"/>
                <a:gd name="connsiteY96" fmla="*/ 1620289 h 2550592"/>
                <a:gd name="connsiteX97" fmla="*/ 1020111 w 1194581"/>
                <a:gd name="connsiteY97" fmla="*/ 1625575 h 2550592"/>
                <a:gd name="connsiteX98" fmla="*/ 1009540 w 1194581"/>
                <a:gd name="connsiteY98" fmla="*/ 1641431 h 2550592"/>
                <a:gd name="connsiteX99" fmla="*/ 998969 w 1194581"/>
                <a:gd name="connsiteY99" fmla="*/ 1673145 h 2550592"/>
                <a:gd name="connsiteX100" fmla="*/ 1025397 w 1194581"/>
                <a:gd name="connsiteY100" fmla="*/ 1699572 h 2550592"/>
                <a:gd name="connsiteX101" fmla="*/ 1035968 w 1194581"/>
                <a:gd name="connsiteY101" fmla="*/ 1715429 h 2550592"/>
                <a:gd name="connsiteX102" fmla="*/ 1067681 w 1194581"/>
                <a:gd name="connsiteY102" fmla="*/ 1731286 h 2550592"/>
                <a:gd name="connsiteX103" fmla="*/ 1057110 w 1194581"/>
                <a:gd name="connsiteY103" fmla="*/ 1757713 h 2550592"/>
                <a:gd name="connsiteX104" fmla="*/ 1025397 w 1194581"/>
                <a:gd name="connsiteY104" fmla="*/ 1768285 h 2550592"/>
                <a:gd name="connsiteX105" fmla="*/ 1009540 w 1194581"/>
                <a:gd name="connsiteY105" fmla="*/ 1784141 h 2550592"/>
                <a:gd name="connsiteX106" fmla="*/ 993684 w 1194581"/>
                <a:gd name="connsiteY106" fmla="*/ 1794712 h 2550592"/>
                <a:gd name="connsiteX107" fmla="*/ 967256 w 1194581"/>
                <a:gd name="connsiteY107" fmla="*/ 1821140 h 2550592"/>
                <a:gd name="connsiteX108" fmla="*/ 956685 w 1194581"/>
                <a:gd name="connsiteY108" fmla="*/ 1836997 h 2550592"/>
                <a:gd name="connsiteX109" fmla="*/ 940828 w 1194581"/>
                <a:gd name="connsiteY109" fmla="*/ 1847568 h 2550592"/>
                <a:gd name="connsiteX110" fmla="*/ 930257 w 1194581"/>
                <a:gd name="connsiteY110" fmla="*/ 1879281 h 2550592"/>
                <a:gd name="connsiteX111" fmla="*/ 935543 w 1194581"/>
                <a:gd name="connsiteY111" fmla="*/ 1910994 h 2550592"/>
                <a:gd name="connsiteX112" fmla="*/ 946114 w 1194581"/>
                <a:gd name="connsiteY112" fmla="*/ 1942708 h 2550592"/>
                <a:gd name="connsiteX113" fmla="*/ 951399 w 1194581"/>
                <a:gd name="connsiteY113" fmla="*/ 1958564 h 2550592"/>
                <a:gd name="connsiteX114" fmla="*/ 956685 w 1194581"/>
                <a:gd name="connsiteY114" fmla="*/ 1974421 h 2550592"/>
                <a:gd name="connsiteX115" fmla="*/ 961970 w 1194581"/>
                <a:gd name="connsiteY115" fmla="*/ 1990278 h 2550592"/>
                <a:gd name="connsiteX116" fmla="*/ 967256 w 1194581"/>
                <a:gd name="connsiteY116" fmla="*/ 2074846 h 2550592"/>
                <a:gd name="connsiteX117" fmla="*/ 972542 w 1194581"/>
                <a:gd name="connsiteY117" fmla="*/ 2090703 h 2550592"/>
                <a:gd name="connsiteX118" fmla="*/ 988398 w 1194581"/>
                <a:gd name="connsiteY118" fmla="*/ 2106560 h 2550592"/>
                <a:gd name="connsiteX119" fmla="*/ 998969 w 1194581"/>
                <a:gd name="connsiteY119" fmla="*/ 2185843 h 2550592"/>
                <a:gd name="connsiteX120" fmla="*/ 1009540 w 1194581"/>
                <a:gd name="connsiteY120" fmla="*/ 2249270 h 2550592"/>
                <a:gd name="connsiteX121" fmla="*/ 1030683 w 1194581"/>
                <a:gd name="connsiteY121" fmla="*/ 2286268 h 2550592"/>
                <a:gd name="connsiteX122" fmla="*/ 1046539 w 1194581"/>
                <a:gd name="connsiteY122" fmla="*/ 2333838 h 2550592"/>
                <a:gd name="connsiteX123" fmla="*/ 1051825 w 1194581"/>
                <a:gd name="connsiteY123" fmla="*/ 2349695 h 2550592"/>
                <a:gd name="connsiteX124" fmla="*/ 1083538 w 1194581"/>
                <a:gd name="connsiteY124" fmla="*/ 2381408 h 2550592"/>
                <a:gd name="connsiteX125" fmla="*/ 1136394 w 1194581"/>
                <a:gd name="connsiteY125" fmla="*/ 2434264 h 2550592"/>
                <a:gd name="connsiteX126" fmla="*/ 1192485 w 1194581"/>
                <a:gd name="connsiteY126" fmla="*/ 2435056 h 2550592"/>
                <a:gd name="connsiteX127" fmla="*/ 1194535 w 1194581"/>
                <a:gd name="connsiteY127" fmla="*/ 2460691 h 2550592"/>
                <a:gd name="connsiteX128" fmla="*/ 1189249 w 1194581"/>
                <a:gd name="connsiteY128" fmla="*/ 2481834 h 2550592"/>
                <a:gd name="connsiteX129" fmla="*/ 1173392 w 1194581"/>
                <a:gd name="connsiteY129" fmla="*/ 2487119 h 2550592"/>
                <a:gd name="connsiteX130" fmla="*/ 1146965 w 1194581"/>
                <a:gd name="connsiteY130" fmla="*/ 2492405 h 2550592"/>
                <a:gd name="connsiteX131" fmla="*/ 1131108 w 1194581"/>
                <a:gd name="connsiteY131" fmla="*/ 2518833 h 2550592"/>
                <a:gd name="connsiteX132" fmla="*/ 1099395 w 1194581"/>
                <a:gd name="connsiteY132" fmla="*/ 2529404 h 2550592"/>
                <a:gd name="connsiteX133" fmla="*/ 1088824 w 1194581"/>
                <a:gd name="connsiteY133" fmla="*/ 2545260 h 2550592"/>
                <a:gd name="connsiteX134" fmla="*/ 1051825 w 1194581"/>
                <a:gd name="connsiteY134" fmla="*/ 2545260 h 2550592"/>
                <a:gd name="connsiteX135" fmla="*/ 1025397 w 1194581"/>
                <a:gd name="connsiteY135" fmla="*/ 2524118 h 2550592"/>
                <a:gd name="connsiteX136" fmla="*/ 993684 w 1194581"/>
                <a:gd name="connsiteY136" fmla="*/ 2502976 h 2550592"/>
                <a:gd name="connsiteX137" fmla="*/ 956685 w 1194581"/>
                <a:gd name="connsiteY137" fmla="*/ 2460691 h 2550592"/>
                <a:gd name="connsiteX138" fmla="*/ 924972 w 1194581"/>
                <a:gd name="connsiteY138" fmla="*/ 2450120 h 2550592"/>
                <a:gd name="connsiteX139" fmla="*/ 914400 w 1194581"/>
                <a:gd name="connsiteY139" fmla="*/ 2434264 h 2550592"/>
                <a:gd name="connsiteX140" fmla="*/ 882687 w 1194581"/>
                <a:gd name="connsiteY140" fmla="*/ 2418407 h 2550592"/>
                <a:gd name="connsiteX141" fmla="*/ 856259 w 1194581"/>
                <a:gd name="connsiteY141" fmla="*/ 2397265 h 2550592"/>
                <a:gd name="connsiteX142" fmla="*/ 840403 w 1194581"/>
                <a:gd name="connsiteY142" fmla="*/ 2365552 h 2550592"/>
                <a:gd name="connsiteX143" fmla="*/ 829832 w 1194581"/>
                <a:gd name="connsiteY143" fmla="*/ 2333838 h 2550592"/>
                <a:gd name="connsiteX144" fmla="*/ 819261 w 1194581"/>
                <a:gd name="connsiteY144" fmla="*/ 2302125 h 2550592"/>
                <a:gd name="connsiteX145" fmla="*/ 813975 w 1194581"/>
                <a:gd name="connsiteY145" fmla="*/ 2286268 h 2550592"/>
                <a:gd name="connsiteX146" fmla="*/ 803404 w 1194581"/>
                <a:gd name="connsiteY146" fmla="*/ 2270412 h 2550592"/>
                <a:gd name="connsiteX147" fmla="*/ 798118 w 1194581"/>
                <a:gd name="connsiteY147" fmla="*/ 2222842 h 2550592"/>
                <a:gd name="connsiteX148" fmla="*/ 792833 w 1194581"/>
                <a:gd name="connsiteY148" fmla="*/ 2206985 h 2550592"/>
                <a:gd name="connsiteX149" fmla="*/ 776976 w 1194581"/>
                <a:gd name="connsiteY149" fmla="*/ 2191128 h 2550592"/>
                <a:gd name="connsiteX150" fmla="*/ 761120 w 1194581"/>
                <a:gd name="connsiteY150" fmla="*/ 2180557 h 2550592"/>
                <a:gd name="connsiteX151" fmla="*/ 750548 w 1194581"/>
                <a:gd name="connsiteY151" fmla="*/ 2191128 h 2550592"/>
                <a:gd name="connsiteX152" fmla="*/ 734692 w 1194581"/>
                <a:gd name="connsiteY152" fmla="*/ 2196414 h 2550592"/>
                <a:gd name="connsiteX153" fmla="*/ 718835 w 1194581"/>
                <a:gd name="connsiteY153" fmla="*/ 2206985 h 2550592"/>
                <a:gd name="connsiteX154" fmla="*/ 702978 w 1194581"/>
                <a:gd name="connsiteY154" fmla="*/ 2201700 h 2550592"/>
                <a:gd name="connsiteX155" fmla="*/ 697693 w 1194581"/>
                <a:gd name="connsiteY155" fmla="*/ 2175272 h 2550592"/>
                <a:gd name="connsiteX156" fmla="*/ 692407 w 1194581"/>
                <a:gd name="connsiteY156" fmla="*/ 2159415 h 2550592"/>
                <a:gd name="connsiteX157" fmla="*/ 660694 w 1194581"/>
                <a:gd name="connsiteY157" fmla="*/ 2138273 h 2550592"/>
                <a:gd name="connsiteX158" fmla="*/ 628981 w 1194581"/>
                <a:gd name="connsiteY158" fmla="*/ 2122416 h 2550592"/>
                <a:gd name="connsiteX159" fmla="*/ 623695 w 1194581"/>
                <a:gd name="connsiteY159" fmla="*/ 2106560 h 2550592"/>
                <a:gd name="connsiteX160" fmla="*/ 602553 w 1194581"/>
                <a:gd name="connsiteY160" fmla="*/ 2101274 h 2550592"/>
                <a:gd name="connsiteX161" fmla="*/ 570840 w 1194581"/>
                <a:gd name="connsiteY161" fmla="*/ 2095989 h 2550592"/>
                <a:gd name="connsiteX162" fmla="*/ 517984 w 1194581"/>
                <a:gd name="connsiteY162" fmla="*/ 2080132 h 2550592"/>
                <a:gd name="connsiteX163" fmla="*/ 491557 w 1194581"/>
                <a:gd name="connsiteY163" fmla="*/ 2085417 h 2550592"/>
                <a:gd name="connsiteX164" fmla="*/ 480985 w 1194581"/>
                <a:gd name="connsiteY164" fmla="*/ 2117131 h 2550592"/>
                <a:gd name="connsiteX165" fmla="*/ 475700 w 1194581"/>
                <a:gd name="connsiteY165" fmla="*/ 2132987 h 2550592"/>
                <a:gd name="connsiteX166" fmla="*/ 449272 w 1194581"/>
                <a:gd name="connsiteY166" fmla="*/ 2154130 h 2550592"/>
                <a:gd name="connsiteX167" fmla="*/ 422844 w 1194581"/>
                <a:gd name="connsiteY167" fmla="*/ 2148844 h 2550592"/>
                <a:gd name="connsiteX168" fmla="*/ 406988 w 1194581"/>
                <a:gd name="connsiteY168" fmla="*/ 2143559 h 2550592"/>
                <a:gd name="connsiteX169" fmla="*/ 401702 w 1194581"/>
                <a:gd name="connsiteY169" fmla="*/ 2127702 h 2550592"/>
                <a:gd name="connsiteX170" fmla="*/ 369989 w 1194581"/>
                <a:gd name="connsiteY170" fmla="*/ 2122416 h 2550592"/>
                <a:gd name="connsiteX171" fmla="*/ 354923 w 1194581"/>
                <a:gd name="connsiteY171" fmla="*/ 2096780 h 2550592"/>
                <a:gd name="connsiteX172" fmla="*/ 369989 w 1194581"/>
                <a:gd name="connsiteY172" fmla="*/ 2037848 h 2550592"/>
                <a:gd name="connsiteX173" fmla="*/ 375274 w 1194581"/>
                <a:gd name="connsiteY173" fmla="*/ 2021991 h 2550592"/>
                <a:gd name="connsiteX174" fmla="*/ 380560 w 1194581"/>
                <a:gd name="connsiteY174" fmla="*/ 2000849 h 2550592"/>
                <a:gd name="connsiteX175" fmla="*/ 375274 w 1194581"/>
                <a:gd name="connsiteY175" fmla="*/ 1932137 h 2550592"/>
                <a:gd name="connsiteX176" fmla="*/ 369989 w 1194581"/>
                <a:gd name="connsiteY176" fmla="*/ 1916280 h 2550592"/>
                <a:gd name="connsiteX177" fmla="*/ 364703 w 1194581"/>
                <a:gd name="connsiteY177" fmla="*/ 1895138 h 2550592"/>
                <a:gd name="connsiteX178" fmla="*/ 348847 w 1194581"/>
                <a:gd name="connsiteY178" fmla="*/ 1836997 h 2550592"/>
                <a:gd name="connsiteX179" fmla="*/ 332990 w 1194581"/>
                <a:gd name="connsiteY179" fmla="*/ 1826426 h 2550592"/>
                <a:gd name="connsiteX180" fmla="*/ 317133 w 1194581"/>
                <a:gd name="connsiteY180" fmla="*/ 1778856 h 2550592"/>
                <a:gd name="connsiteX181" fmla="*/ 311848 w 1194581"/>
                <a:gd name="connsiteY181" fmla="*/ 1762999 h 2550592"/>
                <a:gd name="connsiteX182" fmla="*/ 306562 w 1194581"/>
                <a:gd name="connsiteY182" fmla="*/ 1747142 h 2550592"/>
                <a:gd name="connsiteX183" fmla="*/ 297433 w 1194581"/>
                <a:gd name="connsiteY183" fmla="*/ 1717789 h 2550592"/>
                <a:gd name="connsiteX184" fmla="*/ 311848 w 1194581"/>
                <a:gd name="connsiteY184" fmla="*/ 1583290 h 2550592"/>
                <a:gd name="connsiteX185" fmla="*/ 306562 w 1194581"/>
                <a:gd name="connsiteY185" fmla="*/ 1567434 h 2550592"/>
                <a:gd name="connsiteX186" fmla="*/ 295991 w 1194581"/>
                <a:gd name="connsiteY186" fmla="*/ 1551577 h 2550592"/>
                <a:gd name="connsiteX187" fmla="*/ 301277 w 1194581"/>
                <a:gd name="connsiteY187" fmla="*/ 1530435 h 2550592"/>
                <a:gd name="connsiteX188" fmla="*/ 306562 w 1194581"/>
                <a:gd name="connsiteY188" fmla="*/ 1514578 h 2550592"/>
                <a:gd name="connsiteX189" fmla="*/ 311848 w 1194581"/>
                <a:gd name="connsiteY189" fmla="*/ 1472294 h 2550592"/>
                <a:gd name="connsiteX190" fmla="*/ 306562 w 1194581"/>
                <a:gd name="connsiteY190" fmla="*/ 1414153 h 2550592"/>
                <a:gd name="connsiteX191" fmla="*/ 295991 w 1194581"/>
                <a:gd name="connsiteY191" fmla="*/ 1382439 h 2550592"/>
                <a:gd name="connsiteX192" fmla="*/ 290706 w 1194581"/>
                <a:gd name="connsiteY192" fmla="*/ 1356012 h 2550592"/>
                <a:gd name="connsiteX193" fmla="*/ 280135 w 1194581"/>
                <a:gd name="connsiteY193" fmla="*/ 1340155 h 2550592"/>
                <a:gd name="connsiteX194" fmla="*/ 274849 w 1194581"/>
                <a:gd name="connsiteY194" fmla="*/ 1324298 h 2550592"/>
                <a:gd name="connsiteX195" fmla="*/ 269563 w 1194581"/>
                <a:gd name="connsiteY195" fmla="*/ 1292585 h 2550592"/>
                <a:gd name="connsiteX196" fmla="*/ 253707 w 1194581"/>
                <a:gd name="connsiteY196" fmla="*/ 1282014 h 2550592"/>
                <a:gd name="connsiteX197" fmla="*/ 238755 w 1194581"/>
                <a:gd name="connsiteY197" fmla="*/ 1258144 h 2550592"/>
                <a:gd name="connsiteX198" fmla="*/ 227279 w 1194581"/>
                <a:gd name="connsiteY198" fmla="*/ 1245015 h 2550592"/>
                <a:gd name="connsiteX199" fmla="*/ 211422 w 1194581"/>
                <a:gd name="connsiteY199" fmla="*/ 1234444 h 2550592"/>
                <a:gd name="connsiteX200" fmla="*/ 200851 w 1194581"/>
                <a:gd name="connsiteY200" fmla="*/ 1218587 h 2550592"/>
                <a:gd name="connsiteX201" fmla="*/ 190280 w 1194581"/>
                <a:gd name="connsiteY201" fmla="*/ 1186874 h 2550592"/>
                <a:gd name="connsiteX202" fmla="*/ 174424 w 1194581"/>
                <a:gd name="connsiteY202" fmla="*/ 1181589 h 2550592"/>
                <a:gd name="connsiteX203" fmla="*/ 158567 w 1194581"/>
                <a:gd name="connsiteY203" fmla="*/ 1149875 h 2550592"/>
                <a:gd name="connsiteX204" fmla="*/ 132139 w 1194581"/>
                <a:gd name="connsiteY204" fmla="*/ 1123448 h 2550592"/>
                <a:gd name="connsiteX205" fmla="*/ 95140 w 1194581"/>
                <a:gd name="connsiteY205" fmla="*/ 1128733 h 2550592"/>
                <a:gd name="connsiteX206" fmla="*/ 79284 w 1194581"/>
                <a:gd name="connsiteY206" fmla="*/ 1134019 h 2550592"/>
                <a:gd name="connsiteX207" fmla="*/ 52856 w 1194581"/>
                <a:gd name="connsiteY207" fmla="*/ 1128733 h 2550592"/>
                <a:gd name="connsiteX208" fmla="*/ 47570 w 1194581"/>
                <a:gd name="connsiteY208" fmla="*/ 1112876 h 2550592"/>
                <a:gd name="connsiteX209" fmla="*/ 36999 w 1194581"/>
                <a:gd name="connsiteY209" fmla="*/ 1023022 h 2550592"/>
                <a:gd name="connsiteX210" fmla="*/ 26428 w 1194581"/>
                <a:gd name="connsiteY210" fmla="*/ 980738 h 2550592"/>
                <a:gd name="connsiteX211" fmla="*/ 15857 w 1194581"/>
                <a:gd name="connsiteY211" fmla="*/ 964881 h 2550592"/>
                <a:gd name="connsiteX212" fmla="*/ 5286 w 1194581"/>
                <a:gd name="connsiteY212" fmla="*/ 922597 h 2550592"/>
                <a:gd name="connsiteX213" fmla="*/ 0 w 1194581"/>
                <a:gd name="connsiteY213" fmla="*/ 906740 h 2550592"/>
                <a:gd name="connsiteX214" fmla="*/ 1188 w 1194581"/>
                <a:gd name="connsiteY214" fmla="*/ 824615 h 2550592"/>
                <a:gd name="connsiteX215" fmla="*/ 17045 w 1194581"/>
                <a:gd name="connsiteY215" fmla="*/ 809155 h 2550592"/>
                <a:gd name="connsiteX216" fmla="*/ 40235 w 1194581"/>
                <a:gd name="connsiteY216" fmla="*/ 801425 h 2550592"/>
                <a:gd name="connsiteX217" fmla="*/ 58142 w 1194581"/>
                <a:gd name="connsiteY217" fmla="*/ 795743 h 2550592"/>
                <a:gd name="connsiteX218" fmla="*/ 63427 w 1194581"/>
                <a:gd name="connsiteY218" fmla="*/ 779887 h 2550592"/>
                <a:gd name="connsiteX219" fmla="*/ 68713 w 1194581"/>
                <a:gd name="connsiteY219" fmla="*/ 716460 h 2550592"/>
                <a:gd name="connsiteX220" fmla="*/ 84569 w 1194581"/>
                <a:gd name="connsiteY220" fmla="*/ 684747 h 2550592"/>
                <a:gd name="connsiteX221" fmla="*/ 89855 w 1194581"/>
                <a:gd name="connsiteY221" fmla="*/ 668890 h 2550592"/>
                <a:gd name="connsiteX222" fmla="*/ 84569 w 1194581"/>
                <a:gd name="connsiteY222" fmla="*/ 647748 h 2550592"/>
                <a:gd name="connsiteX223" fmla="*/ 68713 w 1194581"/>
                <a:gd name="connsiteY223" fmla="*/ 637177 h 2550592"/>
                <a:gd name="connsiteX224" fmla="*/ 58142 w 1194581"/>
                <a:gd name="connsiteY224" fmla="*/ 621320 h 2550592"/>
                <a:gd name="connsiteX225" fmla="*/ 47570 w 1194581"/>
                <a:gd name="connsiteY225" fmla="*/ 610749 h 2550592"/>
                <a:gd name="connsiteX226" fmla="*/ 31714 w 1194581"/>
                <a:gd name="connsiteY226" fmla="*/ 563179 h 2550592"/>
                <a:gd name="connsiteX227" fmla="*/ 26428 w 1194581"/>
                <a:gd name="connsiteY227" fmla="*/ 547323 h 2550592"/>
                <a:gd name="connsiteX228" fmla="*/ 21143 w 1194581"/>
                <a:gd name="connsiteY228" fmla="*/ 531466 h 2550592"/>
                <a:gd name="connsiteX229" fmla="*/ 26428 w 1194581"/>
                <a:gd name="connsiteY229" fmla="*/ 462754 h 2550592"/>
                <a:gd name="connsiteX230" fmla="*/ 30060 w 1194581"/>
                <a:gd name="connsiteY230" fmla="*/ 444452 h 2550592"/>
                <a:gd name="connsiteX231" fmla="*/ 38977 w 1194581"/>
                <a:gd name="connsiteY231" fmla="*/ 424964 h 2550592"/>
                <a:gd name="connsiteX232" fmla="*/ 58142 w 1194581"/>
                <a:gd name="connsiteY232" fmla="*/ 399327 h 2550592"/>
                <a:gd name="connsiteX233" fmla="*/ 42285 w 1194581"/>
                <a:gd name="connsiteY233" fmla="*/ 394042 h 2550592"/>
                <a:gd name="connsiteX234" fmla="*/ 793 w 1194581"/>
                <a:gd name="connsiteY234" fmla="*/ 373295 h 2550592"/>
                <a:gd name="connsiteX0" fmla="*/ 793 w 1201888"/>
                <a:gd name="connsiteY0" fmla="*/ 373295 h 2550592"/>
                <a:gd name="connsiteX1" fmla="*/ 43076 w 1201888"/>
                <a:gd name="connsiteY1" fmla="*/ 354598 h 2550592"/>
                <a:gd name="connsiteX2" fmla="*/ 68713 w 1201888"/>
                <a:gd name="connsiteY2" fmla="*/ 341186 h 2550592"/>
                <a:gd name="connsiteX3" fmla="*/ 100426 w 1201888"/>
                <a:gd name="connsiteY3" fmla="*/ 325330 h 2550592"/>
                <a:gd name="connsiteX4" fmla="*/ 116283 w 1201888"/>
                <a:gd name="connsiteY4" fmla="*/ 314759 h 2550592"/>
                <a:gd name="connsiteX5" fmla="*/ 153281 w 1201888"/>
                <a:gd name="connsiteY5" fmla="*/ 304187 h 2550592"/>
                <a:gd name="connsiteX6" fmla="*/ 169138 w 1201888"/>
                <a:gd name="connsiteY6" fmla="*/ 293616 h 2550592"/>
                <a:gd name="connsiteX7" fmla="*/ 195566 w 1201888"/>
                <a:gd name="connsiteY7" fmla="*/ 267189 h 2550592"/>
                <a:gd name="connsiteX8" fmla="*/ 221994 w 1201888"/>
                <a:gd name="connsiteY8" fmla="*/ 251332 h 2550592"/>
                <a:gd name="connsiteX9" fmla="*/ 253707 w 1201888"/>
                <a:gd name="connsiteY9" fmla="*/ 230190 h 2550592"/>
                <a:gd name="connsiteX10" fmla="*/ 274849 w 1201888"/>
                <a:gd name="connsiteY10" fmla="*/ 224904 h 2550592"/>
                <a:gd name="connsiteX11" fmla="*/ 290706 w 1201888"/>
                <a:gd name="connsiteY11" fmla="*/ 219619 h 2550592"/>
                <a:gd name="connsiteX12" fmla="*/ 317133 w 1201888"/>
                <a:gd name="connsiteY12" fmla="*/ 214333 h 2550592"/>
                <a:gd name="connsiteX13" fmla="*/ 348847 w 1201888"/>
                <a:gd name="connsiteY13" fmla="*/ 203762 h 2550592"/>
                <a:gd name="connsiteX14" fmla="*/ 364703 w 1201888"/>
                <a:gd name="connsiteY14" fmla="*/ 198476 h 2550592"/>
                <a:gd name="connsiteX15" fmla="*/ 380560 w 1201888"/>
                <a:gd name="connsiteY15" fmla="*/ 182620 h 2550592"/>
                <a:gd name="connsiteX16" fmla="*/ 412273 w 1201888"/>
                <a:gd name="connsiteY16" fmla="*/ 166763 h 2550592"/>
                <a:gd name="connsiteX17" fmla="*/ 428130 w 1201888"/>
                <a:gd name="connsiteY17" fmla="*/ 150907 h 2550592"/>
                <a:gd name="connsiteX18" fmla="*/ 443987 w 1201888"/>
                <a:gd name="connsiteY18" fmla="*/ 145621 h 2550592"/>
                <a:gd name="connsiteX19" fmla="*/ 475700 w 1201888"/>
                <a:gd name="connsiteY19" fmla="*/ 124479 h 2550592"/>
                <a:gd name="connsiteX20" fmla="*/ 507413 w 1201888"/>
                <a:gd name="connsiteY20" fmla="*/ 108622 h 2550592"/>
                <a:gd name="connsiteX21" fmla="*/ 549698 w 1201888"/>
                <a:gd name="connsiteY21" fmla="*/ 98051 h 2550592"/>
                <a:gd name="connsiteX22" fmla="*/ 581411 w 1201888"/>
                <a:gd name="connsiteY22" fmla="*/ 76909 h 2550592"/>
                <a:gd name="connsiteX23" fmla="*/ 613124 w 1201888"/>
                <a:gd name="connsiteY23" fmla="*/ 66338 h 2550592"/>
                <a:gd name="connsiteX24" fmla="*/ 628981 w 1201888"/>
                <a:gd name="connsiteY24" fmla="*/ 61052 h 2550592"/>
                <a:gd name="connsiteX25" fmla="*/ 644837 w 1201888"/>
                <a:gd name="connsiteY25" fmla="*/ 50481 h 2550592"/>
                <a:gd name="connsiteX26" fmla="*/ 674106 w 1201888"/>
                <a:gd name="connsiteY26" fmla="*/ 27686 h 2550592"/>
                <a:gd name="connsiteX27" fmla="*/ 728220 w 1201888"/>
                <a:gd name="connsiteY27" fmla="*/ 0 h 2550592"/>
                <a:gd name="connsiteX28" fmla="*/ 724121 w 1201888"/>
                <a:gd name="connsiteY28" fmla="*/ 45196 h 2550592"/>
                <a:gd name="connsiteX29" fmla="*/ 697693 w 1201888"/>
                <a:gd name="connsiteY29" fmla="*/ 103337 h 2550592"/>
                <a:gd name="connsiteX30" fmla="*/ 692407 w 1201888"/>
                <a:gd name="connsiteY30" fmla="*/ 119193 h 2550592"/>
                <a:gd name="connsiteX31" fmla="*/ 697693 w 1201888"/>
                <a:gd name="connsiteY31" fmla="*/ 135050 h 2550592"/>
                <a:gd name="connsiteX32" fmla="*/ 729406 w 1201888"/>
                <a:gd name="connsiteY32" fmla="*/ 150907 h 2550592"/>
                <a:gd name="connsiteX33" fmla="*/ 739977 w 1201888"/>
                <a:gd name="connsiteY33" fmla="*/ 166763 h 2550592"/>
                <a:gd name="connsiteX34" fmla="*/ 713550 w 1201888"/>
                <a:gd name="connsiteY34" fmla="*/ 193191 h 2550592"/>
                <a:gd name="connsiteX35" fmla="*/ 735554 w 1201888"/>
                <a:gd name="connsiteY35" fmla="*/ 210235 h 2550592"/>
                <a:gd name="connsiteX36" fmla="*/ 747312 w 1201888"/>
                <a:gd name="connsiteY36" fmla="*/ 230190 h 2550592"/>
                <a:gd name="connsiteX37" fmla="*/ 761967 w 1201888"/>
                <a:gd name="connsiteY37" fmla="*/ 299736 h 2550592"/>
                <a:gd name="connsiteX38" fmla="*/ 745263 w 1201888"/>
                <a:gd name="connsiteY38" fmla="*/ 335901 h 2550592"/>
                <a:gd name="connsiteX39" fmla="*/ 734692 w 1201888"/>
                <a:gd name="connsiteY39" fmla="*/ 367614 h 2550592"/>
                <a:gd name="connsiteX40" fmla="*/ 734692 w 1201888"/>
                <a:gd name="connsiteY40" fmla="*/ 441612 h 2550592"/>
                <a:gd name="connsiteX41" fmla="*/ 739977 w 1201888"/>
                <a:gd name="connsiteY41" fmla="*/ 457468 h 2550592"/>
                <a:gd name="connsiteX42" fmla="*/ 755834 w 1201888"/>
                <a:gd name="connsiteY42" fmla="*/ 468039 h 2550592"/>
                <a:gd name="connsiteX43" fmla="*/ 776976 w 1201888"/>
                <a:gd name="connsiteY43" fmla="*/ 494467 h 2550592"/>
                <a:gd name="connsiteX44" fmla="*/ 787547 w 1201888"/>
                <a:gd name="connsiteY44" fmla="*/ 584322 h 2550592"/>
                <a:gd name="connsiteX45" fmla="*/ 792833 w 1201888"/>
                <a:gd name="connsiteY45" fmla="*/ 605464 h 2550592"/>
                <a:gd name="connsiteX46" fmla="*/ 835117 w 1201888"/>
                <a:gd name="connsiteY46" fmla="*/ 613986 h 2550592"/>
                <a:gd name="connsiteX47" fmla="*/ 874561 w 1201888"/>
                <a:gd name="connsiteY47" fmla="*/ 648540 h 2550592"/>
                <a:gd name="connsiteX48" fmla="*/ 914400 w 1201888"/>
                <a:gd name="connsiteY48" fmla="*/ 663605 h 2550592"/>
                <a:gd name="connsiteX49" fmla="*/ 930257 w 1201888"/>
                <a:gd name="connsiteY49" fmla="*/ 668890 h 2550592"/>
                <a:gd name="connsiteX50" fmla="*/ 940828 w 1201888"/>
                <a:gd name="connsiteY50" fmla="*/ 684747 h 2550592"/>
                <a:gd name="connsiteX51" fmla="*/ 956685 w 1201888"/>
                <a:gd name="connsiteY51" fmla="*/ 695318 h 2550592"/>
                <a:gd name="connsiteX52" fmla="*/ 977827 w 1201888"/>
                <a:gd name="connsiteY52" fmla="*/ 716460 h 2550592"/>
                <a:gd name="connsiteX53" fmla="*/ 993684 w 1201888"/>
                <a:gd name="connsiteY53" fmla="*/ 748174 h 2550592"/>
                <a:gd name="connsiteX54" fmla="*/ 1014826 w 1201888"/>
                <a:gd name="connsiteY54" fmla="*/ 779887 h 2550592"/>
                <a:gd name="connsiteX55" fmla="*/ 1020111 w 1201888"/>
                <a:gd name="connsiteY55" fmla="*/ 795743 h 2550592"/>
                <a:gd name="connsiteX56" fmla="*/ 1030683 w 1201888"/>
                <a:gd name="connsiteY56" fmla="*/ 848599 h 2550592"/>
                <a:gd name="connsiteX57" fmla="*/ 1046539 w 1201888"/>
                <a:gd name="connsiteY57" fmla="*/ 859170 h 2550592"/>
                <a:gd name="connsiteX58" fmla="*/ 1083538 w 1201888"/>
                <a:gd name="connsiteY58" fmla="*/ 901454 h 2550592"/>
                <a:gd name="connsiteX59" fmla="*/ 1109966 w 1201888"/>
                <a:gd name="connsiteY59" fmla="*/ 917311 h 2550592"/>
                <a:gd name="connsiteX60" fmla="*/ 1125822 w 1201888"/>
                <a:gd name="connsiteY60" fmla="*/ 927882 h 2550592"/>
                <a:gd name="connsiteX61" fmla="*/ 1141679 w 1201888"/>
                <a:gd name="connsiteY61" fmla="*/ 933168 h 2550592"/>
                <a:gd name="connsiteX62" fmla="*/ 1146965 w 1201888"/>
                <a:gd name="connsiteY62" fmla="*/ 949024 h 2550592"/>
                <a:gd name="connsiteX63" fmla="*/ 1157536 w 1201888"/>
                <a:gd name="connsiteY63" fmla="*/ 959596 h 2550592"/>
                <a:gd name="connsiteX64" fmla="*/ 1146965 w 1201888"/>
                <a:gd name="connsiteY64" fmla="*/ 964881 h 2550592"/>
                <a:gd name="connsiteX65" fmla="*/ 1131108 w 1201888"/>
                <a:gd name="connsiteY65" fmla="*/ 959596 h 2550592"/>
                <a:gd name="connsiteX66" fmla="*/ 1083538 w 1201888"/>
                <a:gd name="connsiteY66" fmla="*/ 964881 h 2550592"/>
                <a:gd name="connsiteX67" fmla="*/ 1094477 w 1201888"/>
                <a:gd name="connsiteY67" fmla="*/ 989203 h 2550592"/>
                <a:gd name="connsiteX68" fmla="*/ 1104680 w 1201888"/>
                <a:gd name="connsiteY68" fmla="*/ 1017737 h 2550592"/>
                <a:gd name="connsiteX69" fmla="*/ 1125822 w 1201888"/>
                <a:gd name="connsiteY69" fmla="*/ 1065307 h 2550592"/>
                <a:gd name="connsiteX70" fmla="*/ 1131108 w 1201888"/>
                <a:gd name="connsiteY70" fmla="*/ 1081163 h 2550592"/>
                <a:gd name="connsiteX71" fmla="*/ 1125822 w 1201888"/>
                <a:gd name="connsiteY71" fmla="*/ 1118162 h 2550592"/>
                <a:gd name="connsiteX72" fmla="*/ 1109966 w 1201888"/>
                <a:gd name="connsiteY72" fmla="*/ 1123448 h 2550592"/>
                <a:gd name="connsiteX73" fmla="*/ 1099395 w 1201888"/>
                <a:gd name="connsiteY73" fmla="*/ 1139304 h 2550592"/>
                <a:gd name="connsiteX74" fmla="*/ 1083538 w 1201888"/>
                <a:gd name="connsiteY74" fmla="*/ 1149875 h 2550592"/>
                <a:gd name="connsiteX75" fmla="*/ 1067681 w 1201888"/>
                <a:gd name="connsiteY75" fmla="*/ 1144590 h 2550592"/>
                <a:gd name="connsiteX76" fmla="*/ 1046539 w 1201888"/>
                <a:gd name="connsiteY76" fmla="*/ 1134019 h 2550592"/>
                <a:gd name="connsiteX77" fmla="*/ 1041254 w 1201888"/>
                <a:gd name="connsiteY77" fmla="*/ 1155161 h 2550592"/>
                <a:gd name="connsiteX78" fmla="*/ 1020111 w 1201888"/>
                <a:gd name="connsiteY78" fmla="*/ 1213302 h 2550592"/>
                <a:gd name="connsiteX79" fmla="*/ 998969 w 1201888"/>
                <a:gd name="connsiteY79" fmla="*/ 1218587 h 2550592"/>
                <a:gd name="connsiteX80" fmla="*/ 972542 w 1201888"/>
                <a:gd name="connsiteY80" fmla="*/ 1260872 h 2550592"/>
                <a:gd name="connsiteX81" fmla="*/ 919686 w 1201888"/>
                <a:gd name="connsiteY81" fmla="*/ 1266157 h 2550592"/>
                <a:gd name="connsiteX82" fmla="*/ 924972 w 1201888"/>
                <a:gd name="connsiteY82" fmla="*/ 1297871 h 2550592"/>
                <a:gd name="connsiteX83" fmla="*/ 960388 w 1201888"/>
                <a:gd name="connsiteY83" fmla="*/ 1293773 h 2550592"/>
                <a:gd name="connsiteX84" fmla="*/ 1001018 w 1201888"/>
                <a:gd name="connsiteY84" fmla="*/ 1308838 h 2550592"/>
                <a:gd name="connsiteX85" fmla="*/ 1025397 w 1201888"/>
                <a:gd name="connsiteY85" fmla="*/ 1324298 h 2550592"/>
                <a:gd name="connsiteX86" fmla="*/ 1046539 w 1201888"/>
                <a:gd name="connsiteY86" fmla="*/ 1387725 h 2550592"/>
                <a:gd name="connsiteX87" fmla="*/ 1057110 w 1201888"/>
                <a:gd name="connsiteY87" fmla="*/ 1419438 h 2550592"/>
                <a:gd name="connsiteX88" fmla="*/ 1067681 w 1201888"/>
                <a:gd name="connsiteY88" fmla="*/ 1456437 h 2550592"/>
                <a:gd name="connsiteX89" fmla="*/ 1083538 w 1201888"/>
                <a:gd name="connsiteY89" fmla="*/ 1467008 h 2550592"/>
                <a:gd name="connsiteX90" fmla="*/ 1078252 w 1201888"/>
                <a:gd name="connsiteY90" fmla="*/ 1493436 h 2550592"/>
                <a:gd name="connsiteX91" fmla="*/ 1067681 w 1201888"/>
                <a:gd name="connsiteY91" fmla="*/ 1525149 h 2550592"/>
                <a:gd name="connsiteX92" fmla="*/ 1072967 w 1201888"/>
                <a:gd name="connsiteY92" fmla="*/ 1541006 h 2550592"/>
                <a:gd name="connsiteX93" fmla="*/ 1083538 w 1201888"/>
                <a:gd name="connsiteY93" fmla="*/ 1556863 h 2550592"/>
                <a:gd name="connsiteX94" fmla="*/ 1062396 w 1201888"/>
                <a:gd name="connsiteY94" fmla="*/ 1588576 h 2550592"/>
                <a:gd name="connsiteX95" fmla="*/ 1051825 w 1201888"/>
                <a:gd name="connsiteY95" fmla="*/ 1604433 h 2550592"/>
                <a:gd name="connsiteX96" fmla="*/ 1046539 w 1201888"/>
                <a:gd name="connsiteY96" fmla="*/ 1620289 h 2550592"/>
                <a:gd name="connsiteX97" fmla="*/ 1020111 w 1201888"/>
                <a:gd name="connsiteY97" fmla="*/ 1625575 h 2550592"/>
                <a:gd name="connsiteX98" fmla="*/ 1009540 w 1201888"/>
                <a:gd name="connsiteY98" fmla="*/ 1641431 h 2550592"/>
                <a:gd name="connsiteX99" fmla="*/ 998969 w 1201888"/>
                <a:gd name="connsiteY99" fmla="*/ 1673145 h 2550592"/>
                <a:gd name="connsiteX100" fmla="*/ 1025397 w 1201888"/>
                <a:gd name="connsiteY100" fmla="*/ 1699572 h 2550592"/>
                <a:gd name="connsiteX101" fmla="*/ 1035968 w 1201888"/>
                <a:gd name="connsiteY101" fmla="*/ 1715429 h 2550592"/>
                <a:gd name="connsiteX102" fmla="*/ 1067681 w 1201888"/>
                <a:gd name="connsiteY102" fmla="*/ 1731286 h 2550592"/>
                <a:gd name="connsiteX103" fmla="*/ 1057110 w 1201888"/>
                <a:gd name="connsiteY103" fmla="*/ 1757713 h 2550592"/>
                <a:gd name="connsiteX104" fmla="*/ 1025397 w 1201888"/>
                <a:gd name="connsiteY104" fmla="*/ 1768285 h 2550592"/>
                <a:gd name="connsiteX105" fmla="*/ 1009540 w 1201888"/>
                <a:gd name="connsiteY105" fmla="*/ 1784141 h 2550592"/>
                <a:gd name="connsiteX106" fmla="*/ 993684 w 1201888"/>
                <a:gd name="connsiteY106" fmla="*/ 1794712 h 2550592"/>
                <a:gd name="connsiteX107" fmla="*/ 967256 w 1201888"/>
                <a:gd name="connsiteY107" fmla="*/ 1821140 h 2550592"/>
                <a:gd name="connsiteX108" fmla="*/ 956685 w 1201888"/>
                <a:gd name="connsiteY108" fmla="*/ 1836997 h 2550592"/>
                <a:gd name="connsiteX109" fmla="*/ 940828 w 1201888"/>
                <a:gd name="connsiteY109" fmla="*/ 1847568 h 2550592"/>
                <a:gd name="connsiteX110" fmla="*/ 930257 w 1201888"/>
                <a:gd name="connsiteY110" fmla="*/ 1879281 h 2550592"/>
                <a:gd name="connsiteX111" fmla="*/ 935543 w 1201888"/>
                <a:gd name="connsiteY111" fmla="*/ 1910994 h 2550592"/>
                <a:gd name="connsiteX112" fmla="*/ 946114 w 1201888"/>
                <a:gd name="connsiteY112" fmla="*/ 1942708 h 2550592"/>
                <a:gd name="connsiteX113" fmla="*/ 951399 w 1201888"/>
                <a:gd name="connsiteY113" fmla="*/ 1958564 h 2550592"/>
                <a:gd name="connsiteX114" fmla="*/ 956685 w 1201888"/>
                <a:gd name="connsiteY114" fmla="*/ 1974421 h 2550592"/>
                <a:gd name="connsiteX115" fmla="*/ 961970 w 1201888"/>
                <a:gd name="connsiteY115" fmla="*/ 1990278 h 2550592"/>
                <a:gd name="connsiteX116" fmla="*/ 967256 w 1201888"/>
                <a:gd name="connsiteY116" fmla="*/ 2074846 h 2550592"/>
                <a:gd name="connsiteX117" fmla="*/ 972542 w 1201888"/>
                <a:gd name="connsiteY117" fmla="*/ 2090703 h 2550592"/>
                <a:gd name="connsiteX118" fmla="*/ 988398 w 1201888"/>
                <a:gd name="connsiteY118" fmla="*/ 2106560 h 2550592"/>
                <a:gd name="connsiteX119" fmla="*/ 998969 w 1201888"/>
                <a:gd name="connsiteY119" fmla="*/ 2185843 h 2550592"/>
                <a:gd name="connsiteX120" fmla="*/ 1009540 w 1201888"/>
                <a:gd name="connsiteY120" fmla="*/ 2249270 h 2550592"/>
                <a:gd name="connsiteX121" fmla="*/ 1030683 w 1201888"/>
                <a:gd name="connsiteY121" fmla="*/ 2286268 h 2550592"/>
                <a:gd name="connsiteX122" fmla="*/ 1046539 w 1201888"/>
                <a:gd name="connsiteY122" fmla="*/ 2333838 h 2550592"/>
                <a:gd name="connsiteX123" fmla="*/ 1051825 w 1201888"/>
                <a:gd name="connsiteY123" fmla="*/ 2349695 h 2550592"/>
                <a:gd name="connsiteX124" fmla="*/ 1083538 w 1201888"/>
                <a:gd name="connsiteY124" fmla="*/ 2381408 h 2550592"/>
                <a:gd name="connsiteX125" fmla="*/ 1136394 w 1201888"/>
                <a:gd name="connsiteY125" fmla="*/ 2434264 h 2550592"/>
                <a:gd name="connsiteX126" fmla="*/ 1192485 w 1201888"/>
                <a:gd name="connsiteY126" fmla="*/ 2435056 h 2550592"/>
                <a:gd name="connsiteX127" fmla="*/ 1201870 w 1201888"/>
                <a:gd name="connsiteY127" fmla="*/ 2458246 h 2550592"/>
                <a:gd name="connsiteX128" fmla="*/ 1189249 w 1201888"/>
                <a:gd name="connsiteY128" fmla="*/ 2481834 h 2550592"/>
                <a:gd name="connsiteX129" fmla="*/ 1173392 w 1201888"/>
                <a:gd name="connsiteY129" fmla="*/ 2487119 h 2550592"/>
                <a:gd name="connsiteX130" fmla="*/ 1146965 w 1201888"/>
                <a:gd name="connsiteY130" fmla="*/ 2492405 h 2550592"/>
                <a:gd name="connsiteX131" fmla="*/ 1131108 w 1201888"/>
                <a:gd name="connsiteY131" fmla="*/ 2518833 h 2550592"/>
                <a:gd name="connsiteX132" fmla="*/ 1099395 w 1201888"/>
                <a:gd name="connsiteY132" fmla="*/ 2529404 h 2550592"/>
                <a:gd name="connsiteX133" fmla="*/ 1088824 w 1201888"/>
                <a:gd name="connsiteY133" fmla="*/ 2545260 h 2550592"/>
                <a:gd name="connsiteX134" fmla="*/ 1051825 w 1201888"/>
                <a:gd name="connsiteY134" fmla="*/ 2545260 h 2550592"/>
                <a:gd name="connsiteX135" fmla="*/ 1025397 w 1201888"/>
                <a:gd name="connsiteY135" fmla="*/ 2524118 h 2550592"/>
                <a:gd name="connsiteX136" fmla="*/ 993684 w 1201888"/>
                <a:gd name="connsiteY136" fmla="*/ 2502976 h 2550592"/>
                <a:gd name="connsiteX137" fmla="*/ 956685 w 1201888"/>
                <a:gd name="connsiteY137" fmla="*/ 2460691 h 2550592"/>
                <a:gd name="connsiteX138" fmla="*/ 924972 w 1201888"/>
                <a:gd name="connsiteY138" fmla="*/ 2450120 h 2550592"/>
                <a:gd name="connsiteX139" fmla="*/ 914400 w 1201888"/>
                <a:gd name="connsiteY139" fmla="*/ 2434264 h 2550592"/>
                <a:gd name="connsiteX140" fmla="*/ 882687 w 1201888"/>
                <a:gd name="connsiteY140" fmla="*/ 2418407 h 2550592"/>
                <a:gd name="connsiteX141" fmla="*/ 856259 w 1201888"/>
                <a:gd name="connsiteY141" fmla="*/ 2397265 h 2550592"/>
                <a:gd name="connsiteX142" fmla="*/ 840403 w 1201888"/>
                <a:gd name="connsiteY142" fmla="*/ 2365552 h 2550592"/>
                <a:gd name="connsiteX143" fmla="*/ 829832 w 1201888"/>
                <a:gd name="connsiteY143" fmla="*/ 2333838 h 2550592"/>
                <a:gd name="connsiteX144" fmla="*/ 819261 w 1201888"/>
                <a:gd name="connsiteY144" fmla="*/ 2302125 h 2550592"/>
                <a:gd name="connsiteX145" fmla="*/ 813975 w 1201888"/>
                <a:gd name="connsiteY145" fmla="*/ 2286268 h 2550592"/>
                <a:gd name="connsiteX146" fmla="*/ 803404 w 1201888"/>
                <a:gd name="connsiteY146" fmla="*/ 2270412 h 2550592"/>
                <a:gd name="connsiteX147" fmla="*/ 798118 w 1201888"/>
                <a:gd name="connsiteY147" fmla="*/ 2222842 h 2550592"/>
                <a:gd name="connsiteX148" fmla="*/ 792833 w 1201888"/>
                <a:gd name="connsiteY148" fmla="*/ 2206985 h 2550592"/>
                <a:gd name="connsiteX149" fmla="*/ 776976 w 1201888"/>
                <a:gd name="connsiteY149" fmla="*/ 2191128 h 2550592"/>
                <a:gd name="connsiteX150" fmla="*/ 761120 w 1201888"/>
                <a:gd name="connsiteY150" fmla="*/ 2180557 h 2550592"/>
                <a:gd name="connsiteX151" fmla="*/ 750548 w 1201888"/>
                <a:gd name="connsiteY151" fmla="*/ 2191128 h 2550592"/>
                <a:gd name="connsiteX152" fmla="*/ 734692 w 1201888"/>
                <a:gd name="connsiteY152" fmla="*/ 2196414 h 2550592"/>
                <a:gd name="connsiteX153" fmla="*/ 718835 w 1201888"/>
                <a:gd name="connsiteY153" fmla="*/ 2206985 h 2550592"/>
                <a:gd name="connsiteX154" fmla="*/ 702978 w 1201888"/>
                <a:gd name="connsiteY154" fmla="*/ 2201700 h 2550592"/>
                <a:gd name="connsiteX155" fmla="*/ 697693 w 1201888"/>
                <a:gd name="connsiteY155" fmla="*/ 2175272 h 2550592"/>
                <a:gd name="connsiteX156" fmla="*/ 692407 w 1201888"/>
                <a:gd name="connsiteY156" fmla="*/ 2159415 h 2550592"/>
                <a:gd name="connsiteX157" fmla="*/ 660694 w 1201888"/>
                <a:gd name="connsiteY157" fmla="*/ 2138273 h 2550592"/>
                <a:gd name="connsiteX158" fmla="*/ 628981 w 1201888"/>
                <a:gd name="connsiteY158" fmla="*/ 2122416 h 2550592"/>
                <a:gd name="connsiteX159" fmla="*/ 623695 w 1201888"/>
                <a:gd name="connsiteY159" fmla="*/ 2106560 h 2550592"/>
                <a:gd name="connsiteX160" fmla="*/ 602553 w 1201888"/>
                <a:gd name="connsiteY160" fmla="*/ 2101274 h 2550592"/>
                <a:gd name="connsiteX161" fmla="*/ 570840 w 1201888"/>
                <a:gd name="connsiteY161" fmla="*/ 2095989 h 2550592"/>
                <a:gd name="connsiteX162" fmla="*/ 517984 w 1201888"/>
                <a:gd name="connsiteY162" fmla="*/ 2080132 h 2550592"/>
                <a:gd name="connsiteX163" fmla="*/ 491557 w 1201888"/>
                <a:gd name="connsiteY163" fmla="*/ 2085417 h 2550592"/>
                <a:gd name="connsiteX164" fmla="*/ 480985 w 1201888"/>
                <a:gd name="connsiteY164" fmla="*/ 2117131 h 2550592"/>
                <a:gd name="connsiteX165" fmla="*/ 475700 w 1201888"/>
                <a:gd name="connsiteY165" fmla="*/ 2132987 h 2550592"/>
                <a:gd name="connsiteX166" fmla="*/ 449272 w 1201888"/>
                <a:gd name="connsiteY166" fmla="*/ 2154130 h 2550592"/>
                <a:gd name="connsiteX167" fmla="*/ 422844 w 1201888"/>
                <a:gd name="connsiteY167" fmla="*/ 2148844 h 2550592"/>
                <a:gd name="connsiteX168" fmla="*/ 406988 w 1201888"/>
                <a:gd name="connsiteY168" fmla="*/ 2143559 h 2550592"/>
                <a:gd name="connsiteX169" fmla="*/ 401702 w 1201888"/>
                <a:gd name="connsiteY169" fmla="*/ 2127702 h 2550592"/>
                <a:gd name="connsiteX170" fmla="*/ 369989 w 1201888"/>
                <a:gd name="connsiteY170" fmla="*/ 2122416 h 2550592"/>
                <a:gd name="connsiteX171" fmla="*/ 354923 w 1201888"/>
                <a:gd name="connsiteY171" fmla="*/ 2096780 h 2550592"/>
                <a:gd name="connsiteX172" fmla="*/ 369989 w 1201888"/>
                <a:gd name="connsiteY172" fmla="*/ 2037848 h 2550592"/>
                <a:gd name="connsiteX173" fmla="*/ 375274 w 1201888"/>
                <a:gd name="connsiteY173" fmla="*/ 2021991 h 2550592"/>
                <a:gd name="connsiteX174" fmla="*/ 380560 w 1201888"/>
                <a:gd name="connsiteY174" fmla="*/ 2000849 h 2550592"/>
                <a:gd name="connsiteX175" fmla="*/ 375274 w 1201888"/>
                <a:gd name="connsiteY175" fmla="*/ 1932137 h 2550592"/>
                <a:gd name="connsiteX176" fmla="*/ 369989 w 1201888"/>
                <a:gd name="connsiteY176" fmla="*/ 1916280 h 2550592"/>
                <a:gd name="connsiteX177" fmla="*/ 364703 w 1201888"/>
                <a:gd name="connsiteY177" fmla="*/ 1895138 h 2550592"/>
                <a:gd name="connsiteX178" fmla="*/ 348847 w 1201888"/>
                <a:gd name="connsiteY178" fmla="*/ 1836997 h 2550592"/>
                <a:gd name="connsiteX179" fmla="*/ 332990 w 1201888"/>
                <a:gd name="connsiteY179" fmla="*/ 1826426 h 2550592"/>
                <a:gd name="connsiteX180" fmla="*/ 317133 w 1201888"/>
                <a:gd name="connsiteY180" fmla="*/ 1778856 h 2550592"/>
                <a:gd name="connsiteX181" fmla="*/ 311848 w 1201888"/>
                <a:gd name="connsiteY181" fmla="*/ 1762999 h 2550592"/>
                <a:gd name="connsiteX182" fmla="*/ 306562 w 1201888"/>
                <a:gd name="connsiteY182" fmla="*/ 1747142 h 2550592"/>
                <a:gd name="connsiteX183" fmla="*/ 297433 w 1201888"/>
                <a:gd name="connsiteY183" fmla="*/ 1717789 h 2550592"/>
                <a:gd name="connsiteX184" fmla="*/ 311848 w 1201888"/>
                <a:gd name="connsiteY184" fmla="*/ 1583290 h 2550592"/>
                <a:gd name="connsiteX185" fmla="*/ 306562 w 1201888"/>
                <a:gd name="connsiteY185" fmla="*/ 1567434 h 2550592"/>
                <a:gd name="connsiteX186" fmla="*/ 295991 w 1201888"/>
                <a:gd name="connsiteY186" fmla="*/ 1551577 h 2550592"/>
                <a:gd name="connsiteX187" fmla="*/ 301277 w 1201888"/>
                <a:gd name="connsiteY187" fmla="*/ 1530435 h 2550592"/>
                <a:gd name="connsiteX188" fmla="*/ 306562 w 1201888"/>
                <a:gd name="connsiteY188" fmla="*/ 1514578 h 2550592"/>
                <a:gd name="connsiteX189" fmla="*/ 311848 w 1201888"/>
                <a:gd name="connsiteY189" fmla="*/ 1472294 h 2550592"/>
                <a:gd name="connsiteX190" fmla="*/ 306562 w 1201888"/>
                <a:gd name="connsiteY190" fmla="*/ 1414153 h 2550592"/>
                <a:gd name="connsiteX191" fmla="*/ 295991 w 1201888"/>
                <a:gd name="connsiteY191" fmla="*/ 1382439 h 2550592"/>
                <a:gd name="connsiteX192" fmla="*/ 290706 w 1201888"/>
                <a:gd name="connsiteY192" fmla="*/ 1356012 h 2550592"/>
                <a:gd name="connsiteX193" fmla="*/ 280135 w 1201888"/>
                <a:gd name="connsiteY193" fmla="*/ 1340155 h 2550592"/>
                <a:gd name="connsiteX194" fmla="*/ 274849 w 1201888"/>
                <a:gd name="connsiteY194" fmla="*/ 1324298 h 2550592"/>
                <a:gd name="connsiteX195" fmla="*/ 269563 w 1201888"/>
                <a:gd name="connsiteY195" fmla="*/ 1292585 h 2550592"/>
                <a:gd name="connsiteX196" fmla="*/ 253707 w 1201888"/>
                <a:gd name="connsiteY196" fmla="*/ 1282014 h 2550592"/>
                <a:gd name="connsiteX197" fmla="*/ 238755 w 1201888"/>
                <a:gd name="connsiteY197" fmla="*/ 1258144 h 2550592"/>
                <a:gd name="connsiteX198" fmla="*/ 227279 w 1201888"/>
                <a:gd name="connsiteY198" fmla="*/ 1245015 h 2550592"/>
                <a:gd name="connsiteX199" fmla="*/ 211422 w 1201888"/>
                <a:gd name="connsiteY199" fmla="*/ 1234444 h 2550592"/>
                <a:gd name="connsiteX200" fmla="*/ 200851 w 1201888"/>
                <a:gd name="connsiteY200" fmla="*/ 1218587 h 2550592"/>
                <a:gd name="connsiteX201" fmla="*/ 190280 w 1201888"/>
                <a:gd name="connsiteY201" fmla="*/ 1186874 h 2550592"/>
                <a:gd name="connsiteX202" fmla="*/ 174424 w 1201888"/>
                <a:gd name="connsiteY202" fmla="*/ 1181589 h 2550592"/>
                <a:gd name="connsiteX203" fmla="*/ 158567 w 1201888"/>
                <a:gd name="connsiteY203" fmla="*/ 1149875 h 2550592"/>
                <a:gd name="connsiteX204" fmla="*/ 132139 w 1201888"/>
                <a:gd name="connsiteY204" fmla="*/ 1123448 h 2550592"/>
                <a:gd name="connsiteX205" fmla="*/ 95140 w 1201888"/>
                <a:gd name="connsiteY205" fmla="*/ 1128733 h 2550592"/>
                <a:gd name="connsiteX206" fmla="*/ 79284 w 1201888"/>
                <a:gd name="connsiteY206" fmla="*/ 1134019 h 2550592"/>
                <a:gd name="connsiteX207" fmla="*/ 52856 w 1201888"/>
                <a:gd name="connsiteY207" fmla="*/ 1128733 h 2550592"/>
                <a:gd name="connsiteX208" fmla="*/ 47570 w 1201888"/>
                <a:gd name="connsiteY208" fmla="*/ 1112876 h 2550592"/>
                <a:gd name="connsiteX209" fmla="*/ 36999 w 1201888"/>
                <a:gd name="connsiteY209" fmla="*/ 1023022 h 2550592"/>
                <a:gd name="connsiteX210" fmla="*/ 26428 w 1201888"/>
                <a:gd name="connsiteY210" fmla="*/ 980738 h 2550592"/>
                <a:gd name="connsiteX211" fmla="*/ 15857 w 1201888"/>
                <a:gd name="connsiteY211" fmla="*/ 964881 h 2550592"/>
                <a:gd name="connsiteX212" fmla="*/ 5286 w 1201888"/>
                <a:gd name="connsiteY212" fmla="*/ 922597 h 2550592"/>
                <a:gd name="connsiteX213" fmla="*/ 0 w 1201888"/>
                <a:gd name="connsiteY213" fmla="*/ 906740 h 2550592"/>
                <a:gd name="connsiteX214" fmla="*/ 1188 w 1201888"/>
                <a:gd name="connsiteY214" fmla="*/ 824615 h 2550592"/>
                <a:gd name="connsiteX215" fmla="*/ 17045 w 1201888"/>
                <a:gd name="connsiteY215" fmla="*/ 809155 h 2550592"/>
                <a:gd name="connsiteX216" fmla="*/ 40235 w 1201888"/>
                <a:gd name="connsiteY216" fmla="*/ 801425 h 2550592"/>
                <a:gd name="connsiteX217" fmla="*/ 58142 w 1201888"/>
                <a:gd name="connsiteY217" fmla="*/ 795743 h 2550592"/>
                <a:gd name="connsiteX218" fmla="*/ 63427 w 1201888"/>
                <a:gd name="connsiteY218" fmla="*/ 779887 h 2550592"/>
                <a:gd name="connsiteX219" fmla="*/ 68713 w 1201888"/>
                <a:gd name="connsiteY219" fmla="*/ 716460 h 2550592"/>
                <a:gd name="connsiteX220" fmla="*/ 84569 w 1201888"/>
                <a:gd name="connsiteY220" fmla="*/ 684747 h 2550592"/>
                <a:gd name="connsiteX221" fmla="*/ 89855 w 1201888"/>
                <a:gd name="connsiteY221" fmla="*/ 668890 h 2550592"/>
                <a:gd name="connsiteX222" fmla="*/ 84569 w 1201888"/>
                <a:gd name="connsiteY222" fmla="*/ 647748 h 2550592"/>
                <a:gd name="connsiteX223" fmla="*/ 68713 w 1201888"/>
                <a:gd name="connsiteY223" fmla="*/ 637177 h 2550592"/>
                <a:gd name="connsiteX224" fmla="*/ 58142 w 1201888"/>
                <a:gd name="connsiteY224" fmla="*/ 621320 h 2550592"/>
                <a:gd name="connsiteX225" fmla="*/ 47570 w 1201888"/>
                <a:gd name="connsiteY225" fmla="*/ 610749 h 2550592"/>
                <a:gd name="connsiteX226" fmla="*/ 31714 w 1201888"/>
                <a:gd name="connsiteY226" fmla="*/ 563179 h 2550592"/>
                <a:gd name="connsiteX227" fmla="*/ 26428 w 1201888"/>
                <a:gd name="connsiteY227" fmla="*/ 547323 h 2550592"/>
                <a:gd name="connsiteX228" fmla="*/ 21143 w 1201888"/>
                <a:gd name="connsiteY228" fmla="*/ 531466 h 2550592"/>
                <a:gd name="connsiteX229" fmla="*/ 26428 w 1201888"/>
                <a:gd name="connsiteY229" fmla="*/ 462754 h 2550592"/>
                <a:gd name="connsiteX230" fmla="*/ 30060 w 1201888"/>
                <a:gd name="connsiteY230" fmla="*/ 444452 h 2550592"/>
                <a:gd name="connsiteX231" fmla="*/ 38977 w 1201888"/>
                <a:gd name="connsiteY231" fmla="*/ 424964 h 2550592"/>
                <a:gd name="connsiteX232" fmla="*/ 58142 w 1201888"/>
                <a:gd name="connsiteY232" fmla="*/ 399327 h 2550592"/>
                <a:gd name="connsiteX233" fmla="*/ 42285 w 1201888"/>
                <a:gd name="connsiteY233" fmla="*/ 394042 h 2550592"/>
                <a:gd name="connsiteX234" fmla="*/ 793 w 1201888"/>
                <a:gd name="connsiteY234" fmla="*/ 373295 h 2550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</a:cxnLst>
              <a:rect l="l" t="t" r="r" b="b"/>
              <a:pathLst>
                <a:path w="1201888" h="2550592">
                  <a:moveTo>
                    <a:pt x="793" y="373295"/>
                  </a:moveTo>
                  <a:cubicBezTo>
                    <a:pt x="925" y="366721"/>
                    <a:pt x="31756" y="359950"/>
                    <a:pt x="43076" y="354598"/>
                  </a:cubicBezTo>
                  <a:cubicBezTo>
                    <a:pt x="54396" y="349247"/>
                    <a:pt x="59155" y="346064"/>
                    <a:pt x="68713" y="341186"/>
                  </a:cubicBezTo>
                  <a:cubicBezTo>
                    <a:pt x="78271" y="336308"/>
                    <a:pt x="84533" y="330627"/>
                    <a:pt x="100426" y="325330"/>
                  </a:cubicBezTo>
                  <a:cubicBezTo>
                    <a:pt x="105712" y="321806"/>
                    <a:pt x="110444" y="317261"/>
                    <a:pt x="116283" y="314759"/>
                  </a:cubicBezTo>
                  <a:cubicBezTo>
                    <a:pt x="139997" y="304596"/>
                    <a:pt x="132707" y="314475"/>
                    <a:pt x="153281" y="304187"/>
                  </a:cubicBezTo>
                  <a:cubicBezTo>
                    <a:pt x="158963" y="301346"/>
                    <a:pt x="163852" y="297140"/>
                    <a:pt x="169138" y="293616"/>
                  </a:cubicBezTo>
                  <a:cubicBezTo>
                    <a:pt x="187261" y="266432"/>
                    <a:pt x="170395" y="287327"/>
                    <a:pt x="195566" y="267189"/>
                  </a:cubicBezTo>
                  <a:cubicBezTo>
                    <a:pt x="216297" y="250604"/>
                    <a:pt x="194455" y="260510"/>
                    <a:pt x="221994" y="251332"/>
                  </a:cubicBezTo>
                  <a:cubicBezTo>
                    <a:pt x="232565" y="244285"/>
                    <a:pt x="241382" y="233272"/>
                    <a:pt x="253707" y="230190"/>
                  </a:cubicBezTo>
                  <a:cubicBezTo>
                    <a:pt x="260754" y="228428"/>
                    <a:pt x="267864" y="226900"/>
                    <a:pt x="274849" y="224904"/>
                  </a:cubicBezTo>
                  <a:cubicBezTo>
                    <a:pt x="280206" y="223373"/>
                    <a:pt x="285301" y="220970"/>
                    <a:pt x="290706" y="219619"/>
                  </a:cubicBezTo>
                  <a:cubicBezTo>
                    <a:pt x="299421" y="217440"/>
                    <a:pt x="308466" y="216697"/>
                    <a:pt x="317133" y="214333"/>
                  </a:cubicBezTo>
                  <a:cubicBezTo>
                    <a:pt x="327883" y="211401"/>
                    <a:pt x="338276" y="207286"/>
                    <a:pt x="348847" y="203762"/>
                  </a:cubicBezTo>
                  <a:lnTo>
                    <a:pt x="364703" y="198476"/>
                  </a:lnTo>
                  <a:cubicBezTo>
                    <a:pt x="369989" y="193191"/>
                    <a:pt x="374341" y="186766"/>
                    <a:pt x="380560" y="182620"/>
                  </a:cubicBezTo>
                  <a:cubicBezTo>
                    <a:pt x="428234" y="150839"/>
                    <a:pt x="362377" y="208342"/>
                    <a:pt x="412273" y="166763"/>
                  </a:cubicBezTo>
                  <a:cubicBezTo>
                    <a:pt x="418015" y="161978"/>
                    <a:pt x="421911" y="155053"/>
                    <a:pt x="428130" y="150907"/>
                  </a:cubicBezTo>
                  <a:cubicBezTo>
                    <a:pt x="432766" y="147816"/>
                    <a:pt x="439117" y="148327"/>
                    <a:pt x="443987" y="145621"/>
                  </a:cubicBezTo>
                  <a:cubicBezTo>
                    <a:pt x="455093" y="139451"/>
                    <a:pt x="463647" y="128497"/>
                    <a:pt x="475700" y="124479"/>
                  </a:cubicBezTo>
                  <a:cubicBezTo>
                    <a:pt x="515565" y="111190"/>
                    <a:pt x="466420" y="129118"/>
                    <a:pt x="507413" y="108622"/>
                  </a:cubicBezTo>
                  <a:cubicBezTo>
                    <a:pt x="518245" y="103206"/>
                    <a:pt x="539652" y="100060"/>
                    <a:pt x="549698" y="98051"/>
                  </a:cubicBezTo>
                  <a:cubicBezTo>
                    <a:pt x="560269" y="91004"/>
                    <a:pt x="569358" y="80927"/>
                    <a:pt x="581411" y="76909"/>
                  </a:cubicBezTo>
                  <a:lnTo>
                    <a:pt x="613124" y="66338"/>
                  </a:lnTo>
                  <a:cubicBezTo>
                    <a:pt x="618410" y="64576"/>
                    <a:pt x="624345" y="64143"/>
                    <a:pt x="628981" y="61052"/>
                  </a:cubicBezTo>
                  <a:cubicBezTo>
                    <a:pt x="634266" y="57528"/>
                    <a:pt x="637316" y="56042"/>
                    <a:pt x="644837" y="50481"/>
                  </a:cubicBezTo>
                  <a:cubicBezTo>
                    <a:pt x="652358" y="44920"/>
                    <a:pt x="660209" y="36099"/>
                    <a:pt x="674106" y="27686"/>
                  </a:cubicBezTo>
                  <a:cubicBezTo>
                    <a:pt x="688003" y="19273"/>
                    <a:pt x="701660" y="6639"/>
                    <a:pt x="728220" y="0"/>
                  </a:cubicBezTo>
                  <a:cubicBezTo>
                    <a:pt x="724409" y="17511"/>
                    <a:pt x="729209" y="27973"/>
                    <a:pt x="724121" y="45196"/>
                  </a:cubicBezTo>
                  <a:cubicBezTo>
                    <a:pt x="719033" y="62419"/>
                    <a:pt x="707257" y="74649"/>
                    <a:pt x="697693" y="103337"/>
                  </a:cubicBezTo>
                  <a:lnTo>
                    <a:pt x="692407" y="119193"/>
                  </a:lnTo>
                  <a:cubicBezTo>
                    <a:pt x="694169" y="124479"/>
                    <a:pt x="694212" y="130699"/>
                    <a:pt x="697693" y="135050"/>
                  </a:cubicBezTo>
                  <a:cubicBezTo>
                    <a:pt x="705144" y="144364"/>
                    <a:pt x="718961" y="147425"/>
                    <a:pt x="729406" y="150907"/>
                  </a:cubicBezTo>
                  <a:cubicBezTo>
                    <a:pt x="732930" y="156192"/>
                    <a:pt x="739977" y="160411"/>
                    <a:pt x="739977" y="166763"/>
                  </a:cubicBezTo>
                  <a:cubicBezTo>
                    <a:pt x="739977" y="178509"/>
                    <a:pt x="720598" y="188492"/>
                    <a:pt x="713550" y="193191"/>
                  </a:cubicBezTo>
                  <a:cubicBezTo>
                    <a:pt x="710987" y="200879"/>
                    <a:pt x="729927" y="204069"/>
                    <a:pt x="735554" y="210235"/>
                  </a:cubicBezTo>
                  <a:cubicBezTo>
                    <a:pt x="741181" y="216402"/>
                    <a:pt x="744540" y="214866"/>
                    <a:pt x="747312" y="230190"/>
                  </a:cubicBezTo>
                  <a:cubicBezTo>
                    <a:pt x="750084" y="245514"/>
                    <a:pt x="762309" y="282118"/>
                    <a:pt x="761967" y="299736"/>
                  </a:cubicBezTo>
                  <a:cubicBezTo>
                    <a:pt x="761626" y="317355"/>
                    <a:pt x="749809" y="324588"/>
                    <a:pt x="745263" y="335901"/>
                  </a:cubicBezTo>
                  <a:cubicBezTo>
                    <a:pt x="740717" y="347214"/>
                    <a:pt x="734692" y="367614"/>
                    <a:pt x="734692" y="367614"/>
                  </a:cubicBezTo>
                  <a:cubicBezTo>
                    <a:pt x="729563" y="413771"/>
                    <a:pt x="725630" y="405363"/>
                    <a:pt x="734692" y="441612"/>
                  </a:cubicBezTo>
                  <a:cubicBezTo>
                    <a:pt x="736043" y="447017"/>
                    <a:pt x="736497" y="453118"/>
                    <a:pt x="739977" y="457468"/>
                  </a:cubicBezTo>
                  <a:cubicBezTo>
                    <a:pt x="743945" y="462428"/>
                    <a:pt x="750874" y="464071"/>
                    <a:pt x="755834" y="468039"/>
                  </a:cubicBezTo>
                  <a:cubicBezTo>
                    <a:pt x="766591" y="476645"/>
                    <a:pt x="769129" y="482697"/>
                    <a:pt x="776976" y="494467"/>
                  </a:cubicBezTo>
                  <a:cubicBezTo>
                    <a:pt x="785427" y="612772"/>
                    <a:pt x="773819" y="536274"/>
                    <a:pt x="787547" y="584322"/>
                  </a:cubicBezTo>
                  <a:cubicBezTo>
                    <a:pt x="789543" y="591307"/>
                    <a:pt x="784905" y="600520"/>
                    <a:pt x="792833" y="605464"/>
                  </a:cubicBezTo>
                  <a:cubicBezTo>
                    <a:pt x="800761" y="610408"/>
                    <a:pt x="823610" y="611685"/>
                    <a:pt x="835117" y="613986"/>
                  </a:cubicBezTo>
                  <a:cubicBezTo>
                    <a:pt x="852036" y="639365"/>
                    <a:pt x="861347" y="640270"/>
                    <a:pt x="874561" y="648540"/>
                  </a:cubicBezTo>
                  <a:cubicBezTo>
                    <a:pt x="887775" y="656810"/>
                    <a:pt x="900305" y="661843"/>
                    <a:pt x="914400" y="663605"/>
                  </a:cubicBezTo>
                  <a:cubicBezTo>
                    <a:pt x="919686" y="665367"/>
                    <a:pt x="925906" y="665410"/>
                    <a:pt x="930257" y="668890"/>
                  </a:cubicBezTo>
                  <a:cubicBezTo>
                    <a:pt x="935218" y="672858"/>
                    <a:pt x="936336" y="680255"/>
                    <a:pt x="940828" y="684747"/>
                  </a:cubicBezTo>
                  <a:cubicBezTo>
                    <a:pt x="945320" y="689239"/>
                    <a:pt x="951399" y="691794"/>
                    <a:pt x="956685" y="695318"/>
                  </a:cubicBezTo>
                  <a:cubicBezTo>
                    <a:pt x="968216" y="729915"/>
                    <a:pt x="952200" y="695959"/>
                    <a:pt x="977827" y="716460"/>
                  </a:cubicBezTo>
                  <a:cubicBezTo>
                    <a:pt x="991904" y="727721"/>
                    <a:pt x="986025" y="734387"/>
                    <a:pt x="993684" y="748174"/>
                  </a:cubicBezTo>
                  <a:cubicBezTo>
                    <a:pt x="999854" y="759280"/>
                    <a:pt x="1014826" y="779887"/>
                    <a:pt x="1014826" y="779887"/>
                  </a:cubicBezTo>
                  <a:cubicBezTo>
                    <a:pt x="1016588" y="785172"/>
                    <a:pt x="1018858" y="790314"/>
                    <a:pt x="1020111" y="795743"/>
                  </a:cubicBezTo>
                  <a:cubicBezTo>
                    <a:pt x="1024151" y="813250"/>
                    <a:pt x="1015733" y="838632"/>
                    <a:pt x="1030683" y="848599"/>
                  </a:cubicBezTo>
                  <a:lnTo>
                    <a:pt x="1046539" y="859170"/>
                  </a:lnTo>
                  <a:cubicBezTo>
                    <a:pt x="1081276" y="911276"/>
                    <a:pt x="1052074" y="876282"/>
                    <a:pt x="1083538" y="901454"/>
                  </a:cubicBezTo>
                  <a:cubicBezTo>
                    <a:pt x="1104269" y="918039"/>
                    <a:pt x="1082427" y="908133"/>
                    <a:pt x="1109966" y="917311"/>
                  </a:cubicBezTo>
                  <a:cubicBezTo>
                    <a:pt x="1115251" y="920835"/>
                    <a:pt x="1120140" y="925041"/>
                    <a:pt x="1125822" y="927882"/>
                  </a:cubicBezTo>
                  <a:cubicBezTo>
                    <a:pt x="1130805" y="930374"/>
                    <a:pt x="1137739" y="929228"/>
                    <a:pt x="1141679" y="933168"/>
                  </a:cubicBezTo>
                  <a:cubicBezTo>
                    <a:pt x="1145619" y="937107"/>
                    <a:pt x="1144099" y="944247"/>
                    <a:pt x="1146965" y="949024"/>
                  </a:cubicBezTo>
                  <a:cubicBezTo>
                    <a:pt x="1149529" y="953297"/>
                    <a:pt x="1154012" y="956072"/>
                    <a:pt x="1157536" y="959596"/>
                  </a:cubicBezTo>
                  <a:cubicBezTo>
                    <a:pt x="1166028" y="985073"/>
                    <a:pt x="1166090" y="974443"/>
                    <a:pt x="1146965" y="964881"/>
                  </a:cubicBezTo>
                  <a:cubicBezTo>
                    <a:pt x="1141982" y="962389"/>
                    <a:pt x="1136394" y="961358"/>
                    <a:pt x="1131108" y="959596"/>
                  </a:cubicBezTo>
                  <a:cubicBezTo>
                    <a:pt x="1115251" y="961358"/>
                    <a:pt x="1089643" y="959947"/>
                    <a:pt x="1083538" y="964881"/>
                  </a:cubicBezTo>
                  <a:cubicBezTo>
                    <a:pt x="1077433" y="969815"/>
                    <a:pt x="1090953" y="980394"/>
                    <a:pt x="1094477" y="989203"/>
                  </a:cubicBezTo>
                  <a:cubicBezTo>
                    <a:pt x="1098001" y="998012"/>
                    <a:pt x="1096603" y="1006683"/>
                    <a:pt x="1104680" y="1017737"/>
                  </a:cubicBezTo>
                  <a:cubicBezTo>
                    <a:pt x="1121433" y="1042866"/>
                    <a:pt x="1113241" y="1027565"/>
                    <a:pt x="1125822" y="1065307"/>
                  </a:cubicBezTo>
                  <a:lnTo>
                    <a:pt x="1131108" y="1081163"/>
                  </a:lnTo>
                  <a:cubicBezTo>
                    <a:pt x="1129346" y="1093496"/>
                    <a:pt x="1131393" y="1107019"/>
                    <a:pt x="1125822" y="1118162"/>
                  </a:cubicBezTo>
                  <a:cubicBezTo>
                    <a:pt x="1123330" y="1123145"/>
                    <a:pt x="1114316" y="1119968"/>
                    <a:pt x="1109966" y="1123448"/>
                  </a:cubicBezTo>
                  <a:cubicBezTo>
                    <a:pt x="1105006" y="1127416"/>
                    <a:pt x="1103887" y="1134812"/>
                    <a:pt x="1099395" y="1139304"/>
                  </a:cubicBezTo>
                  <a:cubicBezTo>
                    <a:pt x="1094903" y="1143796"/>
                    <a:pt x="1088824" y="1146351"/>
                    <a:pt x="1083538" y="1149875"/>
                  </a:cubicBezTo>
                  <a:cubicBezTo>
                    <a:pt x="1078252" y="1148113"/>
                    <a:pt x="1071621" y="1148530"/>
                    <a:pt x="1067681" y="1144590"/>
                  </a:cubicBezTo>
                  <a:cubicBezTo>
                    <a:pt x="1050062" y="1126971"/>
                    <a:pt x="1078254" y="1123447"/>
                    <a:pt x="1046539" y="1134019"/>
                  </a:cubicBezTo>
                  <a:cubicBezTo>
                    <a:pt x="1044777" y="1141066"/>
                    <a:pt x="1042448" y="1147996"/>
                    <a:pt x="1041254" y="1155161"/>
                  </a:cubicBezTo>
                  <a:cubicBezTo>
                    <a:pt x="1036638" y="1182856"/>
                    <a:pt x="1045171" y="1198982"/>
                    <a:pt x="1020111" y="1213302"/>
                  </a:cubicBezTo>
                  <a:cubicBezTo>
                    <a:pt x="1013804" y="1216906"/>
                    <a:pt x="1006016" y="1216825"/>
                    <a:pt x="998969" y="1218587"/>
                  </a:cubicBezTo>
                  <a:cubicBezTo>
                    <a:pt x="993328" y="1235511"/>
                    <a:pt x="993714" y="1255986"/>
                    <a:pt x="972542" y="1260872"/>
                  </a:cubicBezTo>
                  <a:cubicBezTo>
                    <a:pt x="955289" y="1264853"/>
                    <a:pt x="937305" y="1264395"/>
                    <a:pt x="919686" y="1266157"/>
                  </a:cubicBezTo>
                  <a:cubicBezTo>
                    <a:pt x="921448" y="1276728"/>
                    <a:pt x="918188" y="1293268"/>
                    <a:pt x="924972" y="1297871"/>
                  </a:cubicBezTo>
                  <a:cubicBezTo>
                    <a:pt x="931756" y="1302474"/>
                    <a:pt x="947714" y="1291945"/>
                    <a:pt x="960388" y="1293773"/>
                  </a:cubicBezTo>
                  <a:cubicBezTo>
                    <a:pt x="973062" y="1295601"/>
                    <a:pt x="983399" y="1307076"/>
                    <a:pt x="1001018" y="1308838"/>
                  </a:cubicBezTo>
                  <a:cubicBezTo>
                    <a:pt x="1011589" y="1312362"/>
                    <a:pt x="1017810" y="1311150"/>
                    <a:pt x="1025397" y="1324298"/>
                  </a:cubicBezTo>
                  <a:cubicBezTo>
                    <a:pt x="1032984" y="1337446"/>
                    <a:pt x="1039492" y="1366583"/>
                    <a:pt x="1046539" y="1387725"/>
                  </a:cubicBezTo>
                  <a:cubicBezTo>
                    <a:pt x="1046542" y="1387735"/>
                    <a:pt x="1057107" y="1419427"/>
                    <a:pt x="1057110" y="1419438"/>
                  </a:cubicBezTo>
                  <a:cubicBezTo>
                    <a:pt x="1057454" y="1420816"/>
                    <a:pt x="1064926" y="1452993"/>
                    <a:pt x="1067681" y="1456437"/>
                  </a:cubicBezTo>
                  <a:cubicBezTo>
                    <a:pt x="1071649" y="1461398"/>
                    <a:pt x="1078252" y="1463484"/>
                    <a:pt x="1083538" y="1467008"/>
                  </a:cubicBezTo>
                  <a:cubicBezTo>
                    <a:pt x="1103998" y="1497699"/>
                    <a:pt x="1093029" y="1469793"/>
                    <a:pt x="1078252" y="1493436"/>
                  </a:cubicBezTo>
                  <a:cubicBezTo>
                    <a:pt x="1072346" y="1502885"/>
                    <a:pt x="1067681" y="1525149"/>
                    <a:pt x="1067681" y="1525149"/>
                  </a:cubicBezTo>
                  <a:cubicBezTo>
                    <a:pt x="1069443" y="1530435"/>
                    <a:pt x="1070475" y="1536023"/>
                    <a:pt x="1072967" y="1541006"/>
                  </a:cubicBezTo>
                  <a:cubicBezTo>
                    <a:pt x="1075808" y="1546688"/>
                    <a:pt x="1084916" y="1550662"/>
                    <a:pt x="1083538" y="1556863"/>
                  </a:cubicBezTo>
                  <a:cubicBezTo>
                    <a:pt x="1080782" y="1569265"/>
                    <a:pt x="1069443" y="1578005"/>
                    <a:pt x="1062396" y="1588576"/>
                  </a:cubicBezTo>
                  <a:cubicBezTo>
                    <a:pt x="1058872" y="1593862"/>
                    <a:pt x="1053834" y="1598407"/>
                    <a:pt x="1051825" y="1604433"/>
                  </a:cubicBezTo>
                  <a:cubicBezTo>
                    <a:pt x="1050063" y="1609718"/>
                    <a:pt x="1051175" y="1617199"/>
                    <a:pt x="1046539" y="1620289"/>
                  </a:cubicBezTo>
                  <a:cubicBezTo>
                    <a:pt x="1039064" y="1625272"/>
                    <a:pt x="1028920" y="1623813"/>
                    <a:pt x="1020111" y="1625575"/>
                  </a:cubicBezTo>
                  <a:cubicBezTo>
                    <a:pt x="1016587" y="1630860"/>
                    <a:pt x="1012120" y="1635626"/>
                    <a:pt x="1009540" y="1641431"/>
                  </a:cubicBezTo>
                  <a:cubicBezTo>
                    <a:pt x="1005014" y="1651614"/>
                    <a:pt x="998969" y="1673145"/>
                    <a:pt x="998969" y="1673145"/>
                  </a:cubicBezTo>
                  <a:cubicBezTo>
                    <a:pt x="1027160" y="1715431"/>
                    <a:pt x="990157" y="1664332"/>
                    <a:pt x="1025397" y="1699572"/>
                  </a:cubicBezTo>
                  <a:cubicBezTo>
                    <a:pt x="1029889" y="1704064"/>
                    <a:pt x="1031476" y="1710937"/>
                    <a:pt x="1035968" y="1715429"/>
                  </a:cubicBezTo>
                  <a:cubicBezTo>
                    <a:pt x="1046213" y="1725674"/>
                    <a:pt x="1054786" y="1726987"/>
                    <a:pt x="1067681" y="1731286"/>
                  </a:cubicBezTo>
                  <a:cubicBezTo>
                    <a:pt x="1073817" y="1749691"/>
                    <a:pt x="1078925" y="1748017"/>
                    <a:pt x="1057110" y="1757713"/>
                  </a:cubicBezTo>
                  <a:cubicBezTo>
                    <a:pt x="1046928" y="1762239"/>
                    <a:pt x="1025397" y="1768285"/>
                    <a:pt x="1025397" y="1768285"/>
                  </a:cubicBezTo>
                  <a:cubicBezTo>
                    <a:pt x="1020111" y="1773570"/>
                    <a:pt x="1015282" y="1779356"/>
                    <a:pt x="1009540" y="1784141"/>
                  </a:cubicBezTo>
                  <a:cubicBezTo>
                    <a:pt x="1004660" y="1788208"/>
                    <a:pt x="998176" y="1790220"/>
                    <a:pt x="993684" y="1794712"/>
                  </a:cubicBezTo>
                  <a:cubicBezTo>
                    <a:pt x="958451" y="1829947"/>
                    <a:pt x="1009537" y="1792953"/>
                    <a:pt x="967256" y="1821140"/>
                  </a:cubicBezTo>
                  <a:cubicBezTo>
                    <a:pt x="963732" y="1826426"/>
                    <a:pt x="961177" y="1832505"/>
                    <a:pt x="956685" y="1836997"/>
                  </a:cubicBezTo>
                  <a:cubicBezTo>
                    <a:pt x="952193" y="1841489"/>
                    <a:pt x="944195" y="1842181"/>
                    <a:pt x="940828" y="1847568"/>
                  </a:cubicBezTo>
                  <a:cubicBezTo>
                    <a:pt x="934922" y="1857017"/>
                    <a:pt x="930257" y="1879281"/>
                    <a:pt x="930257" y="1879281"/>
                  </a:cubicBezTo>
                  <a:cubicBezTo>
                    <a:pt x="932019" y="1889852"/>
                    <a:pt x="932944" y="1900597"/>
                    <a:pt x="935543" y="1910994"/>
                  </a:cubicBezTo>
                  <a:cubicBezTo>
                    <a:pt x="938246" y="1921804"/>
                    <a:pt x="942590" y="1932137"/>
                    <a:pt x="946114" y="1942708"/>
                  </a:cubicBezTo>
                  <a:lnTo>
                    <a:pt x="951399" y="1958564"/>
                  </a:lnTo>
                  <a:lnTo>
                    <a:pt x="956685" y="1974421"/>
                  </a:lnTo>
                  <a:lnTo>
                    <a:pt x="961970" y="1990278"/>
                  </a:lnTo>
                  <a:cubicBezTo>
                    <a:pt x="963732" y="2018467"/>
                    <a:pt x="964299" y="2046757"/>
                    <a:pt x="967256" y="2074846"/>
                  </a:cubicBezTo>
                  <a:cubicBezTo>
                    <a:pt x="967839" y="2080387"/>
                    <a:pt x="969451" y="2086067"/>
                    <a:pt x="972542" y="2090703"/>
                  </a:cubicBezTo>
                  <a:cubicBezTo>
                    <a:pt x="976688" y="2096922"/>
                    <a:pt x="983113" y="2101274"/>
                    <a:pt x="988398" y="2106560"/>
                  </a:cubicBezTo>
                  <a:cubicBezTo>
                    <a:pt x="1000696" y="2143449"/>
                    <a:pt x="992071" y="2113413"/>
                    <a:pt x="998969" y="2185843"/>
                  </a:cubicBezTo>
                  <a:cubicBezTo>
                    <a:pt x="1008057" y="2281263"/>
                    <a:pt x="998098" y="2203501"/>
                    <a:pt x="1009540" y="2249270"/>
                  </a:cubicBezTo>
                  <a:cubicBezTo>
                    <a:pt x="1018030" y="2283232"/>
                    <a:pt x="1005966" y="2269791"/>
                    <a:pt x="1030683" y="2286268"/>
                  </a:cubicBezTo>
                  <a:lnTo>
                    <a:pt x="1046539" y="2333838"/>
                  </a:lnTo>
                  <a:cubicBezTo>
                    <a:pt x="1048301" y="2339124"/>
                    <a:pt x="1047885" y="2345755"/>
                    <a:pt x="1051825" y="2349695"/>
                  </a:cubicBezTo>
                  <a:cubicBezTo>
                    <a:pt x="1062396" y="2360266"/>
                    <a:pt x="1075246" y="2368969"/>
                    <a:pt x="1083538" y="2381408"/>
                  </a:cubicBezTo>
                  <a:cubicBezTo>
                    <a:pt x="1099647" y="2405572"/>
                    <a:pt x="1118236" y="2425323"/>
                    <a:pt x="1136394" y="2434264"/>
                  </a:cubicBezTo>
                  <a:cubicBezTo>
                    <a:pt x="1154552" y="2443205"/>
                    <a:pt x="1139378" y="2429155"/>
                    <a:pt x="1192485" y="2435056"/>
                  </a:cubicBezTo>
                  <a:cubicBezTo>
                    <a:pt x="1190723" y="2440341"/>
                    <a:pt x="1202409" y="2450450"/>
                    <a:pt x="1201870" y="2458246"/>
                  </a:cubicBezTo>
                  <a:cubicBezTo>
                    <a:pt x="1201331" y="2466042"/>
                    <a:pt x="1193995" y="2477022"/>
                    <a:pt x="1189249" y="2481834"/>
                  </a:cubicBezTo>
                  <a:cubicBezTo>
                    <a:pt x="1184503" y="2486646"/>
                    <a:pt x="1178797" y="2485768"/>
                    <a:pt x="1173392" y="2487119"/>
                  </a:cubicBezTo>
                  <a:cubicBezTo>
                    <a:pt x="1164677" y="2489298"/>
                    <a:pt x="1155774" y="2490643"/>
                    <a:pt x="1146965" y="2492405"/>
                  </a:cubicBezTo>
                  <a:cubicBezTo>
                    <a:pt x="1143348" y="2503254"/>
                    <a:pt x="1142715" y="2513029"/>
                    <a:pt x="1131108" y="2518833"/>
                  </a:cubicBezTo>
                  <a:cubicBezTo>
                    <a:pt x="1121142" y="2523816"/>
                    <a:pt x="1099395" y="2529404"/>
                    <a:pt x="1099395" y="2529404"/>
                  </a:cubicBezTo>
                  <a:cubicBezTo>
                    <a:pt x="1095871" y="2534689"/>
                    <a:pt x="1093784" y="2541292"/>
                    <a:pt x="1088824" y="2545260"/>
                  </a:cubicBezTo>
                  <a:cubicBezTo>
                    <a:pt x="1076185" y="2555371"/>
                    <a:pt x="1065191" y="2548602"/>
                    <a:pt x="1051825" y="2545260"/>
                  </a:cubicBezTo>
                  <a:cubicBezTo>
                    <a:pt x="1032293" y="2515963"/>
                    <a:pt x="1052429" y="2539136"/>
                    <a:pt x="1025397" y="2524118"/>
                  </a:cubicBezTo>
                  <a:cubicBezTo>
                    <a:pt x="1014291" y="2517948"/>
                    <a:pt x="993684" y="2502976"/>
                    <a:pt x="993684" y="2502976"/>
                  </a:cubicBezTo>
                  <a:cubicBezTo>
                    <a:pt x="985211" y="2490267"/>
                    <a:pt x="969937" y="2465108"/>
                    <a:pt x="956685" y="2460691"/>
                  </a:cubicBezTo>
                  <a:lnTo>
                    <a:pt x="924972" y="2450120"/>
                  </a:lnTo>
                  <a:cubicBezTo>
                    <a:pt x="921448" y="2444835"/>
                    <a:pt x="918892" y="2438756"/>
                    <a:pt x="914400" y="2434264"/>
                  </a:cubicBezTo>
                  <a:cubicBezTo>
                    <a:pt x="899251" y="2419116"/>
                    <a:pt x="899884" y="2427006"/>
                    <a:pt x="882687" y="2418407"/>
                  </a:cubicBezTo>
                  <a:cubicBezTo>
                    <a:pt x="869354" y="2411740"/>
                    <a:pt x="866091" y="2407096"/>
                    <a:pt x="856259" y="2397265"/>
                  </a:cubicBezTo>
                  <a:cubicBezTo>
                    <a:pt x="836988" y="2339443"/>
                    <a:pt x="867721" y="2427018"/>
                    <a:pt x="840403" y="2365552"/>
                  </a:cubicBezTo>
                  <a:cubicBezTo>
                    <a:pt x="835877" y="2355369"/>
                    <a:pt x="833356" y="2344409"/>
                    <a:pt x="829832" y="2333838"/>
                  </a:cubicBezTo>
                  <a:lnTo>
                    <a:pt x="819261" y="2302125"/>
                  </a:lnTo>
                  <a:cubicBezTo>
                    <a:pt x="817499" y="2296839"/>
                    <a:pt x="817066" y="2290904"/>
                    <a:pt x="813975" y="2286268"/>
                  </a:cubicBezTo>
                  <a:lnTo>
                    <a:pt x="803404" y="2270412"/>
                  </a:lnTo>
                  <a:cubicBezTo>
                    <a:pt x="801642" y="2254555"/>
                    <a:pt x="800741" y="2238579"/>
                    <a:pt x="798118" y="2222842"/>
                  </a:cubicBezTo>
                  <a:cubicBezTo>
                    <a:pt x="797202" y="2217346"/>
                    <a:pt x="795923" y="2211621"/>
                    <a:pt x="792833" y="2206985"/>
                  </a:cubicBezTo>
                  <a:cubicBezTo>
                    <a:pt x="788687" y="2200765"/>
                    <a:pt x="782718" y="2195913"/>
                    <a:pt x="776976" y="2191128"/>
                  </a:cubicBezTo>
                  <a:cubicBezTo>
                    <a:pt x="772096" y="2187061"/>
                    <a:pt x="766405" y="2184081"/>
                    <a:pt x="761120" y="2180557"/>
                  </a:cubicBezTo>
                  <a:cubicBezTo>
                    <a:pt x="757596" y="2184081"/>
                    <a:pt x="754821" y="2188564"/>
                    <a:pt x="750548" y="2191128"/>
                  </a:cubicBezTo>
                  <a:cubicBezTo>
                    <a:pt x="745771" y="2193994"/>
                    <a:pt x="739675" y="2193922"/>
                    <a:pt x="734692" y="2196414"/>
                  </a:cubicBezTo>
                  <a:cubicBezTo>
                    <a:pt x="729010" y="2199255"/>
                    <a:pt x="724121" y="2203461"/>
                    <a:pt x="718835" y="2206985"/>
                  </a:cubicBezTo>
                  <a:cubicBezTo>
                    <a:pt x="713549" y="2205223"/>
                    <a:pt x="706069" y="2206336"/>
                    <a:pt x="702978" y="2201700"/>
                  </a:cubicBezTo>
                  <a:cubicBezTo>
                    <a:pt x="697995" y="2194225"/>
                    <a:pt x="699872" y="2183988"/>
                    <a:pt x="697693" y="2175272"/>
                  </a:cubicBezTo>
                  <a:cubicBezTo>
                    <a:pt x="696342" y="2169867"/>
                    <a:pt x="696347" y="2163355"/>
                    <a:pt x="692407" y="2159415"/>
                  </a:cubicBezTo>
                  <a:cubicBezTo>
                    <a:pt x="683423" y="2150431"/>
                    <a:pt x="671265" y="2145320"/>
                    <a:pt x="660694" y="2138273"/>
                  </a:cubicBezTo>
                  <a:cubicBezTo>
                    <a:pt x="640202" y="2124612"/>
                    <a:pt x="650863" y="2129711"/>
                    <a:pt x="628981" y="2122416"/>
                  </a:cubicBezTo>
                  <a:cubicBezTo>
                    <a:pt x="627219" y="2117131"/>
                    <a:pt x="628045" y="2110040"/>
                    <a:pt x="623695" y="2106560"/>
                  </a:cubicBezTo>
                  <a:cubicBezTo>
                    <a:pt x="618023" y="2102022"/>
                    <a:pt x="609676" y="2102699"/>
                    <a:pt x="602553" y="2101274"/>
                  </a:cubicBezTo>
                  <a:cubicBezTo>
                    <a:pt x="592044" y="2099172"/>
                    <a:pt x="581411" y="2097751"/>
                    <a:pt x="570840" y="2095989"/>
                  </a:cubicBezTo>
                  <a:cubicBezTo>
                    <a:pt x="532235" y="2083120"/>
                    <a:pt x="549937" y="2088119"/>
                    <a:pt x="517984" y="2080132"/>
                  </a:cubicBezTo>
                  <a:cubicBezTo>
                    <a:pt x="509175" y="2081894"/>
                    <a:pt x="497909" y="2079065"/>
                    <a:pt x="491557" y="2085417"/>
                  </a:cubicBezTo>
                  <a:cubicBezTo>
                    <a:pt x="483678" y="2093296"/>
                    <a:pt x="484509" y="2106560"/>
                    <a:pt x="480985" y="2117131"/>
                  </a:cubicBezTo>
                  <a:cubicBezTo>
                    <a:pt x="479223" y="2122416"/>
                    <a:pt x="479639" y="2129047"/>
                    <a:pt x="475700" y="2132987"/>
                  </a:cubicBezTo>
                  <a:cubicBezTo>
                    <a:pt x="460637" y="2148051"/>
                    <a:pt x="469276" y="2140795"/>
                    <a:pt x="449272" y="2154130"/>
                  </a:cubicBezTo>
                  <a:cubicBezTo>
                    <a:pt x="440463" y="2152368"/>
                    <a:pt x="431560" y="2151023"/>
                    <a:pt x="422844" y="2148844"/>
                  </a:cubicBezTo>
                  <a:cubicBezTo>
                    <a:pt x="417439" y="2147493"/>
                    <a:pt x="410927" y="2147498"/>
                    <a:pt x="406988" y="2143559"/>
                  </a:cubicBezTo>
                  <a:cubicBezTo>
                    <a:pt x="403048" y="2139619"/>
                    <a:pt x="406539" y="2130466"/>
                    <a:pt x="401702" y="2127702"/>
                  </a:cubicBezTo>
                  <a:cubicBezTo>
                    <a:pt x="392397" y="2122385"/>
                    <a:pt x="380560" y="2124178"/>
                    <a:pt x="369989" y="2122416"/>
                  </a:cubicBezTo>
                  <a:cubicBezTo>
                    <a:pt x="368227" y="2117131"/>
                    <a:pt x="354923" y="2102351"/>
                    <a:pt x="354923" y="2096780"/>
                  </a:cubicBezTo>
                  <a:cubicBezTo>
                    <a:pt x="354923" y="2073808"/>
                    <a:pt x="366597" y="2050313"/>
                    <a:pt x="369989" y="2037848"/>
                  </a:cubicBezTo>
                  <a:cubicBezTo>
                    <a:pt x="373381" y="2025383"/>
                    <a:pt x="373743" y="2027348"/>
                    <a:pt x="375274" y="2021991"/>
                  </a:cubicBezTo>
                  <a:cubicBezTo>
                    <a:pt x="377270" y="2015006"/>
                    <a:pt x="378798" y="2007896"/>
                    <a:pt x="380560" y="2000849"/>
                  </a:cubicBezTo>
                  <a:cubicBezTo>
                    <a:pt x="378798" y="1977945"/>
                    <a:pt x="378123" y="1954931"/>
                    <a:pt x="375274" y="1932137"/>
                  </a:cubicBezTo>
                  <a:cubicBezTo>
                    <a:pt x="374583" y="1926609"/>
                    <a:pt x="371520" y="1921637"/>
                    <a:pt x="369989" y="1916280"/>
                  </a:cubicBezTo>
                  <a:cubicBezTo>
                    <a:pt x="367993" y="1909295"/>
                    <a:pt x="366279" y="1902229"/>
                    <a:pt x="364703" y="1895138"/>
                  </a:cubicBezTo>
                  <a:cubicBezTo>
                    <a:pt x="362839" y="1886752"/>
                    <a:pt x="355305" y="1841302"/>
                    <a:pt x="348847" y="1836997"/>
                  </a:cubicBezTo>
                  <a:lnTo>
                    <a:pt x="332990" y="1826426"/>
                  </a:lnTo>
                  <a:lnTo>
                    <a:pt x="317133" y="1778856"/>
                  </a:lnTo>
                  <a:lnTo>
                    <a:pt x="311848" y="1762999"/>
                  </a:lnTo>
                  <a:cubicBezTo>
                    <a:pt x="310086" y="1757713"/>
                    <a:pt x="308964" y="1754677"/>
                    <a:pt x="306562" y="1747142"/>
                  </a:cubicBezTo>
                  <a:cubicBezTo>
                    <a:pt x="304160" y="1739607"/>
                    <a:pt x="296552" y="1745098"/>
                    <a:pt x="297433" y="1717789"/>
                  </a:cubicBezTo>
                  <a:cubicBezTo>
                    <a:pt x="298314" y="1690480"/>
                    <a:pt x="310327" y="1608349"/>
                    <a:pt x="311848" y="1583290"/>
                  </a:cubicBezTo>
                  <a:cubicBezTo>
                    <a:pt x="313369" y="1558231"/>
                    <a:pt x="309054" y="1572417"/>
                    <a:pt x="306562" y="1567434"/>
                  </a:cubicBezTo>
                  <a:cubicBezTo>
                    <a:pt x="303721" y="1561752"/>
                    <a:pt x="299515" y="1556863"/>
                    <a:pt x="295991" y="1551577"/>
                  </a:cubicBezTo>
                  <a:cubicBezTo>
                    <a:pt x="297753" y="1544530"/>
                    <a:pt x="299281" y="1537420"/>
                    <a:pt x="301277" y="1530435"/>
                  </a:cubicBezTo>
                  <a:cubicBezTo>
                    <a:pt x="302808" y="1525078"/>
                    <a:pt x="305565" y="1520060"/>
                    <a:pt x="306562" y="1514578"/>
                  </a:cubicBezTo>
                  <a:cubicBezTo>
                    <a:pt x="309103" y="1500603"/>
                    <a:pt x="310086" y="1486389"/>
                    <a:pt x="311848" y="1472294"/>
                  </a:cubicBezTo>
                  <a:cubicBezTo>
                    <a:pt x="310086" y="1452914"/>
                    <a:pt x="309944" y="1433317"/>
                    <a:pt x="306562" y="1414153"/>
                  </a:cubicBezTo>
                  <a:cubicBezTo>
                    <a:pt x="304625" y="1403179"/>
                    <a:pt x="298176" y="1393366"/>
                    <a:pt x="295991" y="1382439"/>
                  </a:cubicBezTo>
                  <a:cubicBezTo>
                    <a:pt x="294229" y="1373630"/>
                    <a:pt x="293860" y="1364423"/>
                    <a:pt x="290706" y="1356012"/>
                  </a:cubicBezTo>
                  <a:cubicBezTo>
                    <a:pt x="288476" y="1350064"/>
                    <a:pt x="282976" y="1345837"/>
                    <a:pt x="280135" y="1340155"/>
                  </a:cubicBezTo>
                  <a:cubicBezTo>
                    <a:pt x="277643" y="1335172"/>
                    <a:pt x="276058" y="1329737"/>
                    <a:pt x="274849" y="1324298"/>
                  </a:cubicBezTo>
                  <a:cubicBezTo>
                    <a:pt x="272524" y="1313836"/>
                    <a:pt x="274356" y="1302170"/>
                    <a:pt x="269563" y="1292585"/>
                  </a:cubicBezTo>
                  <a:cubicBezTo>
                    <a:pt x="266722" y="1286903"/>
                    <a:pt x="258992" y="1285538"/>
                    <a:pt x="253707" y="1282014"/>
                  </a:cubicBezTo>
                  <a:cubicBezTo>
                    <a:pt x="248980" y="1274644"/>
                    <a:pt x="243160" y="1264311"/>
                    <a:pt x="238755" y="1258144"/>
                  </a:cubicBezTo>
                  <a:cubicBezTo>
                    <a:pt x="234350" y="1251978"/>
                    <a:pt x="231835" y="1248965"/>
                    <a:pt x="227279" y="1245015"/>
                  </a:cubicBezTo>
                  <a:cubicBezTo>
                    <a:pt x="222724" y="1241065"/>
                    <a:pt x="216708" y="1237968"/>
                    <a:pt x="211422" y="1234444"/>
                  </a:cubicBezTo>
                  <a:cubicBezTo>
                    <a:pt x="207898" y="1229158"/>
                    <a:pt x="203431" y="1224392"/>
                    <a:pt x="200851" y="1218587"/>
                  </a:cubicBezTo>
                  <a:cubicBezTo>
                    <a:pt x="196326" y="1208405"/>
                    <a:pt x="200851" y="1190397"/>
                    <a:pt x="190280" y="1186874"/>
                  </a:cubicBezTo>
                  <a:lnTo>
                    <a:pt x="174424" y="1181589"/>
                  </a:lnTo>
                  <a:cubicBezTo>
                    <a:pt x="153146" y="1160311"/>
                    <a:pt x="173179" y="1183970"/>
                    <a:pt x="158567" y="1149875"/>
                  </a:cubicBezTo>
                  <a:cubicBezTo>
                    <a:pt x="151520" y="1133432"/>
                    <a:pt x="146233" y="1132844"/>
                    <a:pt x="132139" y="1123448"/>
                  </a:cubicBezTo>
                  <a:cubicBezTo>
                    <a:pt x="119806" y="1125210"/>
                    <a:pt x="107356" y="1126290"/>
                    <a:pt x="95140" y="1128733"/>
                  </a:cubicBezTo>
                  <a:cubicBezTo>
                    <a:pt x="89677" y="1129826"/>
                    <a:pt x="84855" y="1134019"/>
                    <a:pt x="79284" y="1134019"/>
                  </a:cubicBezTo>
                  <a:cubicBezTo>
                    <a:pt x="70300" y="1134019"/>
                    <a:pt x="61665" y="1130495"/>
                    <a:pt x="52856" y="1128733"/>
                  </a:cubicBezTo>
                  <a:cubicBezTo>
                    <a:pt x="51094" y="1123447"/>
                    <a:pt x="48663" y="1118339"/>
                    <a:pt x="47570" y="1112876"/>
                  </a:cubicBezTo>
                  <a:cubicBezTo>
                    <a:pt x="41424" y="1082147"/>
                    <a:pt x="41189" y="1054450"/>
                    <a:pt x="36999" y="1023022"/>
                  </a:cubicBezTo>
                  <a:cubicBezTo>
                    <a:pt x="35902" y="1014792"/>
                    <a:pt x="31281" y="990443"/>
                    <a:pt x="26428" y="980738"/>
                  </a:cubicBezTo>
                  <a:cubicBezTo>
                    <a:pt x="23587" y="975056"/>
                    <a:pt x="19381" y="970167"/>
                    <a:pt x="15857" y="964881"/>
                  </a:cubicBezTo>
                  <a:cubicBezTo>
                    <a:pt x="3773" y="928625"/>
                    <a:pt x="18047" y="973637"/>
                    <a:pt x="5286" y="922597"/>
                  </a:cubicBezTo>
                  <a:cubicBezTo>
                    <a:pt x="3935" y="917192"/>
                    <a:pt x="1762" y="912026"/>
                    <a:pt x="0" y="906740"/>
                  </a:cubicBezTo>
                  <a:cubicBezTo>
                    <a:pt x="2260" y="877363"/>
                    <a:pt x="-1653" y="840879"/>
                    <a:pt x="1188" y="824615"/>
                  </a:cubicBezTo>
                  <a:cubicBezTo>
                    <a:pt x="4029" y="808351"/>
                    <a:pt x="10537" y="813020"/>
                    <a:pt x="17045" y="809155"/>
                  </a:cubicBezTo>
                  <a:cubicBezTo>
                    <a:pt x="23553" y="805290"/>
                    <a:pt x="34950" y="803187"/>
                    <a:pt x="40235" y="801425"/>
                  </a:cubicBezTo>
                  <a:cubicBezTo>
                    <a:pt x="43759" y="797901"/>
                    <a:pt x="54277" y="799333"/>
                    <a:pt x="58142" y="795743"/>
                  </a:cubicBezTo>
                  <a:cubicBezTo>
                    <a:pt x="62007" y="792153"/>
                    <a:pt x="62691" y="785409"/>
                    <a:pt x="63427" y="779887"/>
                  </a:cubicBezTo>
                  <a:cubicBezTo>
                    <a:pt x="66231" y="758857"/>
                    <a:pt x="65909" y="737490"/>
                    <a:pt x="68713" y="716460"/>
                  </a:cubicBezTo>
                  <a:cubicBezTo>
                    <a:pt x="71128" y="698344"/>
                    <a:pt x="76470" y="700945"/>
                    <a:pt x="84569" y="684747"/>
                  </a:cubicBezTo>
                  <a:cubicBezTo>
                    <a:pt x="87061" y="679764"/>
                    <a:pt x="88093" y="674176"/>
                    <a:pt x="89855" y="668890"/>
                  </a:cubicBezTo>
                  <a:cubicBezTo>
                    <a:pt x="88093" y="661843"/>
                    <a:pt x="88598" y="653792"/>
                    <a:pt x="84569" y="647748"/>
                  </a:cubicBezTo>
                  <a:cubicBezTo>
                    <a:pt x="81045" y="642463"/>
                    <a:pt x="73205" y="641669"/>
                    <a:pt x="68713" y="637177"/>
                  </a:cubicBezTo>
                  <a:cubicBezTo>
                    <a:pt x="64221" y="632685"/>
                    <a:pt x="62110" y="626280"/>
                    <a:pt x="58142" y="621320"/>
                  </a:cubicBezTo>
                  <a:cubicBezTo>
                    <a:pt x="55029" y="617429"/>
                    <a:pt x="51094" y="614273"/>
                    <a:pt x="47570" y="610749"/>
                  </a:cubicBezTo>
                  <a:lnTo>
                    <a:pt x="31714" y="563179"/>
                  </a:lnTo>
                  <a:lnTo>
                    <a:pt x="26428" y="547323"/>
                  </a:lnTo>
                  <a:lnTo>
                    <a:pt x="21143" y="531466"/>
                  </a:lnTo>
                  <a:cubicBezTo>
                    <a:pt x="22905" y="508562"/>
                    <a:pt x="24942" y="477256"/>
                    <a:pt x="26428" y="462754"/>
                  </a:cubicBezTo>
                  <a:cubicBezTo>
                    <a:pt x="27914" y="448252"/>
                    <a:pt x="27969" y="450750"/>
                    <a:pt x="30060" y="444452"/>
                  </a:cubicBezTo>
                  <a:cubicBezTo>
                    <a:pt x="32151" y="438154"/>
                    <a:pt x="34297" y="432485"/>
                    <a:pt x="38977" y="424964"/>
                  </a:cubicBezTo>
                  <a:cubicBezTo>
                    <a:pt x="43657" y="417443"/>
                    <a:pt x="62082" y="403267"/>
                    <a:pt x="58142" y="399327"/>
                  </a:cubicBezTo>
                  <a:cubicBezTo>
                    <a:pt x="54202" y="395387"/>
                    <a:pt x="47268" y="396534"/>
                    <a:pt x="42285" y="394042"/>
                  </a:cubicBezTo>
                  <a:cubicBezTo>
                    <a:pt x="19187" y="382494"/>
                    <a:pt x="661" y="379869"/>
                    <a:pt x="793" y="373295"/>
                  </a:cubicBez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t="-14000" r="6000"/>
              </a:stretch>
            </a:blipFill>
            <a:ln w="381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8 Forma libre"/>
            <p:cNvSpPr/>
            <p:nvPr/>
          </p:nvSpPr>
          <p:spPr>
            <a:xfrm>
              <a:off x="2073349" y="786809"/>
              <a:ext cx="837715" cy="1517198"/>
            </a:xfrm>
            <a:custGeom>
              <a:avLst/>
              <a:gdLst>
                <a:gd name="connsiteX0" fmla="*/ 250371 w 830942"/>
                <a:gd name="connsiteY0" fmla="*/ 3967 h 1843653"/>
                <a:gd name="connsiteX1" fmla="*/ 272142 w 830942"/>
                <a:gd name="connsiteY1" fmla="*/ 7595 h 1843653"/>
                <a:gd name="connsiteX2" fmla="*/ 297542 w 830942"/>
                <a:gd name="connsiteY2" fmla="*/ 11224 h 1843653"/>
                <a:gd name="connsiteX3" fmla="*/ 293914 w 830942"/>
                <a:gd name="connsiteY3" fmla="*/ 22110 h 1843653"/>
                <a:gd name="connsiteX4" fmla="*/ 286657 w 830942"/>
                <a:gd name="connsiteY4" fmla="*/ 32995 h 1843653"/>
                <a:gd name="connsiteX5" fmla="*/ 290285 w 830942"/>
                <a:gd name="connsiteY5" fmla="*/ 47510 h 1843653"/>
                <a:gd name="connsiteX6" fmla="*/ 301171 w 830942"/>
                <a:gd name="connsiteY6" fmla="*/ 51138 h 1843653"/>
                <a:gd name="connsiteX7" fmla="*/ 304800 w 830942"/>
                <a:gd name="connsiteY7" fmla="*/ 80167 h 1843653"/>
                <a:gd name="connsiteX8" fmla="*/ 308428 w 830942"/>
                <a:gd name="connsiteY8" fmla="*/ 91053 h 1843653"/>
                <a:gd name="connsiteX9" fmla="*/ 304800 w 830942"/>
                <a:gd name="connsiteY9" fmla="*/ 101938 h 1843653"/>
                <a:gd name="connsiteX10" fmla="*/ 312057 w 830942"/>
                <a:gd name="connsiteY10" fmla="*/ 130967 h 1843653"/>
                <a:gd name="connsiteX11" fmla="*/ 319314 w 830942"/>
                <a:gd name="connsiteY11" fmla="*/ 178138 h 1843653"/>
                <a:gd name="connsiteX12" fmla="*/ 315685 w 830942"/>
                <a:gd name="connsiteY12" fmla="*/ 196281 h 1843653"/>
                <a:gd name="connsiteX13" fmla="*/ 301171 w 830942"/>
                <a:gd name="connsiteY13" fmla="*/ 218053 h 1843653"/>
                <a:gd name="connsiteX14" fmla="*/ 297542 w 830942"/>
                <a:gd name="connsiteY14" fmla="*/ 228938 h 1843653"/>
                <a:gd name="connsiteX15" fmla="*/ 315685 w 830942"/>
                <a:gd name="connsiteY15" fmla="*/ 283367 h 1843653"/>
                <a:gd name="connsiteX16" fmla="*/ 319314 w 830942"/>
                <a:gd name="connsiteY16" fmla="*/ 294253 h 1843653"/>
                <a:gd name="connsiteX17" fmla="*/ 351971 w 830942"/>
                <a:gd name="connsiteY17" fmla="*/ 312395 h 1843653"/>
                <a:gd name="connsiteX18" fmla="*/ 362857 w 830942"/>
                <a:gd name="connsiteY18" fmla="*/ 319653 h 1843653"/>
                <a:gd name="connsiteX19" fmla="*/ 381000 w 830942"/>
                <a:gd name="connsiteY19" fmla="*/ 337795 h 1843653"/>
                <a:gd name="connsiteX20" fmla="*/ 391885 w 830942"/>
                <a:gd name="connsiteY20" fmla="*/ 341424 h 1843653"/>
                <a:gd name="connsiteX21" fmla="*/ 395514 w 830942"/>
                <a:gd name="connsiteY21" fmla="*/ 352310 h 1843653"/>
                <a:gd name="connsiteX22" fmla="*/ 417285 w 830942"/>
                <a:gd name="connsiteY22" fmla="*/ 366824 h 1843653"/>
                <a:gd name="connsiteX23" fmla="*/ 420914 w 830942"/>
                <a:gd name="connsiteY23" fmla="*/ 377710 h 1843653"/>
                <a:gd name="connsiteX24" fmla="*/ 439057 w 830942"/>
                <a:gd name="connsiteY24" fmla="*/ 395853 h 1843653"/>
                <a:gd name="connsiteX25" fmla="*/ 446314 w 830942"/>
                <a:gd name="connsiteY25" fmla="*/ 410367 h 1843653"/>
                <a:gd name="connsiteX26" fmla="*/ 468085 w 830942"/>
                <a:gd name="connsiteY26" fmla="*/ 413995 h 1843653"/>
                <a:gd name="connsiteX27" fmla="*/ 511628 w 830942"/>
                <a:gd name="connsiteY27" fmla="*/ 424881 h 1843653"/>
                <a:gd name="connsiteX28" fmla="*/ 533400 w 830942"/>
                <a:gd name="connsiteY28" fmla="*/ 439395 h 1843653"/>
                <a:gd name="connsiteX29" fmla="*/ 547914 w 830942"/>
                <a:gd name="connsiteY29" fmla="*/ 443024 h 1843653"/>
                <a:gd name="connsiteX30" fmla="*/ 558800 w 830942"/>
                <a:gd name="connsiteY30" fmla="*/ 446653 h 1843653"/>
                <a:gd name="connsiteX31" fmla="*/ 616857 w 830942"/>
                <a:gd name="connsiteY31" fmla="*/ 450281 h 1843653"/>
                <a:gd name="connsiteX32" fmla="*/ 631371 w 830942"/>
                <a:gd name="connsiteY32" fmla="*/ 493824 h 1843653"/>
                <a:gd name="connsiteX33" fmla="*/ 642257 w 830942"/>
                <a:gd name="connsiteY33" fmla="*/ 497453 h 1843653"/>
                <a:gd name="connsiteX34" fmla="*/ 653142 w 830942"/>
                <a:gd name="connsiteY34" fmla="*/ 519224 h 1843653"/>
                <a:gd name="connsiteX35" fmla="*/ 649514 w 830942"/>
                <a:gd name="connsiteY35" fmla="*/ 537367 h 1843653"/>
                <a:gd name="connsiteX36" fmla="*/ 642257 w 830942"/>
                <a:gd name="connsiteY36" fmla="*/ 548253 h 1843653"/>
                <a:gd name="connsiteX37" fmla="*/ 645885 w 830942"/>
                <a:gd name="connsiteY37" fmla="*/ 559138 h 1843653"/>
                <a:gd name="connsiteX38" fmla="*/ 656771 w 830942"/>
                <a:gd name="connsiteY38" fmla="*/ 566395 h 1843653"/>
                <a:gd name="connsiteX39" fmla="*/ 660400 w 830942"/>
                <a:gd name="connsiteY39" fmla="*/ 599053 h 1843653"/>
                <a:gd name="connsiteX40" fmla="*/ 674914 w 830942"/>
                <a:gd name="connsiteY40" fmla="*/ 602681 h 1843653"/>
                <a:gd name="connsiteX41" fmla="*/ 685800 w 830942"/>
                <a:gd name="connsiteY41" fmla="*/ 606310 h 1843653"/>
                <a:gd name="connsiteX42" fmla="*/ 685800 w 830942"/>
                <a:gd name="connsiteY42" fmla="*/ 638967 h 1843653"/>
                <a:gd name="connsiteX43" fmla="*/ 678542 w 830942"/>
                <a:gd name="connsiteY43" fmla="*/ 646224 h 1843653"/>
                <a:gd name="connsiteX44" fmla="*/ 674914 w 830942"/>
                <a:gd name="connsiteY44" fmla="*/ 657110 h 1843653"/>
                <a:gd name="connsiteX45" fmla="*/ 682171 w 830942"/>
                <a:gd name="connsiteY45" fmla="*/ 678881 h 1843653"/>
                <a:gd name="connsiteX46" fmla="*/ 678542 w 830942"/>
                <a:gd name="connsiteY46" fmla="*/ 726053 h 1843653"/>
                <a:gd name="connsiteX47" fmla="*/ 674914 w 830942"/>
                <a:gd name="connsiteY47" fmla="*/ 736938 h 1843653"/>
                <a:gd name="connsiteX48" fmla="*/ 667657 w 830942"/>
                <a:gd name="connsiteY48" fmla="*/ 780481 h 1843653"/>
                <a:gd name="connsiteX49" fmla="*/ 678542 w 830942"/>
                <a:gd name="connsiteY49" fmla="*/ 787738 h 1843653"/>
                <a:gd name="connsiteX50" fmla="*/ 696685 w 830942"/>
                <a:gd name="connsiteY50" fmla="*/ 791367 h 1843653"/>
                <a:gd name="connsiteX51" fmla="*/ 703942 w 830942"/>
                <a:gd name="connsiteY51" fmla="*/ 802253 h 1843653"/>
                <a:gd name="connsiteX52" fmla="*/ 714828 w 830942"/>
                <a:gd name="connsiteY52" fmla="*/ 827653 h 1843653"/>
                <a:gd name="connsiteX53" fmla="*/ 736600 w 830942"/>
                <a:gd name="connsiteY53" fmla="*/ 842167 h 1843653"/>
                <a:gd name="connsiteX54" fmla="*/ 772885 w 830942"/>
                <a:gd name="connsiteY54" fmla="*/ 842167 h 1843653"/>
                <a:gd name="connsiteX55" fmla="*/ 780142 w 830942"/>
                <a:gd name="connsiteY55" fmla="*/ 853053 h 1843653"/>
                <a:gd name="connsiteX56" fmla="*/ 801914 w 830942"/>
                <a:gd name="connsiteY56" fmla="*/ 856681 h 1843653"/>
                <a:gd name="connsiteX57" fmla="*/ 809171 w 830942"/>
                <a:gd name="connsiteY57" fmla="*/ 878453 h 1843653"/>
                <a:gd name="connsiteX58" fmla="*/ 830942 w 830942"/>
                <a:gd name="connsiteY58" fmla="*/ 885710 h 1843653"/>
                <a:gd name="connsiteX59" fmla="*/ 827314 w 830942"/>
                <a:gd name="connsiteY59" fmla="*/ 914738 h 1843653"/>
                <a:gd name="connsiteX60" fmla="*/ 798285 w 830942"/>
                <a:gd name="connsiteY60" fmla="*/ 925624 h 1843653"/>
                <a:gd name="connsiteX61" fmla="*/ 783771 w 830942"/>
                <a:gd name="connsiteY61" fmla="*/ 947395 h 1843653"/>
                <a:gd name="connsiteX62" fmla="*/ 776514 w 830942"/>
                <a:gd name="connsiteY62" fmla="*/ 954653 h 1843653"/>
                <a:gd name="connsiteX63" fmla="*/ 758371 w 830942"/>
                <a:gd name="connsiteY63" fmla="*/ 972795 h 1843653"/>
                <a:gd name="connsiteX64" fmla="*/ 751114 w 830942"/>
                <a:gd name="connsiteY64" fmla="*/ 1027224 h 1843653"/>
                <a:gd name="connsiteX65" fmla="*/ 754742 w 830942"/>
                <a:gd name="connsiteY65" fmla="*/ 1038110 h 1843653"/>
                <a:gd name="connsiteX66" fmla="*/ 769257 w 830942"/>
                <a:gd name="connsiteY66" fmla="*/ 1056253 h 1843653"/>
                <a:gd name="connsiteX67" fmla="*/ 776514 w 830942"/>
                <a:gd name="connsiteY67" fmla="*/ 1078024 h 1843653"/>
                <a:gd name="connsiteX68" fmla="*/ 780142 w 830942"/>
                <a:gd name="connsiteY68" fmla="*/ 1088910 h 1843653"/>
                <a:gd name="connsiteX69" fmla="*/ 769257 w 830942"/>
                <a:gd name="connsiteY69" fmla="*/ 1092538 h 1843653"/>
                <a:gd name="connsiteX70" fmla="*/ 762000 w 830942"/>
                <a:gd name="connsiteY70" fmla="*/ 1103424 h 1843653"/>
                <a:gd name="connsiteX71" fmla="*/ 754742 w 830942"/>
                <a:gd name="connsiteY71" fmla="*/ 1128824 h 1843653"/>
                <a:gd name="connsiteX72" fmla="*/ 747485 w 830942"/>
                <a:gd name="connsiteY72" fmla="*/ 1139710 h 1843653"/>
                <a:gd name="connsiteX73" fmla="*/ 736600 w 830942"/>
                <a:gd name="connsiteY73" fmla="*/ 1205024 h 1843653"/>
                <a:gd name="connsiteX74" fmla="*/ 718457 w 830942"/>
                <a:gd name="connsiteY74" fmla="*/ 1241310 h 1843653"/>
                <a:gd name="connsiteX75" fmla="*/ 678542 w 830942"/>
                <a:gd name="connsiteY75" fmla="*/ 1244938 h 1843653"/>
                <a:gd name="connsiteX76" fmla="*/ 660400 w 830942"/>
                <a:gd name="connsiteY76" fmla="*/ 1277595 h 1843653"/>
                <a:gd name="connsiteX77" fmla="*/ 653142 w 830942"/>
                <a:gd name="connsiteY77" fmla="*/ 1332024 h 1843653"/>
                <a:gd name="connsiteX78" fmla="*/ 645885 w 830942"/>
                <a:gd name="connsiteY78" fmla="*/ 1353795 h 1843653"/>
                <a:gd name="connsiteX79" fmla="*/ 638628 w 830942"/>
                <a:gd name="connsiteY79" fmla="*/ 1364681 h 1843653"/>
                <a:gd name="connsiteX80" fmla="*/ 631371 w 830942"/>
                <a:gd name="connsiteY80" fmla="*/ 1386453 h 1843653"/>
                <a:gd name="connsiteX81" fmla="*/ 627742 w 830942"/>
                <a:gd name="connsiteY81" fmla="*/ 1400967 h 1843653"/>
                <a:gd name="connsiteX82" fmla="*/ 609600 w 830942"/>
                <a:gd name="connsiteY82" fmla="*/ 1422738 h 1843653"/>
                <a:gd name="connsiteX83" fmla="*/ 591457 w 830942"/>
                <a:gd name="connsiteY83" fmla="*/ 1451767 h 1843653"/>
                <a:gd name="connsiteX84" fmla="*/ 584200 w 830942"/>
                <a:gd name="connsiteY84" fmla="*/ 1462653 h 1843653"/>
                <a:gd name="connsiteX85" fmla="*/ 576942 w 830942"/>
                <a:gd name="connsiteY85" fmla="*/ 1469910 h 1843653"/>
                <a:gd name="connsiteX86" fmla="*/ 573314 w 830942"/>
                <a:gd name="connsiteY86" fmla="*/ 1488053 h 1843653"/>
                <a:gd name="connsiteX87" fmla="*/ 569685 w 830942"/>
                <a:gd name="connsiteY87" fmla="*/ 1498938 h 1843653"/>
                <a:gd name="connsiteX88" fmla="*/ 566057 w 830942"/>
                <a:gd name="connsiteY88" fmla="*/ 1517081 h 1843653"/>
                <a:gd name="connsiteX89" fmla="*/ 551542 w 830942"/>
                <a:gd name="connsiteY89" fmla="*/ 1538853 h 1843653"/>
                <a:gd name="connsiteX90" fmla="*/ 551542 w 830942"/>
                <a:gd name="connsiteY90" fmla="*/ 1560624 h 1843653"/>
                <a:gd name="connsiteX91" fmla="*/ 562428 w 830942"/>
                <a:gd name="connsiteY91" fmla="*/ 1564253 h 1843653"/>
                <a:gd name="connsiteX92" fmla="*/ 562428 w 830942"/>
                <a:gd name="connsiteY92" fmla="*/ 1604167 h 1843653"/>
                <a:gd name="connsiteX93" fmla="*/ 558800 w 830942"/>
                <a:gd name="connsiteY93" fmla="*/ 1618681 h 1843653"/>
                <a:gd name="connsiteX94" fmla="*/ 551542 w 830942"/>
                <a:gd name="connsiteY94" fmla="*/ 1625938 h 1843653"/>
                <a:gd name="connsiteX95" fmla="*/ 537028 w 830942"/>
                <a:gd name="connsiteY95" fmla="*/ 1647710 h 1843653"/>
                <a:gd name="connsiteX96" fmla="*/ 533400 w 830942"/>
                <a:gd name="connsiteY96" fmla="*/ 1658595 h 1843653"/>
                <a:gd name="connsiteX97" fmla="*/ 511628 w 830942"/>
                <a:gd name="connsiteY97" fmla="*/ 1665853 h 1843653"/>
                <a:gd name="connsiteX98" fmla="*/ 478971 w 830942"/>
                <a:gd name="connsiteY98" fmla="*/ 1673110 h 1843653"/>
                <a:gd name="connsiteX99" fmla="*/ 449942 w 830942"/>
                <a:gd name="connsiteY99" fmla="*/ 1694881 h 1843653"/>
                <a:gd name="connsiteX100" fmla="*/ 424542 w 830942"/>
                <a:gd name="connsiteY100" fmla="*/ 1723910 h 1843653"/>
                <a:gd name="connsiteX101" fmla="*/ 391885 w 830942"/>
                <a:gd name="connsiteY101" fmla="*/ 1734795 h 1843653"/>
                <a:gd name="connsiteX102" fmla="*/ 381000 w 830942"/>
                <a:gd name="connsiteY102" fmla="*/ 1738424 h 1843653"/>
                <a:gd name="connsiteX103" fmla="*/ 351971 w 830942"/>
                <a:gd name="connsiteY103" fmla="*/ 1767453 h 1843653"/>
                <a:gd name="connsiteX104" fmla="*/ 341085 w 830942"/>
                <a:gd name="connsiteY104" fmla="*/ 1778338 h 1843653"/>
                <a:gd name="connsiteX105" fmla="*/ 315685 w 830942"/>
                <a:gd name="connsiteY105" fmla="*/ 1807367 h 1843653"/>
                <a:gd name="connsiteX106" fmla="*/ 312057 w 830942"/>
                <a:gd name="connsiteY106" fmla="*/ 1818253 h 1843653"/>
                <a:gd name="connsiteX107" fmla="*/ 304800 w 830942"/>
                <a:gd name="connsiteY107" fmla="*/ 1829138 h 1843653"/>
                <a:gd name="connsiteX108" fmla="*/ 301171 w 830942"/>
                <a:gd name="connsiteY108" fmla="*/ 1843653 h 1843653"/>
                <a:gd name="connsiteX109" fmla="*/ 293914 w 830942"/>
                <a:gd name="connsiteY109" fmla="*/ 1836395 h 1843653"/>
                <a:gd name="connsiteX110" fmla="*/ 286657 w 830942"/>
                <a:gd name="connsiteY110" fmla="*/ 1814624 h 1843653"/>
                <a:gd name="connsiteX111" fmla="*/ 272142 w 830942"/>
                <a:gd name="connsiteY111" fmla="*/ 1796481 h 1843653"/>
                <a:gd name="connsiteX112" fmla="*/ 268514 w 830942"/>
                <a:gd name="connsiteY112" fmla="*/ 1785595 h 1843653"/>
                <a:gd name="connsiteX113" fmla="*/ 257628 w 830942"/>
                <a:gd name="connsiteY113" fmla="*/ 1763824 h 1843653"/>
                <a:gd name="connsiteX114" fmla="*/ 254000 w 830942"/>
                <a:gd name="connsiteY114" fmla="*/ 1731167 h 1843653"/>
                <a:gd name="connsiteX115" fmla="*/ 235857 w 830942"/>
                <a:gd name="connsiteY115" fmla="*/ 1636824 h 1843653"/>
                <a:gd name="connsiteX116" fmla="*/ 224971 w 830942"/>
                <a:gd name="connsiteY116" fmla="*/ 1629567 h 1843653"/>
                <a:gd name="connsiteX117" fmla="*/ 206828 w 830942"/>
                <a:gd name="connsiteY117" fmla="*/ 1611424 h 1843653"/>
                <a:gd name="connsiteX118" fmla="*/ 188685 w 830942"/>
                <a:gd name="connsiteY118" fmla="*/ 1593281 h 1843653"/>
                <a:gd name="connsiteX119" fmla="*/ 185057 w 830942"/>
                <a:gd name="connsiteY119" fmla="*/ 1582395 h 1843653"/>
                <a:gd name="connsiteX120" fmla="*/ 174171 w 830942"/>
                <a:gd name="connsiteY120" fmla="*/ 1575138 h 1843653"/>
                <a:gd name="connsiteX121" fmla="*/ 206828 w 830942"/>
                <a:gd name="connsiteY121" fmla="*/ 1556995 h 1843653"/>
                <a:gd name="connsiteX122" fmla="*/ 221342 w 830942"/>
                <a:gd name="connsiteY122" fmla="*/ 1535224 h 1843653"/>
                <a:gd name="connsiteX123" fmla="*/ 228600 w 830942"/>
                <a:gd name="connsiteY123" fmla="*/ 1527967 h 1843653"/>
                <a:gd name="connsiteX124" fmla="*/ 250371 w 830942"/>
                <a:gd name="connsiteY124" fmla="*/ 1520710 h 1843653"/>
                <a:gd name="connsiteX125" fmla="*/ 268514 w 830942"/>
                <a:gd name="connsiteY125" fmla="*/ 1506195 h 1843653"/>
                <a:gd name="connsiteX126" fmla="*/ 272142 w 830942"/>
                <a:gd name="connsiteY126" fmla="*/ 1495310 h 1843653"/>
                <a:gd name="connsiteX127" fmla="*/ 268514 w 830942"/>
                <a:gd name="connsiteY127" fmla="*/ 1477167 h 1843653"/>
                <a:gd name="connsiteX128" fmla="*/ 235857 w 830942"/>
                <a:gd name="connsiteY128" fmla="*/ 1473538 h 1843653"/>
                <a:gd name="connsiteX129" fmla="*/ 214085 w 830942"/>
                <a:gd name="connsiteY129" fmla="*/ 1469910 h 1843653"/>
                <a:gd name="connsiteX130" fmla="*/ 206828 w 830942"/>
                <a:gd name="connsiteY130" fmla="*/ 1459024 h 1843653"/>
                <a:gd name="connsiteX131" fmla="*/ 195942 w 830942"/>
                <a:gd name="connsiteY131" fmla="*/ 1451767 h 1843653"/>
                <a:gd name="connsiteX132" fmla="*/ 185057 w 830942"/>
                <a:gd name="connsiteY132" fmla="*/ 1429995 h 1843653"/>
                <a:gd name="connsiteX133" fmla="*/ 174171 w 830942"/>
                <a:gd name="connsiteY133" fmla="*/ 1426367 h 1843653"/>
                <a:gd name="connsiteX134" fmla="*/ 159657 w 830942"/>
                <a:gd name="connsiteY134" fmla="*/ 1408224 h 1843653"/>
                <a:gd name="connsiteX135" fmla="*/ 152400 w 830942"/>
                <a:gd name="connsiteY135" fmla="*/ 1397338 h 1843653"/>
                <a:gd name="connsiteX136" fmla="*/ 137885 w 830942"/>
                <a:gd name="connsiteY136" fmla="*/ 1379195 h 1843653"/>
                <a:gd name="connsiteX137" fmla="*/ 134257 w 830942"/>
                <a:gd name="connsiteY137" fmla="*/ 1368310 h 1843653"/>
                <a:gd name="connsiteX138" fmla="*/ 127000 w 830942"/>
                <a:gd name="connsiteY138" fmla="*/ 1357424 h 1843653"/>
                <a:gd name="connsiteX139" fmla="*/ 112485 w 830942"/>
                <a:gd name="connsiteY139" fmla="*/ 1328395 h 1843653"/>
                <a:gd name="connsiteX140" fmla="*/ 101600 w 830942"/>
                <a:gd name="connsiteY140" fmla="*/ 1321138 h 1843653"/>
                <a:gd name="connsiteX141" fmla="*/ 94342 w 830942"/>
                <a:gd name="connsiteY141" fmla="*/ 1299367 h 1843653"/>
                <a:gd name="connsiteX142" fmla="*/ 87085 w 830942"/>
                <a:gd name="connsiteY142" fmla="*/ 1273967 h 1843653"/>
                <a:gd name="connsiteX143" fmla="*/ 79828 w 830942"/>
                <a:gd name="connsiteY143" fmla="*/ 1215910 h 1843653"/>
                <a:gd name="connsiteX144" fmla="*/ 76200 w 830942"/>
                <a:gd name="connsiteY144" fmla="*/ 1194138 h 1843653"/>
                <a:gd name="connsiteX145" fmla="*/ 68942 w 830942"/>
                <a:gd name="connsiteY145" fmla="*/ 1143338 h 1843653"/>
                <a:gd name="connsiteX146" fmla="*/ 61685 w 830942"/>
                <a:gd name="connsiteY146" fmla="*/ 1132453 h 1843653"/>
                <a:gd name="connsiteX147" fmla="*/ 54428 w 830942"/>
                <a:gd name="connsiteY147" fmla="*/ 1110681 h 1843653"/>
                <a:gd name="connsiteX148" fmla="*/ 50800 w 830942"/>
                <a:gd name="connsiteY148" fmla="*/ 1099795 h 1843653"/>
                <a:gd name="connsiteX149" fmla="*/ 43542 w 830942"/>
                <a:gd name="connsiteY149" fmla="*/ 1048995 h 1843653"/>
                <a:gd name="connsiteX150" fmla="*/ 39914 w 830942"/>
                <a:gd name="connsiteY150" fmla="*/ 1034481 h 1843653"/>
                <a:gd name="connsiteX151" fmla="*/ 32657 w 830942"/>
                <a:gd name="connsiteY151" fmla="*/ 1012710 h 1843653"/>
                <a:gd name="connsiteX152" fmla="*/ 29028 w 830942"/>
                <a:gd name="connsiteY152" fmla="*/ 998195 h 1843653"/>
                <a:gd name="connsiteX153" fmla="*/ 21771 w 830942"/>
                <a:gd name="connsiteY153" fmla="*/ 972795 h 1843653"/>
                <a:gd name="connsiteX154" fmla="*/ 14514 w 830942"/>
                <a:gd name="connsiteY154" fmla="*/ 932881 h 1843653"/>
                <a:gd name="connsiteX155" fmla="*/ 10885 w 830942"/>
                <a:gd name="connsiteY155" fmla="*/ 918367 h 1843653"/>
                <a:gd name="connsiteX156" fmla="*/ 18142 w 830942"/>
                <a:gd name="connsiteY156" fmla="*/ 889338 h 1843653"/>
                <a:gd name="connsiteX157" fmla="*/ 25400 w 830942"/>
                <a:gd name="connsiteY157" fmla="*/ 882081 h 1843653"/>
                <a:gd name="connsiteX158" fmla="*/ 39914 w 830942"/>
                <a:gd name="connsiteY158" fmla="*/ 860310 h 1843653"/>
                <a:gd name="connsiteX159" fmla="*/ 47171 w 830942"/>
                <a:gd name="connsiteY159" fmla="*/ 849424 h 1843653"/>
                <a:gd name="connsiteX160" fmla="*/ 58057 w 830942"/>
                <a:gd name="connsiteY160" fmla="*/ 845795 h 1843653"/>
                <a:gd name="connsiteX161" fmla="*/ 76200 w 830942"/>
                <a:gd name="connsiteY161" fmla="*/ 827653 h 1843653"/>
                <a:gd name="connsiteX162" fmla="*/ 83457 w 830942"/>
                <a:gd name="connsiteY162" fmla="*/ 820395 h 1843653"/>
                <a:gd name="connsiteX163" fmla="*/ 90714 w 830942"/>
                <a:gd name="connsiteY163" fmla="*/ 809510 h 1843653"/>
                <a:gd name="connsiteX164" fmla="*/ 101600 w 830942"/>
                <a:gd name="connsiteY164" fmla="*/ 805881 h 1843653"/>
                <a:gd name="connsiteX165" fmla="*/ 112485 w 830942"/>
                <a:gd name="connsiteY165" fmla="*/ 798624 h 1843653"/>
                <a:gd name="connsiteX166" fmla="*/ 134257 w 830942"/>
                <a:gd name="connsiteY166" fmla="*/ 791367 h 1843653"/>
                <a:gd name="connsiteX167" fmla="*/ 145142 w 830942"/>
                <a:gd name="connsiteY167" fmla="*/ 787738 h 1843653"/>
                <a:gd name="connsiteX168" fmla="*/ 141514 w 830942"/>
                <a:gd name="connsiteY168" fmla="*/ 769595 h 1843653"/>
                <a:gd name="connsiteX169" fmla="*/ 119742 w 830942"/>
                <a:gd name="connsiteY169" fmla="*/ 755081 h 1843653"/>
                <a:gd name="connsiteX170" fmla="*/ 116114 w 830942"/>
                <a:gd name="connsiteY170" fmla="*/ 744195 h 1843653"/>
                <a:gd name="connsiteX171" fmla="*/ 105228 w 830942"/>
                <a:gd name="connsiteY171" fmla="*/ 740567 h 1843653"/>
                <a:gd name="connsiteX172" fmla="*/ 94342 w 830942"/>
                <a:gd name="connsiteY172" fmla="*/ 733310 h 1843653"/>
                <a:gd name="connsiteX173" fmla="*/ 87085 w 830942"/>
                <a:gd name="connsiteY173" fmla="*/ 722424 h 1843653"/>
                <a:gd name="connsiteX174" fmla="*/ 87085 w 830942"/>
                <a:gd name="connsiteY174" fmla="*/ 675253 h 1843653"/>
                <a:gd name="connsiteX175" fmla="*/ 94342 w 830942"/>
                <a:gd name="connsiteY175" fmla="*/ 667995 h 1843653"/>
                <a:gd name="connsiteX176" fmla="*/ 116114 w 830942"/>
                <a:gd name="connsiteY176" fmla="*/ 660738 h 1843653"/>
                <a:gd name="connsiteX177" fmla="*/ 123371 w 830942"/>
                <a:gd name="connsiteY177" fmla="*/ 638967 h 1843653"/>
                <a:gd name="connsiteX178" fmla="*/ 130628 w 830942"/>
                <a:gd name="connsiteY178" fmla="*/ 628081 h 1843653"/>
                <a:gd name="connsiteX179" fmla="*/ 134257 w 830942"/>
                <a:gd name="connsiteY179" fmla="*/ 617195 h 1843653"/>
                <a:gd name="connsiteX180" fmla="*/ 152400 w 830942"/>
                <a:gd name="connsiteY180" fmla="*/ 599053 h 1843653"/>
                <a:gd name="connsiteX181" fmla="*/ 159657 w 830942"/>
                <a:gd name="connsiteY181" fmla="*/ 591795 h 1843653"/>
                <a:gd name="connsiteX182" fmla="*/ 156028 w 830942"/>
                <a:gd name="connsiteY182" fmla="*/ 580910 h 1843653"/>
                <a:gd name="connsiteX183" fmla="*/ 148771 w 830942"/>
                <a:gd name="connsiteY183" fmla="*/ 570024 h 1843653"/>
                <a:gd name="connsiteX184" fmla="*/ 152400 w 830942"/>
                <a:gd name="connsiteY184" fmla="*/ 540995 h 1843653"/>
                <a:gd name="connsiteX185" fmla="*/ 166914 w 830942"/>
                <a:gd name="connsiteY185" fmla="*/ 519224 h 1843653"/>
                <a:gd name="connsiteX186" fmla="*/ 156028 w 830942"/>
                <a:gd name="connsiteY186" fmla="*/ 493824 h 1843653"/>
                <a:gd name="connsiteX187" fmla="*/ 145142 w 830942"/>
                <a:gd name="connsiteY187" fmla="*/ 490195 h 1843653"/>
                <a:gd name="connsiteX188" fmla="*/ 134257 w 830942"/>
                <a:gd name="connsiteY188" fmla="*/ 468424 h 1843653"/>
                <a:gd name="connsiteX189" fmla="*/ 123371 w 830942"/>
                <a:gd name="connsiteY189" fmla="*/ 424881 h 1843653"/>
                <a:gd name="connsiteX190" fmla="*/ 119742 w 830942"/>
                <a:gd name="connsiteY190" fmla="*/ 406738 h 1843653"/>
                <a:gd name="connsiteX191" fmla="*/ 112485 w 830942"/>
                <a:gd name="connsiteY191" fmla="*/ 384967 h 1843653"/>
                <a:gd name="connsiteX192" fmla="*/ 101600 w 830942"/>
                <a:gd name="connsiteY192" fmla="*/ 363195 h 1843653"/>
                <a:gd name="connsiteX193" fmla="*/ 94342 w 830942"/>
                <a:gd name="connsiteY193" fmla="*/ 355938 h 1843653"/>
                <a:gd name="connsiteX194" fmla="*/ 61685 w 830942"/>
                <a:gd name="connsiteY194" fmla="*/ 345053 h 1843653"/>
                <a:gd name="connsiteX195" fmla="*/ 39914 w 830942"/>
                <a:gd name="connsiteY195" fmla="*/ 337795 h 1843653"/>
                <a:gd name="connsiteX196" fmla="*/ 21771 w 830942"/>
                <a:gd name="connsiteY196" fmla="*/ 334167 h 1843653"/>
                <a:gd name="connsiteX197" fmla="*/ 0 w 830942"/>
                <a:gd name="connsiteY197" fmla="*/ 326910 h 1843653"/>
                <a:gd name="connsiteX198" fmla="*/ 3628 w 830942"/>
                <a:gd name="connsiteY198" fmla="*/ 305138 h 1843653"/>
                <a:gd name="connsiteX199" fmla="*/ 21771 w 830942"/>
                <a:gd name="connsiteY199" fmla="*/ 301510 h 1843653"/>
                <a:gd name="connsiteX200" fmla="*/ 43542 w 830942"/>
                <a:gd name="connsiteY200" fmla="*/ 294253 h 1843653"/>
                <a:gd name="connsiteX201" fmla="*/ 54428 w 830942"/>
                <a:gd name="connsiteY201" fmla="*/ 290624 h 1843653"/>
                <a:gd name="connsiteX202" fmla="*/ 65314 w 830942"/>
                <a:gd name="connsiteY202" fmla="*/ 286995 h 1843653"/>
                <a:gd name="connsiteX203" fmla="*/ 72571 w 830942"/>
                <a:gd name="connsiteY203" fmla="*/ 276110 h 1843653"/>
                <a:gd name="connsiteX204" fmla="*/ 76200 w 830942"/>
                <a:gd name="connsiteY204" fmla="*/ 265224 h 1843653"/>
                <a:gd name="connsiteX205" fmla="*/ 87085 w 830942"/>
                <a:gd name="connsiteY205" fmla="*/ 257967 h 1843653"/>
                <a:gd name="connsiteX206" fmla="*/ 94342 w 830942"/>
                <a:gd name="connsiteY206" fmla="*/ 247081 h 1843653"/>
                <a:gd name="connsiteX207" fmla="*/ 101600 w 830942"/>
                <a:gd name="connsiteY207" fmla="*/ 239824 h 1843653"/>
                <a:gd name="connsiteX208" fmla="*/ 108857 w 830942"/>
                <a:gd name="connsiteY208" fmla="*/ 218053 h 1843653"/>
                <a:gd name="connsiteX209" fmla="*/ 116114 w 830942"/>
                <a:gd name="connsiteY209" fmla="*/ 196281 h 1843653"/>
                <a:gd name="connsiteX210" fmla="*/ 119742 w 830942"/>
                <a:gd name="connsiteY210" fmla="*/ 185395 h 1843653"/>
                <a:gd name="connsiteX211" fmla="*/ 127000 w 830942"/>
                <a:gd name="connsiteY211" fmla="*/ 178138 h 1843653"/>
                <a:gd name="connsiteX212" fmla="*/ 148771 w 830942"/>
                <a:gd name="connsiteY212" fmla="*/ 185395 h 1843653"/>
                <a:gd name="connsiteX213" fmla="*/ 159657 w 830942"/>
                <a:gd name="connsiteY213" fmla="*/ 189024 h 1843653"/>
                <a:gd name="connsiteX214" fmla="*/ 170542 w 830942"/>
                <a:gd name="connsiteY214" fmla="*/ 167253 h 1843653"/>
                <a:gd name="connsiteX215" fmla="*/ 192314 w 830942"/>
                <a:gd name="connsiteY215" fmla="*/ 159995 h 1843653"/>
                <a:gd name="connsiteX216" fmla="*/ 199571 w 830942"/>
                <a:gd name="connsiteY216" fmla="*/ 149110 h 1843653"/>
                <a:gd name="connsiteX217" fmla="*/ 206828 w 830942"/>
                <a:gd name="connsiteY217" fmla="*/ 127338 h 1843653"/>
                <a:gd name="connsiteX218" fmla="*/ 203200 w 830942"/>
                <a:gd name="connsiteY218" fmla="*/ 101938 h 1843653"/>
                <a:gd name="connsiteX219" fmla="*/ 195942 w 830942"/>
                <a:gd name="connsiteY219" fmla="*/ 80167 h 1843653"/>
                <a:gd name="connsiteX220" fmla="*/ 188685 w 830942"/>
                <a:gd name="connsiteY220" fmla="*/ 58395 h 1843653"/>
                <a:gd name="connsiteX221" fmla="*/ 185057 w 830942"/>
                <a:gd name="connsiteY221" fmla="*/ 47510 h 1843653"/>
                <a:gd name="connsiteX222" fmla="*/ 170542 w 830942"/>
                <a:gd name="connsiteY222" fmla="*/ 25738 h 1843653"/>
                <a:gd name="connsiteX223" fmla="*/ 174171 w 830942"/>
                <a:gd name="connsiteY223" fmla="*/ 7595 h 1843653"/>
                <a:gd name="connsiteX224" fmla="*/ 195942 w 830942"/>
                <a:gd name="connsiteY224" fmla="*/ 338 h 1843653"/>
                <a:gd name="connsiteX225" fmla="*/ 254000 w 830942"/>
                <a:gd name="connsiteY225" fmla="*/ 11224 h 1843653"/>
                <a:gd name="connsiteX226" fmla="*/ 250371 w 830942"/>
                <a:gd name="connsiteY226" fmla="*/ 3967 h 1843653"/>
                <a:gd name="connsiteX0" fmla="*/ 238464 w 830942"/>
                <a:gd name="connsiteY0" fmla="*/ 0 h 1856354"/>
                <a:gd name="connsiteX1" fmla="*/ 272142 w 830942"/>
                <a:gd name="connsiteY1" fmla="*/ 20296 h 1856354"/>
                <a:gd name="connsiteX2" fmla="*/ 297542 w 830942"/>
                <a:gd name="connsiteY2" fmla="*/ 23925 h 1856354"/>
                <a:gd name="connsiteX3" fmla="*/ 293914 w 830942"/>
                <a:gd name="connsiteY3" fmla="*/ 34811 h 1856354"/>
                <a:gd name="connsiteX4" fmla="*/ 286657 w 830942"/>
                <a:gd name="connsiteY4" fmla="*/ 45696 h 1856354"/>
                <a:gd name="connsiteX5" fmla="*/ 290285 w 830942"/>
                <a:gd name="connsiteY5" fmla="*/ 60211 h 1856354"/>
                <a:gd name="connsiteX6" fmla="*/ 301171 w 830942"/>
                <a:gd name="connsiteY6" fmla="*/ 63839 h 1856354"/>
                <a:gd name="connsiteX7" fmla="*/ 304800 w 830942"/>
                <a:gd name="connsiteY7" fmla="*/ 92868 h 1856354"/>
                <a:gd name="connsiteX8" fmla="*/ 308428 w 830942"/>
                <a:gd name="connsiteY8" fmla="*/ 103754 h 1856354"/>
                <a:gd name="connsiteX9" fmla="*/ 304800 w 830942"/>
                <a:gd name="connsiteY9" fmla="*/ 114639 h 1856354"/>
                <a:gd name="connsiteX10" fmla="*/ 312057 w 830942"/>
                <a:gd name="connsiteY10" fmla="*/ 143668 h 1856354"/>
                <a:gd name="connsiteX11" fmla="*/ 319314 w 830942"/>
                <a:gd name="connsiteY11" fmla="*/ 190839 h 1856354"/>
                <a:gd name="connsiteX12" fmla="*/ 315685 w 830942"/>
                <a:gd name="connsiteY12" fmla="*/ 208982 h 1856354"/>
                <a:gd name="connsiteX13" fmla="*/ 301171 w 830942"/>
                <a:gd name="connsiteY13" fmla="*/ 230754 h 1856354"/>
                <a:gd name="connsiteX14" fmla="*/ 297542 w 830942"/>
                <a:gd name="connsiteY14" fmla="*/ 241639 h 1856354"/>
                <a:gd name="connsiteX15" fmla="*/ 315685 w 830942"/>
                <a:gd name="connsiteY15" fmla="*/ 296068 h 1856354"/>
                <a:gd name="connsiteX16" fmla="*/ 319314 w 830942"/>
                <a:gd name="connsiteY16" fmla="*/ 306954 h 1856354"/>
                <a:gd name="connsiteX17" fmla="*/ 351971 w 830942"/>
                <a:gd name="connsiteY17" fmla="*/ 325096 h 1856354"/>
                <a:gd name="connsiteX18" fmla="*/ 362857 w 830942"/>
                <a:gd name="connsiteY18" fmla="*/ 332354 h 1856354"/>
                <a:gd name="connsiteX19" fmla="*/ 381000 w 830942"/>
                <a:gd name="connsiteY19" fmla="*/ 350496 h 1856354"/>
                <a:gd name="connsiteX20" fmla="*/ 391885 w 830942"/>
                <a:gd name="connsiteY20" fmla="*/ 354125 h 1856354"/>
                <a:gd name="connsiteX21" fmla="*/ 395514 w 830942"/>
                <a:gd name="connsiteY21" fmla="*/ 365011 h 1856354"/>
                <a:gd name="connsiteX22" fmla="*/ 417285 w 830942"/>
                <a:gd name="connsiteY22" fmla="*/ 379525 h 1856354"/>
                <a:gd name="connsiteX23" fmla="*/ 420914 w 830942"/>
                <a:gd name="connsiteY23" fmla="*/ 390411 h 1856354"/>
                <a:gd name="connsiteX24" fmla="*/ 439057 w 830942"/>
                <a:gd name="connsiteY24" fmla="*/ 408554 h 1856354"/>
                <a:gd name="connsiteX25" fmla="*/ 446314 w 830942"/>
                <a:gd name="connsiteY25" fmla="*/ 423068 h 1856354"/>
                <a:gd name="connsiteX26" fmla="*/ 468085 w 830942"/>
                <a:gd name="connsiteY26" fmla="*/ 426696 h 1856354"/>
                <a:gd name="connsiteX27" fmla="*/ 511628 w 830942"/>
                <a:gd name="connsiteY27" fmla="*/ 437582 h 1856354"/>
                <a:gd name="connsiteX28" fmla="*/ 533400 w 830942"/>
                <a:gd name="connsiteY28" fmla="*/ 452096 h 1856354"/>
                <a:gd name="connsiteX29" fmla="*/ 547914 w 830942"/>
                <a:gd name="connsiteY29" fmla="*/ 455725 h 1856354"/>
                <a:gd name="connsiteX30" fmla="*/ 558800 w 830942"/>
                <a:gd name="connsiteY30" fmla="*/ 459354 h 1856354"/>
                <a:gd name="connsiteX31" fmla="*/ 616857 w 830942"/>
                <a:gd name="connsiteY31" fmla="*/ 462982 h 1856354"/>
                <a:gd name="connsiteX32" fmla="*/ 631371 w 830942"/>
                <a:gd name="connsiteY32" fmla="*/ 506525 h 1856354"/>
                <a:gd name="connsiteX33" fmla="*/ 642257 w 830942"/>
                <a:gd name="connsiteY33" fmla="*/ 510154 h 1856354"/>
                <a:gd name="connsiteX34" fmla="*/ 653142 w 830942"/>
                <a:gd name="connsiteY34" fmla="*/ 531925 h 1856354"/>
                <a:gd name="connsiteX35" fmla="*/ 649514 w 830942"/>
                <a:gd name="connsiteY35" fmla="*/ 550068 h 1856354"/>
                <a:gd name="connsiteX36" fmla="*/ 642257 w 830942"/>
                <a:gd name="connsiteY36" fmla="*/ 560954 h 1856354"/>
                <a:gd name="connsiteX37" fmla="*/ 645885 w 830942"/>
                <a:gd name="connsiteY37" fmla="*/ 571839 h 1856354"/>
                <a:gd name="connsiteX38" fmla="*/ 656771 w 830942"/>
                <a:gd name="connsiteY38" fmla="*/ 579096 h 1856354"/>
                <a:gd name="connsiteX39" fmla="*/ 660400 w 830942"/>
                <a:gd name="connsiteY39" fmla="*/ 611754 h 1856354"/>
                <a:gd name="connsiteX40" fmla="*/ 674914 w 830942"/>
                <a:gd name="connsiteY40" fmla="*/ 615382 h 1856354"/>
                <a:gd name="connsiteX41" fmla="*/ 685800 w 830942"/>
                <a:gd name="connsiteY41" fmla="*/ 619011 h 1856354"/>
                <a:gd name="connsiteX42" fmla="*/ 685800 w 830942"/>
                <a:gd name="connsiteY42" fmla="*/ 651668 h 1856354"/>
                <a:gd name="connsiteX43" fmla="*/ 678542 w 830942"/>
                <a:gd name="connsiteY43" fmla="*/ 658925 h 1856354"/>
                <a:gd name="connsiteX44" fmla="*/ 674914 w 830942"/>
                <a:gd name="connsiteY44" fmla="*/ 669811 h 1856354"/>
                <a:gd name="connsiteX45" fmla="*/ 682171 w 830942"/>
                <a:gd name="connsiteY45" fmla="*/ 691582 h 1856354"/>
                <a:gd name="connsiteX46" fmla="*/ 678542 w 830942"/>
                <a:gd name="connsiteY46" fmla="*/ 738754 h 1856354"/>
                <a:gd name="connsiteX47" fmla="*/ 674914 w 830942"/>
                <a:gd name="connsiteY47" fmla="*/ 749639 h 1856354"/>
                <a:gd name="connsiteX48" fmla="*/ 667657 w 830942"/>
                <a:gd name="connsiteY48" fmla="*/ 793182 h 1856354"/>
                <a:gd name="connsiteX49" fmla="*/ 678542 w 830942"/>
                <a:gd name="connsiteY49" fmla="*/ 800439 h 1856354"/>
                <a:gd name="connsiteX50" fmla="*/ 696685 w 830942"/>
                <a:gd name="connsiteY50" fmla="*/ 804068 h 1856354"/>
                <a:gd name="connsiteX51" fmla="*/ 703942 w 830942"/>
                <a:gd name="connsiteY51" fmla="*/ 814954 h 1856354"/>
                <a:gd name="connsiteX52" fmla="*/ 714828 w 830942"/>
                <a:gd name="connsiteY52" fmla="*/ 840354 h 1856354"/>
                <a:gd name="connsiteX53" fmla="*/ 736600 w 830942"/>
                <a:gd name="connsiteY53" fmla="*/ 854868 h 1856354"/>
                <a:gd name="connsiteX54" fmla="*/ 772885 w 830942"/>
                <a:gd name="connsiteY54" fmla="*/ 854868 h 1856354"/>
                <a:gd name="connsiteX55" fmla="*/ 780142 w 830942"/>
                <a:gd name="connsiteY55" fmla="*/ 865754 h 1856354"/>
                <a:gd name="connsiteX56" fmla="*/ 801914 w 830942"/>
                <a:gd name="connsiteY56" fmla="*/ 869382 h 1856354"/>
                <a:gd name="connsiteX57" fmla="*/ 809171 w 830942"/>
                <a:gd name="connsiteY57" fmla="*/ 891154 h 1856354"/>
                <a:gd name="connsiteX58" fmla="*/ 830942 w 830942"/>
                <a:gd name="connsiteY58" fmla="*/ 898411 h 1856354"/>
                <a:gd name="connsiteX59" fmla="*/ 827314 w 830942"/>
                <a:gd name="connsiteY59" fmla="*/ 927439 h 1856354"/>
                <a:gd name="connsiteX60" fmla="*/ 798285 w 830942"/>
                <a:gd name="connsiteY60" fmla="*/ 938325 h 1856354"/>
                <a:gd name="connsiteX61" fmla="*/ 783771 w 830942"/>
                <a:gd name="connsiteY61" fmla="*/ 960096 h 1856354"/>
                <a:gd name="connsiteX62" fmla="*/ 776514 w 830942"/>
                <a:gd name="connsiteY62" fmla="*/ 967354 h 1856354"/>
                <a:gd name="connsiteX63" fmla="*/ 758371 w 830942"/>
                <a:gd name="connsiteY63" fmla="*/ 985496 h 1856354"/>
                <a:gd name="connsiteX64" fmla="*/ 751114 w 830942"/>
                <a:gd name="connsiteY64" fmla="*/ 1039925 h 1856354"/>
                <a:gd name="connsiteX65" fmla="*/ 754742 w 830942"/>
                <a:gd name="connsiteY65" fmla="*/ 1050811 h 1856354"/>
                <a:gd name="connsiteX66" fmla="*/ 769257 w 830942"/>
                <a:gd name="connsiteY66" fmla="*/ 1068954 h 1856354"/>
                <a:gd name="connsiteX67" fmla="*/ 776514 w 830942"/>
                <a:gd name="connsiteY67" fmla="*/ 1090725 h 1856354"/>
                <a:gd name="connsiteX68" fmla="*/ 780142 w 830942"/>
                <a:gd name="connsiteY68" fmla="*/ 1101611 h 1856354"/>
                <a:gd name="connsiteX69" fmla="*/ 769257 w 830942"/>
                <a:gd name="connsiteY69" fmla="*/ 1105239 h 1856354"/>
                <a:gd name="connsiteX70" fmla="*/ 762000 w 830942"/>
                <a:gd name="connsiteY70" fmla="*/ 1116125 h 1856354"/>
                <a:gd name="connsiteX71" fmla="*/ 754742 w 830942"/>
                <a:gd name="connsiteY71" fmla="*/ 1141525 h 1856354"/>
                <a:gd name="connsiteX72" fmla="*/ 747485 w 830942"/>
                <a:gd name="connsiteY72" fmla="*/ 1152411 h 1856354"/>
                <a:gd name="connsiteX73" fmla="*/ 736600 w 830942"/>
                <a:gd name="connsiteY73" fmla="*/ 1217725 h 1856354"/>
                <a:gd name="connsiteX74" fmla="*/ 718457 w 830942"/>
                <a:gd name="connsiteY74" fmla="*/ 1254011 h 1856354"/>
                <a:gd name="connsiteX75" fmla="*/ 678542 w 830942"/>
                <a:gd name="connsiteY75" fmla="*/ 1257639 h 1856354"/>
                <a:gd name="connsiteX76" fmla="*/ 660400 w 830942"/>
                <a:gd name="connsiteY76" fmla="*/ 1290296 h 1856354"/>
                <a:gd name="connsiteX77" fmla="*/ 653142 w 830942"/>
                <a:gd name="connsiteY77" fmla="*/ 1344725 h 1856354"/>
                <a:gd name="connsiteX78" fmla="*/ 645885 w 830942"/>
                <a:gd name="connsiteY78" fmla="*/ 1366496 h 1856354"/>
                <a:gd name="connsiteX79" fmla="*/ 638628 w 830942"/>
                <a:gd name="connsiteY79" fmla="*/ 1377382 h 1856354"/>
                <a:gd name="connsiteX80" fmla="*/ 631371 w 830942"/>
                <a:gd name="connsiteY80" fmla="*/ 1399154 h 1856354"/>
                <a:gd name="connsiteX81" fmla="*/ 627742 w 830942"/>
                <a:gd name="connsiteY81" fmla="*/ 1413668 h 1856354"/>
                <a:gd name="connsiteX82" fmla="*/ 609600 w 830942"/>
                <a:gd name="connsiteY82" fmla="*/ 1435439 h 1856354"/>
                <a:gd name="connsiteX83" fmla="*/ 591457 w 830942"/>
                <a:gd name="connsiteY83" fmla="*/ 1464468 h 1856354"/>
                <a:gd name="connsiteX84" fmla="*/ 584200 w 830942"/>
                <a:gd name="connsiteY84" fmla="*/ 1475354 h 1856354"/>
                <a:gd name="connsiteX85" fmla="*/ 576942 w 830942"/>
                <a:gd name="connsiteY85" fmla="*/ 1482611 h 1856354"/>
                <a:gd name="connsiteX86" fmla="*/ 573314 w 830942"/>
                <a:gd name="connsiteY86" fmla="*/ 1500754 h 1856354"/>
                <a:gd name="connsiteX87" fmla="*/ 569685 w 830942"/>
                <a:gd name="connsiteY87" fmla="*/ 1511639 h 1856354"/>
                <a:gd name="connsiteX88" fmla="*/ 566057 w 830942"/>
                <a:gd name="connsiteY88" fmla="*/ 1529782 h 1856354"/>
                <a:gd name="connsiteX89" fmla="*/ 551542 w 830942"/>
                <a:gd name="connsiteY89" fmla="*/ 1551554 h 1856354"/>
                <a:gd name="connsiteX90" fmla="*/ 551542 w 830942"/>
                <a:gd name="connsiteY90" fmla="*/ 1573325 h 1856354"/>
                <a:gd name="connsiteX91" fmla="*/ 562428 w 830942"/>
                <a:gd name="connsiteY91" fmla="*/ 1576954 h 1856354"/>
                <a:gd name="connsiteX92" fmla="*/ 562428 w 830942"/>
                <a:gd name="connsiteY92" fmla="*/ 1616868 h 1856354"/>
                <a:gd name="connsiteX93" fmla="*/ 558800 w 830942"/>
                <a:gd name="connsiteY93" fmla="*/ 1631382 h 1856354"/>
                <a:gd name="connsiteX94" fmla="*/ 551542 w 830942"/>
                <a:gd name="connsiteY94" fmla="*/ 1638639 h 1856354"/>
                <a:gd name="connsiteX95" fmla="*/ 537028 w 830942"/>
                <a:gd name="connsiteY95" fmla="*/ 1660411 h 1856354"/>
                <a:gd name="connsiteX96" fmla="*/ 533400 w 830942"/>
                <a:gd name="connsiteY96" fmla="*/ 1671296 h 1856354"/>
                <a:gd name="connsiteX97" fmla="*/ 511628 w 830942"/>
                <a:gd name="connsiteY97" fmla="*/ 1678554 h 1856354"/>
                <a:gd name="connsiteX98" fmla="*/ 478971 w 830942"/>
                <a:gd name="connsiteY98" fmla="*/ 1685811 h 1856354"/>
                <a:gd name="connsiteX99" fmla="*/ 449942 w 830942"/>
                <a:gd name="connsiteY99" fmla="*/ 1707582 h 1856354"/>
                <a:gd name="connsiteX100" fmla="*/ 424542 w 830942"/>
                <a:gd name="connsiteY100" fmla="*/ 1736611 h 1856354"/>
                <a:gd name="connsiteX101" fmla="*/ 391885 w 830942"/>
                <a:gd name="connsiteY101" fmla="*/ 1747496 h 1856354"/>
                <a:gd name="connsiteX102" fmla="*/ 381000 w 830942"/>
                <a:gd name="connsiteY102" fmla="*/ 1751125 h 1856354"/>
                <a:gd name="connsiteX103" fmla="*/ 351971 w 830942"/>
                <a:gd name="connsiteY103" fmla="*/ 1780154 h 1856354"/>
                <a:gd name="connsiteX104" fmla="*/ 341085 w 830942"/>
                <a:gd name="connsiteY104" fmla="*/ 1791039 h 1856354"/>
                <a:gd name="connsiteX105" fmla="*/ 315685 w 830942"/>
                <a:gd name="connsiteY105" fmla="*/ 1820068 h 1856354"/>
                <a:gd name="connsiteX106" fmla="*/ 312057 w 830942"/>
                <a:gd name="connsiteY106" fmla="*/ 1830954 h 1856354"/>
                <a:gd name="connsiteX107" fmla="*/ 304800 w 830942"/>
                <a:gd name="connsiteY107" fmla="*/ 1841839 h 1856354"/>
                <a:gd name="connsiteX108" fmla="*/ 301171 w 830942"/>
                <a:gd name="connsiteY108" fmla="*/ 1856354 h 1856354"/>
                <a:gd name="connsiteX109" fmla="*/ 293914 w 830942"/>
                <a:gd name="connsiteY109" fmla="*/ 1849096 h 1856354"/>
                <a:gd name="connsiteX110" fmla="*/ 286657 w 830942"/>
                <a:gd name="connsiteY110" fmla="*/ 1827325 h 1856354"/>
                <a:gd name="connsiteX111" fmla="*/ 272142 w 830942"/>
                <a:gd name="connsiteY111" fmla="*/ 1809182 h 1856354"/>
                <a:gd name="connsiteX112" fmla="*/ 268514 w 830942"/>
                <a:gd name="connsiteY112" fmla="*/ 1798296 h 1856354"/>
                <a:gd name="connsiteX113" fmla="*/ 257628 w 830942"/>
                <a:gd name="connsiteY113" fmla="*/ 1776525 h 1856354"/>
                <a:gd name="connsiteX114" fmla="*/ 254000 w 830942"/>
                <a:gd name="connsiteY114" fmla="*/ 1743868 h 1856354"/>
                <a:gd name="connsiteX115" fmla="*/ 235857 w 830942"/>
                <a:gd name="connsiteY115" fmla="*/ 1649525 h 1856354"/>
                <a:gd name="connsiteX116" fmla="*/ 224971 w 830942"/>
                <a:gd name="connsiteY116" fmla="*/ 1642268 h 1856354"/>
                <a:gd name="connsiteX117" fmla="*/ 206828 w 830942"/>
                <a:gd name="connsiteY117" fmla="*/ 1624125 h 1856354"/>
                <a:gd name="connsiteX118" fmla="*/ 188685 w 830942"/>
                <a:gd name="connsiteY118" fmla="*/ 1605982 h 1856354"/>
                <a:gd name="connsiteX119" fmla="*/ 185057 w 830942"/>
                <a:gd name="connsiteY119" fmla="*/ 1595096 h 1856354"/>
                <a:gd name="connsiteX120" fmla="*/ 174171 w 830942"/>
                <a:gd name="connsiteY120" fmla="*/ 1587839 h 1856354"/>
                <a:gd name="connsiteX121" fmla="*/ 206828 w 830942"/>
                <a:gd name="connsiteY121" fmla="*/ 1569696 h 1856354"/>
                <a:gd name="connsiteX122" fmla="*/ 221342 w 830942"/>
                <a:gd name="connsiteY122" fmla="*/ 1547925 h 1856354"/>
                <a:gd name="connsiteX123" fmla="*/ 228600 w 830942"/>
                <a:gd name="connsiteY123" fmla="*/ 1540668 h 1856354"/>
                <a:gd name="connsiteX124" fmla="*/ 250371 w 830942"/>
                <a:gd name="connsiteY124" fmla="*/ 1533411 h 1856354"/>
                <a:gd name="connsiteX125" fmla="*/ 268514 w 830942"/>
                <a:gd name="connsiteY125" fmla="*/ 1518896 h 1856354"/>
                <a:gd name="connsiteX126" fmla="*/ 272142 w 830942"/>
                <a:gd name="connsiteY126" fmla="*/ 1508011 h 1856354"/>
                <a:gd name="connsiteX127" fmla="*/ 268514 w 830942"/>
                <a:gd name="connsiteY127" fmla="*/ 1489868 h 1856354"/>
                <a:gd name="connsiteX128" fmla="*/ 235857 w 830942"/>
                <a:gd name="connsiteY128" fmla="*/ 1486239 h 1856354"/>
                <a:gd name="connsiteX129" fmla="*/ 214085 w 830942"/>
                <a:gd name="connsiteY129" fmla="*/ 1482611 h 1856354"/>
                <a:gd name="connsiteX130" fmla="*/ 206828 w 830942"/>
                <a:gd name="connsiteY130" fmla="*/ 1471725 h 1856354"/>
                <a:gd name="connsiteX131" fmla="*/ 195942 w 830942"/>
                <a:gd name="connsiteY131" fmla="*/ 1464468 h 1856354"/>
                <a:gd name="connsiteX132" fmla="*/ 185057 w 830942"/>
                <a:gd name="connsiteY132" fmla="*/ 1442696 h 1856354"/>
                <a:gd name="connsiteX133" fmla="*/ 174171 w 830942"/>
                <a:gd name="connsiteY133" fmla="*/ 1439068 h 1856354"/>
                <a:gd name="connsiteX134" fmla="*/ 159657 w 830942"/>
                <a:gd name="connsiteY134" fmla="*/ 1420925 h 1856354"/>
                <a:gd name="connsiteX135" fmla="*/ 152400 w 830942"/>
                <a:gd name="connsiteY135" fmla="*/ 1410039 h 1856354"/>
                <a:gd name="connsiteX136" fmla="*/ 137885 w 830942"/>
                <a:gd name="connsiteY136" fmla="*/ 1391896 h 1856354"/>
                <a:gd name="connsiteX137" fmla="*/ 134257 w 830942"/>
                <a:gd name="connsiteY137" fmla="*/ 1381011 h 1856354"/>
                <a:gd name="connsiteX138" fmla="*/ 127000 w 830942"/>
                <a:gd name="connsiteY138" fmla="*/ 1370125 h 1856354"/>
                <a:gd name="connsiteX139" fmla="*/ 112485 w 830942"/>
                <a:gd name="connsiteY139" fmla="*/ 1341096 h 1856354"/>
                <a:gd name="connsiteX140" fmla="*/ 101600 w 830942"/>
                <a:gd name="connsiteY140" fmla="*/ 1333839 h 1856354"/>
                <a:gd name="connsiteX141" fmla="*/ 94342 w 830942"/>
                <a:gd name="connsiteY141" fmla="*/ 1312068 h 1856354"/>
                <a:gd name="connsiteX142" fmla="*/ 87085 w 830942"/>
                <a:gd name="connsiteY142" fmla="*/ 1286668 h 1856354"/>
                <a:gd name="connsiteX143" fmla="*/ 79828 w 830942"/>
                <a:gd name="connsiteY143" fmla="*/ 1228611 h 1856354"/>
                <a:gd name="connsiteX144" fmla="*/ 76200 w 830942"/>
                <a:gd name="connsiteY144" fmla="*/ 1206839 h 1856354"/>
                <a:gd name="connsiteX145" fmla="*/ 68942 w 830942"/>
                <a:gd name="connsiteY145" fmla="*/ 1156039 h 1856354"/>
                <a:gd name="connsiteX146" fmla="*/ 61685 w 830942"/>
                <a:gd name="connsiteY146" fmla="*/ 1145154 h 1856354"/>
                <a:gd name="connsiteX147" fmla="*/ 54428 w 830942"/>
                <a:gd name="connsiteY147" fmla="*/ 1123382 h 1856354"/>
                <a:gd name="connsiteX148" fmla="*/ 50800 w 830942"/>
                <a:gd name="connsiteY148" fmla="*/ 1112496 h 1856354"/>
                <a:gd name="connsiteX149" fmla="*/ 43542 w 830942"/>
                <a:gd name="connsiteY149" fmla="*/ 1061696 h 1856354"/>
                <a:gd name="connsiteX150" fmla="*/ 39914 w 830942"/>
                <a:gd name="connsiteY150" fmla="*/ 1047182 h 1856354"/>
                <a:gd name="connsiteX151" fmla="*/ 32657 w 830942"/>
                <a:gd name="connsiteY151" fmla="*/ 1025411 h 1856354"/>
                <a:gd name="connsiteX152" fmla="*/ 29028 w 830942"/>
                <a:gd name="connsiteY152" fmla="*/ 1010896 h 1856354"/>
                <a:gd name="connsiteX153" fmla="*/ 21771 w 830942"/>
                <a:gd name="connsiteY153" fmla="*/ 985496 h 1856354"/>
                <a:gd name="connsiteX154" fmla="*/ 14514 w 830942"/>
                <a:gd name="connsiteY154" fmla="*/ 945582 h 1856354"/>
                <a:gd name="connsiteX155" fmla="*/ 10885 w 830942"/>
                <a:gd name="connsiteY155" fmla="*/ 931068 h 1856354"/>
                <a:gd name="connsiteX156" fmla="*/ 18142 w 830942"/>
                <a:gd name="connsiteY156" fmla="*/ 902039 h 1856354"/>
                <a:gd name="connsiteX157" fmla="*/ 25400 w 830942"/>
                <a:gd name="connsiteY157" fmla="*/ 894782 h 1856354"/>
                <a:gd name="connsiteX158" fmla="*/ 39914 w 830942"/>
                <a:gd name="connsiteY158" fmla="*/ 873011 h 1856354"/>
                <a:gd name="connsiteX159" fmla="*/ 47171 w 830942"/>
                <a:gd name="connsiteY159" fmla="*/ 862125 h 1856354"/>
                <a:gd name="connsiteX160" fmla="*/ 58057 w 830942"/>
                <a:gd name="connsiteY160" fmla="*/ 858496 h 1856354"/>
                <a:gd name="connsiteX161" fmla="*/ 76200 w 830942"/>
                <a:gd name="connsiteY161" fmla="*/ 840354 h 1856354"/>
                <a:gd name="connsiteX162" fmla="*/ 83457 w 830942"/>
                <a:gd name="connsiteY162" fmla="*/ 833096 h 1856354"/>
                <a:gd name="connsiteX163" fmla="*/ 90714 w 830942"/>
                <a:gd name="connsiteY163" fmla="*/ 822211 h 1856354"/>
                <a:gd name="connsiteX164" fmla="*/ 101600 w 830942"/>
                <a:gd name="connsiteY164" fmla="*/ 818582 h 1856354"/>
                <a:gd name="connsiteX165" fmla="*/ 112485 w 830942"/>
                <a:gd name="connsiteY165" fmla="*/ 811325 h 1856354"/>
                <a:gd name="connsiteX166" fmla="*/ 134257 w 830942"/>
                <a:gd name="connsiteY166" fmla="*/ 804068 h 1856354"/>
                <a:gd name="connsiteX167" fmla="*/ 145142 w 830942"/>
                <a:gd name="connsiteY167" fmla="*/ 800439 h 1856354"/>
                <a:gd name="connsiteX168" fmla="*/ 141514 w 830942"/>
                <a:gd name="connsiteY168" fmla="*/ 782296 h 1856354"/>
                <a:gd name="connsiteX169" fmla="*/ 119742 w 830942"/>
                <a:gd name="connsiteY169" fmla="*/ 767782 h 1856354"/>
                <a:gd name="connsiteX170" fmla="*/ 116114 w 830942"/>
                <a:gd name="connsiteY170" fmla="*/ 756896 h 1856354"/>
                <a:gd name="connsiteX171" fmla="*/ 105228 w 830942"/>
                <a:gd name="connsiteY171" fmla="*/ 753268 h 1856354"/>
                <a:gd name="connsiteX172" fmla="*/ 94342 w 830942"/>
                <a:gd name="connsiteY172" fmla="*/ 746011 h 1856354"/>
                <a:gd name="connsiteX173" fmla="*/ 87085 w 830942"/>
                <a:gd name="connsiteY173" fmla="*/ 735125 h 1856354"/>
                <a:gd name="connsiteX174" fmla="*/ 87085 w 830942"/>
                <a:gd name="connsiteY174" fmla="*/ 687954 h 1856354"/>
                <a:gd name="connsiteX175" fmla="*/ 94342 w 830942"/>
                <a:gd name="connsiteY175" fmla="*/ 680696 h 1856354"/>
                <a:gd name="connsiteX176" fmla="*/ 116114 w 830942"/>
                <a:gd name="connsiteY176" fmla="*/ 673439 h 1856354"/>
                <a:gd name="connsiteX177" fmla="*/ 123371 w 830942"/>
                <a:gd name="connsiteY177" fmla="*/ 651668 h 1856354"/>
                <a:gd name="connsiteX178" fmla="*/ 130628 w 830942"/>
                <a:gd name="connsiteY178" fmla="*/ 640782 h 1856354"/>
                <a:gd name="connsiteX179" fmla="*/ 134257 w 830942"/>
                <a:gd name="connsiteY179" fmla="*/ 629896 h 1856354"/>
                <a:gd name="connsiteX180" fmla="*/ 152400 w 830942"/>
                <a:gd name="connsiteY180" fmla="*/ 611754 h 1856354"/>
                <a:gd name="connsiteX181" fmla="*/ 159657 w 830942"/>
                <a:gd name="connsiteY181" fmla="*/ 604496 h 1856354"/>
                <a:gd name="connsiteX182" fmla="*/ 156028 w 830942"/>
                <a:gd name="connsiteY182" fmla="*/ 593611 h 1856354"/>
                <a:gd name="connsiteX183" fmla="*/ 148771 w 830942"/>
                <a:gd name="connsiteY183" fmla="*/ 582725 h 1856354"/>
                <a:gd name="connsiteX184" fmla="*/ 152400 w 830942"/>
                <a:gd name="connsiteY184" fmla="*/ 553696 h 1856354"/>
                <a:gd name="connsiteX185" fmla="*/ 166914 w 830942"/>
                <a:gd name="connsiteY185" fmla="*/ 531925 h 1856354"/>
                <a:gd name="connsiteX186" fmla="*/ 156028 w 830942"/>
                <a:gd name="connsiteY186" fmla="*/ 506525 h 1856354"/>
                <a:gd name="connsiteX187" fmla="*/ 145142 w 830942"/>
                <a:gd name="connsiteY187" fmla="*/ 502896 h 1856354"/>
                <a:gd name="connsiteX188" fmla="*/ 134257 w 830942"/>
                <a:gd name="connsiteY188" fmla="*/ 481125 h 1856354"/>
                <a:gd name="connsiteX189" fmla="*/ 123371 w 830942"/>
                <a:gd name="connsiteY189" fmla="*/ 437582 h 1856354"/>
                <a:gd name="connsiteX190" fmla="*/ 119742 w 830942"/>
                <a:gd name="connsiteY190" fmla="*/ 419439 h 1856354"/>
                <a:gd name="connsiteX191" fmla="*/ 112485 w 830942"/>
                <a:gd name="connsiteY191" fmla="*/ 397668 h 1856354"/>
                <a:gd name="connsiteX192" fmla="*/ 101600 w 830942"/>
                <a:gd name="connsiteY192" fmla="*/ 375896 h 1856354"/>
                <a:gd name="connsiteX193" fmla="*/ 94342 w 830942"/>
                <a:gd name="connsiteY193" fmla="*/ 368639 h 1856354"/>
                <a:gd name="connsiteX194" fmla="*/ 61685 w 830942"/>
                <a:gd name="connsiteY194" fmla="*/ 357754 h 1856354"/>
                <a:gd name="connsiteX195" fmla="*/ 39914 w 830942"/>
                <a:gd name="connsiteY195" fmla="*/ 350496 h 1856354"/>
                <a:gd name="connsiteX196" fmla="*/ 21771 w 830942"/>
                <a:gd name="connsiteY196" fmla="*/ 346868 h 1856354"/>
                <a:gd name="connsiteX197" fmla="*/ 0 w 830942"/>
                <a:gd name="connsiteY197" fmla="*/ 339611 h 1856354"/>
                <a:gd name="connsiteX198" fmla="*/ 3628 w 830942"/>
                <a:gd name="connsiteY198" fmla="*/ 317839 h 1856354"/>
                <a:gd name="connsiteX199" fmla="*/ 21771 w 830942"/>
                <a:gd name="connsiteY199" fmla="*/ 314211 h 1856354"/>
                <a:gd name="connsiteX200" fmla="*/ 43542 w 830942"/>
                <a:gd name="connsiteY200" fmla="*/ 306954 h 1856354"/>
                <a:gd name="connsiteX201" fmla="*/ 54428 w 830942"/>
                <a:gd name="connsiteY201" fmla="*/ 303325 h 1856354"/>
                <a:gd name="connsiteX202" fmla="*/ 65314 w 830942"/>
                <a:gd name="connsiteY202" fmla="*/ 299696 h 1856354"/>
                <a:gd name="connsiteX203" fmla="*/ 72571 w 830942"/>
                <a:gd name="connsiteY203" fmla="*/ 288811 h 1856354"/>
                <a:gd name="connsiteX204" fmla="*/ 76200 w 830942"/>
                <a:gd name="connsiteY204" fmla="*/ 277925 h 1856354"/>
                <a:gd name="connsiteX205" fmla="*/ 87085 w 830942"/>
                <a:gd name="connsiteY205" fmla="*/ 270668 h 1856354"/>
                <a:gd name="connsiteX206" fmla="*/ 94342 w 830942"/>
                <a:gd name="connsiteY206" fmla="*/ 259782 h 1856354"/>
                <a:gd name="connsiteX207" fmla="*/ 101600 w 830942"/>
                <a:gd name="connsiteY207" fmla="*/ 252525 h 1856354"/>
                <a:gd name="connsiteX208" fmla="*/ 108857 w 830942"/>
                <a:gd name="connsiteY208" fmla="*/ 230754 h 1856354"/>
                <a:gd name="connsiteX209" fmla="*/ 116114 w 830942"/>
                <a:gd name="connsiteY209" fmla="*/ 208982 h 1856354"/>
                <a:gd name="connsiteX210" fmla="*/ 119742 w 830942"/>
                <a:gd name="connsiteY210" fmla="*/ 198096 h 1856354"/>
                <a:gd name="connsiteX211" fmla="*/ 127000 w 830942"/>
                <a:gd name="connsiteY211" fmla="*/ 190839 h 1856354"/>
                <a:gd name="connsiteX212" fmla="*/ 148771 w 830942"/>
                <a:gd name="connsiteY212" fmla="*/ 198096 h 1856354"/>
                <a:gd name="connsiteX213" fmla="*/ 159657 w 830942"/>
                <a:gd name="connsiteY213" fmla="*/ 201725 h 1856354"/>
                <a:gd name="connsiteX214" fmla="*/ 170542 w 830942"/>
                <a:gd name="connsiteY214" fmla="*/ 179954 h 1856354"/>
                <a:gd name="connsiteX215" fmla="*/ 192314 w 830942"/>
                <a:gd name="connsiteY215" fmla="*/ 172696 h 1856354"/>
                <a:gd name="connsiteX216" fmla="*/ 199571 w 830942"/>
                <a:gd name="connsiteY216" fmla="*/ 161811 h 1856354"/>
                <a:gd name="connsiteX217" fmla="*/ 206828 w 830942"/>
                <a:gd name="connsiteY217" fmla="*/ 140039 h 1856354"/>
                <a:gd name="connsiteX218" fmla="*/ 203200 w 830942"/>
                <a:gd name="connsiteY218" fmla="*/ 114639 h 1856354"/>
                <a:gd name="connsiteX219" fmla="*/ 195942 w 830942"/>
                <a:gd name="connsiteY219" fmla="*/ 92868 h 1856354"/>
                <a:gd name="connsiteX220" fmla="*/ 188685 w 830942"/>
                <a:gd name="connsiteY220" fmla="*/ 71096 h 1856354"/>
                <a:gd name="connsiteX221" fmla="*/ 185057 w 830942"/>
                <a:gd name="connsiteY221" fmla="*/ 60211 h 1856354"/>
                <a:gd name="connsiteX222" fmla="*/ 170542 w 830942"/>
                <a:gd name="connsiteY222" fmla="*/ 38439 h 1856354"/>
                <a:gd name="connsiteX223" fmla="*/ 174171 w 830942"/>
                <a:gd name="connsiteY223" fmla="*/ 20296 h 1856354"/>
                <a:gd name="connsiteX224" fmla="*/ 195942 w 830942"/>
                <a:gd name="connsiteY224" fmla="*/ 13039 h 1856354"/>
                <a:gd name="connsiteX225" fmla="*/ 254000 w 830942"/>
                <a:gd name="connsiteY225" fmla="*/ 23925 h 1856354"/>
                <a:gd name="connsiteX226" fmla="*/ 238464 w 830942"/>
                <a:gd name="connsiteY226" fmla="*/ 0 h 1856354"/>
                <a:gd name="connsiteX0" fmla="*/ 238464 w 830942"/>
                <a:gd name="connsiteY0" fmla="*/ 3629 h 1859983"/>
                <a:gd name="connsiteX1" fmla="*/ 272142 w 830942"/>
                <a:gd name="connsiteY1" fmla="*/ 23925 h 1859983"/>
                <a:gd name="connsiteX2" fmla="*/ 297542 w 830942"/>
                <a:gd name="connsiteY2" fmla="*/ 27554 h 1859983"/>
                <a:gd name="connsiteX3" fmla="*/ 293914 w 830942"/>
                <a:gd name="connsiteY3" fmla="*/ 38440 h 1859983"/>
                <a:gd name="connsiteX4" fmla="*/ 286657 w 830942"/>
                <a:gd name="connsiteY4" fmla="*/ 49325 h 1859983"/>
                <a:gd name="connsiteX5" fmla="*/ 290285 w 830942"/>
                <a:gd name="connsiteY5" fmla="*/ 63840 h 1859983"/>
                <a:gd name="connsiteX6" fmla="*/ 301171 w 830942"/>
                <a:gd name="connsiteY6" fmla="*/ 67468 h 1859983"/>
                <a:gd name="connsiteX7" fmla="*/ 304800 w 830942"/>
                <a:gd name="connsiteY7" fmla="*/ 96497 h 1859983"/>
                <a:gd name="connsiteX8" fmla="*/ 308428 w 830942"/>
                <a:gd name="connsiteY8" fmla="*/ 107383 h 1859983"/>
                <a:gd name="connsiteX9" fmla="*/ 304800 w 830942"/>
                <a:gd name="connsiteY9" fmla="*/ 118268 h 1859983"/>
                <a:gd name="connsiteX10" fmla="*/ 312057 w 830942"/>
                <a:gd name="connsiteY10" fmla="*/ 147297 h 1859983"/>
                <a:gd name="connsiteX11" fmla="*/ 319314 w 830942"/>
                <a:gd name="connsiteY11" fmla="*/ 194468 h 1859983"/>
                <a:gd name="connsiteX12" fmla="*/ 315685 w 830942"/>
                <a:gd name="connsiteY12" fmla="*/ 212611 h 1859983"/>
                <a:gd name="connsiteX13" fmla="*/ 301171 w 830942"/>
                <a:gd name="connsiteY13" fmla="*/ 234383 h 1859983"/>
                <a:gd name="connsiteX14" fmla="*/ 297542 w 830942"/>
                <a:gd name="connsiteY14" fmla="*/ 245268 h 1859983"/>
                <a:gd name="connsiteX15" fmla="*/ 315685 w 830942"/>
                <a:gd name="connsiteY15" fmla="*/ 299697 h 1859983"/>
                <a:gd name="connsiteX16" fmla="*/ 319314 w 830942"/>
                <a:gd name="connsiteY16" fmla="*/ 310583 h 1859983"/>
                <a:gd name="connsiteX17" fmla="*/ 351971 w 830942"/>
                <a:gd name="connsiteY17" fmla="*/ 328725 h 1859983"/>
                <a:gd name="connsiteX18" fmla="*/ 362857 w 830942"/>
                <a:gd name="connsiteY18" fmla="*/ 335983 h 1859983"/>
                <a:gd name="connsiteX19" fmla="*/ 381000 w 830942"/>
                <a:gd name="connsiteY19" fmla="*/ 354125 h 1859983"/>
                <a:gd name="connsiteX20" fmla="*/ 391885 w 830942"/>
                <a:gd name="connsiteY20" fmla="*/ 357754 h 1859983"/>
                <a:gd name="connsiteX21" fmla="*/ 395514 w 830942"/>
                <a:gd name="connsiteY21" fmla="*/ 368640 h 1859983"/>
                <a:gd name="connsiteX22" fmla="*/ 417285 w 830942"/>
                <a:gd name="connsiteY22" fmla="*/ 383154 h 1859983"/>
                <a:gd name="connsiteX23" fmla="*/ 420914 w 830942"/>
                <a:gd name="connsiteY23" fmla="*/ 394040 h 1859983"/>
                <a:gd name="connsiteX24" fmla="*/ 439057 w 830942"/>
                <a:gd name="connsiteY24" fmla="*/ 412183 h 1859983"/>
                <a:gd name="connsiteX25" fmla="*/ 446314 w 830942"/>
                <a:gd name="connsiteY25" fmla="*/ 426697 h 1859983"/>
                <a:gd name="connsiteX26" fmla="*/ 468085 w 830942"/>
                <a:gd name="connsiteY26" fmla="*/ 430325 h 1859983"/>
                <a:gd name="connsiteX27" fmla="*/ 511628 w 830942"/>
                <a:gd name="connsiteY27" fmla="*/ 441211 h 1859983"/>
                <a:gd name="connsiteX28" fmla="*/ 533400 w 830942"/>
                <a:gd name="connsiteY28" fmla="*/ 455725 h 1859983"/>
                <a:gd name="connsiteX29" fmla="*/ 547914 w 830942"/>
                <a:gd name="connsiteY29" fmla="*/ 459354 h 1859983"/>
                <a:gd name="connsiteX30" fmla="*/ 558800 w 830942"/>
                <a:gd name="connsiteY30" fmla="*/ 462983 h 1859983"/>
                <a:gd name="connsiteX31" fmla="*/ 616857 w 830942"/>
                <a:gd name="connsiteY31" fmla="*/ 466611 h 1859983"/>
                <a:gd name="connsiteX32" fmla="*/ 631371 w 830942"/>
                <a:gd name="connsiteY32" fmla="*/ 510154 h 1859983"/>
                <a:gd name="connsiteX33" fmla="*/ 642257 w 830942"/>
                <a:gd name="connsiteY33" fmla="*/ 513783 h 1859983"/>
                <a:gd name="connsiteX34" fmla="*/ 653142 w 830942"/>
                <a:gd name="connsiteY34" fmla="*/ 535554 h 1859983"/>
                <a:gd name="connsiteX35" fmla="*/ 649514 w 830942"/>
                <a:gd name="connsiteY35" fmla="*/ 553697 h 1859983"/>
                <a:gd name="connsiteX36" fmla="*/ 642257 w 830942"/>
                <a:gd name="connsiteY36" fmla="*/ 564583 h 1859983"/>
                <a:gd name="connsiteX37" fmla="*/ 645885 w 830942"/>
                <a:gd name="connsiteY37" fmla="*/ 575468 h 1859983"/>
                <a:gd name="connsiteX38" fmla="*/ 656771 w 830942"/>
                <a:gd name="connsiteY38" fmla="*/ 582725 h 1859983"/>
                <a:gd name="connsiteX39" fmla="*/ 660400 w 830942"/>
                <a:gd name="connsiteY39" fmla="*/ 615383 h 1859983"/>
                <a:gd name="connsiteX40" fmla="*/ 674914 w 830942"/>
                <a:gd name="connsiteY40" fmla="*/ 619011 h 1859983"/>
                <a:gd name="connsiteX41" fmla="*/ 685800 w 830942"/>
                <a:gd name="connsiteY41" fmla="*/ 622640 h 1859983"/>
                <a:gd name="connsiteX42" fmla="*/ 685800 w 830942"/>
                <a:gd name="connsiteY42" fmla="*/ 655297 h 1859983"/>
                <a:gd name="connsiteX43" fmla="*/ 678542 w 830942"/>
                <a:gd name="connsiteY43" fmla="*/ 662554 h 1859983"/>
                <a:gd name="connsiteX44" fmla="*/ 674914 w 830942"/>
                <a:gd name="connsiteY44" fmla="*/ 673440 h 1859983"/>
                <a:gd name="connsiteX45" fmla="*/ 682171 w 830942"/>
                <a:gd name="connsiteY45" fmla="*/ 695211 h 1859983"/>
                <a:gd name="connsiteX46" fmla="*/ 678542 w 830942"/>
                <a:gd name="connsiteY46" fmla="*/ 742383 h 1859983"/>
                <a:gd name="connsiteX47" fmla="*/ 674914 w 830942"/>
                <a:gd name="connsiteY47" fmla="*/ 753268 h 1859983"/>
                <a:gd name="connsiteX48" fmla="*/ 667657 w 830942"/>
                <a:gd name="connsiteY48" fmla="*/ 796811 h 1859983"/>
                <a:gd name="connsiteX49" fmla="*/ 678542 w 830942"/>
                <a:gd name="connsiteY49" fmla="*/ 804068 h 1859983"/>
                <a:gd name="connsiteX50" fmla="*/ 696685 w 830942"/>
                <a:gd name="connsiteY50" fmla="*/ 807697 h 1859983"/>
                <a:gd name="connsiteX51" fmla="*/ 703942 w 830942"/>
                <a:gd name="connsiteY51" fmla="*/ 818583 h 1859983"/>
                <a:gd name="connsiteX52" fmla="*/ 714828 w 830942"/>
                <a:gd name="connsiteY52" fmla="*/ 843983 h 1859983"/>
                <a:gd name="connsiteX53" fmla="*/ 736600 w 830942"/>
                <a:gd name="connsiteY53" fmla="*/ 858497 h 1859983"/>
                <a:gd name="connsiteX54" fmla="*/ 772885 w 830942"/>
                <a:gd name="connsiteY54" fmla="*/ 858497 h 1859983"/>
                <a:gd name="connsiteX55" fmla="*/ 780142 w 830942"/>
                <a:gd name="connsiteY55" fmla="*/ 869383 h 1859983"/>
                <a:gd name="connsiteX56" fmla="*/ 801914 w 830942"/>
                <a:gd name="connsiteY56" fmla="*/ 873011 h 1859983"/>
                <a:gd name="connsiteX57" fmla="*/ 809171 w 830942"/>
                <a:gd name="connsiteY57" fmla="*/ 894783 h 1859983"/>
                <a:gd name="connsiteX58" fmla="*/ 830942 w 830942"/>
                <a:gd name="connsiteY58" fmla="*/ 902040 h 1859983"/>
                <a:gd name="connsiteX59" fmla="*/ 827314 w 830942"/>
                <a:gd name="connsiteY59" fmla="*/ 931068 h 1859983"/>
                <a:gd name="connsiteX60" fmla="*/ 798285 w 830942"/>
                <a:gd name="connsiteY60" fmla="*/ 941954 h 1859983"/>
                <a:gd name="connsiteX61" fmla="*/ 783771 w 830942"/>
                <a:gd name="connsiteY61" fmla="*/ 963725 h 1859983"/>
                <a:gd name="connsiteX62" fmla="*/ 776514 w 830942"/>
                <a:gd name="connsiteY62" fmla="*/ 970983 h 1859983"/>
                <a:gd name="connsiteX63" fmla="*/ 758371 w 830942"/>
                <a:gd name="connsiteY63" fmla="*/ 989125 h 1859983"/>
                <a:gd name="connsiteX64" fmla="*/ 751114 w 830942"/>
                <a:gd name="connsiteY64" fmla="*/ 1043554 h 1859983"/>
                <a:gd name="connsiteX65" fmla="*/ 754742 w 830942"/>
                <a:gd name="connsiteY65" fmla="*/ 1054440 h 1859983"/>
                <a:gd name="connsiteX66" fmla="*/ 769257 w 830942"/>
                <a:gd name="connsiteY66" fmla="*/ 1072583 h 1859983"/>
                <a:gd name="connsiteX67" fmla="*/ 776514 w 830942"/>
                <a:gd name="connsiteY67" fmla="*/ 1094354 h 1859983"/>
                <a:gd name="connsiteX68" fmla="*/ 780142 w 830942"/>
                <a:gd name="connsiteY68" fmla="*/ 1105240 h 1859983"/>
                <a:gd name="connsiteX69" fmla="*/ 769257 w 830942"/>
                <a:gd name="connsiteY69" fmla="*/ 1108868 h 1859983"/>
                <a:gd name="connsiteX70" fmla="*/ 762000 w 830942"/>
                <a:gd name="connsiteY70" fmla="*/ 1119754 h 1859983"/>
                <a:gd name="connsiteX71" fmla="*/ 754742 w 830942"/>
                <a:gd name="connsiteY71" fmla="*/ 1145154 h 1859983"/>
                <a:gd name="connsiteX72" fmla="*/ 747485 w 830942"/>
                <a:gd name="connsiteY72" fmla="*/ 1156040 h 1859983"/>
                <a:gd name="connsiteX73" fmla="*/ 736600 w 830942"/>
                <a:gd name="connsiteY73" fmla="*/ 1221354 h 1859983"/>
                <a:gd name="connsiteX74" fmla="*/ 718457 w 830942"/>
                <a:gd name="connsiteY74" fmla="*/ 1257640 h 1859983"/>
                <a:gd name="connsiteX75" fmla="*/ 678542 w 830942"/>
                <a:gd name="connsiteY75" fmla="*/ 1261268 h 1859983"/>
                <a:gd name="connsiteX76" fmla="*/ 660400 w 830942"/>
                <a:gd name="connsiteY76" fmla="*/ 1293925 h 1859983"/>
                <a:gd name="connsiteX77" fmla="*/ 653142 w 830942"/>
                <a:gd name="connsiteY77" fmla="*/ 1348354 h 1859983"/>
                <a:gd name="connsiteX78" fmla="*/ 645885 w 830942"/>
                <a:gd name="connsiteY78" fmla="*/ 1370125 h 1859983"/>
                <a:gd name="connsiteX79" fmla="*/ 638628 w 830942"/>
                <a:gd name="connsiteY79" fmla="*/ 1381011 h 1859983"/>
                <a:gd name="connsiteX80" fmla="*/ 631371 w 830942"/>
                <a:gd name="connsiteY80" fmla="*/ 1402783 h 1859983"/>
                <a:gd name="connsiteX81" fmla="*/ 627742 w 830942"/>
                <a:gd name="connsiteY81" fmla="*/ 1417297 h 1859983"/>
                <a:gd name="connsiteX82" fmla="*/ 609600 w 830942"/>
                <a:gd name="connsiteY82" fmla="*/ 1439068 h 1859983"/>
                <a:gd name="connsiteX83" fmla="*/ 591457 w 830942"/>
                <a:gd name="connsiteY83" fmla="*/ 1468097 h 1859983"/>
                <a:gd name="connsiteX84" fmla="*/ 584200 w 830942"/>
                <a:gd name="connsiteY84" fmla="*/ 1478983 h 1859983"/>
                <a:gd name="connsiteX85" fmla="*/ 576942 w 830942"/>
                <a:gd name="connsiteY85" fmla="*/ 1486240 h 1859983"/>
                <a:gd name="connsiteX86" fmla="*/ 573314 w 830942"/>
                <a:gd name="connsiteY86" fmla="*/ 1504383 h 1859983"/>
                <a:gd name="connsiteX87" fmla="*/ 569685 w 830942"/>
                <a:gd name="connsiteY87" fmla="*/ 1515268 h 1859983"/>
                <a:gd name="connsiteX88" fmla="*/ 566057 w 830942"/>
                <a:gd name="connsiteY88" fmla="*/ 1533411 h 1859983"/>
                <a:gd name="connsiteX89" fmla="*/ 551542 w 830942"/>
                <a:gd name="connsiteY89" fmla="*/ 1555183 h 1859983"/>
                <a:gd name="connsiteX90" fmla="*/ 551542 w 830942"/>
                <a:gd name="connsiteY90" fmla="*/ 1576954 h 1859983"/>
                <a:gd name="connsiteX91" fmla="*/ 562428 w 830942"/>
                <a:gd name="connsiteY91" fmla="*/ 1580583 h 1859983"/>
                <a:gd name="connsiteX92" fmla="*/ 562428 w 830942"/>
                <a:gd name="connsiteY92" fmla="*/ 1620497 h 1859983"/>
                <a:gd name="connsiteX93" fmla="*/ 558800 w 830942"/>
                <a:gd name="connsiteY93" fmla="*/ 1635011 h 1859983"/>
                <a:gd name="connsiteX94" fmla="*/ 551542 w 830942"/>
                <a:gd name="connsiteY94" fmla="*/ 1642268 h 1859983"/>
                <a:gd name="connsiteX95" fmla="*/ 537028 w 830942"/>
                <a:gd name="connsiteY95" fmla="*/ 1664040 h 1859983"/>
                <a:gd name="connsiteX96" fmla="*/ 533400 w 830942"/>
                <a:gd name="connsiteY96" fmla="*/ 1674925 h 1859983"/>
                <a:gd name="connsiteX97" fmla="*/ 511628 w 830942"/>
                <a:gd name="connsiteY97" fmla="*/ 1682183 h 1859983"/>
                <a:gd name="connsiteX98" fmla="*/ 478971 w 830942"/>
                <a:gd name="connsiteY98" fmla="*/ 1689440 h 1859983"/>
                <a:gd name="connsiteX99" fmla="*/ 449942 w 830942"/>
                <a:gd name="connsiteY99" fmla="*/ 1711211 h 1859983"/>
                <a:gd name="connsiteX100" fmla="*/ 424542 w 830942"/>
                <a:gd name="connsiteY100" fmla="*/ 1740240 h 1859983"/>
                <a:gd name="connsiteX101" fmla="*/ 391885 w 830942"/>
                <a:gd name="connsiteY101" fmla="*/ 1751125 h 1859983"/>
                <a:gd name="connsiteX102" fmla="*/ 381000 w 830942"/>
                <a:gd name="connsiteY102" fmla="*/ 1754754 h 1859983"/>
                <a:gd name="connsiteX103" fmla="*/ 351971 w 830942"/>
                <a:gd name="connsiteY103" fmla="*/ 1783783 h 1859983"/>
                <a:gd name="connsiteX104" fmla="*/ 341085 w 830942"/>
                <a:gd name="connsiteY104" fmla="*/ 1794668 h 1859983"/>
                <a:gd name="connsiteX105" fmla="*/ 315685 w 830942"/>
                <a:gd name="connsiteY105" fmla="*/ 1823697 h 1859983"/>
                <a:gd name="connsiteX106" fmla="*/ 312057 w 830942"/>
                <a:gd name="connsiteY106" fmla="*/ 1834583 h 1859983"/>
                <a:gd name="connsiteX107" fmla="*/ 304800 w 830942"/>
                <a:gd name="connsiteY107" fmla="*/ 1845468 h 1859983"/>
                <a:gd name="connsiteX108" fmla="*/ 301171 w 830942"/>
                <a:gd name="connsiteY108" fmla="*/ 1859983 h 1859983"/>
                <a:gd name="connsiteX109" fmla="*/ 293914 w 830942"/>
                <a:gd name="connsiteY109" fmla="*/ 1852725 h 1859983"/>
                <a:gd name="connsiteX110" fmla="*/ 286657 w 830942"/>
                <a:gd name="connsiteY110" fmla="*/ 1830954 h 1859983"/>
                <a:gd name="connsiteX111" fmla="*/ 272142 w 830942"/>
                <a:gd name="connsiteY111" fmla="*/ 1812811 h 1859983"/>
                <a:gd name="connsiteX112" fmla="*/ 268514 w 830942"/>
                <a:gd name="connsiteY112" fmla="*/ 1801925 h 1859983"/>
                <a:gd name="connsiteX113" fmla="*/ 257628 w 830942"/>
                <a:gd name="connsiteY113" fmla="*/ 1780154 h 1859983"/>
                <a:gd name="connsiteX114" fmla="*/ 254000 w 830942"/>
                <a:gd name="connsiteY114" fmla="*/ 1747497 h 1859983"/>
                <a:gd name="connsiteX115" fmla="*/ 235857 w 830942"/>
                <a:gd name="connsiteY115" fmla="*/ 1653154 h 1859983"/>
                <a:gd name="connsiteX116" fmla="*/ 224971 w 830942"/>
                <a:gd name="connsiteY116" fmla="*/ 1645897 h 1859983"/>
                <a:gd name="connsiteX117" fmla="*/ 206828 w 830942"/>
                <a:gd name="connsiteY117" fmla="*/ 1627754 h 1859983"/>
                <a:gd name="connsiteX118" fmla="*/ 188685 w 830942"/>
                <a:gd name="connsiteY118" fmla="*/ 1609611 h 1859983"/>
                <a:gd name="connsiteX119" fmla="*/ 185057 w 830942"/>
                <a:gd name="connsiteY119" fmla="*/ 1598725 h 1859983"/>
                <a:gd name="connsiteX120" fmla="*/ 174171 w 830942"/>
                <a:gd name="connsiteY120" fmla="*/ 1591468 h 1859983"/>
                <a:gd name="connsiteX121" fmla="*/ 206828 w 830942"/>
                <a:gd name="connsiteY121" fmla="*/ 1573325 h 1859983"/>
                <a:gd name="connsiteX122" fmla="*/ 221342 w 830942"/>
                <a:gd name="connsiteY122" fmla="*/ 1551554 h 1859983"/>
                <a:gd name="connsiteX123" fmla="*/ 228600 w 830942"/>
                <a:gd name="connsiteY123" fmla="*/ 1544297 h 1859983"/>
                <a:gd name="connsiteX124" fmla="*/ 250371 w 830942"/>
                <a:gd name="connsiteY124" fmla="*/ 1537040 h 1859983"/>
                <a:gd name="connsiteX125" fmla="*/ 268514 w 830942"/>
                <a:gd name="connsiteY125" fmla="*/ 1522525 h 1859983"/>
                <a:gd name="connsiteX126" fmla="*/ 272142 w 830942"/>
                <a:gd name="connsiteY126" fmla="*/ 1511640 h 1859983"/>
                <a:gd name="connsiteX127" fmla="*/ 268514 w 830942"/>
                <a:gd name="connsiteY127" fmla="*/ 1493497 h 1859983"/>
                <a:gd name="connsiteX128" fmla="*/ 235857 w 830942"/>
                <a:gd name="connsiteY128" fmla="*/ 1489868 h 1859983"/>
                <a:gd name="connsiteX129" fmla="*/ 214085 w 830942"/>
                <a:gd name="connsiteY129" fmla="*/ 1486240 h 1859983"/>
                <a:gd name="connsiteX130" fmla="*/ 206828 w 830942"/>
                <a:gd name="connsiteY130" fmla="*/ 1475354 h 1859983"/>
                <a:gd name="connsiteX131" fmla="*/ 195942 w 830942"/>
                <a:gd name="connsiteY131" fmla="*/ 1468097 h 1859983"/>
                <a:gd name="connsiteX132" fmla="*/ 185057 w 830942"/>
                <a:gd name="connsiteY132" fmla="*/ 1446325 h 1859983"/>
                <a:gd name="connsiteX133" fmla="*/ 174171 w 830942"/>
                <a:gd name="connsiteY133" fmla="*/ 1442697 h 1859983"/>
                <a:gd name="connsiteX134" fmla="*/ 159657 w 830942"/>
                <a:gd name="connsiteY134" fmla="*/ 1424554 h 1859983"/>
                <a:gd name="connsiteX135" fmla="*/ 152400 w 830942"/>
                <a:gd name="connsiteY135" fmla="*/ 1413668 h 1859983"/>
                <a:gd name="connsiteX136" fmla="*/ 137885 w 830942"/>
                <a:gd name="connsiteY136" fmla="*/ 1395525 h 1859983"/>
                <a:gd name="connsiteX137" fmla="*/ 134257 w 830942"/>
                <a:gd name="connsiteY137" fmla="*/ 1384640 h 1859983"/>
                <a:gd name="connsiteX138" fmla="*/ 127000 w 830942"/>
                <a:gd name="connsiteY138" fmla="*/ 1373754 h 1859983"/>
                <a:gd name="connsiteX139" fmla="*/ 112485 w 830942"/>
                <a:gd name="connsiteY139" fmla="*/ 1344725 h 1859983"/>
                <a:gd name="connsiteX140" fmla="*/ 101600 w 830942"/>
                <a:gd name="connsiteY140" fmla="*/ 1337468 h 1859983"/>
                <a:gd name="connsiteX141" fmla="*/ 94342 w 830942"/>
                <a:gd name="connsiteY141" fmla="*/ 1315697 h 1859983"/>
                <a:gd name="connsiteX142" fmla="*/ 87085 w 830942"/>
                <a:gd name="connsiteY142" fmla="*/ 1290297 h 1859983"/>
                <a:gd name="connsiteX143" fmla="*/ 79828 w 830942"/>
                <a:gd name="connsiteY143" fmla="*/ 1232240 h 1859983"/>
                <a:gd name="connsiteX144" fmla="*/ 76200 w 830942"/>
                <a:gd name="connsiteY144" fmla="*/ 1210468 h 1859983"/>
                <a:gd name="connsiteX145" fmla="*/ 68942 w 830942"/>
                <a:gd name="connsiteY145" fmla="*/ 1159668 h 1859983"/>
                <a:gd name="connsiteX146" fmla="*/ 61685 w 830942"/>
                <a:gd name="connsiteY146" fmla="*/ 1148783 h 1859983"/>
                <a:gd name="connsiteX147" fmla="*/ 54428 w 830942"/>
                <a:gd name="connsiteY147" fmla="*/ 1127011 h 1859983"/>
                <a:gd name="connsiteX148" fmla="*/ 50800 w 830942"/>
                <a:gd name="connsiteY148" fmla="*/ 1116125 h 1859983"/>
                <a:gd name="connsiteX149" fmla="*/ 43542 w 830942"/>
                <a:gd name="connsiteY149" fmla="*/ 1065325 h 1859983"/>
                <a:gd name="connsiteX150" fmla="*/ 39914 w 830942"/>
                <a:gd name="connsiteY150" fmla="*/ 1050811 h 1859983"/>
                <a:gd name="connsiteX151" fmla="*/ 32657 w 830942"/>
                <a:gd name="connsiteY151" fmla="*/ 1029040 h 1859983"/>
                <a:gd name="connsiteX152" fmla="*/ 29028 w 830942"/>
                <a:gd name="connsiteY152" fmla="*/ 1014525 h 1859983"/>
                <a:gd name="connsiteX153" fmla="*/ 21771 w 830942"/>
                <a:gd name="connsiteY153" fmla="*/ 989125 h 1859983"/>
                <a:gd name="connsiteX154" fmla="*/ 14514 w 830942"/>
                <a:gd name="connsiteY154" fmla="*/ 949211 h 1859983"/>
                <a:gd name="connsiteX155" fmla="*/ 10885 w 830942"/>
                <a:gd name="connsiteY155" fmla="*/ 934697 h 1859983"/>
                <a:gd name="connsiteX156" fmla="*/ 18142 w 830942"/>
                <a:gd name="connsiteY156" fmla="*/ 905668 h 1859983"/>
                <a:gd name="connsiteX157" fmla="*/ 25400 w 830942"/>
                <a:gd name="connsiteY157" fmla="*/ 898411 h 1859983"/>
                <a:gd name="connsiteX158" fmla="*/ 39914 w 830942"/>
                <a:gd name="connsiteY158" fmla="*/ 876640 h 1859983"/>
                <a:gd name="connsiteX159" fmla="*/ 47171 w 830942"/>
                <a:gd name="connsiteY159" fmla="*/ 865754 h 1859983"/>
                <a:gd name="connsiteX160" fmla="*/ 58057 w 830942"/>
                <a:gd name="connsiteY160" fmla="*/ 862125 h 1859983"/>
                <a:gd name="connsiteX161" fmla="*/ 76200 w 830942"/>
                <a:gd name="connsiteY161" fmla="*/ 843983 h 1859983"/>
                <a:gd name="connsiteX162" fmla="*/ 83457 w 830942"/>
                <a:gd name="connsiteY162" fmla="*/ 836725 h 1859983"/>
                <a:gd name="connsiteX163" fmla="*/ 90714 w 830942"/>
                <a:gd name="connsiteY163" fmla="*/ 825840 h 1859983"/>
                <a:gd name="connsiteX164" fmla="*/ 101600 w 830942"/>
                <a:gd name="connsiteY164" fmla="*/ 822211 h 1859983"/>
                <a:gd name="connsiteX165" fmla="*/ 112485 w 830942"/>
                <a:gd name="connsiteY165" fmla="*/ 814954 h 1859983"/>
                <a:gd name="connsiteX166" fmla="*/ 134257 w 830942"/>
                <a:gd name="connsiteY166" fmla="*/ 807697 h 1859983"/>
                <a:gd name="connsiteX167" fmla="*/ 145142 w 830942"/>
                <a:gd name="connsiteY167" fmla="*/ 804068 h 1859983"/>
                <a:gd name="connsiteX168" fmla="*/ 141514 w 830942"/>
                <a:gd name="connsiteY168" fmla="*/ 785925 h 1859983"/>
                <a:gd name="connsiteX169" fmla="*/ 119742 w 830942"/>
                <a:gd name="connsiteY169" fmla="*/ 771411 h 1859983"/>
                <a:gd name="connsiteX170" fmla="*/ 116114 w 830942"/>
                <a:gd name="connsiteY170" fmla="*/ 760525 h 1859983"/>
                <a:gd name="connsiteX171" fmla="*/ 105228 w 830942"/>
                <a:gd name="connsiteY171" fmla="*/ 756897 h 1859983"/>
                <a:gd name="connsiteX172" fmla="*/ 94342 w 830942"/>
                <a:gd name="connsiteY172" fmla="*/ 749640 h 1859983"/>
                <a:gd name="connsiteX173" fmla="*/ 87085 w 830942"/>
                <a:gd name="connsiteY173" fmla="*/ 738754 h 1859983"/>
                <a:gd name="connsiteX174" fmla="*/ 87085 w 830942"/>
                <a:gd name="connsiteY174" fmla="*/ 691583 h 1859983"/>
                <a:gd name="connsiteX175" fmla="*/ 94342 w 830942"/>
                <a:gd name="connsiteY175" fmla="*/ 684325 h 1859983"/>
                <a:gd name="connsiteX176" fmla="*/ 116114 w 830942"/>
                <a:gd name="connsiteY176" fmla="*/ 677068 h 1859983"/>
                <a:gd name="connsiteX177" fmla="*/ 123371 w 830942"/>
                <a:gd name="connsiteY177" fmla="*/ 655297 h 1859983"/>
                <a:gd name="connsiteX178" fmla="*/ 130628 w 830942"/>
                <a:gd name="connsiteY178" fmla="*/ 644411 h 1859983"/>
                <a:gd name="connsiteX179" fmla="*/ 134257 w 830942"/>
                <a:gd name="connsiteY179" fmla="*/ 633525 h 1859983"/>
                <a:gd name="connsiteX180" fmla="*/ 152400 w 830942"/>
                <a:gd name="connsiteY180" fmla="*/ 615383 h 1859983"/>
                <a:gd name="connsiteX181" fmla="*/ 159657 w 830942"/>
                <a:gd name="connsiteY181" fmla="*/ 608125 h 1859983"/>
                <a:gd name="connsiteX182" fmla="*/ 156028 w 830942"/>
                <a:gd name="connsiteY182" fmla="*/ 597240 h 1859983"/>
                <a:gd name="connsiteX183" fmla="*/ 148771 w 830942"/>
                <a:gd name="connsiteY183" fmla="*/ 586354 h 1859983"/>
                <a:gd name="connsiteX184" fmla="*/ 152400 w 830942"/>
                <a:gd name="connsiteY184" fmla="*/ 557325 h 1859983"/>
                <a:gd name="connsiteX185" fmla="*/ 166914 w 830942"/>
                <a:gd name="connsiteY185" fmla="*/ 535554 h 1859983"/>
                <a:gd name="connsiteX186" fmla="*/ 156028 w 830942"/>
                <a:gd name="connsiteY186" fmla="*/ 510154 h 1859983"/>
                <a:gd name="connsiteX187" fmla="*/ 145142 w 830942"/>
                <a:gd name="connsiteY187" fmla="*/ 506525 h 1859983"/>
                <a:gd name="connsiteX188" fmla="*/ 134257 w 830942"/>
                <a:gd name="connsiteY188" fmla="*/ 484754 h 1859983"/>
                <a:gd name="connsiteX189" fmla="*/ 123371 w 830942"/>
                <a:gd name="connsiteY189" fmla="*/ 441211 h 1859983"/>
                <a:gd name="connsiteX190" fmla="*/ 119742 w 830942"/>
                <a:gd name="connsiteY190" fmla="*/ 423068 h 1859983"/>
                <a:gd name="connsiteX191" fmla="*/ 112485 w 830942"/>
                <a:gd name="connsiteY191" fmla="*/ 401297 h 1859983"/>
                <a:gd name="connsiteX192" fmla="*/ 101600 w 830942"/>
                <a:gd name="connsiteY192" fmla="*/ 379525 h 1859983"/>
                <a:gd name="connsiteX193" fmla="*/ 94342 w 830942"/>
                <a:gd name="connsiteY193" fmla="*/ 372268 h 1859983"/>
                <a:gd name="connsiteX194" fmla="*/ 61685 w 830942"/>
                <a:gd name="connsiteY194" fmla="*/ 361383 h 1859983"/>
                <a:gd name="connsiteX195" fmla="*/ 39914 w 830942"/>
                <a:gd name="connsiteY195" fmla="*/ 354125 h 1859983"/>
                <a:gd name="connsiteX196" fmla="*/ 21771 w 830942"/>
                <a:gd name="connsiteY196" fmla="*/ 350497 h 1859983"/>
                <a:gd name="connsiteX197" fmla="*/ 0 w 830942"/>
                <a:gd name="connsiteY197" fmla="*/ 343240 h 1859983"/>
                <a:gd name="connsiteX198" fmla="*/ 3628 w 830942"/>
                <a:gd name="connsiteY198" fmla="*/ 321468 h 1859983"/>
                <a:gd name="connsiteX199" fmla="*/ 21771 w 830942"/>
                <a:gd name="connsiteY199" fmla="*/ 317840 h 1859983"/>
                <a:gd name="connsiteX200" fmla="*/ 43542 w 830942"/>
                <a:gd name="connsiteY200" fmla="*/ 310583 h 1859983"/>
                <a:gd name="connsiteX201" fmla="*/ 54428 w 830942"/>
                <a:gd name="connsiteY201" fmla="*/ 306954 h 1859983"/>
                <a:gd name="connsiteX202" fmla="*/ 65314 w 830942"/>
                <a:gd name="connsiteY202" fmla="*/ 303325 h 1859983"/>
                <a:gd name="connsiteX203" fmla="*/ 72571 w 830942"/>
                <a:gd name="connsiteY203" fmla="*/ 292440 h 1859983"/>
                <a:gd name="connsiteX204" fmla="*/ 76200 w 830942"/>
                <a:gd name="connsiteY204" fmla="*/ 281554 h 1859983"/>
                <a:gd name="connsiteX205" fmla="*/ 87085 w 830942"/>
                <a:gd name="connsiteY205" fmla="*/ 274297 h 1859983"/>
                <a:gd name="connsiteX206" fmla="*/ 94342 w 830942"/>
                <a:gd name="connsiteY206" fmla="*/ 263411 h 1859983"/>
                <a:gd name="connsiteX207" fmla="*/ 101600 w 830942"/>
                <a:gd name="connsiteY207" fmla="*/ 256154 h 1859983"/>
                <a:gd name="connsiteX208" fmla="*/ 108857 w 830942"/>
                <a:gd name="connsiteY208" fmla="*/ 234383 h 1859983"/>
                <a:gd name="connsiteX209" fmla="*/ 116114 w 830942"/>
                <a:gd name="connsiteY209" fmla="*/ 212611 h 1859983"/>
                <a:gd name="connsiteX210" fmla="*/ 119742 w 830942"/>
                <a:gd name="connsiteY210" fmla="*/ 201725 h 1859983"/>
                <a:gd name="connsiteX211" fmla="*/ 127000 w 830942"/>
                <a:gd name="connsiteY211" fmla="*/ 194468 h 1859983"/>
                <a:gd name="connsiteX212" fmla="*/ 148771 w 830942"/>
                <a:gd name="connsiteY212" fmla="*/ 201725 h 1859983"/>
                <a:gd name="connsiteX213" fmla="*/ 159657 w 830942"/>
                <a:gd name="connsiteY213" fmla="*/ 205354 h 1859983"/>
                <a:gd name="connsiteX214" fmla="*/ 170542 w 830942"/>
                <a:gd name="connsiteY214" fmla="*/ 183583 h 1859983"/>
                <a:gd name="connsiteX215" fmla="*/ 192314 w 830942"/>
                <a:gd name="connsiteY215" fmla="*/ 176325 h 1859983"/>
                <a:gd name="connsiteX216" fmla="*/ 199571 w 830942"/>
                <a:gd name="connsiteY216" fmla="*/ 165440 h 1859983"/>
                <a:gd name="connsiteX217" fmla="*/ 206828 w 830942"/>
                <a:gd name="connsiteY217" fmla="*/ 143668 h 1859983"/>
                <a:gd name="connsiteX218" fmla="*/ 203200 w 830942"/>
                <a:gd name="connsiteY218" fmla="*/ 118268 h 1859983"/>
                <a:gd name="connsiteX219" fmla="*/ 195942 w 830942"/>
                <a:gd name="connsiteY219" fmla="*/ 96497 h 1859983"/>
                <a:gd name="connsiteX220" fmla="*/ 188685 w 830942"/>
                <a:gd name="connsiteY220" fmla="*/ 74725 h 1859983"/>
                <a:gd name="connsiteX221" fmla="*/ 185057 w 830942"/>
                <a:gd name="connsiteY221" fmla="*/ 63840 h 1859983"/>
                <a:gd name="connsiteX222" fmla="*/ 170542 w 830942"/>
                <a:gd name="connsiteY222" fmla="*/ 42068 h 1859983"/>
                <a:gd name="connsiteX223" fmla="*/ 174171 w 830942"/>
                <a:gd name="connsiteY223" fmla="*/ 23925 h 1859983"/>
                <a:gd name="connsiteX224" fmla="*/ 195942 w 830942"/>
                <a:gd name="connsiteY224" fmla="*/ 0 h 1859983"/>
                <a:gd name="connsiteX225" fmla="*/ 254000 w 830942"/>
                <a:gd name="connsiteY225" fmla="*/ 27554 h 1859983"/>
                <a:gd name="connsiteX226" fmla="*/ 238464 w 830942"/>
                <a:gd name="connsiteY226" fmla="*/ 3629 h 1859983"/>
                <a:gd name="connsiteX0" fmla="*/ 238464 w 830942"/>
                <a:gd name="connsiteY0" fmla="*/ 3629 h 1859983"/>
                <a:gd name="connsiteX1" fmla="*/ 272142 w 830942"/>
                <a:gd name="connsiteY1" fmla="*/ 23925 h 1859983"/>
                <a:gd name="connsiteX2" fmla="*/ 297542 w 830942"/>
                <a:gd name="connsiteY2" fmla="*/ 27554 h 1859983"/>
                <a:gd name="connsiteX3" fmla="*/ 293914 w 830942"/>
                <a:gd name="connsiteY3" fmla="*/ 38440 h 1859983"/>
                <a:gd name="connsiteX4" fmla="*/ 286657 w 830942"/>
                <a:gd name="connsiteY4" fmla="*/ 49325 h 1859983"/>
                <a:gd name="connsiteX5" fmla="*/ 290285 w 830942"/>
                <a:gd name="connsiteY5" fmla="*/ 63840 h 1859983"/>
                <a:gd name="connsiteX6" fmla="*/ 301171 w 830942"/>
                <a:gd name="connsiteY6" fmla="*/ 67468 h 1859983"/>
                <a:gd name="connsiteX7" fmla="*/ 304800 w 830942"/>
                <a:gd name="connsiteY7" fmla="*/ 96497 h 1859983"/>
                <a:gd name="connsiteX8" fmla="*/ 308428 w 830942"/>
                <a:gd name="connsiteY8" fmla="*/ 107383 h 1859983"/>
                <a:gd name="connsiteX9" fmla="*/ 304800 w 830942"/>
                <a:gd name="connsiteY9" fmla="*/ 118268 h 1859983"/>
                <a:gd name="connsiteX10" fmla="*/ 312057 w 830942"/>
                <a:gd name="connsiteY10" fmla="*/ 147297 h 1859983"/>
                <a:gd name="connsiteX11" fmla="*/ 319314 w 830942"/>
                <a:gd name="connsiteY11" fmla="*/ 194468 h 1859983"/>
                <a:gd name="connsiteX12" fmla="*/ 315685 w 830942"/>
                <a:gd name="connsiteY12" fmla="*/ 212611 h 1859983"/>
                <a:gd name="connsiteX13" fmla="*/ 301171 w 830942"/>
                <a:gd name="connsiteY13" fmla="*/ 234383 h 1859983"/>
                <a:gd name="connsiteX14" fmla="*/ 297542 w 830942"/>
                <a:gd name="connsiteY14" fmla="*/ 245268 h 1859983"/>
                <a:gd name="connsiteX15" fmla="*/ 315685 w 830942"/>
                <a:gd name="connsiteY15" fmla="*/ 299697 h 1859983"/>
                <a:gd name="connsiteX16" fmla="*/ 319314 w 830942"/>
                <a:gd name="connsiteY16" fmla="*/ 310583 h 1859983"/>
                <a:gd name="connsiteX17" fmla="*/ 351971 w 830942"/>
                <a:gd name="connsiteY17" fmla="*/ 328725 h 1859983"/>
                <a:gd name="connsiteX18" fmla="*/ 362857 w 830942"/>
                <a:gd name="connsiteY18" fmla="*/ 335983 h 1859983"/>
                <a:gd name="connsiteX19" fmla="*/ 381000 w 830942"/>
                <a:gd name="connsiteY19" fmla="*/ 354125 h 1859983"/>
                <a:gd name="connsiteX20" fmla="*/ 391885 w 830942"/>
                <a:gd name="connsiteY20" fmla="*/ 357754 h 1859983"/>
                <a:gd name="connsiteX21" fmla="*/ 395514 w 830942"/>
                <a:gd name="connsiteY21" fmla="*/ 368640 h 1859983"/>
                <a:gd name="connsiteX22" fmla="*/ 417285 w 830942"/>
                <a:gd name="connsiteY22" fmla="*/ 383154 h 1859983"/>
                <a:gd name="connsiteX23" fmla="*/ 420914 w 830942"/>
                <a:gd name="connsiteY23" fmla="*/ 394040 h 1859983"/>
                <a:gd name="connsiteX24" fmla="*/ 439057 w 830942"/>
                <a:gd name="connsiteY24" fmla="*/ 412183 h 1859983"/>
                <a:gd name="connsiteX25" fmla="*/ 446314 w 830942"/>
                <a:gd name="connsiteY25" fmla="*/ 426697 h 1859983"/>
                <a:gd name="connsiteX26" fmla="*/ 468085 w 830942"/>
                <a:gd name="connsiteY26" fmla="*/ 430325 h 1859983"/>
                <a:gd name="connsiteX27" fmla="*/ 511628 w 830942"/>
                <a:gd name="connsiteY27" fmla="*/ 441211 h 1859983"/>
                <a:gd name="connsiteX28" fmla="*/ 533400 w 830942"/>
                <a:gd name="connsiteY28" fmla="*/ 455725 h 1859983"/>
                <a:gd name="connsiteX29" fmla="*/ 547914 w 830942"/>
                <a:gd name="connsiteY29" fmla="*/ 459354 h 1859983"/>
                <a:gd name="connsiteX30" fmla="*/ 558800 w 830942"/>
                <a:gd name="connsiteY30" fmla="*/ 462983 h 1859983"/>
                <a:gd name="connsiteX31" fmla="*/ 616857 w 830942"/>
                <a:gd name="connsiteY31" fmla="*/ 466611 h 1859983"/>
                <a:gd name="connsiteX32" fmla="*/ 631371 w 830942"/>
                <a:gd name="connsiteY32" fmla="*/ 510154 h 1859983"/>
                <a:gd name="connsiteX33" fmla="*/ 642257 w 830942"/>
                <a:gd name="connsiteY33" fmla="*/ 513783 h 1859983"/>
                <a:gd name="connsiteX34" fmla="*/ 653142 w 830942"/>
                <a:gd name="connsiteY34" fmla="*/ 535554 h 1859983"/>
                <a:gd name="connsiteX35" fmla="*/ 649514 w 830942"/>
                <a:gd name="connsiteY35" fmla="*/ 553697 h 1859983"/>
                <a:gd name="connsiteX36" fmla="*/ 642257 w 830942"/>
                <a:gd name="connsiteY36" fmla="*/ 564583 h 1859983"/>
                <a:gd name="connsiteX37" fmla="*/ 645885 w 830942"/>
                <a:gd name="connsiteY37" fmla="*/ 575468 h 1859983"/>
                <a:gd name="connsiteX38" fmla="*/ 656771 w 830942"/>
                <a:gd name="connsiteY38" fmla="*/ 582725 h 1859983"/>
                <a:gd name="connsiteX39" fmla="*/ 660400 w 830942"/>
                <a:gd name="connsiteY39" fmla="*/ 615383 h 1859983"/>
                <a:gd name="connsiteX40" fmla="*/ 674914 w 830942"/>
                <a:gd name="connsiteY40" fmla="*/ 619011 h 1859983"/>
                <a:gd name="connsiteX41" fmla="*/ 685800 w 830942"/>
                <a:gd name="connsiteY41" fmla="*/ 622640 h 1859983"/>
                <a:gd name="connsiteX42" fmla="*/ 685800 w 830942"/>
                <a:gd name="connsiteY42" fmla="*/ 655297 h 1859983"/>
                <a:gd name="connsiteX43" fmla="*/ 678542 w 830942"/>
                <a:gd name="connsiteY43" fmla="*/ 662554 h 1859983"/>
                <a:gd name="connsiteX44" fmla="*/ 674914 w 830942"/>
                <a:gd name="connsiteY44" fmla="*/ 673440 h 1859983"/>
                <a:gd name="connsiteX45" fmla="*/ 682171 w 830942"/>
                <a:gd name="connsiteY45" fmla="*/ 695211 h 1859983"/>
                <a:gd name="connsiteX46" fmla="*/ 678542 w 830942"/>
                <a:gd name="connsiteY46" fmla="*/ 742383 h 1859983"/>
                <a:gd name="connsiteX47" fmla="*/ 674914 w 830942"/>
                <a:gd name="connsiteY47" fmla="*/ 753268 h 1859983"/>
                <a:gd name="connsiteX48" fmla="*/ 667657 w 830942"/>
                <a:gd name="connsiteY48" fmla="*/ 796811 h 1859983"/>
                <a:gd name="connsiteX49" fmla="*/ 678542 w 830942"/>
                <a:gd name="connsiteY49" fmla="*/ 804068 h 1859983"/>
                <a:gd name="connsiteX50" fmla="*/ 696685 w 830942"/>
                <a:gd name="connsiteY50" fmla="*/ 807697 h 1859983"/>
                <a:gd name="connsiteX51" fmla="*/ 703942 w 830942"/>
                <a:gd name="connsiteY51" fmla="*/ 818583 h 1859983"/>
                <a:gd name="connsiteX52" fmla="*/ 714828 w 830942"/>
                <a:gd name="connsiteY52" fmla="*/ 843983 h 1859983"/>
                <a:gd name="connsiteX53" fmla="*/ 736600 w 830942"/>
                <a:gd name="connsiteY53" fmla="*/ 858497 h 1859983"/>
                <a:gd name="connsiteX54" fmla="*/ 772885 w 830942"/>
                <a:gd name="connsiteY54" fmla="*/ 858497 h 1859983"/>
                <a:gd name="connsiteX55" fmla="*/ 780142 w 830942"/>
                <a:gd name="connsiteY55" fmla="*/ 869383 h 1859983"/>
                <a:gd name="connsiteX56" fmla="*/ 801914 w 830942"/>
                <a:gd name="connsiteY56" fmla="*/ 873011 h 1859983"/>
                <a:gd name="connsiteX57" fmla="*/ 809171 w 830942"/>
                <a:gd name="connsiteY57" fmla="*/ 894783 h 1859983"/>
                <a:gd name="connsiteX58" fmla="*/ 830942 w 830942"/>
                <a:gd name="connsiteY58" fmla="*/ 902040 h 1859983"/>
                <a:gd name="connsiteX59" fmla="*/ 827314 w 830942"/>
                <a:gd name="connsiteY59" fmla="*/ 931068 h 1859983"/>
                <a:gd name="connsiteX60" fmla="*/ 798285 w 830942"/>
                <a:gd name="connsiteY60" fmla="*/ 941954 h 1859983"/>
                <a:gd name="connsiteX61" fmla="*/ 783771 w 830942"/>
                <a:gd name="connsiteY61" fmla="*/ 963725 h 1859983"/>
                <a:gd name="connsiteX62" fmla="*/ 776514 w 830942"/>
                <a:gd name="connsiteY62" fmla="*/ 970983 h 1859983"/>
                <a:gd name="connsiteX63" fmla="*/ 758371 w 830942"/>
                <a:gd name="connsiteY63" fmla="*/ 989125 h 1859983"/>
                <a:gd name="connsiteX64" fmla="*/ 751114 w 830942"/>
                <a:gd name="connsiteY64" fmla="*/ 1043554 h 1859983"/>
                <a:gd name="connsiteX65" fmla="*/ 754742 w 830942"/>
                <a:gd name="connsiteY65" fmla="*/ 1054440 h 1859983"/>
                <a:gd name="connsiteX66" fmla="*/ 769257 w 830942"/>
                <a:gd name="connsiteY66" fmla="*/ 1072583 h 1859983"/>
                <a:gd name="connsiteX67" fmla="*/ 776514 w 830942"/>
                <a:gd name="connsiteY67" fmla="*/ 1094354 h 1859983"/>
                <a:gd name="connsiteX68" fmla="*/ 780142 w 830942"/>
                <a:gd name="connsiteY68" fmla="*/ 1105240 h 1859983"/>
                <a:gd name="connsiteX69" fmla="*/ 769257 w 830942"/>
                <a:gd name="connsiteY69" fmla="*/ 1108868 h 1859983"/>
                <a:gd name="connsiteX70" fmla="*/ 762000 w 830942"/>
                <a:gd name="connsiteY70" fmla="*/ 1119754 h 1859983"/>
                <a:gd name="connsiteX71" fmla="*/ 754742 w 830942"/>
                <a:gd name="connsiteY71" fmla="*/ 1145154 h 1859983"/>
                <a:gd name="connsiteX72" fmla="*/ 747485 w 830942"/>
                <a:gd name="connsiteY72" fmla="*/ 1156040 h 1859983"/>
                <a:gd name="connsiteX73" fmla="*/ 736600 w 830942"/>
                <a:gd name="connsiteY73" fmla="*/ 1221354 h 1859983"/>
                <a:gd name="connsiteX74" fmla="*/ 718457 w 830942"/>
                <a:gd name="connsiteY74" fmla="*/ 1257640 h 1859983"/>
                <a:gd name="connsiteX75" fmla="*/ 678542 w 830942"/>
                <a:gd name="connsiteY75" fmla="*/ 1261268 h 1859983"/>
                <a:gd name="connsiteX76" fmla="*/ 660400 w 830942"/>
                <a:gd name="connsiteY76" fmla="*/ 1293925 h 1859983"/>
                <a:gd name="connsiteX77" fmla="*/ 653142 w 830942"/>
                <a:gd name="connsiteY77" fmla="*/ 1348354 h 1859983"/>
                <a:gd name="connsiteX78" fmla="*/ 645885 w 830942"/>
                <a:gd name="connsiteY78" fmla="*/ 1370125 h 1859983"/>
                <a:gd name="connsiteX79" fmla="*/ 638628 w 830942"/>
                <a:gd name="connsiteY79" fmla="*/ 1381011 h 1859983"/>
                <a:gd name="connsiteX80" fmla="*/ 631371 w 830942"/>
                <a:gd name="connsiteY80" fmla="*/ 1402783 h 1859983"/>
                <a:gd name="connsiteX81" fmla="*/ 627742 w 830942"/>
                <a:gd name="connsiteY81" fmla="*/ 1417297 h 1859983"/>
                <a:gd name="connsiteX82" fmla="*/ 609600 w 830942"/>
                <a:gd name="connsiteY82" fmla="*/ 1439068 h 1859983"/>
                <a:gd name="connsiteX83" fmla="*/ 591457 w 830942"/>
                <a:gd name="connsiteY83" fmla="*/ 1468097 h 1859983"/>
                <a:gd name="connsiteX84" fmla="*/ 584200 w 830942"/>
                <a:gd name="connsiteY84" fmla="*/ 1478983 h 1859983"/>
                <a:gd name="connsiteX85" fmla="*/ 576942 w 830942"/>
                <a:gd name="connsiteY85" fmla="*/ 1486240 h 1859983"/>
                <a:gd name="connsiteX86" fmla="*/ 573314 w 830942"/>
                <a:gd name="connsiteY86" fmla="*/ 1504383 h 1859983"/>
                <a:gd name="connsiteX87" fmla="*/ 569685 w 830942"/>
                <a:gd name="connsiteY87" fmla="*/ 1515268 h 1859983"/>
                <a:gd name="connsiteX88" fmla="*/ 566057 w 830942"/>
                <a:gd name="connsiteY88" fmla="*/ 1533411 h 1859983"/>
                <a:gd name="connsiteX89" fmla="*/ 551542 w 830942"/>
                <a:gd name="connsiteY89" fmla="*/ 1555183 h 1859983"/>
                <a:gd name="connsiteX90" fmla="*/ 551542 w 830942"/>
                <a:gd name="connsiteY90" fmla="*/ 1576954 h 1859983"/>
                <a:gd name="connsiteX91" fmla="*/ 562428 w 830942"/>
                <a:gd name="connsiteY91" fmla="*/ 1580583 h 1859983"/>
                <a:gd name="connsiteX92" fmla="*/ 562428 w 830942"/>
                <a:gd name="connsiteY92" fmla="*/ 1620497 h 1859983"/>
                <a:gd name="connsiteX93" fmla="*/ 558800 w 830942"/>
                <a:gd name="connsiteY93" fmla="*/ 1635011 h 1859983"/>
                <a:gd name="connsiteX94" fmla="*/ 551542 w 830942"/>
                <a:gd name="connsiteY94" fmla="*/ 1642268 h 1859983"/>
                <a:gd name="connsiteX95" fmla="*/ 537028 w 830942"/>
                <a:gd name="connsiteY95" fmla="*/ 1664040 h 1859983"/>
                <a:gd name="connsiteX96" fmla="*/ 533400 w 830942"/>
                <a:gd name="connsiteY96" fmla="*/ 1674925 h 1859983"/>
                <a:gd name="connsiteX97" fmla="*/ 511628 w 830942"/>
                <a:gd name="connsiteY97" fmla="*/ 1682183 h 1859983"/>
                <a:gd name="connsiteX98" fmla="*/ 478971 w 830942"/>
                <a:gd name="connsiteY98" fmla="*/ 1689440 h 1859983"/>
                <a:gd name="connsiteX99" fmla="*/ 449942 w 830942"/>
                <a:gd name="connsiteY99" fmla="*/ 1711211 h 1859983"/>
                <a:gd name="connsiteX100" fmla="*/ 424542 w 830942"/>
                <a:gd name="connsiteY100" fmla="*/ 1740240 h 1859983"/>
                <a:gd name="connsiteX101" fmla="*/ 391885 w 830942"/>
                <a:gd name="connsiteY101" fmla="*/ 1751125 h 1859983"/>
                <a:gd name="connsiteX102" fmla="*/ 381000 w 830942"/>
                <a:gd name="connsiteY102" fmla="*/ 1754754 h 1859983"/>
                <a:gd name="connsiteX103" fmla="*/ 351971 w 830942"/>
                <a:gd name="connsiteY103" fmla="*/ 1783783 h 1859983"/>
                <a:gd name="connsiteX104" fmla="*/ 341085 w 830942"/>
                <a:gd name="connsiteY104" fmla="*/ 1794668 h 1859983"/>
                <a:gd name="connsiteX105" fmla="*/ 315685 w 830942"/>
                <a:gd name="connsiteY105" fmla="*/ 1823697 h 1859983"/>
                <a:gd name="connsiteX106" fmla="*/ 312057 w 830942"/>
                <a:gd name="connsiteY106" fmla="*/ 1834583 h 1859983"/>
                <a:gd name="connsiteX107" fmla="*/ 304800 w 830942"/>
                <a:gd name="connsiteY107" fmla="*/ 1845468 h 1859983"/>
                <a:gd name="connsiteX108" fmla="*/ 301171 w 830942"/>
                <a:gd name="connsiteY108" fmla="*/ 1859983 h 1859983"/>
                <a:gd name="connsiteX109" fmla="*/ 293914 w 830942"/>
                <a:gd name="connsiteY109" fmla="*/ 1852725 h 1859983"/>
                <a:gd name="connsiteX110" fmla="*/ 286657 w 830942"/>
                <a:gd name="connsiteY110" fmla="*/ 1830954 h 1859983"/>
                <a:gd name="connsiteX111" fmla="*/ 272142 w 830942"/>
                <a:gd name="connsiteY111" fmla="*/ 1812811 h 1859983"/>
                <a:gd name="connsiteX112" fmla="*/ 268514 w 830942"/>
                <a:gd name="connsiteY112" fmla="*/ 1801925 h 1859983"/>
                <a:gd name="connsiteX113" fmla="*/ 257628 w 830942"/>
                <a:gd name="connsiteY113" fmla="*/ 1780154 h 1859983"/>
                <a:gd name="connsiteX114" fmla="*/ 254000 w 830942"/>
                <a:gd name="connsiteY114" fmla="*/ 1747497 h 1859983"/>
                <a:gd name="connsiteX115" fmla="*/ 235857 w 830942"/>
                <a:gd name="connsiteY115" fmla="*/ 1653154 h 1859983"/>
                <a:gd name="connsiteX116" fmla="*/ 224971 w 830942"/>
                <a:gd name="connsiteY116" fmla="*/ 1645897 h 1859983"/>
                <a:gd name="connsiteX117" fmla="*/ 206828 w 830942"/>
                <a:gd name="connsiteY117" fmla="*/ 1627754 h 1859983"/>
                <a:gd name="connsiteX118" fmla="*/ 188685 w 830942"/>
                <a:gd name="connsiteY118" fmla="*/ 1609611 h 1859983"/>
                <a:gd name="connsiteX119" fmla="*/ 185057 w 830942"/>
                <a:gd name="connsiteY119" fmla="*/ 1598725 h 1859983"/>
                <a:gd name="connsiteX120" fmla="*/ 174171 w 830942"/>
                <a:gd name="connsiteY120" fmla="*/ 1591468 h 1859983"/>
                <a:gd name="connsiteX121" fmla="*/ 206828 w 830942"/>
                <a:gd name="connsiteY121" fmla="*/ 1573325 h 1859983"/>
                <a:gd name="connsiteX122" fmla="*/ 221342 w 830942"/>
                <a:gd name="connsiteY122" fmla="*/ 1551554 h 1859983"/>
                <a:gd name="connsiteX123" fmla="*/ 228600 w 830942"/>
                <a:gd name="connsiteY123" fmla="*/ 1544297 h 1859983"/>
                <a:gd name="connsiteX124" fmla="*/ 250371 w 830942"/>
                <a:gd name="connsiteY124" fmla="*/ 1537040 h 1859983"/>
                <a:gd name="connsiteX125" fmla="*/ 268514 w 830942"/>
                <a:gd name="connsiteY125" fmla="*/ 1522525 h 1859983"/>
                <a:gd name="connsiteX126" fmla="*/ 272142 w 830942"/>
                <a:gd name="connsiteY126" fmla="*/ 1511640 h 1859983"/>
                <a:gd name="connsiteX127" fmla="*/ 268514 w 830942"/>
                <a:gd name="connsiteY127" fmla="*/ 1493497 h 1859983"/>
                <a:gd name="connsiteX128" fmla="*/ 235857 w 830942"/>
                <a:gd name="connsiteY128" fmla="*/ 1489868 h 1859983"/>
                <a:gd name="connsiteX129" fmla="*/ 214085 w 830942"/>
                <a:gd name="connsiteY129" fmla="*/ 1486240 h 1859983"/>
                <a:gd name="connsiteX130" fmla="*/ 206828 w 830942"/>
                <a:gd name="connsiteY130" fmla="*/ 1475354 h 1859983"/>
                <a:gd name="connsiteX131" fmla="*/ 195942 w 830942"/>
                <a:gd name="connsiteY131" fmla="*/ 1468097 h 1859983"/>
                <a:gd name="connsiteX132" fmla="*/ 185057 w 830942"/>
                <a:gd name="connsiteY132" fmla="*/ 1446325 h 1859983"/>
                <a:gd name="connsiteX133" fmla="*/ 174171 w 830942"/>
                <a:gd name="connsiteY133" fmla="*/ 1442697 h 1859983"/>
                <a:gd name="connsiteX134" fmla="*/ 159657 w 830942"/>
                <a:gd name="connsiteY134" fmla="*/ 1424554 h 1859983"/>
                <a:gd name="connsiteX135" fmla="*/ 152400 w 830942"/>
                <a:gd name="connsiteY135" fmla="*/ 1413668 h 1859983"/>
                <a:gd name="connsiteX136" fmla="*/ 137885 w 830942"/>
                <a:gd name="connsiteY136" fmla="*/ 1395525 h 1859983"/>
                <a:gd name="connsiteX137" fmla="*/ 134257 w 830942"/>
                <a:gd name="connsiteY137" fmla="*/ 1384640 h 1859983"/>
                <a:gd name="connsiteX138" fmla="*/ 127000 w 830942"/>
                <a:gd name="connsiteY138" fmla="*/ 1373754 h 1859983"/>
                <a:gd name="connsiteX139" fmla="*/ 112485 w 830942"/>
                <a:gd name="connsiteY139" fmla="*/ 1344725 h 1859983"/>
                <a:gd name="connsiteX140" fmla="*/ 101600 w 830942"/>
                <a:gd name="connsiteY140" fmla="*/ 1337468 h 1859983"/>
                <a:gd name="connsiteX141" fmla="*/ 94342 w 830942"/>
                <a:gd name="connsiteY141" fmla="*/ 1315697 h 1859983"/>
                <a:gd name="connsiteX142" fmla="*/ 87085 w 830942"/>
                <a:gd name="connsiteY142" fmla="*/ 1290297 h 1859983"/>
                <a:gd name="connsiteX143" fmla="*/ 79828 w 830942"/>
                <a:gd name="connsiteY143" fmla="*/ 1232240 h 1859983"/>
                <a:gd name="connsiteX144" fmla="*/ 76200 w 830942"/>
                <a:gd name="connsiteY144" fmla="*/ 1210468 h 1859983"/>
                <a:gd name="connsiteX145" fmla="*/ 68942 w 830942"/>
                <a:gd name="connsiteY145" fmla="*/ 1159668 h 1859983"/>
                <a:gd name="connsiteX146" fmla="*/ 61685 w 830942"/>
                <a:gd name="connsiteY146" fmla="*/ 1148783 h 1859983"/>
                <a:gd name="connsiteX147" fmla="*/ 54428 w 830942"/>
                <a:gd name="connsiteY147" fmla="*/ 1127011 h 1859983"/>
                <a:gd name="connsiteX148" fmla="*/ 50800 w 830942"/>
                <a:gd name="connsiteY148" fmla="*/ 1116125 h 1859983"/>
                <a:gd name="connsiteX149" fmla="*/ 43542 w 830942"/>
                <a:gd name="connsiteY149" fmla="*/ 1065325 h 1859983"/>
                <a:gd name="connsiteX150" fmla="*/ 39914 w 830942"/>
                <a:gd name="connsiteY150" fmla="*/ 1050811 h 1859983"/>
                <a:gd name="connsiteX151" fmla="*/ 32657 w 830942"/>
                <a:gd name="connsiteY151" fmla="*/ 1029040 h 1859983"/>
                <a:gd name="connsiteX152" fmla="*/ 29028 w 830942"/>
                <a:gd name="connsiteY152" fmla="*/ 1014525 h 1859983"/>
                <a:gd name="connsiteX153" fmla="*/ 21771 w 830942"/>
                <a:gd name="connsiteY153" fmla="*/ 989125 h 1859983"/>
                <a:gd name="connsiteX154" fmla="*/ 14514 w 830942"/>
                <a:gd name="connsiteY154" fmla="*/ 949211 h 1859983"/>
                <a:gd name="connsiteX155" fmla="*/ 10885 w 830942"/>
                <a:gd name="connsiteY155" fmla="*/ 934697 h 1859983"/>
                <a:gd name="connsiteX156" fmla="*/ 18142 w 830942"/>
                <a:gd name="connsiteY156" fmla="*/ 905668 h 1859983"/>
                <a:gd name="connsiteX157" fmla="*/ 25400 w 830942"/>
                <a:gd name="connsiteY157" fmla="*/ 898411 h 1859983"/>
                <a:gd name="connsiteX158" fmla="*/ 39914 w 830942"/>
                <a:gd name="connsiteY158" fmla="*/ 876640 h 1859983"/>
                <a:gd name="connsiteX159" fmla="*/ 47171 w 830942"/>
                <a:gd name="connsiteY159" fmla="*/ 865754 h 1859983"/>
                <a:gd name="connsiteX160" fmla="*/ 58057 w 830942"/>
                <a:gd name="connsiteY160" fmla="*/ 862125 h 1859983"/>
                <a:gd name="connsiteX161" fmla="*/ 76200 w 830942"/>
                <a:gd name="connsiteY161" fmla="*/ 843983 h 1859983"/>
                <a:gd name="connsiteX162" fmla="*/ 83457 w 830942"/>
                <a:gd name="connsiteY162" fmla="*/ 836725 h 1859983"/>
                <a:gd name="connsiteX163" fmla="*/ 90714 w 830942"/>
                <a:gd name="connsiteY163" fmla="*/ 825840 h 1859983"/>
                <a:gd name="connsiteX164" fmla="*/ 101600 w 830942"/>
                <a:gd name="connsiteY164" fmla="*/ 822211 h 1859983"/>
                <a:gd name="connsiteX165" fmla="*/ 112485 w 830942"/>
                <a:gd name="connsiteY165" fmla="*/ 814954 h 1859983"/>
                <a:gd name="connsiteX166" fmla="*/ 134257 w 830942"/>
                <a:gd name="connsiteY166" fmla="*/ 807697 h 1859983"/>
                <a:gd name="connsiteX167" fmla="*/ 145142 w 830942"/>
                <a:gd name="connsiteY167" fmla="*/ 804068 h 1859983"/>
                <a:gd name="connsiteX168" fmla="*/ 141514 w 830942"/>
                <a:gd name="connsiteY168" fmla="*/ 785925 h 1859983"/>
                <a:gd name="connsiteX169" fmla="*/ 119742 w 830942"/>
                <a:gd name="connsiteY169" fmla="*/ 771411 h 1859983"/>
                <a:gd name="connsiteX170" fmla="*/ 116114 w 830942"/>
                <a:gd name="connsiteY170" fmla="*/ 760525 h 1859983"/>
                <a:gd name="connsiteX171" fmla="*/ 105228 w 830942"/>
                <a:gd name="connsiteY171" fmla="*/ 756897 h 1859983"/>
                <a:gd name="connsiteX172" fmla="*/ 94342 w 830942"/>
                <a:gd name="connsiteY172" fmla="*/ 749640 h 1859983"/>
                <a:gd name="connsiteX173" fmla="*/ 87085 w 830942"/>
                <a:gd name="connsiteY173" fmla="*/ 738754 h 1859983"/>
                <a:gd name="connsiteX174" fmla="*/ 87085 w 830942"/>
                <a:gd name="connsiteY174" fmla="*/ 691583 h 1859983"/>
                <a:gd name="connsiteX175" fmla="*/ 94342 w 830942"/>
                <a:gd name="connsiteY175" fmla="*/ 684325 h 1859983"/>
                <a:gd name="connsiteX176" fmla="*/ 116114 w 830942"/>
                <a:gd name="connsiteY176" fmla="*/ 677068 h 1859983"/>
                <a:gd name="connsiteX177" fmla="*/ 123371 w 830942"/>
                <a:gd name="connsiteY177" fmla="*/ 655297 h 1859983"/>
                <a:gd name="connsiteX178" fmla="*/ 130628 w 830942"/>
                <a:gd name="connsiteY178" fmla="*/ 644411 h 1859983"/>
                <a:gd name="connsiteX179" fmla="*/ 134257 w 830942"/>
                <a:gd name="connsiteY179" fmla="*/ 633525 h 1859983"/>
                <a:gd name="connsiteX180" fmla="*/ 152400 w 830942"/>
                <a:gd name="connsiteY180" fmla="*/ 615383 h 1859983"/>
                <a:gd name="connsiteX181" fmla="*/ 159657 w 830942"/>
                <a:gd name="connsiteY181" fmla="*/ 608125 h 1859983"/>
                <a:gd name="connsiteX182" fmla="*/ 156028 w 830942"/>
                <a:gd name="connsiteY182" fmla="*/ 597240 h 1859983"/>
                <a:gd name="connsiteX183" fmla="*/ 148771 w 830942"/>
                <a:gd name="connsiteY183" fmla="*/ 586354 h 1859983"/>
                <a:gd name="connsiteX184" fmla="*/ 152400 w 830942"/>
                <a:gd name="connsiteY184" fmla="*/ 557325 h 1859983"/>
                <a:gd name="connsiteX185" fmla="*/ 166914 w 830942"/>
                <a:gd name="connsiteY185" fmla="*/ 535554 h 1859983"/>
                <a:gd name="connsiteX186" fmla="*/ 156028 w 830942"/>
                <a:gd name="connsiteY186" fmla="*/ 510154 h 1859983"/>
                <a:gd name="connsiteX187" fmla="*/ 145142 w 830942"/>
                <a:gd name="connsiteY187" fmla="*/ 506525 h 1859983"/>
                <a:gd name="connsiteX188" fmla="*/ 134257 w 830942"/>
                <a:gd name="connsiteY188" fmla="*/ 484754 h 1859983"/>
                <a:gd name="connsiteX189" fmla="*/ 123371 w 830942"/>
                <a:gd name="connsiteY189" fmla="*/ 441211 h 1859983"/>
                <a:gd name="connsiteX190" fmla="*/ 119742 w 830942"/>
                <a:gd name="connsiteY190" fmla="*/ 423068 h 1859983"/>
                <a:gd name="connsiteX191" fmla="*/ 112485 w 830942"/>
                <a:gd name="connsiteY191" fmla="*/ 401297 h 1859983"/>
                <a:gd name="connsiteX192" fmla="*/ 101600 w 830942"/>
                <a:gd name="connsiteY192" fmla="*/ 379525 h 1859983"/>
                <a:gd name="connsiteX193" fmla="*/ 94342 w 830942"/>
                <a:gd name="connsiteY193" fmla="*/ 372268 h 1859983"/>
                <a:gd name="connsiteX194" fmla="*/ 61685 w 830942"/>
                <a:gd name="connsiteY194" fmla="*/ 361383 h 1859983"/>
                <a:gd name="connsiteX195" fmla="*/ 39914 w 830942"/>
                <a:gd name="connsiteY195" fmla="*/ 354125 h 1859983"/>
                <a:gd name="connsiteX196" fmla="*/ 21771 w 830942"/>
                <a:gd name="connsiteY196" fmla="*/ 350497 h 1859983"/>
                <a:gd name="connsiteX197" fmla="*/ 0 w 830942"/>
                <a:gd name="connsiteY197" fmla="*/ 343240 h 1859983"/>
                <a:gd name="connsiteX198" fmla="*/ 3628 w 830942"/>
                <a:gd name="connsiteY198" fmla="*/ 321468 h 1859983"/>
                <a:gd name="connsiteX199" fmla="*/ 21771 w 830942"/>
                <a:gd name="connsiteY199" fmla="*/ 317840 h 1859983"/>
                <a:gd name="connsiteX200" fmla="*/ 43542 w 830942"/>
                <a:gd name="connsiteY200" fmla="*/ 310583 h 1859983"/>
                <a:gd name="connsiteX201" fmla="*/ 54428 w 830942"/>
                <a:gd name="connsiteY201" fmla="*/ 306954 h 1859983"/>
                <a:gd name="connsiteX202" fmla="*/ 65314 w 830942"/>
                <a:gd name="connsiteY202" fmla="*/ 303325 h 1859983"/>
                <a:gd name="connsiteX203" fmla="*/ 72571 w 830942"/>
                <a:gd name="connsiteY203" fmla="*/ 292440 h 1859983"/>
                <a:gd name="connsiteX204" fmla="*/ 76200 w 830942"/>
                <a:gd name="connsiteY204" fmla="*/ 281554 h 1859983"/>
                <a:gd name="connsiteX205" fmla="*/ 87085 w 830942"/>
                <a:gd name="connsiteY205" fmla="*/ 274297 h 1859983"/>
                <a:gd name="connsiteX206" fmla="*/ 94342 w 830942"/>
                <a:gd name="connsiteY206" fmla="*/ 263411 h 1859983"/>
                <a:gd name="connsiteX207" fmla="*/ 101600 w 830942"/>
                <a:gd name="connsiteY207" fmla="*/ 256154 h 1859983"/>
                <a:gd name="connsiteX208" fmla="*/ 108857 w 830942"/>
                <a:gd name="connsiteY208" fmla="*/ 234383 h 1859983"/>
                <a:gd name="connsiteX209" fmla="*/ 116114 w 830942"/>
                <a:gd name="connsiteY209" fmla="*/ 212611 h 1859983"/>
                <a:gd name="connsiteX210" fmla="*/ 119742 w 830942"/>
                <a:gd name="connsiteY210" fmla="*/ 201725 h 1859983"/>
                <a:gd name="connsiteX211" fmla="*/ 127000 w 830942"/>
                <a:gd name="connsiteY211" fmla="*/ 194468 h 1859983"/>
                <a:gd name="connsiteX212" fmla="*/ 148771 w 830942"/>
                <a:gd name="connsiteY212" fmla="*/ 201725 h 1859983"/>
                <a:gd name="connsiteX213" fmla="*/ 159657 w 830942"/>
                <a:gd name="connsiteY213" fmla="*/ 205354 h 1859983"/>
                <a:gd name="connsiteX214" fmla="*/ 170542 w 830942"/>
                <a:gd name="connsiteY214" fmla="*/ 183583 h 1859983"/>
                <a:gd name="connsiteX215" fmla="*/ 192314 w 830942"/>
                <a:gd name="connsiteY215" fmla="*/ 176325 h 1859983"/>
                <a:gd name="connsiteX216" fmla="*/ 199571 w 830942"/>
                <a:gd name="connsiteY216" fmla="*/ 165440 h 1859983"/>
                <a:gd name="connsiteX217" fmla="*/ 206828 w 830942"/>
                <a:gd name="connsiteY217" fmla="*/ 143668 h 1859983"/>
                <a:gd name="connsiteX218" fmla="*/ 203200 w 830942"/>
                <a:gd name="connsiteY218" fmla="*/ 118268 h 1859983"/>
                <a:gd name="connsiteX219" fmla="*/ 195942 w 830942"/>
                <a:gd name="connsiteY219" fmla="*/ 96497 h 1859983"/>
                <a:gd name="connsiteX220" fmla="*/ 188685 w 830942"/>
                <a:gd name="connsiteY220" fmla="*/ 74725 h 1859983"/>
                <a:gd name="connsiteX221" fmla="*/ 185057 w 830942"/>
                <a:gd name="connsiteY221" fmla="*/ 63840 h 1859983"/>
                <a:gd name="connsiteX222" fmla="*/ 170542 w 830942"/>
                <a:gd name="connsiteY222" fmla="*/ 42068 h 1859983"/>
                <a:gd name="connsiteX223" fmla="*/ 164646 w 830942"/>
                <a:gd name="connsiteY223" fmla="*/ 12018 h 1859983"/>
                <a:gd name="connsiteX224" fmla="*/ 195942 w 830942"/>
                <a:gd name="connsiteY224" fmla="*/ 0 h 1859983"/>
                <a:gd name="connsiteX225" fmla="*/ 254000 w 830942"/>
                <a:gd name="connsiteY225" fmla="*/ 27554 h 1859983"/>
                <a:gd name="connsiteX226" fmla="*/ 238464 w 830942"/>
                <a:gd name="connsiteY226" fmla="*/ 3629 h 1859983"/>
                <a:gd name="connsiteX0" fmla="*/ 238464 w 830942"/>
                <a:gd name="connsiteY0" fmla="*/ 3629 h 1859983"/>
                <a:gd name="connsiteX1" fmla="*/ 272142 w 830942"/>
                <a:gd name="connsiteY1" fmla="*/ 23925 h 1859983"/>
                <a:gd name="connsiteX2" fmla="*/ 297542 w 830942"/>
                <a:gd name="connsiteY2" fmla="*/ 27554 h 1859983"/>
                <a:gd name="connsiteX3" fmla="*/ 293914 w 830942"/>
                <a:gd name="connsiteY3" fmla="*/ 38440 h 1859983"/>
                <a:gd name="connsiteX4" fmla="*/ 286657 w 830942"/>
                <a:gd name="connsiteY4" fmla="*/ 49325 h 1859983"/>
                <a:gd name="connsiteX5" fmla="*/ 290285 w 830942"/>
                <a:gd name="connsiteY5" fmla="*/ 63840 h 1859983"/>
                <a:gd name="connsiteX6" fmla="*/ 301171 w 830942"/>
                <a:gd name="connsiteY6" fmla="*/ 67468 h 1859983"/>
                <a:gd name="connsiteX7" fmla="*/ 304800 w 830942"/>
                <a:gd name="connsiteY7" fmla="*/ 96497 h 1859983"/>
                <a:gd name="connsiteX8" fmla="*/ 308428 w 830942"/>
                <a:gd name="connsiteY8" fmla="*/ 107383 h 1859983"/>
                <a:gd name="connsiteX9" fmla="*/ 304800 w 830942"/>
                <a:gd name="connsiteY9" fmla="*/ 118268 h 1859983"/>
                <a:gd name="connsiteX10" fmla="*/ 312057 w 830942"/>
                <a:gd name="connsiteY10" fmla="*/ 147297 h 1859983"/>
                <a:gd name="connsiteX11" fmla="*/ 319314 w 830942"/>
                <a:gd name="connsiteY11" fmla="*/ 194468 h 1859983"/>
                <a:gd name="connsiteX12" fmla="*/ 315685 w 830942"/>
                <a:gd name="connsiteY12" fmla="*/ 212611 h 1859983"/>
                <a:gd name="connsiteX13" fmla="*/ 301171 w 830942"/>
                <a:gd name="connsiteY13" fmla="*/ 234383 h 1859983"/>
                <a:gd name="connsiteX14" fmla="*/ 297542 w 830942"/>
                <a:gd name="connsiteY14" fmla="*/ 245268 h 1859983"/>
                <a:gd name="connsiteX15" fmla="*/ 315685 w 830942"/>
                <a:gd name="connsiteY15" fmla="*/ 299697 h 1859983"/>
                <a:gd name="connsiteX16" fmla="*/ 319314 w 830942"/>
                <a:gd name="connsiteY16" fmla="*/ 310583 h 1859983"/>
                <a:gd name="connsiteX17" fmla="*/ 351971 w 830942"/>
                <a:gd name="connsiteY17" fmla="*/ 328725 h 1859983"/>
                <a:gd name="connsiteX18" fmla="*/ 362857 w 830942"/>
                <a:gd name="connsiteY18" fmla="*/ 335983 h 1859983"/>
                <a:gd name="connsiteX19" fmla="*/ 381000 w 830942"/>
                <a:gd name="connsiteY19" fmla="*/ 354125 h 1859983"/>
                <a:gd name="connsiteX20" fmla="*/ 391885 w 830942"/>
                <a:gd name="connsiteY20" fmla="*/ 357754 h 1859983"/>
                <a:gd name="connsiteX21" fmla="*/ 395514 w 830942"/>
                <a:gd name="connsiteY21" fmla="*/ 368640 h 1859983"/>
                <a:gd name="connsiteX22" fmla="*/ 417285 w 830942"/>
                <a:gd name="connsiteY22" fmla="*/ 383154 h 1859983"/>
                <a:gd name="connsiteX23" fmla="*/ 420914 w 830942"/>
                <a:gd name="connsiteY23" fmla="*/ 394040 h 1859983"/>
                <a:gd name="connsiteX24" fmla="*/ 439057 w 830942"/>
                <a:gd name="connsiteY24" fmla="*/ 412183 h 1859983"/>
                <a:gd name="connsiteX25" fmla="*/ 446314 w 830942"/>
                <a:gd name="connsiteY25" fmla="*/ 426697 h 1859983"/>
                <a:gd name="connsiteX26" fmla="*/ 468085 w 830942"/>
                <a:gd name="connsiteY26" fmla="*/ 430325 h 1859983"/>
                <a:gd name="connsiteX27" fmla="*/ 511628 w 830942"/>
                <a:gd name="connsiteY27" fmla="*/ 441211 h 1859983"/>
                <a:gd name="connsiteX28" fmla="*/ 533400 w 830942"/>
                <a:gd name="connsiteY28" fmla="*/ 455725 h 1859983"/>
                <a:gd name="connsiteX29" fmla="*/ 547914 w 830942"/>
                <a:gd name="connsiteY29" fmla="*/ 459354 h 1859983"/>
                <a:gd name="connsiteX30" fmla="*/ 558800 w 830942"/>
                <a:gd name="connsiteY30" fmla="*/ 462983 h 1859983"/>
                <a:gd name="connsiteX31" fmla="*/ 616857 w 830942"/>
                <a:gd name="connsiteY31" fmla="*/ 466611 h 1859983"/>
                <a:gd name="connsiteX32" fmla="*/ 631371 w 830942"/>
                <a:gd name="connsiteY32" fmla="*/ 510154 h 1859983"/>
                <a:gd name="connsiteX33" fmla="*/ 642257 w 830942"/>
                <a:gd name="connsiteY33" fmla="*/ 513783 h 1859983"/>
                <a:gd name="connsiteX34" fmla="*/ 653142 w 830942"/>
                <a:gd name="connsiteY34" fmla="*/ 535554 h 1859983"/>
                <a:gd name="connsiteX35" fmla="*/ 649514 w 830942"/>
                <a:gd name="connsiteY35" fmla="*/ 553697 h 1859983"/>
                <a:gd name="connsiteX36" fmla="*/ 642257 w 830942"/>
                <a:gd name="connsiteY36" fmla="*/ 564583 h 1859983"/>
                <a:gd name="connsiteX37" fmla="*/ 645885 w 830942"/>
                <a:gd name="connsiteY37" fmla="*/ 575468 h 1859983"/>
                <a:gd name="connsiteX38" fmla="*/ 656771 w 830942"/>
                <a:gd name="connsiteY38" fmla="*/ 582725 h 1859983"/>
                <a:gd name="connsiteX39" fmla="*/ 660400 w 830942"/>
                <a:gd name="connsiteY39" fmla="*/ 615383 h 1859983"/>
                <a:gd name="connsiteX40" fmla="*/ 674914 w 830942"/>
                <a:gd name="connsiteY40" fmla="*/ 619011 h 1859983"/>
                <a:gd name="connsiteX41" fmla="*/ 685800 w 830942"/>
                <a:gd name="connsiteY41" fmla="*/ 622640 h 1859983"/>
                <a:gd name="connsiteX42" fmla="*/ 685800 w 830942"/>
                <a:gd name="connsiteY42" fmla="*/ 655297 h 1859983"/>
                <a:gd name="connsiteX43" fmla="*/ 678542 w 830942"/>
                <a:gd name="connsiteY43" fmla="*/ 662554 h 1859983"/>
                <a:gd name="connsiteX44" fmla="*/ 674914 w 830942"/>
                <a:gd name="connsiteY44" fmla="*/ 673440 h 1859983"/>
                <a:gd name="connsiteX45" fmla="*/ 682171 w 830942"/>
                <a:gd name="connsiteY45" fmla="*/ 695211 h 1859983"/>
                <a:gd name="connsiteX46" fmla="*/ 678542 w 830942"/>
                <a:gd name="connsiteY46" fmla="*/ 742383 h 1859983"/>
                <a:gd name="connsiteX47" fmla="*/ 674914 w 830942"/>
                <a:gd name="connsiteY47" fmla="*/ 753268 h 1859983"/>
                <a:gd name="connsiteX48" fmla="*/ 667657 w 830942"/>
                <a:gd name="connsiteY48" fmla="*/ 796811 h 1859983"/>
                <a:gd name="connsiteX49" fmla="*/ 678542 w 830942"/>
                <a:gd name="connsiteY49" fmla="*/ 804068 h 1859983"/>
                <a:gd name="connsiteX50" fmla="*/ 696685 w 830942"/>
                <a:gd name="connsiteY50" fmla="*/ 807697 h 1859983"/>
                <a:gd name="connsiteX51" fmla="*/ 703942 w 830942"/>
                <a:gd name="connsiteY51" fmla="*/ 818583 h 1859983"/>
                <a:gd name="connsiteX52" fmla="*/ 714828 w 830942"/>
                <a:gd name="connsiteY52" fmla="*/ 843983 h 1859983"/>
                <a:gd name="connsiteX53" fmla="*/ 736600 w 830942"/>
                <a:gd name="connsiteY53" fmla="*/ 858497 h 1859983"/>
                <a:gd name="connsiteX54" fmla="*/ 772885 w 830942"/>
                <a:gd name="connsiteY54" fmla="*/ 858497 h 1859983"/>
                <a:gd name="connsiteX55" fmla="*/ 780142 w 830942"/>
                <a:gd name="connsiteY55" fmla="*/ 869383 h 1859983"/>
                <a:gd name="connsiteX56" fmla="*/ 801914 w 830942"/>
                <a:gd name="connsiteY56" fmla="*/ 873011 h 1859983"/>
                <a:gd name="connsiteX57" fmla="*/ 809171 w 830942"/>
                <a:gd name="connsiteY57" fmla="*/ 894783 h 1859983"/>
                <a:gd name="connsiteX58" fmla="*/ 830942 w 830942"/>
                <a:gd name="connsiteY58" fmla="*/ 902040 h 1859983"/>
                <a:gd name="connsiteX59" fmla="*/ 827314 w 830942"/>
                <a:gd name="connsiteY59" fmla="*/ 931068 h 1859983"/>
                <a:gd name="connsiteX60" fmla="*/ 798285 w 830942"/>
                <a:gd name="connsiteY60" fmla="*/ 941954 h 1859983"/>
                <a:gd name="connsiteX61" fmla="*/ 783771 w 830942"/>
                <a:gd name="connsiteY61" fmla="*/ 963725 h 1859983"/>
                <a:gd name="connsiteX62" fmla="*/ 776514 w 830942"/>
                <a:gd name="connsiteY62" fmla="*/ 970983 h 1859983"/>
                <a:gd name="connsiteX63" fmla="*/ 758371 w 830942"/>
                <a:gd name="connsiteY63" fmla="*/ 989125 h 1859983"/>
                <a:gd name="connsiteX64" fmla="*/ 751114 w 830942"/>
                <a:gd name="connsiteY64" fmla="*/ 1043554 h 1859983"/>
                <a:gd name="connsiteX65" fmla="*/ 754742 w 830942"/>
                <a:gd name="connsiteY65" fmla="*/ 1054440 h 1859983"/>
                <a:gd name="connsiteX66" fmla="*/ 769257 w 830942"/>
                <a:gd name="connsiteY66" fmla="*/ 1072583 h 1859983"/>
                <a:gd name="connsiteX67" fmla="*/ 776514 w 830942"/>
                <a:gd name="connsiteY67" fmla="*/ 1094354 h 1859983"/>
                <a:gd name="connsiteX68" fmla="*/ 780142 w 830942"/>
                <a:gd name="connsiteY68" fmla="*/ 1105240 h 1859983"/>
                <a:gd name="connsiteX69" fmla="*/ 769257 w 830942"/>
                <a:gd name="connsiteY69" fmla="*/ 1108868 h 1859983"/>
                <a:gd name="connsiteX70" fmla="*/ 762000 w 830942"/>
                <a:gd name="connsiteY70" fmla="*/ 1119754 h 1859983"/>
                <a:gd name="connsiteX71" fmla="*/ 754742 w 830942"/>
                <a:gd name="connsiteY71" fmla="*/ 1145154 h 1859983"/>
                <a:gd name="connsiteX72" fmla="*/ 747485 w 830942"/>
                <a:gd name="connsiteY72" fmla="*/ 1156040 h 1859983"/>
                <a:gd name="connsiteX73" fmla="*/ 736600 w 830942"/>
                <a:gd name="connsiteY73" fmla="*/ 1221354 h 1859983"/>
                <a:gd name="connsiteX74" fmla="*/ 718457 w 830942"/>
                <a:gd name="connsiteY74" fmla="*/ 1257640 h 1859983"/>
                <a:gd name="connsiteX75" fmla="*/ 678542 w 830942"/>
                <a:gd name="connsiteY75" fmla="*/ 1261268 h 1859983"/>
                <a:gd name="connsiteX76" fmla="*/ 660400 w 830942"/>
                <a:gd name="connsiteY76" fmla="*/ 1293925 h 1859983"/>
                <a:gd name="connsiteX77" fmla="*/ 653142 w 830942"/>
                <a:gd name="connsiteY77" fmla="*/ 1348354 h 1859983"/>
                <a:gd name="connsiteX78" fmla="*/ 645885 w 830942"/>
                <a:gd name="connsiteY78" fmla="*/ 1370125 h 1859983"/>
                <a:gd name="connsiteX79" fmla="*/ 638628 w 830942"/>
                <a:gd name="connsiteY79" fmla="*/ 1381011 h 1859983"/>
                <a:gd name="connsiteX80" fmla="*/ 631371 w 830942"/>
                <a:gd name="connsiteY80" fmla="*/ 1402783 h 1859983"/>
                <a:gd name="connsiteX81" fmla="*/ 627742 w 830942"/>
                <a:gd name="connsiteY81" fmla="*/ 1417297 h 1859983"/>
                <a:gd name="connsiteX82" fmla="*/ 609600 w 830942"/>
                <a:gd name="connsiteY82" fmla="*/ 1439068 h 1859983"/>
                <a:gd name="connsiteX83" fmla="*/ 591457 w 830942"/>
                <a:gd name="connsiteY83" fmla="*/ 1468097 h 1859983"/>
                <a:gd name="connsiteX84" fmla="*/ 584200 w 830942"/>
                <a:gd name="connsiteY84" fmla="*/ 1478983 h 1859983"/>
                <a:gd name="connsiteX85" fmla="*/ 576942 w 830942"/>
                <a:gd name="connsiteY85" fmla="*/ 1486240 h 1859983"/>
                <a:gd name="connsiteX86" fmla="*/ 573314 w 830942"/>
                <a:gd name="connsiteY86" fmla="*/ 1504383 h 1859983"/>
                <a:gd name="connsiteX87" fmla="*/ 569685 w 830942"/>
                <a:gd name="connsiteY87" fmla="*/ 1515268 h 1859983"/>
                <a:gd name="connsiteX88" fmla="*/ 566057 w 830942"/>
                <a:gd name="connsiteY88" fmla="*/ 1533411 h 1859983"/>
                <a:gd name="connsiteX89" fmla="*/ 551542 w 830942"/>
                <a:gd name="connsiteY89" fmla="*/ 1555183 h 1859983"/>
                <a:gd name="connsiteX90" fmla="*/ 551542 w 830942"/>
                <a:gd name="connsiteY90" fmla="*/ 1576954 h 1859983"/>
                <a:gd name="connsiteX91" fmla="*/ 562428 w 830942"/>
                <a:gd name="connsiteY91" fmla="*/ 1580583 h 1859983"/>
                <a:gd name="connsiteX92" fmla="*/ 562428 w 830942"/>
                <a:gd name="connsiteY92" fmla="*/ 1620497 h 1859983"/>
                <a:gd name="connsiteX93" fmla="*/ 558800 w 830942"/>
                <a:gd name="connsiteY93" fmla="*/ 1635011 h 1859983"/>
                <a:gd name="connsiteX94" fmla="*/ 551542 w 830942"/>
                <a:gd name="connsiteY94" fmla="*/ 1642268 h 1859983"/>
                <a:gd name="connsiteX95" fmla="*/ 537028 w 830942"/>
                <a:gd name="connsiteY95" fmla="*/ 1664040 h 1859983"/>
                <a:gd name="connsiteX96" fmla="*/ 533400 w 830942"/>
                <a:gd name="connsiteY96" fmla="*/ 1674925 h 1859983"/>
                <a:gd name="connsiteX97" fmla="*/ 511628 w 830942"/>
                <a:gd name="connsiteY97" fmla="*/ 1682183 h 1859983"/>
                <a:gd name="connsiteX98" fmla="*/ 478971 w 830942"/>
                <a:gd name="connsiteY98" fmla="*/ 1689440 h 1859983"/>
                <a:gd name="connsiteX99" fmla="*/ 449942 w 830942"/>
                <a:gd name="connsiteY99" fmla="*/ 1711211 h 1859983"/>
                <a:gd name="connsiteX100" fmla="*/ 424542 w 830942"/>
                <a:gd name="connsiteY100" fmla="*/ 1740240 h 1859983"/>
                <a:gd name="connsiteX101" fmla="*/ 391885 w 830942"/>
                <a:gd name="connsiteY101" fmla="*/ 1751125 h 1859983"/>
                <a:gd name="connsiteX102" fmla="*/ 381000 w 830942"/>
                <a:gd name="connsiteY102" fmla="*/ 1754754 h 1859983"/>
                <a:gd name="connsiteX103" fmla="*/ 351971 w 830942"/>
                <a:gd name="connsiteY103" fmla="*/ 1783783 h 1859983"/>
                <a:gd name="connsiteX104" fmla="*/ 341085 w 830942"/>
                <a:gd name="connsiteY104" fmla="*/ 1794668 h 1859983"/>
                <a:gd name="connsiteX105" fmla="*/ 315685 w 830942"/>
                <a:gd name="connsiteY105" fmla="*/ 1823697 h 1859983"/>
                <a:gd name="connsiteX106" fmla="*/ 312057 w 830942"/>
                <a:gd name="connsiteY106" fmla="*/ 1834583 h 1859983"/>
                <a:gd name="connsiteX107" fmla="*/ 304800 w 830942"/>
                <a:gd name="connsiteY107" fmla="*/ 1845468 h 1859983"/>
                <a:gd name="connsiteX108" fmla="*/ 301171 w 830942"/>
                <a:gd name="connsiteY108" fmla="*/ 1859983 h 1859983"/>
                <a:gd name="connsiteX109" fmla="*/ 293914 w 830942"/>
                <a:gd name="connsiteY109" fmla="*/ 1852725 h 1859983"/>
                <a:gd name="connsiteX110" fmla="*/ 286657 w 830942"/>
                <a:gd name="connsiteY110" fmla="*/ 1830954 h 1859983"/>
                <a:gd name="connsiteX111" fmla="*/ 272142 w 830942"/>
                <a:gd name="connsiteY111" fmla="*/ 1812811 h 1859983"/>
                <a:gd name="connsiteX112" fmla="*/ 268514 w 830942"/>
                <a:gd name="connsiteY112" fmla="*/ 1801925 h 1859983"/>
                <a:gd name="connsiteX113" fmla="*/ 257628 w 830942"/>
                <a:gd name="connsiteY113" fmla="*/ 1780154 h 1859983"/>
                <a:gd name="connsiteX114" fmla="*/ 254000 w 830942"/>
                <a:gd name="connsiteY114" fmla="*/ 1747497 h 1859983"/>
                <a:gd name="connsiteX115" fmla="*/ 235857 w 830942"/>
                <a:gd name="connsiteY115" fmla="*/ 1653154 h 1859983"/>
                <a:gd name="connsiteX116" fmla="*/ 224971 w 830942"/>
                <a:gd name="connsiteY116" fmla="*/ 1645897 h 1859983"/>
                <a:gd name="connsiteX117" fmla="*/ 206828 w 830942"/>
                <a:gd name="connsiteY117" fmla="*/ 1627754 h 1859983"/>
                <a:gd name="connsiteX118" fmla="*/ 188685 w 830942"/>
                <a:gd name="connsiteY118" fmla="*/ 1609611 h 1859983"/>
                <a:gd name="connsiteX119" fmla="*/ 185057 w 830942"/>
                <a:gd name="connsiteY119" fmla="*/ 1598725 h 1859983"/>
                <a:gd name="connsiteX120" fmla="*/ 174171 w 830942"/>
                <a:gd name="connsiteY120" fmla="*/ 1591468 h 1859983"/>
                <a:gd name="connsiteX121" fmla="*/ 206828 w 830942"/>
                <a:gd name="connsiteY121" fmla="*/ 1573325 h 1859983"/>
                <a:gd name="connsiteX122" fmla="*/ 221342 w 830942"/>
                <a:gd name="connsiteY122" fmla="*/ 1551554 h 1859983"/>
                <a:gd name="connsiteX123" fmla="*/ 228600 w 830942"/>
                <a:gd name="connsiteY123" fmla="*/ 1544297 h 1859983"/>
                <a:gd name="connsiteX124" fmla="*/ 250371 w 830942"/>
                <a:gd name="connsiteY124" fmla="*/ 1537040 h 1859983"/>
                <a:gd name="connsiteX125" fmla="*/ 268514 w 830942"/>
                <a:gd name="connsiteY125" fmla="*/ 1522525 h 1859983"/>
                <a:gd name="connsiteX126" fmla="*/ 272142 w 830942"/>
                <a:gd name="connsiteY126" fmla="*/ 1511640 h 1859983"/>
                <a:gd name="connsiteX127" fmla="*/ 268514 w 830942"/>
                <a:gd name="connsiteY127" fmla="*/ 1493497 h 1859983"/>
                <a:gd name="connsiteX128" fmla="*/ 235857 w 830942"/>
                <a:gd name="connsiteY128" fmla="*/ 1489868 h 1859983"/>
                <a:gd name="connsiteX129" fmla="*/ 214085 w 830942"/>
                <a:gd name="connsiteY129" fmla="*/ 1486240 h 1859983"/>
                <a:gd name="connsiteX130" fmla="*/ 206828 w 830942"/>
                <a:gd name="connsiteY130" fmla="*/ 1475354 h 1859983"/>
                <a:gd name="connsiteX131" fmla="*/ 195942 w 830942"/>
                <a:gd name="connsiteY131" fmla="*/ 1468097 h 1859983"/>
                <a:gd name="connsiteX132" fmla="*/ 185057 w 830942"/>
                <a:gd name="connsiteY132" fmla="*/ 1446325 h 1859983"/>
                <a:gd name="connsiteX133" fmla="*/ 174171 w 830942"/>
                <a:gd name="connsiteY133" fmla="*/ 1442697 h 1859983"/>
                <a:gd name="connsiteX134" fmla="*/ 159657 w 830942"/>
                <a:gd name="connsiteY134" fmla="*/ 1424554 h 1859983"/>
                <a:gd name="connsiteX135" fmla="*/ 152400 w 830942"/>
                <a:gd name="connsiteY135" fmla="*/ 1413668 h 1859983"/>
                <a:gd name="connsiteX136" fmla="*/ 137885 w 830942"/>
                <a:gd name="connsiteY136" fmla="*/ 1395525 h 1859983"/>
                <a:gd name="connsiteX137" fmla="*/ 134257 w 830942"/>
                <a:gd name="connsiteY137" fmla="*/ 1384640 h 1859983"/>
                <a:gd name="connsiteX138" fmla="*/ 127000 w 830942"/>
                <a:gd name="connsiteY138" fmla="*/ 1373754 h 1859983"/>
                <a:gd name="connsiteX139" fmla="*/ 112485 w 830942"/>
                <a:gd name="connsiteY139" fmla="*/ 1344725 h 1859983"/>
                <a:gd name="connsiteX140" fmla="*/ 101600 w 830942"/>
                <a:gd name="connsiteY140" fmla="*/ 1337468 h 1859983"/>
                <a:gd name="connsiteX141" fmla="*/ 94342 w 830942"/>
                <a:gd name="connsiteY141" fmla="*/ 1315697 h 1859983"/>
                <a:gd name="connsiteX142" fmla="*/ 87085 w 830942"/>
                <a:gd name="connsiteY142" fmla="*/ 1290297 h 1859983"/>
                <a:gd name="connsiteX143" fmla="*/ 79828 w 830942"/>
                <a:gd name="connsiteY143" fmla="*/ 1232240 h 1859983"/>
                <a:gd name="connsiteX144" fmla="*/ 76200 w 830942"/>
                <a:gd name="connsiteY144" fmla="*/ 1210468 h 1859983"/>
                <a:gd name="connsiteX145" fmla="*/ 68942 w 830942"/>
                <a:gd name="connsiteY145" fmla="*/ 1159668 h 1859983"/>
                <a:gd name="connsiteX146" fmla="*/ 61685 w 830942"/>
                <a:gd name="connsiteY146" fmla="*/ 1148783 h 1859983"/>
                <a:gd name="connsiteX147" fmla="*/ 54428 w 830942"/>
                <a:gd name="connsiteY147" fmla="*/ 1127011 h 1859983"/>
                <a:gd name="connsiteX148" fmla="*/ 50800 w 830942"/>
                <a:gd name="connsiteY148" fmla="*/ 1116125 h 1859983"/>
                <a:gd name="connsiteX149" fmla="*/ 43542 w 830942"/>
                <a:gd name="connsiteY149" fmla="*/ 1065325 h 1859983"/>
                <a:gd name="connsiteX150" fmla="*/ 39914 w 830942"/>
                <a:gd name="connsiteY150" fmla="*/ 1050811 h 1859983"/>
                <a:gd name="connsiteX151" fmla="*/ 32657 w 830942"/>
                <a:gd name="connsiteY151" fmla="*/ 1029040 h 1859983"/>
                <a:gd name="connsiteX152" fmla="*/ 29028 w 830942"/>
                <a:gd name="connsiteY152" fmla="*/ 1014525 h 1859983"/>
                <a:gd name="connsiteX153" fmla="*/ 21771 w 830942"/>
                <a:gd name="connsiteY153" fmla="*/ 989125 h 1859983"/>
                <a:gd name="connsiteX154" fmla="*/ 14514 w 830942"/>
                <a:gd name="connsiteY154" fmla="*/ 949211 h 1859983"/>
                <a:gd name="connsiteX155" fmla="*/ 10885 w 830942"/>
                <a:gd name="connsiteY155" fmla="*/ 934697 h 1859983"/>
                <a:gd name="connsiteX156" fmla="*/ 18142 w 830942"/>
                <a:gd name="connsiteY156" fmla="*/ 905668 h 1859983"/>
                <a:gd name="connsiteX157" fmla="*/ 25400 w 830942"/>
                <a:gd name="connsiteY157" fmla="*/ 898411 h 1859983"/>
                <a:gd name="connsiteX158" fmla="*/ 39914 w 830942"/>
                <a:gd name="connsiteY158" fmla="*/ 876640 h 1859983"/>
                <a:gd name="connsiteX159" fmla="*/ 47171 w 830942"/>
                <a:gd name="connsiteY159" fmla="*/ 865754 h 1859983"/>
                <a:gd name="connsiteX160" fmla="*/ 58057 w 830942"/>
                <a:gd name="connsiteY160" fmla="*/ 862125 h 1859983"/>
                <a:gd name="connsiteX161" fmla="*/ 76200 w 830942"/>
                <a:gd name="connsiteY161" fmla="*/ 843983 h 1859983"/>
                <a:gd name="connsiteX162" fmla="*/ 83457 w 830942"/>
                <a:gd name="connsiteY162" fmla="*/ 836725 h 1859983"/>
                <a:gd name="connsiteX163" fmla="*/ 90714 w 830942"/>
                <a:gd name="connsiteY163" fmla="*/ 825840 h 1859983"/>
                <a:gd name="connsiteX164" fmla="*/ 101600 w 830942"/>
                <a:gd name="connsiteY164" fmla="*/ 822211 h 1859983"/>
                <a:gd name="connsiteX165" fmla="*/ 112485 w 830942"/>
                <a:gd name="connsiteY165" fmla="*/ 814954 h 1859983"/>
                <a:gd name="connsiteX166" fmla="*/ 134257 w 830942"/>
                <a:gd name="connsiteY166" fmla="*/ 807697 h 1859983"/>
                <a:gd name="connsiteX167" fmla="*/ 145142 w 830942"/>
                <a:gd name="connsiteY167" fmla="*/ 804068 h 1859983"/>
                <a:gd name="connsiteX168" fmla="*/ 141514 w 830942"/>
                <a:gd name="connsiteY168" fmla="*/ 785925 h 1859983"/>
                <a:gd name="connsiteX169" fmla="*/ 119742 w 830942"/>
                <a:gd name="connsiteY169" fmla="*/ 771411 h 1859983"/>
                <a:gd name="connsiteX170" fmla="*/ 116114 w 830942"/>
                <a:gd name="connsiteY170" fmla="*/ 760525 h 1859983"/>
                <a:gd name="connsiteX171" fmla="*/ 105228 w 830942"/>
                <a:gd name="connsiteY171" fmla="*/ 756897 h 1859983"/>
                <a:gd name="connsiteX172" fmla="*/ 94342 w 830942"/>
                <a:gd name="connsiteY172" fmla="*/ 749640 h 1859983"/>
                <a:gd name="connsiteX173" fmla="*/ 87085 w 830942"/>
                <a:gd name="connsiteY173" fmla="*/ 738754 h 1859983"/>
                <a:gd name="connsiteX174" fmla="*/ 87085 w 830942"/>
                <a:gd name="connsiteY174" fmla="*/ 691583 h 1859983"/>
                <a:gd name="connsiteX175" fmla="*/ 94342 w 830942"/>
                <a:gd name="connsiteY175" fmla="*/ 684325 h 1859983"/>
                <a:gd name="connsiteX176" fmla="*/ 116114 w 830942"/>
                <a:gd name="connsiteY176" fmla="*/ 677068 h 1859983"/>
                <a:gd name="connsiteX177" fmla="*/ 123371 w 830942"/>
                <a:gd name="connsiteY177" fmla="*/ 655297 h 1859983"/>
                <a:gd name="connsiteX178" fmla="*/ 130628 w 830942"/>
                <a:gd name="connsiteY178" fmla="*/ 644411 h 1859983"/>
                <a:gd name="connsiteX179" fmla="*/ 134257 w 830942"/>
                <a:gd name="connsiteY179" fmla="*/ 633525 h 1859983"/>
                <a:gd name="connsiteX180" fmla="*/ 152400 w 830942"/>
                <a:gd name="connsiteY180" fmla="*/ 615383 h 1859983"/>
                <a:gd name="connsiteX181" fmla="*/ 159657 w 830942"/>
                <a:gd name="connsiteY181" fmla="*/ 608125 h 1859983"/>
                <a:gd name="connsiteX182" fmla="*/ 156028 w 830942"/>
                <a:gd name="connsiteY182" fmla="*/ 597240 h 1859983"/>
                <a:gd name="connsiteX183" fmla="*/ 148771 w 830942"/>
                <a:gd name="connsiteY183" fmla="*/ 586354 h 1859983"/>
                <a:gd name="connsiteX184" fmla="*/ 152400 w 830942"/>
                <a:gd name="connsiteY184" fmla="*/ 557325 h 1859983"/>
                <a:gd name="connsiteX185" fmla="*/ 166914 w 830942"/>
                <a:gd name="connsiteY185" fmla="*/ 535554 h 1859983"/>
                <a:gd name="connsiteX186" fmla="*/ 156028 w 830942"/>
                <a:gd name="connsiteY186" fmla="*/ 510154 h 1859983"/>
                <a:gd name="connsiteX187" fmla="*/ 145142 w 830942"/>
                <a:gd name="connsiteY187" fmla="*/ 506525 h 1859983"/>
                <a:gd name="connsiteX188" fmla="*/ 134257 w 830942"/>
                <a:gd name="connsiteY188" fmla="*/ 484754 h 1859983"/>
                <a:gd name="connsiteX189" fmla="*/ 123371 w 830942"/>
                <a:gd name="connsiteY189" fmla="*/ 441211 h 1859983"/>
                <a:gd name="connsiteX190" fmla="*/ 119742 w 830942"/>
                <a:gd name="connsiteY190" fmla="*/ 423068 h 1859983"/>
                <a:gd name="connsiteX191" fmla="*/ 112485 w 830942"/>
                <a:gd name="connsiteY191" fmla="*/ 401297 h 1859983"/>
                <a:gd name="connsiteX192" fmla="*/ 101600 w 830942"/>
                <a:gd name="connsiteY192" fmla="*/ 379525 h 1859983"/>
                <a:gd name="connsiteX193" fmla="*/ 94342 w 830942"/>
                <a:gd name="connsiteY193" fmla="*/ 372268 h 1859983"/>
                <a:gd name="connsiteX194" fmla="*/ 61685 w 830942"/>
                <a:gd name="connsiteY194" fmla="*/ 361383 h 1859983"/>
                <a:gd name="connsiteX195" fmla="*/ 39914 w 830942"/>
                <a:gd name="connsiteY195" fmla="*/ 354125 h 1859983"/>
                <a:gd name="connsiteX196" fmla="*/ 21771 w 830942"/>
                <a:gd name="connsiteY196" fmla="*/ 350497 h 1859983"/>
                <a:gd name="connsiteX197" fmla="*/ 0 w 830942"/>
                <a:gd name="connsiteY197" fmla="*/ 343240 h 1859983"/>
                <a:gd name="connsiteX198" fmla="*/ 3628 w 830942"/>
                <a:gd name="connsiteY198" fmla="*/ 321468 h 1859983"/>
                <a:gd name="connsiteX199" fmla="*/ 21771 w 830942"/>
                <a:gd name="connsiteY199" fmla="*/ 317840 h 1859983"/>
                <a:gd name="connsiteX200" fmla="*/ 43542 w 830942"/>
                <a:gd name="connsiteY200" fmla="*/ 310583 h 1859983"/>
                <a:gd name="connsiteX201" fmla="*/ 54428 w 830942"/>
                <a:gd name="connsiteY201" fmla="*/ 306954 h 1859983"/>
                <a:gd name="connsiteX202" fmla="*/ 65314 w 830942"/>
                <a:gd name="connsiteY202" fmla="*/ 303325 h 1859983"/>
                <a:gd name="connsiteX203" fmla="*/ 72571 w 830942"/>
                <a:gd name="connsiteY203" fmla="*/ 292440 h 1859983"/>
                <a:gd name="connsiteX204" fmla="*/ 76200 w 830942"/>
                <a:gd name="connsiteY204" fmla="*/ 281554 h 1859983"/>
                <a:gd name="connsiteX205" fmla="*/ 87085 w 830942"/>
                <a:gd name="connsiteY205" fmla="*/ 274297 h 1859983"/>
                <a:gd name="connsiteX206" fmla="*/ 94342 w 830942"/>
                <a:gd name="connsiteY206" fmla="*/ 263411 h 1859983"/>
                <a:gd name="connsiteX207" fmla="*/ 101600 w 830942"/>
                <a:gd name="connsiteY207" fmla="*/ 256154 h 1859983"/>
                <a:gd name="connsiteX208" fmla="*/ 108857 w 830942"/>
                <a:gd name="connsiteY208" fmla="*/ 234383 h 1859983"/>
                <a:gd name="connsiteX209" fmla="*/ 116114 w 830942"/>
                <a:gd name="connsiteY209" fmla="*/ 212611 h 1859983"/>
                <a:gd name="connsiteX210" fmla="*/ 119742 w 830942"/>
                <a:gd name="connsiteY210" fmla="*/ 201725 h 1859983"/>
                <a:gd name="connsiteX211" fmla="*/ 127000 w 830942"/>
                <a:gd name="connsiteY211" fmla="*/ 194468 h 1859983"/>
                <a:gd name="connsiteX212" fmla="*/ 136865 w 830942"/>
                <a:gd name="connsiteY212" fmla="*/ 175531 h 1859983"/>
                <a:gd name="connsiteX213" fmla="*/ 159657 w 830942"/>
                <a:gd name="connsiteY213" fmla="*/ 205354 h 1859983"/>
                <a:gd name="connsiteX214" fmla="*/ 170542 w 830942"/>
                <a:gd name="connsiteY214" fmla="*/ 183583 h 1859983"/>
                <a:gd name="connsiteX215" fmla="*/ 192314 w 830942"/>
                <a:gd name="connsiteY215" fmla="*/ 176325 h 1859983"/>
                <a:gd name="connsiteX216" fmla="*/ 199571 w 830942"/>
                <a:gd name="connsiteY216" fmla="*/ 165440 h 1859983"/>
                <a:gd name="connsiteX217" fmla="*/ 206828 w 830942"/>
                <a:gd name="connsiteY217" fmla="*/ 143668 h 1859983"/>
                <a:gd name="connsiteX218" fmla="*/ 203200 w 830942"/>
                <a:gd name="connsiteY218" fmla="*/ 118268 h 1859983"/>
                <a:gd name="connsiteX219" fmla="*/ 195942 w 830942"/>
                <a:gd name="connsiteY219" fmla="*/ 96497 h 1859983"/>
                <a:gd name="connsiteX220" fmla="*/ 188685 w 830942"/>
                <a:gd name="connsiteY220" fmla="*/ 74725 h 1859983"/>
                <a:gd name="connsiteX221" fmla="*/ 185057 w 830942"/>
                <a:gd name="connsiteY221" fmla="*/ 63840 h 1859983"/>
                <a:gd name="connsiteX222" fmla="*/ 170542 w 830942"/>
                <a:gd name="connsiteY222" fmla="*/ 42068 h 1859983"/>
                <a:gd name="connsiteX223" fmla="*/ 164646 w 830942"/>
                <a:gd name="connsiteY223" fmla="*/ 12018 h 1859983"/>
                <a:gd name="connsiteX224" fmla="*/ 195942 w 830942"/>
                <a:gd name="connsiteY224" fmla="*/ 0 h 1859983"/>
                <a:gd name="connsiteX225" fmla="*/ 254000 w 830942"/>
                <a:gd name="connsiteY225" fmla="*/ 27554 h 1859983"/>
                <a:gd name="connsiteX226" fmla="*/ 238464 w 830942"/>
                <a:gd name="connsiteY226" fmla="*/ 3629 h 1859983"/>
                <a:gd name="connsiteX0" fmla="*/ 238464 w 830942"/>
                <a:gd name="connsiteY0" fmla="*/ 3629 h 1859983"/>
                <a:gd name="connsiteX1" fmla="*/ 272142 w 830942"/>
                <a:gd name="connsiteY1" fmla="*/ 23925 h 1859983"/>
                <a:gd name="connsiteX2" fmla="*/ 297542 w 830942"/>
                <a:gd name="connsiteY2" fmla="*/ 27554 h 1859983"/>
                <a:gd name="connsiteX3" fmla="*/ 293914 w 830942"/>
                <a:gd name="connsiteY3" fmla="*/ 38440 h 1859983"/>
                <a:gd name="connsiteX4" fmla="*/ 286657 w 830942"/>
                <a:gd name="connsiteY4" fmla="*/ 49325 h 1859983"/>
                <a:gd name="connsiteX5" fmla="*/ 290285 w 830942"/>
                <a:gd name="connsiteY5" fmla="*/ 63840 h 1859983"/>
                <a:gd name="connsiteX6" fmla="*/ 301171 w 830942"/>
                <a:gd name="connsiteY6" fmla="*/ 67468 h 1859983"/>
                <a:gd name="connsiteX7" fmla="*/ 304800 w 830942"/>
                <a:gd name="connsiteY7" fmla="*/ 96497 h 1859983"/>
                <a:gd name="connsiteX8" fmla="*/ 308428 w 830942"/>
                <a:gd name="connsiteY8" fmla="*/ 107383 h 1859983"/>
                <a:gd name="connsiteX9" fmla="*/ 304800 w 830942"/>
                <a:gd name="connsiteY9" fmla="*/ 118268 h 1859983"/>
                <a:gd name="connsiteX10" fmla="*/ 312057 w 830942"/>
                <a:gd name="connsiteY10" fmla="*/ 147297 h 1859983"/>
                <a:gd name="connsiteX11" fmla="*/ 319314 w 830942"/>
                <a:gd name="connsiteY11" fmla="*/ 194468 h 1859983"/>
                <a:gd name="connsiteX12" fmla="*/ 315685 w 830942"/>
                <a:gd name="connsiteY12" fmla="*/ 212611 h 1859983"/>
                <a:gd name="connsiteX13" fmla="*/ 301171 w 830942"/>
                <a:gd name="connsiteY13" fmla="*/ 234383 h 1859983"/>
                <a:gd name="connsiteX14" fmla="*/ 297542 w 830942"/>
                <a:gd name="connsiteY14" fmla="*/ 245268 h 1859983"/>
                <a:gd name="connsiteX15" fmla="*/ 315685 w 830942"/>
                <a:gd name="connsiteY15" fmla="*/ 299697 h 1859983"/>
                <a:gd name="connsiteX16" fmla="*/ 319314 w 830942"/>
                <a:gd name="connsiteY16" fmla="*/ 310583 h 1859983"/>
                <a:gd name="connsiteX17" fmla="*/ 351971 w 830942"/>
                <a:gd name="connsiteY17" fmla="*/ 328725 h 1859983"/>
                <a:gd name="connsiteX18" fmla="*/ 362857 w 830942"/>
                <a:gd name="connsiteY18" fmla="*/ 335983 h 1859983"/>
                <a:gd name="connsiteX19" fmla="*/ 381000 w 830942"/>
                <a:gd name="connsiteY19" fmla="*/ 354125 h 1859983"/>
                <a:gd name="connsiteX20" fmla="*/ 391885 w 830942"/>
                <a:gd name="connsiteY20" fmla="*/ 357754 h 1859983"/>
                <a:gd name="connsiteX21" fmla="*/ 395514 w 830942"/>
                <a:gd name="connsiteY21" fmla="*/ 368640 h 1859983"/>
                <a:gd name="connsiteX22" fmla="*/ 417285 w 830942"/>
                <a:gd name="connsiteY22" fmla="*/ 383154 h 1859983"/>
                <a:gd name="connsiteX23" fmla="*/ 420914 w 830942"/>
                <a:gd name="connsiteY23" fmla="*/ 394040 h 1859983"/>
                <a:gd name="connsiteX24" fmla="*/ 439057 w 830942"/>
                <a:gd name="connsiteY24" fmla="*/ 412183 h 1859983"/>
                <a:gd name="connsiteX25" fmla="*/ 446314 w 830942"/>
                <a:gd name="connsiteY25" fmla="*/ 426697 h 1859983"/>
                <a:gd name="connsiteX26" fmla="*/ 468085 w 830942"/>
                <a:gd name="connsiteY26" fmla="*/ 430325 h 1859983"/>
                <a:gd name="connsiteX27" fmla="*/ 511628 w 830942"/>
                <a:gd name="connsiteY27" fmla="*/ 441211 h 1859983"/>
                <a:gd name="connsiteX28" fmla="*/ 533400 w 830942"/>
                <a:gd name="connsiteY28" fmla="*/ 455725 h 1859983"/>
                <a:gd name="connsiteX29" fmla="*/ 547914 w 830942"/>
                <a:gd name="connsiteY29" fmla="*/ 459354 h 1859983"/>
                <a:gd name="connsiteX30" fmla="*/ 558800 w 830942"/>
                <a:gd name="connsiteY30" fmla="*/ 462983 h 1859983"/>
                <a:gd name="connsiteX31" fmla="*/ 616857 w 830942"/>
                <a:gd name="connsiteY31" fmla="*/ 466611 h 1859983"/>
                <a:gd name="connsiteX32" fmla="*/ 631371 w 830942"/>
                <a:gd name="connsiteY32" fmla="*/ 510154 h 1859983"/>
                <a:gd name="connsiteX33" fmla="*/ 642257 w 830942"/>
                <a:gd name="connsiteY33" fmla="*/ 513783 h 1859983"/>
                <a:gd name="connsiteX34" fmla="*/ 653142 w 830942"/>
                <a:gd name="connsiteY34" fmla="*/ 535554 h 1859983"/>
                <a:gd name="connsiteX35" fmla="*/ 649514 w 830942"/>
                <a:gd name="connsiteY35" fmla="*/ 553697 h 1859983"/>
                <a:gd name="connsiteX36" fmla="*/ 642257 w 830942"/>
                <a:gd name="connsiteY36" fmla="*/ 564583 h 1859983"/>
                <a:gd name="connsiteX37" fmla="*/ 645885 w 830942"/>
                <a:gd name="connsiteY37" fmla="*/ 575468 h 1859983"/>
                <a:gd name="connsiteX38" fmla="*/ 656771 w 830942"/>
                <a:gd name="connsiteY38" fmla="*/ 582725 h 1859983"/>
                <a:gd name="connsiteX39" fmla="*/ 660400 w 830942"/>
                <a:gd name="connsiteY39" fmla="*/ 615383 h 1859983"/>
                <a:gd name="connsiteX40" fmla="*/ 674914 w 830942"/>
                <a:gd name="connsiteY40" fmla="*/ 619011 h 1859983"/>
                <a:gd name="connsiteX41" fmla="*/ 685800 w 830942"/>
                <a:gd name="connsiteY41" fmla="*/ 622640 h 1859983"/>
                <a:gd name="connsiteX42" fmla="*/ 685800 w 830942"/>
                <a:gd name="connsiteY42" fmla="*/ 655297 h 1859983"/>
                <a:gd name="connsiteX43" fmla="*/ 678542 w 830942"/>
                <a:gd name="connsiteY43" fmla="*/ 662554 h 1859983"/>
                <a:gd name="connsiteX44" fmla="*/ 674914 w 830942"/>
                <a:gd name="connsiteY44" fmla="*/ 673440 h 1859983"/>
                <a:gd name="connsiteX45" fmla="*/ 682171 w 830942"/>
                <a:gd name="connsiteY45" fmla="*/ 695211 h 1859983"/>
                <a:gd name="connsiteX46" fmla="*/ 678542 w 830942"/>
                <a:gd name="connsiteY46" fmla="*/ 742383 h 1859983"/>
                <a:gd name="connsiteX47" fmla="*/ 674914 w 830942"/>
                <a:gd name="connsiteY47" fmla="*/ 753268 h 1859983"/>
                <a:gd name="connsiteX48" fmla="*/ 667657 w 830942"/>
                <a:gd name="connsiteY48" fmla="*/ 796811 h 1859983"/>
                <a:gd name="connsiteX49" fmla="*/ 678542 w 830942"/>
                <a:gd name="connsiteY49" fmla="*/ 804068 h 1859983"/>
                <a:gd name="connsiteX50" fmla="*/ 696685 w 830942"/>
                <a:gd name="connsiteY50" fmla="*/ 807697 h 1859983"/>
                <a:gd name="connsiteX51" fmla="*/ 703942 w 830942"/>
                <a:gd name="connsiteY51" fmla="*/ 818583 h 1859983"/>
                <a:gd name="connsiteX52" fmla="*/ 714828 w 830942"/>
                <a:gd name="connsiteY52" fmla="*/ 843983 h 1859983"/>
                <a:gd name="connsiteX53" fmla="*/ 736600 w 830942"/>
                <a:gd name="connsiteY53" fmla="*/ 858497 h 1859983"/>
                <a:gd name="connsiteX54" fmla="*/ 772885 w 830942"/>
                <a:gd name="connsiteY54" fmla="*/ 858497 h 1859983"/>
                <a:gd name="connsiteX55" fmla="*/ 780142 w 830942"/>
                <a:gd name="connsiteY55" fmla="*/ 869383 h 1859983"/>
                <a:gd name="connsiteX56" fmla="*/ 801914 w 830942"/>
                <a:gd name="connsiteY56" fmla="*/ 873011 h 1859983"/>
                <a:gd name="connsiteX57" fmla="*/ 809171 w 830942"/>
                <a:gd name="connsiteY57" fmla="*/ 894783 h 1859983"/>
                <a:gd name="connsiteX58" fmla="*/ 830942 w 830942"/>
                <a:gd name="connsiteY58" fmla="*/ 902040 h 1859983"/>
                <a:gd name="connsiteX59" fmla="*/ 827314 w 830942"/>
                <a:gd name="connsiteY59" fmla="*/ 931068 h 1859983"/>
                <a:gd name="connsiteX60" fmla="*/ 798285 w 830942"/>
                <a:gd name="connsiteY60" fmla="*/ 941954 h 1859983"/>
                <a:gd name="connsiteX61" fmla="*/ 783771 w 830942"/>
                <a:gd name="connsiteY61" fmla="*/ 963725 h 1859983"/>
                <a:gd name="connsiteX62" fmla="*/ 776514 w 830942"/>
                <a:gd name="connsiteY62" fmla="*/ 970983 h 1859983"/>
                <a:gd name="connsiteX63" fmla="*/ 758371 w 830942"/>
                <a:gd name="connsiteY63" fmla="*/ 989125 h 1859983"/>
                <a:gd name="connsiteX64" fmla="*/ 751114 w 830942"/>
                <a:gd name="connsiteY64" fmla="*/ 1043554 h 1859983"/>
                <a:gd name="connsiteX65" fmla="*/ 754742 w 830942"/>
                <a:gd name="connsiteY65" fmla="*/ 1054440 h 1859983"/>
                <a:gd name="connsiteX66" fmla="*/ 769257 w 830942"/>
                <a:gd name="connsiteY66" fmla="*/ 1072583 h 1859983"/>
                <a:gd name="connsiteX67" fmla="*/ 776514 w 830942"/>
                <a:gd name="connsiteY67" fmla="*/ 1094354 h 1859983"/>
                <a:gd name="connsiteX68" fmla="*/ 780142 w 830942"/>
                <a:gd name="connsiteY68" fmla="*/ 1105240 h 1859983"/>
                <a:gd name="connsiteX69" fmla="*/ 769257 w 830942"/>
                <a:gd name="connsiteY69" fmla="*/ 1108868 h 1859983"/>
                <a:gd name="connsiteX70" fmla="*/ 762000 w 830942"/>
                <a:gd name="connsiteY70" fmla="*/ 1119754 h 1859983"/>
                <a:gd name="connsiteX71" fmla="*/ 754742 w 830942"/>
                <a:gd name="connsiteY71" fmla="*/ 1145154 h 1859983"/>
                <a:gd name="connsiteX72" fmla="*/ 747485 w 830942"/>
                <a:gd name="connsiteY72" fmla="*/ 1156040 h 1859983"/>
                <a:gd name="connsiteX73" fmla="*/ 736600 w 830942"/>
                <a:gd name="connsiteY73" fmla="*/ 1221354 h 1859983"/>
                <a:gd name="connsiteX74" fmla="*/ 718457 w 830942"/>
                <a:gd name="connsiteY74" fmla="*/ 1257640 h 1859983"/>
                <a:gd name="connsiteX75" fmla="*/ 678542 w 830942"/>
                <a:gd name="connsiteY75" fmla="*/ 1261268 h 1859983"/>
                <a:gd name="connsiteX76" fmla="*/ 660400 w 830942"/>
                <a:gd name="connsiteY76" fmla="*/ 1293925 h 1859983"/>
                <a:gd name="connsiteX77" fmla="*/ 653142 w 830942"/>
                <a:gd name="connsiteY77" fmla="*/ 1348354 h 1859983"/>
                <a:gd name="connsiteX78" fmla="*/ 645885 w 830942"/>
                <a:gd name="connsiteY78" fmla="*/ 1370125 h 1859983"/>
                <a:gd name="connsiteX79" fmla="*/ 638628 w 830942"/>
                <a:gd name="connsiteY79" fmla="*/ 1381011 h 1859983"/>
                <a:gd name="connsiteX80" fmla="*/ 631371 w 830942"/>
                <a:gd name="connsiteY80" fmla="*/ 1402783 h 1859983"/>
                <a:gd name="connsiteX81" fmla="*/ 627742 w 830942"/>
                <a:gd name="connsiteY81" fmla="*/ 1417297 h 1859983"/>
                <a:gd name="connsiteX82" fmla="*/ 609600 w 830942"/>
                <a:gd name="connsiteY82" fmla="*/ 1439068 h 1859983"/>
                <a:gd name="connsiteX83" fmla="*/ 591457 w 830942"/>
                <a:gd name="connsiteY83" fmla="*/ 1468097 h 1859983"/>
                <a:gd name="connsiteX84" fmla="*/ 584200 w 830942"/>
                <a:gd name="connsiteY84" fmla="*/ 1478983 h 1859983"/>
                <a:gd name="connsiteX85" fmla="*/ 576942 w 830942"/>
                <a:gd name="connsiteY85" fmla="*/ 1486240 h 1859983"/>
                <a:gd name="connsiteX86" fmla="*/ 573314 w 830942"/>
                <a:gd name="connsiteY86" fmla="*/ 1504383 h 1859983"/>
                <a:gd name="connsiteX87" fmla="*/ 569685 w 830942"/>
                <a:gd name="connsiteY87" fmla="*/ 1515268 h 1859983"/>
                <a:gd name="connsiteX88" fmla="*/ 566057 w 830942"/>
                <a:gd name="connsiteY88" fmla="*/ 1533411 h 1859983"/>
                <a:gd name="connsiteX89" fmla="*/ 551542 w 830942"/>
                <a:gd name="connsiteY89" fmla="*/ 1555183 h 1859983"/>
                <a:gd name="connsiteX90" fmla="*/ 551542 w 830942"/>
                <a:gd name="connsiteY90" fmla="*/ 1576954 h 1859983"/>
                <a:gd name="connsiteX91" fmla="*/ 562428 w 830942"/>
                <a:gd name="connsiteY91" fmla="*/ 1580583 h 1859983"/>
                <a:gd name="connsiteX92" fmla="*/ 562428 w 830942"/>
                <a:gd name="connsiteY92" fmla="*/ 1620497 h 1859983"/>
                <a:gd name="connsiteX93" fmla="*/ 558800 w 830942"/>
                <a:gd name="connsiteY93" fmla="*/ 1635011 h 1859983"/>
                <a:gd name="connsiteX94" fmla="*/ 551542 w 830942"/>
                <a:gd name="connsiteY94" fmla="*/ 1642268 h 1859983"/>
                <a:gd name="connsiteX95" fmla="*/ 537028 w 830942"/>
                <a:gd name="connsiteY95" fmla="*/ 1664040 h 1859983"/>
                <a:gd name="connsiteX96" fmla="*/ 533400 w 830942"/>
                <a:gd name="connsiteY96" fmla="*/ 1674925 h 1859983"/>
                <a:gd name="connsiteX97" fmla="*/ 511628 w 830942"/>
                <a:gd name="connsiteY97" fmla="*/ 1682183 h 1859983"/>
                <a:gd name="connsiteX98" fmla="*/ 478971 w 830942"/>
                <a:gd name="connsiteY98" fmla="*/ 1689440 h 1859983"/>
                <a:gd name="connsiteX99" fmla="*/ 449942 w 830942"/>
                <a:gd name="connsiteY99" fmla="*/ 1711211 h 1859983"/>
                <a:gd name="connsiteX100" fmla="*/ 424542 w 830942"/>
                <a:gd name="connsiteY100" fmla="*/ 1740240 h 1859983"/>
                <a:gd name="connsiteX101" fmla="*/ 391885 w 830942"/>
                <a:gd name="connsiteY101" fmla="*/ 1751125 h 1859983"/>
                <a:gd name="connsiteX102" fmla="*/ 381000 w 830942"/>
                <a:gd name="connsiteY102" fmla="*/ 1754754 h 1859983"/>
                <a:gd name="connsiteX103" fmla="*/ 351971 w 830942"/>
                <a:gd name="connsiteY103" fmla="*/ 1783783 h 1859983"/>
                <a:gd name="connsiteX104" fmla="*/ 341085 w 830942"/>
                <a:gd name="connsiteY104" fmla="*/ 1794668 h 1859983"/>
                <a:gd name="connsiteX105" fmla="*/ 315685 w 830942"/>
                <a:gd name="connsiteY105" fmla="*/ 1823697 h 1859983"/>
                <a:gd name="connsiteX106" fmla="*/ 312057 w 830942"/>
                <a:gd name="connsiteY106" fmla="*/ 1834583 h 1859983"/>
                <a:gd name="connsiteX107" fmla="*/ 304800 w 830942"/>
                <a:gd name="connsiteY107" fmla="*/ 1845468 h 1859983"/>
                <a:gd name="connsiteX108" fmla="*/ 301171 w 830942"/>
                <a:gd name="connsiteY108" fmla="*/ 1859983 h 1859983"/>
                <a:gd name="connsiteX109" fmla="*/ 293914 w 830942"/>
                <a:gd name="connsiteY109" fmla="*/ 1852725 h 1859983"/>
                <a:gd name="connsiteX110" fmla="*/ 286657 w 830942"/>
                <a:gd name="connsiteY110" fmla="*/ 1830954 h 1859983"/>
                <a:gd name="connsiteX111" fmla="*/ 272142 w 830942"/>
                <a:gd name="connsiteY111" fmla="*/ 1812811 h 1859983"/>
                <a:gd name="connsiteX112" fmla="*/ 268514 w 830942"/>
                <a:gd name="connsiteY112" fmla="*/ 1801925 h 1859983"/>
                <a:gd name="connsiteX113" fmla="*/ 257628 w 830942"/>
                <a:gd name="connsiteY113" fmla="*/ 1780154 h 1859983"/>
                <a:gd name="connsiteX114" fmla="*/ 254000 w 830942"/>
                <a:gd name="connsiteY114" fmla="*/ 1747497 h 1859983"/>
                <a:gd name="connsiteX115" fmla="*/ 235857 w 830942"/>
                <a:gd name="connsiteY115" fmla="*/ 1653154 h 1859983"/>
                <a:gd name="connsiteX116" fmla="*/ 224971 w 830942"/>
                <a:gd name="connsiteY116" fmla="*/ 1645897 h 1859983"/>
                <a:gd name="connsiteX117" fmla="*/ 206828 w 830942"/>
                <a:gd name="connsiteY117" fmla="*/ 1627754 h 1859983"/>
                <a:gd name="connsiteX118" fmla="*/ 188685 w 830942"/>
                <a:gd name="connsiteY118" fmla="*/ 1609611 h 1859983"/>
                <a:gd name="connsiteX119" fmla="*/ 185057 w 830942"/>
                <a:gd name="connsiteY119" fmla="*/ 1598725 h 1859983"/>
                <a:gd name="connsiteX120" fmla="*/ 174171 w 830942"/>
                <a:gd name="connsiteY120" fmla="*/ 1591468 h 1859983"/>
                <a:gd name="connsiteX121" fmla="*/ 206828 w 830942"/>
                <a:gd name="connsiteY121" fmla="*/ 1573325 h 1859983"/>
                <a:gd name="connsiteX122" fmla="*/ 221342 w 830942"/>
                <a:gd name="connsiteY122" fmla="*/ 1551554 h 1859983"/>
                <a:gd name="connsiteX123" fmla="*/ 228600 w 830942"/>
                <a:gd name="connsiteY123" fmla="*/ 1544297 h 1859983"/>
                <a:gd name="connsiteX124" fmla="*/ 250371 w 830942"/>
                <a:gd name="connsiteY124" fmla="*/ 1537040 h 1859983"/>
                <a:gd name="connsiteX125" fmla="*/ 268514 w 830942"/>
                <a:gd name="connsiteY125" fmla="*/ 1522525 h 1859983"/>
                <a:gd name="connsiteX126" fmla="*/ 272142 w 830942"/>
                <a:gd name="connsiteY126" fmla="*/ 1511640 h 1859983"/>
                <a:gd name="connsiteX127" fmla="*/ 268514 w 830942"/>
                <a:gd name="connsiteY127" fmla="*/ 1493497 h 1859983"/>
                <a:gd name="connsiteX128" fmla="*/ 235857 w 830942"/>
                <a:gd name="connsiteY128" fmla="*/ 1489868 h 1859983"/>
                <a:gd name="connsiteX129" fmla="*/ 214085 w 830942"/>
                <a:gd name="connsiteY129" fmla="*/ 1486240 h 1859983"/>
                <a:gd name="connsiteX130" fmla="*/ 206828 w 830942"/>
                <a:gd name="connsiteY130" fmla="*/ 1475354 h 1859983"/>
                <a:gd name="connsiteX131" fmla="*/ 195942 w 830942"/>
                <a:gd name="connsiteY131" fmla="*/ 1468097 h 1859983"/>
                <a:gd name="connsiteX132" fmla="*/ 185057 w 830942"/>
                <a:gd name="connsiteY132" fmla="*/ 1446325 h 1859983"/>
                <a:gd name="connsiteX133" fmla="*/ 174171 w 830942"/>
                <a:gd name="connsiteY133" fmla="*/ 1442697 h 1859983"/>
                <a:gd name="connsiteX134" fmla="*/ 159657 w 830942"/>
                <a:gd name="connsiteY134" fmla="*/ 1424554 h 1859983"/>
                <a:gd name="connsiteX135" fmla="*/ 152400 w 830942"/>
                <a:gd name="connsiteY135" fmla="*/ 1413668 h 1859983"/>
                <a:gd name="connsiteX136" fmla="*/ 137885 w 830942"/>
                <a:gd name="connsiteY136" fmla="*/ 1395525 h 1859983"/>
                <a:gd name="connsiteX137" fmla="*/ 134257 w 830942"/>
                <a:gd name="connsiteY137" fmla="*/ 1384640 h 1859983"/>
                <a:gd name="connsiteX138" fmla="*/ 127000 w 830942"/>
                <a:gd name="connsiteY138" fmla="*/ 1373754 h 1859983"/>
                <a:gd name="connsiteX139" fmla="*/ 112485 w 830942"/>
                <a:gd name="connsiteY139" fmla="*/ 1344725 h 1859983"/>
                <a:gd name="connsiteX140" fmla="*/ 101600 w 830942"/>
                <a:gd name="connsiteY140" fmla="*/ 1337468 h 1859983"/>
                <a:gd name="connsiteX141" fmla="*/ 94342 w 830942"/>
                <a:gd name="connsiteY141" fmla="*/ 1315697 h 1859983"/>
                <a:gd name="connsiteX142" fmla="*/ 87085 w 830942"/>
                <a:gd name="connsiteY142" fmla="*/ 1290297 h 1859983"/>
                <a:gd name="connsiteX143" fmla="*/ 79828 w 830942"/>
                <a:gd name="connsiteY143" fmla="*/ 1232240 h 1859983"/>
                <a:gd name="connsiteX144" fmla="*/ 76200 w 830942"/>
                <a:gd name="connsiteY144" fmla="*/ 1210468 h 1859983"/>
                <a:gd name="connsiteX145" fmla="*/ 68942 w 830942"/>
                <a:gd name="connsiteY145" fmla="*/ 1159668 h 1859983"/>
                <a:gd name="connsiteX146" fmla="*/ 61685 w 830942"/>
                <a:gd name="connsiteY146" fmla="*/ 1148783 h 1859983"/>
                <a:gd name="connsiteX147" fmla="*/ 54428 w 830942"/>
                <a:gd name="connsiteY147" fmla="*/ 1127011 h 1859983"/>
                <a:gd name="connsiteX148" fmla="*/ 50800 w 830942"/>
                <a:gd name="connsiteY148" fmla="*/ 1116125 h 1859983"/>
                <a:gd name="connsiteX149" fmla="*/ 43542 w 830942"/>
                <a:gd name="connsiteY149" fmla="*/ 1065325 h 1859983"/>
                <a:gd name="connsiteX150" fmla="*/ 39914 w 830942"/>
                <a:gd name="connsiteY150" fmla="*/ 1050811 h 1859983"/>
                <a:gd name="connsiteX151" fmla="*/ 32657 w 830942"/>
                <a:gd name="connsiteY151" fmla="*/ 1029040 h 1859983"/>
                <a:gd name="connsiteX152" fmla="*/ 29028 w 830942"/>
                <a:gd name="connsiteY152" fmla="*/ 1014525 h 1859983"/>
                <a:gd name="connsiteX153" fmla="*/ 21771 w 830942"/>
                <a:gd name="connsiteY153" fmla="*/ 989125 h 1859983"/>
                <a:gd name="connsiteX154" fmla="*/ 14514 w 830942"/>
                <a:gd name="connsiteY154" fmla="*/ 949211 h 1859983"/>
                <a:gd name="connsiteX155" fmla="*/ 10885 w 830942"/>
                <a:gd name="connsiteY155" fmla="*/ 934697 h 1859983"/>
                <a:gd name="connsiteX156" fmla="*/ 18142 w 830942"/>
                <a:gd name="connsiteY156" fmla="*/ 905668 h 1859983"/>
                <a:gd name="connsiteX157" fmla="*/ 25400 w 830942"/>
                <a:gd name="connsiteY157" fmla="*/ 898411 h 1859983"/>
                <a:gd name="connsiteX158" fmla="*/ 39914 w 830942"/>
                <a:gd name="connsiteY158" fmla="*/ 876640 h 1859983"/>
                <a:gd name="connsiteX159" fmla="*/ 47171 w 830942"/>
                <a:gd name="connsiteY159" fmla="*/ 865754 h 1859983"/>
                <a:gd name="connsiteX160" fmla="*/ 58057 w 830942"/>
                <a:gd name="connsiteY160" fmla="*/ 862125 h 1859983"/>
                <a:gd name="connsiteX161" fmla="*/ 76200 w 830942"/>
                <a:gd name="connsiteY161" fmla="*/ 843983 h 1859983"/>
                <a:gd name="connsiteX162" fmla="*/ 83457 w 830942"/>
                <a:gd name="connsiteY162" fmla="*/ 836725 h 1859983"/>
                <a:gd name="connsiteX163" fmla="*/ 90714 w 830942"/>
                <a:gd name="connsiteY163" fmla="*/ 825840 h 1859983"/>
                <a:gd name="connsiteX164" fmla="*/ 101600 w 830942"/>
                <a:gd name="connsiteY164" fmla="*/ 822211 h 1859983"/>
                <a:gd name="connsiteX165" fmla="*/ 112485 w 830942"/>
                <a:gd name="connsiteY165" fmla="*/ 814954 h 1859983"/>
                <a:gd name="connsiteX166" fmla="*/ 134257 w 830942"/>
                <a:gd name="connsiteY166" fmla="*/ 807697 h 1859983"/>
                <a:gd name="connsiteX167" fmla="*/ 145142 w 830942"/>
                <a:gd name="connsiteY167" fmla="*/ 804068 h 1859983"/>
                <a:gd name="connsiteX168" fmla="*/ 141514 w 830942"/>
                <a:gd name="connsiteY168" fmla="*/ 785925 h 1859983"/>
                <a:gd name="connsiteX169" fmla="*/ 119742 w 830942"/>
                <a:gd name="connsiteY169" fmla="*/ 771411 h 1859983"/>
                <a:gd name="connsiteX170" fmla="*/ 116114 w 830942"/>
                <a:gd name="connsiteY170" fmla="*/ 760525 h 1859983"/>
                <a:gd name="connsiteX171" fmla="*/ 105228 w 830942"/>
                <a:gd name="connsiteY171" fmla="*/ 756897 h 1859983"/>
                <a:gd name="connsiteX172" fmla="*/ 94342 w 830942"/>
                <a:gd name="connsiteY172" fmla="*/ 749640 h 1859983"/>
                <a:gd name="connsiteX173" fmla="*/ 87085 w 830942"/>
                <a:gd name="connsiteY173" fmla="*/ 738754 h 1859983"/>
                <a:gd name="connsiteX174" fmla="*/ 87085 w 830942"/>
                <a:gd name="connsiteY174" fmla="*/ 691583 h 1859983"/>
                <a:gd name="connsiteX175" fmla="*/ 94342 w 830942"/>
                <a:gd name="connsiteY175" fmla="*/ 684325 h 1859983"/>
                <a:gd name="connsiteX176" fmla="*/ 116114 w 830942"/>
                <a:gd name="connsiteY176" fmla="*/ 677068 h 1859983"/>
                <a:gd name="connsiteX177" fmla="*/ 123371 w 830942"/>
                <a:gd name="connsiteY177" fmla="*/ 655297 h 1859983"/>
                <a:gd name="connsiteX178" fmla="*/ 130628 w 830942"/>
                <a:gd name="connsiteY178" fmla="*/ 644411 h 1859983"/>
                <a:gd name="connsiteX179" fmla="*/ 134257 w 830942"/>
                <a:gd name="connsiteY179" fmla="*/ 633525 h 1859983"/>
                <a:gd name="connsiteX180" fmla="*/ 152400 w 830942"/>
                <a:gd name="connsiteY180" fmla="*/ 615383 h 1859983"/>
                <a:gd name="connsiteX181" fmla="*/ 159657 w 830942"/>
                <a:gd name="connsiteY181" fmla="*/ 608125 h 1859983"/>
                <a:gd name="connsiteX182" fmla="*/ 156028 w 830942"/>
                <a:gd name="connsiteY182" fmla="*/ 597240 h 1859983"/>
                <a:gd name="connsiteX183" fmla="*/ 148771 w 830942"/>
                <a:gd name="connsiteY183" fmla="*/ 586354 h 1859983"/>
                <a:gd name="connsiteX184" fmla="*/ 152400 w 830942"/>
                <a:gd name="connsiteY184" fmla="*/ 557325 h 1859983"/>
                <a:gd name="connsiteX185" fmla="*/ 166914 w 830942"/>
                <a:gd name="connsiteY185" fmla="*/ 535554 h 1859983"/>
                <a:gd name="connsiteX186" fmla="*/ 156028 w 830942"/>
                <a:gd name="connsiteY186" fmla="*/ 510154 h 1859983"/>
                <a:gd name="connsiteX187" fmla="*/ 145142 w 830942"/>
                <a:gd name="connsiteY187" fmla="*/ 506525 h 1859983"/>
                <a:gd name="connsiteX188" fmla="*/ 134257 w 830942"/>
                <a:gd name="connsiteY188" fmla="*/ 484754 h 1859983"/>
                <a:gd name="connsiteX189" fmla="*/ 123371 w 830942"/>
                <a:gd name="connsiteY189" fmla="*/ 441211 h 1859983"/>
                <a:gd name="connsiteX190" fmla="*/ 119742 w 830942"/>
                <a:gd name="connsiteY190" fmla="*/ 423068 h 1859983"/>
                <a:gd name="connsiteX191" fmla="*/ 112485 w 830942"/>
                <a:gd name="connsiteY191" fmla="*/ 401297 h 1859983"/>
                <a:gd name="connsiteX192" fmla="*/ 101600 w 830942"/>
                <a:gd name="connsiteY192" fmla="*/ 379525 h 1859983"/>
                <a:gd name="connsiteX193" fmla="*/ 94342 w 830942"/>
                <a:gd name="connsiteY193" fmla="*/ 372268 h 1859983"/>
                <a:gd name="connsiteX194" fmla="*/ 61685 w 830942"/>
                <a:gd name="connsiteY194" fmla="*/ 361383 h 1859983"/>
                <a:gd name="connsiteX195" fmla="*/ 39914 w 830942"/>
                <a:gd name="connsiteY195" fmla="*/ 354125 h 1859983"/>
                <a:gd name="connsiteX196" fmla="*/ 21771 w 830942"/>
                <a:gd name="connsiteY196" fmla="*/ 350497 h 1859983"/>
                <a:gd name="connsiteX197" fmla="*/ 0 w 830942"/>
                <a:gd name="connsiteY197" fmla="*/ 343240 h 1859983"/>
                <a:gd name="connsiteX198" fmla="*/ 3628 w 830942"/>
                <a:gd name="connsiteY198" fmla="*/ 321468 h 1859983"/>
                <a:gd name="connsiteX199" fmla="*/ 21771 w 830942"/>
                <a:gd name="connsiteY199" fmla="*/ 317840 h 1859983"/>
                <a:gd name="connsiteX200" fmla="*/ 43542 w 830942"/>
                <a:gd name="connsiteY200" fmla="*/ 310583 h 1859983"/>
                <a:gd name="connsiteX201" fmla="*/ 54428 w 830942"/>
                <a:gd name="connsiteY201" fmla="*/ 306954 h 1859983"/>
                <a:gd name="connsiteX202" fmla="*/ 65314 w 830942"/>
                <a:gd name="connsiteY202" fmla="*/ 303325 h 1859983"/>
                <a:gd name="connsiteX203" fmla="*/ 72571 w 830942"/>
                <a:gd name="connsiteY203" fmla="*/ 292440 h 1859983"/>
                <a:gd name="connsiteX204" fmla="*/ 76200 w 830942"/>
                <a:gd name="connsiteY204" fmla="*/ 281554 h 1859983"/>
                <a:gd name="connsiteX205" fmla="*/ 87085 w 830942"/>
                <a:gd name="connsiteY205" fmla="*/ 274297 h 1859983"/>
                <a:gd name="connsiteX206" fmla="*/ 94342 w 830942"/>
                <a:gd name="connsiteY206" fmla="*/ 263411 h 1859983"/>
                <a:gd name="connsiteX207" fmla="*/ 101600 w 830942"/>
                <a:gd name="connsiteY207" fmla="*/ 256154 h 1859983"/>
                <a:gd name="connsiteX208" fmla="*/ 108857 w 830942"/>
                <a:gd name="connsiteY208" fmla="*/ 234383 h 1859983"/>
                <a:gd name="connsiteX209" fmla="*/ 116114 w 830942"/>
                <a:gd name="connsiteY209" fmla="*/ 212611 h 1859983"/>
                <a:gd name="connsiteX210" fmla="*/ 119742 w 830942"/>
                <a:gd name="connsiteY210" fmla="*/ 201725 h 1859983"/>
                <a:gd name="connsiteX211" fmla="*/ 127000 w 830942"/>
                <a:gd name="connsiteY211" fmla="*/ 194468 h 1859983"/>
                <a:gd name="connsiteX212" fmla="*/ 136865 w 830942"/>
                <a:gd name="connsiteY212" fmla="*/ 175531 h 1859983"/>
                <a:gd name="connsiteX213" fmla="*/ 154895 w 830942"/>
                <a:gd name="connsiteY213" fmla="*/ 186304 h 1859983"/>
                <a:gd name="connsiteX214" fmla="*/ 170542 w 830942"/>
                <a:gd name="connsiteY214" fmla="*/ 183583 h 1859983"/>
                <a:gd name="connsiteX215" fmla="*/ 192314 w 830942"/>
                <a:gd name="connsiteY215" fmla="*/ 176325 h 1859983"/>
                <a:gd name="connsiteX216" fmla="*/ 199571 w 830942"/>
                <a:gd name="connsiteY216" fmla="*/ 165440 h 1859983"/>
                <a:gd name="connsiteX217" fmla="*/ 206828 w 830942"/>
                <a:gd name="connsiteY217" fmla="*/ 143668 h 1859983"/>
                <a:gd name="connsiteX218" fmla="*/ 203200 w 830942"/>
                <a:gd name="connsiteY218" fmla="*/ 118268 h 1859983"/>
                <a:gd name="connsiteX219" fmla="*/ 195942 w 830942"/>
                <a:gd name="connsiteY219" fmla="*/ 96497 h 1859983"/>
                <a:gd name="connsiteX220" fmla="*/ 188685 w 830942"/>
                <a:gd name="connsiteY220" fmla="*/ 74725 h 1859983"/>
                <a:gd name="connsiteX221" fmla="*/ 185057 w 830942"/>
                <a:gd name="connsiteY221" fmla="*/ 63840 h 1859983"/>
                <a:gd name="connsiteX222" fmla="*/ 170542 w 830942"/>
                <a:gd name="connsiteY222" fmla="*/ 42068 h 1859983"/>
                <a:gd name="connsiteX223" fmla="*/ 164646 w 830942"/>
                <a:gd name="connsiteY223" fmla="*/ 12018 h 1859983"/>
                <a:gd name="connsiteX224" fmla="*/ 195942 w 830942"/>
                <a:gd name="connsiteY224" fmla="*/ 0 h 1859983"/>
                <a:gd name="connsiteX225" fmla="*/ 254000 w 830942"/>
                <a:gd name="connsiteY225" fmla="*/ 27554 h 1859983"/>
                <a:gd name="connsiteX226" fmla="*/ 238464 w 830942"/>
                <a:gd name="connsiteY226" fmla="*/ 3629 h 1859983"/>
                <a:gd name="connsiteX0" fmla="*/ 238464 w 830942"/>
                <a:gd name="connsiteY0" fmla="*/ 3629 h 1859983"/>
                <a:gd name="connsiteX1" fmla="*/ 272142 w 830942"/>
                <a:gd name="connsiteY1" fmla="*/ 23925 h 1859983"/>
                <a:gd name="connsiteX2" fmla="*/ 297542 w 830942"/>
                <a:gd name="connsiteY2" fmla="*/ 27554 h 1859983"/>
                <a:gd name="connsiteX3" fmla="*/ 293914 w 830942"/>
                <a:gd name="connsiteY3" fmla="*/ 38440 h 1859983"/>
                <a:gd name="connsiteX4" fmla="*/ 286657 w 830942"/>
                <a:gd name="connsiteY4" fmla="*/ 49325 h 1859983"/>
                <a:gd name="connsiteX5" fmla="*/ 290285 w 830942"/>
                <a:gd name="connsiteY5" fmla="*/ 63840 h 1859983"/>
                <a:gd name="connsiteX6" fmla="*/ 301171 w 830942"/>
                <a:gd name="connsiteY6" fmla="*/ 67468 h 1859983"/>
                <a:gd name="connsiteX7" fmla="*/ 304800 w 830942"/>
                <a:gd name="connsiteY7" fmla="*/ 96497 h 1859983"/>
                <a:gd name="connsiteX8" fmla="*/ 308428 w 830942"/>
                <a:gd name="connsiteY8" fmla="*/ 107383 h 1859983"/>
                <a:gd name="connsiteX9" fmla="*/ 304800 w 830942"/>
                <a:gd name="connsiteY9" fmla="*/ 118268 h 1859983"/>
                <a:gd name="connsiteX10" fmla="*/ 312057 w 830942"/>
                <a:gd name="connsiteY10" fmla="*/ 147297 h 1859983"/>
                <a:gd name="connsiteX11" fmla="*/ 319314 w 830942"/>
                <a:gd name="connsiteY11" fmla="*/ 194468 h 1859983"/>
                <a:gd name="connsiteX12" fmla="*/ 315685 w 830942"/>
                <a:gd name="connsiteY12" fmla="*/ 212611 h 1859983"/>
                <a:gd name="connsiteX13" fmla="*/ 301171 w 830942"/>
                <a:gd name="connsiteY13" fmla="*/ 234383 h 1859983"/>
                <a:gd name="connsiteX14" fmla="*/ 297542 w 830942"/>
                <a:gd name="connsiteY14" fmla="*/ 245268 h 1859983"/>
                <a:gd name="connsiteX15" fmla="*/ 315685 w 830942"/>
                <a:gd name="connsiteY15" fmla="*/ 299697 h 1859983"/>
                <a:gd name="connsiteX16" fmla="*/ 319314 w 830942"/>
                <a:gd name="connsiteY16" fmla="*/ 310583 h 1859983"/>
                <a:gd name="connsiteX17" fmla="*/ 351971 w 830942"/>
                <a:gd name="connsiteY17" fmla="*/ 328725 h 1859983"/>
                <a:gd name="connsiteX18" fmla="*/ 362857 w 830942"/>
                <a:gd name="connsiteY18" fmla="*/ 335983 h 1859983"/>
                <a:gd name="connsiteX19" fmla="*/ 381000 w 830942"/>
                <a:gd name="connsiteY19" fmla="*/ 354125 h 1859983"/>
                <a:gd name="connsiteX20" fmla="*/ 391885 w 830942"/>
                <a:gd name="connsiteY20" fmla="*/ 357754 h 1859983"/>
                <a:gd name="connsiteX21" fmla="*/ 395514 w 830942"/>
                <a:gd name="connsiteY21" fmla="*/ 368640 h 1859983"/>
                <a:gd name="connsiteX22" fmla="*/ 417285 w 830942"/>
                <a:gd name="connsiteY22" fmla="*/ 383154 h 1859983"/>
                <a:gd name="connsiteX23" fmla="*/ 420914 w 830942"/>
                <a:gd name="connsiteY23" fmla="*/ 394040 h 1859983"/>
                <a:gd name="connsiteX24" fmla="*/ 439057 w 830942"/>
                <a:gd name="connsiteY24" fmla="*/ 412183 h 1859983"/>
                <a:gd name="connsiteX25" fmla="*/ 446314 w 830942"/>
                <a:gd name="connsiteY25" fmla="*/ 426697 h 1859983"/>
                <a:gd name="connsiteX26" fmla="*/ 468085 w 830942"/>
                <a:gd name="connsiteY26" fmla="*/ 430325 h 1859983"/>
                <a:gd name="connsiteX27" fmla="*/ 511628 w 830942"/>
                <a:gd name="connsiteY27" fmla="*/ 441211 h 1859983"/>
                <a:gd name="connsiteX28" fmla="*/ 533400 w 830942"/>
                <a:gd name="connsiteY28" fmla="*/ 455725 h 1859983"/>
                <a:gd name="connsiteX29" fmla="*/ 547914 w 830942"/>
                <a:gd name="connsiteY29" fmla="*/ 459354 h 1859983"/>
                <a:gd name="connsiteX30" fmla="*/ 558800 w 830942"/>
                <a:gd name="connsiteY30" fmla="*/ 462983 h 1859983"/>
                <a:gd name="connsiteX31" fmla="*/ 616857 w 830942"/>
                <a:gd name="connsiteY31" fmla="*/ 466611 h 1859983"/>
                <a:gd name="connsiteX32" fmla="*/ 631371 w 830942"/>
                <a:gd name="connsiteY32" fmla="*/ 510154 h 1859983"/>
                <a:gd name="connsiteX33" fmla="*/ 642257 w 830942"/>
                <a:gd name="connsiteY33" fmla="*/ 513783 h 1859983"/>
                <a:gd name="connsiteX34" fmla="*/ 653142 w 830942"/>
                <a:gd name="connsiteY34" fmla="*/ 535554 h 1859983"/>
                <a:gd name="connsiteX35" fmla="*/ 649514 w 830942"/>
                <a:gd name="connsiteY35" fmla="*/ 553697 h 1859983"/>
                <a:gd name="connsiteX36" fmla="*/ 642257 w 830942"/>
                <a:gd name="connsiteY36" fmla="*/ 564583 h 1859983"/>
                <a:gd name="connsiteX37" fmla="*/ 645885 w 830942"/>
                <a:gd name="connsiteY37" fmla="*/ 575468 h 1859983"/>
                <a:gd name="connsiteX38" fmla="*/ 656771 w 830942"/>
                <a:gd name="connsiteY38" fmla="*/ 582725 h 1859983"/>
                <a:gd name="connsiteX39" fmla="*/ 660400 w 830942"/>
                <a:gd name="connsiteY39" fmla="*/ 615383 h 1859983"/>
                <a:gd name="connsiteX40" fmla="*/ 674914 w 830942"/>
                <a:gd name="connsiteY40" fmla="*/ 619011 h 1859983"/>
                <a:gd name="connsiteX41" fmla="*/ 685800 w 830942"/>
                <a:gd name="connsiteY41" fmla="*/ 622640 h 1859983"/>
                <a:gd name="connsiteX42" fmla="*/ 685800 w 830942"/>
                <a:gd name="connsiteY42" fmla="*/ 655297 h 1859983"/>
                <a:gd name="connsiteX43" fmla="*/ 678542 w 830942"/>
                <a:gd name="connsiteY43" fmla="*/ 662554 h 1859983"/>
                <a:gd name="connsiteX44" fmla="*/ 674914 w 830942"/>
                <a:gd name="connsiteY44" fmla="*/ 673440 h 1859983"/>
                <a:gd name="connsiteX45" fmla="*/ 682171 w 830942"/>
                <a:gd name="connsiteY45" fmla="*/ 695211 h 1859983"/>
                <a:gd name="connsiteX46" fmla="*/ 678542 w 830942"/>
                <a:gd name="connsiteY46" fmla="*/ 742383 h 1859983"/>
                <a:gd name="connsiteX47" fmla="*/ 674914 w 830942"/>
                <a:gd name="connsiteY47" fmla="*/ 753268 h 1859983"/>
                <a:gd name="connsiteX48" fmla="*/ 667657 w 830942"/>
                <a:gd name="connsiteY48" fmla="*/ 796811 h 1859983"/>
                <a:gd name="connsiteX49" fmla="*/ 678542 w 830942"/>
                <a:gd name="connsiteY49" fmla="*/ 804068 h 1859983"/>
                <a:gd name="connsiteX50" fmla="*/ 696685 w 830942"/>
                <a:gd name="connsiteY50" fmla="*/ 807697 h 1859983"/>
                <a:gd name="connsiteX51" fmla="*/ 703942 w 830942"/>
                <a:gd name="connsiteY51" fmla="*/ 818583 h 1859983"/>
                <a:gd name="connsiteX52" fmla="*/ 714828 w 830942"/>
                <a:gd name="connsiteY52" fmla="*/ 843983 h 1859983"/>
                <a:gd name="connsiteX53" fmla="*/ 736600 w 830942"/>
                <a:gd name="connsiteY53" fmla="*/ 858497 h 1859983"/>
                <a:gd name="connsiteX54" fmla="*/ 772885 w 830942"/>
                <a:gd name="connsiteY54" fmla="*/ 858497 h 1859983"/>
                <a:gd name="connsiteX55" fmla="*/ 780142 w 830942"/>
                <a:gd name="connsiteY55" fmla="*/ 869383 h 1859983"/>
                <a:gd name="connsiteX56" fmla="*/ 801914 w 830942"/>
                <a:gd name="connsiteY56" fmla="*/ 873011 h 1859983"/>
                <a:gd name="connsiteX57" fmla="*/ 809171 w 830942"/>
                <a:gd name="connsiteY57" fmla="*/ 894783 h 1859983"/>
                <a:gd name="connsiteX58" fmla="*/ 830942 w 830942"/>
                <a:gd name="connsiteY58" fmla="*/ 902040 h 1859983"/>
                <a:gd name="connsiteX59" fmla="*/ 827314 w 830942"/>
                <a:gd name="connsiteY59" fmla="*/ 931068 h 1859983"/>
                <a:gd name="connsiteX60" fmla="*/ 798285 w 830942"/>
                <a:gd name="connsiteY60" fmla="*/ 941954 h 1859983"/>
                <a:gd name="connsiteX61" fmla="*/ 783771 w 830942"/>
                <a:gd name="connsiteY61" fmla="*/ 963725 h 1859983"/>
                <a:gd name="connsiteX62" fmla="*/ 776514 w 830942"/>
                <a:gd name="connsiteY62" fmla="*/ 970983 h 1859983"/>
                <a:gd name="connsiteX63" fmla="*/ 758371 w 830942"/>
                <a:gd name="connsiteY63" fmla="*/ 989125 h 1859983"/>
                <a:gd name="connsiteX64" fmla="*/ 751114 w 830942"/>
                <a:gd name="connsiteY64" fmla="*/ 1043554 h 1859983"/>
                <a:gd name="connsiteX65" fmla="*/ 754742 w 830942"/>
                <a:gd name="connsiteY65" fmla="*/ 1054440 h 1859983"/>
                <a:gd name="connsiteX66" fmla="*/ 769257 w 830942"/>
                <a:gd name="connsiteY66" fmla="*/ 1072583 h 1859983"/>
                <a:gd name="connsiteX67" fmla="*/ 776514 w 830942"/>
                <a:gd name="connsiteY67" fmla="*/ 1094354 h 1859983"/>
                <a:gd name="connsiteX68" fmla="*/ 780142 w 830942"/>
                <a:gd name="connsiteY68" fmla="*/ 1105240 h 1859983"/>
                <a:gd name="connsiteX69" fmla="*/ 769257 w 830942"/>
                <a:gd name="connsiteY69" fmla="*/ 1108868 h 1859983"/>
                <a:gd name="connsiteX70" fmla="*/ 762000 w 830942"/>
                <a:gd name="connsiteY70" fmla="*/ 1119754 h 1859983"/>
                <a:gd name="connsiteX71" fmla="*/ 754742 w 830942"/>
                <a:gd name="connsiteY71" fmla="*/ 1145154 h 1859983"/>
                <a:gd name="connsiteX72" fmla="*/ 747485 w 830942"/>
                <a:gd name="connsiteY72" fmla="*/ 1156040 h 1859983"/>
                <a:gd name="connsiteX73" fmla="*/ 736600 w 830942"/>
                <a:gd name="connsiteY73" fmla="*/ 1221354 h 1859983"/>
                <a:gd name="connsiteX74" fmla="*/ 718457 w 830942"/>
                <a:gd name="connsiteY74" fmla="*/ 1257640 h 1859983"/>
                <a:gd name="connsiteX75" fmla="*/ 678542 w 830942"/>
                <a:gd name="connsiteY75" fmla="*/ 1261268 h 1859983"/>
                <a:gd name="connsiteX76" fmla="*/ 660400 w 830942"/>
                <a:gd name="connsiteY76" fmla="*/ 1293925 h 1859983"/>
                <a:gd name="connsiteX77" fmla="*/ 653142 w 830942"/>
                <a:gd name="connsiteY77" fmla="*/ 1348354 h 1859983"/>
                <a:gd name="connsiteX78" fmla="*/ 645885 w 830942"/>
                <a:gd name="connsiteY78" fmla="*/ 1370125 h 1859983"/>
                <a:gd name="connsiteX79" fmla="*/ 638628 w 830942"/>
                <a:gd name="connsiteY79" fmla="*/ 1381011 h 1859983"/>
                <a:gd name="connsiteX80" fmla="*/ 631371 w 830942"/>
                <a:gd name="connsiteY80" fmla="*/ 1402783 h 1859983"/>
                <a:gd name="connsiteX81" fmla="*/ 627742 w 830942"/>
                <a:gd name="connsiteY81" fmla="*/ 1417297 h 1859983"/>
                <a:gd name="connsiteX82" fmla="*/ 609600 w 830942"/>
                <a:gd name="connsiteY82" fmla="*/ 1439068 h 1859983"/>
                <a:gd name="connsiteX83" fmla="*/ 591457 w 830942"/>
                <a:gd name="connsiteY83" fmla="*/ 1468097 h 1859983"/>
                <a:gd name="connsiteX84" fmla="*/ 584200 w 830942"/>
                <a:gd name="connsiteY84" fmla="*/ 1478983 h 1859983"/>
                <a:gd name="connsiteX85" fmla="*/ 576942 w 830942"/>
                <a:gd name="connsiteY85" fmla="*/ 1486240 h 1859983"/>
                <a:gd name="connsiteX86" fmla="*/ 573314 w 830942"/>
                <a:gd name="connsiteY86" fmla="*/ 1504383 h 1859983"/>
                <a:gd name="connsiteX87" fmla="*/ 569685 w 830942"/>
                <a:gd name="connsiteY87" fmla="*/ 1515268 h 1859983"/>
                <a:gd name="connsiteX88" fmla="*/ 566057 w 830942"/>
                <a:gd name="connsiteY88" fmla="*/ 1533411 h 1859983"/>
                <a:gd name="connsiteX89" fmla="*/ 551542 w 830942"/>
                <a:gd name="connsiteY89" fmla="*/ 1555183 h 1859983"/>
                <a:gd name="connsiteX90" fmla="*/ 551542 w 830942"/>
                <a:gd name="connsiteY90" fmla="*/ 1576954 h 1859983"/>
                <a:gd name="connsiteX91" fmla="*/ 562428 w 830942"/>
                <a:gd name="connsiteY91" fmla="*/ 1580583 h 1859983"/>
                <a:gd name="connsiteX92" fmla="*/ 562428 w 830942"/>
                <a:gd name="connsiteY92" fmla="*/ 1620497 h 1859983"/>
                <a:gd name="connsiteX93" fmla="*/ 558800 w 830942"/>
                <a:gd name="connsiteY93" fmla="*/ 1635011 h 1859983"/>
                <a:gd name="connsiteX94" fmla="*/ 551542 w 830942"/>
                <a:gd name="connsiteY94" fmla="*/ 1642268 h 1859983"/>
                <a:gd name="connsiteX95" fmla="*/ 537028 w 830942"/>
                <a:gd name="connsiteY95" fmla="*/ 1664040 h 1859983"/>
                <a:gd name="connsiteX96" fmla="*/ 533400 w 830942"/>
                <a:gd name="connsiteY96" fmla="*/ 1674925 h 1859983"/>
                <a:gd name="connsiteX97" fmla="*/ 511628 w 830942"/>
                <a:gd name="connsiteY97" fmla="*/ 1682183 h 1859983"/>
                <a:gd name="connsiteX98" fmla="*/ 478971 w 830942"/>
                <a:gd name="connsiteY98" fmla="*/ 1689440 h 1859983"/>
                <a:gd name="connsiteX99" fmla="*/ 449942 w 830942"/>
                <a:gd name="connsiteY99" fmla="*/ 1711211 h 1859983"/>
                <a:gd name="connsiteX100" fmla="*/ 424542 w 830942"/>
                <a:gd name="connsiteY100" fmla="*/ 1740240 h 1859983"/>
                <a:gd name="connsiteX101" fmla="*/ 391885 w 830942"/>
                <a:gd name="connsiteY101" fmla="*/ 1751125 h 1859983"/>
                <a:gd name="connsiteX102" fmla="*/ 381000 w 830942"/>
                <a:gd name="connsiteY102" fmla="*/ 1754754 h 1859983"/>
                <a:gd name="connsiteX103" fmla="*/ 351971 w 830942"/>
                <a:gd name="connsiteY103" fmla="*/ 1783783 h 1859983"/>
                <a:gd name="connsiteX104" fmla="*/ 341085 w 830942"/>
                <a:gd name="connsiteY104" fmla="*/ 1794668 h 1859983"/>
                <a:gd name="connsiteX105" fmla="*/ 315685 w 830942"/>
                <a:gd name="connsiteY105" fmla="*/ 1823697 h 1859983"/>
                <a:gd name="connsiteX106" fmla="*/ 312057 w 830942"/>
                <a:gd name="connsiteY106" fmla="*/ 1834583 h 1859983"/>
                <a:gd name="connsiteX107" fmla="*/ 304800 w 830942"/>
                <a:gd name="connsiteY107" fmla="*/ 1845468 h 1859983"/>
                <a:gd name="connsiteX108" fmla="*/ 301171 w 830942"/>
                <a:gd name="connsiteY108" fmla="*/ 1859983 h 1859983"/>
                <a:gd name="connsiteX109" fmla="*/ 293914 w 830942"/>
                <a:gd name="connsiteY109" fmla="*/ 1852725 h 1859983"/>
                <a:gd name="connsiteX110" fmla="*/ 286657 w 830942"/>
                <a:gd name="connsiteY110" fmla="*/ 1830954 h 1859983"/>
                <a:gd name="connsiteX111" fmla="*/ 272142 w 830942"/>
                <a:gd name="connsiteY111" fmla="*/ 1812811 h 1859983"/>
                <a:gd name="connsiteX112" fmla="*/ 268514 w 830942"/>
                <a:gd name="connsiteY112" fmla="*/ 1801925 h 1859983"/>
                <a:gd name="connsiteX113" fmla="*/ 257628 w 830942"/>
                <a:gd name="connsiteY113" fmla="*/ 1780154 h 1859983"/>
                <a:gd name="connsiteX114" fmla="*/ 254000 w 830942"/>
                <a:gd name="connsiteY114" fmla="*/ 1747497 h 1859983"/>
                <a:gd name="connsiteX115" fmla="*/ 235857 w 830942"/>
                <a:gd name="connsiteY115" fmla="*/ 1653154 h 1859983"/>
                <a:gd name="connsiteX116" fmla="*/ 224971 w 830942"/>
                <a:gd name="connsiteY116" fmla="*/ 1645897 h 1859983"/>
                <a:gd name="connsiteX117" fmla="*/ 206828 w 830942"/>
                <a:gd name="connsiteY117" fmla="*/ 1627754 h 1859983"/>
                <a:gd name="connsiteX118" fmla="*/ 188685 w 830942"/>
                <a:gd name="connsiteY118" fmla="*/ 1609611 h 1859983"/>
                <a:gd name="connsiteX119" fmla="*/ 185057 w 830942"/>
                <a:gd name="connsiteY119" fmla="*/ 1598725 h 1859983"/>
                <a:gd name="connsiteX120" fmla="*/ 174171 w 830942"/>
                <a:gd name="connsiteY120" fmla="*/ 1591468 h 1859983"/>
                <a:gd name="connsiteX121" fmla="*/ 206828 w 830942"/>
                <a:gd name="connsiteY121" fmla="*/ 1573325 h 1859983"/>
                <a:gd name="connsiteX122" fmla="*/ 221342 w 830942"/>
                <a:gd name="connsiteY122" fmla="*/ 1551554 h 1859983"/>
                <a:gd name="connsiteX123" fmla="*/ 228600 w 830942"/>
                <a:gd name="connsiteY123" fmla="*/ 1544297 h 1859983"/>
                <a:gd name="connsiteX124" fmla="*/ 250371 w 830942"/>
                <a:gd name="connsiteY124" fmla="*/ 1537040 h 1859983"/>
                <a:gd name="connsiteX125" fmla="*/ 268514 w 830942"/>
                <a:gd name="connsiteY125" fmla="*/ 1522525 h 1859983"/>
                <a:gd name="connsiteX126" fmla="*/ 272142 w 830942"/>
                <a:gd name="connsiteY126" fmla="*/ 1511640 h 1859983"/>
                <a:gd name="connsiteX127" fmla="*/ 268514 w 830942"/>
                <a:gd name="connsiteY127" fmla="*/ 1493497 h 1859983"/>
                <a:gd name="connsiteX128" fmla="*/ 235857 w 830942"/>
                <a:gd name="connsiteY128" fmla="*/ 1489868 h 1859983"/>
                <a:gd name="connsiteX129" fmla="*/ 214085 w 830942"/>
                <a:gd name="connsiteY129" fmla="*/ 1486240 h 1859983"/>
                <a:gd name="connsiteX130" fmla="*/ 206828 w 830942"/>
                <a:gd name="connsiteY130" fmla="*/ 1475354 h 1859983"/>
                <a:gd name="connsiteX131" fmla="*/ 195942 w 830942"/>
                <a:gd name="connsiteY131" fmla="*/ 1468097 h 1859983"/>
                <a:gd name="connsiteX132" fmla="*/ 185057 w 830942"/>
                <a:gd name="connsiteY132" fmla="*/ 1446325 h 1859983"/>
                <a:gd name="connsiteX133" fmla="*/ 174171 w 830942"/>
                <a:gd name="connsiteY133" fmla="*/ 1442697 h 1859983"/>
                <a:gd name="connsiteX134" fmla="*/ 159657 w 830942"/>
                <a:gd name="connsiteY134" fmla="*/ 1424554 h 1859983"/>
                <a:gd name="connsiteX135" fmla="*/ 152400 w 830942"/>
                <a:gd name="connsiteY135" fmla="*/ 1413668 h 1859983"/>
                <a:gd name="connsiteX136" fmla="*/ 137885 w 830942"/>
                <a:gd name="connsiteY136" fmla="*/ 1395525 h 1859983"/>
                <a:gd name="connsiteX137" fmla="*/ 134257 w 830942"/>
                <a:gd name="connsiteY137" fmla="*/ 1384640 h 1859983"/>
                <a:gd name="connsiteX138" fmla="*/ 127000 w 830942"/>
                <a:gd name="connsiteY138" fmla="*/ 1373754 h 1859983"/>
                <a:gd name="connsiteX139" fmla="*/ 112485 w 830942"/>
                <a:gd name="connsiteY139" fmla="*/ 1344725 h 1859983"/>
                <a:gd name="connsiteX140" fmla="*/ 101600 w 830942"/>
                <a:gd name="connsiteY140" fmla="*/ 1337468 h 1859983"/>
                <a:gd name="connsiteX141" fmla="*/ 94342 w 830942"/>
                <a:gd name="connsiteY141" fmla="*/ 1315697 h 1859983"/>
                <a:gd name="connsiteX142" fmla="*/ 87085 w 830942"/>
                <a:gd name="connsiteY142" fmla="*/ 1290297 h 1859983"/>
                <a:gd name="connsiteX143" fmla="*/ 79828 w 830942"/>
                <a:gd name="connsiteY143" fmla="*/ 1232240 h 1859983"/>
                <a:gd name="connsiteX144" fmla="*/ 76200 w 830942"/>
                <a:gd name="connsiteY144" fmla="*/ 1210468 h 1859983"/>
                <a:gd name="connsiteX145" fmla="*/ 68942 w 830942"/>
                <a:gd name="connsiteY145" fmla="*/ 1159668 h 1859983"/>
                <a:gd name="connsiteX146" fmla="*/ 61685 w 830942"/>
                <a:gd name="connsiteY146" fmla="*/ 1148783 h 1859983"/>
                <a:gd name="connsiteX147" fmla="*/ 54428 w 830942"/>
                <a:gd name="connsiteY147" fmla="*/ 1127011 h 1859983"/>
                <a:gd name="connsiteX148" fmla="*/ 50800 w 830942"/>
                <a:gd name="connsiteY148" fmla="*/ 1116125 h 1859983"/>
                <a:gd name="connsiteX149" fmla="*/ 43542 w 830942"/>
                <a:gd name="connsiteY149" fmla="*/ 1065325 h 1859983"/>
                <a:gd name="connsiteX150" fmla="*/ 39914 w 830942"/>
                <a:gd name="connsiteY150" fmla="*/ 1050811 h 1859983"/>
                <a:gd name="connsiteX151" fmla="*/ 32657 w 830942"/>
                <a:gd name="connsiteY151" fmla="*/ 1029040 h 1859983"/>
                <a:gd name="connsiteX152" fmla="*/ 29028 w 830942"/>
                <a:gd name="connsiteY152" fmla="*/ 1014525 h 1859983"/>
                <a:gd name="connsiteX153" fmla="*/ 21771 w 830942"/>
                <a:gd name="connsiteY153" fmla="*/ 989125 h 1859983"/>
                <a:gd name="connsiteX154" fmla="*/ 14514 w 830942"/>
                <a:gd name="connsiteY154" fmla="*/ 949211 h 1859983"/>
                <a:gd name="connsiteX155" fmla="*/ 10885 w 830942"/>
                <a:gd name="connsiteY155" fmla="*/ 934697 h 1859983"/>
                <a:gd name="connsiteX156" fmla="*/ 18142 w 830942"/>
                <a:gd name="connsiteY156" fmla="*/ 905668 h 1859983"/>
                <a:gd name="connsiteX157" fmla="*/ 25400 w 830942"/>
                <a:gd name="connsiteY157" fmla="*/ 898411 h 1859983"/>
                <a:gd name="connsiteX158" fmla="*/ 39914 w 830942"/>
                <a:gd name="connsiteY158" fmla="*/ 876640 h 1859983"/>
                <a:gd name="connsiteX159" fmla="*/ 47171 w 830942"/>
                <a:gd name="connsiteY159" fmla="*/ 865754 h 1859983"/>
                <a:gd name="connsiteX160" fmla="*/ 58057 w 830942"/>
                <a:gd name="connsiteY160" fmla="*/ 862125 h 1859983"/>
                <a:gd name="connsiteX161" fmla="*/ 76200 w 830942"/>
                <a:gd name="connsiteY161" fmla="*/ 843983 h 1859983"/>
                <a:gd name="connsiteX162" fmla="*/ 83457 w 830942"/>
                <a:gd name="connsiteY162" fmla="*/ 836725 h 1859983"/>
                <a:gd name="connsiteX163" fmla="*/ 90714 w 830942"/>
                <a:gd name="connsiteY163" fmla="*/ 825840 h 1859983"/>
                <a:gd name="connsiteX164" fmla="*/ 101600 w 830942"/>
                <a:gd name="connsiteY164" fmla="*/ 822211 h 1859983"/>
                <a:gd name="connsiteX165" fmla="*/ 112485 w 830942"/>
                <a:gd name="connsiteY165" fmla="*/ 814954 h 1859983"/>
                <a:gd name="connsiteX166" fmla="*/ 134257 w 830942"/>
                <a:gd name="connsiteY166" fmla="*/ 807697 h 1859983"/>
                <a:gd name="connsiteX167" fmla="*/ 145142 w 830942"/>
                <a:gd name="connsiteY167" fmla="*/ 804068 h 1859983"/>
                <a:gd name="connsiteX168" fmla="*/ 141514 w 830942"/>
                <a:gd name="connsiteY168" fmla="*/ 785925 h 1859983"/>
                <a:gd name="connsiteX169" fmla="*/ 119742 w 830942"/>
                <a:gd name="connsiteY169" fmla="*/ 771411 h 1859983"/>
                <a:gd name="connsiteX170" fmla="*/ 116114 w 830942"/>
                <a:gd name="connsiteY170" fmla="*/ 760525 h 1859983"/>
                <a:gd name="connsiteX171" fmla="*/ 105228 w 830942"/>
                <a:gd name="connsiteY171" fmla="*/ 756897 h 1859983"/>
                <a:gd name="connsiteX172" fmla="*/ 94342 w 830942"/>
                <a:gd name="connsiteY172" fmla="*/ 749640 h 1859983"/>
                <a:gd name="connsiteX173" fmla="*/ 87085 w 830942"/>
                <a:gd name="connsiteY173" fmla="*/ 738754 h 1859983"/>
                <a:gd name="connsiteX174" fmla="*/ 87085 w 830942"/>
                <a:gd name="connsiteY174" fmla="*/ 691583 h 1859983"/>
                <a:gd name="connsiteX175" fmla="*/ 94342 w 830942"/>
                <a:gd name="connsiteY175" fmla="*/ 684325 h 1859983"/>
                <a:gd name="connsiteX176" fmla="*/ 116114 w 830942"/>
                <a:gd name="connsiteY176" fmla="*/ 677068 h 1859983"/>
                <a:gd name="connsiteX177" fmla="*/ 123371 w 830942"/>
                <a:gd name="connsiteY177" fmla="*/ 655297 h 1859983"/>
                <a:gd name="connsiteX178" fmla="*/ 130628 w 830942"/>
                <a:gd name="connsiteY178" fmla="*/ 644411 h 1859983"/>
                <a:gd name="connsiteX179" fmla="*/ 134257 w 830942"/>
                <a:gd name="connsiteY179" fmla="*/ 633525 h 1859983"/>
                <a:gd name="connsiteX180" fmla="*/ 152400 w 830942"/>
                <a:gd name="connsiteY180" fmla="*/ 615383 h 1859983"/>
                <a:gd name="connsiteX181" fmla="*/ 159657 w 830942"/>
                <a:gd name="connsiteY181" fmla="*/ 608125 h 1859983"/>
                <a:gd name="connsiteX182" fmla="*/ 156028 w 830942"/>
                <a:gd name="connsiteY182" fmla="*/ 597240 h 1859983"/>
                <a:gd name="connsiteX183" fmla="*/ 148771 w 830942"/>
                <a:gd name="connsiteY183" fmla="*/ 586354 h 1859983"/>
                <a:gd name="connsiteX184" fmla="*/ 152400 w 830942"/>
                <a:gd name="connsiteY184" fmla="*/ 557325 h 1859983"/>
                <a:gd name="connsiteX185" fmla="*/ 166914 w 830942"/>
                <a:gd name="connsiteY185" fmla="*/ 535554 h 1859983"/>
                <a:gd name="connsiteX186" fmla="*/ 156028 w 830942"/>
                <a:gd name="connsiteY186" fmla="*/ 510154 h 1859983"/>
                <a:gd name="connsiteX187" fmla="*/ 145142 w 830942"/>
                <a:gd name="connsiteY187" fmla="*/ 506525 h 1859983"/>
                <a:gd name="connsiteX188" fmla="*/ 134257 w 830942"/>
                <a:gd name="connsiteY188" fmla="*/ 484754 h 1859983"/>
                <a:gd name="connsiteX189" fmla="*/ 123371 w 830942"/>
                <a:gd name="connsiteY189" fmla="*/ 441211 h 1859983"/>
                <a:gd name="connsiteX190" fmla="*/ 119742 w 830942"/>
                <a:gd name="connsiteY190" fmla="*/ 423068 h 1859983"/>
                <a:gd name="connsiteX191" fmla="*/ 112485 w 830942"/>
                <a:gd name="connsiteY191" fmla="*/ 401297 h 1859983"/>
                <a:gd name="connsiteX192" fmla="*/ 101600 w 830942"/>
                <a:gd name="connsiteY192" fmla="*/ 379525 h 1859983"/>
                <a:gd name="connsiteX193" fmla="*/ 94342 w 830942"/>
                <a:gd name="connsiteY193" fmla="*/ 372268 h 1859983"/>
                <a:gd name="connsiteX194" fmla="*/ 61685 w 830942"/>
                <a:gd name="connsiteY194" fmla="*/ 361383 h 1859983"/>
                <a:gd name="connsiteX195" fmla="*/ 39914 w 830942"/>
                <a:gd name="connsiteY195" fmla="*/ 354125 h 1859983"/>
                <a:gd name="connsiteX196" fmla="*/ 21771 w 830942"/>
                <a:gd name="connsiteY196" fmla="*/ 350497 h 1859983"/>
                <a:gd name="connsiteX197" fmla="*/ 0 w 830942"/>
                <a:gd name="connsiteY197" fmla="*/ 343240 h 1859983"/>
                <a:gd name="connsiteX198" fmla="*/ 3628 w 830942"/>
                <a:gd name="connsiteY198" fmla="*/ 321468 h 1859983"/>
                <a:gd name="connsiteX199" fmla="*/ 21771 w 830942"/>
                <a:gd name="connsiteY199" fmla="*/ 317840 h 1859983"/>
                <a:gd name="connsiteX200" fmla="*/ 43542 w 830942"/>
                <a:gd name="connsiteY200" fmla="*/ 310583 h 1859983"/>
                <a:gd name="connsiteX201" fmla="*/ 54428 w 830942"/>
                <a:gd name="connsiteY201" fmla="*/ 306954 h 1859983"/>
                <a:gd name="connsiteX202" fmla="*/ 65314 w 830942"/>
                <a:gd name="connsiteY202" fmla="*/ 303325 h 1859983"/>
                <a:gd name="connsiteX203" fmla="*/ 72571 w 830942"/>
                <a:gd name="connsiteY203" fmla="*/ 292440 h 1859983"/>
                <a:gd name="connsiteX204" fmla="*/ 76200 w 830942"/>
                <a:gd name="connsiteY204" fmla="*/ 281554 h 1859983"/>
                <a:gd name="connsiteX205" fmla="*/ 87085 w 830942"/>
                <a:gd name="connsiteY205" fmla="*/ 274297 h 1859983"/>
                <a:gd name="connsiteX206" fmla="*/ 94342 w 830942"/>
                <a:gd name="connsiteY206" fmla="*/ 263411 h 1859983"/>
                <a:gd name="connsiteX207" fmla="*/ 101600 w 830942"/>
                <a:gd name="connsiteY207" fmla="*/ 256154 h 1859983"/>
                <a:gd name="connsiteX208" fmla="*/ 108857 w 830942"/>
                <a:gd name="connsiteY208" fmla="*/ 234383 h 1859983"/>
                <a:gd name="connsiteX209" fmla="*/ 116114 w 830942"/>
                <a:gd name="connsiteY209" fmla="*/ 212611 h 1859983"/>
                <a:gd name="connsiteX210" fmla="*/ 119742 w 830942"/>
                <a:gd name="connsiteY210" fmla="*/ 201725 h 1859983"/>
                <a:gd name="connsiteX211" fmla="*/ 127000 w 830942"/>
                <a:gd name="connsiteY211" fmla="*/ 194468 h 1859983"/>
                <a:gd name="connsiteX212" fmla="*/ 136865 w 830942"/>
                <a:gd name="connsiteY212" fmla="*/ 175531 h 1859983"/>
                <a:gd name="connsiteX213" fmla="*/ 154895 w 830942"/>
                <a:gd name="connsiteY213" fmla="*/ 176779 h 1859983"/>
                <a:gd name="connsiteX214" fmla="*/ 170542 w 830942"/>
                <a:gd name="connsiteY214" fmla="*/ 183583 h 1859983"/>
                <a:gd name="connsiteX215" fmla="*/ 192314 w 830942"/>
                <a:gd name="connsiteY215" fmla="*/ 176325 h 1859983"/>
                <a:gd name="connsiteX216" fmla="*/ 199571 w 830942"/>
                <a:gd name="connsiteY216" fmla="*/ 165440 h 1859983"/>
                <a:gd name="connsiteX217" fmla="*/ 206828 w 830942"/>
                <a:gd name="connsiteY217" fmla="*/ 143668 h 1859983"/>
                <a:gd name="connsiteX218" fmla="*/ 203200 w 830942"/>
                <a:gd name="connsiteY218" fmla="*/ 118268 h 1859983"/>
                <a:gd name="connsiteX219" fmla="*/ 195942 w 830942"/>
                <a:gd name="connsiteY219" fmla="*/ 96497 h 1859983"/>
                <a:gd name="connsiteX220" fmla="*/ 188685 w 830942"/>
                <a:gd name="connsiteY220" fmla="*/ 74725 h 1859983"/>
                <a:gd name="connsiteX221" fmla="*/ 185057 w 830942"/>
                <a:gd name="connsiteY221" fmla="*/ 63840 h 1859983"/>
                <a:gd name="connsiteX222" fmla="*/ 170542 w 830942"/>
                <a:gd name="connsiteY222" fmla="*/ 42068 h 1859983"/>
                <a:gd name="connsiteX223" fmla="*/ 164646 w 830942"/>
                <a:gd name="connsiteY223" fmla="*/ 12018 h 1859983"/>
                <a:gd name="connsiteX224" fmla="*/ 195942 w 830942"/>
                <a:gd name="connsiteY224" fmla="*/ 0 h 1859983"/>
                <a:gd name="connsiteX225" fmla="*/ 254000 w 830942"/>
                <a:gd name="connsiteY225" fmla="*/ 27554 h 1859983"/>
                <a:gd name="connsiteX226" fmla="*/ 238464 w 830942"/>
                <a:gd name="connsiteY226" fmla="*/ 3629 h 1859983"/>
                <a:gd name="connsiteX0" fmla="*/ 238464 w 830942"/>
                <a:gd name="connsiteY0" fmla="*/ 3629 h 1859983"/>
                <a:gd name="connsiteX1" fmla="*/ 272142 w 830942"/>
                <a:gd name="connsiteY1" fmla="*/ 23925 h 1859983"/>
                <a:gd name="connsiteX2" fmla="*/ 297542 w 830942"/>
                <a:gd name="connsiteY2" fmla="*/ 27554 h 1859983"/>
                <a:gd name="connsiteX3" fmla="*/ 293914 w 830942"/>
                <a:gd name="connsiteY3" fmla="*/ 38440 h 1859983"/>
                <a:gd name="connsiteX4" fmla="*/ 286657 w 830942"/>
                <a:gd name="connsiteY4" fmla="*/ 49325 h 1859983"/>
                <a:gd name="connsiteX5" fmla="*/ 290285 w 830942"/>
                <a:gd name="connsiteY5" fmla="*/ 63840 h 1859983"/>
                <a:gd name="connsiteX6" fmla="*/ 301171 w 830942"/>
                <a:gd name="connsiteY6" fmla="*/ 67468 h 1859983"/>
                <a:gd name="connsiteX7" fmla="*/ 304800 w 830942"/>
                <a:gd name="connsiteY7" fmla="*/ 96497 h 1859983"/>
                <a:gd name="connsiteX8" fmla="*/ 308428 w 830942"/>
                <a:gd name="connsiteY8" fmla="*/ 107383 h 1859983"/>
                <a:gd name="connsiteX9" fmla="*/ 304800 w 830942"/>
                <a:gd name="connsiteY9" fmla="*/ 118268 h 1859983"/>
                <a:gd name="connsiteX10" fmla="*/ 312057 w 830942"/>
                <a:gd name="connsiteY10" fmla="*/ 147297 h 1859983"/>
                <a:gd name="connsiteX11" fmla="*/ 319314 w 830942"/>
                <a:gd name="connsiteY11" fmla="*/ 194468 h 1859983"/>
                <a:gd name="connsiteX12" fmla="*/ 315685 w 830942"/>
                <a:gd name="connsiteY12" fmla="*/ 212611 h 1859983"/>
                <a:gd name="connsiteX13" fmla="*/ 301171 w 830942"/>
                <a:gd name="connsiteY13" fmla="*/ 234383 h 1859983"/>
                <a:gd name="connsiteX14" fmla="*/ 297542 w 830942"/>
                <a:gd name="connsiteY14" fmla="*/ 245268 h 1859983"/>
                <a:gd name="connsiteX15" fmla="*/ 315685 w 830942"/>
                <a:gd name="connsiteY15" fmla="*/ 299697 h 1859983"/>
                <a:gd name="connsiteX16" fmla="*/ 319314 w 830942"/>
                <a:gd name="connsiteY16" fmla="*/ 310583 h 1859983"/>
                <a:gd name="connsiteX17" fmla="*/ 351971 w 830942"/>
                <a:gd name="connsiteY17" fmla="*/ 328725 h 1859983"/>
                <a:gd name="connsiteX18" fmla="*/ 362857 w 830942"/>
                <a:gd name="connsiteY18" fmla="*/ 335983 h 1859983"/>
                <a:gd name="connsiteX19" fmla="*/ 381000 w 830942"/>
                <a:gd name="connsiteY19" fmla="*/ 354125 h 1859983"/>
                <a:gd name="connsiteX20" fmla="*/ 391885 w 830942"/>
                <a:gd name="connsiteY20" fmla="*/ 357754 h 1859983"/>
                <a:gd name="connsiteX21" fmla="*/ 395514 w 830942"/>
                <a:gd name="connsiteY21" fmla="*/ 368640 h 1859983"/>
                <a:gd name="connsiteX22" fmla="*/ 417285 w 830942"/>
                <a:gd name="connsiteY22" fmla="*/ 383154 h 1859983"/>
                <a:gd name="connsiteX23" fmla="*/ 420914 w 830942"/>
                <a:gd name="connsiteY23" fmla="*/ 394040 h 1859983"/>
                <a:gd name="connsiteX24" fmla="*/ 439057 w 830942"/>
                <a:gd name="connsiteY24" fmla="*/ 412183 h 1859983"/>
                <a:gd name="connsiteX25" fmla="*/ 446314 w 830942"/>
                <a:gd name="connsiteY25" fmla="*/ 426697 h 1859983"/>
                <a:gd name="connsiteX26" fmla="*/ 468085 w 830942"/>
                <a:gd name="connsiteY26" fmla="*/ 430325 h 1859983"/>
                <a:gd name="connsiteX27" fmla="*/ 511628 w 830942"/>
                <a:gd name="connsiteY27" fmla="*/ 441211 h 1859983"/>
                <a:gd name="connsiteX28" fmla="*/ 533400 w 830942"/>
                <a:gd name="connsiteY28" fmla="*/ 455725 h 1859983"/>
                <a:gd name="connsiteX29" fmla="*/ 547914 w 830942"/>
                <a:gd name="connsiteY29" fmla="*/ 459354 h 1859983"/>
                <a:gd name="connsiteX30" fmla="*/ 558800 w 830942"/>
                <a:gd name="connsiteY30" fmla="*/ 462983 h 1859983"/>
                <a:gd name="connsiteX31" fmla="*/ 616857 w 830942"/>
                <a:gd name="connsiteY31" fmla="*/ 466611 h 1859983"/>
                <a:gd name="connsiteX32" fmla="*/ 631371 w 830942"/>
                <a:gd name="connsiteY32" fmla="*/ 510154 h 1859983"/>
                <a:gd name="connsiteX33" fmla="*/ 642257 w 830942"/>
                <a:gd name="connsiteY33" fmla="*/ 513783 h 1859983"/>
                <a:gd name="connsiteX34" fmla="*/ 653142 w 830942"/>
                <a:gd name="connsiteY34" fmla="*/ 535554 h 1859983"/>
                <a:gd name="connsiteX35" fmla="*/ 649514 w 830942"/>
                <a:gd name="connsiteY35" fmla="*/ 553697 h 1859983"/>
                <a:gd name="connsiteX36" fmla="*/ 642257 w 830942"/>
                <a:gd name="connsiteY36" fmla="*/ 564583 h 1859983"/>
                <a:gd name="connsiteX37" fmla="*/ 645885 w 830942"/>
                <a:gd name="connsiteY37" fmla="*/ 575468 h 1859983"/>
                <a:gd name="connsiteX38" fmla="*/ 656771 w 830942"/>
                <a:gd name="connsiteY38" fmla="*/ 582725 h 1859983"/>
                <a:gd name="connsiteX39" fmla="*/ 660400 w 830942"/>
                <a:gd name="connsiteY39" fmla="*/ 615383 h 1859983"/>
                <a:gd name="connsiteX40" fmla="*/ 674914 w 830942"/>
                <a:gd name="connsiteY40" fmla="*/ 619011 h 1859983"/>
                <a:gd name="connsiteX41" fmla="*/ 685800 w 830942"/>
                <a:gd name="connsiteY41" fmla="*/ 622640 h 1859983"/>
                <a:gd name="connsiteX42" fmla="*/ 685800 w 830942"/>
                <a:gd name="connsiteY42" fmla="*/ 655297 h 1859983"/>
                <a:gd name="connsiteX43" fmla="*/ 678542 w 830942"/>
                <a:gd name="connsiteY43" fmla="*/ 662554 h 1859983"/>
                <a:gd name="connsiteX44" fmla="*/ 674914 w 830942"/>
                <a:gd name="connsiteY44" fmla="*/ 673440 h 1859983"/>
                <a:gd name="connsiteX45" fmla="*/ 682171 w 830942"/>
                <a:gd name="connsiteY45" fmla="*/ 695211 h 1859983"/>
                <a:gd name="connsiteX46" fmla="*/ 678542 w 830942"/>
                <a:gd name="connsiteY46" fmla="*/ 742383 h 1859983"/>
                <a:gd name="connsiteX47" fmla="*/ 674914 w 830942"/>
                <a:gd name="connsiteY47" fmla="*/ 753268 h 1859983"/>
                <a:gd name="connsiteX48" fmla="*/ 667657 w 830942"/>
                <a:gd name="connsiteY48" fmla="*/ 796811 h 1859983"/>
                <a:gd name="connsiteX49" fmla="*/ 678542 w 830942"/>
                <a:gd name="connsiteY49" fmla="*/ 804068 h 1859983"/>
                <a:gd name="connsiteX50" fmla="*/ 696685 w 830942"/>
                <a:gd name="connsiteY50" fmla="*/ 807697 h 1859983"/>
                <a:gd name="connsiteX51" fmla="*/ 703942 w 830942"/>
                <a:gd name="connsiteY51" fmla="*/ 818583 h 1859983"/>
                <a:gd name="connsiteX52" fmla="*/ 714828 w 830942"/>
                <a:gd name="connsiteY52" fmla="*/ 843983 h 1859983"/>
                <a:gd name="connsiteX53" fmla="*/ 736600 w 830942"/>
                <a:gd name="connsiteY53" fmla="*/ 858497 h 1859983"/>
                <a:gd name="connsiteX54" fmla="*/ 772885 w 830942"/>
                <a:gd name="connsiteY54" fmla="*/ 858497 h 1859983"/>
                <a:gd name="connsiteX55" fmla="*/ 780142 w 830942"/>
                <a:gd name="connsiteY55" fmla="*/ 869383 h 1859983"/>
                <a:gd name="connsiteX56" fmla="*/ 801914 w 830942"/>
                <a:gd name="connsiteY56" fmla="*/ 873011 h 1859983"/>
                <a:gd name="connsiteX57" fmla="*/ 809171 w 830942"/>
                <a:gd name="connsiteY57" fmla="*/ 894783 h 1859983"/>
                <a:gd name="connsiteX58" fmla="*/ 830942 w 830942"/>
                <a:gd name="connsiteY58" fmla="*/ 902040 h 1859983"/>
                <a:gd name="connsiteX59" fmla="*/ 827314 w 830942"/>
                <a:gd name="connsiteY59" fmla="*/ 931068 h 1859983"/>
                <a:gd name="connsiteX60" fmla="*/ 798285 w 830942"/>
                <a:gd name="connsiteY60" fmla="*/ 941954 h 1859983"/>
                <a:gd name="connsiteX61" fmla="*/ 783771 w 830942"/>
                <a:gd name="connsiteY61" fmla="*/ 963725 h 1859983"/>
                <a:gd name="connsiteX62" fmla="*/ 776514 w 830942"/>
                <a:gd name="connsiteY62" fmla="*/ 970983 h 1859983"/>
                <a:gd name="connsiteX63" fmla="*/ 758371 w 830942"/>
                <a:gd name="connsiteY63" fmla="*/ 989125 h 1859983"/>
                <a:gd name="connsiteX64" fmla="*/ 751114 w 830942"/>
                <a:gd name="connsiteY64" fmla="*/ 1043554 h 1859983"/>
                <a:gd name="connsiteX65" fmla="*/ 754742 w 830942"/>
                <a:gd name="connsiteY65" fmla="*/ 1054440 h 1859983"/>
                <a:gd name="connsiteX66" fmla="*/ 769257 w 830942"/>
                <a:gd name="connsiteY66" fmla="*/ 1072583 h 1859983"/>
                <a:gd name="connsiteX67" fmla="*/ 776514 w 830942"/>
                <a:gd name="connsiteY67" fmla="*/ 1094354 h 1859983"/>
                <a:gd name="connsiteX68" fmla="*/ 780142 w 830942"/>
                <a:gd name="connsiteY68" fmla="*/ 1105240 h 1859983"/>
                <a:gd name="connsiteX69" fmla="*/ 769257 w 830942"/>
                <a:gd name="connsiteY69" fmla="*/ 1108868 h 1859983"/>
                <a:gd name="connsiteX70" fmla="*/ 762000 w 830942"/>
                <a:gd name="connsiteY70" fmla="*/ 1119754 h 1859983"/>
                <a:gd name="connsiteX71" fmla="*/ 754742 w 830942"/>
                <a:gd name="connsiteY71" fmla="*/ 1145154 h 1859983"/>
                <a:gd name="connsiteX72" fmla="*/ 747485 w 830942"/>
                <a:gd name="connsiteY72" fmla="*/ 1156040 h 1859983"/>
                <a:gd name="connsiteX73" fmla="*/ 736600 w 830942"/>
                <a:gd name="connsiteY73" fmla="*/ 1221354 h 1859983"/>
                <a:gd name="connsiteX74" fmla="*/ 718457 w 830942"/>
                <a:gd name="connsiteY74" fmla="*/ 1257640 h 1859983"/>
                <a:gd name="connsiteX75" fmla="*/ 678542 w 830942"/>
                <a:gd name="connsiteY75" fmla="*/ 1261268 h 1859983"/>
                <a:gd name="connsiteX76" fmla="*/ 660400 w 830942"/>
                <a:gd name="connsiteY76" fmla="*/ 1293925 h 1859983"/>
                <a:gd name="connsiteX77" fmla="*/ 653142 w 830942"/>
                <a:gd name="connsiteY77" fmla="*/ 1348354 h 1859983"/>
                <a:gd name="connsiteX78" fmla="*/ 645885 w 830942"/>
                <a:gd name="connsiteY78" fmla="*/ 1370125 h 1859983"/>
                <a:gd name="connsiteX79" fmla="*/ 638628 w 830942"/>
                <a:gd name="connsiteY79" fmla="*/ 1381011 h 1859983"/>
                <a:gd name="connsiteX80" fmla="*/ 631371 w 830942"/>
                <a:gd name="connsiteY80" fmla="*/ 1402783 h 1859983"/>
                <a:gd name="connsiteX81" fmla="*/ 627742 w 830942"/>
                <a:gd name="connsiteY81" fmla="*/ 1417297 h 1859983"/>
                <a:gd name="connsiteX82" fmla="*/ 609600 w 830942"/>
                <a:gd name="connsiteY82" fmla="*/ 1439068 h 1859983"/>
                <a:gd name="connsiteX83" fmla="*/ 591457 w 830942"/>
                <a:gd name="connsiteY83" fmla="*/ 1468097 h 1859983"/>
                <a:gd name="connsiteX84" fmla="*/ 584200 w 830942"/>
                <a:gd name="connsiteY84" fmla="*/ 1478983 h 1859983"/>
                <a:gd name="connsiteX85" fmla="*/ 576942 w 830942"/>
                <a:gd name="connsiteY85" fmla="*/ 1486240 h 1859983"/>
                <a:gd name="connsiteX86" fmla="*/ 573314 w 830942"/>
                <a:gd name="connsiteY86" fmla="*/ 1504383 h 1859983"/>
                <a:gd name="connsiteX87" fmla="*/ 569685 w 830942"/>
                <a:gd name="connsiteY87" fmla="*/ 1515268 h 1859983"/>
                <a:gd name="connsiteX88" fmla="*/ 566057 w 830942"/>
                <a:gd name="connsiteY88" fmla="*/ 1533411 h 1859983"/>
                <a:gd name="connsiteX89" fmla="*/ 551542 w 830942"/>
                <a:gd name="connsiteY89" fmla="*/ 1555183 h 1859983"/>
                <a:gd name="connsiteX90" fmla="*/ 551542 w 830942"/>
                <a:gd name="connsiteY90" fmla="*/ 1576954 h 1859983"/>
                <a:gd name="connsiteX91" fmla="*/ 562428 w 830942"/>
                <a:gd name="connsiteY91" fmla="*/ 1580583 h 1859983"/>
                <a:gd name="connsiteX92" fmla="*/ 562428 w 830942"/>
                <a:gd name="connsiteY92" fmla="*/ 1620497 h 1859983"/>
                <a:gd name="connsiteX93" fmla="*/ 558800 w 830942"/>
                <a:gd name="connsiteY93" fmla="*/ 1635011 h 1859983"/>
                <a:gd name="connsiteX94" fmla="*/ 551542 w 830942"/>
                <a:gd name="connsiteY94" fmla="*/ 1642268 h 1859983"/>
                <a:gd name="connsiteX95" fmla="*/ 537028 w 830942"/>
                <a:gd name="connsiteY95" fmla="*/ 1664040 h 1859983"/>
                <a:gd name="connsiteX96" fmla="*/ 533400 w 830942"/>
                <a:gd name="connsiteY96" fmla="*/ 1674925 h 1859983"/>
                <a:gd name="connsiteX97" fmla="*/ 511628 w 830942"/>
                <a:gd name="connsiteY97" fmla="*/ 1682183 h 1859983"/>
                <a:gd name="connsiteX98" fmla="*/ 478971 w 830942"/>
                <a:gd name="connsiteY98" fmla="*/ 1689440 h 1859983"/>
                <a:gd name="connsiteX99" fmla="*/ 449942 w 830942"/>
                <a:gd name="connsiteY99" fmla="*/ 1711211 h 1859983"/>
                <a:gd name="connsiteX100" fmla="*/ 424542 w 830942"/>
                <a:gd name="connsiteY100" fmla="*/ 1740240 h 1859983"/>
                <a:gd name="connsiteX101" fmla="*/ 391885 w 830942"/>
                <a:gd name="connsiteY101" fmla="*/ 1751125 h 1859983"/>
                <a:gd name="connsiteX102" fmla="*/ 381000 w 830942"/>
                <a:gd name="connsiteY102" fmla="*/ 1754754 h 1859983"/>
                <a:gd name="connsiteX103" fmla="*/ 351971 w 830942"/>
                <a:gd name="connsiteY103" fmla="*/ 1783783 h 1859983"/>
                <a:gd name="connsiteX104" fmla="*/ 341085 w 830942"/>
                <a:gd name="connsiteY104" fmla="*/ 1794668 h 1859983"/>
                <a:gd name="connsiteX105" fmla="*/ 315685 w 830942"/>
                <a:gd name="connsiteY105" fmla="*/ 1823697 h 1859983"/>
                <a:gd name="connsiteX106" fmla="*/ 312057 w 830942"/>
                <a:gd name="connsiteY106" fmla="*/ 1834583 h 1859983"/>
                <a:gd name="connsiteX107" fmla="*/ 304800 w 830942"/>
                <a:gd name="connsiteY107" fmla="*/ 1845468 h 1859983"/>
                <a:gd name="connsiteX108" fmla="*/ 301171 w 830942"/>
                <a:gd name="connsiteY108" fmla="*/ 1859983 h 1859983"/>
                <a:gd name="connsiteX109" fmla="*/ 293914 w 830942"/>
                <a:gd name="connsiteY109" fmla="*/ 1852725 h 1859983"/>
                <a:gd name="connsiteX110" fmla="*/ 286657 w 830942"/>
                <a:gd name="connsiteY110" fmla="*/ 1830954 h 1859983"/>
                <a:gd name="connsiteX111" fmla="*/ 272142 w 830942"/>
                <a:gd name="connsiteY111" fmla="*/ 1812811 h 1859983"/>
                <a:gd name="connsiteX112" fmla="*/ 268514 w 830942"/>
                <a:gd name="connsiteY112" fmla="*/ 1801925 h 1859983"/>
                <a:gd name="connsiteX113" fmla="*/ 257628 w 830942"/>
                <a:gd name="connsiteY113" fmla="*/ 1780154 h 1859983"/>
                <a:gd name="connsiteX114" fmla="*/ 254000 w 830942"/>
                <a:gd name="connsiteY114" fmla="*/ 1747497 h 1859983"/>
                <a:gd name="connsiteX115" fmla="*/ 235857 w 830942"/>
                <a:gd name="connsiteY115" fmla="*/ 1653154 h 1859983"/>
                <a:gd name="connsiteX116" fmla="*/ 224971 w 830942"/>
                <a:gd name="connsiteY116" fmla="*/ 1645897 h 1859983"/>
                <a:gd name="connsiteX117" fmla="*/ 206828 w 830942"/>
                <a:gd name="connsiteY117" fmla="*/ 1627754 h 1859983"/>
                <a:gd name="connsiteX118" fmla="*/ 188685 w 830942"/>
                <a:gd name="connsiteY118" fmla="*/ 1609611 h 1859983"/>
                <a:gd name="connsiteX119" fmla="*/ 185057 w 830942"/>
                <a:gd name="connsiteY119" fmla="*/ 1598725 h 1859983"/>
                <a:gd name="connsiteX120" fmla="*/ 174171 w 830942"/>
                <a:gd name="connsiteY120" fmla="*/ 1591468 h 1859983"/>
                <a:gd name="connsiteX121" fmla="*/ 206828 w 830942"/>
                <a:gd name="connsiteY121" fmla="*/ 1573325 h 1859983"/>
                <a:gd name="connsiteX122" fmla="*/ 221342 w 830942"/>
                <a:gd name="connsiteY122" fmla="*/ 1551554 h 1859983"/>
                <a:gd name="connsiteX123" fmla="*/ 228600 w 830942"/>
                <a:gd name="connsiteY123" fmla="*/ 1544297 h 1859983"/>
                <a:gd name="connsiteX124" fmla="*/ 250371 w 830942"/>
                <a:gd name="connsiteY124" fmla="*/ 1537040 h 1859983"/>
                <a:gd name="connsiteX125" fmla="*/ 268514 w 830942"/>
                <a:gd name="connsiteY125" fmla="*/ 1522525 h 1859983"/>
                <a:gd name="connsiteX126" fmla="*/ 272142 w 830942"/>
                <a:gd name="connsiteY126" fmla="*/ 1511640 h 1859983"/>
                <a:gd name="connsiteX127" fmla="*/ 268514 w 830942"/>
                <a:gd name="connsiteY127" fmla="*/ 1493497 h 1859983"/>
                <a:gd name="connsiteX128" fmla="*/ 235857 w 830942"/>
                <a:gd name="connsiteY128" fmla="*/ 1489868 h 1859983"/>
                <a:gd name="connsiteX129" fmla="*/ 214085 w 830942"/>
                <a:gd name="connsiteY129" fmla="*/ 1486240 h 1859983"/>
                <a:gd name="connsiteX130" fmla="*/ 206828 w 830942"/>
                <a:gd name="connsiteY130" fmla="*/ 1475354 h 1859983"/>
                <a:gd name="connsiteX131" fmla="*/ 195942 w 830942"/>
                <a:gd name="connsiteY131" fmla="*/ 1468097 h 1859983"/>
                <a:gd name="connsiteX132" fmla="*/ 185057 w 830942"/>
                <a:gd name="connsiteY132" fmla="*/ 1446325 h 1859983"/>
                <a:gd name="connsiteX133" fmla="*/ 174171 w 830942"/>
                <a:gd name="connsiteY133" fmla="*/ 1442697 h 1859983"/>
                <a:gd name="connsiteX134" fmla="*/ 159657 w 830942"/>
                <a:gd name="connsiteY134" fmla="*/ 1424554 h 1859983"/>
                <a:gd name="connsiteX135" fmla="*/ 152400 w 830942"/>
                <a:gd name="connsiteY135" fmla="*/ 1413668 h 1859983"/>
                <a:gd name="connsiteX136" fmla="*/ 137885 w 830942"/>
                <a:gd name="connsiteY136" fmla="*/ 1395525 h 1859983"/>
                <a:gd name="connsiteX137" fmla="*/ 134257 w 830942"/>
                <a:gd name="connsiteY137" fmla="*/ 1384640 h 1859983"/>
                <a:gd name="connsiteX138" fmla="*/ 127000 w 830942"/>
                <a:gd name="connsiteY138" fmla="*/ 1373754 h 1859983"/>
                <a:gd name="connsiteX139" fmla="*/ 112485 w 830942"/>
                <a:gd name="connsiteY139" fmla="*/ 1344725 h 1859983"/>
                <a:gd name="connsiteX140" fmla="*/ 101600 w 830942"/>
                <a:gd name="connsiteY140" fmla="*/ 1337468 h 1859983"/>
                <a:gd name="connsiteX141" fmla="*/ 94342 w 830942"/>
                <a:gd name="connsiteY141" fmla="*/ 1315697 h 1859983"/>
                <a:gd name="connsiteX142" fmla="*/ 87085 w 830942"/>
                <a:gd name="connsiteY142" fmla="*/ 1290297 h 1859983"/>
                <a:gd name="connsiteX143" fmla="*/ 79828 w 830942"/>
                <a:gd name="connsiteY143" fmla="*/ 1232240 h 1859983"/>
                <a:gd name="connsiteX144" fmla="*/ 76200 w 830942"/>
                <a:gd name="connsiteY144" fmla="*/ 1210468 h 1859983"/>
                <a:gd name="connsiteX145" fmla="*/ 68942 w 830942"/>
                <a:gd name="connsiteY145" fmla="*/ 1159668 h 1859983"/>
                <a:gd name="connsiteX146" fmla="*/ 61685 w 830942"/>
                <a:gd name="connsiteY146" fmla="*/ 1148783 h 1859983"/>
                <a:gd name="connsiteX147" fmla="*/ 54428 w 830942"/>
                <a:gd name="connsiteY147" fmla="*/ 1127011 h 1859983"/>
                <a:gd name="connsiteX148" fmla="*/ 50800 w 830942"/>
                <a:gd name="connsiteY148" fmla="*/ 1116125 h 1859983"/>
                <a:gd name="connsiteX149" fmla="*/ 43542 w 830942"/>
                <a:gd name="connsiteY149" fmla="*/ 1065325 h 1859983"/>
                <a:gd name="connsiteX150" fmla="*/ 39914 w 830942"/>
                <a:gd name="connsiteY150" fmla="*/ 1050811 h 1859983"/>
                <a:gd name="connsiteX151" fmla="*/ 32657 w 830942"/>
                <a:gd name="connsiteY151" fmla="*/ 1029040 h 1859983"/>
                <a:gd name="connsiteX152" fmla="*/ 29028 w 830942"/>
                <a:gd name="connsiteY152" fmla="*/ 1014525 h 1859983"/>
                <a:gd name="connsiteX153" fmla="*/ 21771 w 830942"/>
                <a:gd name="connsiteY153" fmla="*/ 989125 h 1859983"/>
                <a:gd name="connsiteX154" fmla="*/ 14514 w 830942"/>
                <a:gd name="connsiteY154" fmla="*/ 949211 h 1859983"/>
                <a:gd name="connsiteX155" fmla="*/ 10885 w 830942"/>
                <a:gd name="connsiteY155" fmla="*/ 934697 h 1859983"/>
                <a:gd name="connsiteX156" fmla="*/ 18142 w 830942"/>
                <a:gd name="connsiteY156" fmla="*/ 905668 h 1859983"/>
                <a:gd name="connsiteX157" fmla="*/ 25400 w 830942"/>
                <a:gd name="connsiteY157" fmla="*/ 898411 h 1859983"/>
                <a:gd name="connsiteX158" fmla="*/ 39914 w 830942"/>
                <a:gd name="connsiteY158" fmla="*/ 876640 h 1859983"/>
                <a:gd name="connsiteX159" fmla="*/ 47171 w 830942"/>
                <a:gd name="connsiteY159" fmla="*/ 865754 h 1859983"/>
                <a:gd name="connsiteX160" fmla="*/ 58057 w 830942"/>
                <a:gd name="connsiteY160" fmla="*/ 862125 h 1859983"/>
                <a:gd name="connsiteX161" fmla="*/ 76200 w 830942"/>
                <a:gd name="connsiteY161" fmla="*/ 843983 h 1859983"/>
                <a:gd name="connsiteX162" fmla="*/ 83457 w 830942"/>
                <a:gd name="connsiteY162" fmla="*/ 836725 h 1859983"/>
                <a:gd name="connsiteX163" fmla="*/ 90714 w 830942"/>
                <a:gd name="connsiteY163" fmla="*/ 825840 h 1859983"/>
                <a:gd name="connsiteX164" fmla="*/ 101600 w 830942"/>
                <a:gd name="connsiteY164" fmla="*/ 822211 h 1859983"/>
                <a:gd name="connsiteX165" fmla="*/ 112485 w 830942"/>
                <a:gd name="connsiteY165" fmla="*/ 814954 h 1859983"/>
                <a:gd name="connsiteX166" fmla="*/ 134257 w 830942"/>
                <a:gd name="connsiteY166" fmla="*/ 807697 h 1859983"/>
                <a:gd name="connsiteX167" fmla="*/ 145142 w 830942"/>
                <a:gd name="connsiteY167" fmla="*/ 804068 h 1859983"/>
                <a:gd name="connsiteX168" fmla="*/ 141514 w 830942"/>
                <a:gd name="connsiteY168" fmla="*/ 785925 h 1859983"/>
                <a:gd name="connsiteX169" fmla="*/ 119742 w 830942"/>
                <a:gd name="connsiteY169" fmla="*/ 771411 h 1859983"/>
                <a:gd name="connsiteX170" fmla="*/ 116114 w 830942"/>
                <a:gd name="connsiteY170" fmla="*/ 760525 h 1859983"/>
                <a:gd name="connsiteX171" fmla="*/ 105228 w 830942"/>
                <a:gd name="connsiteY171" fmla="*/ 756897 h 1859983"/>
                <a:gd name="connsiteX172" fmla="*/ 94342 w 830942"/>
                <a:gd name="connsiteY172" fmla="*/ 749640 h 1859983"/>
                <a:gd name="connsiteX173" fmla="*/ 87085 w 830942"/>
                <a:gd name="connsiteY173" fmla="*/ 738754 h 1859983"/>
                <a:gd name="connsiteX174" fmla="*/ 87085 w 830942"/>
                <a:gd name="connsiteY174" fmla="*/ 691583 h 1859983"/>
                <a:gd name="connsiteX175" fmla="*/ 94342 w 830942"/>
                <a:gd name="connsiteY175" fmla="*/ 684325 h 1859983"/>
                <a:gd name="connsiteX176" fmla="*/ 116114 w 830942"/>
                <a:gd name="connsiteY176" fmla="*/ 677068 h 1859983"/>
                <a:gd name="connsiteX177" fmla="*/ 123371 w 830942"/>
                <a:gd name="connsiteY177" fmla="*/ 655297 h 1859983"/>
                <a:gd name="connsiteX178" fmla="*/ 130628 w 830942"/>
                <a:gd name="connsiteY178" fmla="*/ 644411 h 1859983"/>
                <a:gd name="connsiteX179" fmla="*/ 134257 w 830942"/>
                <a:gd name="connsiteY179" fmla="*/ 633525 h 1859983"/>
                <a:gd name="connsiteX180" fmla="*/ 152400 w 830942"/>
                <a:gd name="connsiteY180" fmla="*/ 615383 h 1859983"/>
                <a:gd name="connsiteX181" fmla="*/ 159657 w 830942"/>
                <a:gd name="connsiteY181" fmla="*/ 608125 h 1859983"/>
                <a:gd name="connsiteX182" fmla="*/ 156028 w 830942"/>
                <a:gd name="connsiteY182" fmla="*/ 597240 h 1859983"/>
                <a:gd name="connsiteX183" fmla="*/ 148771 w 830942"/>
                <a:gd name="connsiteY183" fmla="*/ 586354 h 1859983"/>
                <a:gd name="connsiteX184" fmla="*/ 152400 w 830942"/>
                <a:gd name="connsiteY184" fmla="*/ 557325 h 1859983"/>
                <a:gd name="connsiteX185" fmla="*/ 166914 w 830942"/>
                <a:gd name="connsiteY185" fmla="*/ 535554 h 1859983"/>
                <a:gd name="connsiteX186" fmla="*/ 156028 w 830942"/>
                <a:gd name="connsiteY186" fmla="*/ 510154 h 1859983"/>
                <a:gd name="connsiteX187" fmla="*/ 145142 w 830942"/>
                <a:gd name="connsiteY187" fmla="*/ 506525 h 1859983"/>
                <a:gd name="connsiteX188" fmla="*/ 134257 w 830942"/>
                <a:gd name="connsiteY188" fmla="*/ 484754 h 1859983"/>
                <a:gd name="connsiteX189" fmla="*/ 123371 w 830942"/>
                <a:gd name="connsiteY189" fmla="*/ 441211 h 1859983"/>
                <a:gd name="connsiteX190" fmla="*/ 119742 w 830942"/>
                <a:gd name="connsiteY190" fmla="*/ 423068 h 1859983"/>
                <a:gd name="connsiteX191" fmla="*/ 112485 w 830942"/>
                <a:gd name="connsiteY191" fmla="*/ 401297 h 1859983"/>
                <a:gd name="connsiteX192" fmla="*/ 101600 w 830942"/>
                <a:gd name="connsiteY192" fmla="*/ 379525 h 1859983"/>
                <a:gd name="connsiteX193" fmla="*/ 94342 w 830942"/>
                <a:gd name="connsiteY193" fmla="*/ 372268 h 1859983"/>
                <a:gd name="connsiteX194" fmla="*/ 61685 w 830942"/>
                <a:gd name="connsiteY194" fmla="*/ 361383 h 1859983"/>
                <a:gd name="connsiteX195" fmla="*/ 39914 w 830942"/>
                <a:gd name="connsiteY195" fmla="*/ 354125 h 1859983"/>
                <a:gd name="connsiteX196" fmla="*/ 21771 w 830942"/>
                <a:gd name="connsiteY196" fmla="*/ 350497 h 1859983"/>
                <a:gd name="connsiteX197" fmla="*/ 0 w 830942"/>
                <a:gd name="connsiteY197" fmla="*/ 343240 h 1859983"/>
                <a:gd name="connsiteX198" fmla="*/ 3628 w 830942"/>
                <a:gd name="connsiteY198" fmla="*/ 321468 h 1859983"/>
                <a:gd name="connsiteX199" fmla="*/ 21771 w 830942"/>
                <a:gd name="connsiteY199" fmla="*/ 317840 h 1859983"/>
                <a:gd name="connsiteX200" fmla="*/ 43542 w 830942"/>
                <a:gd name="connsiteY200" fmla="*/ 310583 h 1859983"/>
                <a:gd name="connsiteX201" fmla="*/ 54428 w 830942"/>
                <a:gd name="connsiteY201" fmla="*/ 306954 h 1859983"/>
                <a:gd name="connsiteX202" fmla="*/ 65314 w 830942"/>
                <a:gd name="connsiteY202" fmla="*/ 303325 h 1859983"/>
                <a:gd name="connsiteX203" fmla="*/ 72571 w 830942"/>
                <a:gd name="connsiteY203" fmla="*/ 292440 h 1859983"/>
                <a:gd name="connsiteX204" fmla="*/ 76200 w 830942"/>
                <a:gd name="connsiteY204" fmla="*/ 281554 h 1859983"/>
                <a:gd name="connsiteX205" fmla="*/ 87085 w 830942"/>
                <a:gd name="connsiteY205" fmla="*/ 274297 h 1859983"/>
                <a:gd name="connsiteX206" fmla="*/ 94342 w 830942"/>
                <a:gd name="connsiteY206" fmla="*/ 263411 h 1859983"/>
                <a:gd name="connsiteX207" fmla="*/ 101600 w 830942"/>
                <a:gd name="connsiteY207" fmla="*/ 256154 h 1859983"/>
                <a:gd name="connsiteX208" fmla="*/ 108857 w 830942"/>
                <a:gd name="connsiteY208" fmla="*/ 234383 h 1859983"/>
                <a:gd name="connsiteX209" fmla="*/ 116114 w 830942"/>
                <a:gd name="connsiteY209" fmla="*/ 212611 h 1859983"/>
                <a:gd name="connsiteX210" fmla="*/ 119742 w 830942"/>
                <a:gd name="connsiteY210" fmla="*/ 201725 h 1859983"/>
                <a:gd name="connsiteX211" fmla="*/ 124619 w 830942"/>
                <a:gd name="connsiteY211" fmla="*/ 187324 h 1859983"/>
                <a:gd name="connsiteX212" fmla="*/ 136865 w 830942"/>
                <a:gd name="connsiteY212" fmla="*/ 175531 h 1859983"/>
                <a:gd name="connsiteX213" fmla="*/ 154895 w 830942"/>
                <a:gd name="connsiteY213" fmla="*/ 176779 h 1859983"/>
                <a:gd name="connsiteX214" fmla="*/ 170542 w 830942"/>
                <a:gd name="connsiteY214" fmla="*/ 183583 h 1859983"/>
                <a:gd name="connsiteX215" fmla="*/ 192314 w 830942"/>
                <a:gd name="connsiteY215" fmla="*/ 176325 h 1859983"/>
                <a:gd name="connsiteX216" fmla="*/ 199571 w 830942"/>
                <a:gd name="connsiteY216" fmla="*/ 165440 h 1859983"/>
                <a:gd name="connsiteX217" fmla="*/ 206828 w 830942"/>
                <a:gd name="connsiteY217" fmla="*/ 143668 h 1859983"/>
                <a:gd name="connsiteX218" fmla="*/ 203200 w 830942"/>
                <a:gd name="connsiteY218" fmla="*/ 118268 h 1859983"/>
                <a:gd name="connsiteX219" fmla="*/ 195942 w 830942"/>
                <a:gd name="connsiteY219" fmla="*/ 96497 h 1859983"/>
                <a:gd name="connsiteX220" fmla="*/ 188685 w 830942"/>
                <a:gd name="connsiteY220" fmla="*/ 74725 h 1859983"/>
                <a:gd name="connsiteX221" fmla="*/ 185057 w 830942"/>
                <a:gd name="connsiteY221" fmla="*/ 63840 h 1859983"/>
                <a:gd name="connsiteX222" fmla="*/ 170542 w 830942"/>
                <a:gd name="connsiteY222" fmla="*/ 42068 h 1859983"/>
                <a:gd name="connsiteX223" fmla="*/ 164646 w 830942"/>
                <a:gd name="connsiteY223" fmla="*/ 12018 h 1859983"/>
                <a:gd name="connsiteX224" fmla="*/ 195942 w 830942"/>
                <a:gd name="connsiteY224" fmla="*/ 0 h 1859983"/>
                <a:gd name="connsiteX225" fmla="*/ 254000 w 830942"/>
                <a:gd name="connsiteY225" fmla="*/ 27554 h 1859983"/>
                <a:gd name="connsiteX226" fmla="*/ 238464 w 830942"/>
                <a:gd name="connsiteY226" fmla="*/ 3629 h 1859983"/>
                <a:gd name="connsiteX0" fmla="*/ 238464 w 830942"/>
                <a:gd name="connsiteY0" fmla="*/ 3629 h 1859983"/>
                <a:gd name="connsiteX1" fmla="*/ 272142 w 830942"/>
                <a:gd name="connsiteY1" fmla="*/ 23925 h 1859983"/>
                <a:gd name="connsiteX2" fmla="*/ 297542 w 830942"/>
                <a:gd name="connsiteY2" fmla="*/ 27554 h 1859983"/>
                <a:gd name="connsiteX3" fmla="*/ 293914 w 830942"/>
                <a:gd name="connsiteY3" fmla="*/ 38440 h 1859983"/>
                <a:gd name="connsiteX4" fmla="*/ 286657 w 830942"/>
                <a:gd name="connsiteY4" fmla="*/ 49325 h 1859983"/>
                <a:gd name="connsiteX5" fmla="*/ 290285 w 830942"/>
                <a:gd name="connsiteY5" fmla="*/ 63840 h 1859983"/>
                <a:gd name="connsiteX6" fmla="*/ 301171 w 830942"/>
                <a:gd name="connsiteY6" fmla="*/ 67468 h 1859983"/>
                <a:gd name="connsiteX7" fmla="*/ 304800 w 830942"/>
                <a:gd name="connsiteY7" fmla="*/ 96497 h 1859983"/>
                <a:gd name="connsiteX8" fmla="*/ 308428 w 830942"/>
                <a:gd name="connsiteY8" fmla="*/ 107383 h 1859983"/>
                <a:gd name="connsiteX9" fmla="*/ 304800 w 830942"/>
                <a:gd name="connsiteY9" fmla="*/ 118268 h 1859983"/>
                <a:gd name="connsiteX10" fmla="*/ 312057 w 830942"/>
                <a:gd name="connsiteY10" fmla="*/ 147297 h 1859983"/>
                <a:gd name="connsiteX11" fmla="*/ 319314 w 830942"/>
                <a:gd name="connsiteY11" fmla="*/ 194468 h 1859983"/>
                <a:gd name="connsiteX12" fmla="*/ 315685 w 830942"/>
                <a:gd name="connsiteY12" fmla="*/ 212611 h 1859983"/>
                <a:gd name="connsiteX13" fmla="*/ 301171 w 830942"/>
                <a:gd name="connsiteY13" fmla="*/ 234383 h 1859983"/>
                <a:gd name="connsiteX14" fmla="*/ 297542 w 830942"/>
                <a:gd name="connsiteY14" fmla="*/ 245268 h 1859983"/>
                <a:gd name="connsiteX15" fmla="*/ 315685 w 830942"/>
                <a:gd name="connsiteY15" fmla="*/ 299697 h 1859983"/>
                <a:gd name="connsiteX16" fmla="*/ 319314 w 830942"/>
                <a:gd name="connsiteY16" fmla="*/ 310583 h 1859983"/>
                <a:gd name="connsiteX17" fmla="*/ 351971 w 830942"/>
                <a:gd name="connsiteY17" fmla="*/ 328725 h 1859983"/>
                <a:gd name="connsiteX18" fmla="*/ 362857 w 830942"/>
                <a:gd name="connsiteY18" fmla="*/ 335983 h 1859983"/>
                <a:gd name="connsiteX19" fmla="*/ 381000 w 830942"/>
                <a:gd name="connsiteY19" fmla="*/ 354125 h 1859983"/>
                <a:gd name="connsiteX20" fmla="*/ 391885 w 830942"/>
                <a:gd name="connsiteY20" fmla="*/ 357754 h 1859983"/>
                <a:gd name="connsiteX21" fmla="*/ 395514 w 830942"/>
                <a:gd name="connsiteY21" fmla="*/ 368640 h 1859983"/>
                <a:gd name="connsiteX22" fmla="*/ 417285 w 830942"/>
                <a:gd name="connsiteY22" fmla="*/ 383154 h 1859983"/>
                <a:gd name="connsiteX23" fmla="*/ 420914 w 830942"/>
                <a:gd name="connsiteY23" fmla="*/ 394040 h 1859983"/>
                <a:gd name="connsiteX24" fmla="*/ 439057 w 830942"/>
                <a:gd name="connsiteY24" fmla="*/ 412183 h 1859983"/>
                <a:gd name="connsiteX25" fmla="*/ 446314 w 830942"/>
                <a:gd name="connsiteY25" fmla="*/ 426697 h 1859983"/>
                <a:gd name="connsiteX26" fmla="*/ 468085 w 830942"/>
                <a:gd name="connsiteY26" fmla="*/ 430325 h 1859983"/>
                <a:gd name="connsiteX27" fmla="*/ 511628 w 830942"/>
                <a:gd name="connsiteY27" fmla="*/ 441211 h 1859983"/>
                <a:gd name="connsiteX28" fmla="*/ 533400 w 830942"/>
                <a:gd name="connsiteY28" fmla="*/ 455725 h 1859983"/>
                <a:gd name="connsiteX29" fmla="*/ 547914 w 830942"/>
                <a:gd name="connsiteY29" fmla="*/ 459354 h 1859983"/>
                <a:gd name="connsiteX30" fmla="*/ 558800 w 830942"/>
                <a:gd name="connsiteY30" fmla="*/ 462983 h 1859983"/>
                <a:gd name="connsiteX31" fmla="*/ 616857 w 830942"/>
                <a:gd name="connsiteY31" fmla="*/ 466611 h 1859983"/>
                <a:gd name="connsiteX32" fmla="*/ 631371 w 830942"/>
                <a:gd name="connsiteY32" fmla="*/ 510154 h 1859983"/>
                <a:gd name="connsiteX33" fmla="*/ 642257 w 830942"/>
                <a:gd name="connsiteY33" fmla="*/ 513783 h 1859983"/>
                <a:gd name="connsiteX34" fmla="*/ 653142 w 830942"/>
                <a:gd name="connsiteY34" fmla="*/ 535554 h 1859983"/>
                <a:gd name="connsiteX35" fmla="*/ 649514 w 830942"/>
                <a:gd name="connsiteY35" fmla="*/ 553697 h 1859983"/>
                <a:gd name="connsiteX36" fmla="*/ 642257 w 830942"/>
                <a:gd name="connsiteY36" fmla="*/ 564583 h 1859983"/>
                <a:gd name="connsiteX37" fmla="*/ 645885 w 830942"/>
                <a:gd name="connsiteY37" fmla="*/ 575468 h 1859983"/>
                <a:gd name="connsiteX38" fmla="*/ 656771 w 830942"/>
                <a:gd name="connsiteY38" fmla="*/ 582725 h 1859983"/>
                <a:gd name="connsiteX39" fmla="*/ 660400 w 830942"/>
                <a:gd name="connsiteY39" fmla="*/ 615383 h 1859983"/>
                <a:gd name="connsiteX40" fmla="*/ 674914 w 830942"/>
                <a:gd name="connsiteY40" fmla="*/ 619011 h 1859983"/>
                <a:gd name="connsiteX41" fmla="*/ 685800 w 830942"/>
                <a:gd name="connsiteY41" fmla="*/ 622640 h 1859983"/>
                <a:gd name="connsiteX42" fmla="*/ 685800 w 830942"/>
                <a:gd name="connsiteY42" fmla="*/ 655297 h 1859983"/>
                <a:gd name="connsiteX43" fmla="*/ 678542 w 830942"/>
                <a:gd name="connsiteY43" fmla="*/ 662554 h 1859983"/>
                <a:gd name="connsiteX44" fmla="*/ 674914 w 830942"/>
                <a:gd name="connsiteY44" fmla="*/ 673440 h 1859983"/>
                <a:gd name="connsiteX45" fmla="*/ 682171 w 830942"/>
                <a:gd name="connsiteY45" fmla="*/ 695211 h 1859983"/>
                <a:gd name="connsiteX46" fmla="*/ 678542 w 830942"/>
                <a:gd name="connsiteY46" fmla="*/ 742383 h 1859983"/>
                <a:gd name="connsiteX47" fmla="*/ 674914 w 830942"/>
                <a:gd name="connsiteY47" fmla="*/ 753268 h 1859983"/>
                <a:gd name="connsiteX48" fmla="*/ 667657 w 830942"/>
                <a:gd name="connsiteY48" fmla="*/ 796811 h 1859983"/>
                <a:gd name="connsiteX49" fmla="*/ 678542 w 830942"/>
                <a:gd name="connsiteY49" fmla="*/ 804068 h 1859983"/>
                <a:gd name="connsiteX50" fmla="*/ 696685 w 830942"/>
                <a:gd name="connsiteY50" fmla="*/ 807697 h 1859983"/>
                <a:gd name="connsiteX51" fmla="*/ 703942 w 830942"/>
                <a:gd name="connsiteY51" fmla="*/ 818583 h 1859983"/>
                <a:gd name="connsiteX52" fmla="*/ 714828 w 830942"/>
                <a:gd name="connsiteY52" fmla="*/ 843983 h 1859983"/>
                <a:gd name="connsiteX53" fmla="*/ 736600 w 830942"/>
                <a:gd name="connsiteY53" fmla="*/ 858497 h 1859983"/>
                <a:gd name="connsiteX54" fmla="*/ 772885 w 830942"/>
                <a:gd name="connsiteY54" fmla="*/ 858497 h 1859983"/>
                <a:gd name="connsiteX55" fmla="*/ 780142 w 830942"/>
                <a:gd name="connsiteY55" fmla="*/ 869383 h 1859983"/>
                <a:gd name="connsiteX56" fmla="*/ 801914 w 830942"/>
                <a:gd name="connsiteY56" fmla="*/ 873011 h 1859983"/>
                <a:gd name="connsiteX57" fmla="*/ 809171 w 830942"/>
                <a:gd name="connsiteY57" fmla="*/ 894783 h 1859983"/>
                <a:gd name="connsiteX58" fmla="*/ 830942 w 830942"/>
                <a:gd name="connsiteY58" fmla="*/ 902040 h 1859983"/>
                <a:gd name="connsiteX59" fmla="*/ 827314 w 830942"/>
                <a:gd name="connsiteY59" fmla="*/ 931068 h 1859983"/>
                <a:gd name="connsiteX60" fmla="*/ 798285 w 830942"/>
                <a:gd name="connsiteY60" fmla="*/ 941954 h 1859983"/>
                <a:gd name="connsiteX61" fmla="*/ 783771 w 830942"/>
                <a:gd name="connsiteY61" fmla="*/ 963725 h 1859983"/>
                <a:gd name="connsiteX62" fmla="*/ 776514 w 830942"/>
                <a:gd name="connsiteY62" fmla="*/ 970983 h 1859983"/>
                <a:gd name="connsiteX63" fmla="*/ 758371 w 830942"/>
                <a:gd name="connsiteY63" fmla="*/ 989125 h 1859983"/>
                <a:gd name="connsiteX64" fmla="*/ 751114 w 830942"/>
                <a:gd name="connsiteY64" fmla="*/ 1043554 h 1859983"/>
                <a:gd name="connsiteX65" fmla="*/ 754742 w 830942"/>
                <a:gd name="connsiteY65" fmla="*/ 1054440 h 1859983"/>
                <a:gd name="connsiteX66" fmla="*/ 769257 w 830942"/>
                <a:gd name="connsiteY66" fmla="*/ 1072583 h 1859983"/>
                <a:gd name="connsiteX67" fmla="*/ 776514 w 830942"/>
                <a:gd name="connsiteY67" fmla="*/ 1094354 h 1859983"/>
                <a:gd name="connsiteX68" fmla="*/ 780142 w 830942"/>
                <a:gd name="connsiteY68" fmla="*/ 1105240 h 1859983"/>
                <a:gd name="connsiteX69" fmla="*/ 769257 w 830942"/>
                <a:gd name="connsiteY69" fmla="*/ 1108868 h 1859983"/>
                <a:gd name="connsiteX70" fmla="*/ 762000 w 830942"/>
                <a:gd name="connsiteY70" fmla="*/ 1119754 h 1859983"/>
                <a:gd name="connsiteX71" fmla="*/ 754742 w 830942"/>
                <a:gd name="connsiteY71" fmla="*/ 1145154 h 1859983"/>
                <a:gd name="connsiteX72" fmla="*/ 747485 w 830942"/>
                <a:gd name="connsiteY72" fmla="*/ 1156040 h 1859983"/>
                <a:gd name="connsiteX73" fmla="*/ 736600 w 830942"/>
                <a:gd name="connsiteY73" fmla="*/ 1221354 h 1859983"/>
                <a:gd name="connsiteX74" fmla="*/ 718457 w 830942"/>
                <a:gd name="connsiteY74" fmla="*/ 1257640 h 1859983"/>
                <a:gd name="connsiteX75" fmla="*/ 678542 w 830942"/>
                <a:gd name="connsiteY75" fmla="*/ 1261268 h 1859983"/>
                <a:gd name="connsiteX76" fmla="*/ 660400 w 830942"/>
                <a:gd name="connsiteY76" fmla="*/ 1293925 h 1859983"/>
                <a:gd name="connsiteX77" fmla="*/ 653142 w 830942"/>
                <a:gd name="connsiteY77" fmla="*/ 1348354 h 1859983"/>
                <a:gd name="connsiteX78" fmla="*/ 645885 w 830942"/>
                <a:gd name="connsiteY78" fmla="*/ 1370125 h 1859983"/>
                <a:gd name="connsiteX79" fmla="*/ 638628 w 830942"/>
                <a:gd name="connsiteY79" fmla="*/ 1381011 h 1859983"/>
                <a:gd name="connsiteX80" fmla="*/ 631371 w 830942"/>
                <a:gd name="connsiteY80" fmla="*/ 1402783 h 1859983"/>
                <a:gd name="connsiteX81" fmla="*/ 627742 w 830942"/>
                <a:gd name="connsiteY81" fmla="*/ 1417297 h 1859983"/>
                <a:gd name="connsiteX82" fmla="*/ 609600 w 830942"/>
                <a:gd name="connsiteY82" fmla="*/ 1439068 h 1859983"/>
                <a:gd name="connsiteX83" fmla="*/ 591457 w 830942"/>
                <a:gd name="connsiteY83" fmla="*/ 1468097 h 1859983"/>
                <a:gd name="connsiteX84" fmla="*/ 584200 w 830942"/>
                <a:gd name="connsiteY84" fmla="*/ 1478983 h 1859983"/>
                <a:gd name="connsiteX85" fmla="*/ 576942 w 830942"/>
                <a:gd name="connsiteY85" fmla="*/ 1486240 h 1859983"/>
                <a:gd name="connsiteX86" fmla="*/ 573314 w 830942"/>
                <a:gd name="connsiteY86" fmla="*/ 1504383 h 1859983"/>
                <a:gd name="connsiteX87" fmla="*/ 569685 w 830942"/>
                <a:gd name="connsiteY87" fmla="*/ 1515268 h 1859983"/>
                <a:gd name="connsiteX88" fmla="*/ 566057 w 830942"/>
                <a:gd name="connsiteY88" fmla="*/ 1533411 h 1859983"/>
                <a:gd name="connsiteX89" fmla="*/ 551542 w 830942"/>
                <a:gd name="connsiteY89" fmla="*/ 1555183 h 1859983"/>
                <a:gd name="connsiteX90" fmla="*/ 551542 w 830942"/>
                <a:gd name="connsiteY90" fmla="*/ 1576954 h 1859983"/>
                <a:gd name="connsiteX91" fmla="*/ 562428 w 830942"/>
                <a:gd name="connsiteY91" fmla="*/ 1580583 h 1859983"/>
                <a:gd name="connsiteX92" fmla="*/ 562428 w 830942"/>
                <a:gd name="connsiteY92" fmla="*/ 1620497 h 1859983"/>
                <a:gd name="connsiteX93" fmla="*/ 558800 w 830942"/>
                <a:gd name="connsiteY93" fmla="*/ 1635011 h 1859983"/>
                <a:gd name="connsiteX94" fmla="*/ 551542 w 830942"/>
                <a:gd name="connsiteY94" fmla="*/ 1642268 h 1859983"/>
                <a:gd name="connsiteX95" fmla="*/ 537028 w 830942"/>
                <a:gd name="connsiteY95" fmla="*/ 1664040 h 1859983"/>
                <a:gd name="connsiteX96" fmla="*/ 533400 w 830942"/>
                <a:gd name="connsiteY96" fmla="*/ 1674925 h 1859983"/>
                <a:gd name="connsiteX97" fmla="*/ 511628 w 830942"/>
                <a:gd name="connsiteY97" fmla="*/ 1682183 h 1859983"/>
                <a:gd name="connsiteX98" fmla="*/ 478971 w 830942"/>
                <a:gd name="connsiteY98" fmla="*/ 1689440 h 1859983"/>
                <a:gd name="connsiteX99" fmla="*/ 449942 w 830942"/>
                <a:gd name="connsiteY99" fmla="*/ 1711211 h 1859983"/>
                <a:gd name="connsiteX100" fmla="*/ 424542 w 830942"/>
                <a:gd name="connsiteY100" fmla="*/ 1740240 h 1859983"/>
                <a:gd name="connsiteX101" fmla="*/ 391885 w 830942"/>
                <a:gd name="connsiteY101" fmla="*/ 1751125 h 1859983"/>
                <a:gd name="connsiteX102" fmla="*/ 381000 w 830942"/>
                <a:gd name="connsiteY102" fmla="*/ 1754754 h 1859983"/>
                <a:gd name="connsiteX103" fmla="*/ 351971 w 830942"/>
                <a:gd name="connsiteY103" fmla="*/ 1783783 h 1859983"/>
                <a:gd name="connsiteX104" fmla="*/ 341085 w 830942"/>
                <a:gd name="connsiteY104" fmla="*/ 1794668 h 1859983"/>
                <a:gd name="connsiteX105" fmla="*/ 315685 w 830942"/>
                <a:gd name="connsiteY105" fmla="*/ 1823697 h 1859983"/>
                <a:gd name="connsiteX106" fmla="*/ 312057 w 830942"/>
                <a:gd name="connsiteY106" fmla="*/ 1834583 h 1859983"/>
                <a:gd name="connsiteX107" fmla="*/ 304800 w 830942"/>
                <a:gd name="connsiteY107" fmla="*/ 1845468 h 1859983"/>
                <a:gd name="connsiteX108" fmla="*/ 301171 w 830942"/>
                <a:gd name="connsiteY108" fmla="*/ 1859983 h 1859983"/>
                <a:gd name="connsiteX109" fmla="*/ 293914 w 830942"/>
                <a:gd name="connsiteY109" fmla="*/ 1852725 h 1859983"/>
                <a:gd name="connsiteX110" fmla="*/ 286657 w 830942"/>
                <a:gd name="connsiteY110" fmla="*/ 1830954 h 1859983"/>
                <a:gd name="connsiteX111" fmla="*/ 272142 w 830942"/>
                <a:gd name="connsiteY111" fmla="*/ 1812811 h 1859983"/>
                <a:gd name="connsiteX112" fmla="*/ 268514 w 830942"/>
                <a:gd name="connsiteY112" fmla="*/ 1801925 h 1859983"/>
                <a:gd name="connsiteX113" fmla="*/ 257628 w 830942"/>
                <a:gd name="connsiteY113" fmla="*/ 1780154 h 1859983"/>
                <a:gd name="connsiteX114" fmla="*/ 254000 w 830942"/>
                <a:gd name="connsiteY114" fmla="*/ 1747497 h 1859983"/>
                <a:gd name="connsiteX115" fmla="*/ 235857 w 830942"/>
                <a:gd name="connsiteY115" fmla="*/ 1653154 h 1859983"/>
                <a:gd name="connsiteX116" fmla="*/ 224971 w 830942"/>
                <a:gd name="connsiteY116" fmla="*/ 1645897 h 1859983"/>
                <a:gd name="connsiteX117" fmla="*/ 206828 w 830942"/>
                <a:gd name="connsiteY117" fmla="*/ 1627754 h 1859983"/>
                <a:gd name="connsiteX118" fmla="*/ 188685 w 830942"/>
                <a:gd name="connsiteY118" fmla="*/ 1609611 h 1859983"/>
                <a:gd name="connsiteX119" fmla="*/ 185057 w 830942"/>
                <a:gd name="connsiteY119" fmla="*/ 1598725 h 1859983"/>
                <a:gd name="connsiteX120" fmla="*/ 174171 w 830942"/>
                <a:gd name="connsiteY120" fmla="*/ 1591468 h 1859983"/>
                <a:gd name="connsiteX121" fmla="*/ 206828 w 830942"/>
                <a:gd name="connsiteY121" fmla="*/ 1573325 h 1859983"/>
                <a:gd name="connsiteX122" fmla="*/ 221342 w 830942"/>
                <a:gd name="connsiteY122" fmla="*/ 1551554 h 1859983"/>
                <a:gd name="connsiteX123" fmla="*/ 228600 w 830942"/>
                <a:gd name="connsiteY123" fmla="*/ 1544297 h 1859983"/>
                <a:gd name="connsiteX124" fmla="*/ 250371 w 830942"/>
                <a:gd name="connsiteY124" fmla="*/ 1537040 h 1859983"/>
                <a:gd name="connsiteX125" fmla="*/ 268514 w 830942"/>
                <a:gd name="connsiteY125" fmla="*/ 1522525 h 1859983"/>
                <a:gd name="connsiteX126" fmla="*/ 272142 w 830942"/>
                <a:gd name="connsiteY126" fmla="*/ 1511640 h 1859983"/>
                <a:gd name="connsiteX127" fmla="*/ 268514 w 830942"/>
                <a:gd name="connsiteY127" fmla="*/ 1493497 h 1859983"/>
                <a:gd name="connsiteX128" fmla="*/ 235857 w 830942"/>
                <a:gd name="connsiteY128" fmla="*/ 1489868 h 1859983"/>
                <a:gd name="connsiteX129" fmla="*/ 214085 w 830942"/>
                <a:gd name="connsiteY129" fmla="*/ 1486240 h 1859983"/>
                <a:gd name="connsiteX130" fmla="*/ 206828 w 830942"/>
                <a:gd name="connsiteY130" fmla="*/ 1475354 h 1859983"/>
                <a:gd name="connsiteX131" fmla="*/ 195942 w 830942"/>
                <a:gd name="connsiteY131" fmla="*/ 1468097 h 1859983"/>
                <a:gd name="connsiteX132" fmla="*/ 185057 w 830942"/>
                <a:gd name="connsiteY132" fmla="*/ 1446325 h 1859983"/>
                <a:gd name="connsiteX133" fmla="*/ 174171 w 830942"/>
                <a:gd name="connsiteY133" fmla="*/ 1442697 h 1859983"/>
                <a:gd name="connsiteX134" fmla="*/ 159657 w 830942"/>
                <a:gd name="connsiteY134" fmla="*/ 1424554 h 1859983"/>
                <a:gd name="connsiteX135" fmla="*/ 152400 w 830942"/>
                <a:gd name="connsiteY135" fmla="*/ 1413668 h 1859983"/>
                <a:gd name="connsiteX136" fmla="*/ 137885 w 830942"/>
                <a:gd name="connsiteY136" fmla="*/ 1395525 h 1859983"/>
                <a:gd name="connsiteX137" fmla="*/ 134257 w 830942"/>
                <a:gd name="connsiteY137" fmla="*/ 1384640 h 1859983"/>
                <a:gd name="connsiteX138" fmla="*/ 127000 w 830942"/>
                <a:gd name="connsiteY138" fmla="*/ 1373754 h 1859983"/>
                <a:gd name="connsiteX139" fmla="*/ 112485 w 830942"/>
                <a:gd name="connsiteY139" fmla="*/ 1344725 h 1859983"/>
                <a:gd name="connsiteX140" fmla="*/ 101600 w 830942"/>
                <a:gd name="connsiteY140" fmla="*/ 1337468 h 1859983"/>
                <a:gd name="connsiteX141" fmla="*/ 94342 w 830942"/>
                <a:gd name="connsiteY141" fmla="*/ 1315697 h 1859983"/>
                <a:gd name="connsiteX142" fmla="*/ 87085 w 830942"/>
                <a:gd name="connsiteY142" fmla="*/ 1290297 h 1859983"/>
                <a:gd name="connsiteX143" fmla="*/ 79828 w 830942"/>
                <a:gd name="connsiteY143" fmla="*/ 1232240 h 1859983"/>
                <a:gd name="connsiteX144" fmla="*/ 76200 w 830942"/>
                <a:gd name="connsiteY144" fmla="*/ 1210468 h 1859983"/>
                <a:gd name="connsiteX145" fmla="*/ 68942 w 830942"/>
                <a:gd name="connsiteY145" fmla="*/ 1159668 h 1859983"/>
                <a:gd name="connsiteX146" fmla="*/ 61685 w 830942"/>
                <a:gd name="connsiteY146" fmla="*/ 1148783 h 1859983"/>
                <a:gd name="connsiteX147" fmla="*/ 54428 w 830942"/>
                <a:gd name="connsiteY147" fmla="*/ 1127011 h 1859983"/>
                <a:gd name="connsiteX148" fmla="*/ 50800 w 830942"/>
                <a:gd name="connsiteY148" fmla="*/ 1116125 h 1859983"/>
                <a:gd name="connsiteX149" fmla="*/ 43542 w 830942"/>
                <a:gd name="connsiteY149" fmla="*/ 1065325 h 1859983"/>
                <a:gd name="connsiteX150" fmla="*/ 39914 w 830942"/>
                <a:gd name="connsiteY150" fmla="*/ 1050811 h 1859983"/>
                <a:gd name="connsiteX151" fmla="*/ 32657 w 830942"/>
                <a:gd name="connsiteY151" fmla="*/ 1029040 h 1859983"/>
                <a:gd name="connsiteX152" fmla="*/ 29028 w 830942"/>
                <a:gd name="connsiteY152" fmla="*/ 1014525 h 1859983"/>
                <a:gd name="connsiteX153" fmla="*/ 21771 w 830942"/>
                <a:gd name="connsiteY153" fmla="*/ 989125 h 1859983"/>
                <a:gd name="connsiteX154" fmla="*/ 14514 w 830942"/>
                <a:gd name="connsiteY154" fmla="*/ 949211 h 1859983"/>
                <a:gd name="connsiteX155" fmla="*/ 10885 w 830942"/>
                <a:gd name="connsiteY155" fmla="*/ 934697 h 1859983"/>
                <a:gd name="connsiteX156" fmla="*/ 18142 w 830942"/>
                <a:gd name="connsiteY156" fmla="*/ 905668 h 1859983"/>
                <a:gd name="connsiteX157" fmla="*/ 25400 w 830942"/>
                <a:gd name="connsiteY157" fmla="*/ 898411 h 1859983"/>
                <a:gd name="connsiteX158" fmla="*/ 39914 w 830942"/>
                <a:gd name="connsiteY158" fmla="*/ 876640 h 1859983"/>
                <a:gd name="connsiteX159" fmla="*/ 47171 w 830942"/>
                <a:gd name="connsiteY159" fmla="*/ 865754 h 1859983"/>
                <a:gd name="connsiteX160" fmla="*/ 58057 w 830942"/>
                <a:gd name="connsiteY160" fmla="*/ 862125 h 1859983"/>
                <a:gd name="connsiteX161" fmla="*/ 76200 w 830942"/>
                <a:gd name="connsiteY161" fmla="*/ 843983 h 1859983"/>
                <a:gd name="connsiteX162" fmla="*/ 83457 w 830942"/>
                <a:gd name="connsiteY162" fmla="*/ 836725 h 1859983"/>
                <a:gd name="connsiteX163" fmla="*/ 90714 w 830942"/>
                <a:gd name="connsiteY163" fmla="*/ 825840 h 1859983"/>
                <a:gd name="connsiteX164" fmla="*/ 101600 w 830942"/>
                <a:gd name="connsiteY164" fmla="*/ 822211 h 1859983"/>
                <a:gd name="connsiteX165" fmla="*/ 112485 w 830942"/>
                <a:gd name="connsiteY165" fmla="*/ 814954 h 1859983"/>
                <a:gd name="connsiteX166" fmla="*/ 134257 w 830942"/>
                <a:gd name="connsiteY166" fmla="*/ 807697 h 1859983"/>
                <a:gd name="connsiteX167" fmla="*/ 145142 w 830942"/>
                <a:gd name="connsiteY167" fmla="*/ 804068 h 1859983"/>
                <a:gd name="connsiteX168" fmla="*/ 141514 w 830942"/>
                <a:gd name="connsiteY168" fmla="*/ 785925 h 1859983"/>
                <a:gd name="connsiteX169" fmla="*/ 119742 w 830942"/>
                <a:gd name="connsiteY169" fmla="*/ 771411 h 1859983"/>
                <a:gd name="connsiteX170" fmla="*/ 116114 w 830942"/>
                <a:gd name="connsiteY170" fmla="*/ 760525 h 1859983"/>
                <a:gd name="connsiteX171" fmla="*/ 105228 w 830942"/>
                <a:gd name="connsiteY171" fmla="*/ 756897 h 1859983"/>
                <a:gd name="connsiteX172" fmla="*/ 94342 w 830942"/>
                <a:gd name="connsiteY172" fmla="*/ 749640 h 1859983"/>
                <a:gd name="connsiteX173" fmla="*/ 87085 w 830942"/>
                <a:gd name="connsiteY173" fmla="*/ 738754 h 1859983"/>
                <a:gd name="connsiteX174" fmla="*/ 87085 w 830942"/>
                <a:gd name="connsiteY174" fmla="*/ 691583 h 1859983"/>
                <a:gd name="connsiteX175" fmla="*/ 94342 w 830942"/>
                <a:gd name="connsiteY175" fmla="*/ 684325 h 1859983"/>
                <a:gd name="connsiteX176" fmla="*/ 116114 w 830942"/>
                <a:gd name="connsiteY176" fmla="*/ 677068 h 1859983"/>
                <a:gd name="connsiteX177" fmla="*/ 123371 w 830942"/>
                <a:gd name="connsiteY177" fmla="*/ 655297 h 1859983"/>
                <a:gd name="connsiteX178" fmla="*/ 130628 w 830942"/>
                <a:gd name="connsiteY178" fmla="*/ 644411 h 1859983"/>
                <a:gd name="connsiteX179" fmla="*/ 134257 w 830942"/>
                <a:gd name="connsiteY179" fmla="*/ 633525 h 1859983"/>
                <a:gd name="connsiteX180" fmla="*/ 152400 w 830942"/>
                <a:gd name="connsiteY180" fmla="*/ 615383 h 1859983"/>
                <a:gd name="connsiteX181" fmla="*/ 159657 w 830942"/>
                <a:gd name="connsiteY181" fmla="*/ 608125 h 1859983"/>
                <a:gd name="connsiteX182" fmla="*/ 156028 w 830942"/>
                <a:gd name="connsiteY182" fmla="*/ 597240 h 1859983"/>
                <a:gd name="connsiteX183" fmla="*/ 148771 w 830942"/>
                <a:gd name="connsiteY183" fmla="*/ 586354 h 1859983"/>
                <a:gd name="connsiteX184" fmla="*/ 152400 w 830942"/>
                <a:gd name="connsiteY184" fmla="*/ 557325 h 1859983"/>
                <a:gd name="connsiteX185" fmla="*/ 166914 w 830942"/>
                <a:gd name="connsiteY185" fmla="*/ 535554 h 1859983"/>
                <a:gd name="connsiteX186" fmla="*/ 156028 w 830942"/>
                <a:gd name="connsiteY186" fmla="*/ 510154 h 1859983"/>
                <a:gd name="connsiteX187" fmla="*/ 145142 w 830942"/>
                <a:gd name="connsiteY187" fmla="*/ 506525 h 1859983"/>
                <a:gd name="connsiteX188" fmla="*/ 134257 w 830942"/>
                <a:gd name="connsiteY188" fmla="*/ 484754 h 1859983"/>
                <a:gd name="connsiteX189" fmla="*/ 123371 w 830942"/>
                <a:gd name="connsiteY189" fmla="*/ 441211 h 1859983"/>
                <a:gd name="connsiteX190" fmla="*/ 119742 w 830942"/>
                <a:gd name="connsiteY190" fmla="*/ 423068 h 1859983"/>
                <a:gd name="connsiteX191" fmla="*/ 112485 w 830942"/>
                <a:gd name="connsiteY191" fmla="*/ 401297 h 1859983"/>
                <a:gd name="connsiteX192" fmla="*/ 101600 w 830942"/>
                <a:gd name="connsiteY192" fmla="*/ 379525 h 1859983"/>
                <a:gd name="connsiteX193" fmla="*/ 94342 w 830942"/>
                <a:gd name="connsiteY193" fmla="*/ 372268 h 1859983"/>
                <a:gd name="connsiteX194" fmla="*/ 61685 w 830942"/>
                <a:gd name="connsiteY194" fmla="*/ 361383 h 1859983"/>
                <a:gd name="connsiteX195" fmla="*/ 39914 w 830942"/>
                <a:gd name="connsiteY195" fmla="*/ 354125 h 1859983"/>
                <a:gd name="connsiteX196" fmla="*/ 21771 w 830942"/>
                <a:gd name="connsiteY196" fmla="*/ 350497 h 1859983"/>
                <a:gd name="connsiteX197" fmla="*/ 0 w 830942"/>
                <a:gd name="connsiteY197" fmla="*/ 343240 h 1859983"/>
                <a:gd name="connsiteX198" fmla="*/ 3628 w 830942"/>
                <a:gd name="connsiteY198" fmla="*/ 321468 h 1859983"/>
                <a:gd name="connsiteX199" fmla="*/ 21771 w 830942"/>
                <a:gd name="connsiteY199" fmla="*/ 317840 h 1859983"/>
                <a:gd name="connsiteX200" fmla="*/ 43542 w 830942"/>
                <a:gd name="connsiteY200" fmla="*/ 310583 h 1859983"/>
                <a:gd name="connsiteX201" fmla="*/ 54428 w 830942"/>
                <a:gd name="connsiteY201" fmla="*/ 306954 h 1859983"/>
                <a:gd name="connsiteX202" fmla="*/ 65314 w 830942"/>
                <a:gd name="connsiteY202" fmla="*/ 303325 h 1859983"/>
                <a:gd name="connsiteX203" fmla="*/ 72571 w 830942"/>
                <a:gd name="connsiteY203" fmla="*/ 292440 h 1859983"/>
                <a:gd name="connsiteX204" fmla="*/ 76200 w 830942"/>
                <a:gd name="connsiteY204" fmla="*/ 281554 h 1859983"/>
                <a:gd name="connsiteX205" fmla="*/ 87085 w 830942"/>
                <a:gd name="connsiteY205" fmla="*/ 274297 h 1859983"/>
                <a:gd name="connsiteX206" fmla="*/ 94342 w 830942"/>
                <a:gd name="connsiteY206" fmla="*/ 263411 h 1859983"/>
                <a:gd name="connsiteX207" fmla="*/ 101600 w 830942"/>
                <a:gd name="connsiteY207" fmla="*/ 256154 h 1859983"/>
                <a:gd name="connsiteX208" fmla="*/ 108857 w 830942"/>
                <a:gd name="connsiteY208" fmla="*/ 234383 h 1859983"/>
                <a:gd name="connsiteX209" fmla="*/ 116114 w 830942"/>
                <a:gd name="connsiteY209" fmla="*/ 212611 h 1859983"/>
                <a:gd name="connsiteX210" fmla="*/ 119742 w 830942"/>
                <a:gd name="connsiteY210" fmla="*/ 201725 h 1859983"/>
                <a:gd name="connsiteX211" fmla="*/ 124619 w 830942"/>
                <a:gd name="connsiteY211" fmla="*/ 187324 h 1859983"/>
                <a:gd name="connsiteX212" fmla="*/ 136865 w 830942"/>
                <a:gd name="connsiteY212" fmla="*/ 175531 h 1859983"/>
                <a:gd name="connsiteX213" fmla="*/ 154895 w 830942"/>
                <a:gd name="connsiteY213" fmla="*/ 176779 h 1859983"/>
                <a:gd name="connsiteX214" fmla="*/ 170542 w 830942"/>
                <a:gd name="connsiteY214" fmla="*/ 183583 h 1859983"/>
                <a:gd name="connsiteX215" fmla="*/ 187551 w 830942"/>
                <a:gd name="connsiteY215" fmla="*/ 169181 h 1859983"/>
                <a:gd name="connsiteX216" fmla="*/ 199571 w 830942"/>
                <a:gd name="connsiteY216" fmla="*/ 165440 h 1859983"/>
                <a:gd name="connsiteX217" fmla="*/ 206828 w 830942"/>
                <a:gd name="connsiteY217" fmla="*/ 143668 h 1859983"/>
                <a:gd name="connsiteX218" fmla="*/ 203200 w 830942"/>
                <a:gd name="connsiteY218" fmla="*/ 118268 h 1859983"/>
                <a:gd name="connsiteX219" fmla="*/ 195942 w 830942"/>
                <a:gd name="connsiteY219" fmla="*/ 96497 h 1859983"/>
                <a:gd name="connsiteX220" fmla="*/ 188685 w 830942"/>
                <a:gd name="connsiteY220" fmla="*/ 74725 h 1859983"/>
                <a:gd name="connsiteX221" fmla="*/ 185057 w 830942"/>
                <a:gd name="connsiteY221" fmla="*/ 63840 h 1859983"/>
                <a:gd name="connsiteX222" fmla="*/ 170542 w 830942"/>
                <a:gd name="connsiteY222" fmla="*/ 42068 h 1859983"/>
                <a:gd name="connsiteX223" fmla="*/ 164646 w 830942"/>
                <a:gd name="connsiteY223" fmla="*/ 12018 h 1859983"/>
                <a:gd name="connsiteX224" fmla="*/ 195942 w 830942"/>
                <a:gd name="connsiteY224" fmla="*/ 0 h 1859983"/>
                <a:gd name="connsiteX225" fmla="*/ 254000 w 830942"/>
                <a:gd name="connsiteY225" fmla="*/ 27554 h 1859983"/>
                <a:gd name="connsiteX226" fmla="*/ 238464 w 830942"/>
                <a:gd name="connsiteY226" fmla="*/ 3629 h 1859983"/>
                <a:gd name="connsiteX0" fmla="*/ 238464 w 830942"/>
                <a:gd name="connsiteY0" fmla="*/ 3629 h 1859983"/>
                <a:gd name="connsiteX1" fmla="*/ 272142 w 830942"/>
                <a:gd name="connsiteY1" fmla="*/ 23925 h 1859983"/>
                <a:gd name="connsiteX2" fmla="*/ 297542 w 830942"/>
                <a:gd name="connsiteY2" fmla="*/ 27554 h 1859983"/>
                <a:gd name="connsiteX3" fmla="*/ 293914 w 830942"/>
                <a:gd name="connsiteY3" fmla="*/ 38440 h 1859983"/>
                <a:gd name="connsiteX4" fmla="*/ 286657 w 830942"/>
                <a:gd name="connsiteY4" fmla="*/ 49325 h 1859983"/>
                <a:gd name="connsiteX5" fmla="*/ 290285 w 830942"/>
                <a:gd name="connsiteY5" fmla="*/ 63840 h 1859983"/>
                <a:gd name="connsiteX6" fmla="*/ 301171 w 830942"/>
                <a:gd name="connsiteY6" fmla="*/ 67468 h 1859983"/>
                <a:gd name="connsiteX7" fmla="*/ 304800 w 830942"/>
                <a:gd name="connsiteY7" fmla="*/ 96497 h 1859983"/>
                <a:gd name="connsiteX8" fmla="*/ 308428 w 830942"/>
                <a:gd name="connsiteY8" fmla="*/ 107383 h 1859983"/>
                <a:gd name="connsiteX9" fmla="*/ 304800 w 830942"/>
                <a:gd name="connsiteY9" fmla="*/ 118268 h 1859983"/>
                <a:gd name="connsiteX10" fmla="*/ 312057 w 830942"/>
                <a:gd name="connsiteY10" fmla="*/ 147297 h 1859983"/>
                <a:gd name="connsiteX11" fmla="*/ 319314 w 830942"/>
                <a:gd name="connsiteY11" fmla="*/ 194468 h 1859983"/>
                <a:gd name="connsiteX12" fmla="*/ 315685 w 830942"/>
                <a:gd name="connsiteY12" fmla="*/ 212611 h 1859983"/>
                <a:gd name="connsiteX13" fmla="*/ 301171 w 830942"/>
                <a:gd name="connsiteY13" fmla="*/ 234383 h 1859983"/>
                <a:gd name="connsiteX14" fmla="*/ 297542 w 830942"/>
                <a:gd name="connsiteY14" fmla="*/ 245268 h 1859983"/>
                <a:gd name="connsiteX15" fmla="*/ 315685 w 830942"/>
                <a:gd name="connsiteY15" fmla="*/ 299697 h 1859983"/>
                <a:gd name="connsiteX16" fmla="*/ 319314 w 830942"/>
                <a:gd name="connsiteY16" fmla="*/ 310583 h 1859983"/>
                <a:gd name="connsiteX17" fmla="*/ 351971 w 830942"/>
                <a:gd name="connsiteY17" fmla="*/ 328725 h 1859983"/>
                <a:gd name="connsiteX18" fmla="*/ 362857 w 830942"/>
                <a:gd name="connsiteY18" fmla="*/ 335983 h 1859983"/>
                <a:gd name="connsiteX19" fmla="*/ 381000 w 830942"/>
                <a:gd name="connsiteY19" fmla="*/ 354125 h 1859983"/>
                <a:gd name="connsiteX20" fmla="*/ 391885 w 830942"/>
                <a:gd name="connsiteY20" fmla="*/ 357754 h 1859983"/>
                <a:gd name="connsiteX21" fmla="*/ 395514 w 830942"/>
                <a:gd name="connsiteY21" fmla="*/ 368640 h 1859983"/>
                <a:gd name="connsiteX22" fmla="*/ 417285 w 830942"/>
                <a:gd name="connsiteY22" fmla="*/ 383154 h 1859983"/>
                <a:gd name="connsiteX23" fmla="*/ 420914 w 830942"/>
                <a:gd name="connsiteY23" fmla="*/ 394040 h 1859983"/>
                <a:gd name="connsiteX24" fmla="*/ 439057 w 830942"/>
                <a:gd name="connsiteY24" fmla="*/ 412183 h 1859983"/>
                <a:gd name="connsiteX25" fmla="*/ 446314 w 830942"/>
                <a:gd name="connsiteY25" fmla="*/ 426697 h 1859983"/>
                <a:gd name="connsiteX26" fmla="*/ 468085 w 830942"/>
                <a:gd name="connsiteY26" fmla="*/ 430325 h 1859983"/>
                <a:gd name="connsiteX27" fmla="*/ 511628 w 830942"/>
                <a:gd name="connsiteY27" fmla="*/ 441211 h 1859983"/>
                <a:gd name="connsiteX28" fmla="*/ 533400 w 830942"/>
                <a:gd name="connsiteY28" fmla="*/ 455725 h 1859983"/>
                <a:gd name="connsiteX29" fmla="*/ 547914 w 830942"/>
                <a:gd name="connsiteY29" fmla="*/ 459354 h 1859983"/>
                <a:gd name="connsiteX30" fmla="*/ 558800 w 830942"/>
                <a:gd name="connsiteY30" fmla="*/ 462983 h 1859983"/>
                <a:gd name="connsiteX31" fmla="*/ 616857 w 830942"/>
                <a:gd name="connsiteY31" fmla="*/ 466611 h 1859983"/>
                <a:gd name="connsiteX32" fmla="*/ 631371 w 830942"/>
                <a:gd name="connsiteY32" fmla="*/ 510154 h 1859983"/>
                <a:gd name="connsiteX33" fmla="*/ 642257 w 830942"/>
                <a:gd name="connsiteY33" fmla="*/ 513783 h 1859983"/>
                <a:gd name="connsiteX34" fmla="*/ 653142 w 830942"/>
                <a:gd name="connsiteY34" fmla="*/ 535554 h 1859983"/>
                <a:gd name="connsiteX35" fmla="*/ 649514 w 830942"/>
                <a:gd name="connsiteY35" fmla="*/ 553697 h 1859983"/>
                <a:gd name="connsiteX36" fmla="*/ 642257 w 830942"/>
                <a:gd name="connsiteY36" fmla="*/ 564583 h 1859983"/>
                <a:gd name="connsiteX37" fmla="*/ 645885 w 830942"/>
                <a:gd name="connsiteY37" fmla="*/ 575468 h 1859983"/>
                <a:gd name="connsiteX38" fmla="*/ 656771 w 830942"/>
                <a:gd name="connsiteY38" fmla="*/ 582725 h 1859983"/>
                <a:gd name="connsiteX39" fmla="*/ 660400 w 830942"/>
                <a:gd name="connsiteY39" fmla="*/ 615383 h 1859983"/>
                <a:gd name="connsiteX40" fmla="*/ 674914 w 830942"/>
                <a:gd name="connsiteY40" fmla="*/ 619011 h 1859983"/>
                <a:gd name="connsiteX41" fmla="*/ 685800 w 830942"/>
                <a:gd name="connsiteY41" fmla="*/ 622640 h 1859983"/>
                <a:gd name="connsiteX42" fmla="*/ 685800 w 830942"/>
                <a:gd name="connsiteY42" fmla="*/ 655297 h 1859983"/>
                <a:gd name="connsiteX43" fmla="*/ 678542 w 830942"/>
                <a:gd name="connsiteY43" fmla="*/ 662554 h 1859983"/>
                <a:gd name="connsiteX44" fmla="*/ 674914 w 830942"/>
                <a:gd name="connsiteY44" fmla="*/ 673440 h 1859983"/>
                <a:gd name="connsiteX45" fmla="*/ 682171 w 830942"/>
                <a:gd name="connsiteY45" fmla="*/ 695211 h 1859983"/>
                <a:gd name="connsiteX46" fmla="*/ 678542 w 830942"/>
                <a:gd name="connsiteY46" fmla="*/ 742383 h 1859983"/>
                <a:gd name="connsiteX47" fmla="*/ 674914 w 830942"/>
                <a:gd name="connsiteY47" fmla="*/ 753268 h 1859983"/>
                <a:gd name="connsiteX48" fmla="*/ 667657 w 830942"/>
                <a:gd name="connsiteY48" fmla="*/ 796811 h 1859983"/>
                <a:gd name="connsiteX49" fmla="*/ 678542 w 830942"/>
                <a:gd name="connsiteY49" fmla="*/ 804068 h 1859983"/>
                <a:gd name="connsiteX50" fmla="*/ 696685 w 830942"/>
                <a:gd name="connsiteY50" fmla="*/ 807697 h 1859983"/>
                <a:gd name="connsiteX51" fmla="*/ 703942 w 830942"/>
                <a:gd name="connsiteY51" fmla="*/ 818583 h 1859983"/>
                <a:gd name="connsiteX52" fmla="*/ 714828 w 830942"/>
                <a:gd name="connsiteY52" fmla="*/ 843983 h 1859983"/>
                <a:gd name="connsiteX53" fmla="*/ 736600 w 830942"/>
                <a:gd name="connsiteY53" fmla="*/ 858497 h 1859983"/>
                <a:gd name="connsiteX54" fmla="*/ 772885 w 830942"/>
                <a:gd name="connsiteY54" fmla="*/ 858497 h 1859983"/>
                <a:gd name="connsiteX55" fmla="*/ 780142 w 830942"/>
                <a:gd name="connsiteY55" fmla="*/ 869383 h 1859983"/>
                <a:gd name="connsiteX56" fmla="*/ 801914 w 830942"/>
                <a:gd name="connsiteY56" fmla="*/ 873011 h 1859983"/>
                <a:gd name="connsiteX57" fmla="*/ 809171 w 830942"/>
                <a:gd name="connsiteY57" fmla="*/ 894783 h 1859983"/>
                <a:gd name="connsiteX58" fmla="*/ 830942 w 830942"/>
                <a:gd name="connsiteY58" fmla="*/ 902040 h 1859983"/>
                <a:gd name="connsiteX59" fmla="*/ 827314 w 830942"/>
                <a:gd name="connsiteY59" fmla="*/ 931068 h 1859983"/>
                <a:gd name="connsiteX60" fmla="*/ 798285 w 830942"/>
                <a:gd name="connsiteY60" fmla="*/ 941954 h 1859983"/>
                <a:gd name="connsiteX61" fmla="*/ 783771 w 830942"/>
                <a:gd name="connsiteY61" fmla="*/ 963725 h 1859983"/>
                <a:gd name="connsiteX62" fmla="*/ 776514 w 830942"/>
                <a:gd name="connsiteY62" fmla="*/ 970983 h 1859983"/>
                <a:gd name="connsiteX63" fmla="*/ 758371 w 830942"/>
                <a:gd name="connsiteY63" fmla="*/ 989125 h 1859983"/>
                <a:gd name="connsiteX64" fmla="*/ 751114 w 830942"/>
                <a:gd name="connsiteY64" fmla="*/ 1043554 h 1859983"/>
                <a:gd name="connsiteX65" fmla="*/ 754742 w 830942"/>
                <a:gd name="connsiteY65" fmla="*/ 1054440 h 1859983"/>
                <a:gd name="connsiteX66" fmla="*/ 769257 w 830942"/>
                <a:gd name="connsiteY66" fmla="*/ 1072583 h 1859983"/>
                <a:gd name="connsiteX67" fmla="*/ 776514 w 830942"/>
                <a:gd name="connsiteY67" fmla="*/ 1094354 h 1859983"/>
                <a:gd name="connsiteX68" fmla="*/ 780142 w 830942"/>
                <a:gd name="connsiteY68" fmla="*/ 1105240 h 1859983"/>
                <a:gd name="connsiteX69" fmla="*/ 769257 w 830942"/>
                <a:gd name="connsiteY69" fmla="*/ 1108868 h 1859983"/>
                <a:gd name="connsiteX70" fmla="*/ 762000 w 830942"/>
                <a:gd name="connsiteY70" fmla="*/ 1119754 h 1859983"/>
                <a:gd name="connsiteX71" fmla="*/ 754742 w 830942"/>
                <a:gd name="connsiteY71" fmla="*/ 1145154 h 1859983"/>
                <a:gd name="connsiteX72" fmla="*/ 747485 w 830942"/>
                <a:gd name="connsiteY72" fmla="*/ 1156040 h 1859983"/>
                <a:gd name="connsiteX73" fmla="*/ 736600 w 830942"/>
                <a:gd name="connsiteY73" fmla="*/ 1221354 h 1859983"/>
                <a:gd name="connsiteX74" fmla="*/ 718457 w 830942"/>
                <a:gd name="connsiteY74" fmla="*/ 1257640 h 1859983"/>
                <a:gd name="connsiteX75" fmla="*/ 678542 w 830942"/>
                <a:gd name="connsiteY75" fmla="*/ 1261268 h 1859983"/>
                <a:gd name="connsiteX76" fmla="*/ 660400 w 830942"/>
                <a:gd name="connsiteY76" fmla="*/ 1293925 h 1859983"/>
                <a:gd name="connsiteX77" fmla="*/ 653142 w 830942"/>
                <a:gd name="connsiteY77" fmla="*/ 1348354 h 1859983"/>
                <a:gd name="connsiteX78" fmla="*/ 645885 w 830942"/>
                <a:gd name="connsiteY78" fmla="*/ 1370125 h 1859983"/>
                <a:gd name="connsiteX79" fmla="*/ 638628 w 830942"/>
                <a:gd name="connsiteY79" fmla="*/ 1381011 h 1859983"/>
                <a:gd name="connsiteX80" fmla="*/ 631371 w 830942"/>
                <a:gd name="connsiteY80" fmla="*/ 1402783 h 1859983"/>
                <a:gd name="connsiteX81" fmla="*/ 627742 w 830942"/>
                <a:gd name="connsiteY81" fmla="*/ 1417297 h 1859983"/>
                <a:gd name="connsiteX82" fmla="*/ 609600 w 830942"/>
                <a:gd name="connsiteY82" fmla="*/ 1439068 h 1859983"/>
                <a:gd name="connsiteX83" fmla="*/ 591457 w 830942"/>
                <a:gd name="connsiteY83" fmla="*/ 1468097 h 1859983"/>
                <a:gd name="connsiteX84" fmla="*/ 584200 w 830942"/>
                <a:gd name="connsiteY84" fmla="*/ 1478983 h 1859983"/>
                <a:gd name="connsiteX85" fmla="*/ 576942 w 830942"/>
                <a:gd name="connsiteY85" fmla="*/ 1486240 h 1859983"/>
                <a:gd name="connsiteX86" fmla="*/ 573314 w 830942"/>
                <a:gd name="connsiteY86" fmla="*/ 1504383 h 1859983"/>
                <a:gd name="connsiteX87" fmla="*/ 569685 w 830942"/>
                <a:gd name="connsiteY87" fmla="*/ 1515268 h 1859983"/>
                <a:gd name="connsiteX88" fmla="*/ 566057 w 830942"/>
                <a:gd name="connsiteY88" fmla="*/ 1533411 h 1859983"/>
                <a:gd name="connsiteX89" fmla="*/ 551542 w 830942"/>
                <a:gd name="connsiteY89" fmla="*/ 1555183 h 1859983"/>
                <a:gd name="connsiteX90" fmla="*/ 551542 w 830942"/>
                <a:gd name="connsiteY90" fmla="*/ 1576954 h 1859983"/>
                <a:gd name="connsiteX91" fmla="*/ 562428 w 830942"/>
                <a:gd name="connsiteY91" fmla="*/ 1580583 h 1859983"/>
                <a:gd name="connsiteX92" fmla="*/ 562428 w 830942"/>
                <a:gd name="connsiteY92" fmla="*/ 1620497 h 1859983"/>
                <a:gd name="connsiteX93" fmla="*/ 558800 w 830942"/>
                <a:gd name="connsiteY93" fmla="*/ 1635011 h 1859983"/>
                <a:gd name="connsiteX94" fmla="*/ 551542 w 830942"/>
                <a:gd name="connsiteY94" fmla="*/ 1642268 h 1859983"/>
                <a:gd name="connsiteX95" fmla="*/ 537028 w 830942"/>
                <a:gd name="connsiteY95" fmla="*/ 1664040 h 1859983"/>
                <a:gd name="connsiteX96" fmla="*/ 533400 w 830942"/>
                <a:gd name="connsiteY96" fmla="*/ 1674925 h 1859983"/>
                <a:gd name="connsiteX97" fmla="*/ 511628 w 830942"/>
                <a:gd name="connsiteY97" fmla="*/ 1682183 h 1859983"/>
                <a:gd name="connsiteX98" fmla="*/ 478971 w 830942"/>
                <a:gd name="connsiteY98" fmla="*/ 1689440 h 1859983"/>
                <a:gd name="connsiteX99" fmla="*/ 449942 w 830942"/>
                <a:gd name="connsiteY99" fmla="*/ 1711211 h 1859983"/>
                <a:gd name="connsiteX100" fmla="*/ 424542 w 830942"/>
                <a:gd name="connsiteY100" fmla="*/ 1740240 h 1859983"/>
                <a:gd name="connsiteX101" fmla="*/ 391885 w 830942"/>
                <a:gd name="connsiteY101" fmla="*/ 1751125 h 1859983"/>
                <a:gd name="connsiteX102" fmla="*/ 381000 w 830942"/>
                <a:gd name="connsiteY102" fmla="*/ 1754754 h 1859983"/>
                <a:gd name="connsiteX103" fmla="*/ 351971 w 830942"/>
                <a:gd name="connsiteY103" fmla="*/ 1783783 h 1859983"/>
                <a:gd name="connsiteX104" fmla="*/ 341085 w 830942"/>
                <a:gd name="connsiteY104" fmla="*/ 1794668 h 1859983"/>
                <a:gd name="connsiteX105" fmla="*/ 315685 w 830942"/>
                <a:gd name="connsiteY105" fmla="*/ 1823697 h 1859983"/>
                <a:gd name="connsiteX106" fmla="*/ 312057 w 830942"/>
                <a:gd name="connsiteY106" fmla="*/ 1834583 h 1859983"/>
                <a:gd name="connsiteX107" fmla="*/ 304800 w 830942"/>
                <a:gd name="connsiteY107" fmla="*/ 1845468 h 1859983"/>
                <a:gd name="connsiteX108" fmla="*/ 301171 w 830942"/>
                <a:gd name="connsiteY108" fmla="*/ 1859983 h 1859983"/>
                <a:gd name="connsiteX109" fmla="*/ 293914 w 830942"/>
                <a:gd name="connsiteY109" fmla="*/ 1852725 h 1859983"/>
                <a:gd name="connsiteX110" fmla="*/ 286657 w 830942"/>
                <a:gd name="connsiteY110" fmla="*/ 1830954 h 1859983"/>
                <a:gd name="connsiteX111" fmla="*/ 272142 w 830942"/>
                <a:gd name="connsiteY111" fmla="*/ 1812811 h 1859983"/>
                <a:gd name="connsiteX112" fmla="*/ 268514 w 830942"/>
                <a:gd name="connsiteY112" fmla="*/ 1801925 h 1859983"/>
                <a:gd name="connsiteX113" fmla="*/ 257628 w 830942"/>
                <a:gd name="connsiteY113" fmla="*/ 1780154 h 1859983"/>
                <a:gd name="connsiteX114" fmla="*/ 254000 w 830942"/>
                <a:gd name="connsiteY114" fmla="*/ 1747497 h 1859983"/>
                <a:gd name="connsiteX115" fmla="*/ 235857 w 830942"/>
                <a:gd name="connsiteY115" fmla="*/ 1653154 h 1859983"/>
                <a:gd name="connsiteX116" fmla="*/ 224971 w 830942"/>
                <a:gd name="connsiteY116" fmla="*/ 1645897 h 1859983"/>
                <a:gd name="connsiteX117" fmla="*/ 206828 w 830942"/>
                <a:gd name="connsiteY117" fmla="*/ 1627754 h 1859983"/>
                <a:gd name="connsiteX118" fmla="*/ 188685 w 830942"/>
                <a:gd name="connsiteY118" fmla="*/ 1609611 h 1859983"/>
                <a:gd name="connsiteX119" fmla="*/ 185057 w 830942"/>
                <a:gd name="connsiteY119" fmla="*/ 1598725 h 1859983"/>
                <a:gd name="connsiteX120" fmla="*/ 174171 w 830942"/>
                <a:gd name="connsiteY120" fmla="*/ 1591468 h 1859983"/>
                <a:gd name="connsiteX121" fmla="*/ 206828 w 830942"/>
                <a:gd name="connsiteY121" fmla="*/ 1573325 h 1859983"/>
                <a:gd name="connsiteX122" fmla="*/ 221342 w 830942"/>
                <a:gd name="connsiteY122" fmla="*/ 1551554 h 1859983"/>
                <a:gd name="connsiteX123" fmla="*/ 228600 w 830942"/>
                <a:gd name="connsiteY123" fmla="*/ 1544297 h 1859983"/>
                <a:gd name="connsiteX124" fmla="*/ 250371 w 830942"/>
                <a:gd name="connsiteY124" fmla="*/ 1537040 h 1859983"/>
                <a:gd name="connsiteX125" fmla="*/ 268514 w 830942"/>
                <a:gd name="connsiteY125" fmla="*/ 1522525 h 1859983"/>
                <a:gd name="connsiteX126" fmla="*/ 272142 w 830942"/>
                <a:gd name="connsiteY126" fmla="*/ 1511640 h 1859983"/>
                <a:gd name="connsiteX127" fmla="*/ 268514 w 830942"/>
                <a:gd name="connsiteY127" fmla="*/ 1493497 h 1859983"/>
                <a:gd name="connsiteX128" fmla="*/ 235857 w 830942"/>
                <a:gd name="connsiteY128" fmla="*/ 1489868 h 1859983"/>
                <a:gd name="connsiteX129" fmla="*/ 214085 w 830942"/>
                <a:gd name="connsiteY129" fmla="*/ 1486240 h 1859983"/>
                <a:gd name="connsiteX130" fmla="*/ 206828 w 830942"/>
                <a:gd name="connsiteY130" fmla="*/ 1475354 h 1859983"/>
                <a:gd name="connsiteX131" fmla="*/ 195942 w 830942"/>
                <a:gd name="connsiteY131" fmla="*/ 1468097 h 1859983"/>
                <a:gd name="connsiteX132" fmla="*/ 185057 w 830942"/>
                <a:gd name="connsiteY132" fmla="*/ 1446325 h 1859983"/>
                <a:gd name="connsiteX133" fmla="*/ 174171 w 830942"/>
                <a:gd name="connsiteY133" fmla="*/ 1442697 h 1859983"/>
                <a:gd name="connsiteX134" fmla="*/ 159657 w 830942"/>
                <a:gd name="connsiteY134" fmla="*/ 1424554 h 1859983"/>
                <a:gd name="connsiteX135" fmla="*/ 152400 w 830942"/>
                <a:gd name="connsiteY135" fmla="*/ 1413668 h 1859983"/>
                <a:gd name="connsiteX136" fmla="*/ 137885 w 830942"/>
                <a:gd name="connsiteY136" fmla="*/ 1395525 h 1859983"/>
                <a:gd name="connsiteX137" fmla="*/ 134257 w 830942"/>
                <a:gd name="connsiteY137" fmla="*/ 1384640 h 1859983"/>
                <a:gd name="connsiteX138" fmla="*/ 127000 w 830942"/>
                <a:gd name="connsiteY138" fmla="*/ 1373754 h 1859983"/>
                <a:gd name="connsiteX139" fmla="*/ 112485 w 830942"/>
                <a:gd name="connsiteY139" fmla="*/ 1344725 h 1859983"/>
                <a:gd name="connsiteX140" fmla="*/ 101600 w 830942"/>
                <a:gd name="connsiteY140" fmla="*/ 1337468 h 1859983"/>
                <a:gd name="connsiteX141" fmla="*/ 94342 w 830942"/>
                <a:gd name="connsiteY141" fmla="*/ 1315697 h 1859983"/>
                <a:gd name="connsiteX142" fmla="*/ 87085 w 830942"/>
                <a:gd name="connsiteY142" fmla="*/ 1290297 h 1859983"/>
                <a:gd name="connsiteX143" fmla="*/ 79828 w 830942"/>
                <a:gd name="connsiteY143" fmla="*/ 1232240 h 1859983"/>
                <a:gd name="connsiteX144" fmla="*/ 76200 w 830942"/>
                <a:gd name="connsiteY144" fmla="*/ 1210468 h 1859983"/>
                <a:gd name="connsiteX145" fmla="*/ 68942 w 830942"/>
                <a:gd name="connsiteY145" fmla="*/ 1159668 h 1859983"/>
                <a:gd name="connsiteX146" fmla="*/ 61685 w 830942"/>
                <a:gd name="connsiteY146" fmla="*/ 1148783 h 1859983"/>
                <a:gd name="connsiteX147" fmla="*/ 54428 w 830942"/>
                <a:gd name="connsiteY147" fmla="*/ 1127011 h 1859983"/>
                <a:gd name="connsiteX148" fmla="*/ 50800 w 830942"/>
                <a:gd name="connsiteY148" fmla="*/ 1116125 h 1859983"/>
                <a:gd name="connsiteX149" fmla="*/ 43542 w 830942"/>
                <a:gd name="connsiteY149" fmla="*/ 1065325 h 1859983"/>
                <a:gd name="connsiteX150" fmla="*/ 39914 w 830942"/>
                <a:gd name="connsiteY150" fmla="*/ 1050811 h 1859983"/>
                <a:gd name="connsiteX151" fmla="*/ 32657 w 830942"/>
                <a:gd name="connsiteY151" fmla="*/ 1029040 h 1859983"/>
                <a:gd name="connsiteX152" fmla="*/ 29028 w 830942"/>
                <a:gd name="connsiteY152" fmla="*/ 1014525 h 1859983"/>
                <a:gd name="connsiteX153" fmla="*/ 21771 w 830942"/>
                <a:gd name="connsiteY153" fmla="*/ 989125 h 1859983"/>
                <a:gd name="connsiteX154" fmla="*/ 14514 w 830942"/>
                <a:gd name="connsiteY154" fmla="*/ 949211 h 1859983"/>
                <a:gd name="connsiteX155" fmla="*/ 10885 w 830942"/>
                <a:gd name="connsiteY155" fmla="*/ 934697 h 1859983"/>
                <a:gd name="connsiteX156" fmla="*/ 18142 w 830942"/>
                <a:gd name="connsiteY156" fmla="*/ 905668 h 1859983"/>
                <a:gd name="connsiteX157" fmla="*/ 25400 w 830942"/>
                <a:gd name="connsiteY157" fmla="*/ 898411 h 1859983"/>
                <a:gd name="connsiteX158" fmla="*/ 39914 w 830942"/>
                <a:gd name="connsiteY158" fmla="*/ 876640 h 1859983"/>
                <a:gd name="connsiteX159" fmla="*/ 47171 w 830942"/>
                <a:gd name="connsiteY159" fmla="*/ 865754 h 1859983"/>
                <a:gd name="connsiteX160" fmla="*/ 58057 w 830942"/>
                <a:gd name="connsiteY160" fmla="*/ 862125 h 1859983"/>
                <a:gd name="connsiteX161" fmla="*/ 76200 w 830942"/>
                <a:gd name="connsiteY161" fmla="*/ 843983 h 1859983"/>
                <a:gd name="connsiteX162" fmla="*/ 83457 w 830942"/>
                <a:gd name="connsiteY162" fmla="*/ 836725 h 1859983"/>
                <a:gd name="connsiteX163" fmla="*/ 90714 w 830942"/>
                <a:gd name="connsiteY163" fmla="*/ 825840 h 1859983"/>
                <a:gd name="connsiteX164" fmla="*/ 101600 w 830942"/>
                <a:gd name="connsiteY164" fmla="*/ 822211 h 1859983"/>
                <a:gd name="connsiteX165" fmla="*/ 112485 w 830942"/>
                <a:gd name="connsiteY165" fmla="*/ 814954 h 1859983"/>
                <a:gd name="connsiteX166" fmla="*/ 134257 w 830942"/>
                <a:gd name="connsiteY166" fmla="*/ 807697 h 1859983"/>
                <a:gd name="connsiteX167" fmla="*/ 145142 w 830942"/>
                <a:gd name="connsiteY167" fmla="*/ 804068 h 1859983"/>
                <a:gd name="connsiteX168" fmla="*/ 141514 w 830942"/>
                <a:gd name="connsiteY168" fmla="*/ 785925 h 1859983"/>
                <a:gd name="connsiteX169" fmla="*/ 119742 w 830942"/>
                <a:gd name="connsiteY169" fmla="*/ 771411 h 1859983"/>
                <a:gd name="connsiteX170" fmla="*/ 116114 w 830942"/>
                <a:gd name="connsiteY170" fmla="*/ 760525 h 1859983"/>
                <a:gd name="connsiteX171" fmla="*/ 105228 w 830942"/>
                <a:gd name="connsiteY171" fmla="*/ 756897 h 1859983"/>
                <a:gd name="connsiteX172" fmla="*/ 94342 w 830942"/>
                <a:gd name="connsiteY172" fmla="*/ 749640 h 1859983"/>
                <a:gd name="connsiteX173" fmla="*/ 87085 w 830942"/>
                <a:gd name="connsiteY173" fmla="*/ 738754 h 1859983"/>
                <a:gd name="connsiteX174" fmla="*/ 87085 w 830942"/>
                <a:gd name="connsiteY174" fmla="*/ 691583 h 1859983"/>
                <a:gd name="connsiteX175" fmla="*/ 94342 w 830942"/>
                <a:gd name="connsiteY175" fmla="*/ 684325 h 1859983"/>
                <a:gd name="connsiteX176" fmla="*/ 116114 w 830942"/>
                <a:gd name="connsiteY176" fmla="*/ 677068 h 1859983"/>
                <a:gd name="connsiteX177" fmla="*/ 123371 w 830942"/>
                <a:gd name="connsiteY177" fmla="*/ 655297 h 1859983"/>
                <a:gd name="connsiteX178" fmla="*/ 130628 w 830942"/>
                <a:gd name="connsiteY178" fmla="*/ 644411 h 1859983"/>
                <a:gd name="connsiteX179" fmla="*/ 134257 w 830942"/>
                <a:gd name="connsiteY179" fmla="*/ 633525 h 1859983"/>
                <a:gd name="connsiteX180" fmla="*/ 152400 w 830942"/>
                <a:gd name="connsiteY180" fmla="*/ 615383 h 1859983"/>
                <a:gd name="connsiteX181" fmla="*/ 159657 w 830942"/>
                <a:gd name="connsiteY181" fmla="*/ 608125 h 1859983"/>
                <a:gd name="connsiteX182" fmla="*/ 156028 w 830942"/>
                <a:gd name="connsiteY182" fmla="*/ 597240 h 1859983"/>
                <a:gd name="connsiteX183" fmla="*/ 148771 w 830942"/>
                <a:gd name="connsiteY183" fmla="*/ 586354 h 1859983"/>
                <a:gd name="connsiteX184" fmla="*/ 152400 w 830942"/>
                <a:gd name="connsiteY184" fmla="*/ 557325 h 1859983"/>
                <a:gd name="connsiteX185" fmla="*/ 166914 w 830942"/>
                <a:gd name="connsiteY185" fmla="*/ 535554 h 1859983"/>
                <a:gd name="connsiteX186" fmla="*/ 156028 w 830942"/>
                <a:gd name="connsiteY186" fmla="*/ 510154 h 1859983"/>
                <a:gd name="connsiteX187" fmla="*/ 145142 w 830942"/>
                <a:gd name="connsiteY187" fmla="*/ 506525 h 1859983"/>
                <a:gd name="connsiteX188" fmla="*/ 134257 w 830942"/>
                <a:gd name="connsiteY188" fmla="*/ 484754 h 1859983"/>
                <a:gd name="connsiteX189" fmla="*/ 123371 w 830942"/>
                <a:gd name="connsiteY189" fmla="*/ 441211 h 1859983"/>
                <a:gd name="connsiteX190" fmla="*/ 119742 w 830942"/>
                <a:gd name="connsiteY190" fmla="*/ 423068 h 1859983"/>
                <a:gd name="connsiteX191" fmla="*/ 112485 w 830942"/>
                <a:gd name="connsiteY191" fmla="*/ 401297 h 1859983"/>
                <a:gd name="connsiteX192" fmla="*/ 101600 w 830942"/>
                <a:gd name="connsiteY192" fmla="*/ 379525 h 1859983"/>
                <a:gd name="connsiteX193" fmla="*/ 94342 w 830942"/>
                <a:gd name="connsiteY193" fmla="*/ 372268 h 1859983"/>
                <a:gd name="connsiteX194" fmla="*/ 61685 w 830942"/>
                <a:gd name="connsiteY194" fmla="*/ 361383 h 1859983"/>
                <a:gd name="connsiteX195" fmla="*/ 39914 w 830942"/>
                <a:gd name="connsiteY195" fmla="*/ 354125 h 1859983"/>
                <a:gd name="connsiteX196" fmla="*/ 21771 w 830942"/>
                <a:gd name="connsiteY196" fmla="*/ 350497 h 1859983"/>
                <a:gd name="connsiteX197" fmla="*/ 0 w 830942"/>
                <a:gd name="connsiteY197" fmla="*/ 343240 h 1859983"/>
                <a:gd name="connsiteX198" fmla="*/ 3628 w 830942"/>
                <a:gd name="connsiteY198" fmla="*/ 321468 h 1859983"/>
                <a:gd name="connsiteX199" fmla="*/ 21771 w 830942"/>
                <a:gd name="connsiteY199" fmla="*/ 317840 h 1859983"/>
                <a:gd name="connsiteX200" fmla="*/ 43542 w 830942"/>
                <a:gd name="connsiteY200" fmla="*/ 310583 h 1859983"/>
                <a:gd name="connsiteX201" fmla="*/ 54428 w 830942"/>
                <a:gd name="connsiteY201" fmla="*/ 306954 h 1859983"/>
                <a:gd name="connsiteX202" fmla="*/ 65314 w 830942"/>
                <a:gd name="connsiteY202" fmla="*/ 303325 h 1859983"/>
                <a:gd name="connsiteX203" fmla="*/ 72571 w 830942"/>
                <a:gd name="connsiteY203" fmla="*/ 292440 h 1859983"/>
                <a:gd name="connsiteX204" fmla="*/ 76200 w 830942"/>
                <a:gd name="connsiteY204" fmla="*/ 281554 h 1859983"/>
                <a:gd name="connsiteX205" fmla="*/ 87085 w 830942"/>
                <a:gd name="connsiteY205" fmla="*/ 274297 h 1859983"/>
                <a:gd name="connsiteX206" fmla="*/ 94342 w 830942"/>
                <a:gd name="connsiteY206" fmla="*/ 263411 h 1859983"/>
                <a:gd name="connsiteX207" fmla="*/ 101600 w 830942"/>
                <a:gd name="connsiteY207" fmla="*/ 256154 h 1859983"/>
                <a:gd name="connsiteX208" fmla="*/ 108857 w 830942"/>
                <a:gd name="connsiteY208" fmla="*/ 234383 h 1859983"/>
                <a:gd name="connsiteX209" fmla="*/ 116114 w 830942"/>
                <a:gd name="connsiteY209" fmla="*/ 212611 h 1859983"/>
                <a:gd name="connsiteX210" fmla="*/ 119742 w 830942"/>
                <a:gd name="connsiteY210" fmla="*/ 201725 h 1859983"/>
                <a:gd name="connsiteX211" fmla="*/ 124619 w 830942"/>
                <a:gd name="connsiteY211" fmla="*/ 187324 h 1859983"/>
                <a:gd name="connsiteX212" fmla="*/ 136865 w 830942"/>
                <a:gd name="connsiteY212" fmla="*/ 175531 h 1859983"/>
                <a:gd name="connsiteX213" fmla="*/ 154895 w 830942"/>
                <a:gd name="connsiteY213" fmla="*/ 176779 h 1859983"/>
                <a:gd name="connsiteX214" fmla="*/ 170542 w 830942"/>
                <a:gd name="connsiteY214" fmla="*/ 183583 h 1859983"/>
                <a:gd name="connsiteX215" fmla="*/ 187551 w 830942"/>
                <a:gd name="connsiteY215" fmla="*/ 169181 h 1859983"/>
                <a:gd name="connsiteX216" fmla="*/ 194808 w 830942"/>
                <a:gd name="connsiteY216" fmla="*/ 158296 h 1859983"/>
                <a:gd name="connsiteX217" fmla="*/ 206828 w 830942"/>
                <a:gd name="connsiteY217" fmla="*/ 143668 h 1859983"/>
                <a:gd name="connsiteX218" fmla="*/ 203200 w 830942"/>
                <a:gd name="connsiteY218" fmla="*/ 118268 h 1859983"/>
                <a:gd name="connsiteX219" fmla="*/ 195942 w 830942"/>
                <a:gd name="connsiteY219" fmla="*/ 96497 h 1859983"/>
                <a:gd name="connsiteX220" fmla="*/ 188685 w 830942"/>
                <a:gd name="connsiteY220" fmla="*/ 74725 h 1859983"/>
                <a:gd name="connsiteX221" fmla="*/ 185057 w 830942"/>
                <a:gd name="connsiteY221" fmla="*/ 63840 h 1859983"/>
                <a:gd name="connsiteX222" fmla="*/ 170542 w 830942"/>
                <a:gd name="connsiteY222" fmla="*/ 42068 h 1859983"/>
                <a:gd name="connsiteX223" fmla="*/ 164646 w 830942"/>
                <a:gd name="connsiteY223" fmla="*/ 12018 h 1859983"/>
                <a:gd name="connsiteX224" fmla="*/ 195942 w 830942"/>
                <a:gd name="connsiteY224" fmla="*/ 0 h 1859983"/>
                <a:gd name="connsiteX225" fmla="*/ 254000 w 830942"/>
                <a:gd name="connsiteY225" fmla="*/ 27554 h 1859983"/>
                <a:gd name="connsiteX226" fmla="*/ 238464 w 830942"/>
                <a:gd name="connsiteY226" fmla="*/ 3629 h 1859983"/>
                <a:gd name="connsiteX0" fmla="*/ 238464 w 830942"/>
                <a:gd name="connsiteY0" fmla="*/ 3629 h 1859983"/>
                <a:gd name="connsiteX1" fmla="*/ 272142 w 830942"/>
                <a:gd name="connsiteY1" fmla="*/ 23925 h 1859983"/>
                <a:gd name="connsiteX2" fmla="*/ 297542 w 830942"/>
                <a:gd name="connsiteY2" fmla="*/ 27554 h 1859983"/>
                <a:gd name="connsiteX3" fmla="*/ 293914 w 830942"/>
                <a:gd name="connsiteY3" fmla="*/ 38440 h 1859983"/>
                <a:gd name="connsiteX4" fmla="*/ 286657 w 830942"/>
                <a:gd name="connsiteY4" fmla="*/ 49325 h 1859983"/>
                <a:gd name="connsiteX5" fmla="*/ 290285 w 830942"/>
                <a:gd name="connsiteY5" fmla="*/ 63840 h 1859983"/>
                <a:gd name="connsiteX6" fmla="*/ 301171 w 830942"/>
                <a:gd name="connsiteY6" fmla="*/ 67468 h 1859983"/>
                <a:gd name="connsiteX7" fmla="*/ 304800 w 830942"/>
                <a:gd name="connsiteY7" fmla="*/ 96497 h 1859983"/>
                <a:gd name="connsiteX8" fmla="*/ 308428 w 830942"/>
                <a:gd name="connsiteY8" fmla="*/ 107383 h 1859983"/>
                <a:gd name="connsiteX9" fmla="*/ 304800 w 830942"/>
                <a:gd name="connsiteY9" fmla="*/ 118268 h 1859983"/>
                <a:gd name="connsiteX10" fmla="*/ 312057 w 830942"/>
                <a:gd name="connsiteY10" fmla="*/ 147297 h 1859983"/>
                <a:gd name="connsiteX11" fmla="*/ 319314 w 830942"/>
                <a:gd name="connsiteY11" fmla="*/ 194468 h 1859983"/>
                <a:gd name="connsiteX12" fmla="*/ 315685 w 830942"/>
                <a:gd name="connsiteY12" fmla="*/ 212611 h 1859983"/>
                <a:gd name="connsiteX13" fmla="*/ 301171 w 830942"/>
                <a:gd name="connsiteY13" fmla="*/ 234383 h 1859983"/>
                <a:gd name="connsiteX14" fmla="*/ 297542 w 830942"/>
                <a:gd name="connsiteY14" fmla="*/ 245268 h 1859983"/>
                <a:gd name="connsiteX15" fmla="*/ 315685 w 830942"/>
                <a:gd name="connsiteY15" fmla="*/ 299697 h 1859983"/>
                <a:gd name="connsiteX16" fmla="*/ 319314 w 830942"/>
                <a:gd name="connsiteY16" fmla="*/ 310583 h 1859983"/>
                <a:gd name="connsiteX17" fmla="*/ 351971 w 830942"/>
                <a:gd name="connsiteY17" fmla="*/ 328725 h 1859983"/>
                <a:gd name="connsiteX18" fmla="*/ 362857 w 830942"/>
                <a:gd name="connsiteY18" fmla="*/ 335983 h 1859983"/>
                <a:gd name="connsiteX19" fmla="*/ 381000 w 830942"/>
                <a:gd name="connsiteY19" fmla="*/ 354125 h 1859983"/>
                <a:gd name="connsiteX20" fmla="*/ 391885 w 830942"/>
                <a:gd name="connsiteY20" fmla="*/ 357754 h 1859983"/>
                <a:gd name="connsiteX21" fmla="*/ 395514 w 830942"/>
                <a:gd name="connsiteY21" fmla="*/ 368640 h 1859983"/>
                <a:gd name="connsiteX22" fmla="*/ 417285 w 830942"/>
                <a:gd name="connsiteY22" fmla="*/ 383154 h 1859983"/>
                <a:gd name="connsiteX23" fmla="*/ 420914 w 830942"/>
                <a:gd name="connsiteY23" fmla="*/ 394040 h 1859983"/>
                <a:gd name="connsiteX24" fmla="*/ 439057 w 830942"/>
                <a:gd name="connsiteY24" fmla="*/ 412183 h 1859983"/>
                <a:gd name="connsiteX25" fmla="*/ 446314 w 830942"/>
                <a:gd name="connsiteY25" fmla="*/ 426697 h 1859983"/>
                <a:gd name="connsiteX26" fmla="*/ 468085 w 830942"/>
                <a:gd name="connsiteY26" fmla="*/ 430325 h 1859983"/>
                <a:gd name="connsiteX27" fmla="*/ 511628 w 830942"/>
                <a:gd name="connsiteY27" fmla="*/ 441211 h 1859983"/>
                <a:gd name="connsiteX28" fmla="*/ 533400 w 830942"/>
                <a:gd name="connsiteY28" fmla="*/ 455725 h 1859983"/>
                <a:gd name="connsiteX29" fmla="*/ 547914 w 830942"/>
                <a:gd name="connsiteY29" fmla="*/ 459354 h 1859983"/>
                <a:gd name="connsiteX30" fmla="*/ 558800 w 830942"/>
                <a:gd name="connsiteY30" fmla="*/ 462983 h 1859983"/>
                <a:gd name="connsiteX31" fmla="*/ 616857 w 830942"/>
                <a:gd name="connsiteY31" fmla="*/ 466611 h 1859983"/>
                <a:gd name="connsiteX32" fmla="*/ 631371 w 830942"/>
                <a:gd name="connsiteY32" fmla="*/ 510154 h 1859983"/>
                <a:gd name="connsiteX33" fmla="*/ 642257 w 830942"/>
                <a:gd name="connsiteY33" fmla="*/ 513783 h 1859983"/>
                <a:gd name="connsiteX34" fmla="*/ 653142 w 830942"/>
                <a:gd name="connsiteY34" fmla="*/ 535554 h 1859983"/>
                <a:gd name="connsiteX35" fmla="*/ 649514 w 830942"/>
                <a:gd name="connsiteY35" fmla="*/ 553697 h 1859983"/>
                <a:gd name="connsiteX36" fmla="*/ 642257 w 830942"/>
                <a:gd name="connsiteY36" fmla="*/ 564583 h 1859983"/>
                <a:gd name="connsiteX37" fmla="*/ 645885 w 830942"/>
                <a:gd name="connsiteY37" fmla="*/ 575468 h 1859983"/>
                <a:gd name="connsiteX38" fmla="*/ 656771 w 830942"/>
                <a:gd name="connsiteY38" fmla="*/ 582725 h 1859983"/>
                <a:gd name="connsiteX39" fmla="*/ 660400 w 830942"/>
                <a:gd name="connsiteY39" fmla="*/ 615383 h 1859983"/>
                <a:gd name="connsiteX40" fmla="*/ 674914 w 830942"/>
                <a:gd name="connsiteY40" fmla="*/ 619011 h 1859983"/>
                <a:gd name="connsiteX41" fmla="*/ 685800 w 830942"/>
                <a:gd name="connsiteY41" fmla="*/ 622640 h 1859983"/>
                <a:gd name="connsiteX42" fmla="*/ 685800 w 830942"/>
                <a:gd name="connsiteY42" fmla="*/ 655297 h 1859983"/>
                <a:gd name="connsiteX43" fmla="*/ 678542 w 830942"/>
                <a:gd name="connsiteY43" fmla="*/ 662554 h 1859983"/>
                <a:gd name="connsiteX44" fmla="*/ 674914 w 830942"/>
                <a:gd name="connsiteY44" fmla="*/ 673440 h 1859983"/>
                <a:gd name="connsiteX45" fmla="*/ 682171 w 830942"/>
                <a:gd name="connsiteY45" fmla="*/ 695211 h 1859983"/>
                <a:gd name="connsiteX46" fmla="*/ 678542 w 830942"/>
                <a:gd name="connsiteY46" fmla="*/ 742383 h 1859983"/>
                <a:gd name="connsiteX47" fmla="*/ 674914 w 830942"/>
                <a:gd name="connsiteY47" fmla="*/ 753268 h 1859983"/>
                <a:gd name="connsiteX48" fmla="*/ 667657 w 830942"/>
                <a:gd name="connsiteY48" fmla="*/ 796811 h 1859983"/>
                <a:gd name="connsiteX49" fmla="*/ 678542 w 830942"/>
                <a:gd name="connsiteY49" fmla="*/ 804068 h 1859983"/>
                <a:gd name="connsiteX50" fmla="*/ 696685 w 830942"/>
                <a:gd name="connsiteY50" fmla="*/ 807697 h 1859983"/>
                <a:gd name="connsiteX51" fmla="*/ 703942 w 830942"/>
                <a:gd name="connsiteY51" fmla="*/ 818583 h 1859983"/>
                <a:gd name="connsiteX52" fmla="*/ 714828 w 830942"/>
                <a:gd name="connsiteY52" fmla="*/ 843983 h 1859983"/>
                <a:gd name="connsiteX53" fmla="*/ 736600 w 830942"/>
                <a:gd name="connsiteY53" fmla="*/ 858497 h 1859983"/>
                <a:gd name="connsiteX54" fmla="*/ 772885 w 830942"/>
                <a:gd name="connsiteY54" fmla="*/ 858497 h 1859983"/>
                <a:gd name="connsiteX55" fmla="*/ 780142 w 830942"/>
                <a:gd name="connsiteY55" fmla="*/ 869383 h 1859983"/>
                <a:gd name="connsiteX56" fmla="*/ 801914 w 830942"/>
                <a:gd name="connsiteY56" fmla="*/ 873011 h 1859983"/>
                <a:gd name="connsiteX57" fmla="*/ 809171 w 830942"/>
                <a:gd name="connsiteY57" fmla="*/ 894783 h 1859983"/>
                <a:gd name="connsiteX58" fmla="*/ 830942 w 830942"/>
                <a:gd name="connsiteY58" fmla="*/ 902040 h 1859983"/>
                <a:gd name="connsiteX59" fmla="*/ 827314 w 830942"/>
                <a:gd name="connsiteY59" fmla="*/ 931068 h 1859983"/>
                <a:gd name="connsiteX60" fmla="*/ 798285 w 830942"/>
                <a:gd name="connsiteY60" fmla="*/ 941954 h 1859983"/>
                <a:gd name="connsiteX61" fmla="*/ 783771 w 830942"/>
                <a:gd name="connsiteY61" fmla="*/ 963725 h 1859983"/>
                <a:gd name="connsiteX62" fmla="*/ 776514 w 830942"/>
                <a:gd name="connsiteY62" fmla="*/ 970983 h 1859983"/>
                <a:gd name="connsiteX63" fmla="*/ 758371 w 830942"/>
                <a:gd name="connsiteY63" fmla="*/ 989125 h 1859983"/>
                <a:gd name="connsiteX64" fmla="*/ 751114 w 830942"/>
                <a:gd name="connsiteY64" fmla="*/ 1043554 h 1859983"/>
                <a:gd name="connsiteX65" fmla="*/ 754742 w 830942"/>
                <a:gd name="connsiteY65" fmla="*/ 1054440 h 1859983"/>
                <a:gd name="connsiteX66" fmla="*/ 769257 w 830942"/>
                <a:gd name="connsiteY66" fmla="*/ 1072583 h 1859983"/>
                <a:gd name="connsiteX67" fmla="*/ 776514 w 830942"/>
                <a:gd name="connsiteY67" fmla="*/ 1094354 h 1859983"/>
                <a:gd name="connsiteX68" fmla="*/ 780142 w 830942"/>
                <a:gd name="connsiteY68" fmla="*/ 1105240 h 1859983"/>
                <a:gd name="connsiteX69" fmla="*/ 769257 w 830942"/>
                <a:gd name="connsiteY69" fmla="*/ 1108868 h 1859983"/>
                <a:gd name="connsiteX70" fmla="*/ 762000 w 830942"/>
                <a:gd name="connsiteY70" fmla="*/ 1119754 h 1859983"/>
                <a:gd name="connsiteX71" fmla="*/ 754742 w 830942"/>
                <a:gd name="connsiteY71" fmla="*/ 1145154 h 1859983"/>
                <a:gd name="connsiteX72" fmla="*/ 747485 w 830942"/>
                <a:gd name="connsiteY72" fmla="*/ 1156040 h 1859983"/>
                <a:gd name="connsiteX73" fmla="*/ 736600 w 830942"/>
                <a:gd name="connsiteY73" fmla="*/ 1221354 h 1859983"/>
                <a:gd name="connsiteX74" fmla="*/ 718457 w 830942"/>
                <a:gd name="connsiteY74" fmla="*/ 1257640 h 1859983"/>
                <a:gd name="connsiteX75" fmla="*/ 678542 w 830942"/>
                <a:gd name="connsiteY75" fmla="*/ 1261268 h 1859983"/>
                <a:gd name="connsiteX76" fmla="*/ 660400 w 830942"/>
                <a:gd name="connsiteY76" fmla="*/ 1293925 h 1859983"/>
                <a:gd name="connsiteX77" fmla="*/ 653142 w 830942"/>
                <a:gd name="connsiteY77" fmla="*/ 1348354 h 1859983"/>
                <a:gd name="connsiteX78" fmla="*/ 645885 w 830942"/>
                <a:gd name="connsiteY78" fmla="*/ 1370125 h 1859983"/>
                <a:gd name="connsiteX79" fmla="*/ 638628 w 830942"/>
                <a:gd name="connsiteY79" fmla="*/ 1381011 h 1859983"/>
                <a:gd name="connsiteX80" fmla="*/ 631371 w 830942"/>
                <a:gd name="connsiteY80" fmla="*/ 1402783 h 1859983"/>
                <a:gd name="connsiteX81" fmla="*/ 627742 w 830942"/>
                <a:gd name="connsiteY81" fmla="*/ 1417297 h 1859983"/>
                <a:gd name="connsiteX82" fmla="*/ 609600 w 830942"/>
                <a:gd name="connsiteY82" fmla="*/ 1439068 h 1859983"/>
                <a:gd name="connsiteX83" fmla="*/ 591457 w 830942"/>
                <a:gd name="connsiteY83" fmla="*/ 1468097 h 1859983"/>
                <a:gd name="connsiteX84" fmla="*/ 584200 w 830942"/>
                <a:gd name="connsiteY84" fmla="*/ 1478983 h 1859983"/>
                <a:gd name="connsiteX85" fmla="*/ 576942 w 830942"/>
                <a:gd name="connsiteY85" fmla="*/ 1486240 h 1859983"/>
                <a:gd name="connsiteX86" fmla="*/ 573314 w 830942"/>
                <a:gd name="connsiteY86" fmla="*/ 1504383 h 1859983"/>
                <a:gd name="connsiteX87" fmla="*/ 569685 w 830942"/>
                <a:gd name="connsiteY87" fmla="*/ 1515268 h 1859983"/>
                <a:gd name="connsiteX88" fmla="*/ 566057 w 830942"/>
                <a:gd name="connsiteY88" fmla="*/ 1533411 h 1859983"/>
                <a:gd name="connsiteX89" fmla="*/ 551542 w 830942"/>
                <a:gd name="connsiteY89" fmla="*/ 1555183 h 1859983"/>
                <a:gd name="connsiteX90" fmla="*/ 551542 w 830942"/>
                <a:gd name="connsiteY90" fmla="*/ 1576954 h 1859983"/>
                <a:gd name="connsiteX91" fmla="*/ 562428 w 830942"/>
                <a:gd name="connsiteY91" fmla="*/ 1580583 h 1859983"/>
                <a:gd name="connsiteX92" fmla="*/ 562428 w 830942"/>
                <a:gd name="connsiteY92" fmla="*/ 1620497 h 1859983"/>
                <a:gd name="connsiteX93" fmla="*/ 558800 w 830942"/>
                <a:gd name="connsiteY93" fmla="*/ 1635011 h 1859983"/>
                <a:gd name="connsiteX94" fmla="*/ 551542 w 830942"/>
                <a:gd name="connsiteY94" fmla="*/ 1642268 h 1859983"/>
                <a:gd name="connsiteX95" fmla="*/ 537028 w 830942"/>
                <a:gd name="connsiteY95" fmla="*/ 1664040 h 1859983"/>
                <a:gd name="connsiteX96" fmla="*/ 533400 w 830942"/>
                <a:gd name="connsiteY96" fmla="*/ 1674925 h 1859983"/>
                <a:gd name="connsiteX97" fmla="*/ 511628 w 830942"/>
                <a:gd name="connsiteY97" fmla="*/ 1682183 h 1859983"/>
                <a:gd name="connsiteX98" fmla="*/ 478971 w 830942"/>
                <a:gd name="connsiteY98" fmla="*/ 1689440 h 1859983"/>
                <a:gd name="connsiteX99" fmla="*/ 449942 w 830942"/>
                <a:gd name="connsiteY99" fmla="*/ 1711211 h 1859983"/>
                <a:gd name="connsiteX100" fmla="*/ 424542 w 830942"/>
                <a:gd name="connsiteY100" fmla="*/ 1740240 h 1859983"/>
                <a:gd name="connsiteX101" fmla="*/ 391885 w 830942"/>
                <a:gd name="connsiteY101" fmla="*/ 1751125 h 1859983"/>
                <a:gd name="connsiteX102" fmla="*/ 381000 w 830942"/>
                <a:gd name="connsiteY102" fmla="*/ 1754754 h 1859983"/>
                <a:gd name="connsiteX103" fmla="*/ 351971 w 830942"/>
                <a:gd name="connsiteY103" fmla="*/ 1783783 h 1859983"/>
                <a:gd name="connsiteX104" fmla="*/ 341085 w 830942"/>
                <a:gd name="connsiteY104" fmla="*/ 1794668 h 1859983"/>
                <a:gd name="connsiteX105" fmla="*/ 315685 w 830942"/>
                <a:gd name="connsiteY105" fmla="*/ 1823697 h 1859983"/>
                <a:gd name="connsiteX106" fmla="*/ 312057 w 830942"/>
                <a:gd name="connsiteY106" fmla="*/ 1834583 h 1859983"/>
                <a:gd name="connsiteX107" fmla="*/ 304800 w 830942"/>
                <a:gd name="connsiteY107" fmla="*/ 1845468 h 1859983"/>
                <a:gd name="connsiteX108" fmla="*/ 301171 w 830942"/>
                <a:gd name="connsiteY108" fmla="*/ 1859983 h 1859983"/>
                <a:gd name="connsiteX109" fmla="*/ 293914 w 830942"/>
                <a:gd name="connsiteY109" fmla="*/ 1852725 h 1859983"/>
                <a:gd name="connsiteX110" fmla="*/ 286657 w 830942"/>
                <a:gd name="connsiteY110" fmla="*/ 1830954 h 1859983"/>
                <a:gd name="connsiteX111" fmla="*/ 272142 w 830942"/>
                <a:gd name="connsiteY111" fmla="*/ 1812811 h 1859983"/>
                <a:gd name="connsiteX112" fmla="*/ 268514 w 830942"/>
                <a:gd name="connsiteY112" fmla="*/ 1801925 h 1859983"/>
                <a:gd name="connsiteX113" fmla="*/ 257628 w 830942"/>
                <a:gd name="connsiteY113" fmla="*/ 1780154 h 1859983"/>
                <a:gd name="connsiteX114" fmla="*/ 254000 w 830942"/>
                <a:gd name="connsiteY114" fmla="*/ 1747497 h 1859983"/>
                <a:gd name="connsiteX115" fmla="*/ 235857 w 830942"/>
                <a:gd name="connsiteY115" fmla="*/ 1653154 h 1859983"/>
                <a:gd name="connsiteX116" fmla="*/ 224971 w 830942"/>
                <a:gd name="connsiteY116" fmla="*/ 1645897 h 1859983"/>
                <a:gd name="connsiteX117" fmla="*/ 206828 w 830942"/>
                <a:gd name="connsiteY117" fmla="*/ 1627754 h 1859983"/>
                <a:gd name="connsiteX118" fmla="*/ 188685 w 830942"/>
                <a:gd name="connsiteY118" fmla="*/ 1609611 h 1859983"/>
                <a:gd name="connsiteX119" fmla="*/ 185057 w 830942"/>
                <a:gd name="connsiteY119" fmla="*/ 1598725 h 1859983"/>
                <a:gd name="connsiteX120" fmla="*/ 174171 w 830942"/>
                <a:gd name="connsiteY120" fmla="*/ 1591468 h 1859983"/>
                <a:gd name="connsiteX121" fmla="*/ 206828 w 830942"/>
                <a:gd name="connsiteY121" fmla="*/ 1573325 h 1859983"/>
                <a:gd name="connsiteX122" fmla="*/ 221342 w 830942"/>
                <a:gd name="connsiteY122" fmla="*/ 1551554 h 1859983"/>
                <a:gd name="connsiteX123" fmla="*/ 228600 w 830942"/>
                <a:gd name="connsiteY123" fmla="*/ 1544297 h 1859983"/>
                <a:gd name="connsiteX124" fmla="*/ 250371 w 830942"/>
                <a:gd name="connsiteY124" fmla="*/ 1537040 h 1859983"/>
                <a:gd name="connsiteX125" fmla="*/ 268514 w 830942"/>
                <a:gd name="connsiteY125" fmla="*/ 1522525 h 1859983"/>
                <a:gd name="connsiteX126" fmla="*/ 272142 w 830942"/>
                <a:gd name="connsiteY126" fmla="*/ 1511640 h 1859983"/>
                <a:gd name="connsiteX127" fmla="*/ 268514 w 830942"/>
                <a:gd name="connsiteY127" fmla="*/ 1493497 h 1859983"/>
                <a:gd name="connsiteX128" fmla="*/ 235857 w 830942"/>
                <a:gd name="connsiteY128" fmla="*/ 1489868 h 1859983"/>
                <a:gd name="connsiteX129" fmla="*/ 214085 w 830942"/>
                <a:gd name="connsiteY129" fmla="*/ 1486240 h 1859983"/>
                <a:gd name="connsiteX130" fmla="*/ 206828 w 830942"/>
                <a:gd name="connsiteY130" fmla="*/ 1475354 h 1859983"/>
                <a:gd name="connsiteX131" fmla="*/ 195942 w 830942"/>
                <a:gd name="connsiteY131" fmla="*/ 1468097 h 1859983"/>
                <a:gd name="connsiteX132" fmla="*/ 185057 w 830942"/>
                <a:gd name="connsiteY132" fmla="*/ 1446325 h 1859983"/>
                <a:gd name="connsiteX133" fmla="*/ 174171 w 830942"/>
                <a:gd name="connsiteY133" fmla="*/ 1442697 h 1859983"/>
                <a:gd name="connsiteX134" fmla="*/ 159657 w 830942"/>
                <a:gd name="connsiteY134" fmla="*/ 1424554 h 1859983"/>
                <a:gd name="connsiteX135" fmla="*/ 152400 w 830942"/>
                <a:gd name="connsiteY135" fmla="*/ 1413668 h 1859983"/>
                <a:gd name="connsiteX136" fmla="*/ 137885 w 830942"/>
                <a:gd name="connsiteY136" fmla="*/ 1395525 h 1859983"/>
                <a:gd name="connsiteX137" fmla="*/ 134257 w 830942"/>
                <a:gd name="connsiteY137" fmla="*/ 1384640 h 1859983"/>
                <a:gd name="connsiteX138" fmla="*/ 127000 w 830942"/>
                <a:gd name="connsiteY138" fmla="*/ 1373754 h 1859983"/>
                <a:gd name="connsiteX139" fmla="*/ 112485 w 830942"/>
                <a:gd name="connsiteY139" fmla="*/ 1344725 h 1859983"/>
                <a:gd name="connsiteX140" fmla="*/ 101600 w 830942"/>
                <a:gd name="connsiteY140" fmla="*/ 1337468 h 1859983"/>
                <a:gd name="connsiteX141" fmla="*/ 94342 w 830942"/>
                <a:gd name="connsiteY141" fmla="*/ 1315697 h 1859983"/>
                <a:gd name="connsiteX142" fmla="*/ 87085 w 830942"/>
                <a:gd name="connsiteY142" fmla="*/ 1290297 h 1859983"/>
                <a:gd name="connsiteX143" fmla="*/ 79828 w 830942"/>
                <a:gd name="connsiteY143" fmla="*/ 1232240 h 1859983"/>
                <a:gd name="connsiteX144" fmla="*/ 76200 w 830942"/>
                <a:gd name="connsiteY144" fmla="*/ 1210468 h 1859983"/>
                <a:gd name="connsiteX145" fmla="*/ 68942 w 830942"/>
                <a:gd name="connsiteY145" fmla="*/ 1159668 h 1859983"/>
                <a:gd name="connsiteX146" fmla="*/ 61685 w 830942"/>
                <a:gd name="connsiteY146" fmla="*/ 1148783 h 1859983"/>
                <a:gd name="connsiteX147" fmla="*/ 54428 w 830942"/>
                <a:gd name="connsiteY147" fmla="*/ 1127011 h 1859983"/>
                <a:gd name="connsiteX148" fmla="*/ 50800 w 830942"/>
                <a:gd name="connsiteY148" fmla="*/ 1116125 h 1859983"/>
                <a:gd name="connsiteX149" fmla="*/ 43542 w 830942"/>
                <a:gd name="connsiteY149" fmla="*/ 1065325 h 1859983"/>
                <a:gd name="connsiteX150" fmla="*/ 39914 w 830942"/>
                <a:gd name="connsiteY150" fmla="*/ 1050811 h 1859983"/>
                <a:gd name="connsiteX151" fmla="*/ 32657 w 830942"/>
                <a:gd name="connsiteY151" fmla="*/ 1029040 h 1859983"/>
                <a:gd name="connsiteX152" fmla="*/ 29028 w 830942"/>
                <a:gd name="connsiteY152" fmla="*/ 1014525 h 1859983"/>
                <a:gd name="connsiteX153" fmla="*/ 21771 w 830942"/>
                <a:gd name="connsiteY153" fmla="*/ 989125 h 1859983"/>
                <a:gd name="connsiteX154" fmla="*/ 14514 w 830942"/>
                <a:gd name="connsiteY154" fmla="*/ 949211 h 1859983"/>
                <a:gd name="connsiteX155" fmla="*/ 10885 w 830942"/>
                <a:gd name="connsiteY155" fmla="*/ 934697 h 1859983"/>
                <a:gd name="connsiteX156" fmla="*/ 18142 w 830942"/>
                <a:gd name="connsiteY156" fmla="*/ 905668 h 1859983"/>
                <a:gd name="connsiteX157" fmla="*/ 25400 w 830942"/>
                <a:gd name="connsiteY157" fmla="*/ 898411 h 1859983"/>
                <a:gd name="connsiteX158" fmla="*/ 39914 w 830942"/>
                <a:gd name="connsiteY158" fmla="*/ 876640 h 1859983"/>
                <a:gd name="connsiteX159" fmla="*/ 47171 w 830942"/>
                <a:gd name="connsiteY159" fmla="*/ 865754 h 1859983"/>
                <a:gd name="connsiteX160" fmla="*/ 58057 w 830942"/>
                <a:gd name="connsiteY160" fmla="*/ 862125 h 1859983"/>
                <a:gd name="connsiteX161" fmla="*/ 76200 w 830942"/>
                <a:gd name="connsiteY161" fmla="*/ 843983 h 1859983"/>
                <a:gd name="connsiteX162" fmla="*/ 83457 w 830942"/>
                <a:gd name="connsiteY162" fmla="*/ 836725 h 1859983"/>
                <a:gd name="connsiteX163" fmla="*/ 90714 w 830942"/>
                <a:gd name="connsiteY163" fmla="*/ 825840 h 1859983"/>
                <a:gd name="connsiteX164" fmla="*/ 101600 w 830942"/>
                <a:gd name="connsiteY164" fmla="*/ 822211 h 1859983"/>
                <a:gd name="connsiteX165" fmla="*/ 112485 w 830942"/>
                <a:gd name="connsiteY165" fmla="*/ 814954 h 1859983"/>
                <a:gd name="connsiteX166" fmla="*/ 134257 w 830942"/>
                <a:gd name="connsiteY166" fmla="*/ 807697 h 1859983"/>
                <a:gd name="connsiteX167" fmla="*/ 145142 w 830942"/>
                <a:gd name="connsiteY167" fmla="*/ 804068 h 1859983"/>
                <a:gd name="connsiteX168" fmla="*/ 141514 w 830942"/>
                <a:gd name="connsiteY168" fmla="*/ 785925 h 1859983"/>
                <a:gd name="connsiteX169" fmla="*/ 119742 w 830942"/>
                <a:gd name="connsiteY169" fmla="*/ 771411 h 1859983"/>
                <a:gd name="connsiteX170" fmla="*/ 116114 w 830942"/>
                <a:gd name="connsiteY170" fmla="*/ 760525 h 1859983"/>
                <a:gd name="connsiteX171" fmla="*/ 105228 w 830942"/>
                <a:gd name="connsiteY171" fmla="*/ 756897 h 1859983"/>
                <a:gd name="connsiteX172" fmla="*/ 94342 w 830942"/>
                <a:gd name="connsiteY172" fmla="*/ 749640 h 1859983"/>
                <a:gd name="connsiteX173" fmla="*/ 87085 w 830942"/>
                <a:gd name="connsiteY173" fmla="*/ 738754 h 1859983"/>
                <a:gd name="connsiteX174" fmla="*/ 87085 w 830942"/>
                <a:gd name="connsiteY174" fmla="*/ 691583 h 1859983"/>
                <a:gd name="connsiteX175" fmla="*/ 94342 w 830942"/>
                <a:gd name="connsiteY175" fmla="*/ 684325 h 1859983"/>
                <a:gd name="connsiteX176" fmla="*/ 116114 w 830942"/>
                <a:gd name="connsiteY176" fmla="*/ 677068 h 1859983"/>
                <a:gd name="connsiteX177" fmla="*/ 123371 w 830942"/>
                <a:gd name="connsiteY177" fmla="*/ 655297 h 1859983"/>
                <a:gd name="connsiteX178" fmla="*/ 130628 w 830942"/>
                <a:gd name="connsiteY178" fmla="*/ 644411 h 1859983"/>
                <a:gd name="connsiteX179" fmla="*/ 134257 w 830942"/>
                <a:gd name="connsiteY179" fmla="*/ 633525 h 1859983"/>
                <a:gd name="connsiteX180" fmla="*/ 152400 w 830942"/>
                <a:gd name="connsiteY180" fmla="*/ 615383 h 1859983"/>
                <a:gd name="connsiteX181" fmla="*/ 159657 w 830942"/>
                <a:gd name="connsiteY181" fmla="*/ 608125 h 1859983"/>
                <a:gd name="connsiteX182" fmla="*/ 156028 w 830942"/>
                <a:gd name="connsiteY182" fmla="*/ 597240 h 1859983"/>
                <a:gd name="connsiteX183" fmla="*/ 148771 w 830942"/>
                <a:gd name="connsiteY183" fmla="*/ 586354 h 1859983"/>
                <a:gd name="connsiteX184" fmla="*/ 152400 w 830942"/>
                <a:gd name="connsiteY184" fmla="*/ 557325 h 1859983"/>
                <a:gd name="connsiteX185" fmla="*/ 166914 w 830942"/>
                <a:gd name="connsiteY185" fmla="*/ 535554 h 1859983"/>
                <a:gd name="connsiteX186" fmla="*/ 156028 w 830942"/>
                <a:gd name="connsiteY186" fmla="*/ 510154 h 1859983"/>
                <a:gd name="connsiteX187" fmla="*/ 145142 w 830942"/>
                <a:gd name="connsiteY187" fmla="*/ 506525 h 1859983"/>
                <a:gd name="connsiteX188" fmla="*/ 134257 w 830942"/>
                <a:gd name="connsiteY188" fmla="*/ 484754 h 1859983"/>
                <a:gd name="connsiteX189" fmla="*/ 123371 w 830942"/>
                <a:gd name="connsiteY189" fmla="*/ 441211 h 1859983"/>
                <a:gd name="connsiteX190" fmla="*/ 119742 w 830942"/>
                <a:gd name="connsiteY190" fmla="*/ 423068 h 1859983"/>
                <a:gd name="connsiteX191" fmla="*/ 112485 w 830942"/>
                <a:gd name="connsiteY191" fmla="*/ 401297 h 1859983"/>
                <a:gd name="connsiteX192" fmla="*/ 101600 w 830942"/>
                <a:gd name="connsiteY192" fmla="*/ 379525 h 1859983"/>
                <a:gd name="connsiteX193" fmla="*/ 94342 w 830942"/>
                <a:gd name="connsiteY193" fmla="*/ 372268 h 1859983"/>
                <a:gd name="connsiteX194" fmla="*/ 61685 w 830942"/>
                <a:gd name="connsiteY194" fmla="*/ 361383 h 1859983"/>
                <a:gd name="connsiteX195" fmla="*/ 39914 w 830942"/>
                <a:gd name="connsiteY195" fmla="*/ 354125 h 1859983"/>
                <a:gd name="connsiteX196" fmla="*/ 21771 w 830942"/>
                <a:gd name="connsiteY196" fmla="*/ 350497 h 1859983"/>
                <a:gd name="connsiteX197" fmla="*/ 0 w 830942"/>
                <a:gd name="connsiteY197" fmla="*/ 343240 h 1859983"/>
                <a:gd name="connsiteX198" fmla="*/ 3628 w 830942"/>
                <a:gd name="connsiteY198" fmla="*/ 321468 h 1859983"/>
                <a:gd name="connsiteX199" fmla="*/ 21771 w 830942"/>
                <a:gd name="connsiteY199" fmla="*/ 317840 h 1859983"/>
                <a:gd name="connsiteX200" fmla="*/ 43542 w 830942"/>
                <a:gd name="connsiteY200" fmla="*/ 310583 h 1859983"/>
                <a:gd name="connsiteX201" fmla="*/ 54428 w 830942"/>
                <a:gd name="connsiteY201" fmla="*/ 306954 h 1859983"/>
                <a:gd name="connsiteX202" fmla="*/ 65314 w 830942"/>
                <a:gd name="connsiteY202" fmla="*/ 303325 h 1859983"/>
                <a:gd name="connsiteX203" fmla="*/ 72571 w 830942"/>
                <a:gd name="connsiteY203" fmla="*/ 292440 h 1859983"/>
                <a:gd name="connsiteX204" fmla="*/ 76200 w 830942"/>
                <a:gd name="connsiteY204" fmla="*/ 281554 h 1859983"/>
                <a:gd name="connsiteX205" fmla="*/ 87085 w 830942"/>
                <a:gd name="connsiteY205" fmla="*/ 274297 h 1859983"/>
                <a:gd name="connsiteX206" fmla="*/ 94342 w 830942"/>
                <a:gd name="connsiteY206" fmla="*/ 263411 h 1859983"/>
                <a:gd name="connsiteX207" fmla="*/ 101600 w 830942"/>
                <a:gd name="connsiteY207" fmla="*/ 256154 h 1859983"/>
                <a:gd name="connsiteX208" fmla="*/ 108857 w 830942"/>
                <a:gd name="connsiteY208" fmla="*/ 234383 h 1859983"/>
                <a:gd name="connsiteX209" fmla="*/ 116114 w 830942"/>
                <a:gd name="connsiteY209" fmla="*/ 212611 h 1859983"/>
                <a:gd name="connsiteX210" fmla="*/ 119742 w 830942"/>
                <a:gd name="connsiteY210" fmla="*/ 201725 h 1859983"/>
                <a:gd name="connsiteX211" fmla="*/ 124619 w 830942"/>
                <a:gd name="connsiteY211" fmla="*/ 187324 h 1859983"/>
                <a:gd name="connsiteX212" fmla="*/ 136865 w 830942"/>
                <a:gd name="connsiteY212" fmla="*/ 175531 h 1859983"/>
                <a:gd name="connsiteX213" fmla="*/ 154895 w 830942"/>
                <a:gd name="connsiteY213" fmla="*/ 169635 h 1859983"/>
                <a:gd name="connsiteX214" fmla="*/ 170542 w 830942"/>
                <a:gd name="connsiteY214" fmla="*/ 183583 h 1859983"/>
                <a:gd name="connsiteX215" fmla="*/ 187551 w 830942"/>
                <a:gd name="connsiteY215" fmla="*/ 169181 h 1859983"/>
                <a:gd name="connsiteX216" fmla="*/ 194808 w 830942"/>
                <a:gd name="connsiteY216" fmla="*/ 158296 h 1859983"/>
                <a:gd name="connsiteX217" fmla="*/ 206828 w 830942"/>
                <a:gd name="connsiteY217" fmla="*/ 143668 h 1859983"/>
                <a:gd name="connsiteX218" fmla="*/ 203200 w 830942"/>
                <a:gd name="connsiteY218" fmla="*/ 118268 h 1859983"/>
                <a:gd name="connsiteX219" fmla="*/ 195942 w 830942"/>
                <a:gd name="connsiteY219" fmla="*/ 96497 h 1859983"/>
                <a:gd name="connsiteX220" fmla="*/ 188685 w 830942"/>
                <a:gd name="connsiteY220" fmla="*/ 74725 h 1859983"/>
                <a:gd name="connsiteX221" fmla="*/ 185057 w 830942"/>
                <a:gd name="connsiteY221" fmla="*/ 63840 h 1859983"/>
                <a:gd name="connsiteX222" fmla="*/ 170542 w 830942"/>
                <a:gd name="connsiteY222" fmla="*/ 42068 h 1859983"/>
                <a:gd name="connsiteX223" fmla="*/ 164646 w 830942"/>
                <a:gd name="connsiteY223" fmla="*/ 12018 h 1859983"/>
                <a:gd name="connsiteX224" fmla="*/ 195942 w 830942"/>
                <a:gd name="connsiteY224" fmla="*/ 0 h 1859983"/>
                <a:gd name="connsiteX225" fmla="*/ 254000 w 830942"/>
                <a:gd name="connsiteY225" fmla="*/ 27554 h 1859983"/>
                <a:gd name="connsiteX226" fmla="*/ 238464 w 830942"/>
                <a:gd name="connsiteY226" fmla="*/ 3629 h 1859983"/>
                <a:gd name="connsiteX0" fmla="*/ 238464 w 830942"/>
                <a:gd name="connsiteY0" fmla="*/ 3629 h 1859983"/>
                <a:gd name="connsiteX1" fmla="*/ 272142 w 830942"/>
                <a:gd name="connsiteY1" fmla="*/ 23925 h 1859983"/>
                <a:gd name="connsiteX2" fmla="*/ 297542 w 830942"/>
                <a:gd name="connsiteY2" fmla="*/ 27554 h 1859983"/>
                <a:gd name="connsiteX3" fmla="*/ 293914 w 830942"/>
                <a:gd name="connsiteY3" fmla="*/ 38440 h 1859983"/>
                <a:gd name="connsiteX4" fmla="*/ 286657 w 830942"/>
                <a:gd name="connsiteY4" fmla="*/ 49325 h 1859983"/>
                <a:gd name="connsiteX5" fmla="*/ 290285 w 830942"/>
                <a:gd name="connsiteY5" fmla="*/ 63840 h 1859983"/>
                <a:gd name="connsiteX6" fmla="*/ 301171 w 830942"/>
                <a:gd name="connsiteY6" fmla="*/ 67468 h 1859983"/>
                <a:gd name="connsiteX7" fmla="*/ 304800 w 830942"/>
                <a:gd name="connsiteY7" fmla="*/ 96497 h 1859983"/>
                <a:gd name="connsiteX8" fmla="*/ 308428 w 830942"/>
                <a:gd name="connsiteY8" fmla="*/ 107383 h 1859983"/>
                <a:gd name="connsiteX9" fmla="*/ 304800 w 830942"/>
                <a:gd name="connsiteY9" fmla="*/ 118268 h 1859983"/>
                <a:gd name="connsiteX10" fmla="*/ 312057 w 830942"/>
                <a:gd name="connsiteY10" fmla="*/ 147297 h 1859983"/>
                <a:gd name="connsiteX11" fmla="*/ 319314 w 830942"/>
                <a:gd name="connsiteY11" fmla="*/ 194468 h 1859983"/>
                <a:gd name="connsiteX12" fmla="*/ 315685 w 830942"/>
                <a:gd name="connsiteY12" fmla="*/ 212611 h 1859983"/>
                <a:gd name="connsiteX13" fmla="*/ 301171 w 830942"/>
                <a:gd name="connsiteY13" fmla="*/ 234383 h 1859983"/>
                <a:gd name="connsiteX14" fmla="*/ 297542 w 830942"/>
                <a:gd name="connsiteY14" fmla="*/ 245268 h 1859983"/>
                <a:gd name="connsiteX15" fmla="*/ 315685 w 830942"/>
                <a:gd name="connsiteY15" fmla="*/ 299697 h 1859983"/>
                <a:gd name="connsiteX16" fmla="*/ 319314 w 830942"/>
                <a:gd name="connsiteY16" fmla="*/ 310583 h 1859983"/>
                <a:gd name="connsiteX17" fmla="*/ 351971 w 830942"/>
                <a:gd name="connsiteY17" fmla="*/ 328725 h 1859983"/>
                <a:gd name="connsiteX18" fmla="*/ 362857 w 830942"/>
                <a:gd name="connsiteY18" fmla="*/ 335983 h 1859983"/>
                <a:gd name="connsiteX19" fmla="*/ 381000 w 830942"/>
                <a:gd name="connsiteY19" fmla="*/ 354125 h 1859983"/>
                <a:gd name="connsiteX20" fmla="*/ 391885 w 830942"/>
                <a:gd name="connsiteY20" fmla="*/ 357754 h 1859983"/>
                <a:gd name="connsiteX21" fmla="*/ 395514 w 830942"/>
                <a:gd name="connsiteY21" fmla="*/ 368640 h 1859983"/>
                <a:gd name="connsiteX22" fmla="*/ 417285 w 830942"/>
                <a:gd name="connsiteY22" fmla="*/ 383154 h 1859983"/>
                <a:gd name="connsiteX23" fmla="*/ 420914 w 830942"/>
                <a:gd name="connsiteY23" fmla="*/ 394040 h 1859983"/>
                <a:gd name="connsiteX24" fmla="*/ 439057 w 830942"/>
                <a:gd name="connsiteY24" fmla="*/ 412183 h 1859983"/>
                <a:gd name="connsiteX25" fmla="*/ 446314 w 830942"/>
                <a:gd name="connsiteY25" fmla="*/ 426697 h 1859983"/>
                <a:gd name="connsiteX26" fmla="*/ 468085 w 830942"/>
                <a:gd name="connsiteY26" fmla="*/ 430325 h 1859983"/>
                <a:gd name="connsiteX27" fmla="*/ 511628 w 830942"/>
                <a:gd name="connsiteY27" fmla="*/ 441211 h 1859983"/>
                <a:gd name="connsiteX28" fmla="*/ 533400 w 830942"/>
                <a:gd name="connsiteY28" fmla="*/ 455725 h 1859983"/>
                <a:gd name="connsiteX29" fmla="*/ 547914 w 830942"/>
                <a:gd name="connsiteY29" fmla="*/ 459354 h 1859983"/>
                <a:gd name="connsiteX30" fmla="*/ 558800 w 830942"/>
                <a:gd name="connsiteY30" fmla="*/ 462983 h 1859983"/>
                <a:gd name="connsiteX31" fmla="*/ 616857 w 830942"/>
                <a:gd name="connsiteY31" fmla="*/ 466611 h 1859983"/>
                <a:gd name="connsiteX32" fmla="*/ 631371 w 830942"/>
                <a:gd name="connsiteY32" fmla="*/ 510154 h 1859983"/>
                <a:gd name="connsiteX33" fmla="*/ 642257 w 830942"/>
                <a:gd name="connsiteY33" fmla="*/ 513783 h 1859983"/>
                <a:gd name="connsiteX34" fmla="*/ 653142 w 830942"/>
                <a:gd name="connsiteY34" fmla="*/ 535554 h 1859983"/>
                <a:gd name="connsiteX35" fmla="*/ 649514 w 830942"/>
                <a:gd name="connsiteY35" fmla="*/ 553697 h 1859983"/>
                <a:gd name="connsiteX36" fmla="*/ 642257 w 830942"/>
                <a:gd name="connsiteY36" fmla="*/ 564583 h 1859983"/>
                <a:gd name="connsiteX37" fmla="*/ 645885 w 830942"/>
                <a:gd name="connsiteY37" fmla="*/ 575468 h 1859983"/>
                <a:gd name="connsiteX38" fmla="*/ 656771 w 830942"/>
                <a:gd name="connsiteY38" fmla="*/ 582725 h 1859983"/>
                <a:gd name="connsiteX39" fmla="*/ 660400 w 830942"/>
                <a:gd name="connsiteY39" fmla="*/ 615383 h 1859983"/>
                <a:gd name="connsiteX40" fmla="*/ 674914 w 830942"/>
                <a:gd name="connsiteY40" fmla="*/ 619011 h 1859983"/>
                <a:gd name="connsiteX41" fmla="*/ 685800 w 830942"/>
                <a:gd name="connsiteY41" fmla="*/ 622640 h 1859983"/>
                <a:gd name="connsiteX42" fmla="*/ 685800 w 830942"/>
                <a:gd name="connsiteY42" fmla="*/ 655297 h 1859983"/>
                <a:gd name="connsiteX43" fmla="*/ 678542 w 830942"/>
                <a:gd name="connsiteY43" fmla="*/ 662554 h 1859983"/>
                <a:gd name="connsiteX44" fmla="*/ 674914 w 830942"/>
                <a:gd name="connsiteY44" fmla="*/ 673440 h 1859983"/>
                <a:gd name="connsiteX45" fmla="*/ 682171 w 830942"/>
                <a:gd name="connsiteY45" fmla="*/ 695211 h 1859983"/>
                <a:gd name="connsiteX46" fmla="*/ 678542 w 830942"/>
                <a:gd name="connsiteY46" fmla="*/ 742383 h 1859983"/>
                <a:gd name="connsiteX47" fmla="*/ 674914 w 830942"/>
                <a:gd name="connsiteY47" fmla="*/ 753268 h 1859983"/>
                <a:gd name="connsiteX48" fmla="*/ 667657 w 830942"/>
                <a:gd name="connsiteY48" fmla="*/ 796811 h 1859983"/>
                <a:gd name="connsiteX49" fmla="*/ 678542 w 830942"/>
                <a:gd name="connsiteY49" fmla="*/ 804068 h 1859983"/>
                <a:gd name="connsiteX50" fmla="*/ 696685 w 830942"/>
                <a:gd name="connsiteY50" fmla="*/ 807697 h 1859983"/>
                <a:gd name="connsiteX51" fmla="*/ 703942 w 830942"/>
                <a:gd name="connsiteY51" fmla="*/ 818583 h 1859983"/>
                <a:gd name="connsiteX52" fmla="*/ 714828 w 830942"/>
                <a:gd name="connsiteY52" fmla="*/ 843983 h 1859983"/>
                <a:gd name="connsiteX53" fmla="*/ 736600 w 830942"/>
                <a:gd name="connsiteY53" fmla="*/ 858497 h 1859983"/>
                <a:gd name="connsiteX54" fmla="*/ 772885 w 830942"/>
                <a:gd name="connsiteY54" fmla="*/ 858497 h 1859983"/>
                <a:gd name="connsiteX55" fmla="*/ 780142 w 830942"/>
                <a:gd name="connsiteY55" fmla="*/ 869383 h 1859983"/>
                <a:gd name="connsiteX56" fmla="*/ 801914 w 830942"/>
                <a:gd name="connsiteY56" fmla="*/ 873011 h 1859983"/>
                <a:gd name="connsiteX57" fmla="*/ 809171 w 830942"/>
                <a:gd name="connsiteY57" fmla="*/ 894783 h 1859983"/>
                <a:gd name="connsiteX58" fmla="*/ 830942 w 830942"/>
                <a:gd name="connsiteY58" fmla="*/ 902040 h 1859983"/>
                <a:gd name="connsiteX59" fmla="*/ 827314 w 830942"/>
                <a:gd name="connsiteY59" fmla="*/ 931068 h 1859983"/>
                <a:gd name="connsiteX60" fmla="*/ 798285 w 830942"/>
                <a:gd name="connsiteY60" fmla="*/ 941954 h 1859983"/>
                <a:gd name="connsiteX61" fmla="*/ 783771 w 830942"/>
                <a:gd name="connsiteY61" fmla="*/ 963725 h 1859983"/>
                <a:gd name="connsiteX62" fmla="*/ 776514 w 830942"/>
                <a:gd name="connsiteY62" fmla="*/ 970983 h 1859983"/>
                <a:gd name="connsiteX63" fmla="*/ 758371 w 830942"/>
                <a:gd name="connsiteY63" fmla="*/ 989125 h 1859983"/>
                <a:gd name="connsiteX64" fmla="*/ 751114 w 830942"/>
                <a:gd name="connsiteY64" fmla="*/ 1043554 h 1859983"/>
                <a:gd name="connsiteX65" fmla="*/ 754742 w 830942"/>
                <a:gd name="connsiteY65" fmla="*/ 1054440 h 1859983"/>
                <a:gd name="connsiteX66" fmla="*/ 769257 w 830942"/>
                <a:gd name="connsiteY66" fmla="*/ 1072583 h 1859983"/>
                <a:gd name="connsiteX67" fmla="*/ 776514 w 830942"/>
                <a:gd name="connsiteY67" fmla="*/ 1094354 h 1859983"/>
                <a:gd name="connsiteX68" fmla="*/ 780142 w 830942"/>
                <a:gd name="connsiteY68" fmla="*/ 1105240 h 1859983"/>
                <a:gd name="connsiteX69" fmla="*/ 769257 w 830942"/>
                <a:gd name="connsiteY69" fmla="*/ 1108868 h 1859983"/>
                <a:gd name="connsiteX70" fmla="*/ 762000 w 830942"/>
                <a:gd name="connsiteY70" fmla="*/ 1119754 h 1859983"/>
                <a:gd name="connsiteX71" fmla="*/ 754742 w 830942"/>
                <a:gd name="connsiteY71" fmla="*/ 1145154 h 1859983"/>
                <a:gd name="connsiteX72" fmla="*/ 747485 w 830942"/>
                <a:gd name="connsiteY72" fmla="*/ 1156040 h 1859983"/>
                <a:gd name="connsiteX73" fmla="*/ 736600 w 830942"/>
                <a:gd name="connsiteY73" fmla="*/ 1221354 h 1859983"/>
                <a:gd name="connsiteX74" fmla="*/ 718457 w 830942"/>
                <a:gd name="connsiteY74" fmla="*/ 1257640 h 1859983"/>
                <a:gd name="connsiteX75" fmla="*/ 678542 w 830942"/>
                <a:gd name="connsiteY75" fmla="*/ 1261268 h 1859983"/>
                <a:gd name="connsiteX76" fmla="*/ 660400 w 830942"/>
                <a:gd name="connsiteY76" fmla="*/ 1293925 h 1859983"/>
                <a:gd name="connsiteX77" fmla="*/ 653142 w 830942"/>
                <a:gd name="connsiteY77" fmla="*/ 1348354 h 1859983"/>
                <a:gd name="connsiteX78" fmla="*/ 645885 w 830942"/>
                <a:gd name="connsiteY78" fmla="*/ 1370125 h 1859983"/>
                <a:gd name="connsiteX79" fmla="*/ 638628 w 830942"/>
                <a:gd name="connsiteY79" fmla="*/ 1381011 h 1859983"/>
                <a:gd name="connsiteX80" fmla="*/ 631371 w 830942"/>
                <a:gd name="connsiteY80" fmla="*/ 1402783 h 1859983"/>
                <a:gd name="connsiteX81" fmla="*/ 627742 w 830942"/>
                <a:gd name="connsiteY81" fmla="*/ 1417297 h 1859983"/>
                <a:gd name="connsiteX82" fmla="*/ 609600 w 830942"/>
                <a:gd name="connsiteY82" fmla="*/ 1439068 h 1859983"/>
                <a:gd name="connsiteX83" fmla="*/ 591457 w 830942"/>
                <a:gd name="connsiteY83" fmla="*/ 1468097 h 1859983"/>
                <a:gd name="connsiteX84" fmla="*/ 584200 w 830942"/>
                <a:gd name="connsiteY84" fmla="*/ 1478983 h 1859983"/>
                <a:gd name="connsiteX85" fmla="*/ 576942 w 830942"/>
                <a:gd name="connsiteY85" fmla="*/ 1486240 h 1859983"/>
                <a:gd name="connsiteX86" fmla="*/ 573314 w 830942"/>
                <a:gd name="connsiteY86" fmla="*/ 1504383 h 1859983"/>
                <a:gd name="connsiteX87" fmla="*/ 569685 w 830942"/>
                <a:gd name="connsiteY87" fmla="*/ 1515268 h 1859983"/>
                <a:gd name="connsiteX88" fmla="*/ 566057 w 830942"/>
                <a:gd name="connsiteY88" fmla="*/ 1533411 h 1859983"/>
                <a:gd name="connsiteX89" fmla="*/ 551542 w 830942"/>
                <a:gd name="connsiteY89" fmla="*/ 1555183 h 1859983"/>
                <a:gd name="connsiteX90" fmla="*/ 551542 w 830942"/>
                <a:gd name="connsiteY90" fmla="*/ 1576954 h 1859983"/>
                <a:gd name="connsiteX91" fmla="*/ 562428 w 830942"/>
                <a:gd name="connsiteY91" fmla="*/ 1580583 h 1859983"/>
                <a:gd name="connsiteX92" fmla="*/ 562428 w 830942"/>
                <a:gd name="connsiteY92" fmla="*/ 1620497 h 1859983"/>
                <a:gd name="connsiteX93" fmla="*/ 558800 w 830942"/>
                <a:gd name="connsiteY93" fmla="*/ 1635011 h 1859983"/>
                <a:gd name="connsiteX94" fmla="*/ 551542 w 830942"/>
                <a:gd name="connsiteY94" fmla="*/ 1642268 h 1859983"/>
                <a:gd name="connsiteX95" fmla="*/ 537028 w 830942"/>
                <a:gd name="connsiteY95" fmla="*/ 1664040 h 1859983"/>
                <a:gd name="connsiteX96" fmla="*/ 533400 w 830942"/>
                <a:gd name="connsiteY96" fmla="*/ 1674925 h 1859983"/>
                <a:gd name="connsiteX97" fmla="*/ 511628 w 830942"/>
                <a:gd name="connsiteY97" fmla="*/ 1682183 h 1859983"/>
                <a:gd name="connsiteX98" fmla="*/ 478971 w 830942"/>
                <a:gd name="connsiteY98" fmla="*/ 1689440 h 1859983"/>
                <a:gd name="connsiteX99" fmla="*/ 449942 w 830942"/>
                <a:gd name="connsiteY99" fmla="*/ 1711211 h 1859983"/>
                <a:gd name="connsiteX100" fmla="*/ 424542 w 830942"/>
                <a:gd name="connsiteY100" fmla="*/ 1740240 h 1859983"/>
                <a:gd name="connsiteX101" fmla="*/ 391885 w 830942"/>
                <a:gd name="connsiteY101" fmla="*/ 1751125 h 1859983"/>
                <a:gd name="connsiteX102" fmla="*/ 381000 w 830942"/>
                <a:gd name="connsiteY102" fmla="*/ 1754754 h 1859983"/>
                <a:gd name="connsiteX103" fmla="*/ 351971 w 830942"/>
                <a:gd name="connsiteY103" fmla="*/ 1783783 h 1859983"/>
                <a:gd name="connsiteX104" fmla="*/ 341085 w 830942"/>
                <a:gd name="connsiteY104" fmla="*/ 1794668 h 1859983"/>
                <a:gd name="connsiteX105" fmla="*/ 315685 w 830942"/>
                <a:gd name="connsiteY105" fmla="*/ 1823697 h 1859983"/>
                <a:gd name="connsiteX106" fmla="*/ 312057 w 830942"/>
                <a:gd name="connsiteY106" fmla="*/ 1834583 h 1859983"/>
                <a:gd name="connsiteX107" fmla="*/ 304800 w 830942"/>
                <a:gd name="connsiteY107" fmla="*/ 1845468 h 1859983"/>
                <a:gd name="connsiteX108" fmla="*/ 301171 w 830942"/>
                <a:gd name="connsiteY108" fmla="*/ 1859983 h 1859983"/>
                <a:gd name="connsiteX109" fmla="*/ 293914 w 830942"/>
                <a:gd name="connsiteY109" fmla="*/ 1852725 h 1859983"/>
                <a:gd name="connsiteX110" fmla="*/ 286657 w 830942"/>
                <a:gd name="connsiteY110" fmla="*/ 1830954 h 1859983"/>
                <a:gd name="connsiteX111" fmla="*/ 272142 w 830942"/>
                <a:gd name="connsiteY111" fmla="*/ 1812811 h 1859983"/>
                <a:gd name="connsiteX112" fmla="*/ 268514 w 830942"/>
                <a:gd name="connsiteY112" fmla="*/ 1801925 h 1859983"/>
                <a:gd name="connsiteX113" fmla="*/ 257628 w 830942"/>
                <a:gd name="connsiteY113" fmla="*/ 1780154 h 1859983"/>
                <a:gd name="connsiteX114" fmla="*/ 254000 w 830942"/>
                <a:gd name="connsiteY114" fmla="*/ 1747497 h 1859983"/>
                <a:gd name="connsiteX115" fmla="*/ 235857 w 830942"/>
                <a:gd name="connsiteY115" fmla="*/ 1653154 h 1859983"/>
                <a:gd name="connsiteX116" fmla="*/ 224971 w 830942"/>
                <a:gd name="connsiteY116" fmla="*/ 1645897 h 1859983"/>
                <a:gd name="connsiteX117" fmla="*/ 206828 w 830942"/>
                <a:gd name="connsiteY117" fmla="*/ 1627754 h 1859983"/>
                <a:gd name="connsiteX118" fmla="*/ 188685 w 830942"/>
                <a:gd name="connsiteY118" fmla="*/ 1609611 h 1859983"/>
                <a:gd name="connsiteX119" fmla="*/ 185057 w 830942"/>
                <a:gd name="connsiteY119" fmla="*/ 1598725 h 1859983"/>
                <a:gd name="connsiteX120" fmla="*/ 174171 w 830942"/>
                <a:gd name="connsiteY120" fmla="*/ 1591468 h 1859983"/>
                <a:gd name="connsiteX121" fmla="*/ 206828 w 830942"/>
                <a:gd name="connsiteY121" fmla="*/ 1573325 h 1859983"/>
                <a:gd name="connsiteX122" fmla="*/ 221342 w 830942"/>
                <a:gd name="connsiteY122" fmla="*/ 1551554 h 1859983"/>
                <a:gd name="connsiteX123" fmla="*/ 228600 w 830942"/>
                <a:gd name="connsiteY123" fmla="*/ 1544297 h 1859983"/>
                <a:gd name="connsiteX124" fmla="*/ 250371 w 830942"/>
                <a:gd name="connsiteY124" fmla="*/ 1537040 h 1859983"/>
                <a:gd name="connsiteX125" fmla="*/ 268514 w 830942"/>
                <a:gd name="connsiteY125" fmla="*/ 1522525 h 1859983"/>
                <a:gd name="connsiteX126" fmla="*/ 272142 w 830942"/>
                <a:gd name="connsiteY126" fmla="*/ 1511640 h 1859983"/>
                <a:gd name="connsiteX127" fmla="*/ 268514 w 830942"/>
                <a:gd name="connsiteY127" fmla="*/ 1493497 h 1859983"/>
                <a:gd name="connsiteX128" fmla="*/ 235857 w 830942"/>
                <a:gd name="connsiteY128" fmla="*/ 1489868 h 1859983"/>
                <a:gd name="connsiteX129" fmla="*/ 214085 w 830942"/>
                <a:gd name="connsiteY129" fmla="*/ 1486240 h 1859983"/>
                <a:gd name="connsiteX130" fmla="*/ 206828 w 830942"/>
                <a:gd name="connsiteY130" fmla="*/ 1475354 h 1859983"/>
                <a:gd name="connsiteX131" fmla="*/ 195942 w 830942"/>
                <a:gd name="connsiteY131" fmla="*/ 1468097 h 1859983"/>
                <a:gd name="connsiteX132" fmla="*/ 185057 w 830942"/>
                <a:gd name="connsiteY132" fmla="*/ 1446325 h 1859983"/>
                <a:gd name="connsiteX133" fmla="*/ 174171 w 830942"/>
                <a:gd name="connsiteY133" fmla="*/ 1442697 h 1859983"/>
                <a:gd name="connsiteX134" fmla="*/ 159657 w 830942"/>
                <a:gd name="connsiteY134" fmla="*/ 1424554 h 1859983"/>
                <a:gd name="connsiteX135" fmla="*/ 152400 w 830942"/>
                <a:gd name="connsiteY135" fmla="*/ 1413668 h 1859983"/>
                <a:gd name="connsiteX136" fmla="*/ 137885 w 830942"/>
                <a:gd name="connsiteY136" fmla="*/ 1395525 h 1859983"/>
                <a:gd name="connsiteX137" fmla="*/ 134257 w 830942"/>
                <a:gd name="connsiteY137" fmla="*/ 1384640 h 1859983"/>
                <a:gd name="connsiteX138" fmla="*/ 127000 w 830942"/>
                <a:gd name="connsiteY138" fmla="*/ 1373754 h 1859983"/>
                <a:gd name="connsiteX139" fmla="*/ 112485 w 830942"/>
                <a:gd name="connsiteY139" fmla="*/ 1344725 h 1859983"/>
                <a:gd name="connsiteX140" fmla="*/ 101600 w 830942"/>
                <a:gd name="connsiteY140" fmla="*/ 1337468 h 1859983"/>
                <a:gd name="connsiteX141" fmla="*/ 94342 w 830942"/>
                <a:gd name="connsiteY141" fmla="*/ 1315697 h 1859983"/>
                <a:gd name="connsiteX142" fmla="*/ 87085 w 830942"/>
                <a:gd name="connsiteY142" fmla="*/ 1290297 h 1859983"/>
                <a:gd name="connsiteX143" fmla="*/ 79828 w 830942"/>
                <a:gd name="connsiteY143" fmla="*/ 1232240 h 1859983"/>
                <a:gd name="connsiteX144" fmla="*/ 76200 w 830942"/>
                <a:gd name="connsiteY144" fmla="*/ 1210468 h 1859983"/>
                <a:gd name="connsiteX145" fmla="*/ 68942 w 830942"/>
                <a:gd name="connsiteY145" fmla="*/ 1159668 h 1859983"/>
                <a:gd name="connsiteX146" fmla="*/ 61685 w 830942"/>
                <a:gd name="connsiteY146" fmla="*/ 1148783 h 1859983"/>
                <a:gd name="connsiteX147" fmla="*/ 54428 w 830942"/>
                <a:gd name="connsiteY147" fmla="*/ 1127011 h 1859983"/>
                <a:gd name="connsiteX148" fmla="*/ 50800 w 830942"/>
                <a:gd name="connsiteY148" fmla="*/ 1116125 h 1859983"/>
                <a:gd name="connsiteX149" fmla="*/ 43542 w 830942"/>
                <a:gd name="connsiteY149" fmla="*/ 1065325 h 1859983"/>
                <a:gd name="connsiteX150" fmla="*/ 39914 w 830942"/>
                <a:gd name="connsiteY150" fmla="*/ 1050811 h 1859983"/>
                <a:gd name="connsiteX151" fmla="*/ 32657 w 830942"/>
                <a:gd name="connsiteY151" fmla="*/ 1029040 h 1859983"/>
                <a:gd name="connsiteX152" fmla="*/ 29028 w 830942"/>
                <a:gd name="connsiteY152" fmla="*/ 1014525 h 1859983"/>
                <a:gd name="connsiteX153" fmla="*/ 21771 w 830942"/>
                <a:gd name="connsiteY153" fmla="*/ 989125 h 1859983"/>
                <a:gd name="connsiteX154" fmla="*/ 14514 w 830942"/>
                <a:gd name="connsiteY154" fmla="*/ 949211 h 1859983"/>
                <a:gd name="connsiteX155" fmla="*/ 10885 w 830942"/>
                <a:gd name="connsiteY155" fmla="*/ 934697 h 1859983"/>
                <a:gd name="connsiteX156" fmla="*/ 18142 w 830942"/>
                <a:gd name="connsiteY156" fmla="*/ 905668 h 1859983"/>
                <a:gd name="connsiteX157" fmla="*/ 25400 w 830942"/>
                <a:gd name="connsiteY157" fmla="*/ 898411 h 1859983"/>
                <a:gd name="connsiteX158" fmla="*/ 39914 w 830942"/>
                <a:gd name="connsiteY158" fmla="*/ 876640 h 1859983"/>
                <a:gd name="connsiteX159" fmla="*/ 47171 w 830942"/>
                <a:gd name="connsiteY159" fmla="*/ 865754 h 1859983"/>
                <a:gd name="connsiteX160" fmla="*/ 58057 w 830942"/>
                <a:gd name="connsiteY160" fmla="*/ 862125 h 1859983"/>
                <a:gd name="connsiteX161" fmla="*/ 76200 w 830942"/>
                <a:gd name="connsiteY161" fmla="*/ 843983 h 1859983"/>
                <a:gd name="connsiteX162" fmla="*/ 83457 w 830942"/>
                <a:gd name="connsiteY162" fmla="*/ 836725 h 1859983"/>
                <a:gd name="connsiteX163" fmla="*/ 90714 w 830942"/>
                <a:gd name="connsiteY163" fmla="*/ 825840 h 1859983"/>
                <a:gd name="connsiteX164" fmla="*/ 101600 w 830942"/>
                <a:gd name="connsiteY164" fmla="*/ 822211 h 1859983"/>
                <a:gd name="connsiteX165" fmla="*/ 112485 w 830942"/>
                <a:gd name="connsiteY165" fmla="*/ 814954 h 1859983"/>
                <a:gd name="connsiteX166" fmla="*/ 134257 w 830942"/>
                <a:gd name="connsiteY166" fmla="*/ 807697 h 1859983"/>
                <a:gd name="connsiteX167" fmla="*/ 145142 w 830942"/>
                <a:gd name="connsiteY167" fmla="*/ 804068 h 1859983"/>
                <a:gd name="connsiteX168" fmla="*/ 141514 w 830942"/>
                <a:gd name="connsiteY168" fmla="*/ 785925 h 1859983"/>
                <a:gd name="connsiteX169" fmla="*/ 119742 w 830942"/>
                <a:gd name="connsiteY169" fmla="*/ 771411 h 1859983"/>
                <a:gd name="connsiteX170" fmla="*/ 116114 w 830942"/>
                <a:gd name="connsiteY170" fmla="*/ 760525 h 1859983"/>
                <a:gd name="connsiteX171" fmla="*/ 105228 w 830942"/>
                <a:gd name="connsiteY171" fmla="*/ 756897 h 1859983"/>
                <a:gd name="connsiteX172" fmla="*/ 94342 w 830942"/>
                <a:gd name="connsiteY172" fmla="*/ 749640 h 1859983"/>
                <a:gd name="connsiteX173" fmla="*/ 87085 w 830942"/>
                <a:gd name="connsiteY173" fmla="*/ 738754 h 1859983"/>
                <a:gd name="connsiteX174" fmla="*/ 87085 w 830942"/>
                <a:gd name="connsiteY174" fmla="*/ 691583 h 1859983"/>
                <a:gd name="connsiteX175" fmla="*/ 94342 w 830942"/>
                <a:gd name="connsiteY175" fmla="*/ 684325 h 1859983"/>
                <a:gd name="connsiteX176" fmla="*/ 116114 w 830942"/>
                <a:gd name="connsiteY176" fmla="*/ 677068 h 1859983"/>
                <a:gd name="connsiteX177" fmla="*/ 123371 w 830942"/>
                <a:gd name="connsiteY177" fmla="*/ 655297 h 1859983"/>
                <a:gd name="connsiteX178" fmla="*/ 130628 w 830942"/>
                <a:gd name="connsiteY178" fmla="*/ 644411 h 1859983"/>
                <a:gd name="connsiteX179" fmla="*/ 134257 w 830942"/>
                <a:gd name="connsiteY179" fmla="*/ 633525 h 1859983"/>
                <a:gd name="connsiteX180" fmla="*/ 152400 w 830942"/>
                <a:gd name="connsiteY180" fmla="*/ 615383 h 1859983"/>
                <a:gd name="connsiteX181" fmla="*/ 159657 w 830942"/>
                <a:gd name="connsiteY181" fmla="*/ 608125 h 1859983"/>
                <a:gd name="connsiteX182" fmla="*/ 156028 w 830942"/>
                <a:gd name="connsiteY182" fmla="*/ 597240 h 1859983"/>
                <a:gd name="connsiteX183" fmla="*/ 148771 w 830942"/>
                <a:gd name="connsiteY183" fmla="*/ 586354 h 1859983"/>
                <a:gd name="connsiteX184" fmla="*/ 152400 w 830942"/>
                <a:gd name="connsiteY184" fmla="*/ 557325 h 1859983"/>
                <a:gd name="connsiteX185" fmla="*/ 166914 w 830942"/>
                <a:gd name="connsiteY185" fmla="*/ 535554 h 1859983"/>
                <a:gd name="connsiteX186" fmla="*/ 156028 w 830942"/>
                <a:gd name="connsiteY186" fmla="*/ 510154 h 1859983"/>
                <a:gd name="connsiteX187" fmla="*/ 145142 w 830942"/>
                <a:gd name="connsiteY187" fmla="*/ 506525 h 1859983"/>
                <a:gd name="connsiteX188" fmla="*/ 134257 w 830942"/>
                <a:gd name="connsiteY188" fmla="*/ 484754 h 1859983"/>
                <a:gd name="connsiteX189" fmla="*/ 123371 w 830942"/>
                <a:gd name="connsiteY189" fmla="*/ 441211 h 1859983"/>
                <a:gd name="connsiteX190" fmla="*/ 119742 w 830942"/>
                <a:gd name="connsiteY190" fmla="*/ 423068 h 1859983"/>
                <a:gd name="connsiteX191" fmla="*/ 112485 w 830942"/>
                <a:gd name="connsiteY191" fmla="*/ 401297 h 1859983"/>
                <a:gd name="connsiteX192" fmla="*/ 101600 w 830942"/>
                <a:gd name="connsiteY192" fmla="*/ 379525 h 1859983"/>
                <a:gd name="connsiteX193" fmla="*/ 94342 w 830942"/>
                <a:gd name="connsiteY193" fmla="*/ 372268 h 1859983"/>
                <a:gd name="connsiteX194" fmla="*/ 61685 w 830942"/>
                <a:gd name="connsiteY194" fmla="*/ 361383 h 1859983"/>
                <a:gd name="connsiteX195" fmla="*/ 39914 w 830942"/>
                <a:gd name="connsiteY195" fmla="*/ 354125 h 1859983"/>
                <a:gd name="connsiteX196" fmla="*/ 21771 w 830942"/>
                <a:gd name="connsiteY196" fmla="*/ 350497 h 1859983"/>
                <a:gd name="connsiteX197" fmla="*/ 0 w 830942"/>
                <a:gd name="connsiteY197" fmla="*/ 343240 h 1859983"/>
                <a:gd name="connsiteX198" fmla="*/ 3628 w 830942"/>
                <a:gd name="connsiteY198" fmla="*/ 321468 h 1859983"/>
                <a:gd name="connsiteX199" fmla="*/ 21771 w 830942"/>
                <a:gd name="connsiteY199" fmla="*/ 317840 h 1859983"/>
                <a:gd name="connsiteX200" fmla="*/ 43542 w 830942"/>
                <a:gd name="connsiteY200" fmla="*/ 310583 h 1859983"/>
                <a:gd name="connsiteX201" fmla="*/ 54428 w 830942"/>
                <a:gd name="connsiteY201" fmla="*/ 306954 h 1859983"/>
                <a:gd name="connsiteX202" fmla="*/ 65314 w 830942"/>
                <a:gd name="connsiteY202" fmla="*/ 303325 h 1859983"/>
                <a:gd name="connsiteX203" fmla="*/ 72571 w 830942"/>
                <a:gd name="connsiteY203" fmla="*/ 292440 h 1859983"/>
                <a:gd name="connsiteX204" fmla="*/ 76200 w 830942"/>
                <a:gd name="connsiteY204" fmla="*/ 281554 h 1859983"/>
                <a:gd name="connsiteX205" fmla="*/ 87085 w 830942"/>
                <a:gd name="connsiteY205" fmla="*/ 274297 h 1859983"/>
                <a:gd name="connsiteX206" fmla="*/ 94342 w 830942"/>
                <a:gd name="connsiteY206" fmla="*/ 263411 h 1859983"/>
                <a:gd name="connsiteX207" fmla="*/ 101600 w 830942"/>
                <a:gd name="connsiteY207" fmla="*/ 256154 h 1859983"/>
                <a:gd name="connsiteX208" fmla="*/ 108857 w 830942"/>
                <a:gd name="connsiteY208" fmla="*/ 234383 h 1859983"/>
                <a:gd name="connsiteX209" fmla="*/ 116114 w 830942"/>
                <a:gd name="connsiteY209" fmla="*/ 212611 h 1859983"/>
                <a:gd name="connsiteX210" fmla="*/ 119742 w 830942"/>
                <a:gd name="connsiteY210" fmla="*/ 201725 h 1859983"/>
                <a:gd name="connsiteX211" fmla="*/ 124619 w 830942"/>
                <a:gd name="connsiteY211" fmla="*/ 187324 h 1859983"/>
                <a:gd name="connsiteX212" fmla="*/ 136865 w 830942"/>
                <a:gd name="connsiteY212" fmla="*/ 168387 h 1859983"/>
                <a:gd name="connsiteX213" fmla="*/ 154895 w 830942"/>
                <a:gd name="connsiteY213" fmla="*/ 169635 h 1859983"/>
                <a:gd name="connsiteX214" fmla="*/ 170542 w 830942"/>
                <a:gd name="connsiteY214" fmla="*/ 183583 h 1859983"/>
                <a:gd name="connsiteX215" fmla="*/ 187551 w 830942"/>
                <a:gd name="connsiteY215" fmla="*/ 169181 h 1859983"/>
                <a:gd name="connsiteX216" fmla="*/ 194808 w 830942"/>
                <a:gd name="connsiteY216" fmla="*/ 158296 h 1859983"/>
                <a:gd name="connsiteX217" fmla="*/ 206828 w 830942"/>
                <a:gd name="connsiteY217" fmla="*/ 143668 h 1859983"/>
                <a:gd name="connsiteX218" fmla="*/ 203200 w 830942"/>
                <a:gd name="connsiteY218" fmla="*/ 118268 h 1859983"/>
                <a:gd name="connsiteX219" fmla="*/ 195942 w 830942"/>
                <a:gd name="connsiteY219" fmla="*/ 96497 h 1859983"/>
                <a:gd name="connsiteX220" fmla="*/ 188685 w 830942"/>
                <a:gd name="connsiteY220" fmla="*/ 74725 h 1859983"/>
                <a:gd name="connsiteX221" fmla="*/ 185057 w 830942"/>
                <a:gd name="connsiteY221" fmla="*/ 63840 h 1859983"/>
                <a:gd name="connsiteX222" fmla="*/ 170542 w 830942"/>
                <a:gd name="connsiteY222" fmla="*/ 42068 h 1859983"/>
                <a:gd name="connsiteX223" fmla="*/ 164646 w 830942"/>
                <a:gd name="connsiteY223" fmla="*/ 12018 h 1859983"/>
                <a:gd name="connsiteX224" fmla="*/ 195942 w 830942"/>
                <a:gd name="connsiteY224" fmla="*/ 0 h 1859983"/>
                <a:gd name="connsiteX225" fmla="*/ 254000 w 830942"/>
                <a:gd name="connsiteY225" fmla="*/ 27554 h 1859983"/>
                <a:gd name="connsiteX226" fmla="*/ 238464 w 830942"/>
                <a:gd name="connsiteY226" fmla="*/ 3629 h 1859983"/>
                <a:gd name="connsiteX0" fmla="*/ 238464 w 830942"/>
                <a:gd name="connsiteY0" fmla="*/ 3629 h 1859983"/>
                <a:gd name="connsiteX1" fmla="*/ 272142 w 830942"/>
                <a:gd name="connsiteY1" fmla="*/ 23925 h 1859983"/>
                <a:gd name="connsiteX2" fmla="*/ 297542 w 830942"/>
                <a:gd name="connsiteY2" fmla="*/ 27554 h 1859983"/>
                <a:gd name="connsiteX3" fmla="*/ 293914 w 830942"/>
                <a:gd name="connsiteY3" fmla="*/ 38440 h 1859983"/>
                <a:gd name="connsiteX4" fmla="*/ 286657 w 830942"/>
                <a:gd name="connsiteY4" fmla="*/ 49325 h 1859983"/>
                <a:gd name="connsiteX5" fmla="*/ 290285 w 830942"/>
                <a:gd name="connsiteY5" fmla="*/ 63840 h 1859983"/>
                <a:gd name="connsiteX6" fmla="*/ 301171 w 830942"/>
                <a:gd name="connsiteY6" fmla="*/ 67468 h 1859983"/>
                <a:gd name="connsiteX7" fmla="*/ 304800 w 830942"/>
                <a:gd name="connsiteY7" fmla="*/ 96497 h 1859983"/>
                <a:gd name="connsiteX8" fmla="*/ 308428 w 830942"/>
                <a:gd name="connsiteY8" fmla="*/ 107383 h 1859983"/>
                <a:gd name="connsiteX9" fmla="*/ 304800 w 830942"/>
                <a:gd name="connsiteY9" fmla="*/ 118268 h 1859983"/>
                <a:gd name="connsiteX10" fmla="*/ 312057 w 830942"/>
                <a:gd name="connsiteY10" fmla="*/ 147297 h 1859983"/>
                <a:gd name="connsiteX11" fmla="*/ 319314 w 830942"/>
                <a:gd name="connsiteY11" fmla="*/ 194468 h 1859983"/>
                <a:gd name="connsiteX12" fmla="*/ 315685 w 830942"/>
                <a:gd name="connsiteY12" fmla="*/ 212611 h 1859983"/>
                <a:gd name="connsiteX13" fmla="*/ 301171 w 830942"/>
                <a:gd name="connsiteY13" fmla="*/ 234383 h 1859983"/>
                <a:gd name="connsiteX14" fmla="*/ 297542 w 830942"/>
                <a:gd name="connsiteY14" fmla="*/ 245268 h 1859983"/>
                <a:gd name="connsiteX15" fmla="*/ 315685 w 830942"/>
                <a:gd name="connsiteY15" fmla="*/ 299697 h 1859983"/>
                <a:gd name="connsiteX16" fmla="*/ 319314 w 830942"/>
                <a:gd name="connsiteY16" fmla="*/ 310583 h 1859983"/>
                <a:gd name="connsiteX17" fmla="*/ 351971 w 830942"/>
                <a:gd name="connsiteY17" fmla="*/ 328725 h 1859983"/>
                <a:gd name="connsiteX18" fmla="*/ 362857 w 830942"/>
                <a:gd name="connsiteY18" fmla="*/ 335983 h 1859983"/>
                <a:gd name="connsiteX19" fmla="*/ 381000 w 830942"/>
                <a:gd name="connsiteY19" fmla="*/ 354125 h 1859983"/>
                <a:gd name="connsiteX20" fmla="*/ 391885 w 830942"/>
                <a:gd name="connsiteY20" fmla="*/ 357754 h 1859983"/>
                <a:gd name="connsiteX21" fmla="*/ 395514 w 830942"/>
                <a:gd name="connsiteY21" fmla="*/ 368640 h 1859983"/>
                <a:gd name="connsiteX22" fmla="*/ 417285 w 830942"/>
                <a:gd name="connsiteY22" fmla="*/ 383154 h 1859983"/>
                <a:gd name="connsiteX23" fmla="*/ 420914 w 830942"/>
                <a:gd name="connsiteY23" fmla="*/ 394040 h 1859983"/>
                <a:gd name="connsiteX24" fmla="*/ 439057 w 830942"/>
                <a:gd name="connsiteY24" fmla="*/ 412183 h 1859983"/>
                <a:gd name="connsiteX25" fmla="*/ 446314 w 830942"/>
                <a:gd name="connsiteY25" fmla="*/ 426697 h 1859983"/>
                <a:gd name="connsiteX26" fmla="*/ 468085 w 830942"/>
                <a:gd name="connsiteY26" fmla="*/ 430325 h 1859983"/>
                <a:gd name="connsiteX27" fmla="*/ 511628 w 830942"/>
                <a:gd name="connsiteY27" fmla="*/ 441211 h 1859983"/>
                <a:gd name="connsiteX28" fmla="*/ 533400 w 830942"/>
                <a:gd name="connsiteY28" fmla="*/ 455725 h 1859983"/>
                <a:gd name="connsiteX29" fmla="*/ 547914 w 830942"/>
                <a:gd name="connsiteY29" fmla="*/ 459354 h 1859983"/>
                <a:gd name="connsiteX30" fmla="*/ 558800 w 830942"/>
                <a:gd name="connsiteY30" fmla="*/ 462983 h 1859983"/>
                <a:gd name="connsiteX31" fmla="*/ 616857 w 830942"/>
                <a:gd name="connsiteY31" fmla="*/ 466611 h 1859983"/>
                <a:gd name="connsiteX32" fmla="*/ 631371 w 830942"/>
                <a:gd name="connsiteY32" fmla="*/ 510154 h 1859983"/>
                <a:gd name="connsiteX33" fmla="*/ 642257 w 830942"/>
                <a:gd name="connsiteY33" fmla="*/ 513783 h 1859983"/>
                <a:gd name="connsiteX34" fmla="*/ 653142 w 830942"/>
                <a:gd name="connsiteY34" fmla="*/ 535554 h 1859983"/>
                <a:gd name="connsiteX35" fmla="*/ 649514 w 830942"/>
                <a:gd name="connsiteY35" fmla="*/ 553697 h 1859983"/>
                <a:gd name="connsiteX36" fmla="*/ 642257 w 830942"/>
                <a:gd name="connsiteY36" fmla="*/ 564583 h 1859983"/>
                <a:gd name="connsiteX37" fmla="*/ 645885 w 830942"/>
                <a:gd name="connsiteY37" fmla="*/ 575468 h 1859983"/>
                <a:gd name="connsiteX38" fmla="*/ 656771 w 830942"/>
                <a:gd name="connsiteY38" fmla="*/ 582725 h 1859983"/>
                <a:gd name="connsiteX39" fmla="*/ 660400 w 830942"/>
                <a:gd name="connsiteY39" fmla="*/ 615383 h 1859983"/>
                <a:gd name="connsiteX40" fmla="*/ 674914 w 830942"/>
                <a:gd name="connsiteY40" fmla="*/ 619011 h 1859983"/>
                <a:gd name="connsiteX41" fmla="*/ 685800 w 830942"/>
                <a:gd name="connsiteY41" fmla="*/ 622640 h 1859983"/>
                <a:gd name="connsiteX42" fmla="*/ 685800 w 830942"/>
                <a:gd name="connsiteY42" fmla="*/ 655297 h 1859983"/>
                <a:gd name="connsiteX43" fmla="*/ 678542 w 830942"/>
                <a:gd name="connsiteY43" fmla="*/ 662554 h 1859983"/>
                <a:gd name="connsiteX44" fmla="*/ 674914 w 830942"/>
                <a:gd name="connsiteY44" fmla="*/ 673440 h 1859983"/>
                <a:gd name="connsiteX45" fmla="*/ 682171 w 830942"/>
                <a:gd name="connsiteY45" fmla="*/ 695211 h 1859983"/>
                <a:gd name="connsiteX46" fmla="*/ 678542 w 830942"/>
                <a:gd name="connsiteY46" fmla="*/ 742383 h 1859983"/>
                <a:gd name="connsiteX47" fmla="*/ 674914 w 830942"/>
                <a:gd name="connsiteY47" fmla="*/ 753268 h 1859983"/>
                <a:gd name="connsiteX48" fmla="*/ 667657 w 830942"/>
                <a:gd name="connsiteY48" fmla="*/ 796811 h 1859983"/>
                <a:gd name="connsiteX49" fmla="*/ 678542 w 830942"/>
                <a:gd name="connsiteY49" fmla="*/ 804068 h 1859983"/>
                <a:gd name="connsiteX50" fmla="*/ 696685 w 830942"/>
                <a:gd name="connsiteY50" fmla="*/ 807697 h 1859983"/>
                <a:gd name="connsiteX51" fmla="*/ 703942 w 830942"/>
                <a:gd name="connsiteY51" fmla="*/ 818583 h 1859983"/>
                <a:gd name="connsiteX52" fmla="*/ 714828 w 830942"/>
                <a:gd name="connsiteY52" fmla="*/ 843983 h 1859983"/>
                <a:gd name="connsiteX53" fmla="*/ 736600 w 830942"/>
                <a:gd name="connsiteY53" fmla="*/ 858497 h 1859983"/>
                <a:gd name="connsiteX54" fmla="*/ 772885 w 830942"/>
                <a:gd name="connsiteY54" fmla="*/ 858497 h 1859983"/>
                <a:gd name="connsiteX55" fmla="*/ 780142 w 830942"/>
                <a:gd name="connsiteY55" fmla="*/ 869383 h 1859983"/>
                <a:gd name="connsiteX56" fmla="*/ 801914 w 830942"/>
                <a:gd name="connsiteY56" fmla="*/ 873011 h 1859983"/>
                <a:gd name="connsiteX57" fmla="*/ 809171 w 830942"/>
                <a:gd name="connsiteY57" fmla="*/ 894783 h 1859983"/>
                <a:gd name="connsiteX58" fmla="*/ 830942 w 830942"/>
                <a:gd name="connsiteY58" fmla="*/ 902040 h 1859983"/>
                <a:gd name="connsiteX59" fmla="*/ 827314 w 830942"/>
                <a:gd name="connsiteY59" fmla="*/ 931068 h 1859983"/>
                <a:gd name="connsiteX60" fmla="*/ 798285 w 830942"/>
                <a:gd name="connsiteY60" fmla="*/ 941954 h 1859983"/>
                <a:gd name="connsiteX61" fmla="*/ 783771 w 830942"/>
                <a:gd name="connsiteY61" fmla="*/ 963725 h 1859983"/>
                <a:gd name="connsiteX62" fmla="*/ 776514 w 830942"/>
                <a:gd name="connsiteY62" fmla="*/ 970983 h 1859983"/>
                <a:gd name="connsiteX63" fmla="*/ 758371 w 830942"/>
                <a:gd name="connsiteY63" fmla="*/ 989125 h 1859983"/>
                <a:gd name="connsiteX64" fmla="*/ 751114 w 830942"/>
                <a:gd name="connsiteY64" fmla="*/ 1043554 h 1859983"/>
                <a:gd name="connsiteX65" fmla="*/ 754742 w 830942"/>
                <a:gd name="connsiteY65" fmla="*/ 1054440 h 1859983"/>
                <a:gd name="connsiteX66" fmla="*/ 769257 w 830942"/>
                <a:gd name="connsiteY66" fmla="*/ 1072583 h 1859983"/>
                <a:gd name="connsiteX67" fmla="*/ 776514 w 830942"/>
                <a:gd name="connsiteY67" fmla="*/ 1094354 h 1859983"/>
                <a:gd name="connsiteX68" fmla="*/ 780142 w 830942"/>
                <a:gd name="connsiteY68" fmla="*/ 1105240 h 1859983"/>
                <a:gd name="connsiteX69" fmla="*/ 769257 w 830942"/>
                <a:gd name="connsiteY69" fmla="*/ 1108868 h 1859983"/>
                <a:gd name="connsiteX70" fmla="*/ 762000 w 830942"/>
                <a:gd name="connsiteY70" fmla="*/ 1119754 h 1859983"/>
                <a:gd name="connsiteX71" fmla="*/ 754742 w 830942"/>
                <a:gd name="connsiteY71" fmla="*/ 1145154 h 1859983"/>
                <a:gd name="connsiteX72" fmla="*/ 747485 w 830942"/>
                <a:gd name="connsiteY72" fmla="*/ 1156040 h 1859983"/>
                <a:gd name="connsiteX73" fmla="*/ 736600 w 830942"/>
                <a:gd name="connsiteY73" fmla="*/ 1221354 h 1859983"/>
                <a:gd name="connsiteX74" fmla="*/ 718457 w 830942"/>
                <a:gd name="connsiteY74" fmla="*/ 1257640 h 1859983"/>
                <a:gd name="connsiteX75" fmla="*/ 678542 w 830942"/>
                <a:gd name="connsiteY75" fmla="*/ 1261268 h 1859983"/>
                <a:gd name="connsiteX76" fmla="*/ 660400 w 830942"/>
                <a:gd name="connsiteY76" fmla="*/ 1293925 h 1859983"/>
                <a:gd name="connsiteX77" fmla="*/ 653142 w 830942"/>
                <a:gd name="connsiteY77" fmla="*/ 1348354 h 1859983"/>
                <a:gd name="connsiteX78" fmla="*/ 645885 w 830942"/>
                <a:gd name="connsiteY78" fmla="*/ 1370125 h 1859983"/>
                <a:gd name="connsiteX79" fmla="*/ 638628 w 830942"/>
                <a:gd name="connsiteY79" fmla="*/ 1381011 h 1859983"/>
                <a:gd name="connsiteX80" fmla="*/ 631371 w 830942"/>
                <a:gd name="connsiteY80" fmla="*/ 1402783 h 1859983"/>
                <a:gd name="connsiteX81" fmla="*/ 627742 w 830942"/>
                <a:gd name="connsiteY81" fmla="*/ 1417297 h 1859983"/>
                <a:gd name="connsiteX82" fmla="*/ 609600 w 830942"/>
                <a:gd name="connsiteY82" fmla="*/ 1439068 h 1859983"/>
                <a:gd name="connsiteX83" fmla="*/ 591457 w 830942"/>
                <a:gd name="connsiteY83" fmla="*/ 1468097 h 1859983"/>
                <a:gd name="connsiteX84" fmla="*/ 584200 w 830942"/>
                <a:gd name="connsiteY84" fmla="*/ 1478983 h 1859983"/>
                <a:gd name="connsiteX85" fmla="*/ 576942 w 830942"/>
                <a:gd name="connsiteY85" fmla="*/ 1486240 h 1859983"/>
                <a:gd name="connsiteX86" fmla="*/ 573314 w 830942"/>
                <a:gd name="connsiteY86" fmla="*/ 1504383 h 1859983"/>
                <a:gd name="connsiteX87" fmla="*/ 569685 w 830942"/>
                <a:gd name="connsiteY87" fmla="*/ 1515268 h 1859983"/>
                <a:gd name="connsiteX88" fmla="*/ 566057 w 830942"/>
                <a:gd name="connsiteY88" fmla="*/ 1533411 h 1859983"/>
                <a:gd name="connsiteX89" fmla="*/ 551542 w 830942"/>
                <a:gd name="connsiteY89" fmla="*/ 1555183 h 1859983"/>
                <a:gd name="connsiteX90" fmla="*/ 551542 w 830942"/>
                <a:gd name="connsiteY90" fmla="*/ 1576954 h 1859983"/>
                <a:gd name="connsiteX91" fmla="*/ 562428 w 830942"/>
                <a:gd name="connsiteY91" fmla="*/ 1580583 h 1859983"/>
                <a:gd name="connsiteX92" fmla="*/ 562428 w 830942"/>
                <a:gd name="connsiteY92" fmla="*/ 1620497 h 1859983"/>
                <a:gd name="connsiteX93" fmla="*/ 558800 w 830942"/>
                <a:gd name="connsiteY93" fmla="*/ 1635011 h 1859983"/>
                <a:gd name="connsiteX94" fmla="*/ 551542 w 830942"/>
                <a:gd name="connsiteY94" fmla="*/ 1642268 h 1859983"/>
                <a:gd name="connsiteX95" fmla="*/ 537028 w 830942"/>
                <a:gd name="connsiteY95" fmla="*/ 1664040 h 1859983"/>
                <a:gd name="connsiteX96" fmla="*/ 533400 w 830942"/>
                <a:gd name="connsiteY96" fmla="*/ 1674925 h 1859983"/>
                <a:gd name="connsiteX97" fmla="*/ 511628 w 830942"/>
                <a:gd name="connsiteY97" fmla="*/ 1682183 h 1859983"/>
                <a:gd name="connsiteX98" fmla="*/ 478971 w 830942"/>
                <a:gd name="connsiteY98" fmla="*/ 1689440 h 1859983"/>
                <a:gd name="connsiteX99" fmla="*/ 449942 w 830942"/>
                <a:gd name="connsiteY99" fmla="*/ 1711211 h 1859983"/>
                <a:gd name="connsiteX100" fmla="*/ 424542 w 830942"/>
                <a:gd name="connsiteY100" fmla="*/ 1740240 h 1859983"/>
                <a:gd name="connsiteX101" fmla="*/ 391885 w 830942"/>
                <a:gd name="connsiteY101" fmla="*/ 1751125 h 1859983"/>
                <a:gd name="connsiteX102" fmla="*/ 381000 w 830942"/>
                <a:gd name="connsiteY102" fmla="*/ 1754754 h 1859983"/>
                <a:gd name="connsiteX103" fmla="*/ 351971 w 830942"/>
                <a:gd name="connsiteY103" fmla="*/ 1783783 h 1859983"/>
                <a:gd name="connsiteX104" fmla="*/ 341085 w 830942"/>
                <a:gd name="connsiteY104" fmla="*/ 1794668 h 1859983"/>
                <a:gd name="connsiteX105" fmla="*/ 315685 w 830942"/>
                <a:gd name="connsiteY105" fmla="*/ 1823697 h 1859983"/>
                <a:gd name="connsiteX106" fmla="*/ 312057 w 830942"/>
                <a:gd name="connsiteY106" fmla="*/ 1834583 h 1859983"/>
                <a:gd name="connsiteX107" fmla="*/ 304800 w 830942"/>
                <a:gd name="connsiteY107" fmla="*/ 1845468 h 1859983"/>
                <a:gd name="connsiteX108" fmla="*/ 301171 w 830942"/>
                <a:gd name="connsiteY108" fmla="*/ 1859983 h 1859983"/>
                <a:gd name="connsiteX109" fmla="*/ 293914 w 830942"/>
                <a:gd name="connsiteY109" fmla="*/ 1852725 h 1859983"/>
                <a:gd name="connsiteX110" fmla="*/ 286657 w 830942"/>
                <a:gd name="connsiteY110" fmla="*/ 1830954 h 1859983"/>
                <a:gd name="connsiteX111" fmla="*/ 272142 w 830942"/>
                <a:gd name="connsiteY111" fmla="*/ 1812811 h 1859983"/>
                <a:gd name="connsiteX112" fmla="*/ 268514 w 830942"/>
                <a:gd name="connsiteY112" fmla="*/ 1801925 h 1859983"/>
                <a:gd name="connsiteX113" fmla="*/ 257628 w 830942"/>
                <a:gd name="connsiteY113" fmla="*/ 1780154 h 1859983"/>
                <a:gd name="connsiteX114" fmla="*/ 254000 w 830942"/>
                <a:gd name="connsiteY114" fmla="*/ 1747497 h 1859983"/>
                <a:gd name="connsiteX115" fmla="*/ 235857 w 830942"/>
                <a:gd name="connsiteY115" fmla="*/ 1653154 h 1859983"/>
                <a:gd name="connsiteX116" fmla="*/ 224971 w 830942"/>
                <a:gd name="connsiteY116" fmla="*/ 1645897 h 1859983"/>
                <a:gd name="connsiteX117" fmla="*/ 206828 w 830942"/>
                <a:gd name="connsiteY117" fmla="*/ 1627754 h 1859983"/>
                <a:gd name="connsiteX118" fmla="*/ 188685 w 830942"/>
                <a:gd name="connsiteY118" fmla="*/ 1609611 h 1859983"/>
                <a:gd name="connsiteX119" fmla="*/ 185057 w 830942"/>
                <a:gd name="connsiteY119" fmla="*/ 1598725 h 1859983"/>
                <a:gd name="connsiteX120" fmla="*/ 174171 w 830942"/>
                <a:gd name="connsiteY120" fmla="*/ 1591468 h 1859983"/>
                <a:gd name="connsiteX121" fmla="*/ 206828 w 830942"/>
                <a:gd name="connsiteY121" fmla="*/ 1573325 h 1859983"/>
                <a:gd name="connsiteX122" fmla="*/ 221342 w 830942"/>
                <a:gd name="connsiteY122" fmla="*/ 1551554 h 1859983"/>
                <a:gd name="connsiteX123" fmla="*/ 228600 w 830942"/>
                <a:gd name="connsiteY123" fmla="*/ 1544297 h 1859983"/>
                <a:gd name="connsiteX124" fmla="*/ 250371 w 830942"/>
                <a:gd name="connsiteY124" fmla="*/ 1537040 h 1859983"/>
                <a:gd name="connsiteX125" fmla="*/ 268514 w 830942"/>
                <a:gd name="connsiteY125" fmla="*/ 1522525 h 1859983"/>
                <a:gd name="connsiteX126" fmla="*/ 272142 w 830942"/>
                <a:gd name="connsiteY126" fmla="*/ 1511640 h 1859983"/>
                <a:gd name="connsiteX127" fmla="*/ 268514 w 830942"/>
                <a:gd name="connsiteY127" fmla="*/ 1493497 h 1859983"/>
                <a:gd name="connsiteX128" fmla="*/ 235857 w 830942"/>
                <a:gd name="connsiteY128" fmla="*/ 1489868 h 1859983"/>
                <a:gd name="connsiteX129" fmla="*/ 214085 w 830942"/>
                <a:gd name="connsiteY129" fmla="*/ 1486240 h 1859983"/>
                <a:gd name="connsiteX130" fmla="*/ 206828 w 830942"/>
                <a:gd name="connsiteY130" fmla="*/ 1475354 h 1859983"/>
                <a:gd name="connsiteX131" fmla="*/ 195942 w 830942"/>
                <a:gd name="connsiteY131" fmla="*/ 1468097 h 1859983"/>
                <a:gd name="connsiteX132" fmla="*/ 185057 w 830942"/>
                <a:gd name="connsiteY132" fmla="*/ 1446325 h 1859983"/>
                <a:gd name="connsiteX133" fmla="*/ 174171 w 830942"/>
                <a:gd name="connsiteY133" fmla="*/ 1442697 h 1859983"/>
                <a:gd name="connsiteX134" fmla="*/ 159657 w 830942"/>
                <a:gd name="connsiteY134" fmla="*/ 1424554 h 1859983"/>
                <a:gd name="connsiteX135" fmla="*/ 152400 w 830942"/>
                <a:gd name="connsiteY135" fmla="*/ 1413668 h 1859983"/>
                <a:gd name="connsiteX136" fmla="*/ 137885 w 830942"/>
                <a:gd name="connsiteY136" fmla="*/ 1395525 h 1859983"/>
                <a:gd name="connsiteX137" fmla="*/ 134257 w 830942"/>
                <a:gd name="connsiteY137" fmla="*/ 1384640 h 1859983"/>
                <a:gd name="connsiteX138" fmla="*/ 127000 w 830942"/>
                <a:gd name="connsiteY138" fmla="*/ 1373754 h 1859983"/>
                <a:gd name="connsiteX139" fmla="*/ 112485 w 830942"/>
                <a:gd name="connsiteY139" fmla="*/ 1344725 h 1859983"/>
                <a:gd name="connsiteX140" fmla="*/ 101600 w 830942"/>
                <a:gd name="connsiteY140" fmla="*/ 1337468 h 1859983"/>
                <a:gd name="connsiteX141" fmla="*/ 94342 w 830942"/>
                <a:gd name="connsiteY141" fmla="*/ 1315697 h 1859983"/>
                <a:gd name="connsiteX142" fmla="*/ 87085 w 830942"/>
                <a:gd name="connsiteY142" fmla="*/ 1290297 h 1859983"/>
                <a:gd name="connsiteX143" fmla="*/ 79828 w 830942"/>
                <a:gd name="connsiteY143" fmla="*/ 1232240 h 1859983"/>
                <a:gd name="connsiteX144" fmla="*/ 76200 w 830942"/>
                <a:gd name="connsiteY144" fmla="*/ 1210468 h 1859983"/>
                <a:gd name="connsiteX145" fmla="*/ 68942 w 830942"/>
                <a:gd name="connsiteY145" fmla="*/ 1159668 h 1859983"/>
                <a:gd name="connsiteX146" fmla="*/ 61685 w 830942"/>
                <a:gd name="connsiteY146" fmla="*/ 1148783 h 1859983"/>
                <a:gd name="connsiteX147" fmla="*/ 54428 w 830942"/>
                <a:gd name="connsiteY147" fmla="*/ 1127011 h 1859983"/>
                <a:gd name="connsiteX148" fmla="*/ 50800 w 830942"/>
                <a:gd name="connsiteY148" fmla="*/ 1116125 h 1859983"/>
                <a:gd name="connsiteX149" fmla="*/ 43542 w 830942"/>
                <a:gd name="connsiteY149" fmla="*/ 1065325 h 1859983"/>
                <a:gd name="connsiteX150" fmla="*/ 39914 w 830942"/>
                <a:gd name="connsiteY150" fmla="*/ 1050811 h 1859983"/>
                <a:gd name="connsiteX151" fmla="*/ 32657 w 830942"/>
                <a:gd name="connsiteY151" fmla="*/ 1029040 h 1859983"/>
                <a:gd name="connsiteX152" fmla="*/ 29028 w 830942"/>
                <a:gd name="connsiteY152" fmla="*/ 1014525 h 1859983"/>
                <a:gd name="connsiteX153" fmla="*/ 21771 w 830942"/>
                <a:gd name="connsiteY153" fmla="*/ 989125 h 1859983"/>
                <a:gd name="connsiteX154" fmla="*/ 14514 w 830942"/>
                <a:gd name="connsiteY154" fmla="*/ 949211 h 1859983"/>
                <a:gd name="connsiteX155" fmla="*/ 10885 w 830942"/>
                <a:gd name="connsiteY155" fmla="*/ 934697 h 1859983"/>
                <a:gd name="connsiteX156" fmla="*/ 18142 w 830942"/>
                <a:gd name="connsiteY156" fmla="*/ 905668 h 1859983"/>
                <a:gd name="connsiteX157" fmla="*/ 25400 w 830942"/>
                <a:gd name="connsiteY157" fmla="*/ 898411 h 1859983"/>
                <a:gd name="connsiteX158" fmla="*/ 39914 w 830942"/>
                <a:gd name="connsiteY158" fmla="*/ 876640 h 1859983"/>
                <a:gd name="connsiteX159" fmla="*/ 47171 w 830942"/>
                <a:gd name="connsiteY159" fmla="*/ 865754 h 1859983"/>
                <a:gd name="connsiteX160" fmla="*/ 58057 w 830942"/>
                <a:gd name="connsiteY160" fmla="*/ 862125 h 1859983"/>
                <a:gd name="connsiteX161" fmla="*/ 76200 w 830942"/>
                <a:gd name="connsiteY161" fmla="*/ 843983 h 1859983"/>
                <a:gd name="connsiteX162" fmla="*/ 83457 w 830942"/>
                <a:gd name="connsiteY162" fmla="*/ 836725 h 1859983"/>
                <a:gd name="connsiteX163" fmla="*/ 90714 w 830942"/>
                <a:gd name="connsiteY163" fmla="*/ 825840 h 1859983"/>
                <a:gd name="connsiteX164" fmla="*/ 101600 w 830942"/>
                <a:gd name="connsiteY164" fmla="*/ 822211 h 1859983"/>
                <a:gd name="connsiteX165" fmla="*/ 112485 w 830942"/>
                <a:gd name="connsiteY165" fmla="*/ 814954 h 1859983"/>
                <a:gd name="connsiteX166" fmla="*/ 134257 w 830942"/>
                <a:gd name="connsiteY166" fmla="*/ 807697 h 1859983"/>
                <a:gd name="connsiteX167" fmla="*/ 145142 w 830942"/>
                <a:gd name="connsiteY167" fmla="*/ 804068 h 1859983"/>
                <a:gd name="connsiteX168" fmla="*/ 141514 w 830942"/>
                <a:gd name="connsiteY168" fmla="*/ 785925 h 1859983"/>
                <a:gd name="connsiteX169" fmla="*/ 119742 w 830942"/>
                <a:gd name="connsiteY169" fmla="*/ 771411 h 1859983"/>
                <a:gd name="connsiteX170" fmla="*/ 116114 w 830942"/>
                <a:gd name="connsiteY170" fmla="*/ 760525 h 1859983"/>
                <a:gd name="connsiteX171" fmla="*/ 105228 w 830942"/>
                <a:gd name="connsiteY171" fmla="*/ 756897 h 1859983"/>
                <a:gd name="connsiteX172" fmla="*/ 94342 w 830942"/>
                <a:gd name="connsiteY172" fmla="*/ 749640 h 1859983"/>
                <a:gd name="connsiteX173" fmla="*/ 87085 w 830942"/>
                <a:gd name="connsiteY173" fmla="*/ 738754 h 1859983"/>
                <a:gd name="connsiteX174" fmla="*/ 87085 w 830942"/>
                <a:gd name="connsiteY174" fmla="*/ 691583 h 1859983"/>
                <a:gd name="connsiteX175" fmla="*/ 94342 w 830942"/>
                <a:gd name="connsiteY175" fmla="*/ 684325 h 1859983"/>
                <a:gd name="connsiteX176" fmla="*/ 116114 w 830942"/>
                <a:gd name="connsiteY176" fmla="*/ 677068 h 1859983"/>
                <a:gd name="connsiteX177" fmla="*/ 123371 w 830942"/>
                <a:gd name="connsiteY177" fmla="*/ 655297 h 1859983"/>
                <a:gd name="connsiteX178" fmla="*/ 130628 w 830942"/>
                <a:gd name="connsiteY178" fmla="*/ 644411 h 1859983"/>
                <a:gd name="connsiteX179" fmla="*/ 134257 w 830942"/>
                <a:gd name="connsiteY179" fmla="*/ 633525 h 1859983"/>
                <a:gd name="connsiteX180" fmla="*/ 152400 w 830942"/>
                <a:gd name="connsiteY180" fmla="*/ 615383 h 1859983"/>
                <a:gd name="connsiteX181" fmla="*/ 159657 w 830942"/>
                <a:gd name="connsiteY181" fmla="*/ 608125 h 1859983"/>
                <a:gd name="connsiteX182" fmla="*/ 156028 w 830942"/>
                <a:gd name="connsiteY182" fmla="*/ 597240 h 1859983"/>
                <a:gd name="connsiteX183" fmla="*/ 148771 w 830942"/>
                <a:gd name="connsiteY183" fmla="*/ 586354 h 1859983"/>
                <a:gd name="connsiteX184" fmla="*/ 152400 w 830942"/>
                <a:gd name="connsiteY184" fmla="*/ 557325 h 1859983"/>
                <a:gd name="connsiteX185" fmla="*/ 166914 w 830942"/>
                <a:gd name="connsiteY185" fmla="*/ 535554 h 1859983"/>
                <a:gd name="connsiteX186" fmla="*/ 156028 w 830942"/>
                <a:gd name="connsiteY186" fmla="*/ 510154 h 1859983"/>
                <a:gd name="connsiteX187" fmla="*/ 145142 w 830942"/>
                <a:gd name="connsiteY187" fmla="*/ 506525 h 1859983"/>
                <a:gd name="connsiteX188" fmla="*/ 134257 w 830942"/>
                <a:gd name="connsiteY188" fmla="*/ 484754 h 1859983"/>
                <a:gd name="connsiteX189" fmla="*/ 123371 w 830942"/>
                <a:gd name="connsiteY189" fmla="*/ 441211 h 1859983"/>
                <a:gd name="connsiteX190" fmla="*/ 119742 w 830942"/>
                <a:gd name="connsiteY190" fmla="*/ 423068 h 1859983"/>
                <a:gd name="connsiteX191" fmla="*/ 112485 w 830942"/>
                <a:gd name="connsiteY191" fmla="*/ 401297 h 1859983"/>
                <a:gd name="connsiteX192" fmla="*/ 101600 w 830942"/>
                <a:gd name="connsiteY192" fmla="*/ 379525 h 1859983"/>
                <a:gd name="connsiteX193" fmla="*/ 94342 w 830942"/>
                <a:gd name="connsiteY193" fmla="*/ 372268 h 1859983"/>
                <a:gd name="connsiteX194" fmla="*/ 61685 w 830942"/>
                <a:gd name="connsiteY194" fmla="*/ 361383 h 1859983"/>
                <a:gd name="connsiteX195" fmla="*/ 39914 w 830942"/>
                <a:gd name="connsiteY195" fmla="*/ 354125 h 1859983"/>
                <a:gd name="connsiteX196" fmla="*/ 21771 w 830942"/>
                <a:gd name="connsiteY196" fmla="*/ 350497 h 1859983"/>
                <a:gd name="connsiteX197" fmla="*/ 0 w 830942"/>
                <a:gd name="connsiteY197" fmla="*/ 343240 h 1859983"/>
                <a:gd name="connsiteX198" fmla="*/ 3628 w 830942"/>
                <a:gd name="connsiteY198" fmla="*/ 321468 h 1859983"/>
                <a:gd name="connsiteX199" fmla="*/ 21771 w 830942"/>
                <a:gd name="connsiteY199" fmla="*/ 317840 h 1859983"/>
                <a:gd name="connsiteX200" fmla="*/ 43542 w 830942"/>
                <a:gd name="connsiteY200" fmla="*/ 310583 h 1859983"/>
                <a:gd name="connsiteX201" fmla="*/ 54428 w 830942"/>
                <a:gd name="connsiteY201" fmla="*/ 306954 h 1859983"/>
                <a:gd name="connsiteX202" fmla="*/ 65314 w 830942"/>
                <a:gd name="connsiteY202" fmla="*/ 303325 h 1859983"/>
                <a:gd name="connsiteX203" fmla="*/ 72571 w 830942"/>
                <a:gd name="connsiteY203" fmla="*/ 292440 h 1859983"/>
                <a:gd name="connsiteX204" fmla="*/ 76200 w 830942"/>
                <a:gd name="connsiteY204" fmla="*/ 281554 h 1859983"/>
                <a:gd name="connsiteX205" fmla="*/ 87085 w 830942"/>
                <a:gd name="connsiteY205" fmla="*/ 274297 h 1859983"/>
                <a:gd name="connsiteX206" fmla="*/ 84817 w 830942"/>
                <a:gd name="connsiteY206" fmla="*/ 256268 h 1859983"/>
                <a:gd name="connsiteX207" fmla="*/ 101600 w 830942"/>
                <a:gd name="connsiteY207" fmla="*/ 256154 h 1859983"/>
                <a:gd name="connsiteX208" fmla="*/ 108857 w 830942"/>
                <a:gd name="connsiteY208" fmla="*/ 234383 h 1859983"/>
                <a:gd name="connsiteX209" fmla="*/ 116114 w 830942"/>
                <a:gd name="connsiteY209" fmla="*/ 212611 h 1859983"/>
                <a:gd name="connsiteX210" fmla="*/ 119742 w 830942"/>
                <a:gd name="connsiteY210" fmla="*/ 201725 h 1859983"/>
                <a:gd name="connsiteX211" fmla="*/ 124619 w 830942"/>
                <a:gd name="connsiteY211" fmla="*/ 187324 h 1859983"/>
                <a:gd name="connsiteX212" fmla="*/ 136865 w 830942"/>
                <a:gd name="connsiteY212" fmla="*/ 168387 h 1859983"/>
                <a:gd name="connsiteX213" fmla="*/ 154895 w 830942"/>
                <a:gd name="connsiteY213" fmla="*/ 169635 h 1859983"/>
                <a:gd name="connsiteX214" fmla="*/ 170542 w 830942"/>
                <a:gd name="connsiteY214" fmla="*/ 183583 h 1859983"/>
                <a:gd name="connsiteX215" fmla="*/ 187551 w 830942"/>
                <a:gd name="connsiteY215" fmla="*/ 169181 h 1859983"/>
                <a:gd name="connsiteX216" fmla="*/ 194808 w 830942"/>
                <a:gd name="connsiteY216" fmla="*/ 158296 h 1859983"/>
                <a:gd name="connsiteX217" fmla="*/ 206828 w 830942"/>
                <a:gd name="connsiteY217" fmla="*/ 143668 h 1859983"/>
                <a:gd name="connsiteX218" fmla="*/ 203200 w 830942"/>
                <a:gd name="connsiteY218" fmla="*/ 118268 h 1859983"/>
                <a:gd name="connsiteX219" fmla="*/ 195942 w 830942"/>
                <a:gd name="connsiteY219" fmla="*/ 96497 h 1859983"/>
                <a:gd name="connsiteX220" fmla="*/ 188685 w 830942"/>
                <a:gd name="connsiteY220" fmla="*/ 74725 h 1859983"/>
                <a:gd name="connsiteX221" fmla="*/ 185057 w 830942"/>
                <a:gd name="connsiteY221" fmla="*/ 63840 h 1859983"/>
                <a:gd name="connsiteX222" fmla="*/ 170542 w 830942"/>
                <a:gd name="connsiteY222" fmla="*/ 42068 h 1859983"/>
                <a:gd name="connsiteX223" fmla="*/ 164646 w 830942"/>
                <a:gd name="connsiteY223" fmla="*/ 12018 h 1859983"/>
                <a:gd name="connsiteX224" fmla="*/ 195942 w 830942"/>
                <a:gd name="connsiteY224" fmla="*/ 0 h 1859983"/>
                <a:gd name="connsiteX225" fmla="*/ 254000 w 830942"/>
                <a:gd name="connsiteY225" fmla="*/ 27554 h 1859983"/>
                <a:gd name="connsiteX226" fmla="*/ 238464 w 830942"/>
                <a:gd name="connsiteY226" fmla="*/ 3629 h 1859983"/>
                <a:gd name="connsiteX0" fmla="*/ 238464 w 830942"/>
                <a:gd name="connsiteY0" fmla="*/ 3629 h 1859983"/>
                <a:gd name="connsiteX1" fmla="*/ 272142 w 830942"/>
                <a:gd name="connsiteY1" fmla="*/ 23925 h 1859983"/>
                <a:gd name="connsiteX2" fmla="*/ 297542 w 830942"/>
                <a:gd name="connsiteY2" fmla="*/ 27554 h 1859983"/>
                <a:gd name="connsiteX3" fmla="*/ 293914 w 830942"/>
                <a:gd name="connsiteY3" fmla="*/ 38440 h 1859983"/>
                <a:gd name="connsiteX4" fmla="*/ 286657 w 830942"/>
                <a:gd name="connsiteY4" fmla="*/ 49325 h 1859983"/>
                <a:gd name="connsiteX5" fmla="*/ 290285 w 830942"/>
                <a:gd name="connsiteY5" fmla="*/ 63840 h 1859983"/>
                <a:gd name="connsiteX6" fmla="*/ 301171 w 830942"/>
                <a:gd name="connsiteY6" fmla="*/ 67468 h 1859983"/>
                <a:gd name="connsiteX7" fmla="*/ 304800 w 830942"/>
                <a:gd name="connsiteY7" fmla="*/ 96497 h 1859983"/>
                <a:gd name="connsiteX8" fmla="*/ 308428 w 830942"/>
                <a:gd name="connsiteY8" fmla="*/ 107383 h 1859983"/>
                <a:gd name="connsiteX9" fmla="*/ 304800 w 830942"/>
                <a:gd name="connsiteY9" fmla="*/ 118268 h 1859983"/>
                <a:gd name="connsiteX10" fmla="*/ 312057 w 830942"/>
                <a:gd name="connsiteY10" fmla="*/ 147297 h 1859983"/>
                <a:gd name="connsiteX11" fmla="*/ 319314 w 830942"/>
                <a:gd name="connsiteY11" fmla="*/ 194468 h 1859983"/>
                <a:gd name="connsiteX12" fmla="*/ 315685 w 830942"/>
                <a:gd name="connsiteY12" fmla="*/ 212611 h 1859983"/>
                <a:gd name="connsiteX13" fmla="*/ 301171 w 830942"/>
                <a:gd name="connsiteY13" fmla="*/ 234383 h 1859983"/>
                <a:gd name="connsiteX14" fmla="*/ 297542 w 830942"/>
                <a:gd name="connsiteY14" fmla="*/ 245268 h 1859983"/>
                <a:gd name="connsiteX15" fmla="*/ 315685 w 830942"/>
                <a:gd name="connsiteY15" fmla="*/ 299697 h 1859983"/>
                <a:gd name="connsiteX16" fmla="*/ 319314 w 830942"/>
                <a:gd name="connsiteY16" fmla="*/ 310583 h 1859983"/>
                <a:gd name="connsiteX17" fmla="*/ 351971 w 830942"/>
                <a:gd name="connsiteY17" fmla="*/ 328725 h 1859983"/>
                <a:gd name="connsiteX18" fmla="*/ 362857 w 830942"/>
                <a:gd name="connsiteY18" fmla="*/ 335983 h 1859983"/>
                <a:gd name="connsiteX19" fmla="*/ 381000 w 830942"/>
                <a:gd name="connsiteY19" fmla="*/ 354125 h 1859983"/>
                <a:gd name="connsiteX20" fmla="*/ 391885 w 830942"/>
                <a:gd name="connsiteY20" fmla="*/ 357754 h 1859983"/>
                <a:gd name="connsiteX21" fmla="*/ 395514 w 830942"/>
                <a:gd name="connsiteY21" fmla="*/ 368640 h 1859983"/>
                <a:gd name="connsiteX22" fmla="*/ 417285 w 830942"/>
                <a:gd name="connsiteY22" fmla="*/ 383154 h 1859983"/>
                <a:gd name="connsiteX23" fmla="*/ 420914 w 830942"/>
                <a:gd name="connsiteY23" fmla="*/ 394040 h 1859983"/>
                <a:gd name="connsiteX24" fmla="*/ 439057 w 830942"/>
                <a:gd name="connsiteY24" fmla="*/ 412183 h 1859983"/>
                <a:gd name="connsiteX25" fmla="*/ 446314 w 830942"/>
                <a:gd name="connsiteY25" fmla="*/ 426697 h 1859983"/>
                <a:gd name="connsiteX26" fmla="*/ 468085 w 830942"/>
                <a:gd name="connsiteY26" fmla="*/ 430325 h 1859983"/>
                <a:gd name="connsiteX27" fmla="*/ 511628 w 830942"/>
                <a:gd name="connsiteY27" fmla="*/ 441211 h 1859983"/>
                <a:gd name="connsiteX28" fmla="*/ 533400 w 830942"/>
                <a:gd name="connsiteY28" fmla="*/ 455725 h 1859983"/>
                <a:gd name="connsiteX29" fmla="*/ 547914 w 830942"/>
                <a:gd name="connsiteY29" fmla="*/ 459354 h 1859983"/>
                <a:gd name="connsiteX30" fmla="*/ 558800 w 830942"/>
                <a:gd name="connsiteY30" fmla="*/ 462983 h 1859983"/>
                <a:gd name="connsiteX31" fmla="*/ 616857 w 830942"/>
                <a:gd name="connsiteY31" fmla="*/ 466611 h 1859983"/>
                <a:gd name="connsiteX32" fmla="*/ 631371 w 830942"/>
                <a:gd name="connsiteY32" fmla="*/ 510154 h 1859983"/>
                <a:gd name="connsiteX33" fmla="*/ 642257 w 830942"/>
                <a:gd name="connsiteY33" fmla="*/ 513783 h 1859983"/>
                <a:gd name="connsiteX34" fmla="*/ 653142 w 830942"/>
                <a:gd name="connsiteY34" fmla="*/ 535554 h 1859983"/>
                <a:gd name="connsiteX35" fmla="*/ 649514 w 830942"/>
                <a:gd name="connsiteY35" fmla="*/ 553697 h 1859983"/>
                <a:gd name="connsiteX36" fmla="*/ 642257 w 830942"/>
                <a:gd name="connsiteY36" fmla="*/ 564583 h 1859983"/>
                <a:gd name="connsiteX37" fmla="*/ 645885 w 830942"/>
                <a:gd name="connsiteY37" fmla="*/ 575468 h 1859983"/>
                <a:gd name="connsiteX38" fmla="*/ 656771 w 830942"/>
                <a:gd name="connsiteY38" fmla="*/ 582725 h 1859983"/>
                <a:gd name="connsiteX39" fmla="*/ 660400 w 830942"/>
                <a:gd name="connsiteY39" fmla="*/ 615383 h 1859983"/>
                <a:gd name="connsiteX40" fmla="*/ 674914 w 830942"/>
                <a:gd name="connsiteY40" fmla="*/ 619011 h 1859983"/>
                <a:gd name="connsiteX41" fmla="*/ 685800 w 830942"/>
                <a:gd name="connsiteY41" fmla="*/ 622640 h 1859983"/>
                <a:gd name="connsiteX42" fmla="*/ 685800 w 830942"/>
                <a:gd name="connsiteY42" fmla="*/ 655297 h 1859983"/>
                <a:gd name="connsiteX43" fmla="*/ 678542 w 830942"/>
                <a:gd name="connsiteY43" fmla="*/ 662554 h 1859983"/>
                <a:gd name="connsiteX44" fmla="*/ 674914 w 830942"/>
                <a:gd name="connsiteY44" fmla="*/ 673440 h 1859983"/>
                <a:gd name="connsiteX45" fmla="*/ 682171 w 830942"/>
                <a:gd name="connsiteY45" fmla="*/ 695211 h 1859983"/>
                <a:gd name="connsiteX46" fmla="*/ 678542 w 830942"/>
                <a:gd name="connsiteY46" fmla="*/ 742383 h 1859983"/>
                <a:gd name="connsiteX47" fmla="*/ 674914 w 830942"/>
                <a:gd name="connsiteY47" fmla="*/ 753268 h 1859983"/>
                <a:gd name="connsiteX48" fmla="*/ 667657 w 830942"/>
                <a:gd name="connsiteY48" fmla="*/ 796811 h 1859983"/>
                <a:gd name="connsiteX49" fmla="*/ 678542 w 830942"/>
                <a:gd name="connsiteY49" fmla="*/ 804068 h 1859983"/>
                <a:gd name="connsiteX50" fmla="*/ 696685 w 830942"/>
                <a:gd name="connsiteY50" fmla="*/ 807697 h 1859983"/>
                <a:gd name="connsiteX51" fmla="*/ 703942 w 830942"/>
                <a:gd name="connsiteY51" fmla="*/ 818583 h 1859983"/>
                <a:gd name="connsiteX52" fmla="*/ 714828 w 830942"/>
                <a:gd name="connsiteY52" fmla="*/ 843983 h 1859983"/>
                <a:gd name="connsiteX53" fmla="*/ 736600 w 830942"/>
                <a:gd name="connsiteY53" fmla="*/ 858497 h 1859983"/>
                <a:gd name="connsiteX54" fmla="*/ 772885 w 830942"/>
                <a:gd name="connsiteY54" fmla="*/ 858497 h 1859983"/>
                <a:gd name="connsiteX55" fmla="*/ 780142 w 830942"/>
                <a:gd name="connsiteY55" fmla="*/ 869383 h 1859983"/>
                <a:gd name="connsiteX56" fmla="*/ 801914 w 830942"/>
                <a:gd name="connsiteY56" fmla="*/ 873011 h 1859983"/>
                <a:gd name="connsiteX57" fmla="*/ 809171 w 830942"/>
                <a:gd name="connsiteY57" fmla="*/ 894783 h 1859983"/>
                <a:gd name="connsiteX58" fmla="*/ 830942 w 830942"/>
                <a:gd name="connsiteY58" fmla="*/ 902040 h 1859983"/>
                <a:gd name="connsiteX59" fmla="*/ 827314 w 830942"/>
                <a:gd name="connsiteY59" fmla="*/ 931068 h 1859983"/>
                <a:gd name="connsiteX60" fmla="*/ 798285 w 830942"/>
                <a:gd name="connsiteY60" fmla="*/ 941954 h 1859983"/>
                <a:gd name="connsiteX61" fmla="*/ 783771 w 830942"/>
                <a:gd name="connsiteY61" fmla="*/ 963725 h 1859983"/>
                <a:gd name="connsiteX62" fmla="*/ 776514 w 830942"/>
                <a:gd name="connsiteY62" fmla="*/ 970983 h 1859983"/>
                <a:gd name="connsiteX63" fmla="*/ 758371 w 830942"/>
                <a:gd name="connsiteY63" fmla="*/ 989125 h 1859983"/>
                <a:gd name="connsiteX64" fmla="*/ 751114 w 830942"/>
                <a:gd name="connsiteY64" fmla="*/ 1043554 h 1859983"/>
                <a:gd name="connsiteX65" fmla="*/ 754742 w 830942"/>
                <a:gd name="connsiteY65" fmla="*/ 1054440 h 1859983"/>
                <a:gd name="connsiteX66" fmla="*/ 769257 w 830942"/>
                <a:gd name="connsiteY66" fmla="*/ 1072583 h 1859983"/>
                <a:gd name="connsiteX67" fmla="*/ 776514 w 830942"/>
                <a:gd name="connsiteY67" fmla="*/ 1094354 h 1859983"/>
                <a:gd name="connsiteX68" fmla="*/ 780142 w 830942"/>
                <a:gd name="connsiteY68" fmla="*/ 1105240 h 1859983"/>
                <a:gd name="connsiteX69" fmla="*/ 769257 w 830942"/>
                <a:gd name="connsiteY69" fmla="*/ 1108868 h 1859983"/>
                <a:gd name="connsiteX70" fmla="*/ 762000 w 830942"/>
                <a:gd name="connsiteY70" fmla="*/ 1119754 h 1859983"/>
                <a:gd name="connsiteX71" fmla="*/ 754742 w 830942"/>
                <a:gd name="connsiteY71" fmla="*/ 1145154 h 1859983"/>
                <a:gd name="connsiteX72" fmla="*/ 747485 w 830942"/>
                <a:gd name="connsiteY72" fmla="*/ 1156040 h 1859983"/>
                <a:gd name="connsiteX73" fmla="*/ 736600 w 830942"/>
                <a:gd name="connsiteY73" fmla="*/ 1221354 h 1859983"/>
                <a:gd name="connsiteX74" fmla="*/ 718457 w 830942"/>
                <a:gd name="connsiteY74" fmla="*/ 1257640 h 1859983"/>
                <a:gd name="connsiteX75" fmla="*/ 678542 w 830942"/>
                <a:gd name="connsiteY75" fmla="*/ 1261268 h 1859983"/>
                <a:gd name="connsiteX76" fmla="*/ 660400 w 830942"/>
                <a:gd name="connsiteY76" fmla="*/ 1293925 h 1859983"/>
                <a:gd name="connsiteX77" fmla="*/ 653142 w 830942"/>
                <a:gd name="connsiteY77" fmla="*/ 1348354 h 1859983"/>
                <a:gd name="connsiteX78" fmla="*/ 645885 w 830942"/>
                <a:gd name="connsiteY78" fmla="*/ 1370125 h 1859983"/>
                <a:gd name="connsiteX79" fmla="*/ 638628 w 830942"/>
                <a:gd name="connsiteY79" fmla="*/ 1381011 h 1859983"/>
                <a:gd name="connsiteX80" fmla="*/ 631371 w 830942"/>
                <a:gd name="connsiteY80" fmla="*/ 1402783 h 1859983"/>
                <a:gd name="connsiteX81" fmla="*/ 627742 w 830942"/>
                <a:gd name="connsiteY81" fmla="*/ 1417297 h 1859983"/>
                <a:gd name="connsiteX82" fmla="*/ 609600 w 830942"/>
                <a:gd name="connsiteY82" fmla="*/ 1439068 h 1859983"/>
                <a:gd name="connsiteX83" fmla="*/ 591457 w 830942"/>
                <a:gd name="connsiteY83" fmla="*/ 1468097 h 1859983"/>
                <a:gd name="connsiteX84" fmla="*/ 584200 w 830942"/>
                <a:gd name="connsiteY84" fmla="*/ 1478983 h 1859983"/>
                <a:gd name="connsiteX85" fmla="*/ 576942 w 830942"/>
                <a:gd name="connsiteY85" fmla="*/ 1486240 h 1859983"/>
                <a:gd name="connsiteX86" fmla="*/ 573314 w 830942"/>
                <a:gd name="connsiteY86" fmla="*/ 1504383 h 1859983"/>
                <a:gd name="connsiteX87" fmla="*/ 569685 w 830942"/>
                <a:gd name="connsiteY87" fmla="*/ 1515268 h 1859983"/>
                <a:gd name="connsiteX88" fmla="*/ 566057 w 830942"/>
                <a:gd name="connsiteY88" fmla="*/ 1533411 h 1859983"/>
                <a:gd name="connsiteX89" fmla="*/ 551542 w 830942"/>
                <a:gd name="connsiteY89" fmla="*/ 1555183 h 1859983"/>
                <a:gd name="connsiteX90" fmla="*/ 551542 w 830942"/>
                <a:gd name="connsiteY90" fmla="*/ 1576954 h 1859983"/>
                <a:gd name="connsiteX91" fmla="*/ 562428 w 830942"/>
                <a:gd name="connsiteY91" fmla="*/ 1580583 h 1859983"/>
                <a:gd name="connsiteX92" fmla="*/ 562428 w 830942"/>
                <a:gd name="connsiteY92" fmla="*/ 1620497 h 1859983"/>
                <a:gd name="connsiteX93" fmla="*/ 558800 w 830942"/>
                <a:gd name="connsiteY93" fmla="*/ 1635011 h 1859983"/>
                <a:gd name="connsiteX94" fmla="*/ 551542 w 830942"/>
                <a:gd name="connsiteY94" fmla="*/ 1642268 h 1859983"/>
                <a:gd name="connsiteX95" fmla="*/ 537028 w 830942"/>
                <a:gd name="connsiteY95" fmla="*/ 1664040 h 1859983"/>
                <a:gd name="connsiteX96" fmla="*/ 533400 w 830942"/>
                <a:gd name="connsiteY96" fmla="*/ 1674925 h 1859983"/>
                <a:gd name="connsiteX97" fmla="*/ 511628 w 830942"/>
                <a:gd name="connsiteY97" fmla="*/ 1682183 h 1859983"/>
                <a:gd name="connsiteX98" fmla="*/ 478971 w 830942"/>
                <a:gd name="connsiteY98" fmla="*/ 1689440 h 1859983"/>
                <a:gd name="connsiteX99" fmla="*/ 449942 w 830942"/>
                <a:gd name="connsiteY99" fmla="*/ 1711211 h 1859983"/>
                <a:gd name="connsiteX100" fmla="*/ 424542 w 830942"/>
                <a:gd name="connsiteY100" fmla="*/ 1740240 h 1859983"/>
                <a:gd name="connsiteX101" fmla="*/ 391885 w 830942"/>
                <a:gd name="connsiteY101" fmla="*/ 1751125 h 1859983"/>
                <a:gd name="connsiteX102" fmla="*/ 381000 w 830942"/>
                <a:gd name="connsiteY102" fmla="*/ 1754754 h 1859983"/>
                <a:gd name="connsiteX103" fmla="*/ 351971 w 830942"/>
                <a:gd name="connsiteY103" fmla="*/ 1783783 h 1859983"/>
                <a:gd name="connsiteX104" fmla="*/ 341085 w 830942"/>
                <a:gd name="connsiteY104" fmla="*/ 1794668 h 1859983"/>
                <a:gd name="connsiteX105" fmla="*/ 315685 w 830942"/>
                <a:gd name="connsiteY105" fmla="*/ 1823697 h 1859983"/>
                <a:gd name="connsiteX106" fmla="*/ 312057 w 830942"/>
                <a:gd name="connsiteY106" fmla="*/ 1834583 h 1859983"/>
                <a:gd name="connsiteX107" fmla="*/ 304800 w 830942"/>
                <a:gd name="connsiteY107" fmla="*/ 1845468 h 1859983"/>
                <a:gd name="connsiteX108" fmla="*/ 301171 w 830942"/>
                <a:gd name="connsiteY108" fmla="*/ 1859983 h 1859983"/>
                <a:gd name="connsiteX109" fmla="*/ 293914 w 830942"/>
                <a:gd name="connsiteY109" fmla="*/ 1852725 h 1859983"/>
                <a:gd name="connsiteX110" fmla="*/ 286657 w 830942"/>
                <a:gd name="connsiteY110" fmla="*/ 1830954 h 1859983"/>
                <a:gd name="connsiteX111" fmla="*/ 272142 w 830942"/>
                <a:gd name="connsiteY111" fmla="*/ 1812811 h 1859983"/>
                <a:gd name="connsiteX112" fmla="*/ 268514 w 830942"/>
                <a:gd name="connsiteY112" fmla="*/ 1801925 h 1859983"/>
                <a:gd name="connsiteX113" fmla="*/ 257628 w 830942"/>
                <a:gd name="connsiteY113" fmla="*/ 1780154 h 1859983"/>
                <a:gd name="connsiteX114" fmla="*/ 254000 w 830942"/>
                <a:gd name="connsiteY114" fmla="*/ 1747497 h 1859983"/>
                <a:gd name="connsiteX115" fmla="*/ 235857 w 830942"/>
                <a:gd name="connsiteY115" fmla="*/ 1653154 h 1859983"/>
                <a:gd name="connsiteX116" fmla="*/ 224971 w 830942"/>
                <a:gd name="connsiteY116" fmla="*/ 1645897 h 1859983"/>
                <a:gd name="connsiteX117" fmla="*/ 206828 w 830942"/>
                <a:gd name="connsiteY117" fmla="*/ 1627754 h 1859983"/>
                <a:gd name="connsiteX118" fmla="*/ 188685 w 830942"/>
                <a:gd name="connsiteY118" fmla="*/ 1609611 h 1859983"/>
                <a:gd name="connsiteX119" fmla="*/ 185057 w 830942"/>
                <a:gd name="connsiteY119" fmla="*/ 1598725 h 1859983"/>
                <a:gd name="connsiteX120" fmla="*/ 174171 w 830942"/>
                <a:gd name="connsiteY120" fmla="*/ 1591468 h 1859983"/>
                <a:gd name="connsiteX121" fmla="*/ 206828 w 830942"/>
                <a:gd name="connsiteY121" fmla="*/ 1573325 h 1859983"/>
                <a:gd name="connsiteX122" fmla="*/ 221342 w 830942"/>
                <a:gd name="connsiteY122" fmla="*/ 1551554 h 1859983"/>
                <a:gd name="connsiteX123" fmla="*/ 228600 w 830942"/>
                <a:gd name="connsiteY123" fmla="*/ 1544297 h 1859983"/>
                <a:gd name="connsiteX124" fmla="*/ 250371 w 830942"/>
                <a:gd name="connsiteY124" fmla="*/ 1537040 h 1859983"/>
                <a:gd name="connsiteX125" fmla="*/ 268514 w 830942"/>
                <a:gd name="connsiteY125" fmla="*/ 1522525 h 1859983"/>
                <a:gd name="connsiteX126" fmla="*/ 272142 w 830942"/>
                <a:gd name="connsiteY126" fmla="*/ 1511640 h 1859983"/>
                <a:gd name="connsiteX127" fmla="*/ 268514 w 830942"/>
                <a:gd name="connsiteY127" fmla="*/ 1493497 h 1859983"/>
                <a:gd name="connsiteX128" fmla="*/ 235857 w 830942"/>
                <a:gd name="connsiteY128" fmla="*/ 1489868 h 1859983"/>
                <a:gd name="connsiteX129" fmla="*/ 214085 w 830942"/>
                <a:gd name="connsiteY129" fmla="*/ 1486240 h 1859983"/>
                <a:gd name="connsiteX130" fmla="*/ 206828 w 830942"/>
                <a:gd name="connsiteY130" fmla="*/ 1475354 h 1859983"/>
                <a:gd name="connsiteX131" fmla="*/ 195942 w 830942"/>
                <a:gd name="connsiteY131" fmla="*/ 1468097 h 1859983"/>
                <a:gd name="connsiteX132" fmla="*/ 185057 w 830942"/>
                <a:gd name="connsiteY132" fmla="*/ 1446325 h 1859983"/>
                <a:gd name="connsiteX133" fmla="*/ 174171 w 830942"/>
                <a:gd name="connsiteY133" fmla="*/ 1442697 h 1859983"/>
                <a:gd name="connsiteX134" fmla="*/ 159657 w 830942"/>
                <a:gd name="connsiteY134" fmla="*/ 1424554 h 1859983"/>
                <a:gd name="connsiteX135" fmla="*/ 152400 w 830942"/>
                <a:gd name="connsiteY135" fmla="*/ 1413668 h 1859983"/>
                <a:gd name="connsiteX136" fmla="*/ 137885 w 830942"/>
                <a:gd name="connsiteY136" fmla="*/ 1395525 h 1859983"/>
                <a:gd name="connsiteX137" fmla="*/ 134257 w 830942"/>
                <a:gd name="connsiteY137" fmla="*/ 1384640 h 1859983"/>
                <a:gd name="connsiteX138" fmla="*/ 127000 w 830942"/>
                <a:gd name="connsiteY138" fmla="*/ 1373754 h 1859983"/>
                <a:gd name="connsiteX139" fmla="*/ 112485 w 830942"/>
                <a:gd name="connsiteY139" fmla="*/ 1344725 h 1859983"/>
                <a:gd name="connsiteX140" fmla="*/ 101600 w 830942"/>
                <a:gd name="connsiteY140" fmla="*/ 1337468 h 1859983"/>
                <a:gd name="connsiteX141" fmla="*/ 94342 w 830942"/>
                <a:gd name="connsiteY141" fmla="*/ 1315697 h 1859983"/>
                <a:gd name="connsiteX142" fmla="*/ 87085 w 830942"/>
                <a:gd name="connsiteY142" fmla="*/ 1290297 h 1859983"/>
                <a:gd name="connsiteX143" fmla="*/ 79828 w 830942"/>
                <a:gd name="connsiteY143" fmla="*/ 1232240 h 1859983"/>
                <a:gd name="connsiteX144" fmla="*/ 76200 w 830942"/>
                <a:gd name="connsiteY144" fmla="*/ 1210468 h 1859983"/>
                <a:gd name="connsiteX145" fmla="*/ 68942 w 830942"/>
                <a:gd name="connsiteY145" fmla="*/ 1159668 h 1859983"/>
                <a:gd name="connsiteX146" fmla="*/ 61685 w 830942"/>
                <a:gd name="connsiteY146" fmla="*/ 1148783 h 1859983"/>
                <a:gd name="connsiteX147" fmla="*/ 54428 w 830942"/>
                <a:gd name="connsiteY147" fmla="*/ 1127011 h 1859983"/>
                <a:gd name="connsiteX148" fmla="*/ 50800 w 830942"/>
                <a:gd name="connsiteY148" fmla="*/ 1116125 h 1859983"/>
                <a:gd name="connsiteX149" fmla="*/ 43542 w 830942"/>
                <a:gd name="connsiteY149" fmla="*/ 1065325 h 1859983"/>
                <a:gd name="connsiteX150" fmla="*/ 39914 w 830942"/>
                <a:gd name="connsiteY150" fmla="*/ 1050811 h 1859983"/>
                <a:gd name="connsiteX151" fmla="*/ 32657 w 830942"/>
                <a:gd name="connsiteY151" fmla="*/ 1029040 h 1859983"/>
                <a:gd name="connsiteX152" fmla="*/ 29028 w 830942"/>
                <a:gd name="connsiteY152" fmla="*/ 1014525 h 1859983"/>
                <a:gd name="connsiteX153" fmla="*/ 21771 w 830942"/>
                <a:gd name="connsiteY153" fmla="*/ 989125 h 1859983"/>
                <a:gd name="connsiteX154" fmla="*/ 14514 w 830942"/>
                <a:gd name="connsiteY154" fmla="*/ 949211 h 1859983"/>
                <a:gd name="connsiteX155" fmla="*/ 10885 w 830942"/>
                <a:gd name="connsiteY155" fmla="*/ 934697 h 1859983"/>
                <a:gd name="connsiteX156" fmla="*/ 18142 w 830942"/>
                <a:gd name="connsiteY156" fmla="*/ 905668 h 1859983"/>
                <a:gd name="connsiteX157" fmla="*/ 25400 w 830942"/>
                <a:gd name="connsiteY157" fmla="*/ 898411 h 1859983"/>
                <a:gd name="connsiteX158" fmla="*/ 39914 w 830942"/>
                <a:gd name="connsiteY158" fmla="*/ 876640 h 1859983"/>
                <a:gd name="connsiteX159" fmla="*/ 47171 w 830942"/>
                <a:gd name="connsiteY159" fmla="*/ 865754 h 1859983"/>
                <a:gd name="connsiteX160" fmla="*/ 58057 w 830942"/>
                <a:gd name="connsiteY160" fmla="*/ 862125 h 1859983"/>
                <a:gd name="connsiteX161" fmla="*/ 76200 w 830942"/>
                <a:gd name="connsiteY161" fmla="*/ 843983 h 1859983"/>
                <a:gd name="connsiteX162" fmla="*/ 83457 w 830942"/>
                <a:gd name="connsiteY162" fmla="*/ 836725 h 1859983"/>
                <a:gd name="connsiteX163" fmla="*/ 90714 w 830942"/>
                <a:gd name="connsiteY163" fmla="*/ 825840 h 1859983"/>
                <a:gd name="connsiteX164" fmla="*/ 101600 w 830942"/>
                <a:gd name="connsiteY164" fmla="*/ 822211 h 1859983"/>
                <a:gd name="connsiteX165" fmla="*/ 112485 w 830942"/>
                <a:gd name="connsiteY165" fmla="*/ 814954 h 1859983"/>
                <a:gd name="connsiteX166" fmla="*/ 134257 w 830942"/>
                <a:gd name="connsiteY166" fmla="*/ 807697 h 1859983"/>
                <a:gd name="connsiteX167" fmla="*/ 145142 w 830942"/>
                <a:gd name="connsiteY167" fmla="*/ 804068 h 1859983"/>
                <a:gd name="connsiteX168" fmla="*/ 141514 w 830942"/>
                <a:gd name="connsiteY168" fmla="*/ 785925 h 1859983"/>
                <a:gd name="connsiteX169" fmla="*/ 119742 w 830942"/>
                <a:gd name="connsiteY169" fmla="*/ 771411 h 1859983"/>
                <a:gd name="connsiteX170" fmla="*/ 116114 w 830942"/>
                <a:gd name="connsiteY170" fmla="*/ 760525 h 1859983"/>
                <a:gd name="connsiteX171" fmla="*/ 105228 w 830942"/>
                <a:gd name="connsiteY171" fmla="*/ 756897 h 1859983"/>
                <a:gd name="connsiteX172" fmla="*/ 94342 w 830942"/>
                <a:gd name="connsiteY172" fmla="*/ 749640 h 1859983"/>
                <a:gd name="connsiteX173" fmla="*/ 87085 w 830942"/>
                <a:gd name="connsiteY173" fmla="*/ 738754 h 1859983"/>
                <a:gd name="connsiteX174" fmla="*/ 87085 w 830942"/>
                <a:gd name="connsiteY174" fmla="*/ 691583 h 1859983"/>
                <a:gd name="connsiteX175" fmla="*/ 94342 w 830942"/>
                <a:gd name="connsiteY175" fmla="*/ 684325 h 1859983"/>
                <a:gd name="connsiteX176" fmla="*/ 116114 w 830942"/>
                <a:gd name="connsiteY176" fmla="*/ 677068 h 1859983"/>
                <a:gd name="connsiteX177" fmla="*/ 123371 w 830942"/>
                <a:gd name="connsiteY177" fmla="*/ 655297 h 1859983"/>
                <a:gd name="connsiteX178" fmla="*/ 130628 w 830942"/>
                <a:gd name="connsiteY178" fmla="*/ 644411 h 1859983"/>
                <a:gd name="connsiteX179" fmla="*/ 134257 w 830942"/>
                <a:gd name="connsiteY179" fmla="*/ 633525 h 1859983"/>
                <a:gd name="connsiteX180" fmla="*/ 152400 w 830942"/>
                <a:gd name="connsiteY180" fmla="*/ 615383 h 1859983"/>
                <a:gd name="connsiteX181" fmla="*/ 159657 w 830942"/>
                <a:gd name="connsiteY181" fmla="*/ 608125 h 1859983"/>
                <a:gd name="connsiteX182" fmla="*/ 156028 w 830942"/>
                <a:gd name="connsiteY182" fmla="*/ 597240 h 1859983"/>
                <a:gd name="connsiteX183" fmla="*/ 148771 w 830942"/>
                <a:gd name="connsiteY183" fmla="*/ 586354 h 1859983"/>
                <a:gd name="connsiteX184" fmla="*/ 152400 w 830942"/>
                <a:gd name="connsiteY184" fmla="*/ 557325 h 1859983"/>
                <a:gd name="connsiteX185" fmla="*/ 166914 w 830942"/>
                <a:gd name="connsiteY185" fmla="*/ 535554 h 1859983"/>
                <a:gd name="connsiteX186" fmla="*/ 156028 w 830942"/>
                <a:gd name="connsiteY186" fmla="*/ 510154 h 1859983"/>
                <a:gd name="connsiteX187" fmla="*/ 145142 w 830942"/>
                <a:gd name="connsiteY187" fmla="*/ 506525 h 1859983"/>
                <a:gd name="connsiteX188" fmla="*/ 134257 w 830942"/>
                <a:gd name="connsiteY188" fmla="*/ 484754 h 1859983"/>
                <a:gd name="connsiteX189" fmla="*/ 123371 w 830942"/>
                <a:gd name="connsiteY189" fmla="*/ 441211 h 1859983"/>
                <a:gd name="connsiteX190" fmla="*/ 119742 w 830942"/>
                <a:gd name="connsiteY190" fmla="*/ 423068 h 1859983"/>
                <a:gd name="connsiteX191" fmla="*/ 112485 w 830942"/>
                <a:gd name="connsiteY191" fmla="*/ 401297 h 1859983"/>
                <a:gd name="connsiteX192" fmla="*/ 101600 w 830942"/>
                <a:gd name="connsiteY192" fmla="*/ 379525 h 1859983"/>
                <a:gd name="connsiteX193" fmla="*/ 94342 w 830942"/>
                <a:gd name="connsiteY193" fmla="*/ 372268 h 1859983"/>
                <a:gd name="connsiteX194" fmla="*/ 61685 w 830942"/>
                <a:gd name="connsiteY194" fmla="*/ 361383 h 1859983"/>
                <a:gd name="connsiteX195" fmla="*/ 39914 w 830942"/>
                <a:gd name="connsiteY195" fmla="*/ 354125 h 1859983"/>
                <a:gd name="connsiteX196" fmla="*/ 21771 w 830942"/>
                <a:gd name="connsiteY196" fmla="*/ 350497 h 1859983"/>
                <a:gd name="connsiteX197" fmla="*/ 0 w 830942"/>
                <a:gd name="connsiteY197" fmla="*/ 343240 h 1859983"/>
                <a:gd name="connsiteX198" fmla="*/ 3628 w 830942"/>
                <a:gd name="connsiteY198" fmla="*/ 321468 h 1859983"/>
                <a:gd name="connsiteX199" fmla="*/ 21771 w 830942"/>
                <a:gd name="connsiteY199" fmla="*/ 317840 h 1859983"/>
                <a:gd name="connsiteX200" fmla="*/ 43542 w 830942"/>
                <a:gd name="connsiteY200" fmla="*/ 310583 h 1859983"/>
                <a:gd name="connsiteX201" fmla="*/ 54428 w 830942"/>
                <a:gd name="connsiteY201" fmla="*/ 306954 h 1859983"/>
                <a:gd name="connsiteX202" fmla="*/ 65314 w 830942"/>
                <a:gd name="connsiteY202" fmla="*/ 303325 h 1859983"/>
                <a:gd name="connsiteX203" fmla="*/ 72571 w 830942"/>
                <a:gd name="connsiteY203" fmla="*/ 292440 h 1859983"/>
                <a:gd name="connsiteX204" fmla="*/ 76200 w 830942"/>
                <a:gd name="connsiteY204" fmla="*/ 281554 h 1859983"/>
                <a:gd name="connsiteX205" fmla="*/ 77560 w 830942"/>
                <a:gd name="connsiteY205" fmla="*/ 264772 h 1859983"/>
                <a:gd name="connsiteX206" fmla="*/ 84817 w 830942"/>
                <a:gd name="connsiteY206" fmla="*/ 256268 h 1859983"/>
                <a:gd name="connsiteX207" fmla="*/ 101600 w 830942"/>
                <a:gd name="connsiteY207" fmla="*/ 256154 h 1859983"/>
                <a:gd name="connsiteX208" fmla="*/ 108857 w 830942"/>
                <a:gd name="connsiteY208" fmla="*/ 234383 h 1859983"/>
                <a:gd name="connsiteX209" fmla="*/ 116114 w 830942"/>
                <a:gd name="connsiteY209" fmla="*/ 212611 h 1859983"/>
                <a:gd name="connsiteX210" fmla="*/ 119742 w 830942"/>
                <a:gd name="connsiteY210" fmla="*/ 201725 h 1859983"/>
                <a:gd name="connsiteX211" fmla="*/ 124619 w 830942"/>
                <a:gd name="connsiteY211" fmla="*/ 187324 h 1859983"/>
                <a:gd name="connsiteX212" fmla="*/ 136865 w 830942"/>
                <a:gd name="connsiteY212" fmla="*/ 168387 h 1859983"/>
                <a:gd name="connsiteX213" fmla="*/ 154895 w 830942"/>
                <a:gd name="connsiteY213" fmla="*/ 169635 h 1859983"/>
                <a:gd name="connsiteX214" fmla="*/ 170542 w 830942"/>
                <a:gd name="connsiteY214" fmla="*/ 183583 h 1859983"/>
                <a:gd name="connsiteX215" fmla="*/ 187551 w 830942"/>
                <a:gd name="connsiteY215" fmla="*/ 169181 h 1859983"/>
                <a:gd name="connsiteX216" fmla="*/ 194808 w 830942"/>
                <a:gd name="connsiteY216" fmla="*/ 158296 h 1859983"/>
                <a:gd name="connsiteX217" fmla="*/ 206828 w 830942"/>
                <a:gd name="connsiteY217" fmla="*/ 143668 h 1859983"/>
                <a:gd name="connsiteX218" fmla="*/ 203200 w 830942"/>
                <a:gd name="connsiteY218" fmla="*/ 118268 h 1859983"/>
                <a:gd name="connsiteX219" fmla="*/ 195942 w 830942"/>
                <a:gd name="connsiteY219" fmla="*/ 96497 h 1859983"/>
                <a:gd name="connsiteX220" fmla="*/ 188685 w 830942"/>
                <a:gd name="connsiteY220" fmla="*/ 74725 h 1859983"/>
                <a:gd name="connsiteX221" fmla="*/ 185057 w 830942"/>
                <a:gd name="connsiteY221" fmla="*/ 63840 h 1859983"/>
                <a:gd name="connsiteX222" fmla="*/ 170542 w 830942"/>
                <a:gd name="connsiteY222" fmla="*/ 42068 h 1859983"/>
                <a:gd name="connsiteX223" fmla="*/ 164646 w 830942"/>
                <a:gd name="connsiteY223" fmla="*/ 12018 h 1859983"/>
                <a:gd name="connsiteX224" fmla="*/ 195942 w 830942"/>
                <a:gd name="connsiteY224" fmla="*/ 0 h 1859983"/>
                <a:gd name="connsiteX225" fmla="*/ 254000 w 830942"/>
                <a:gd name="connsiteY225" fmla="*/ 27554 h 1859983"/>
                <a:gd name="connsiteX226" fmla="*/ 238464 w 830942"/>
                <a:gd name="connsiteY226" fmla="*/ 3629 h 1859983"/>
                <a:gd name="connsiteX0" fmla="*/ 238464 w 830942"/>
                <a:gd name="connsiteY0" fmla="*/ 3629 h 1859983"/>
                <a:gd name="connsiteX1" fmla="*/ 272142 w 830942"/>
                <a:gd name="connsiteY1" fmla="*/ 23925 h 1859983"/>
                <a:gd name="connsiteX2" fmla="*/ 297542 w 830942"/>
                <a:gd name="connsiteY2" fmla="*/ 27554 h 1859983"/>
                <a:gd name="connsiteX3" fmla="*/ 293914 w 830942"/>
                <a:gd name="connsiteY3" fmla="*/ 38440 h 1859983"/>
                <a:gd name="connsiteX4" fmla="*/ 286657 w 830942"/>
                <a:gd name="connsiteY4" fmla="*/ 49325 h 1859983"/>
                <a:gd name="connsiteX5" fmla="*/ 290285 w 830942"/>
                <a:gd name="connsiteY5" fmla="*/ 63840 h 1859983"/>
                <a:gd name="connsiteX6" fmla="*/ 301171 w 830942"/>
                <a:gd name="connsiteY6" fmla="*/ 67468 h 1859983"/>
                <a:gd name="connsiteX7" fmla="*/ 304800 w 830942"/>
                <a:gd name="connsiteY7" fmla="*/ 96497 h 1859983"/>
                <a:gd name="connsiteX8" fmla="*/ 308428 w 830942"/>
                <a:gd name="connsiteY8" fmla="*/ 107383 h 1859983"/>
                <a:gd name="connsiteX9" fmla="*/ 304800 w 830942"/>
                <a:gd name="connsiteY9" fmla="*/ 118268 h 1859983"/>
                <a:gd name="connsiteX10" fmla="*/ 312057 w 830942"/>
                <a:gd name="connsiteY10" fmla="*/ 147297 h 1859983"/>
                <a:gd name="connsiteX11" fmla="*/ 319314 w 830942"/>
                <a:gd name="connsiteY11" fmla="*/ 194468 h 1859983"/>
                <a:gd name="connsiteX12" fmla="*/ 315685 w 830942"/>
                <a:gd name="connsiteY12" fmla="*/ 212611 h 1859983"/>
                <a:gd name="connsiteX13" fmla="*/ 301171 w 830942"/>
                <a:gd name="connsiteY13" fmla="*/ 234383 h 1859983"/>
                <a:gd name="connsiteX14" fmla="*/ 297542 w 830942"/>
                <a:gd name="connsiteY14" fmla="*/ 245268 h 1859983"/>
                <a:gd name="connsiteX15" fmla="*/ 315685 w 830942"/>
                <a:gd name="connsiteY15" fmla="*/ 299697 h 1859983"/>
                <a:gd name="connsiteX16" fmla="*/ 319314 w 830942"/>
                <a:gd name="connsiteY16" fmla="*/ 310583 h 1859983"/>
                <a:gd name="connsiteX17" fmla="*/ 351971 w 830942"/>
                <a:gd name="connsiteY17" fmla="*/ 328725 h 1859983"/>
                <a:gd name="connsiteX18" fmla="*/ 362857 w 830942"/>
                <a:gd name="connsiteY18" fmla="*/ 335983 h 1859983"/>
                <a:gd name="connsiteX19" fmla="*/ 381000 w 830942"/>
                <a:gd name="connsiteY19" fmla="*/ 354125 h 1859983"/>
                <a:gd name="connsiteX20" fmla="*/ 391885 w 830942"/>
                <a:gd name="connsiteY20" fmla="*/ 357754 h 1859983"/>
                <a:gd name="connsiteX21" fmla="*/ 395514 w 830942"/>
                <a:gd name="connsiteY21" fmla="*/ 368640 h 1859983"/>
                <a:gd name="connsiteX22" fmla="*/ 417285 w 830942"/>
                <a:gd name="connsiteY22" fmla="*/ 383154 h 1859983"/>
                <a:gd name="connsiteX23" fmla="*/ 420914 w 830942"/>
                <a:gd name="connsiteY23" fmla="*/ 394040 h 1859983"/>
                <a:gd name="connsiteX24" fmla="*/ 439057 w 830942"/>
                <a:gd name="connsiteY24" fmla="*/ 412183 h 1859983"/>
                <a:gd name="connsiteX25" fmla="*/ 446314 w 830942"/>
                <a:gd name="connsiteY25" fmla="*/ 426697 h 1859983"/>
                <a:gd name="connsiteX26" fmla="*/ 468085 w 830942"/>
                <a:gd name="connsiteY26" fmla="*/ 430325 h 1859983"/>
                <a:gd name="connsiteX27" fmla="*/ 511628 w 830942"/>
                <a:gd name="connsiteY27" fmla="*/ 441211 h 1859983"/>
                <a:gd name="connsiteX28" fmla="*/ 533400 w 830942"/>
                <a:gd name="connsiteY28" fmla="*/ 455725 h 1859983"/>
                <a:gd name="connsiteX29" fmla="*/ 547914 w 830942"/>
                <a:gd name="connsiteY29" fmla="*/ 459354 h 1859983"/>
                <a:gd name="connsiteX30" fmla="*/ 558800 w 830942"/>
                <a:gd name="connsiteY30" fmla="*/ 462983 h 1859983"/>
                <a:gd name="connsiteX31" fmla="*/ 616857 w 830942"/>
                <a:gd name="connsiteY31" fmla="*/ 466611 h 1859983"/>
                <a:gd name="connsiteX32" fmla="*/ 631371 w 830942"/>
                <a:gd name="connsiteY32" fmla="*/ 510154 h 1859983"/>
                <a:gd name="connsiteX33" fmla="*/ 642257 w 830942"/>
                <a:gd name="connsiteY33" fmla="*/ 513783 h 1859983"/>
                <a:gd name="connsiteX34" fmla="*/ 653142 w 830942"/>
                <a:gd name="connsiteY34" fmla="*/ 535554 h 1859983"/>
                <a:gd name="connsiteX35" fmla="*/ 649514 w 830942"/>
                <a:gd name="connsiteY35" fmla="*/ 553697 h 1859983"/>
                <a:gd name="connsiteX36" fmla="*/ 642257 w 830942"/>
                <a:gd name="connsiteY36" fmla="*/ 564583 h 1859983"/>
                <a:gd name="connsiteX37" fmla="*/ 645885 w 830942"/>
                <a:gd name="connsiteY37" fmla="*/ 575468 h 1859983"/>
                <a:gd name="connsiteX38" fmla="*/ 656771 w 830942"/>
                <a:gd name="connsiteY38" fmla="*/ 582725 h 1859983"/>
                <a:gd name="connsiteX39" fmla="*/ 660400 w 830942"/>
                <a:gd name="connsiteY39" fmla="*/ 615383 h 1859983"/>
                <a:gd name="connsiteX40" fmla="*/ 674914 w 830942"/>
                <a:gd name="connsiteY40" fmla="*/ 619011 h 1859983"/>
                <a:gd name="connsiteX41" fmla="*/ 685800 w 830942"/>
                <a:gd name="connsiteY41" fmla="*/ 622640 h 1859983"/>
                <a:gd name="connsiteX42" fmla="*/ 685800 w 830942"/>
                <a:gd name="connsiteY42" fmla="*/ 655297 h 1859983"/>
                <a:gd name="connsiteX43" fmla="*/ 678542 w 830942"/>
                <a:gd name="connsiteY43" fmla="*/ 662554 h 1859983"/>
                <a:gd name="connsiteX44" fmla="*/ 674914 w 830942"/>
                <a:gd name="connsiteY44" fmla="*/ 673440 h 1859983"/>
                <a:gd name="connsiteX45" fmla="*/ 682171 w 830942"/>
                <a:gd name="connsiteY45" fmla="*/ 695211 h 1859983"/>
                <a:gd name="connsiteX46" fmla="*/ 678542 w 830942"/>
                <a:gd name="connsiteY46" fmla="*/ 742383 h 1859983"/>
                <a:gd name="connsiteX47" fmla="*/ 674914 w 830942"/>
                <a:gd name="connsiteY47" fmla="*/ 753268 h 1859983"/>
                <a:gd name="connsiteX48" fmla="*/ 667657 w 830942"/>
                <a:gd name="connsiteY48" fmla="*/ 796811 h 1859983"/>
                <a:gd name="connsiteX49" fmla="*/ 678542 w 830942"/>
                <a:gd name="connsiteY49" fmla="*/ 804068 h 1859983"/>
                <a:gd name="connsiteX50" fmla="*/ 696685 w 830942"/>
                <a:gd name="connsiteY50" fmla="*/ 807697 h 1859983"/>
                <a:gd name="connsiteX51" fmla="*/ 703942 w 830942"/>
                <a:gd name="connsiteY51" fmla="*/ 818583 h 1859983"/>
                <a:gd name="connsiteX52" fmla="*/ 714828 w 830942"/>
                <a:gd name="connsiteY52" fmla="*/ 843983 h 1859983"/>
                <a:gd name="connsiteX53" fmla="*/ 736600 w 830942"/>
                <a:gd name="connsiteY53" fmla="*/ 858497 h 1859983"/>
                <a:gd name="connsiteX54" fmla="*/ 772885 w 830942"/>
                <a:gd name="connsiteY54" fmla="*/ 858497 h 1859983"/>
                <a:gd name="connsiteX55" fmla="*/ 780142 w 830942"/>
                <a:gd name="connsiteY55" fmla="*/ 869383 h 1859983"/>
                <a:gd name="connsiteX56" fmla="*/ 801914 w 830942"/>
                <a:gd name="connsiteY56" fmla="*/ 873011 h 1859983"/>
                <a:gd name="connsiteX57" fmla="*/ 809171 w 830942"/>
                <a:gd name="connsiteY57" fmla="*/ 894783 h 1859983"/>
                <a:gd name="connsiteX58" fmla="*/ 830942 w 830942"/>
                <a:gd name="connsiteY58" fmla="*/ 902040 h 1859983"/>
                <a:gd name="connsiteX59" fmla="*/ 827314 w 830942"/>
                <a:gd name="connsiteY59" fmla="*/ 931068 h 1859983"/>
                <a:gd name="connsiteX60" fmla="*/ 798285 w 830942"/>
                <a:gd name="connsiteY60" fmla="*/ 941954 h 1859983"/>
                <a:gd name="connsiteX61" fmla="*/ 783771 w 830942"/>
                <a:gd name="connsiteY61" fmla="*/ 963725 h 1859983"/>
                <a:gd name="connsiteX62" fmla="*/ 776514 w 830942"/>
                <a:gd name="connsiteY62" fmla="*/ 970983 h 1859983"/>
                <a:gd name="connsiteX63" fmla="*/ 758371 w 830942"/>
                <a:gd name="connsiteY63" fmla="*/ 989125 h 1859983"/>
                <a:gd name="connsiteX64" fmla="*/ 751114 w 830942"/>
                <a:gd name="connsiteY64" fmla="*/ 1043554 h 1859983"/>
                <a:gd name="connsiteX65" fmla="*/ 754742 w 830942"/>
                <a:gd name="connsiteY65" fmla="*/ 1054440 h 1859983"/>
                <a:gd name="connsiteX66" fmla="*/ 769257 w 830942"/>
                <a:gd name="connsiteY66" fmla="*/ 1072583 h 1859983"/>
                <a:gd name="connsiteX67" fmla="*/ 776514 w 830942"/>
                <a:gd name="connsiteY67" fmla="*/ 1094354 h 1859983"/>
                <a:gd name="connsiteX68" fmla="*/ 780142 w 830942"/>
                <a:gd name="connsiteY68" fmla="*/ 1105240 h 1859983"/>
                <a:gd name="connsiteX69" fmla="*/ 769257 w 830942"/>
                <a:gd name="connsiteY69" fmla="*/ 1108868 h 1859983"/>
                <a:gd name="connsiteX70" fmla="*/ 762000 w 830942"/>
                <a:gd name="connsiteY70" fmla="*/ 1119754 h 1859983"/>
                <a:gd name="connsiteX71" fmla="*/ 754742 w 830942"/>
                <a:gd name="connsiteY71" fmla="*/ 1145154 h 1859983"/>
                <a:gd name="connsiteX72" fmla="*/ 747485 w 830942"/>
                <a:gd name="connsiteY72" fmla="*/ 1156040 h 1859983"/>
                <a:gd name="connsiteX73" fmla="*/ 736600 w 830942"/>
                <a:gd name="connsiteY73" fmla="*/ 1221354 h 1859983"/>
                <a:gd name="connsiteX74" fmla="*/ 718457 w 830942"/>
                <a:gd name="connsiteY74" fmla="*/ 1257640 h 1859983"/>
                <a:gd name="connsiteX75" fmla="*/ 678542 w 830942"/>
                <a:gd name="connsiteY75" fmla="*/ 1261268 h 1859983"/>
                <a:gd name="connsiteX76" fmla="*/ 660400 w 830942"/>
                <a:gd name="connsiteY76" fmla="*/ 1293925 h 1859983"/>
                <a:gd name="connsiteX77" fmla="*/ 653142 w 830942"/>
                <a:gd name="connsiteY77" fmla="*/ 1348354 h 1859983"/>
                <a:gd name="connsiteX78" fmla="*/ 645885 w 830942"/>
                <a:gd name="connsiteY78" fmla="*/ 1370125 h 1859983"/>
                <a:gd name="connsiteX79" fmla="*/ 638628 w 830942"/>
                <a:gd name="connsiteY79" fmla="*/ 1381011 h 1859983"/>
                <a:gd name="connsiteX80" fmla="*/ 631371 w 830942"/>
                <a:gd name="connsiteY80" fmla="*/ 1402783 h 1859983"/>
                <a:gd name="connsiteX81" fmla="*/ 627742 w 830942"/>
                <a:gd name="connsiteY81" fmla="*/ 1417297 h 1859983"/>
                <a:gd name="connsiteX82" fmla="*/ 609600 w 830942"/>
                <a:gd name="connsiteY82" fmla="*/ 1439068 h 1859983"/>
                <a:gd name="connsiteX83" fmla="*/ 591457 w 830942"/>
                <a:gd name="connsiteY83" fmla="*/ 1468097 h 1859983"/>
                <a:gd name="connsiteX84" fmla="*/ 584200 w 830942"/>
                <a:gd name="connsiteY84" fmla="*/ 1478983 h 1859983"/>
                <a:gd name="connsiteX85" fmla="*/ 576942 w 830942"/>
                <a:gd name="connsiteY85" fmla="*/ 1486240 h 1859983"/>
                <a:gd name="connsiteX86" fmla="*/ 573314 w 830942"/>
                <a:gd name="connsiteY86" fmla="*/ 1504383 h 1859983"/>
                <a:gd name="connsiteX87" fmla="*/ 569685 w 830942"/>
                <a:gd name="connsiteY87" fmla="*/ 1515268 h 1859983"/>
                <a:gd name="connsiteX88" fmla="*/ 566057 w 830942"/>
                <a:gd name="connsiteY88" fmla="*/ 1533411 h 1859983"/>
                <a:gd name="connsiteX89" fmla="*/ 551542 w 830942"/>
                <a:gd name="connsiteY89" fmla="*/ 1555183 h 1859983"/>
                <a:gd name="connsiteX90" fmla="*/ 551542 w 830942"/>
                <a:gd name="connsiteY90" fmla="*/ 1576954 h 1859983"/>
                <a:gd name="connsiteX91" fmla="*/ 562428 w 830942"/>
                <a:gd name="connsiteY91" fmla="*/ 1580583 h 1859983"/>
                <a:gd name="connsiteX92" fmla="*/ 562428 w 830942"/>
                <a:gd name="connsiteY92" fmla="*/ 1620497 h 1859983"/>
                <a:gd name="connsiteX93" fmla="*/ 558800 w 830942"/>
                <a:gd name="connsiteY93" fmla="*/ 1635011 h 1859983"/>
                <a:gd name="connsiteX94" fmla="*/ 551542 w 830942"/>
                <a:gd name="connsiteY94" fmla="*/ 1642268 h 1859983"/>
                <a:gd name="connsiteX95" fmla="*/ 537028 w 830942"/>
                <a:gd name="connsiteY95" fmla="*/ 1664040 h 1859983"/>
                <a:gd name="connsiteX96" fmla="*/ 533400 w 830942"/>
                <a:gd name="connsiteY96" fmla="*/ 1674925 h 1859983"/>
                <a:gd name="connsiteX97" fmla="*/ 511628 w 830942"/>
                <a:gd name="connsiteY97" fmla="*/ 1682183 h 1859983"/>
                <a:gd name="connsiteX98" fmla="*/ 478971 w 830942"/>
                <a:gd name="connsiteY98" fmla="*/ 1689440 h 1859983"/>
                <a:gd name="connsiteX99" fmla="*/ 449942 w 830942"/>
                <a:gd name="connsiteY99" fmla="*/ 1711211 h 1859983"/>
                <a:gd name="connsiteX100" fmla="*/ 424542 w 830942"/>
                <a:gd name="connsiteY100" fmla="*/ 1740240 h 1859983"/>
                <a:gd name="connsiteX101" fmla="*/ 391885 w 830942"/>
                <a:gd name="connsiteY101" fmla="*/ 1751125 h 1859983"/>
                <a:gd name="connsiteX102" fmla="*/ 381000 w 830942"/>
                <a:gd name="connsiteY102" fmla="*/ 1754754 h 1859983"/>
                <a:gd name="connsiteX103" fmla="*/ 351971 w 830942"/>
                <a:gd name="connsiteY103" fmla="*/ 1783783 h 1859983"/>
                <a:gd name="connsiteX104" fmla="*/ 341085 w 830942"/>
                <a:gd name="connsiteY104" fmla="*/ 1794668 h 1859983"/>
                <a:gd name="connsiteX105" fmla="*/ 315685 w 830942"/>
                <a:gd name="connsiteY105" fmla="*/ 1823697 h 1859983"/>
                <a:gd name="connsiteX106" fmla="*/ 312057 w 830942"/>
                <a:gd name="connsiteY106" fmla="*/ 1834583 h 1859983"/>
                <a:gd name="connsiteX107" fmla="*/ 304800 w 830942"/>
                <a:gd name="connsiteY107" fmla="*/ 1845468 h 1859983"/>
                <a:gd name="connsiteX108" fmla="*/ 301171 w 830942"/>
                <a:gd name="connsiteY108" fmla="*/ 1859983 h 1859983"/>
                <a:gd name="connsiteX109" fmla="*/ 293914 w 830942"/>
                <a:gd name="connsiteY109" fmla="*/ 1852725 h 1859983"/>
                <a:gd name="connsiteX110" fmla="*/ 286657 w 830942"/>
                <a:gd name="connsiteY110" fmla="*/ 1830954 h 1859983"/>
                <a:gd name="connsiteX111" fmla="*/ 272142 w 830942"/>
                <a:gd name="connsiteY111" fmla="*/ 1812811 h 1859983"/>
                <a:gd name="connsiteX112" fmla="*/ 268514 w 830942"/>
                <a:gd name="connsiteY112" fmla="*/ 1801925 h 1859983"/>
                <a:gd name="connsiteX113" fmla="*/ 257628 w 830942"/>
                <a:gd name="connsiteY113" fmla="*/ 1780154 h 1859983"/>
                <a:gd name="connsiteX114" fmla="*/ 254000 w 830942"/>
                <a:gd name="connsiteY114" fmla="*/ 1747497 h 1859983"/>
                <a:gd name="connsiteX115" fmla="*/ 235857 w 830942"/>
                <a:gd name="connsiteY115" fmla="*/ 1653154 h 1859983"/>
                <a:gd name="connsiteX116" fmla="*/ 224971 w 830942"/>
                <a:gd name="connsiteY116" fmla="*/ 1645897 h 1859983"/>
                <a:gd name="connsiteX117" fmla="*/ 206828 w 830942"/>
                <a:gd name="connsiteY117" fmla="*/ 1627754 h 1859983"/>
                <a:gd name="connsiteX118" fmla="*/ 188685 w 830942"/>
                <a:gd name="connsiteY118" fmla="*/ 1609611 h 1859983"/>
                <a:gd name="connsiteX119" fmla="*/ 185057 w 830942"/>
                <a:gd name="connsiteY119" fmla="*/ 1598725 h 1859983"/>
                <a:gd name="connsiteX120" fmla="*/ 174171 w 830942"/>
                <a:gd name="connsiteY120" fmla="*/ 1591468 h 1859983"/>
                <a:gd name="connsiteX121" fmla="*/ 206828 w 830942"/>
                <a:gd name="connsiteY121" fmla="*/ 1573325 h 1859983"/>
                <a:gd name="connsiteX122" fmla="*/ 221342 w 830942"/>
                <a:gd name="connsiteY122" fmla="*/ 1551554 h 1859983"/>
                <a:gd name="connsiteX123" fmla="*/ 228600 w 830942"/>
                <a:gd name="connsiteY123" fmla="*/ 1544297 h 1859983"/>
                <a:gd name="connsiteX124" fmla="*/ 250371 w 830942"/>
                <a:gd name="connsiteY124" fmla="*/ 1537040 h 1859983"/>
                <a:gd name="connsiteX125" fmla="*/ 268514 w 830942"/>
                <a:gd name="connsiteY125" fmla="*/ 1522525 h 1859983"/>
                <a:gd name="connsiteX126" fmla="*/ 272142 w 830942"/>
                <a:gd name="connsiteY126" fmla="*/ 1511640 h 1859983"/>
                <a:gd name="connsiteX127" fmla="*/ 268514 w 830942"/>
                <a:gd name="connsiteY127" fmla="*/ 1493497 h 1859983"/>
                <a:gd name="connsiteX128" fmla="*/ 235857 w 830942"/>
                <a:gd name="connsiteY128" fmla="*/ 1489868 h 1859983"/>
                <a:gd name="connsiteX129" fmla="*/ 214085 w 830942"/>
                <a:gd name="connsiteY129" fmla="*/ 1486240 h 1859983"/>
                <a:gd name="connsiteX130" fmla="*/ 206828 w 830942"/>
                <a:gd name="connsiteY130" fmla="*/ 1475354 h 1859983"/>
                <a:gd name="connsiteX131" fmla="*/ 195942 w 830942"/>
                <a:gd name="connsiteY131" fmla="*/ 1468097 h 1859983"/>
                <a:gd name="connsiteX132" fmla="*/ 185057 w 830942"/>
                <a:gd name="connsiteY132" fmla="*/ 1446325 h 1859983"/>
                <a:gd name="connsiteX133" fmla="*/ 174171 w 830942"/>
                <a:gd name="connsiteY133" fmla="*/ 1442697 h 1859983"/>
                <a:gd name="connsiteX134" fmla="*/ 159657 w 830942"/>
                <a:gd name="connsiteY134" fmla="*/ 1424554 h 1859983"/>
                <a:gd name="connsiteX135" fmla="*/ 152400 w 830942"/>
                <a:gd name="connsiteY135" fmla="*/ 1413668 h 1859983"/>
                <a:gd name="connsiteX136" fmla="*/ 137885 w 830942"/>
                <a:gd name="connsiteY136" fmla="*/ 1395525 h 1859983"/>
                <a:gd name="connsiteX137" fmla="*/ 134257 w 830942"/>
                <a:gd name="connsiteY137" fmla="*/ 1384640 h 1859983"/>
                <a:gd name="connsiteX138" fmla="*/ 127000 w 830942"/>
                <a:gd name="connsiteY138" fmla="*/ 1373754 h 1859983"/>
                <a:gd name="connsiteX139" fmla="*/ 112485 w 830942"/>
                <a:gd name="connsiteY139" fmla="*/ 1344725 h 1859983"/>
                <a:gd name="connsiteX140" fmla="*/ 101600 w 830942"/>
                <a:gd name="connsiteY140" fmla="*/ 1337468 h 1859983"/>
                <a:gd name="connsiteX141" fmla="*/ 94342 w 830942"/>
                <a:gd name="connsiteY141" fmla="*/ 1315697 h 1859983"/>
                <a:gd name="connsiteX142" fmla="*/ 87085 w 830942"/>
                <a:gd name="connsiteY142" fmla="*/ 1290297 h 1859983"/>
                <a:gd name="connsiteX143" fmla="*/ 79828 w 830942"/>
                <a:gd name="connsiteY143" fmla="*/ 1232240 h 1859983"/>
                <a:gd name="connsiteX144" fmla="*/ 76200 w 830942"/>
                <a:gd name="connsiteY144" fmla="*/ 1210468 h 1859983"/>
                <a:gd name="connsiteX145" fmla="*/ 68942 w 830942"/>
                <a:gd name="connsiteY145" fmla="*/ 1159668 h 1859983"/>
                <a:gd name="connsiteX146" fmla="*/ 61685 w 830942"/>
                <a:gd name="connsiteY146" fmla="*/ 1148783 h 1859983"/>
                <a:gd name="connsiteX147" fmla="*/ 54428 w 830942"/>
                <a:gd name="connsiteY147" fmla="*/ 1127011 h 1859983"/>
                <a:gd name="connsiteX148" fmla="*/ 50800 w 830942"/>
                <a:gd name="connsiteY148" fmla="*/ 1116125 h 1859983"/>
                <a:gd name="connsiteX149" fmla="*/ 43542 w 830942"/>
                <a:gd name="connsiteY149" fmla="*/ 1065325 h 1859983"/>
                <a:gd name="connsiteX150" fmla="*/ 39914 w 830942"/>
                <a:gd name="connsiteY150" fmla="*/ 1050811 h 1859983"/>
                <a:gd name="connsiteX151" fmla="*/ 32657 w 830942"/>
                <a:gd name="connsiteY151" fmla="*/ 1029040 h 1859983"/>
                <a:gd name="connsiteX152" fmla="*/ 29028 w 830942"/>
                <a:gd name="connsiteY152" fmla="*/ 1014525 h 1859983"/>
                <a:gd name="connsiteX153" fmla="*/ 21771 w 830942"/>
                <a:gd name="connsiteY153" fmla="*/ 989125 h 1859983"/>
                <a:gd name="connsiteX154" fmla="*/ 14514 w 830942"/>
                <a:gd name="connsiteY154" fmla="*/ 949211 h 1859983"/>
                <a:gd name="connsiteX155" fmla="*/ 10885 w 830942"/>
                <a:gd name="connsiteY155" fmla="*/ 934697 h 1859983"/>
                <a:gd name="connsiteX156" fmla="*/ 18142 w 830942"/>
                <a:gd name="connsiteY156" fmla="*/ 905668 h 1859983"/>
                <a:gd name="connsiteX157" fmla="*/ 25400 w 830942"/>
                <a:gd name="connsiteY157" fmla="*/ 898411 h 1859983"/>
                <a:gd name="connsiteX158" fmla="*/ 39914 w 830942"/>
                <a:gd name="connsiteY158" fmla="*/ 876640 h 1859983"/>
                <a:gd name="connsiteX159" fmla="*/ 47171 w 830942"/>
                <a:gd name="connsiteY159" fmla="*/ 865754 h 1859983"/>
                <a:gd name="connsiteX160" fmla="*/ 58057 w 830942"/>
                <a:gd name="connsiteY160" fmla="*/ 862125 h 1859983"/>
                <a:gd name="connsiteX161" fmla="*/ 76200 w 830942"/>
                <a:gd name="connsiteY161" fmla="*/ 843983 h 1859983"/>
                <a:gd name="connsiteX162" fmla="*/ 83457 w 830942"/>
                <a:gd name="connsiteY162" fmla="*/ 836725 h 1859983"/>
                <a:gd name="connsiteX163" fmla="*/ 90714 w 830942"/>
                <a:gd name="connsiteY163" fmla="*/ 825840 h 1859983"/>
                <a:gd name="connsiteX164" fmla="*/ 101600 w 830942"/>
                <a:gd name="connsiteY164" fmla="*/ 822211 h 1859983"/>
                <a:gd name="connsiteX165" fmla="*/ 112485 w 830942"/>
                <a:gd name="connsiteY165" fmla="*/ 814954 h 1859983"/>
                <a:gd name="connsiteX166" fmla="*/ 134257 w 830942"/>
                <a:gd name="connsiteY166" fmla="*/ 807697 h 1859983"/>
                <a:gd name="connsiteX167" fmla="*/ 145142 w 830942"/>
                <a:gd name="connsiteY167" fmla="*/ 804068 h 1859983"/>
                <a:gd name="connsiteX168" fmla="*/ 141514 w 830942"/>
                <a:gd name="connsiteY168" fmla="*/ 785925 h 1859983"/>
                <a:gd name="connsiteX169" fmla="*/ 119742 w 830942"/>
                <a:gd name="connsiteY169" fmla="*/ 771411 h 1859983"/>
                <a:gd name="connsiteX170" fmla="*/ 116114 w 830942"/>
                <a:gd name="connsiteY170" fmla="*/ 760525 h 1859983"/>
                <a:gd name="connsiteX171" fmla="*/ 105228 w 830942"/>
                <a:gd name="connsiteY171" fmla="*/ 756897 h 1859983"/>
                <a:gd name="connsiteX172" fmla="*/ 94342 w 830942"/>
                <a:gd name="connsiteY172" fmla="*/ 749640 h 1859983"/>
                <a:gd name="connsiteX173" fmla="*/ 87085 w 830942"/>
                <a:gd name="connsiteY173" fmla="*/ 738754 h 1859983"/>
                <a:gd name="connsiteX174" fmla="*/ 87085 w 830942"/>
                <a:gd name="connsiteY174" fmla="*/ 691583 h 1859983"/>
                <a:gd name="connsiteX175" fmla="*/ 94342 w 830942"/>
                <a:gd name="connsiteY175" fmla="*/ 684325 h 1859983"/>
                <a:gd name="connsiteX176" fmla="*/ 116114 w 830942"/>
                <a:gd name="connsiteY176" fmla="*/ 677068 h 1859983"/>
                <a:gd name="connsiteX177" fmla="*/ 123371 w 830942"/>
                <a:gd name="connsiteY177" fmla="*/ 655297 h 1859983"/>
                <a:gd name="connsiteX178" fmla="*/ 130628 w 830942"/>
                <a:gd name="connsiteY178" fmla="*/ 644411 h 1859983"/>
                <a:gd name="connsiteX179" fmla="*/ 134257 w 830942"/>
                <a:gd name="connsiteY179" fmla="*/ 633525 h 1859983"/>
                <a:gd name="connsiteX180" fmla="*/ 152400 w 830942"/>
                <a:gd name="connsiteY180" fmla="*/ 615383 h 1859983"/>
                <a:gd name="connsiteX181" fmla="*/ 159657 w 830942"/>
                <a:gd name="connsiteY181" fmla="*/ 608125 h 1859983"/>
                <a:gd name="connsiteX182" fmla="*/ 156028 w 830942"/>
                <a:gd name="connsiteY182" fmla="*/ 597240 h 1859983"/>
                <a:gd name="connsiteX183" fmla="*/ 148771 w 830942"/>
                <a:gd name="connsiteY183" fmla="*/ 586354 h 1859983"/>
                <a:gd name="connsiteX184" fmla="*/ 152400 w 830942"/>
                <a:gd name="connsiteY184" fmla="*/ 557325 h 1859983"/>
                <a:gd name="connsiteX185" fmla="*/ 166914 w 830942"/>
                <a:gd name="connsiteY185" fmla="*/ 535554 h 1859983"/>
                <a:gd name="connsiteX186" fmla="*/ 156028 w 830942"/>
                <a:gd name="connsiteY186" fmla="*/ 510154 h 1859983"/>
                <a:gd name="connsiteX187" fmla="*/ 145142 w 830942"/>
                <a:gd name="connsiteY187" fmla="*/ 506525 h 1859983"/>
                <a:gd name="connsiteX188" fmla="*/ 134257 w 830942"/>
                <a:gd name="connsiteY188" fmla="*/ 484754 h 1859983"/>
                <a:gd name="connsiteX189" fmla="*/ 123371 w 830942"/>
                <a:gd name="connsiteY189" fmla="*/ 441211 h 1859983"/>
                <a:gd name="connsiteX190" fmla="*/ 119742 w 830942"/>
                <a:gd name="connsiteY190" fmla="*/ 423068 h 1859983"/>
                <a:gd name="connsiteX191" fmla="*/ 112485 w 830942"/>
                <a:gd name="connsiteY191" fmla="*/ 401297 h 1859983"/>
                <a:gd name="connsiteX192" fmla="*/ 101600 w 830942"/>
                <a:gd name="connsiteY192" fmla="*/ 379525 h 1859983"/>
                <a:gd name="connsiteX193" fmla="*/ 94342 w 830942"/>
                <a:gd name="connsiteY193" fmla="*/ 372268 h 1859983"/>
                <a:gd name="connsiteX194" fmla="*/ 61685 w 830942"/>
                <a:gd name="connsiteY194" fmla="*/ 361383 h 1859983"/>
                <a:gd name="connsiteX195" fmla="*/ 39914 w 830942"/>
                <a:gd name="connsiteY195" fmla="*/ 354125 h 1859983"/>
                <a:gd name="connsiteX196" fmla="*/ 21771 w 830942"/>
                <a:gd name="connsiteY196" fmla="*/ 350497 h 1859983"/>
                <a:gd name="connsiteX197" fmla="*/ 0 w 830942"/>
                <a:gd name="connsiteY197" fmla="*/ 343240 h 1859983"/>
                <a:gd name="connsiteX198" fmla="*/ 3628 w 830942"/>
                <a:gd name="connsiteY198" fmla="*/ 321468 h 1859983"/>
                <a:gd name="connsiteX199" fmla="*/ 21771 w 830942"/>
                <a:gd name="connsiteY199" fmla="*/ 308315 h 1859983"/>
                <a:gd name="connsiteX200" fmla="*/ 43542 w 830942"/>
                <a:gd name="connsiteY200" fmla="*/ 310583 h 1859983"/>
                <a:gd name="connsiteX201" fmla="*/ 54428 w 830942"/>
                <a:gd name="connsiteY201" fmla="*/ 306954 h 1859983"/>
                <a:gd name="connsiteX202" fmla="*/ 65314 w 830942"/>
                <a:gd name="connsiteY202" fmla="*/ 303325 h 1859983"/>
                <a:gd name="connsiteX203" fmla="*/ 72571 w 830942"/>
                <a:gd name="connsiteY203" fmla="*/ 292440 h 1859983"/>
                <a:gd name="connsiteX204" fmla="*/ 76200 w 830942"/>
                <a:gd name="connsiteY204" fmla="*/ 281554 h 1859983"/>
                <a:gd name="connsiteX205" fmla="*/ 77560 w 830942"/>
                <a:gd name="connsiteY205" fmla="*/ 264772 h 1859983"/>
                <a:gd name="connsiteX206" fmla="*/ 84817 w 830942"/>
                <a:gd name="connsiteY206" fmla="*/ 256268 h 1859983"/>
                <a:gd name="connsiteX207" fmla="*/ 101600 w 830942"/>
                <a:gd name="connsiteY207" fmla="*/ 256154 h 1859983"/>
                <a:gd name="connsiteX208" fmla="*/ 108857 w 830942"/>
                <a:gd name="connsiteY208" fmla="*/ 234383 h 1859983"/>
                <a:gd name="connsiteX209" fmla="*/ 116114 w 830942"/>
                <a:gd name="connsiteY209" fmla="*/ 212611 h 1859983"/>
                <a:gd name="connsiteX210" fmla="*/ 119742 w 830942"/>
                <a:gd name="connsiteY210" fmla="*/ 201725 h 1859983"/>
                <a:gd name="connsiteX211" fmla="*/ 124619 w 830942"/>
                <a:gd name="connsiteY211" fmla="*/ 187324 h 1859983"/>
                <a:gd name="connsiteX212" fmla="*/ 136865 w 830942"/>
                <a:gd name="connsiteY212" fmla="*/ 168387 h 1859983"/>
                <a:gd name="connsiteX213" fmla="*/ 154895 w 830942"/>
                <a:gd name="connsiteY213" fmla="*/ 169635 h 1859983"/>
                <a:gd name="connsiteX214" fmla="*/ 170542 w 830942"/>
                <a:gd name="connsiteY214" fmla="*/ 183583 h 1859983"/>
                <a:gd name="connsiteX215" fmla="*/ 187551 w 830942"/>
                <a:gd name="connsiteY215" fmla="*/ 169181 h 1859983"/>
                <a:gd name="connsiteX216" fmla="*/ 194808 w 830942"/>
                <a:gd name="connsiteY216" fmla="*/ 158296 h 1859983"/>
                <a:gd name="connsiteX217" fmla="*/ 206828 w 830942"/>
                <a:gd name="connsiteY217" fmla="*/ 143668 h 1859983"/>
                <a:gd name="connsiteX218" fmla="*/ 203200 w 830942"/>
                <a:gd name="connsiteY218" fmla="*/ 118268 h 1859983"/>
                <a:gd name="connsiteX219" fmla="*/ 195942 w 830942"/>
                <a:gd name="connsiteY219" fmla="*/ 96497 h 1859983"/>
                <a:gd name="connsiteX220" fmla="*/ 188685 w 830942"/>
                <a:gd name="connsiteY220" fmla="*/ 74725 h 1859983"/>
                <a:gd name="connsiteX221" fmla="*/ 185057 w 830942"/>
                <a:gd name="connsiteY221" fmla="*/ 63840 h 1859983"/>
                <a:gd name="connsiteX222" fmla="*/ 170542 w 830942"/>
                <a:gd name="connsiteY222" fmla="*/ 42068 h 1859983"/>
                <a:gd name="connsiteX223" fmla="*/ 164646 w 830942"/>
                <a:gd name="connsiteY223" fmla="*/ 12018 h 1859983"/>
                <a:gd name="connsiteX224" fmla="*/ 195942 w 830942"/>
                <a:gd name="connsiteY224" fmla="*/ 0 h 1859983"/>
                <a:gd name="connsiteX225" fmla="*/ 254000 w 830942"/>
                <a:gd name="connsiteY225" fmla="*/ 27554 h 1859983"/>
                <a:gd name="connsiteX226" fmla="*/ 238464 w 830942"/>
                <a:gd name="connsiteY226" fmla="*/ 3629 h 1859983"/>
                <a:gd name="connsiteX0" fmla="*/ 243620 w 836098"/>
                <a:gd name="connsiteY0" fmla="*/ 3629 h 1859983"/>
                <a:gd name="connsiteX1" fmla="*/ 277298 w 836098"/>
                <a:gd name="connsiteY1" fmla="*/ 23925 h 1859983"/>
                <a:gd name="connsiteX2" fmla="*/ 302698 w 836098"/>
                <a:gd name="connsiteY2" fmla="*/ 27554 h 1859983"/>
                <a:gd name="connsiteX3" fmla="*/ 299070 w 836098"/>
                <a:gd name="connsiteY3" fmla="*/ 38440 h 1859983"/>
                <a:gd name="connsiteX4" fmla="*/ 291813 w 836098"/>
                <a:gd name="connsiteY4" fmla="*/ 49325 h 1859983"/>
                <a:gd name="connsiteX5" fmla="*/ 295441 w 836098"/>
                <a:gd name="connsiteY5" fmla="*/ 63840 h 1859983"/>
                <a:gd name="connsiteX6" fmla="*/ 306327 w 836098"/>
                <a:gd name="connsiteY6" fmla="*/ 67468 h 1859983"/>
                <a:gd name="connsiteX7" fmla="*/ 309956 w 836098"/>
                <a:gd name="connsiteY7" fmla="*/ 96497 h 1859983"/>
                <a:gd name="connsiteX8" fmla="*/ 313584 w 836098"/>
                <a:gd name="connsiteY8" fmla="*/ 107383 h 1859983"/>
                <a:gd name="connsiteX9" fmla="*/ 309956 w 836098"/>
                <a:gd name="connsiteY9" fmla="*/ 118268 h 1859983"/>
                <a:gd name="connsiteX10" fmla="*/ 317213 w 836098"/>
                <a:gd name="connsiteY10" fmla="*/ 147297 h 1859983"/>
                <a:gd name="connsiteX11" fmla="*/ 324470 w 836098"/>
                <a:gd name="connsiteY11" fmla="*/ 194468 h 1859983"/>
                <a:gd name="connsiteX12" fmla="*/ 320841 w 836098"/>
                <a:gd name="connsiteY12" fmla="*/ 212611 h 1859983"/>
                <a:gd name="connsiteX13" fmla="*/ 306327 w 836098"/>
                <a:gd name="connsiteY13" fmla="*/ 234383 h 1859983"/>
                <a:gd name="connsiteX14" fmla="*/ 302698 w 836098"/>
                <a:gd name="connsiteY14" fmla="*/ 245268 h 1859983"/>
                <a:gd name="connsiteX15" fmla="*/ 320841 w 836098"/>
                <a:gd name="connsiteY15" fmla="*/ 299697 h 1859983"/>
                <a:gd name="connsiteX16" fmla="*/ 324470 w 836098"/>
                <a:gd name="connsiteY16" fmla="*/ 310583 h 1859983"/>
                <a:gd name="connsiteX17" fmla="*/ 357127 w 836098"/>
                <a:gd name="connsiteY17" fmla="*/ 328725 h 1859983"/>
                <a:gd name="connsiteX18" fmla="*/ 368013 w 836098"/>
                <a:gd name="connsiteY18" fmla="*/ 335983 h 1859983"/>
                <a:gd name="connsiteX19" fmla="*/ 386156 w 836098"/>
                <a:gd name="connsiteY19" fmla="*/ 354125 h 1859983"/>
                <a:gd name="connsiteX20" fmla="*/ 397041 w 836098"/>
                <a:gd name="connsiteY20" fmla="*/ 357754 h 1859983"/>
                <a:gd name="connsiteX21" fmla="*/ 400670 w 836098"/>
                <a:gd name="connsiteY21" fmla="*/ 368640 h 1859983"/>
                <a:gd name="connsiteX22" fmla="*/ 422441 w 836098"/>
                <a:gd name="connsiteY22" fmla="*/ 383154 h 1859983"/>
                <a:gd name="connsiteX23" fmla="*/ 426070 w 836098"/>
                <a:gd name="connsiteY23" fmla="*/ 394040 h 1859983"/>
                <a:gd name="connsiteX24" fmla="*/ 444213 w 836098"/>
                <a:gd name="connsiteY24" fmla="*/ 412183 h 1859983"/>
                <a:gd name="connsiteX25" fmla="*/ 451470 w 836098"/>
                <a:gd name="connsiteY25" fmla="*/ 426697 h 1859983"/>
                <a:gd name="connsiteX26" fmla="*/ 473241 w 836098"/>
                <a:gd name="connsiteY26" fmla="*/ 430325 h 1859983"/>
                <a:gd name="connsiteX27" fmla="*/ 516784 w 836098"/>
                <a:gd name="connsiteY27" fmla="*/ 441211 h 1859983"/>
                <a:gd name="connsiteX28" fmla="*/ 538556 w 836098"/>
                <a:gd name="connsiteY28" fmla="*/ 455725 h 1859983"/>
                <a:gd name="connsiteX29" fmla="*/ 553070 w 836098"/>
                <a:gd name="connsiteY29" fmla="*/ 459354 h 1859983"/>
                <a:gd name="connsiteX30" fmla="*/ 563956 w 836098"/>
                <a:gd name="connsiteY30" fmla="*/ 462983 h 1859983"/>
                <a:gd name="connsiteX31" fmla="*/ 622013 w 836098"/>
                <a:gd name="connsiteY31" fmla="*/ 466611 h 1859983"/>
                <a:gd name="connsiteX32" fmla="*/ 636527 w 836098"/>
                <a:gd name="connsiteY32" fmla="*/ 510154 h 1859983"/>
                <a:gd name="connsiteX33" fmla="*/ 647413 w 836098"/>
                <a:gd name="connsiteY33" fmla="*/ 513783 h 1859983"/>
                <a:gd name="connsiteX34" fmla="*/ 658298 w 836098"/>
                <a:gd name="connsiteY34" fmla="*/ 535554 h 1859983"/>
                <a:gd name="connsiteX35" fmla="*/ 654670 w 836098"/>
                <a:gd name="connsiteY35" fmla="*/ 553697 h 1859983"/>
                <a:gd name="connsiteX36" fmla="*/ 647413 w 836098"/>
                <a:gd name="connsiteY36" fmla="*/ 564583 h 1859983"/>
                <a:gd name="connsiteX37" fmla="*/ 651041 w 836098"/>
                <a:gd name="connsiteY37" fmla="*/ 575468 h 1859983"/>
                <a:gd name="connsiteX38" fmla="*/ 661927 w 836098"/>
                <a:gd name="connsiteY38" fmla="*/ 582725 h 1859983"/>
                <a:gd name="connsiteX39" fmla="*/ 665556 w 836098"/>
                <a:gd name="connsiteY39" fmla="*/ 615383 h 1859983"/>
                <a:gd name="connsiteX40" fmla="*/ 680070 w 836098"/>
                <a:gd name="connsiteY40" fmla="*/ 619011 h 1859983"/>
                <a:gd name="connsiteX41" fmla="*/ 690956 w 836098"/>
                <a:gd name="connsiteY41" fmla="*/ 622640 h 1859983"/>
                <a:gd name="connsiteX42" fmla="*/ 690956 w 836098"/>
                <a:gd name="connsiteY42" fmla="*/ 655297 h 1859983"/>
                <a:gd name="connsiteX43" fmla="*/ 683698 w 836098"/>
                <a:gd name="connsiteY43" fmla="*/ 662554 h 1859983"/>
                <a:gd name="connsiteX44" fmla="*/ 680070 w 836098"/>
                <a:gd name="connsiteY44" fmla="*/ 673440 h 1859983"/>
                <a:gd name="connsiteX45" fmla="*/ 687327 w 836098"/>
                <a:gd name="connsiteY45" fmla="*/ 695211 h 1859983"/>
                <a:gd name="connsiteX46" fmla="*/ 683698 w 836098"/>
                <a:gd name="connsiteY46" fmla="*/ 742383 h 1859983"/>
                <a:gd name="connsiteX47" fmla="*/ 680070 w 836098"/>
                <a:gd name="connsiteY47" fmla="*/ 753268 h 1859983"/>
                <a:gd name="connsiteX48" fmla="*/ 672813 w 836098"/>
                <a:gd name="connsiteY48" fmla="*/ 796811 h 1859983"/>
                <a:gd name="connsiteX49" fmla="*/ 683698 w 836098"/>
                <a:gd name="connsiteY49" fmla="*/ 804068 h 1859983"/>
                <a:gd name="connsiteX50" fmla="*/ 701841 w 836098"/>
                <a:gd name="connsiteY50" fmla="*/ 807697 h 1859983"/>
                <a:gd name="connsiteX51" fmla="*/ 709098 w 836098"/>
                <a:gd name="connsiteY51" fmla="*/ 818583 h 1859983"/>
                <a:gd name="connsiteX52" fmla="*/ 719984 w 836098"/>
                <a:gd name="connsiteY52" fmla="*/ 843983 h 1859983"/>
                <a:gd name="connsiteX53" fmla="*/ 741756 w 836098"/>
                <a:gd name="connsiteY53" fmla="*/ 858497 h 1859983"/>
                <a:gd name="connsiteX54" fmla="*/ 778041 w 836098"/>
                <a:gd name="connsiteY54" fmla="*/ 858497 h 1859983"/>
                <a:gd name="connsiteX55" fmla="*/ 785298 w 836098"/>
                <a:gd name="connsiteY55" fmla="*/ 869383 h 1859983"/>
                <a:gd name="connsiteX56" fmla="*/ 807070 w 836098"/>
                <a:gd name="connsiteY56" fmla="*/ 873011 h 1859983"/>
                <a:gd name="connsiteX57" fmla="*/ 814327 w 836098"/>
                <a:gd name="connsiteY57" fmla="*/ 894783 h 1859983"/>
                <a:gd name="connsiteX58" fmla="*/ 836098 w 836098"/>
                <a:gd name="connsiteY58" fmla="*/ 902040 h 1859983"/>
                <a:gd name="connsiteX59" fmla="*/ 832470 w 836098"/>
                <a:gd name="connsiteY59" fmla="*/ 931068 h 1859983"/>
                <a:gd name="connsiteX60" fmla="*/ 803441 w 836098"/>
                <a:gd name="connsiteY60" fmla="*/ 941954 h 1859983"/>
                <a:gd name="connsiteX61" fmla="*/ 788927 w 836098"/>
                <a:gd name="connsiteY61" fmla="*/ 963725 h 1859983"/>
                <a:gd name="connsiteX62" fmla="*/ 781670 w 836098"/>
                <a:gd name="connsiteY62" fmla="*/ 970983 h 1859983"/>
                <a:gd name="connsiteX63" fmla="*/ 763527 w 836098"/>
                <a:gd name="connsiteY63" fmla="*/ 989125 h 1859983"/>
                <a:gd name="connsiteX64" fmla="*/ 756270 w 836098"/>
                <a:gd name="connsiteY64" fmla="*/ 1043554 h 1859983"/>
                <a:gd name="connsiteX65" fmla="*/ 759898 w 836098"/>
                <a:gd name="connsiteY65" fmla="*/ 1054440 h 1859983"/>
                <a:gd name="connsiteX66" fmla="*/ 774413 w 836098"/>
                <a:gd name="connsiteY66" fmla="*/ 1072583 h 1859983"/>
                <a:gd name="connsiteX67" fmla="*/ 781670 w 836098"/>
                <a:gd name="connsiteY67" fmla="*/ 1094354 h 1859983"/>
                <a:gd name="connsiteX68" fmla="*/ 785298 w 836098"/>
                <a:gd name="connsiteY68" fmla="*/ 1105240 h 1859983"/>
                <a:gd name="connsiteX69" fmla="*/ 774413 w 836098"/>
                <a:gd name="connsiteY69" fmla="*/ 1108868 h 1859983"/>
                <a:gd name="connsiteX70" fmla="*/ 767156 w 836098"/>
                <a:gd name="connsiteY70" fmla="*/ 1119754 h 1859983"/>
                <a:gd name="connsiteX71" fmla="*/ 759898 w 836098"/>
                <a:gd name="connsiteY71" fmla="*/ 1145154 h 1859983"/>
                <a:gd name="connsiteX72" fmla="*/ 752641 w 836098"/>
                <a:gd name="connsiteY72" fmla="*/ 1156040 h 1859983"/>
                <a:gd name="connsiteX73" fmla="*/ 741756 w 836098"/>
                <a:gd name="connsiteY73" fmla="*/ 1221354 h 1859983"/>
                <a:gd name="connsiteX74" fmla="*/ 723613 w 836098"/>
                <a:gd name="connsiteY74" fmla="*/ 1257640 h 1859983"/>
                <a:gd name="connsiteX75" fmla="*/ 683698 w 836098"/>
                <a:gd name="connsiteY75" fmla="*/ 1261268 h 1859983"/>
                <a:gd name="connsiteX76" fmla="*/ 665556 w 836098"/>
                <a:gd name="connsiteY76" fmla="*/ 1293925 h 1859983"/>
                <a:gd name="connsiteX77" fmla="*/ 658298 w 836098"/>
                <a:gd name="connsiteY77" fmla="*/ 1348354 h 1859983"/>
                <a:gd name="connsiteX78" fmla="*/ 651041 w 836098"/>
                <a:gd name="connsiteY78" fmla="*/ 1370125 h 1859983"/>
                <a:gd name="connsiteX79" fmla="*/ 643784 w 836098"/>
                <a:gd name="connsiteY79" fmla="*/ 1381011 h 1859983"/>
                <a:gd name="connsiteX80" fmla="*/ 636527 w 836098"/>
                <a:gd name="connsiteY80" fmla="*/ 1402783 h 1859983"/>
                <a:gd name="connsiteX81" fmla="*/ 632898 w 836098"/>
                <a:gd name="connsiteY81" fmla="*/ 1417297 h 1859983"/>
                <a:gd name="connsiteX82" fmla="*/ 614756 w 836098"/>
                <a:gd name="connsiteY82" fmla="*/ 1439068 h 1859983"/>
                <a:gd name="connsiteX83" fmla="*/ 596613 w 836098"/>
                <a:gd name="connsiteY83" fmla="*/ 1468097 h 1859983"/>
                <a:gd name="connsiteX84" fmla="*/ 589356 w 836098"/>
                <a:gd name="connsiteY84" fmla="*/ 1478983 h 1859983"/>
                <a:gd name="connsiteX85" fmla="*/ 582098 w 836098"/>
                <a:gd name="connsiteY85" fmla="*/ 1486240 h 1859983"/>
                <a:gd name="connsiteX86" fmla="*/ 578470 w 836098"/>
                <a:gd name="connsiteY86" fmla="*/ 1504383 h 1859983"/>
                <a:gd name="connsiteX87" fmla="*/ 574841 w 836098"/>
                <a:gd name="connsiteY87" fmla="*/ 1515268 h 1859983"/>
                <a:gd name="connsiteX88" fmla="*/ 571213 w 836098"/>
                <a:gd name="connsiteY88" fmla="*/ 1533411 h 1859983"/>
                <a:gd name="connsiteX89" fmla="*/ 556698 w 836098"/>
                <a:gd name="connsiteY89" fmla="*/ 1555183 h 1859983"/>
                <a:gd name="connsiteX90" fmla="*/ 556698 w 836098"/>
                <a:gd name="connsiteY90" fmla="*/ 1576954 h 1859983"/>
                <a:gd name="connsiteX91" fmla="*/ 567584 w 836098"/>
                <a:gd name="connsiteY91" fmla="*/ 1580583 h 1859983"/>
                <a:gd name="connsiteX92" fmla="*/ 567584 w 836098"/>
                <a:gd name="connsiteY92" fmla="*/ 1620497 h 1859983"/>
                <a:gd name="connsiteX93" fmla="*/ 563956 w 836098"/>
                <a:gd name="connsiteY93" fmla="*/ 1635011 h 1859983"/>
                <a:gd name="connsiteX94" fmla="*/ 556698 w 836098"/>
                <a:gd name="connsiteY94" fmla="*/ 1642268 h 1859983"/>
                <a:gd name="connsiteX95" fmla="*/ 542184 w 836098"/>
                <a:gd name="connsiteY95" fmla="*/ 1664040 h 1859983"/>
                <a:gd name="connsiteX96" fmla="*/ 538556 w 836098"/>
                <a:gd name="connsiteY96" fmla="*/ 1674925 h 1859983"/>
                <a:gd name="connsiteX97" fmla="*/ 516784 w 836098"/>
                <a:gd name="connsiteY97" fmla="*/ 1682183 h 1859983"/>
                <a:gd name="connsiteX98" fmla="*/ 484127 w 836098"/>
                <a:gd name="connsiteY98" fmla="*/ 1689440 h 1859983"/>
                <a:gd name="connsiteX99" fmla="*/ 455098 w 836098"/>
                <a:gd name="connsiteY99" fmla="*/ 1711211 h 1859983"/>
                <a:gd name="connsiteX100" fmla="*/ 429698 w 836098"/>
                <a:gd name="connsiteY100" fmla="*/ 1740240 h 1859983"/>
                <a:gd name="connsiteX101" fmla="*/ 397041 w 836098"/>
                <a:gd name="connsiteY101" fmla="*/ 1751125 h 1859983"/>
                <a:gd name="connsiteX102" fmla="*/ 386156 w 836098"/>
                <a:gd name="connsiteY102" fmla="*/ 1754754 h 1859983"/>
                <a:gd name="connsiteX103" fmla="*/ 357127 w 836098"/>
                <a:gd name="connsiteY103" fmla="*/ 1783783 h 1859983"/>
                <a:gd name="connsiteX104" fmla="*/ 346241 w 836098"/>
                <a:gd name="connsiteY104" fmla="*/ 1794668 h 1859983"/>
                <a:gd name="connsiteX105" fmla="*/ 320841 w 836098"/>
                <a:gd name="connsiteY105" fmla="*/ 1823697 h 1859983"/>
                <a:gd name="connsiteX106" fmla="*/ 317213 w 836098"/>
                <a:gd name="connsiteY106" fmla="*/ 1834583 h 1859983"/>
                <a:gd name="connsiteX107" fmla="*/ 309956 w 836098"/>
                <a:gd name="connsiteY107" fmla="*/ 1845468 h 1859983"/>
                <a:gd name="connsiteX108" fmla="*/ 306327 w 836098"/>
                <a:gd name="connsiteY108" fmla="*/ 1859983 h 1859983"/>
                <a:gd name="connsiteX109" fmla="*/ 299070 w 836098"/>
                <a:gd name="connsiteY109" fmla="*/ 1852725 h 1859983"/>
                <a:gd name="connsiteX110" fmla="*/ 291813 w 836098"/>
                <a:gd name="connsiteY110" fmla="*/ 1830954 h 1859983"/>
                <a:gd name="connsiteX111" fmla="*/ 277298 w 836098"/>
                <a:gd name="connsiteY111" fmla="*/ 1812811 h 1859983"/>
                <a:gd name="connsiteX112" fmla="*/ 273670 w 836098"/>
                <a:gd name="connsiteY112" fmla="*/ 1801925 h 1859983"/>
                <a:gd name="connsiteX113" fmla="*/ 262784 w 836098"/>
                <a:gd name="connsiteY113" fmla="*/ 1780154 h 1859983"/>
                <a:gd name="connsiteX114" fmla="*/ 259156 w 836098"/>
                <a:gd name="connsiteY114" fmla="*/ 1747497 h 1859983"/>
                <a:gd name="connsiteX115" fmla="*/ 241013 w 836098"/>
                <a:gd name="connsiteY115" fmla="*/ 1653154 h 1859983"/>
                <a:gd name="connsiteX116" fmla="*/ 230127 w 836098"/>
                <a:gd name="connsiteY116" fmla="*/ 1645897 h 1859983"/>
                <a:gd name="connsiteX117" fmla="*/ 211984 w 836098"/>
                <a:gd name="connsiteY117" fmla="*/ 1627754 h 1859983"/>
                <a:gd name="connsiteX118" fmla="*/ 193841 w 836098"/>
                <a:gd name="connsiteY118" fmla="*/ 1609611 h 1859983"/>
                <a:gd name="connsiteX119" fmla="*/ 190213 w 836098"/>
                <a:gd name="connsiteY119" fmla="*/ 1598725 h 1859983"/>
                <a:gd name="connsiteX120" fmla="*/ 179327 w 836098"/>
                <a:gd name="connsiteY120" fmla="*/ 1591468 h 1859983"/>
                <a:gd name="connsiteX121" fmla="*/ 211984 w 836098"/>
                <a:gd name="connsiteY121" fmla="*/ 1573325 h 1859983"/>
                <a:gd name="connsiteX122" fmla="*/ 226498 w 836098"/>
                <a:gd name="connsiteY122" fmla="*/ 1551554 h 1859983"/>
                <a:gd name="connsiteX123" fmla="*/ 233756 w 836098"/>
                <a:gd name="connsiteY123" fmla="*/ 1544297 h 1859983"/>
                <a:gd name="connsiteX124" fmla="*/ 255527 w 836098"/>
                <a:gd name="connsiteY124" fmla="*/ 1537040 h 1859983"/>
                <a:gd name="connsiteX125" fmla="*/ 273670 w 836098"/>
                <a:gd name="connsiteY125" fmla="*/ 1522525 h 1859983"/>
                <a:gd name="connsiteX126" fmla="*/ 277298 w 836098"/>
                <a:gd name="connsiteY126" fmla="*/ 1511640 h 1859983"/>
                <a:gd name="connsiteX127" fmla="*/ 273670 w 836098"/>
                <a:gd name="connsiteY127" fmla="*/ 1493497 h 1859983"/>
                <a:gd name="connsiteX128" fmla="*/ 241013 w 836098"/>
                <a:gd name="connsiteY128" fmla="*/ 1489868 h 1859983"/>
                <a:gd name="connsiteX129" fmla="*/ 219241 w 836098"/>
                <a:gd name="connsiteY129" fmla="*/ 1486240 h 1859983"/>
                <a:gd name="connsiteX130" fmla="*/ 211984 w 836098"/>
                <a:gd name="connsiteY130" fmla="*/ 1475354 h 1859983"/>
                <a:gd name="connsiteX131" fmla="*/ 201098 w 836098"/>
                <a:gd name="connsiteY131" fmla="*/ 1468097 h 1859983"/>
                <a:gd name="connsiteX132" fmla="*/ 190213 w 836098"/>
                <a:gd name="connsiteY132" fmla="*/ 1446325 h 1859983"/>
                <a:gd name="connsiteX133" fmla="*/ 179327 w 836098"/>
                <a:gd name="connsiteY133" fmla="*/ 1442697 h 1859983"/>
                <a:gd name="connsiteX134" fmla="*/ 164813 w 836098"/>
                <a:gd name="connsiteY134" fmla="*/ 1424554 h 1859983"/>
                <a:gd name="connsiteX135" fmla="*/ 157556 w 836098"/>
                <a:gd name="connsiteY135" fmla="*/ 1413668 h 1859983"/>
                <a:gd name="connsiteX136" fmla="*/ 143041 w 836098"/>
                <a:gd name="connsiteY136" fmla="*/ 1395525 h 1859983"/>
                <a:gd name="connsiteX137" fmla="*/ 139413 w 836098"/>
                <a:gd name="connsiteY137" fmla="*/ 1384640 h 1859983"/>
                <a:gd name="connsiteX138" fmla="*/ 132156 w 836098"/>
                <a:gd name="connsiteY138" fmla="*/ 1373754 h 1859983"/>
                <a:gd name="connsiteX139" fmla="*/ 117641 w 836098"/>
                <a:gd name="connsiteY139" fmla="*/ 1344725 h 1859983"/>
                <a:gd name="connsiteX140" fmla="*/ 106756 w 836098"/>
                <a:gd name="connsiteY140" fmla="*/ 1337468 h 1859983"/>
                <a:gd name="connsiteX141" fmla="*/ 99498 w 836098"/>
                <a:gd name="connsiteY141" fmla="*/ 1315697 h 1859983"/>
                <a:gd name="connsiteX142" fmla="*/ 92241 w 836098"/>
                <a:gd name="connsiteY142" fmla="*/ 1290297 h 1859983"/>
                <a:gd name="connsiteX143" fmla="*/ 84984 w 836098"/>
                <a:gd name="connsiteY143" fmla="*/ 1232240 h 1859983"/>
                <a:gd name="connsiteX144" fmla="*/ 81356 w 836098"/>
                <a:gd name="connsiteY144" fmla="*/ 1210468 h 1859983"/>
                <a:gd name="connsiteX145" fmla="*/ 74098 w 836098"/>
                <a:gd name="connsiteY145" fmla="*/ 1159668 h 1859983"/>
                <a:gd name="connsiteX146" fmla="*/ 66841 w 836098"/>
                <a:gd name="connsiteY146" fmla="*/ 1148783 h 1859983"/>
                <a:gd name="connsiteX147" fmla="*/ 59584 w 836098"/>
                <a:gd name="connsiteY147" fmla="*/ 1127011 h 1859983"/>
                <a:gd name="connsiteX148" fmla="*/ 55956 w 836098"/>
                <a:gd name="connsiteY148" fmla="*/ 1116125 h 1859983"/>
                <a:gd name="connsiteX149" fmla="*/ 48698 w 836098"/>
                <a:gd name="connsiteY149" fmla="*/ 1065325 h 1859983"/>
                <a:gd name="connsiteX150" fmla="*/ 45070 w 836098"/>
                <a:gd name="connsiteY150" fmla="*/ 1050811 h 1859983"/>
                <a:gd name="connsiteX151" fmla="*/ 37813 w 836098"/>
                <a:gd name="connsiteY151" fmla="*/ 1029040 h 1859983"/>
                <a:gd name="connsiteX152" fmla="*/ 34184 w 836098"/>
                <a:gd name="connsiteY152" fmla="*/ 1014525 h 1859983"/>
                <a:gd name="connsiteX153" fmla="*/ 26927 w 836098"/>
                <a:gd name="connsiteY153" fmla="*/ 989125 h 1859983"/>
                <a:gd name="connsiteX154" fmla="*/ 19670 w 836098"/>
                <a:gd name="connsiteY154" fmla="*/ 949211 h 1859983"/>
                <a:gd name="connsiteX155" fmla="*/ 16041 w 836098"/>
                <a:gd name="connsiteY155" fmla="*/ 934697 h 1859983"/>
                <a:gd name="connsiteX156" fmla="*/ 23298 w 836098"/>
                <a:gd name="connsiteY156" fmla="*/ 905668 h 1859983"/>
                <a:gd name="connsiteX157" fmla="*/ 30556 w 836098"/>
                <a:gd name="connsiteY157" fmla="*/ 898411 h 1859983"/>
                <a:gd name="connsiteX158" fmla="*/ 45070 w 836098"/>
                <a:gd name="connsiteY158" fmla="*/ 876640 h 1859983"/>
                <a:gd name="connsiteX159" fmla="*/ 52327 w 836098"/>
                <a:gd name="connsiteY159" fmla="*/ 865754 h 1859983"/>
                <a:gd name="connsiteX160" fmla="*/ 63213 w 836098"/>
                <a:gd name="connsiteY160" fmla="*/ 862125 h 1859983"/>
                <a:gd name="connsiteX161" fmla="*/ 81356 w 836098"/>
                <a:gd name="connsiteY161" fmla="*/ 843983 h 1859983"/>
                <a:gd name="connsiteX162" fmla="*/ 88613 w 836098"/>
                <a:gd name="connsiteY162" fmla="*/ 836725 h 1859983"/>
                <a:gd name="connsiteX163" fmla="*/ 95870 w 836098"/>
                <a:gd name="connsiteY163" fmla="*/ 825840 h 1859983"/>
                <a:gd name="connsiteX164" fmla="*/ 106756 w 836098"/>
                <a:gd name="connsiteY164" fmla="*/ 822211 h 1859983"/>
                <a:gd name="connsiteX165" fmla="*/ 117641 w 836098"/>
                <a:gd name="connsiteY165" fmla="*/ 814954 h 1859983"/>
                <a:gd name="connsiteX166" fmla="*/ 139413 w 836098"/>
                <a:gd name="connsiteY166" fmla="*/ 807697 h 1859983"/>
                <a:gd name="connsiteX167" fmla="*/ 150298 w 836098"/>
                <a:gd name="connsiteY167" fmla="*/ 804068 h 1859983"/>
                <a:gd name="connsiteX168" fmla="*/ 146670 w 836098"/>
                <a:gd name="connsiteY168" fmla="*/ 785925 h 1859983"/>
                <a:gd name="connsiteX169" fmla="*/ 124898 w 836098"/>
                <a:gd name="connsiteY169" fmla="*/ 771411 h 1859983"/>
                <a:gd name="connsiteX170" fmla="*/ 121270 w 836098"/>
                <a:gd name="connsiteY170" fmla="*/ 760525 h 1859983"/>
                <a:gd name="connsiteX171" fmla="*/ 110384 w 836098"/>
                <a:gd name="connsiteY171" fmla="*/ 756897 h 1859983"/>
                <a:gd name="connsiteX172" fmla="*/ 99498 w 836098"/>
                <a:gd name="connsiteY172" fmla="*/ 749640 h 1859983"/>
                <a:gd name="connsiteX173" fmla="*/ 92241 w 836098"/>
                <a:gd name="connsiteY173" fmla="*/ 738754 h 1859983"/>
                <a:gd name="connsiteX174" fmla="*/ 92241 w 836098"/>
                <a:gd name="connsiteY174" fmla="*/ 691583 h 1859983"/>
                <a:gd name="connsiteX175" fmla="*/ 99498 w 836098"/>
                <a:gd name="connsiteY175" fmla="*/ 684325 h 1859983"/>
                <a:gd name="connsiteX176" fmla="*/ 121270 w 836098"/>
                <a:gd name="connsiteY176" fmla="*/ 677068 h 1859983"/>
                <a:gd name="connsiteX177" fmla="*/ 128527 w 836098"/>
                <a:gd name="connsiteY177" fmla="*/ 655297 h 1859983"/>
                <a:gd name="connsiteX178" fmla="*/ 135784 w 836098"/>
                <a:gd name="connsiteY178" fmla="*/ 644411 h 1859983"/>
                <a:gd name="connsiteX179" fmla="*/ 139413 w 836098"/>
                <a:gd name="connsiteY179" fmla="*/ 633525 h 1859983"/>
                <a:gd name="connsiteX180" fmla="*/ 157556 w 836098"/>
                <a:gd name="connsiteY180" fmla="*/ 615383 h 1859983"/>
                <a:gd name="connsiteX181" fmla="*/ 164813 w 836098"/>
                <a:gd name="connsiteY181" fmla="*/ 608125 h 1859983"/>
                <a:gd name="connsiteX182" fmla="*/ 161184 w 836098"/>
                <a:gd name="connsiteY182" fmla="*/ 597240 h 1859983"/>
                <a:gd name="connsiteX183" fmla="*/ 153927 w 836098"/>
                <a:gd name="connsiteY183" fmla="*/ 586354 h 1859983"/>
                <a:gd name="connsiteX184" fmla="*/ 157556 w 836098"/>
                <a:gd name="connsiteY184" fmla="*/ 557325 h 1859983"/>
                <a:gd name="connsiteX185" fmla="*/ 172070 w 836098"/>
                <a:gd name="connsiteY185" fmla="*/ 535554 h 1859983"/>
                <a:gd name="connsiteX186" fmla="*/ 161184 w 836098"/>
                <a:gd name="connsiteY186" fmla="*/ 510154 h 1859983"/>
                <a:gd name="connsiteX187" fmla="*/ 150298 w 836098"/>
                <a:gd name="connsiteY187" fmla="*/ 506525 h 1859983"/>
                <a:gd name="connsiteX188" fmla="*/ 139413 w 836098"/>
                <a:gd name="connsiteY188" fmla="*/ 484754 h 1859983"/>
                <a:gd name="connsiteX189" fmla="*/ 128527 w 836098"/>
                <a:gd name="connsiteY189" fmla="*/ 441211 h 1859983"/>
                <a:gd name="connsiteX190" fmla="*/ 124898 w 836098"/>
                <a:gd name="connsiteY190" fmla="*/ 423068 h 1859983"/>
                <a:gd name="connsiteX191" fmla="*/ 117641 w 836098"/>
                <a:gd name="connsiteY191" fmla="*/ 401297 h 1859983"/>
                <a:gd name="connsiteX192" fmla="*/ 106756 w 836098"/>
                <a:gd name="connsiteY192" fmla="*/ 379525 h 1859983"/>
                <a:gd name="connsiteX193" fmla="*/ 99498 w 836098"/>
                <a:gd name="connsiteY193" fmla="*/ 372268 h 1859983"/>
                <a:gd name="connsiteX194" fmla="*/ 66841 w 836098"/>
                <a:gd name="connsiteY194" fmla="*/ 361383 h 1859983"/>
                <a:gd name="connsiteX195" fmla="*/ 45070 w 836098"/>
                <a:gd name="connsiteY195" fmla="*/ 354125 h 1859983"/>
                <a:gd name="connsiteX196" fmla="*/ 26927 w 836098"/>
                <a:gd name="connsiteY196" fmla="*/ 350497 h 1859983"/>
                <a:gd name="connsiteX197" fmla="*/ 5156 w 836098"/>
                <a:gd name="connsiteY197" fmla="*/ 343240 h 1859983"/>
                <a:gd name="connsiteX198" fmla="*/ 1641 w 836098"/>
                <a:gd name="connsiteY198" fmla="*/ 311943 h 1859983"/>
                <a:gd name="connsiteX199" fmla="*/ 26927 w 836098"/>
                <a:gd name="connsiteY199" fmla="*/ 308315 h 1859983"/>
                <a:gd name="connsiteX200" fmla="*/ 48698 w 836098"/>
                <a:gd name="connsiteY200" fmla="*/ 310583 h 1859983"/>
                <a:gd name="connsiteX201" fmla="*/ 59584 w 836098"/>
                <a:gd name="connsiteY201" fmla="*/ 306954 h 1859983"/>
                <a:gd name="connsiteX202" fmla="*/ 70470 w 836098"/>
                <a:gd name="connsiteY202" fmla="*/ 303325 h 1859983"/>
                <a:gd name="connsiteX203" fmla="*/ 77727 w 836098"/>
                <a:gd name="connsiteY203" fmla="*/ 292440 h 1859983"/>
                <a:gd name="connsiteX204" fmla="*/ 81356 w 836098"/>
                <a:gd name="connsiteY204" fmla="*/ 281554 h 1859983"/>
                <a:gd name="connsiteX205" fmla="*/ 82716 w 836098"/>
                <a:gd name="connsiteY205" fmla="*/ 264772 h 1859983"/>
                <a:gd name="connsiteX206" fmla="*/ 89973 w 836098"/>
                <a:gd name="connsiteY206" fmla="*/ 256268 h 1859983"/>
                <a:gd name="connsiteX207" fmla="*/ 106756 w 836098"/>
                <a:gd name="connsiteY207" fmla="*/ 256154 h 1859983"/>
                <a:gd name="connsiteX208" fmla="*/ 114013 w 836098"/>
                <a:gd name="connsiteY208" fmla="*/ 234383 h 1859983"/>
                <a:gd name="connsiteX209" fmla="*/ 121270 w 836098"/>
                <a:gd name="connsiteY209" fmla="*/ 212611 h 1859983"/>
                <a:gd name="connsiteX210" fmla="*/ 124898 w 836098"/>
                <a:gd name="connsiteY210" fmla="*/ 201725 h 1859983"/>
                <a:gd name="connsiteX211" fmla="*/ 129775 w 836098"/>
                <a:gd name="connsiteY211" fmla="*/ 187324 h 1859983"/>
                <a:gd name="connsiteX212" fmla="*/ 142021 w 836098"/>
                <a:gd name="connsiteY212" fmla="*/ 168387 h 1859983"/>
                <a:gd name="connsiteX213" fmla="*/ 160051 w 836098"/>
                <a:gd name="connsiteY213" fmla="*/ 169635 h 1859983"/>
                <a:gd name="connsiteX214" fmla="*/ 175698 w 836098"/>
                <a:gd name="connsiteY214" fmla="*/ 183583 h 1859983"/>
                <a:gd name="connsiteX215" fmla="*/ 192707 w 836098"/>
                <a:gd name="connsiteY215" fmla="*/ 169181 h 1859983"/>
                <a:gd name="connsiteX216" fmla="*/ 199964 w 836098"/>
                <a:gd name="connsiteY216" fmla="*/ 158296 h 1859983"/>
                <a:gd name="connsiteX217" fmla="*/ 211984 w 836098"/>
                <a:gd name="connsiteY217" fmla="*/ 143668 h 1859983"/>
                <a:gd name="connsiteX218" fmla="*/ 208356 w 836098"/>
                <a:gd name="connsiteY218" fmla="*/ 118268 h 1859983"/>
                <a:gd name="connsiteX219" fmla="*/ 201098 w 836098"/>
                <a:gd name="connsiteY219" fmla="*/ 96497 h 1859983"/>
                <a:gd name="connsiteX220" fmla="*/ 193841 w 836098"/>
                <a:gd name="connsiteY220" fmla="*/ 74725 h 1859983"/>
                <a:gd name="connsiteX221" fmla="*/ 190213 w 836098"/>
                <a:gd name="connsiteY221" fmla="*/ 63840 h 1859983"/>
                <a:gd name="connsiteX222" fmla="*/ 175698 w 836098"/>
                <a:gd name="connsiteY222" fmla="*/ 42068 h 1859983"/>
                <a:gd name="connsiteX223" fmla="*/ 169802 w 836098"/>
                <a:gd name="connsiteY223" fmla="*/ 12018 h 1859983"/>
                <a:gd name="connsiteX224" fmla="*/ 201098 w 836098"/>
                <a:gd name="connsiteY224" fmla="*/ 0 h 1859983"/>
                <a:gd name="connsiteX225" fmla="*/ 259156 w 836098"/>
                <a:gd name="connsiteY225" fmla="*/ 27554 h 1859983"/>
                <a:gd name="connsiteX226" fmla="*/ 243620 w 836098"/>
                <a:gd name="connsiteY226" fmla="*/ 3629 h 1859983"/>
                <a:gd name="connsiteX0" fmla="*/ 243620 w 836098"/>
                <a:gd name="connsiteY0" fmla="*/ 3629 h 1859983"/>
                <a:gd name="connsiteX1" fmla="*/ 277298 w 836098"/>
                <a:gd name="connsiteY1" fmla="*/ 23925 h 1859983"/>
                <a:gd name="connsiteX2" fmla="*/ 302698 w 836098"/>
                <a:gd name="connsiteY2" fmla="*/ 27554 h 1859983"/>
                <a:gd name="connsiteX3" fmla="*/ 299070 w 836098"/>
                <a:gd name="connsiteY3" fmla="*/ 38440 h 1859983"/>
                <a:gd name="connsiteX4" fmla="*/ 291813 w 836098"/>
                <a:gd name="connsiteY4" fmla="*/ 49325 h 1859983"/>
                <a:gd name="connsiteX5" fmla="*/ 295441 w 836098"/>
                <a:gd name="connsiteY5" fmla="*/ 63840 h 1859983"/>
                <a:gd name="connsiteX6" fmla="*/ 306327 w 836098"/>
                <a:gd name="connsiteY6" fmla="*/ 67468 h 1859983"/>
                <a:gd name="connsiteX7" fmla="*/ 309956 w 836098"/>
                <a:gd name="connsiteY7" fmla="*/ 96497 h 1859983"/>
                <a:gd name="connsiteX8" fmla="*/ 313584 w 836098"/>
                <a:gd name="connsiteY8" fmla="*/ 107383 h 1859983"/>
                <a:gd name="connsiteX9" fmla="*/ 309956 w 836098"/>
                <a:gd name="connsiteY9" fmla="*/ 118268 h 1859983"/>
                <a:gd name="connsiteX10" fmla="*/ 317213 w 836098"/>
                <a:gd name="connsiteY10" fmla="*/ 147297 h 1859983"/>
                <a:gd name="connsiteX11" fmla="*/ 324470 w 836098"/>
                <a:gd name="connsiteY11" fmla="*/ 194468 h 1859983"/>
                <a:gd name="connsiteX12" fmla="*/ 320841 w 836098"/>
                <a:gd name="connsiteY12" fmla="*/ 212611 h 1859983"/>
                <a:gd name="connsiteX13" fmla="*/ 306327 w 836098"/>
                <a:gd name="connsiteY13" fmla="*/ 234383 h 1859983"/>
                <a:gd name="connsiteX14" fmla="*/ 302698 w 836098"/>
                <a:gd name="connsiteY14" fmla="*/ 245268 h 1859983"/>
                <a:gd name="connsiteX15" fmla="*/ 320841 w 836098"/>
                <a:gd name="connsiteY15" fmla="*/ 299697 h 1859983"/>
                <a:gd name="connsiteX16" fmla="*/ 324470 w 836098"/>
                <a:gd name="connsiteY16" fmla="*/ 310583 h 1859983"/>
                <a:gd name="connsiteX17" fmla="*/ 357127 w 836098"/>
                <a:gd name="connsiteY17" fmla="*/ 328725 h 1859983"/>
                <a:gd name="connsiteX18" fmla="*/ 368013 w 836098"/>
                <a:gd name="connsiteY18" fmla="*/ 335983 h 1859983"/>
                <a:gd name="connsiteX19" fmla="*/ 386156 w 836098"/>
                <a:gd name="connsiteY19" fmla="*/ 354125 h 1859983"/>
                <a:gd name="connsiteX20" fmla="*/ 397041 w 836098"/>
                <a:gd name="connsiteY20" fmla="*/ 357754 h 1859983"/>
                <a:gd name="connsiteX21" fmla="*/ 400670 w 836098"/>
                <a:gd name="connsiteY21" fmla="*/ 368640 h 1859983"/>
                <a:gd name="connsiteX22" fmla="*/ 422441 w 836098"/>
                <a:gd name="connsiteY22" fmla="*/ 383154 h 1859983"/>
                <a:gd name="connsiteX23" fmla="*/ 426070 w 836098"/>
                <a:gd name="connsiteY23" fmla="*/ 394040 h 1859983"/>
                <a:gd name="connsiteX24" fmla="*/ 444213 w 836098"/>
                <a:gd name="connsiteY24" fmla="*/ 412183 h 1859983"/>
                <a:gd name="connsiteX25" fmla="*/ 451470 w 836098"/>
                <a:gd name="connsiteY25" fmla="*/ 426697 h 1859983"/>
                <a:gd name="connsiteX26" fmla="*/ 473241 w 836098"/>
                <a:gd name="connsiteY26" fmla="*/ 430325 h 1859983"/>
                <a:gd name="connsiteX27" fmla="*/ 516784 w 836098"/>
                <a:gd name="connsiteY27" fmla="*/ 441211 h 1859983"/>
                <a:gd name="connsiteX28" fmla="*/ 538556 w 836098"/>
                <a:gd name="connsiteY28" fmla="*/ 455725 h 1859983"/>
                <a:gd name="connsiteX29" fmla="*/ 553070 w 836098"/>
                <a:gd name="connsiteY29" fmla="*/ 459354 h 1859983"/>
                <a:gd name="connsiteX30" fmla="*/ 563956 w 836098"/>
                <a:gd name="connsiteY30" fmla="*/ 462983 h 1859983"/>
                <a:gd name="connsiteX31" fmla="*/ 622013 w 836098"/>
                <a:gd name="connsiteY31" fmla="*/ 466611 h 1859983"/>
                <a:gd name="connsiteX32" fmla="*/ 636527 w 836098"/>
                <a:gd name="connsiteY32" fmla="*/ 510154 h 1859983"/>
                <a:gd name="connsiteX33" fmla="*/ 647413 w 836098"/>
                <a:gd name="connsiteY33" fmla="*/ 513783 h 1859983"/>
                <a:gd name="connsiteX34" fmla="*/ 658298 w 836098"/>
                <a:gd name="connsiteY34" fmla="*/ 535554 h 1859983"/>
                <a:gd name="connsiteX35" fmla="*/ 654670 w 836098"/>
                <a:gd name="connsiteY35" fmla="*/ 553697 h 1859983"/>
                <a:gd name="connsiteX36" fmla="*/ 647413 w 836098"/>
                <a:gd name="connsiteY36" fmla="*/ 564583 h 1859983"/>
                <a:gd name="connsiteX37" fmla="*/ 651041 w 836098"/>
                <a:gd name="connsiteY37" fmla="*/ 575468 h 1859983"/>
                <a:gd name="connsiteX38" fmla="*/ 661927 w 836098"/>
                <a:gd name="connsiteY38" fmla="*/ 582725 h 1859983"/>
                <a:gd name="connsiteX39" fmla="*/ 665556 w 836098"/>
                <a:gd name="connsiteY39" fmla="*/ 615383 h 1859983"/>
                <a:gd name="connsiteX40" fmla="*/ 680070 w 836098"/>
                <a:gd name="connsiteY40" fmla="*/ 619011 h 1859983"/>
                <a:gd name="connsiteX41" fmla="*/ 690956 w 836098"/>
                <a:gd name="connsiteY41" fmla="*/ 622640 h 1859983"/>
                <a:gd name="connsiteX42" fmla="*/ 690956 w 836098"/>
                <a:gd name="connsiteY42" fmla="*/ 655297 h 1859983"/>
                <a:gd name="connsiteX43" fmla="*/ 683698 w 836098"/>
                <a:gd name="connsiteY43" fmla="*/ 662554 h 1859983"/>
                <a:gd name="connsiteX44" fmla="*/ 680070 w 836098"/>
                <a:gd name="connsiteY44" fmla="*/ 673440 h 1859983"/>
                <a:gd name="connsiteX45" fmla="*/ 687327 w 836098"/>
                <a:gd name="connsiteY45" fmla="*/ 695211 h 1859983"/>
                <a:gd name="connsiteX46" fmla="*/ 683698 w 836098"/>
                <a:gd name="connsiteY46" fmla="*/ 742383 h 1859983"/>
                <a:gd name="connsiteX47" fmla="*/ 680070 w 836098"/>
                <a:gd name="connsiteY47" fmla="*/ 753268 h 1859983"/>
                <a:gd name="connsiteX48" fmla="*/ 672813 w 836098"/>
                <a:gd name="connsiteY48" fmla="*/ 796811 h 1859983"/>
                <a:gd name="connsiteX49" fmla="*/ 683698 w 836098"/>
                <a:gd name="connsiteY49" fmla="*/ 804068 h 1859983"/>
                <a:gd name="connsiteX50" fmla="*/ 701841 w 836098"/>
                <a:gd name="connsiteY50" fmla="*/ 807697 h 1859983"/>
                <a:gd name="connsiteX51" fmla="*/ 709098 w 836098"/>
                <a:gd name="connsiteY51" fmla="*/ 818583 h 1859983"/>
                <a:gd name="connsiteX52" fmla="*/ 719984 w 836098"/>
                <a:gd name="connsiteY52" fmla="*/ 843983 h 1859983"/>
                <a:gd name="connsiteX53" fmla="*/ 741756 w 836098"/>
                <a:gd name="connsiteY53" fmla="*/ 858497 h 1859983"/>
                <a:gd name="connsiteX54" fmla="*/ 778041 w 836098"/>
                <a:gd name="connsiteY54" fmla="*/ 858497 h 1859983"/>
                <a:gd name="connsiteX55" fmla="*/ 785298 w 836098"/>
                <a:gd name="connsiteY55" fmla="*/ 869383 h 1859983"/>
                <a:gd name="connsiteX56" fmla="*/ 807070 w 836098"/>
                <a:gd name="connsiteY56" fmla="*/ 873011 h 1859983"/>
                <a:gd name="connsiteX57" fmla="*/ 814327 w 836098"/>
                <a:gd name="connsiteY57" fmla="*/ 894783 h 1859983"/>
                <a:gd name="connsiteX58" fmla="*/ 836098 w 836098"/>
                <a:gd name="connsiteY58" fmla="*/ 902040 h 1859983"/>
                <a:gd name="connsiteX59" fmla="*/ 832470 w 836098"/>
                <a:gd name="connsiteY59" fmla="*/ 931068 h 1859983"/>
                <a:gd name="connsiteX60" fmla="*/ 803441 w 836098"/>
                <a:gd name="connsiteY60" fmla="*/ 941954 h 1859983"/>
                <a:gd name="connsiteX61" fmla="*/ 788927 w 836098"/>
                <a:gd name="connsiteY61" fmla="*/ 963725 h 1859983"/>
                <a:gd name="connsiteX62" fmla="*/ 781670 w 836098"/>
                <a:gd name="connsiteY62" fmla="*/ 970983 h 1859983"/>
                <a:gd name="connsiteX63" fmla="*/ 763527 w 836098"/>
                <a:gd name="connsiteY63" fmla="*/ 989125 h 1859983"/>
                <a:gd name="connsiteX64" fmla="*/ 756270 w 836098"/>
                <a:gd name="connsiteY64" fmla="*/ 1043554 h 1859983"/>
                <a:gd name="connsiteX65" fmla="*/ 759898 w 836098"/>
                <a:gd name="connsiteY65" fmla="*/ 1054440 h 1859983"/>
                <a:gd name="connsiteX66" fmla="*/ 774413 w 836098"/>
                <a:gd name="connsiteY66" fmla="*/ 1072583 h 1859983"/>
                <a:gd name="connsiteX67" fmla="*/ 781670 w 836098"/>
                <a:gd name="connsiteY67" fmla="*/ 1094354 h 1859983"/>
                <a:gd name="connsiteX68" fmla="*/ 785298 w 836098"/>
                <a:gd name="connsiteY68" fmla="*/ 1105240 h 1859983"/>
                <a:gd name="connsiteX69" fmla="*/ 774413 w 836098"/>
                <a:gd name="connsiteY69" fmla="*/ 1108868 h 1859983"/>
                <a:gd name="connsiteX70" fmla="*/ 767156 w 836098"/>
                <a:gd name="connsiteY70" fmla="*/ 1119754 h 1859983"/>
                <a:gd name="connsiteX71" fmla="*/ 759898 w 836098"/>
                <a:gd name="connsiteY71" fmla="*/ 1145154 h 1859983"/>
                <a:gd name="connsiteX72" fmla="*/ 752641 w 836098"/>
                <a:gd name="connsiteY72" fmla="*/ 1156040 h 1859983"/>
                <a:gd name="connsiteX73" fmla="*/ 741756 w 836098"/>
                <a:gd name="connsiteY73" fmla="*/ 1221354 h 1859983"/>
                <a:gd name="connsiteX74" fmla="*/ 723613 w 836098"/>
                <a:gd name="connsiteY74" fmla="*/ 1257640 h 1859983"/>
                <a:gd name="connsiteX75" fmla="*/ 683698 w 836098"/>
                <a:gd name="connsiteY75" fmla="*/ 1261268 h 1859983"/>
                <a:gd name="connsiteX76" fmla="*/ 665556 w 836098"/>
                <a:gd name="connsiteY76" fmla="*/ 1293925 h 1859983"/>
                <a:gd name="connsiteX77" fmla="*/ 658298 w 836098"/>
                <a:gd name="connsiteY77" fmla="*/ 1348354 h 1859983"/>
                <a:gd name="connsiteX78" fmla="*/ 651041 w 836098"/>
                <a:gd name="connsiteY78" fmla="*/ 1370125 h 1859983"/>
                <a:gd name="connsiteX79" fmla="*/ 643784 w 836098"/>
                <a:gd name="connsiteY79" fmla="*/ 1381011 h 1859983"/>
                <a:gd name="connsiteX80" fmla="*/ 636527 w 836098"/>
                <a:gd name="connsiteY80" fmla="*/ 1402783 h 1859983"/>
                <a:gd name="connsiteX81" fmla="*/ 632898 w 836098"/>
                <a:gd name="connsiteY81" fmla="*/ 1417297 h 1859983"/>
                <a:gd name="connsiteX82" fmla="*/ 614756 w 836098"/>
                <a:gd name="connsiteY82" fmla="*/ 1439068 h 1859983"/>
                <a:gd name="connsiteX83" fmla="*/ 596613 w 836098"/>
                <a:gd name="connsiteY83" fmla="*/ 1468097 h 1859983"/>
                <a:gd name="connsiteX84" fmla="*/ 589356 w 836098"/>
                <a:gd name="connsiteY84" fmla="*/ 1478983 h 1859983"/>
                <a:gd name="connsiteX85" fmla="*/ 582098 w 836098"/>
                <a:gd name="connsiteY85" fmla="*/ 1486240 h 1859983"/>
                <a:gd name="connsiteX86" fmla="*/ 578470 w 836098"/>
                <a:gd name="connsiteY86" fmla="*/ 1504383 h 1859983"/>
                <a:gd name="connsiteX87" fmla="*/ 574841 w 836098"/>
                <a:gd name="connsiteY87" fmla="*/ 1515268 h 1859983"/>
                <a:gd name="connsiteX88" fmla="*/ 571213 w 836098"/>
                <a:gd name="connsiteY88" fmla="*/ 1533411 h 1859983"/>
                <a:gd name="connsiteX89" fmla="*/ 556698 w 836098"/>
                <a:gd name="connsiteY89" fmla="*/ 1555183 h 1859983"/>
                <a:gd name="connsiteX90" fmla="*/ 556698 w 836098"/>
                <a:gd name="connsiteY90" fmla="*/ 1576954 h 1859983"/>
                <a:gd name="connsiteX91" fmla="*/ 567584 w 836098"/>
                <a:gd name="connsiteY91" fmla="*/ 1580583 h 1859983"/>
                <a:gd name="connsiteX92" fmla="*/ 567584 w 836098"/>
                <a:gd name="connsiteY92" fmla="*/ 1620497 h 1859983"/>
                <a:gd name="connsiteX93" fmla="*/ 563956 w 836098"/>
                <a:gd name="connsiteY93" fmla="*/ 1635011 h 1859983"/>
                <a:gd name="connsiteX94" fmla="*/ 556698 w 836098"/>
                <a:gd name="connsiteY94" fmla="*/ 1642268 h 1859983"/>
                <a:gd name="connsiteX95" fmla="*/ 542184 w 836098"/>
                <a:gd name="connsiteY95" fmla="*/ 1664040 h 1859983"/>
                <a:gd name="connsiteX96" fmla="*/ 538556 w 836098"/>
                <a:gd name="connsiteY96" fmla="*/ 1674925 h 1859983"/>
                <a:gd name="connsiteX97" fmla="*/ 516784 w 836098"/>
                <a:gd name="connsiteY97" fmla="*/ 1682183 h 1859983"/>
                <a:gd name="connsiteX98" fmla="*/ 484127 w 836098"/>
                <a:gd name="connsiteY98" fmla="*/ 1689440 h 1859983"/>
                <a:gd name="connsiteX99" fmla="*/ 455098 w 836098"/>
                <a:gd name="connsiteY99" fmla="*/ 1711211 h 1859983"/>
                <a:gd name="connsiteX100" fmla="*/ 429698 w 836098"/>
                <a:gd name="connsiteY100" fmla="*/ 1740240 h 1859983"/>
                <a:gd name="connsiteX101" fmla="*/ 397041 w 836098"/>
                <a:gd name="connsiteY101" fmla="*/ 1751125 h 1859983"/>
                <a:gd name="connsiteX102" fmla="*/ 386156 w 836098"/>
                <a:gd name="connsiteY102" fmla="*/ 1754754 h 1859983"/>
                <a:gd name="connsiteX103" fmla="*/ 357127 w 836098"/>
                <a:gd name="connsiteY103" fmla="*/ 1783783 h 1859983"/>
                <a:gd name="connsiteX104" fmla="*/ 346241 w 836098"/>
                <a:gd name="connsiteY104" fmla="*/ 1794668 h 1859983"/>
                <a:gd name="connsiteX105" fmla="*/ 320841 w 836098"/>
                <a:gd name="connsiteY105" fmla="*/ 1823697 h 1859983"/>
                <a:gd name="connsiteX106" fmla="*/ 317213 w 836098"/>
                <a:gd name="connsiteY106" fmla="*/ 1834583 h 1859983"/>
                <a:gd name="connsiteX107" fmla="*/ 309956 w 836098"/>
                <a:gd name="connsiteY107" fmla="*/ 1845468 h 1859983"/>
                <a:gd name="connsiteX108" fmla="*/ 306327 w 836098"/>
                <a:gd name="connsiteY108" fmla="*/ 1859983 h 1859983"/>
                <a:gd name="connsiteX109" fmla="*/ 299070 w 836098"/>
                <a:gd name="connsiteY109" fmla="*/ 1852725 h 1859983"/>
                <a:gd name="connsiteX110" fmla="*/ 291813 w 836098"/>
                <a:gd name="connsiteY110" fmla="*/ 1830954 h 1859983"/>
                <a:gd name="connsiteX111" fmla="*/ 277298 w 836098"/>
                <a:gd name="connsiteY111" fmla="*/ 1812811 h 1859983"/>
                <a:gd name="connsiteX112" fmla="*/ 273670 w 836098"/>
                <a:gd name="connsiteY112" fmla="*/ 1801925 h 1859983"/>
                <a:gd name="connsiteX113" fmla="*/ 262784 w 836098"/>
                <a:gd name="connsiteY113" fmla="*/ 1780154 h 1859983"/>
                <a:gd name="connsiteX114" fmla="*/ 259156 w 836098"/>
                <a:gd name="connsiteY114" fmla="*/ 1747497 h 1859983"/>
                <a:gd name="connsiteX115" fmla="*/ 241013 w 836098"/>
                <a:gd name="connsiteY115" fmla="*/ 1653154 h 1859983"/>
                <a:gd name="connsiteX116" fmla="*/ 230127 w 836098"/>
                <a:gd name="connsiteY116" fmla="*/ 1645897 h 1859983"/>
                <a:gd name="connsiteX117" fmla="*/ 211984 w 836098"/>
                <a:gd name="connsiteY117" fmla="*/ 1627754 h 1859983"/>
                <a:gd name="connsiteX118" fmla="*/ 193841 w 836098"/>
                <a:gd name="connsiteY118" fmla="*/ 1609611 h 1859983"/>
                <a:gd name="connsiteX119" fmla="*/ 190213 w 836098"/>
                <a:gd name="connsiteY119" fmla="*/ 1598725 h 1859983"/>
                <a:gd name="connsiteX120" fmla="*/ 179327 w 836098"/>
                <a:gd name="connsiteY120" fmla="*/ 1591468 h 1859983"/>
                <a:gd name="connsiteX121" fmla="*/ 211984 w 836098"/>
                <a:gd name="connsiteY121" fmla="*/ 1573325 h 1859983"/>
                <a:gd name="connsiteX122" fmla="*/ 226498 w 836098"/>
                <a:gd name="connsiteY122" fmla="*/ 1551554 h 1859983"/>
                <a:gd name="connsiteX123" fmla="*/ 233756 w 836098"/>
                <a:gd name="connsiteY123" fmla="*/ 1544297 h 1859983"/>
                <a:gd name="connsiteX124" fmla="*/ 255527 w 836098"/>
                <a:gd name="connsiteY124" fmla="*/ 1537040 h 1859983"/>
                <a:gd name="connsiteX125" fmla="*/ 273670 w 836098"/>
                <a:gd name="connsiteY125" fmla="*/ 1522525 h 1859983"/>
                <a:gd name="connsiteX126" fmla="*/ 277298 w 836098"/>
                <a:gd name="connsiteY126" fmla="*/ 1511640 h 1859983"/>
                <a:gd name="connsiteX127" fmla="*/ 273670 w 836098"/>
                <a:gd name="connsiteY127" fmla="*/ 1493497 h 1859983"/>
                <a:gd name="connsiteX128" fmla="*/ 241013 w 836098"/>
                <a:gd name="connsiteY128" fmla="*/ 1489868 h 1859983"/>
                <a:gd name="connsiteX129" fmla="*/ 219241 w 836098"/>
                <a:gd name="connsiteY129" fmla="*/ 1486240 h 1859983"/>
                <a:gd name="connsiteX130" fmla="*/ 211984 w 836098"/>
                <a:gd name="connsiteY130" fmla="*/ 1475354 h 1859983"/>
                <a:gd name="connsiteX131" fmla="*/ 201098 w 836098"/>
                <a:gd name="connsiteY131" fmla="*/ 1468097 h 1859983"/>
                <a:gd name="connsiteX132" fmla="*/ 190213 w 836098"/>
                <a:gd name="connsiteY132" fmla="*/ 1446325 h 1859983"/>
                <a:gd name="connsiteX133" fmla="*/ 179327 w 836098"/>
                <a:gd name="connsiteY133" fmla="*/ 1442697 h 1859983"/>
                <a:gd name="connsiteX134" fmla="*/ 164813 w 836098"/>
                <a:gd name="connsiteY134" fmla="*/ 1424554 h 1859983"/>
                <a:gd name="connsiteX135" fmla="*/ 157556 w 836098"/>
                <a:gd name="connsiteY135" fmla="*/ 1413668 h 1859983"/>
                <a:gd name="connsiteX136" fmla="*/ 143041 w 836098"/>
                <a:gd name="connsiteY136" fmla="*/ 1395525 h 1859983"/>
                <a:gd name="connsiteX137" fmla="*/ 139413 w 836098"/>
                <a:gd name="connsiteY137" fmla="*/ 1384640 h 1859983"/>
                <a:gd name="connsiteX138" fmla="*/ 132156 w 836098"/>
                <a:gd name="connsiteY138" fmla="*/ 1373754 h 1859983"/>
                <a:gd name="connsiteX139" fmla="*/ 117641 w 836098"/>
                <a:gd name="connsiteY139" fmla="*/ 1344725 h 1859983"/>
                <a:gd name="connsiteX140" fmla="*/ 106756 w 836098"/>
                <a:gd name="connsiteY140" fmla="*/ 1337468 h 1859983"/>
                <a:gd name="connsiteX141" fmla="*/ 99498 w 836098"/>
                <a:gd name="connsiteY141" fmla="*/ 1315697 h 1859983"/>
                <a:gd name="connsiteX142" fmla="*/ 92241 w 836098"/>
                <a:gd name="connsiteY142" fmla="*/ 1290297 h 1859983"/>
                <a:gd name="connsiteX143" fmla="*/ 84984 w 836098"/>
                <a:gd name="connsiteY143" fmla="*/ 1232240 h 1859983"/>
                <a:gd name="connsiteX144" fmla="*/ 81356 w 836098"/>
                <a:gd name="connsiteY144" fmla="*/ 1210468 h 1859983"/>
                <a:gd name="connsiteX145" fmla="*/ 74098 w 836098"/>
                <a:gd name="connsiteY145" fmla="*/ 1159668 h 1859983"/>
                <a:gd name="connsiteX146" fmla="*/ 66841 w 836098"/>
                <a:gd name="connsiteY146" fmla="*/ 1148783 h 1859983"/>
                <a:gd name="connsiteX147" fmla="*/ 59584 w 836098"/>
                <a:gd name="connsiteY147" fmla="*/ 1127011 h 1859983"/>
                <a:gd name="connsiteX148" fmla="*/ 55956 w 836098"/>
                <a:gd name="connsiteY148" fmla="*/ 1116125 h 1859983"/>
                <a:gd name="connsiteX149" fmla="*/ 48698 w 836098"/>
                <a:gd name="connsiteY149" fmla="*/ 1065325 h 1859983"/>
                <a:gd name="connsiteX150" fmla="*/ 45070 w 836098"/>
                <a:gd name="connsiteY150" fmla="*/ 1050811 h 1859983"/>
                <a:gd name="connsiteX151" fmla="*/ 37813 w 836098"/>
                <a:gd name="connsiteY151" fmla="*/ 1029040 h 1859983"/>
                <a:gd name="connsiteX152" fmla="*/ 34184 w 836098"/>
                <a:gd name="connsiteY152" fmla="*/ 1014525 h 1859983"/>
                <a:gd name="connsiteX153" fmla="*/ 26927 w 836098"/>
                <a:gd name="connsiteY153" fmla="*/ 989125 h 1859983"/>
                <a:gd name="connsiteX154" fmla="*/ 19670 w 836098"/>
                <a:gd name="connsiteY154" fmla="*/ 949211 h 1859983"/>
                <a:gd name="connsiteX155" fmla="*/ 16041 w 836098"/>
                <a:gd name="connsiteY155" fmla="*/ 934697 h 1859983"/>
                <a:gd name="connsiteX156" fmla="*/ 23298 w 836098"/>
                <a:gd name="connsiteY156" fmla="*/ 905668 h 1859983"/>
                <a:gd name="connsiteX157" fmla="*/ 30556 w 836098"/>
                <a:gd name="connsiteY157" fmla="*/ 898411 h 1859983"/>
                <a:gd name="connsiteX158" fmla="*/ 45070 w 836098"/>
                <a:gd name="connsiteY158" fmla="*/ 876640 h 1859983"/>
                <a:gd name="connsiteX159" fmla="*/ 52327 w 836098"/>
                <a:gd name="connsiteY159" fmla="*/ 865754 h 1859983"/>
                <a:gd name="connsiteX160" fmla="*/ 63213 w 836098"/>
                <a:gd name="connsiteY160" fmla="*/ 862125 h 1859983"/>
                <a:gd name="connsiteX161" fmla="*/ 81356 w 836098"/>
                <a:gd name="connsiteY161" fmla="*/ 843983 h 1859983"/>
                <a:gd name="connsiteX162" fmla="*/ 88613 w 836098"/>
                <a:gd name="connsiteY162" fmla="*/ 836725 h 1859983"/>
                <a:gd name="connsiteX163" fmla="*/ 95870 w 836098"/>
                <a:gd name="connsiteY163" fmla="*/ 825840 h 1859983"/>
                <a:gd name="connsiteX164" fmla="*/ 106756 w 836098"/>
                <a:gd name="connsiteY164" fmla="*/ 822211 h 1859983"/>
                <a:gd name="connsiteX165" fmla="*/ 117641 w 836098"/>
                <a:gd name="connsiteY165" fmla="*/ 814954 h 1859983"/>
                <a:gd name="connsiteX166" fmla="*/ 139413 w 836098"/>
                <a:gd name="connsiteY166" fmla="*/ 807697 h 1859983"/>
                <a:gd name="connsiteX167" fmla="*/ 150298 w 836098"/>
                <a:gd name="connsiteY167" fmla="*/ 804068 h 1859983"/>
                <a:gd name="connsiteX168" fmla="*/ 146670 w 836098"/>
                <a:gd name="connsiteY168" fmla="*/ 785925 h 1859983"/>
                <a:gd name="connsiteX169" fmla="*/ 124898 w 836098"/>
                <a:gd name="connsiteY169" fmla="*/ 771411 h 1859983"/>
                <a:gd name="connsiteX170" fmla="*/ 121270 w 836098"/>
                <a:gd name="connsiteY170" fmla="*/ 760525 h 1859983"/>
                <a:gd name="connsiteX171" fmla="*/ 110384 w 836098"/>
                <a:gd name="connsiteY171" fmla="*/ 756897 h 1859983"/>
                <a:gd name="connsiteX172" fmla="*/ 99498 w 836098"/>
                <a:gd name="connsiteY172" fmla="*/ 749640 h 1859983"/>
                <a:gd name="connsiteX173" fmla="*/ 92241 w 836098"/>
                <a:gd name="connsiteY173" fmla="*/ 738754 h 1859983"/>
                <a:gd name="connsiteX174" fmla="*/ 92241 w 836098"/>
                <a:gd name="connsiteY174" fmla="*/ 701108 h 1859983"/>
                <a:gd name="connsiteX175" fmla="*/ 99498 w 836098"/>
                <a:gd name="connsiteY175" fmla="*/ 684325 h 1859983"/>
                <a:gd name="connsiteX176" fmla="*/ 121270 w 836098"/>
                <a:gd name="connsiteY176" fmla="*/ 677068 h 1859983"/>
                <a:gd name="connsiteX177" fmla="*/ 128527 w 836098"/>
                <a:gd name="connsiteY177" fmla="*/ 655297 h 1859983"/>
                <a:gd name="connsiteX178" fmla="*/ 135784 w 836098"/>
                <a:gd name="connsiteY178" fmla="*/ 644411 h 1859983"/>
                <a:gd name="connsiteX179" fmla="*/ 139413 w 836098"/>
                <a:gd name="connsiteY179" fmla="*/ 633525 h 1859983"/>
                <a:gd name="connsiteX180" fmla="*/ 157556 w 836098"/>
                <a:gd name="connsiteY180" fmla="*/ 615383 h 1859983"/>
                <a:gd name="connsiteX181" fmla="*/ 164813 w 836098"/>
                <a:gd name="connsiteY181" fmla="*/ 608125 h 1859983"/>
                <a:gd name="connsiteX182" fmla="*/ 161184 w 836098"/>
                <a:gd name="connsiteY182" fmla="*/ 597240 h 1859983"/>
                <a:gd name="connsiteX183" fmla="*/ 153927 w 836098"/>
                <a:gd name="connsiteY183" fmla="*/ 586354 h 1859983"/>
                <a:gd name="connsiteX184" fmla="*/ 157556 w 836098"/>
                <a:gd name="connsiteY184" fmla="*/ 557325 h 1859983"/>
                <a:gd name="connsiteX185" fmla="*/ 172070 w 836098"/>
                <a:gd name="connsiteY185" fmla="*/ 535554 h 1859983"/>
                <a:gd name="connsiteX186" fmla="*/ 161184 w 836098"/>
                <a:gd name="connsiteY186" fmla="*/ 510154 h 1859983"/>
                <a:gd name="connsiteX187" fmla="*/ 150298 w 836098"/>
                <a:gd name="connsiteY187" fmla="*/ 506525 h 1859983"/>
                <a:gd name="connsiteX188" fmla="*/ 139413 w 836098"/>
                <a:gd name="connsiteY188" fmla="*/ 484754 h 1859983"/>
                <a:gd name="connsiteX189" fmla="*/ 128527 w 836098"/>
                <a:gd name="connsiteY189" fmla="*/ 441211 h 1859983"/>
                <a:gd name="connsiteX190" fmla="*/ 124898 w 836098"/>
                <a:gd name="connsiteY190" fmla="*/ 423068 h 1859983"/>
                <a:gd name="connsiteX191" fmla="*/ 117641 w 836098"/>
                <a:gd name="connsiteY191" fmla="*/ 401297 h 1859983"/>
                <a:gd name="connsiteX192" fmla="*/ 106756 w 836098"/>
                <a:gd name="connsiteY192" fmla="*/ 379525 h 1859983"/>
                <a:gd name="connsiteX193" fmla="*/ 99498 w 836098"/>
                <a:gd name="connsiteY193" fmla="*/ 372268 h 1859983"/>
                <a:gd name="connsiteX194" fmla="*/ 66841 w 836098"/>
                <a:gd name="connsiteY194" fmla="*/ 361383 h 1859983"/>
                <a:gd name="connsiteX195" fmla="*/ 45070 w 836098"/>
                <a:gd name="connsiteY195" fmla="*/ 354125 h 1859983"/>
                <a:gd name="connsiteX196" fmla="*/ 26927 w 836098"/>
                <a:gd name="connsiteY196" fmla="*/ 350497 h 1859983"/>
                <a:gd name="connsiteX197" fmla="*/ 5156 w 836098"/>
                <a:gd name="connsiteY197" fmla="*/ 343240 h 1859983"/>
                <a:gd name="connsiteX198" fmla="*/ 1641 w 836098"/>
                <a:gd name="connsiteY198" fmla="*/ 311943 h 1859983"/>
                <a:gd name="connsiteX199" fmla="*/ 26927 w 836098"/>
                <a:gd name="connsiteY199" fmla="*/ 308315 h 1859983"/>
                <a:gd name="connsiteX200" fmla="*/ 48698 w 836098"/>
                <a:gd name="connsiteY200" fmla="*/ 310583 h 1859983"/>
                <a:gd name="connsiteX201" fmla="*/ 59584 w 836098"/>
                <a:gd name="connsiteY201" fmla="*/ 306954 h 1859983"/>
                <a:gd name="connsiteX202" fmla="*/ 70470 w 836098"/>
                <a:gd name="connsiteY202" fmla="*/ 303325 h 1859983"/>
                <a:gd name="connsiteX203" fmla="*/ 77727 w 836098"/>
                <a:gd name="connsiteY203" fmla="*/ 292440 h 1859983"/>
                <a:gd name="connsiteX204" fmla="*/ 81356 w 836098"/>
                <a:gd name="connsiteY204" fmla="*/ 281554 h 1859983"/>
                <a:gd name="connsiteX205" fmla="*/ 82716 w 836098"/>
                <a:gd name="connsiteY205" fmla="*/ 264772 h 1859983"/>
                <a:gd name="connsiteX206" fmla="*/ 89973 w 836098"/>
                <a:gd name="connsiteY206" fmla="*/ 256268 h 1859983"/>
                <a:gd name="connsiteX207" fmla="*/ 106756 w 836098"/>
                <a:gd name="connsiteY207" fmla="*/ 256154 h 1859983"/>
                <a:gd name="connsiteX208" fmla="*/ 114013 w 836098"/>
                <a:gd name="connsiteY208" fmla="*/ 234383 h 1859983"/>
                <a:gd name="connsiteX209" fmla="*/ 121270 w 836098"/>
                <a:gd name="connsiteY209" fmla="*/ 212611 h 1859983"/>
                <a:gd name="connsiteX210" fmla="*/ 124898 w 836098"/>
                <a:gd name="connsiteY210" fmla="*/ 201725 h 1859983"/>
                <a:gd name="connsiteX211" fmla="*/ 129775 w 836098"/>
                <a:gd name="connsiteY211" fmla="*/ 187324 h 1859983"/>
                <a:gd name="connsiteX212" fmla="*/ 142021 w 836098"/>
                <a:gd name="connsiteY212" fmla="*/ 168387 h 1859983"/>
                <a:gd name="connsiteX213" fmla="*/ 160051 w 836098"/>
                <a:gd name="connsiteY213" fmla="*/ 169635 h 1859983"/>
                <a:gd name="connsiteX214" fmla="*/ 175698 w 836098"/>
                <a:gd name="connsiteY214" fmla="*/ 183583 h 1859983"/>
                <a:gd name="connsiteX215" fmla="*/ 192707 w 836098"/>
                <a:gd name="connsiteY215" fmla="*/ 169181 h 1859983"/>
                <a:gd name="connsiteX216" fmla="*/ 199964 w 836098"/>
                <a:gd name="connsiteY216" fmla="*/ 158296 h 1859983"/>
                <a:gd name="connsiteX217" fmla="*/ 211984 w 836098"/>
                <a:gd name="connsiteY217" fmla="*/ 143668 h 1859983"/>
                <a:gd name="connsiteX218" fmla="*/ 208356 w 836098"/>
                <a:gd name="connsiteY218" fmla="*/ 118268 h 1859983"/>
                <a:gd name="connsiteX219" fmla="*/ 201098 w 836098"/>
                <a:gd name="connsiteY219" fmla="*/ 96497 h 1859983"/>
                <a:gd name="connsiteX220" fmla="*/ 193841 w 836098"/>
                <a:gd name="connsiteY220" fmla="*/ 74725 h 1859983"/>
                <a:gd name="connsiteX221" fmla="*/ 190213 w 836098"/>
                <a:gd name="connsiteY221" fmla="*/ 63840 h 1859983"/>
                <a:gd name="connsiteX222" fmla="*/ 175698 w 836098"/>
                <a:gd name="connsiteY222" fmla="*/ 42068 h 1859983"/>
                <a:gd name="connsiteX223" fmla="*/ 169802 w 836098"/>
                <a:gd name="connsiteY223" fmla="*/ 12018 h 1859983"/>
                <a:gd name="connsiteX224" fmla="*/ 201098 w 836098"/>
                <a:gd name="connsiteY224" fmla="*/ 0 h 1859983"/>
                <a:gd name="connsiteX225" fmla="*/ 259156 w 836098"/>
                <a:gd name="connsiteY225" fmla="*/ 27554 h 1859983"/>
                <a:gd name="connsiteX226" fmla="*/ 243620 w 836098"/>
                <a:gd name="connsiteY226" fmla="*/ 3629 h 1859983"/>
                <a:gd name="connsiteX0" fmla="*/ 243620 w 836098"/>
                <a:gd name="connsiteY0" fmla="*/ 3629 h 1859983"/>
                <a:gd name="connsiteX1" fmla="*/ 277298 w 836098"/>
                <a:gd name="connsiteY1" fmla="*/ 23925 h 1859983"/>
                <a:gd name="connsiteX2" fmla="*/ 302698 w 836098"/>
                <a:gd name="connsiteY2" fmla="*/ 27554 h 1859983"/>
                <a:gd name="connsiteX3" fmla="*/ 299070 w 836098"/>
                <a:gd name="connsiteY3" fmla="*/ 38440 h 1859983"/>
                <a:gd name="connsiteX4" fmla="*/ 291813 w 836098"/>
                <a:gd name="connsiteY4" fmla="*/ 49325 h 1859983"/>
                <a:gd name="connsiteX5" fmla="*/ 295441 w 836098"/>
                <a:gd name="connsiteY5" fmla="*/ 63840 h 1859983"/>
                <a:gd name="connsiteX6" fmla="*/ 306327 w 836098"/>
                <a:gd name="connsiteY6" fmla="*/ 67468 h 1859983"/>
                <a:gd name="connsiteX7" fmla="*/ 309956 w 836098"/>
                <a:gd name="connsiteY7" fmla="*/ 96497 h 1859983"/>
                <a:gd name="connsiteX8" fmla="*/ 313584 w 836098"/>
                <a:gd name="connsiteY8" fmla="*/ 107383 h 1859983"/>
                <a:gd name="connsiteX9" fmla="*/ 309956 w 836098"/>
                <a:gd name="connsiteY9" fmla="*/ 118268 h 1859983"/>
                <a:gd name="connsiteX10" fmla="*/ 317213 w 836098"/>
                <a:gd name="connsiteY10" fmla="*/ 147297 h 1859983"/>
                <a:gd name="connsiteX11" fmla="*/ 324470 w 836098"/>
                <a:gd name="connsiteY11" fmla="*/ 194468 h 1859983"/>
                <a:gd name="connsiteX12" fmla="*/ 320841 w 836098"/>
                <a:gd name="connsiteY12" fmla="*/ 212611 h 1859983"/>
                <a:gd name="connsiteX13" fmla="*/ 306327 w 836098"/>
                <a:gd name="connsiteY13" fmla="*/ 234383 h 1859983"/>
                <a:gd name="connsiteX14" fmla="*/ 302698 w 836098"/>
                <a:gd name="connsiteY14" fmla="*/ 245268 h 1859983"/>
                <a:gd name="connsiteX15" fmla="*/ 320841 w 836098"/>
                <a:gd name="connsiteY15" fmla="*/ 299697 h 1859983"/>
                <a:gd name="connsiteX16" fmla="*/ 324470 w 836098"/>
                <a:gd name="connsiteY16" fmla="*/ 310583 h 1859983"/>
                <a:gd name="connsiteX17" fmla="*/ 357127 w 836098"/>
                <a:gd name="connsiteY17" fmla="*/ 328725 h 1859983"/>
                <a:gd name="connsiteX18" fmla="*/ 368013 w 836098"/>
                <a:gd name="connsiteY18" fmla="*/ 335983 h 1859983"/>
                <a:gd name="connsiteX19" fmla="*/ 386156 w 836098"/>
                <a:gd name="connsiteY19" fmla="*/ 354125 h 1859983"/>
                <a:gd name="connsiteX20" fmla="*/ 397041 w 836098"/>
                <a:gd name="connsiteY20" fmla="*/ 357754 h 1859983"/>
                <a:gd name="connsiteX21" fmla="*/ 400670 w 836098"/>
                <a:gd name="connsiteY21" fmla="*/ 368640 h 1859983"/>
                <a:gd name="connsiteX22" fmla="*/ 422441 w 836098"/>
                <a:gd name="connsiteY22" fmla="*/ 383154 h 1859983"/>
                <a:gd name="connsiteX23" fmla="*/ 426070 w 836098"/>
                <a:gd name="connsiteY23" fmla="*/ 394040 h 1859983"/>
                <a:gd name="connsiteX24" fmla="*/ 444213 w 836098"/>
                <a:gd name="connsiteY24" fmla="*/ 412183 h 1859983"/>
                <a:gd name="connsiteX25" fmla="*/ 451470 w 836098"/>
                <a:gd name="connsiteY25" fmla="*/ 426697 h 1859983"/>
                <a:gd name="connsiteX26" fmla="*/ 473241 w 836098"/>
                <a:gd name="connsiteY26" fmla="*/ 430325 h 1859983"/>
                <a:gd name="connsiteX27" fmla="*/ 516784 w 836098"/>
                <a:gd name="connsiteY27" fmla="*/ 441211 h 1859983"/>
                <a:gd name="connsiteX28" fmla="*/ 538556 w 836098"/>
                <a:gd name="connsiteY28" fmla="*/ 455725 h 1859983"/>
                <a:gd name="connsiteX29" fmla="*/ 553070 w 836098"/>
                <a:gd name="connsiteY29" fmla="*/ 459354 h 1859983"/>
                <a:gd name="connsiteX30" fmla="*/ 563956 w 836098"/>
                <a:gd name="connsiteY30" fmla="*/ 462983 h 1859983"/>
                <a:gd name="connsiteX31" fmla="*/ 622013 w 836098"/>
                <a:gd name="connsiteY31" fmla="*/ 466611 h 1859983"/>
                <a:gd name="connsiteX32" fmla="*/ 636527 w 836098"/>
                <a:gd name="connsiteY32" fmla="*/ 510154 h 1859983"/>
                <a:gd name="connsiteX33" fmla="*/ 647413 w 836098"/>
                <a:gd name="connsiteY33" fmla="*/ 513783 h 1859983"/>
                <a:gd name="connsiteX34" fmla="*/ 658298 w 836098"/>
                <a:gd name="connsiteY34" fmla="*/ 535554 h 1859983"/>
                <a:gd name="connsiteX35" fmla="*/ 654670 w 836098"/>
                <a:gd name="connsiteY35" fmla="*/ 553697 h 1859983"/>
                <a:gd name="connsiteX36" fmla="*/ 647413 w 836098"/>
                <a:gd name="connsiteY36" fmla="*/ 564583 h 1859983"/>
                <a:gd name="connsiteX37" fmla="*/ 651041 w 836098"/>
                <a:gd name="connsiteY37" fmla="*/ 575468 h 1859983"/>
                <a:gd name="connsiteX38" fmla="*/ 661927 w 836098"/>
                <a:gd name="connsiteY38" fmla="*/ 582725 h 1859983"/>
                <a:gd name="connsiteX39" fmla="*/ 665556 w 836098"/>
                <a:gd name="connsiteY39" fmla="*/ 615383 h 1859983"/>
                <a:gd name="connsiteX40" fmla="*/ 680070 w 836098"/>
                <a:gd name="connsiteY40" fmla="*/ 619011 h 1859983"/>
                <a:gd name="connsiteX41" fmla="*/ 690956 w 836098"/>
                <a:gd name="connsiteY41" fmla="*/ 622640 h 1859983"/>
                <a:gd name="connsiteX42" fmla="*/ 690956 w 836098"/>
                <a:gd name="connsiteY42" fmla="*/ 655297 h 1859983"/>
                <a:gd name="connsiteX43" fmla="*/ 683698 w 836098"/>
                <a:gd name="connsiteY43" fmla="*/ 662554 h 1859983"/>
                <a:gd name="connsiteX44" fmla="*/ 680070 w 836098"/>
                <a:gd name="connsiteY44" fmla="*/ 673440 h 1859983"/>
                <a:gd name="connsiteX45" fmla="*/ 687327 w 836098"/>
                <a:gd name="connsiteY45" fmla="*/ 695211 h 1859983"/>
                <a:gd name="connsiteX46" fmla="*/ 683698 w 836098"/>
                <a:gd name="connsiteY46" fmla="*/ 742383 h 1859983"/>
                <a:gd name="connsiteX47" fmla="*/ 680070 w 836098"/>
                <a:gd name="connsiteY47" fmla="*/ 753268 h 1859983"/>
                <a:gd name="connsiteX48" fmla="*/ 672813 w 836098"/>
                <a:gd name="connsiteY48" fmla="*/ 796811 h 1859983"/>
                <a:gd name="connsiteX49" fmla="*/ 683698 w 836098"/>
                <a:gd name="connsiteY49" fmla="*/ 804068 h 1859983"/>
                <a:gd name="connsiteX50" fmla="*/ 701841 w 836098"/>
                <a:gd name="connsiteY50" fmla="*/ 807697 h 1859983"/>
                <a:gd name="connsiteX51" fmla="*/ 709098 w 836098"/>
                <a:gd name="connsiteY51" fmla="*/ 818583 h 1859983"/>
                <a:gd name="connsiteX52" fmla="*/ 719984 w 836098"/>
                <a:gd name="connsiteY52" fmla="*/ 843983 h 1859983"/>
                <a:gd name="connsiteX53" fmla="*/ 741756 w 836098"/>
                <a:gd name="connsiteY53" fmla="*/ 858497 h 1859983"/>
                <a:gd name="connsiteX54" fmla="*/ 778041 w 836098"/>
                <a:gd name="connsiteY54" fmla="*/ 858497 h 1859983"/>
                <a:gd name="connsiteX55" fmla="*/ 785298 w 836098"/>
                <a:gd name="connsiteY55" fmla="*/ 869383 h 1859983"/>
                <a:gd name="connsiteX56" fmla="*/ 807070 w 836098"/>
                <a:gd name="connsiteY56" fmla="*/ 873011 h 1859983"/>
                <a:gd name="connsiteX57" fmla="*/ 814327 w 836098"/>
                <a:gd name="connsiteY57" fmla="*/ 894783 h 1859983"/>
                <a:gd name="connsiteX58" fmla="*/ 836098 w 836098"/>
                <a:gd name="connsiteY58" fmla="*/ 902040 h 1859983"/>
                <a:gd name="connsiteX59" fmla="*/ 832470 w 836098"/>
                <a:gd name="connsiteY59" fmla="*/ 931068 h 1859983"/>
                <a:gd name="connsiteX60" fmla="*/ 803441 w 836098"/>
                <a:gd name="connsiteY60" fmla="*/ 941954 h 1859983"/>
                <a:gd name="connsiteX61" fmla="*/ 788927 w 836098"/>
                <a:gd name="connsiteY61" fmla="*/ 963725 h 1859983"/>
                <a:gd name="connsiteX62" fmla="*/ 781670 w 836098"/>
                <a:gd name="connsiteY62" fmla="*/ 970983 h 1859983"/>
                <a:gd name="connsiteX63" fmla="*/ 763527 w 836098"/>
                <a:gd name="connsiteY63" fmla="*/ 989125 h 1859983"/>
                <a:gd name="connsiteX64" fmla="*/ 756270 w 836098"/>
                <a:gd name="connsiteY64" fmla="*/ 1043554 h 1859983"/>
                <a:gd name="connsiteX65" fmla="*/ 759898 w 836098"/>
                <a:gd name="connsiteY65" fmla="*/ 1054440 h 1859983"/>
                <a:gd name="connsiteX66" fmla="*/ 774413 w 836098"/>
                <a:gd name="connsiteY66" fmla="*/ 1072583 h 1859983"/>
                <a:gd name="connsiteX67" fmla="*/ 781670 w 836098"/>
                <a:gd name="connsiteY67" fmla="*/ 1094354 h 1859983"/>
                <a:gd name="connsiteX68" fmla="*/ 785298 w 836098"/>
                <a:gd name="connsiteY68" fmla="*/ 1105240 h 1859983"/>
                <a:gd name="connsiteX69" fmla="*/ 774413 w 836098"/>
                <a:gd name="connsiteY69" fmla="*/ 1108868 h 1859983"/>
                <a:gd name="connsiteX70" fmla="*/ 767156 w 836098"/>
                <a:gd name="connsiteY70" fmla="*/ 1119754 h 1859983"/>
                <a:gd name="connsiteX71" fmla="*/ 759898 w 836098"/>
                <a:gd name="connsiteY71" fmla="*/ 1145154 h 1859983"/>
                <a:gd name="connsiteX72" fmla="*/ 752641 w 836098"/>
                <a:gd name="connsiteY72" fmla="*/ 1156040 h 1859983"/>
                <a:gd name="connsiteX73" fmla="*/ 741756 w 836098"/>
                <a:gd name="connsiteY73" fmla="*/ 1221354 h 1859983"/>
                <a:gd name="connsiteX74" fmla="*/ 723613 w 836098"/>
                <a:gd name="connsiteY74" fmla="*/ 1257640 h 1859983"/>
                <a:gd name="connsiteX75" fmla="*/ 683698 w 836098"/>
                <a:gd name="connsiteY75" fmla="*/ 1261268 h 1859983"/>
                <a:gd name="connsiteX76" fmla="*/ 665556 w 836098"/>
                <a:gd name="connsiteY76" fmla="*/ 1293925 h 1859983"/>
                <a:gd name="connsiteX77" fmla="*/ 658298 w 836098"/>
                <a:gd name="connsiteY77" fmla="*/ 1348354 h 1859983"/>
                <a:gd name="connsiteX78" fmla="*/ 651041 w 836098"/>
                <a:gd name="connsiteY78" fmla="*/ 1370125 h 1859983"/>
                <a:gd name="connsiteX79" fmla="*/ 643784 w 836098"/>
                <a:gd name="connsiteY79" fmla="*/ 1381011 h 1859983"/>
                <a:gd name="connsiteX80" fmla="*/ 636527 w 836098"/>
                <a:gd name="connsiteY80" fmla="*/ 1402783 h 1859983"/>
                <a:gd name="connsiteX81" fmla="*/ 632898 w 836098"/>
                <a:gd name="connsiteY81" fmla="*/ 1417297 h 1859983"/>
                <a:gd name="connsiteX82" fmla="*/ 614756 w 836098"/>
                <a:gd name="connsiteY82" fmla="*/ 1439068 h 1859983"/>
                <a:gd name="connsiteX83" fmla="*/ 596613 w 836098"/>
                <a:gd name="connsiteY83" fmla="*/ 1468097 h 1859983"/>
                <a:gd name="connsiteX84" fmla="*/ 589356 w 836098"/>
                <a:gd name="connsiteY84" fmla="*/ 1478983 h 1859983"/>
                <a:gd name="connsiteX85" fmla="*/ 582098 w 836098"/>
                <a:gd name="connsiteY85" fmla="*/ 1486240 h 1859983"/>
                <a:gd name="connsiteX86" fmla="*/ 578470 w 836098"/>
                <a:gd name="connsiteY86" fmla="*/ 1504383 h 1859983"/>
                <a:gd name="connsiteX87" fmla="*/ 574841 w 836098"/>
                <a:gd name="connsiteY87" fmla="*/ 1515268 h 1859983"/>
                <a:gd name="connsiteX88" fmla="*/ 571213 w 836098"/>
                <a:gd name="connsiteY88" fmla="*/ 1533411 h 1859983"/>
                <a:gd name="connsiteX89" fmla="*/ 556698 w 836098"/>
                <a:gd name="connsiteY89" fmla="*/ 1555183 h 1859983"/>
                <a:gd name="connsiteX90" fmla="*/ 556698 w 836098"/>
                <a:gd name="connsiteY90" fmla="*/ 1576954 h 1859983"/>
                <a:gd name="connsiteX91" fmla="*/ 567584 w 836098"/>
                <a:gd name="connsiteY91" fmla="*/ 1580583 h 1859983"/>
                <a:gd name="connsiteX92" fmla="*/ 567584 w 836098"/>
                <a:gd name="connsiteY92" fmla="*/ 1620497 h 1859983"/>
                <a:gd name="connsiteX93" fmla="*/ 563956 w 836098"/>
                <a:gd name="connsiteY93" fmla="*/ 1635011 h 1859983"/>
                <a:gd name="connsiteX94" fmla="*/ 556698 w 836098"/>
                <a:gd name="connsiteY94" fmla="*/ 1642268 h 1859983"/>
                <a:gd name="connsiteX95" fmla="*/ 542184 w 836098"/>
                <a:gd name="connsiteY95" fmla="*/ 1664040 h 1859983"/>
                <a:gd name="connsiteX96" fmla="*/ 538556 w 836098"/>
                <a:gd name="connsiteY96" fmla="*/ 1674925 h 1859983"/>
                <a:gd name="connsiteX97" fmla="*/ 516784 w 836098"/>
                <a:gd name="connsiteY97" fmla="*/ 1682183 h 1859983"/>
                <a:gd name="connsiteX98" fmla="*/ 484127 w 836098"/>
                <a:gd name="connsiteY98" fmla="*/ 1689440 h 1859983"/>
                <a:gd name="connsiteX99" fmla="*/ 455098 w 836098"/>
                <a:gd name="connsiteY99" fmla="*/ 1711211 h 1859983"/>
                <a:gd name="connsiteX100" fmla="*/ 429698 w 836098"/>
                <a:gd name="connsiteY100" fmla="*/ 1740240 h 1859983"/>
                <a:gd name="connsiteX101" fmla="*/ 397041 w 836098"/>
                <a:gd name="connsiteY101" fmla="*/ 1751125 h 1859983"/>
                <a:gd name="connsiteX102" fmla="*/ 386156 w 836098"/>
                <a:gd name="connsiteY102" fmla="*/ 1754754 h 1859983"/>
                <a:gd name="connsiteX103" fmla="*/ 357127 w 836098"/>
                <a:gd name="connsiteY103" fmla="*/ 1783783 h 1859983"/>
                <a:gd name="connsiteX104" fmla="*/ 346241 w 836098"/>
                <a:gd name="connsiteY104" fmla="*/ 1794668 h 1859983"/>
                <a:gd name="connsiteX105" fmla="*/ 320841 w 836098"/>
                <a:gd name="connsiteY105" fmla="*/ 1823697 h 1859983"/>
                <a:gd name="connsiteX106" fmla="*/ 317213 w 836098"/>
                <a:gd name="connsiteY106" fmla="*/ 1834583 h 1859983"/>
                <a:gd name="connsiteX107" fmla="*/ 309956 w 836098"/>
                <a:gd name="connsiteY107" fmla="*/ 1845468 h 1859983"/>
                <a:gd name="connsiteX108" fmla="*/ 306327 w 836098"/>
                <a:gd name="connsiteY108" fmla="*/ 1859983 h 1859983"/>
                <a:gd name="connsiteX109" fmla="*/ 299070 w 836098"/>
                <a:gd name="connsiteY109" fmla="*/ 1852725 h 1859983"/>
                <a:gd name="connsiteX110" fmla="*/ 291813 w 836098"/>
                <a:gd name="connsiteY110" fmla="*/ 1830954 h 1859983"/>
                <a:gd name="connsiteX111" fmla="*/ 277298 w 836098"/>
                <a:gd name="connsiteY111" fmla="*/ 1812811 h 1859983"/>
                <a:gd name="connsiteX112" fmla="*/ 273670 w 836098"/>
                <a:gd name="connsiteY112" fmla="*/ 1801925 h 1859983"/>
                <a:gd name="connsiteX113" fmla="*/ 262784 w 836098"/>
                <a:gd name="connsiteY113" fmla="*/ 1780154 h 1859983"/>
                <a:gd name="connsiteX114" fmla="*/ 259156 w 836098"/>
                <a:gd name="connsiteY114" fmla="*/ 1747497 h 1859983"/>
                <a:gd name="connsiteX115" fmla="*/ 241013 w 836098"/>
                <a:gd name="connsiteY115" fmla="*/ 1653154 h 1859983"/>
                <a:gd name="connsiteX116" fmla="*/ 230127 w 836098"/>
                <a:gd name="connsiteY116" fmla="*/ 1645897 h 1859983"/>
                <a:gd name="connsiteX117" fmla="*/ 211984 w 836098"/>
                <a:gd name="connsiteY117" fmla="*/ 1627754 h 1859983"/>
                <a:gd name="connsiteX118" fmla="*/ 193841 w 836098"/>
                <a:gd name="connsiteY118" fmla="*/ 1609611 h 1859983"/>
                <a:gd name="connsiteX119" fmla="*/ 190213 w 836098"/>
                <a:gd name="connsiteY119" fmla="*/ 1598725 h 1859983"/>
                <a:gd name="connsiteX120" fmla="*/ 179327 w 836098"/>
                <a:gd name="connsiteY120" fmla="*/ 1591468 h 1859983"/>
                <a:gd name="connsiteX121" fmla="*/ 211984 w 836098"/>
                <a:gd name="connsiteY121" fmla="*/ 1573325 h 1859983"/>
                <a:gd name="connsiteX122" fmla="*/ 226498 w 836098"/>
                <a:gd name="connsiteY122" fmla="*/ 1551554 h 1859983"/>
                <a:gd name="connsiteX123" fmla="*/ 233756 w 836098"/>
                <a:gd name="connsiteY123" fmla="*/ 1544297 h 1859983"/>
                <a:gd name="connsiteX124" fmla="*/ 255527 w 836098"/>
                <a:gd name="connsiteY124" fmla="*/ 1537040 h 1859983"/>
                <a:gd name="connsiteX125" fmla="*/ 273670 w 836098"/>
                <a:gd name="connsiteY125" fmla="*/ 1522525 h 1859983"/>
                <a:gd name="connsiteX126" fmla="*/ 277298 w 836098"/>
                <a:gd name="connsiteY126" fmla="*/ 1511640 h 1859983"/>
                <a:gd name="connsiteX127" fmla="*/ 273670 w 836098"/>
                <a:gd name="connsiteY127" fmla="*/ 1493497 h 1859983"/>
                <a:gd name="connsiteX128" fmla="*/ 241013 w 836098"/>
                <a:gd name="connsiteY128" fmla="*/ 1489868 h 1859983"/>
                <a:gd name="connsiteX129" fmla="*/ 219241 w 836098"/>
                <a:gd name="connsiteY129" fmla="*/ 1486240 h 1859983"/>
                <a:gd name="connsiteX130" fmla="*/ 211984 w 836098"/>
                <a:gd name="connsiteY130" fmla="*/ 1475354 h 1859983"/>
                <a:gd name="connsiteX131" fmla="*/ 201098 w 836098"/>
                <a:gd name="connsiteY131" fmla="*/ 1468097 h 1859983"/>
                <a:gd name="connsiteX132" fmla="*/ 190213 w 836098"/>
                <a:gd name="connsiteY132" fmla="*/ 1446325 h 1859983"/>
                <a:gd name="connsiteX133" fmla="*/ 179327 w 836098"/>
                <a:gd name="connsiteY133" fmla="*/ 1442697 h 1859983"/>
                <a:gd name="connsiteX134" fmla="*/ 164813 w 836098"/>
                <a:gd name="connsiteY134" fmla="*/ 1424554 h 1859983"/>
                <a:gd name="connsiteX135" fmla="*/ 157556 w 836098"/>
                <a:gd name="connsiteY135" fmla="*/ 1413668 h 1859983"/>
                <a:gd name="connsiteX136" fmla="*/ 143041 w 836098"/>
                <a:gd name="connsiteY136" fmla="*/ 1395525 h 1859983"/>
                <a:gd name="connsiteX137" fmla="*/ 139413 w 836098"/>
                <a:gd name="connsiteY137" fmla="*/ 1384640 h 1859983"/>
                <a:gd name="connsiteX138" fmla="*/ 132156 w 836098"/>
                <a:gd name="connsiteY138" fmla="*/ 1373754 h 1859983"/>
                <a:gd name="connsiteX139" fmla="*/ 117641 w 836098"/>
                <a:gd name="connsiteY139" fmla="*/ 1344725 h 1859983"/>
                <a:gd name="connsiteX140" fmla="*/ 106756 w 836098"/>
                <a:gd name="connsiteY140" fmla="*/ 1337468 h 1859983"/>
                <a:gd name="connsiteX141" fmla="*/ 99498 w 836098"/>
                <a:gd name="connsiteY141" fmla="*/ 1315697 h 1859983"/>
                <a:gd name="connsiteX142" fmla="*/ 92241 w 836098"/>
                <a:gd name="connsiteY142" fmla="*/ 1290297 h 1859983"/>
                <a:gd name="connsiteX143" fmla="*/ 84984 w 836098"/>
                <a:gd name="connsiteY143" fmla="*/ 1232240 h 1859983"/>
                <a:gd name="connsiteX144" fmla="*/ 81356 w 836098"/>
                <a:gd name="connsiteY144" fmla="*/ 1210468 h 1859983"/>
                <a:gd name="connsiteX145" fmla="*/ 74098 w 836098"/>
                <a:gd name="connsiteY145" fmla="*/ 1159668 h 1859983"/>
                <a:gd name="connsiteX146" fmla="*/ 66841 w 836098"/>
                <a:gd name="connsiteY146" fmla="*/ 1148783 h 1859983"/>
                <a:gd name="connsiteX147" fmla="*/ 59584 w 836098"/>
                <a:gd name="connsiteY147" fmla="*/ 1127011 h 1859983"/>
                <a:gd name="connsiteX148" fmla="*/ 55956 w 836098"/>
                <a:gd name="connsiteY148" fmla="*/ 1116125 h 1859983"/>
                <a:gd name="connsiteX149" fmla="*/ 48698 w 836098"/>
                <a:gd name="connsiteY149" fmla="*/ 1065325 h 1859983"/>
                <a:gd name="connsiteX150" fmla="*/ 45070 w 836098"/>
                <a:gd name="connsiteY150" fmla="*/ 1050811 h 1859983"/>
                <a:gd name="connsiteX151" fmla="*/ 37813 w 836098"/>
                <a:gd name="connsiteY151" fmla="*/ 1029040 h 1859983"/>
                <a:gd name="connsiteX152" fmla="*/ 34184 w 836098"/>
                <a:gd name="connsiteY152" fmla="*/ 1014525 h 1859983"/>
                <a:gd name="connsiteX153" fmla="*/ 26927 w 836098"/>
                <a:gd name="connsiteY153" fmla="*/ 989125 h 1859983"/>
                <a:gd name="connsiteX154" fmla="*/ 19670 w 836098"/>
                <a:gd name="connsiteY154" fmla="*/ 949211 h 1859983"/>
                <a:gd name="connsiteX155" fmla="*/ 16041 w 836098"/>
                <a:gd name="connsiteY155" fmla="*/ 934697 h 1859983"/>
                <a:gd name="connsiteX156" fmla="*/ 23298 w 836098"/>
                <a:gd name="connsiteY156" fmla="*/ 905668 h 1859983"/>
                <a:gd name="connsiteX157" fmla="*/ 30556 w 836098"/>
                <a:gd name="connsiteY157" fmla="*/ 898411 h 1859983"/>
                <a:gd name="connsiteX158" fmla="*/ 45070 w 836098"/>
                <a:gd name="connsiteY158" fmla="*/ 876640 h 1859983"/>
                <a:gd name="connsiteX159" fmla="*/ 52327 w 836098"/>
                <a:gd name="connsiteY159" fmla="*/ 865754 h 1859983"/>
                <a:gd name="connsiteX160" fmla="*/ 63213 w 836098"/>
                <a:gd name="connsiteY160" fmla="*/ 862125 h 1859983"/>
                <a:gd name="connsiteX161" fmla="*/ 81356 w 836098"/>
                <a:gd name="connsiteY161" fmla="*/ 843983 h 1859983"/>
                <a:gd name="connsiteX162" fmla="*/ 88613 w 836098"/>
                <a:gd name="connsiteY162" fmla="*/ 836725 h 1859983"/>
                <a:gd name="connsiteX163" fmla="*/ 95870 w 836098"/>
                <a:gd name="connsiteY163" fmla="*/ 825840 h 1859983"/>
                <a:gd name="connsiteX164" fmla="*/ 106756 w 836098"/>
                <a:gd name="connsiteY164" fmla="*/ 822211 h 1859983"/>
                <a:gd name="connsiteX165" fmla="*/ 117641 w 836098"/>
                <a:gd name="connsiteY165" fmla="*/ 814954 h 1859983"/>
                <a:gd name="connsiteX166" fmla="*/ 139413 w 836098"/>
                <a:gd name="connsiteY166" fmla="*/ 807697 h 1859983"/>
                <a:gd name="connsiteX167" fmla="*/ 150298 w 836098"/>
                <a:gd name="connsiteY167" fmla="*/ 804068 h 1859983"/>
                <a:gd name="connsiteX168" fmla="*/ 146670 w 836098"/>
                <a:gd name="connsiteY168" fmla="*/ 785925 h 1859983"/>
                <a:gd name="connsiteX169" fmla="*/ 124898 w 836098"/>
                <a:gd name="connsiteY169" fmla="*/ 771411 h 1859983"/>
                <a:gd name="connsiteX170" fmla="*/ 121270 w 836098"/>
                <a:gd name="connsiteY170" fmla="*/ 760525 h 1859983"/>
                <a:gd name="connsiteX171" fmla="*/ 110384 w 836098"/>
                <a:gd name="connsiteY171" fmla="*/ 756897 h 1859983"/>
                <a:gd name="connsiteX172" fmla="*/ 99498 w 836098"/>
                <a:gd name="connsiteY172" fmla="*/ 749640 h 1859983"/>
                <a:gd name="connsiteX173" fmla="*/ 92241 w 836098"/>
                <a:gd name="connsiteY173" fmla="*/ 738754 h 1859983"/>
                <a:gd name="connsiteX174" fmla="*/ 92241 w 836098"/>
                <a:gd name="connsiteY174" fmla="*/ 701108 h 1859983"/>
                <a:gd name="connsiteX175" fmla="*/ 99498 w 836098"/>
                <a:gd name="connsiteY175" fmla="*/ 684325 h 1859983"/>
                <a:gd name="connsiteX176" fmla="*/ 121270 w 836098"/>
                <a:gd name="connsiteY176" fmla="*/ 677068 h 1859983"/>
                <a:gd name="connsiteX177" fmla="*/ 128527 w 836098"/>
                <a:gd name="connsiteY177" fmla="*/ 655297 h 1859983"/>
                <a:gd name="connsiteX178" fmla="*/ 135784 w 836098"/>
                <a:gd name="connsiteY178" fmla="*/ 644411 h 1859983"/>
                <a:gd name="connsiteX179" fmla="*/ 139413 w 836098"/>
                <a:gd name="connsiteY179" fmla="*/ 633525 h 1859983"/>
                <a:gd name="connsiteX180" fmla="*/ 157556 w 836098"/>
                <a:gd name="connsiteY180" fmla="*/ 615383 h 1859983"/>
                <a:gd name="connsiteX181" fmla="*/ 164813 w 836098"/>
                <a:gd name="connsiteY181" fmla="*/ 608125 h 1859983"/>
                <a:gd name="connsiteX182" fmla="*/ 161184 w 836098"/>
                <a:gd name="connsiteY182" fmla="*/ 597240 h 1859983"/>
                <a:gd name="connsiteX183" fmla="*/ 153927 w 836098"/>
                <a:gd name="connsiteY183" fmla="*/ 586354 h 1859983"/>
                <a:gd name="connsiteX184" fmla="*/ 157556 w 836098"/>
                <a:gd name="connsiteY184" fmla="*/ 557325 h 1859983"/>
                <a:gd name="connsiteX185" fmla="*/ 172070 w 836098"/>
                <a:gd name="connsiteY185" fmla="*/ 535554 h 1859983"/>
                <a:gd name="connsiteX186" fmla="*/ 161184 w 836098"/>
                <a:gd name="connsiteY186" fmla="*/ 510154 h 1859983"/>
                <a:gd name="connsiteX187" fmla="*/ 150298 w 836098"/>
                <a:gd name="connsiteY187" fmla="*/ 506525 h 1859983"/>
                <a:gd name="connsiteX188" fmla="*/ 139413 w 836098"/>
                <a:gd name="connsiteY188" fmla="*/ 484754 h 1859983"/>
                <a:gd name="connsiteX189" fmla="*/ 128527 w 836098"/>
                <a:gd name="connsiteY189" fmla="*/ 441211 h 1859983"/>
                <a:gd name="connsiteX190" fmla="*/ 124898 w 836098"/>
                <a:gd name="connsiteY190" fmla="*/ 423068 h 1859983"/>
                <a:gd name="connsiteX191" fmla="*/ 117641 w 836098"/>
                <a:gd name="connsiteY191" fmla="*/ 401297 h 1859983"/>
                <a:gd name="connsiteX192" fmla="*/ 106756 w 836098"/>
                <a:gd name="connsiteY192" fmla="*/ 379525 h 1859983"/>
                <a:gd name="connsiteX193" fmla="*/ 99498 w 836098"/>
                <a:gd name="connsiteY193" fmla="*/ 372268 h 1859983"/>
                <a:gd name="connsiteX194" fmla="*/ 66841 w 836098"/>
                <a:gd name="connsiteY194" fmla="*/ 361383 h 1859983"/>
                <a:gd name="connsiteX195" fmla="*/ 45070 w 836098"/>
                <a:gd name="connsiteY195" fmla="*/ 354125 h 1859983"/>
                <a:gd name="connsiteX196" fmla="*/ 26927 w 836098"/>
                <a:gd name="connsiteY196" fmla="*/ 350497 h 1859983"/>
                <a:gd name="connsiteX197" fmla="*/ 5156 w 836098"/>
                <a:gd name="connsiteY197" fmla="*/ 343240 h 1859983"/>
                <a:gd name="connsiteX198" fmla="*/ 1641 w 836098"/>
                <a:gd name="connsiteY198" fmla="*/ 311943 h 1859983"/>
                <a:gd name="connsiteX199" fmla="*/ 26927 w 836098"/>
                <a:gd name="connsiteY199" fmla="*/ 308315 h 1859983"/>
                <a:gd name="connsiteX200" fmla="*/ 48698 w 836098"/>
                <a:gd name="connsiteY200" fmla="*/ 310583 h 1859983"/>
                <a:gd name="connsiteX201" fmla="*/ 59584 w 836098"/>
                <a:gd name="connsiteY201" fmla="*/ 306954 h 1859983"/>
                <a:gd name="connsiteX202" fmla="*/ 70470 w 836098"/>
                <a:gd name="connsiteY202" fmla="*/ 303325 h 1859983"/>
                <a:gd name="connsiteX203" fmla="*/ 77727 w 836098"/>
                <a:gd name="connsiteY203" fmla="*/ 292440 h 1859983"/>
                <a:gd name="connsiteX204" fmla="*/ 81356 w 836098"/>
                <a:gd name="connsiteY204" fmla="*/ 281554 h 1859983"/>
                <a:gd name="connsiteX205" fmla="*/ 82716 w 836098"/>
                <a:gd name="connsiteY205" fmla="*/ 264772 h 1859983"/>
                <a:gd name="connsiteX206" fmla="*/ 89973 w 836098"/>
                <a:gd name="connsiteY206" fmla="*/ 256268 h 1859983"/>
                <a:gd name="connsiteX207" fmla="*/ 106756 w 836098"/>
                <a:gd name="connsiteY207" fmla="*/ 256154 h 1859983"/>
                <a:gd name="connsiteX208" fmla="*/ 114013 w 836098"/>
                <a:gd name="connsiteY208" fmla="*/ 234383 h 1859983"/>
                <a:gd name="connsiteX209" fmla="*/ 121270 w 836098"/>
                <a:gd name="connsiteY209" fmla="*/ 212611 h 1859983"/>
                <a:gd name="connsiteX210" fmla="*/ 124898 w 836098"/>
                <a:gd name="connsiteY210" fmla="*/ 201725 h 1859983"/>
                <a:gd name="connsiteX211" fmla="*/ 129775 w 836098"/>
                <a:gd name="connsiteY211" fmla="*/ 187324 h 1859983"/>
                <a:gd name="connsiteX212" fmla="*/ 142021 w 836098"/>
                <a:gd name="connsiteY212" fmla="*/ 168387 h 1859983"/>
                <a:gd name="connsiteX213" fmla="*/ 160051 w 836098"/>
                <a:gd name="connsiteY213" fmla="*/ 169635 h 1859983"/>
                <a:gd name="connsiteX214" fmla="*/ 175698 w 836098"/>
                <a:gd name="connsiteY214" fmla="*/ 183583 h 1859983"/>
                <a:gd name="connsiteX215" fmla="*/ 192707 w 836098"/>
                <a:gd name="connsiteY215" fmla="*/ 169181 h 1859983"/>
                <a:gd name="connsiteX216" fmla="*/ 199964 w 836098"/>
                <a:gd name="connsiteY216" fmla="*/ 158296 h 1859983"/>
                <a:gd name="connsiteX217" fmla="*/ 211984 w 836098"/>
                <a:gd name="connsiteY217" fmla="*/ 143668 h 1859983"/>
                <a:gd name="connsiteX218" fmla="*/ 208356 w 836098"/>
                <a:gd name="connsiteY218" fmla="*/ 118268 h 1859983"/>
                <a:gd name="connsiteX219" fmla="*/ 201098 w 836098"/>
                <a:gd name="connsiteY219" fmla="*/ 96497 h 1859983"/>
                <a:gd name="connsiteX220" fmla="*/ 193841 w 836098"/>
                <a:gd name="connsiteY220" fmla="*/ 74725 h 1859983"/>
                <a:gd name="connsiteX221" fmla="*/ 190213 w 836098"/>
                <a:gd name="connsiteY221" fmla="*/ 63840 h 1859983"/>
                <a:gd name="connsiteX222" fmla="*/ 175698 w 836098"/>
                <a:gd name="connsiteY222" fmla="*/ 42068 h 1859983"/>
                <a:gd name="connsiteX223" fmla="*/ 169802 w 836098"/>
                <a:gd name="connsiteY223" fmla="*/ 12018 h 1859983"/>
                <a:gd name="connsiteX224" fmla="*/ 201098 w 836098"/>
                <a:gd name="connsiteY224" fmla="*/ 0 h 1859983"/>
                <a:gd name="connsiteX225" fmla="*/ 259156 w 836098"/>
                <a:gd name="connsiteY225" fmla="*/ 27554 h 1859983"/>
                <a:gd name="connsiteX226" fmla="*/ 243620 w 836098"/>
                <a:gd name="connsiteY226" fmla="*/ 3629 h 1859983"/>
                <a:gd name="connsiteX0" fmla="*/ 243620 w 836098"/>
                <a:gd name="connsiteY0" fmla="*/ 3629 h 1859983"/>
                <a:gd name="connsiteX1" fmla="*/ 277298 w 836098"/>
                <a:gd name="connsiteY1" fmla="*/ 23925 h 1859983"/>
                <a:gd name="connsiteX2" fmla="*/ 302698 w 836098"/>
                <a:gd name="connsiteY2" fmla="*/ 27554 h 1859983"/>
                <a:gd name="connsiteX3" fmla="*/ 299070 w 836098"/>
                <a:gd name="connsiteY3" fmla="*/ 38440 h 1859983"/>
                <a:gd name="connsiteX4" fmla="*/ 291813 w 836098"/>
                <a:gd name="connsiteY4" fmla="*/ 49325 h 1859983"/>
                <a:gd name="connsiteX5" fmla="*/ 295441 w 836098"/>
                <a:gd name="connsiteY5" fmla="*/ 63840 h 1859983"/>
                <a:gd name="connsiteX6" fmla="*/ 306327 w 836098"/>
                <a:gd name="connsiteY6" fmla="*/ 67468 h 1859983"/>
                <a:gd name="connsiteX7" fmla="*/ 309956 w 836098"/>
                <a:gd name="connsiteY7" fmla="*/ 96497 h 1859983"/>
                <a:gd name="connsiteX8" fmla="*/ 313584 w 836098"/>
                <a:gd name="connsiteY8" fmla="*/ 107383 h 1859983"/>
                <a:gd name="connsiteX9" fmla="*/ 309956 w 836098"/>
                <a:gd name="connsiteY9" fmla="*/ 118268 h 1859983"/>
                <a:gd name="connsiteX10" fmla="*/ 317213 w 836098"/>
                <a:gd name="connsiteY10" fmla="*/ 147297 h 1859983"/>
                <a:gd name="connsiteX11" fmla="*/ 324470 w 836098"/>
                <a:gd name="connsiteY11" fmla="*/ 194468 h 1859983"/>
                <a:gd name="connsiteX12" fmla="*/ 320841 w 836098"/>
                <a:gd name="connsiteY12" fmla="*/ 212611 h 1859983"/>
                <a:gd name="connsiteX13" fmla="*/ 306327 w 836098"/>
                <a:gd name="connsiteY13" fmla="*/ 234383 h 1859983"/>
                <a:gd name="connsiteX14" fmla="*/ 302698 w 836098"/>
                <a:gd name="connsiteY14" fmla="*/ 245268 h 1859983"/>
                <a:gd name="connsiteX15" fmla="*/ 320841 w 836098"/>
                <a:gd name="connsiteY15" fmla="*/ 299697 h 1859983"/>
                <a:gd name="connsiteX16" fmla="*/ 324470 w 836098"/>
                <a:gd name="connsiteY16" fmla="*/ 310583 h 1859983"/>
                <a:gd name="connsiteX17" fmla="*/ 357127 w 836098"/>
                <a:gd name="connsiteY17" fmla="*/ 328725 h 1859983"/>
                <a:gd name="connsiteX18" fmla="*/ 368013 w 836098"/>
                <a:gd name="connsiteY18" fmla="*/ 335983 h 1859983"/>
                <a:gd name="connsiteX19" fmla="*/ 386156 w 836098"/>
                <a:gd name="connsiteY19" fmla="*/ 354125 h 1859983"/>
                <a:gd name="connsiteX20" fmla="*/ 397041 w 836098"/>
                <a:gd name="connsiteY20" fmla="*/ 357754 h 1859983"/>
                <a:gd name="connsiteX21" fmla="*/ 400670 w 836098"/>
                <a:gd name="connsiteY21" fmla="*/ 368640 h 1859983"/>
                <a:gd name="connsiteX22" fmla="*/ 422441 w 836098"/>
                <a:gd name="connsiteY22" fmla="*/ 383154 h 1859983"/>
                <a:gd name="connsiteX23" fmla="*/ 426070 w 836098"/>
                <a:gd name="connsiteY23" fmla="*/ 394040 h 1859983"/>
                <a:gd name="connsiteX24" fmla="*/ 444213 w 836098"/>
                <a:gd name="connsiteY24" fmla="*/ 412183 h 1859983"/>
                <a:gd name="connsiteX25" fmla="*/ 451470 w 836098"/>
                <a:gd name="connsiteY25" fmla="*/ 426697 h 1859983"/>
                <a:gd name="connsiteX26" fmla="*/ 473241 w 836098"/>
                <a:gd name="connsiteY26" fmla="*/ 430325 h 1859983"/>
                <a:gd name="connsiteX27" fmla="*/ 516784 w 836098"/>
                <a:gd name="connsiteY27" fmla="*/ 441211 h 1859983"/>
                <a:gd name="connsiteX28" fmla="*/ 538556 w 836098"/>
                <a:gd name="connsiteY28" fmla="*/ 455725 h 1859983"/>
                <a:gd name="connsiteX29" fmla="*/ 553070 w 836098"/>
                <a:gd name="connsiteY29" fmla="*/ 459354 h 1859983"/>
                <a:gd name="connsiteX30" fmla="*/ 563956 w 836098"/>
                <a:gd name="connsiteY30" fmla="*/ 462983 h 1859983"/>
                <a:gd name="connsiteX31" fmla="*/ 622013 w 836098"/>
                <a:gd name="connsiteY31" fmla="*/ 466611 h 1859983"/>
                <a:gd name="connsiteX32" fmla="*/ 636527 w 836098"/>
                <a:gd name="connsiteY32" fmla="*/ 510154 h 1859983"/>
                <a:gd name="connsiteX33" fmla="*/ 647413 w 836098"/>
                <a:gd name="connsiteY33" fmla="*/ 513783 h 1859983"/>
                <a:gd name="connsiteX34" fmla="*/ 658298 w 836098"/>
                <a:gd name="connsiteY34" fmla="*/ 535554 h 1859983"/>
                <a:gd name="connsiteX35" fmla="*/ 654670 w 836098"/>
                <a:gd name="connsiteY35" fmla="*/ 553697 h 1859983"/>
                <a:gd name="connsiteX36" fmla="*/ 647413 w 836098"/>
                <a:gd name="connsiteY36" fmla="*/ 564583 h 1859983"/>
                <a:gd name="connsiteX37" fmla="*/ 651041 w 836098"/>
                <a:gd name="connsiteY37" fmla="*/ 575468 h 1859983"/>
                <a:gd name="connsiteX38" fmla="*/ 661927 w 836098"/>
                <a:gd name="connsiteY38" fmla="*/ 582725 h 1859983"/>
                <a:gd name="connsiteX39" fmla="*/ 665556 w 836098"/>
                <a:gd name="connsiteY39" fmla="*/ 615383 h 1859983"/>
                <a:gd name="connsiteX40" fmla="*/ 680070 w 836098"/>
                <a:gd name="connsiteY40" fmla="*/ 619011 h 1859983"/>
                <a:gd name="connsiteX41" fmla="*/ 690956 w 836098"/>
                <a:gd name="connsiteY41" fmla="*/ 622640 h 1859983"/>
                <a:gd name="connsiteX42" fmla="*/ 690956 w 836098"/>
                <a:gd name="connsiteY42" fmla="*/ 655297 h 1859983"/>
                <a:gd name="connsiteX43" fmla="*/ 683698 w 836098"/>
                <a:gd name="connsiteY43" fmla="*/ 662554 h 1859983"/>
                <a:gd name="connsiteX44" fmla="*/ 680070 w 836098"/>
                <a:gd name="connsiteY44" fmla="*/ 673440 h 1859983"/>
                <a:gd name="connsiteX45" fmla="*/ 687327 w 836098"/>
                <a:gd name="connsiteY45" fmla="*/ 695211 h 1859983"/>
                <a:gd name="connsiteX46" fmla="*/ 683698 w 836098"/>
                <a:gd name="connsiteY46" fmla="*/ 742383 h 1859983"/>
                <a:gd name="connsiteX47" fmla="*/ 680070 w 836098"/>
                <a:gd name="connsiteY47" fmla="*/ 753268 h 1859983"/>
                <a:gd name="connsiteX48" fmla="*/ 672813 w 836098"/>
                <a:gd name="connsiteY48" fmla="*/ 796811 h 1859983"/>
                <a:gd name="connsiteX49" fmla="*/ 683698 w 836098"/>
                <a:gd name="connsiteY49" fmla="*/ 804068 h 1859983"/>
                <a:gd name="connsiteX50" fmla="*/ 701841 w 836098"/>
                <a:gd name="connsiteY50" fmla="*/ 807697 h 1859983"/>
                <a:gd name="connsiteX51" fmla="*/ 709098 w 836098"/>
                <a:gd name="connsiteY51" fmla="*/ 818583 h 1859983"/>
                <a:gd name="connsiteX52" fmla="*/ 719984 w 836098"/>
                <a:gd name="connsiteY52" fmla="*/ 843983 h 1859983"/>
                <a:gd name="connsiteX53" fmla="*/ 741756 w 836098"/>
                <a:gd name="connsiteY53" fmla="*/ 858497 h 1859983"/>
                <a:gd name="connsiteX54" fmla="*/ 778041 w 836098"/>
                <a:gd name="connsiteY54" fmla="*/ 858497 h 1859983"/>
                <a:gd name="connsiteX55" fmla="*/ 785298 w 836098"/>
                <a:gd name="connsiteY55" fmla="*/ 869383 h 1859983"/>
                <a:gd name="connsiteX56" fmla="*/ 807070 w 836098"/>
                <a:gd name="connsiteY56" fmla="*/ 873011 h 1859983"/>
                <a:gd name="connsiteX57" fmla="*/ 814327 w 836098"/>
                <a:gd name="connsiteY57" fmla="*/ 894783 h 1859983"/>
                <a:gd name="connsiteX58" fmla="*/ 836098 w 836098"/>
                <a:gd name="connsiteY58" fmla="*/ 902040 h 1859983"/>
                <a:gd name="connsiteX59" fmla="*/ 832470 w 836098"/>
                <a:gd name="connsiteY59" fmla="*/ 931068 h 1859983"/>
                <a:gd name="connsiteX60" fmla="*/ 803441 w 836098"/>
                <a:gd name="connsiteY60" fmla="*/ 941954 h 1859983"/>
                <a:gd name="connsiteX61" fmla="*/ 788927 w 836098"/>
                <a:gd name="connsiteY61" fmla="*/ 963725 h 1859983"/>
                <a:gd name="connsiteX62" fmla="*/ 781670 w 836098"/>
                <a:gd name="connsiteY62" fmla="*/ 970983 h 1859983"/>
                <a:gd name="connsiteX63" fmla="*/ 763527 w 836098"/>
                <a:gd name="connsiteY63" fmla="*/ 989125 h 1859983"/>
                <a:gd name="connsiteX64" fmla="*/ 756270 w 836098"/>
                <a:gd name="connsiteY64" fmla="*/ 1043554 h 1859983"/>
                <a:gd name="connsiteX65" fmla="*/ 759898 w 836098"/>
                <a:gd name="connsiteY65" fmla="*/ 1054440 h 1859983"/>
                <a:gd name="connsiteX66" fmla="*/ 774413 w 836098"/>
                <a:gd name="connsiteY66" fmla="*/ 1072583 h 1859983"/>
                <a:gd name="connsiteX67" fmla="*/ 781670 w 836098"/>
                <a:gd name="connsiteY67" fmla="*/ 1094354 h 1859983"/>
                <a:gd name="connsiteX68" fmla="*/ 785298 w 836098"/>
                <a:gd name="connsiteY68" fmla="*/ 1105240 h 1859983"/>
                <a:gd name="connsiteX69" fmla="*/ 774413 w 836098"/>
                <a:gd name="connsiteY69" fmla="*/ 1108868 h 1859983"/>
                <a:gd name="connsiteX70" fmla="*/ 767156 w 836098"/>
                <a:gd name="connsiteY70" fmla="*/ 1119754 h 1859983"/>
                <a:gd name="connsiteX71" fmla="*/ 759898 w 836098"/>
                <a:gd name="connsiteY71" fmla="*/ 1145154 h 1859983"/>
                <a:gd name="connsiteX72" fmla="*/ 752641 w 836098"/>
                <a:gd name="connsiteY72" fmla="*/ 1156040 h 1859983"/>
                <a:gd name="connsiteX73" fmla="*/ 741756 w 836098"/>
                <a:gd name="connsiteY73" fmla="*/ 1221354 h 1859983"/>
                <a:gd name="connsiteX74" fmla="*/ 723613 w 836098"/>
                <a:gd name="connsiteY74" fmla="*/ 1257640 h 1859983"/>
                <a:gd name="connsiteX75" fmla="*/ 683698 w 836098"/>
                <a:gd name="connsiteY75" fmla="*/ 1261268 h 1859983"/>
                <a:gd name="connsiteX76" fmla="*/ 665556 w 836098"/>
                <a:gd name="connsiteY76" fmla="*/ 1293925 h 1859983"/>
                <a:gd name="connsiteX77" fmla="*/ 658298 w 836098"/>
                <a:gd name="connsiteY77" fmla="*/ 1348354 h 1859983"/>
                <a:gd name="connsiteX78" fmla="*/ 651041 w 836098"/>
                <a:gd name="connsiteY78" fmla="*/ 1370125 h 1859983"/>
                <a:gd name="connsiteX79" fmla="*/ 643784 w 836098"/>
                <a:gd name="connsiteY79" fmla="*/ 1381011 h 1859983"/>
                <a:gd name="connsiteX80" fmla="*/ 636527 w 836098"/>
                <a:gd name="connsiteY80" fmla="*/ 1402783 h 1859983"/>
                <a:gd name="connsiteX81" fmla="*/ 632898 w 836098"/>
                <a:gd name="connsiteY81" fmla="*/ 1417297 h 1859983"/>
                <a:gd name="connsiteX82" fmla="*/ 614756 w 836098"/>
                <a:gd name="connsiteY82" fmla="*/ 1439068 h 1859983"/>
                <a:gd name="connsiteX83" fmla="*/ 596613 w 836098"/>
                <a:gd name="connsiteY83" fmla="*/ 1468097 h 1859983"/>
                <a:gd name="connsiteX84" fmla="*/ 589356 w 836098"/>
                <a:gd name="connsiteY84" fmla="*/ 1478983 h 1859983"/>
                <a:gd name="connsiteX85" fmla="*/ 582098 w 836098"/>
                <a:gd name="connsiteY85" fmla="*/ 1486240 h 1859983"/>
                <a:gd name="connsiteX86" fmla="*/ 578470 w 836098"/>
                <a:gd name="connsiteY86" fmla="*/ 1504383 h 1859983"/>
                <a:gd name="connsiteX87" fmla="*/ 574841 w 836098"/>
                <a:gd name="connsiteY87" fmla="*/ 1515268 h 1859983"/>
                <a:gd name="connsiteX88" fmla="*/ 571213 w 836098"/>
                <a:gd name="connsiteY88" fmla="*/ 1533411 h 1859983"/>
                <a:gd name="connsiteX89" fmla="*/ 556698 w 836098"/>
                <a:gd name="connsiteY89" fmla="*/ 1555183 h 1859983"/>
                <a:gd name="connsiteX90" fmla="*/ 556698 w 836098"/>
                <a:gd name="connsiteY90" fmla="*/ 1576954 h 1859983"/>
                <a:gd name="connsiteX91" fmla="*/ 567584 w 836098"/>
                <a:gd name="connsiteY91" fmla="*/ 1580583 h 1859983"/>
                <a:gd name="connsiteX92" fmla="*/ 567584 w 836098"/>
                <a:gd name="connsiteY92" fmla="*/ 1620497 h 1859983"/>
                <a:gd name="connsiteX93" fmla="*/ 563956 w 836098"/>
                <a:gd name="connsiteY93" fmla="*/ 1635011 h 1859983"/>
                <a:gd name="connsiteX94" fmla="*/ 556698 w 836098"/>
                <a:gd name="connsiteY94" fmla="*/ 1642268 h 1859983"/>
                <a:gd name="connsiteX95" fmla="*/ 542184 w 836098"/>
                <a:gd name="connsiteY95" fmla="*/ 1664040 h 1859983"/>
                <a:gd name="connsiteX96" fmla="*/ 538556 w 836098"/>
                <a:gd name="connsiteY96" fmla="*/ 1674925 h 1859983"/>
                <a:gd name="connsiteX97" fmla="*/ 516784 w 836098"/>
                <a:gd name="connsiteY97" fmla="*/ 1682183 h 1859983"/>
                <a:gd name="connsiteX98" fmla="*/ 484127 w 836098"/>
                <a:gd name="connsiteY98" fmla="*/ 1689440 h 1859983"/>
                <a:gd name="connsiteX99" fmla="*/ 455098 w 836098"/>
                <a:gd name="connsiteY99" fmla="*/ 1711211 h 1859983"/>
                <a:gd name="connsiteX100" fmla="*/ 429698 w 836098"/>
                <a:gd name="connsiteY100" fmla="*/ 1740240 h 1859983"/>
                <a:gd name="connsiteX101" fmla="*/ 397041 w 836098"/>
                <a:gd name="connsiteY101" fmla="*/ 1751125 h 1859983"/>
                <a:gd name="connsiteX102" fmla="*/ 386156 w 836098"/>
                <a:gd name="connsiteY102" fmla="*/ 1754754 h 1859983"/>
                <a:gd name="connsiteX103" fmla="*/ 357127 w 836098"/>
                <a:gd name="connsiteY103" fmla="*/ 1783783 h 1859983"/>
                <a:gd name="connsiteX104" fmla="*/ 346241 w 836098"/>
                <a:gd name="connsiteY104" fmla="*/ 1794668 h 1859983"/>
                <a:gd name="connsiteX105" fmla="*/ 320841 w 836098"/>
                <a:gd name="connsiteY105" fmla="*/ 1823697 h 1859983"/>
                <a:gd name="connsiteX106" fmla="*/ 317213 w 836098"/>
                <a:gd name="connsiteY106" fmla="*/ 1834583 h 1859983"/>
                <a:gd name="connsiteX107" fmla="*/ 309956 w 836098"/>
                <a:gd name="connsiteY107" fmla="*/ 1845468 h 1859983"/>
                <a:gd name="connsiteX108" fmla="*/ 306327 w 836098"/>
                <a:gd name="connsiteY108" fmla="*/ 1859983 h 1859983"/>
                <a:gd name="connsiteX109" fmla="*/ 299070 w 836098"/>
                <a:gd name="connsiteY109" fmla="*/ 1852725 h 1859983"/>
                <a:gd name="connsiteX110" fmla="*/ 291813 w 836098"/>
                <a:gd name="connsiteY110" fmla="*/ 1830954 h 1859983"/>
                <a:gd name="connsiteX111" fmla="*/ 277298 w 836098"/>
                <a:gd name="connsiteY111" fmla="*/ 1812811 h 1859983"/>
                <a:gd name="connsiteX112" fmla="*/ 273670 w 836098"/>
                <a:gd name="connsiteY112" fmla="*/ 1801925 h 1859983"/>
                <a:gd name="connsiteX113" fmla="*/ 262784 w 836098"/>
                <a:gd name="connsiteY113" fmla="*/ 1780154 h 1859983"/>
                <a:gd name="connsiteX114" fmla="*/ 259156 w 836098"/>
                <a:gd name="connsiteY114" fmla="*/ 1747497 h 1859983"/>
                <a:gd name="connsiteX115" fmla="*/ 241013 w 836098"/>
                <a:gd name="connsiteY115" fmla="*/ 1653154 h 1859983"/>
                <a:gd name="connsiteX116" fmla="*/ 230127 w 836098"/>
                <a:gd name="connsiteY116" fmla="*/ 1645897 h 1859983"/>
                <a:gd name="connsiteX117" fmla="*/ 211984 w 836098"/>
                <a:gd name="connsiteY117" fmla="*/ 1627754 h 1859983"/>
                <a:gd name="connsiteX118" fmla="*/ 193841 w 836098"/>
                <a:gd name="connsiteY118" fmla="*/ 1609611 h 1859983"/>
                <a:gd name="connsiteX119" fmla="*/ 190213 w 836098"/>
                <a:gd name="connsiteY119" fmla="*/ 1598725 h 1859983"/>
                <a:gd name="connsiteX120" fmla="*/ 179327 w 836098"/>
                <a:gd name="connsiteY120" fmla="*/ 1591468 h 1859983"/>
                <a:gd name="connsiteX121" fmla="*/ 211984 w 836098"/>
                <a:gd name="connsiteY121" fmla="*/ 1573325 h 1859983"/>
                <a:gd name="connsiteX122" fmla="*/ 226498 w 836098"/>
                <a:gd name="connsiteY122" fmla="*/ 1551554 h 1859983"/>
                <a:gd name="connsiteX123" fmla="*/ 233756 w 836098"/>
                <a:gd name="connsiteY123" fmla="*/ 1544297 h 1859983"/>
                <a:gd name="connsiteX124" fmla="*/ 255527 w 836098"/>
                <a:gd name="connsiteY124" fmla="*/ 1537040 h 1859983"/>
                <a:gd name="connsiteX125" fmla="*/ 273670 w 836098"/>
                <a:gd name="connsiteY125" fmla="*/ 1522525 h 1859983"/>
                <a:gd name="connsiteX126" fmla="*/ 277298 w 836098"/>
                <a:gd name="connsiteY126" fmla="*/ 1511640 h 1859983"/>
                <a:gd name="connsiteX127" fmla="*/ 273670 w 836098"/>
                <a:gd name="connsiteY127" fmla="*/ 1493497 h 1859983"/>
                <a:gd name="connsiteX128" fmla="*/ 241013 w 836098"/>
                <a:gd name="connsiteY128" fmla="*/ 1489868 h 1859983"/>
                <a:gd name="connsiteX129" fmla="*/ 219241 w 836098"/>
                <a:gd name="connsiteY129" fmla="*/ 1486240 h 1859983"/>
                <a:gd name="connsiteX130" fmla="*/ 211984 w 836098"/>
                <a:gd name="connsiteY130" fmla="*/ 1475354 h 1859983"/>
                <a:gd name="connsiteX131" fmla="*/ 201098 w 836098"/>
                <a:gd name="connsiteY131" fmla="*/ 1468097 h 1859983"/>
                <a:gd name="connsiteX132" fmla="*/ 190213 w 836098"/>
                <a:gd name="connsiteY132" fmla="*/ 1446325 h 1859983"/>
                <a:gd name="connsiteX133" fmla="*/ 179327 w 836098"/>
                <a:gd name="connsiteY133" fmla="*/ 1442697 h 1859983"/>
                <a:gd name="connsiteX134" fmla="*/ 164813 w 836098"/>
                <a:gd name="connsiteY134" fmla="*/ 1424554 h 1859983"/>
                <a:gd name="connsiteX135" fmla="*/ 157556 w 836098"/>
                <a:gd name="connsiteY135" fmla="*/ 1413668 h 1859983"/>
                <a:gd name="connsiteX136" fmla="*/ 143041 w 836098"/>
                <a:gd name="connsiteY136" fmla="*/ 1395525 h 1859983"/>
                <a:gd name="connsiteX137" fmla="*/ 139413 w 836098"/>
                <a:gd name="connsiteY137" fmla="*/ 1384640 h 1859983"/>
                <a:gd name="connsiteX138" fmla="*/ 132156 w 836098"/>
                <a:gd name="connsiteY138" fmla="*/ 1373754 h 1859983"/>
                <a:gd name="connsiteX139" fmla="*/ 117641 w 836098"/>
                <a:gd name="connsiteY139" fmla="*/ 1344725 h 1859983"/>
                <a:gd name="connsiteX140" fmla="*/ 106756 w 836098"/>
                <a:gd name="connsiteY140" fmla="*/ 1337468 h 1859983"/>
                <a:gd name="connsiteX141" fmla="*/ 99498 w 836098"/>
                <a:gd name="connsiteY141" fmla="*/ 1315697 h 1859983"/>
                <a:gd name="connsiteX142" fmla="*/ 92241 w 836098"/>
                <a:gd name="connsiteY142" fmla="*/ 1290297 h 1859983"/>
                <a:gd name="connsiteX143" fmla="*/ 84984 w 836098"/>
                <a:gd name="connsiteY143" fmla="*/ 1232240 h 1859983"/>
                <a:gd name="connsiteX144" fmla="*/ 81356 w 836098"/>
                <a:gd name="connsiteY144" fmla="*/ 1210468 h 1859983"/>
                <a:gd name="connsiteX145" fmla="*/ 74098 w 836098"/>
                <a:gd name="connsiteY145" fmla="*/ 1159668 h 1859983"/>
                <a:gd name="connsiteX146" fmla="*/ 66841 w 836098"/>
                <a:gd name="connsiteY146" fmla="*/ 1148783 h 1859983"/>
                <a:gd name="connsiteX147" fmla="*/ 59584 w 836098"/>
                <a:gd name="connsiteY147" fmla="*/ 1127011 h 1859983"/>
                <a:gd name="connsiteX148" fmla="*/ 55956 w 836098"/>
                <a:gd name="connsiteY148" fmla="*/ 1116125 h 1859983"/>
                <a:gd name="connsiteX149" fmla="*/ 48698 w 836098"/>
                <a:gd name="connsiteY149" fmla="*/ 1065325 h 1859983"/>
                <a:gd name="connsiteX150" fmla="*/ 45070 w 836098"/>
                <a:gd name="connsiteY150" fmla="*/ 1050811 h 1859983"/>
                <a:gd name="connsiteX151" fmla="*/ 37813 w 836098"/>
                <a:gd name="connsiteY151" fmla="*/ 1029040 h 1859983"/>
                <a:gd name="connsiteX152" fmla="*/ 34184 w 836098"/>
                <a:gd name="connsiteY152" fmla="*/ 1014525 h 1859983"/>
                <a:gd name="connsiteX153" fmla="*/ 26927 w 836098"/>
                <a:gd name="connsiteY153" fmla="*/ 989125 h 1859983"/>
                <a:gd name="connsiteX154" fmla="*/ 19670 w 836098"/>
                <a:gd name="connsiteY154" fmla="*/ 949211 h 1859983"/>
                <a:gd name="connsiteX155" fmla="*/ 16041 w 836098"/>
                <a:gd name="connsiteY155" fmla="*/ 934697 h 1859983"/>
                <a:gd name="connsiteX156" fmla="*/ 23298 w 836098"/>
                <a:gd name="connsiteY156" fmla="*/ 905668 h 1859983"/>
                <a:gd name="connsiteX157" fmla="*/ 30556 w 836098"/>
                <a:gd name="connsiteY157" fmla="*/ 898411 h 1859983"/>
                <a:gd name="connsiteX158" fmla="*/ 45070 w 836098"/>
                <a:gd name="connsiteY158" fmla="*/ 876640 h 1859983"/>
                <a:gd name="connsiteX159" fmla="*/ 52327 w 836098"/>
                <a:gd name="connsiteY159" fmla="*/ 865754 h 1859983"/>
                <a:gd name="connsiteX160" fmla="*/ 63213 w 836098"/>
                <a:gd name="connsiteY160" fmla="*/ 862125 h 1859983"/>
                <a:gd name="connsiteX161" fmla="*/ 81356 w 836098"/>
                <a:gd name="connsiteY161" fmla="*/ 843983 h 1859983"/>
                <a:gd name="connsiteX162" fmla="*/ 88613 w 836098"/>
                <a:gd name="connsiteY162" fmla="*/ 836725 h 1859983"/>
                <a:gd name="connsiteX163" fmla="*/ 95870 w 836098"/>
                <a:gd name="connsiteY163" fmla="*/ 825840 h 1859983"/>
                <a:gd name="connsiteX164" fmla="*/ 106756 w 836098"/>
                <a:gd name="connsiteY164" fmla="*/ 822211 h 1859983"/>
                <a:gd name="connsiteX165" fmla="*/ 117641 w 836098"/>
                <a:gd name="connsiteY165" fmla="*/ 814954 h 1859983"/>
                <a:gd name="connsiteX166" fmla="*/ 139413 w 836098"/>
                <a:gd name="connsiteY166" fmla="*/ 807697 h 1859983"/>
                <a:gd name="connsiteX167" fmla="*/ 150298 w 836098"/>
                <a:gd name="connsiteY167" fmla="*/ 804068 h 1859983"/>
                <a:gd name="connsiteX168" fmla="*/ 146670 w 836098"/>
                <a:gd name="connsiteY168" fmla="*/ 785925 h 1859983"/>
                <a:gd name="connsiteX169" fmla="*/ 124898 w 836098"/>
                <a:gd name="connsiteY169" fmla="*/ 771411 h 1859983"/>
                <a:gd name="connsiteX170" fmla="*/ 121270 w 836098"/>
                <a:gd name="connsiteY170" fmla="*/ 760525 h 1859983"/>
                <a:gd name="connsiteX171" fmla="*/ 110384 w 836098"/>
                <a:gd name="connsiteY171" fmla="*/ 756897 h 1859983"/>
                <a:gd name="connsiteX172" fmla="*/ 99498 w 836098"/>
                <a:gd name="connsiteY172" fmla="*/ 749640 h 1859983"/>
                <a:gd name="connsiteX173" fmla="*/ 92241 w 836098"/>
                <a:gd name="connsiteY173" fmla="*/ 738754 h 1859983"/>
                <a:gd name="connsiteX174" fmla="*/ 92241 w 836098"/>
                <a:gd name="connsiteY174" fmla="*/ 701108 h 1859983"/>
                <a:gd name="connsiteX175" fmla="*/ 99498 w 836098"/>
                <a:gd name="connsiteY175" fmla="*/ 684325 h 1859983"/>
                <a:gd name="connsiteX176" fmla="*/ 106983 w 836098"/>
                <a:gd name="connsiteY176" fmla="*/ 674687 h 1859983"/>
                <a:gd name="connsiteX177" fmla="*/ 128527 w 836098"/>
                <a:gd name="connsiteY177" fmla="*/ 655297 h 1859983"/>
                <a:gd name="connsiteX178" fmla="*/ 135784 w 836098"/>
                <a:gd name="connsiteY178" fmla="*/ 644411 h 1859983"/>
                <a:gd name="connsiteX179" fmla="*/ 139413 w 836098"/>
                <a:gd name="connsiteY179" fmla="*/ 633525 h 1859983"/>
                <a:gd name="connsiteX180" fmla="*/ 157556 w 836098"/>
                <a:gd name="connsiteY180" fmla="*/ 615383 h 1859983"/>
                <a:gd name="connsiteX181" fmla="*/ 164813 w 836098"/>
                <a:gd name="connsiteY181" fmla="*/ 608125 h 1859983"/>
                <a:gd name="connsiteX182" fmla="*/ 161184 w 836098"/>
                <a:gd name="connsiteY182" fmla="*/ 597240 h 1859983"/>
                <a:gd name="connsiteX183" fmla="*/ 153927 w 836098"/>
                <a:gd name="connsiteY183" fmla="*/ 586354 h 1859983"/>
                <a:gd name="connsiteX184" fmla="*/ 157556 w 836098"/>
                <a:gd name="connsiteY184" fmla="*/ 557325 h 1859983"/>
                <a:gd name="connsiteX185" fmla="*/ 172070 w 836098"/>
                <a:gd name="connsiteY185" fmla="*/ 535554 h 1859983"/>
                <a:gd name="connsiteX186" fmla="*/ 161184 w 836098"/>
                <a:gd name="connsiteY186" fmla="*/ 510154 h 1859983"/>
                <a:gd name="connsiteX187" fmla="*/ 150298 w 836098"/>
                <a:gd name="connsiteY187" fmla="*/ 506525 h 1859983"/>
                <a:gd name="connsiteX188" fmla="*/ 139413 w 836098"/>
                <a:gd name="connsiteY188" fmla="*/ 484754 h 1859983"/>
                <a:gd name="connsiteX189" fmla="*/ 128527 w 836098"/>
                <a:gd name="connsiteY189" fmla="*/ 441211 h 1859983"/>
                <a:gd name="connsiteX190" fmla="*/ 124898 w 836098"/>
                <a:gd name="connsiteY190" fmla="*/ 423068 h 1859983"/>
                <a:gd name="connsiteX191" fmla="*/ 117641 w 836098"/>
                <a:gd name="connsiteY191" fmla="*/ 401297 h 1859983"/>
                <a:gd name="connsiteX192" fmla="*/ 106756 w 836098"/>
                <a:gd name="connsiteY192" fmla="*/ 379525 h 1859983"/>
                <a:gd name="connsiteX193" fmla="*/ 99498 w 836098"/>
                <a:gd name="connsiteY193" fmla="*/ 372268 h 1859983"/>
                <a:gd name="connsiteX194" fmla="*/ 66841 w 836098"/>
                <a:gd name="connsiteY194" fmla="*/ 361383 h 1859983"/>
                <a:gd name="connsiteX195" fmla="*/ 45070 w 836098"/>
                <a:gd name="connsiteY195" fmla="*/ 354125 h 1859983"/>
                <a:gd name="connsiteX196" fmla="*/ 26927 w 836098"/>
                <a:gd name="connsiteY196" fmla="*/ 350497 h 1859983"/>
                <a:gd name="connsiteX197" fmla="*/ 5156 w 836098"/>
                <a:gd name="connsiteY197" fmla="*/ 343240 h 1859983"/>
                <a:gd name="connsiteX198" fmla="*/ 1641 w 836098"/>
                <a:gd name="connsiteY198" fmla="*/ 311943 h 1859983"/>
                <a:gd name="connsiteX199" fmla="*/ 26927 w 836098"/>
                <a:gd name="connsiteY199" fmla="*/ 308315 h 1859983"/>
                <a:gd name="connsiteX200" fmla="*/ 48698 w 836098"/>
                <a:gd name="connsiteY200" fmla="*/ 310583 h 1859983"/>
                <a:gd name="connsiteX201" fmla="*/ 59584 w 836098"/>
                <a:gd name="connsiteY201" fmla="*/ 306954 h 1859983"/>
                <a:gd name="connsiteX202" fmla="*/ 70470 w 836098"/>
                <a:gd name="connsiteY202" fmla="*/ 303325 h 1859983"/>
                <a:gd name="connsiteX203" fmla="*/ 77727 w 836098"/>
                <a:gd name="connsiteY203" fmla="*/ 292440 h 1859983"/>
                <a:gd name="connsiteX204" fmla="*/ 81356 w 836098"/>
                <a:gd name="connsiteY204" fmla="*/ 281554 h 1859983"/>
                <a:gd name="connsiteX205" fmla="*/ 82716 w 836098"/>
                <a:gd name="connsiteY205" fmla="*/ 264772 h 1859983"/>
                <a:gd name="connsiteX206" fmla="*/ 89973 w 836098"/>
                <a:gd name="connsiteY206" fmla="*/ 256268 h 1859983"/>
                <a:gd name="connsiteX207" fmla="*/ 106756 w 836098"/>
                <a:gd name="connsiteY207" fmla="*/ 256154 h 1859983"/>
                <a:gd name="connsiteX208" fmla="*/ 114013 w 836098"/>
                <a:gd name="connsiteY208" fmla="*/ 234383 h 1859983"/>
                <a:gd name="connsiteX209" fmla="*/ 121270 w 836098"/>
                <a:gd name="connsiteY209" fmla="*/ 212611 h 1859983"/>
                <a:gd name="connsiteX210" fmla="*/ 124898 w 836098"/>
                <a:gd name="connsiteY210" fmla="*/ 201725 h 1859983"/>
                <a:gd name="connsiteX211" fmla="*/ 129775 w 836098"/>
                <a:gd name="connsiteY211" fmla="*/ 187324 h 1859983"/>
                <a:gd name="connsiteX212" fmla="*/ 142021 w 836098"/>
                <a:gd name="connsiteY212" fmla="*/ 168387 h 1859983"/>
                <a:gd name="connsiteX213" fmla="*/ 160051 w 836098"/>
                <a:gd name="connsiteY213" fmla="*/ 169635 h 1859983"/>
                <a:gd name="connsiteX214" fmla="*/ 175698 w 836098"/>
                <a:gd name="connsiteY214" fmla="*/ 183583 h 1859983"/>
                <a:gd name="connsiteX215" fmla="*/ 192707 w 836098"/>
                <a:gd name="connsiteY215" fmla="*/ 169181 h 1859983"/>
                <a:gd name="connsiteX216" fmla="*/ 199964 w 836098"/>
                <a:gd name="connsiteY216" fmla="*/ 158296 h 1859983"/>
                <a:gd name="connsiteX217" fmla="*/ 211984 w 836098"/>
                <a:gd name="connsiteY217" fmla="*/ 143668 h 1859983"/>
                <a:gd name="connsiteX218" fmla="*/ 208356 w 836098"/>
                <a:gd name="connsiteY218" fmla="*/ 118268 h 1859983"/>
                <a:gd name="connsiteX219" fmla="*/ 201098 w 836098"/>
                <a:gd name="connsiteY219" fmla="*/ 96497 h 1859983"/>
                <a:gd name="connsiteX220" fmla="*/ 193841 w 836098"/>
                <a:gd name="connsiteY220" fmla="*/ 74725 h 1859983"/>
                <a:gd name="connsiteX221" fmla="*/ 190213 w 836098"/>
                <a:gd name="connsiteY221" fmla="*/ 63840 h 1859983"/>
                <a:gd name="connsiteX222" fmla="*/ 175698 w 836098"/>
                <a:gd name="connsiteY222" fmla="*/ 42068 h 1859983"/>
                <a:gd name="connsiteX223" fmla="*/ 169802 w 836098"/>
                <a:gd name="connsiteY223" fmla="*/ 12018 h 1859983"/>
                <a:gd name="connsiteX224" fmla="*/ 201098 w 836098"/>
                <a:gd name="connsiteY224" fmla="*/ 0 h 1859983"/>
                <a:gd name="connsiteX225" fmla="*/ 259156 w 836098"/>
                <a:gd name="connsiteY225" fmla="*/ 27554 h 1859983"/>
                <a:gd name="connsiteX226" fmla="*/ 243620 w 836098"/>
                <a:gd name="connsiteY226" fmla="*/ 3629 h 1859983"/>
                <a:gd name="connsiteX0" fmla="*/ 243620 w 836098"/>
                <a:gd name="connsiteY0" fmla="*/ 3629 h 1859983"/>
                <a:gd name="connsiteX1" fmla="*/ 277298 w 836098"/>
                <a:gd name="connsiteY1" fmla="*/ 23925 h 1859983"/>
                <a:gd name="connsiteX2" fmla="*/ 302698 w 836098"/>
                <a:gd name="connsiteY2" fmla="*/ 27554 h 1859983"/>
                <a:gd name="connsiteX3" fmla="*/ 299070 w 836098"/>
                <a:gd name="connsiteY3" fmla="*/ 38440 h 1859983"/>
                <a:gd name="connsiteX4" fmla="*/ 291813 w 836098"/>
                <a:gd name="connsiteY4" fmla="*/ 49325 h 1859983"/>
                <a:gd name="connsiteX5" fmla="*/ 295441 w 836098"/>
                <a:gd name="connsiteY5" fmla="*/ 63840 h 1859983"/>
                <a:gd name="connsiteX6" fmla="*/ 306327 w 836098"/>
                <a:gd name="connsiteY6" fmla="*/ 67468 h 1859983"/>
                <a:gd name="connsiteX7" fmla="*/ 309956 w 836098"/>
                <a:gd name="connsiteY7" fmla="*/ 96497 h 1859983"/>
                <a:gd name="connsiteX8" fmla="*/ 313584 w 836098"/>
                <a:gd name="connsiteY8" fmla="*/ 107383 h 1859983"/>
                <a:gd name="connsiteX9" fmla="*/ 309956 w 836098"/>
                <a:gd name="connsiteY9" fmla="*/ 118268 h 1859983"/>
                <a:gd name="connsiteX10" fmla="*/ 317213 w 836098"/>
                <a:gd name="connsiteY10" fmla="*/ 147297 h 1859983"/>
                <a:gd name="connsiteX11" fmla="*/ 324470 w 836098"/>
                <a:gd name="connsiteY11" fmla="*/ 194468 h 1859983"/>
                <a:gd name="connsiteX12" fmla="*/ 320841 w 836098"/>
                <a:gd name="connsiteY12" fmla="*/ 212611 h 1859983"/>
                <a:gd name="connsiteX13" fmla="*/ 306327 w 836098"/>
                <a:gd name="connsiteY13" fmla="*/ 234383 h 1859983"/>
                <a:gd name="connsiteX14" fmla="*/ 302698 w 836098"/>
                <a:gd name="connsiteY14" fmla="*/ 245268 h 1859983"/>
                <a:gd name="connsiteX15" fmla="*/ 320841 w 836098"/>
                <a:gd name="connsiteY15" fmla="*/ 299697 h 1859983"/>
                <a:gd name="connsiteX16" fmla="*/ 324470 w 836098"/>
                <a:gd name="connsiteY16" fmla="*/ 310583 h 1859983"/>
                <a:gd name="connsiteX17" fmla="*/ 357127 w 836098"/>
                <a:gd name="connsiteY17" fmla="*/ 328725 h 1859983"/>
                <a:gd name="connsiteX18" fmla="*/ 368013 w 836098"/>
                <a:gd name="connsiteY18" fmla="*/ 335983 h 1859983"/>
                <a:gd name="connsiteX19" fmla="*/ 386156 w 836098"/>
                <a:gd name="connsiteY19" fmla="*/ 354125 h 1859983"/>
                <a:gd name="connsiteX20" fmla="*/ 397041 w 836098"/>
                <a:gd name="connsiteY20" fmla="*/ 357754 h 1859983"/>
                <a:gd name="connsiteX21" fmla="*/ 400670 w 836098"/>
                <a:gd name="connsiteY21" fmla="*/ 368640 h 1859983"/>
                <a:gd name="connsiteX22" fmla="*/ 422441 w 836098"/>
                <a:gd name="connsiteY22" fmla="*/ 383154 h 1859983"/>
                <a:gd name="connsiteX23" fmla="*/ 426070 w 836098"/>
                <a:gd name="connsiteY23" fmla="*/ 394040 h 1859983"/>
                <a:gd name="connsiteX24" fmla="*/ 444213 w 836098"/>
                <a:gd name="connsiteY24" fmla="*/ 412183 h 1859983"/>
                <a:gd name="connsiteX25" fmla="*/ 451470 w 836098"/>
                <a:gd name="connsiteY25" fmla="*/ 426697 h 1859983"/>
                <a:gd name="connsiteX26" fmla="*/ 473241 w 836098"/>
                <a:gd name="connsiteY26" fmla="*/ 430325 h 1859983"/>
                <a:gd name="connsiteX27" fmla="*/ 516784 w 836098"/>
                <a:gd name="connsiteY27" fmla="*/ 441211 h 1859983"/>
                <a:gd name="connsiteX28" fmla="*/ 538556 w 836098"/>
                <a:gd name="connsiteY28" fmla="*/ 455725 h 1859983"/>
                <a:gd name="connsiteX29" fmla="*/ 553070 w 836098"/>
                <a:gd name="connsiteY29" fmla="*/ 459354 h 1859983"/>
                <a:gd name="connsiteX30" fmla="*/ 563956 w 836098"/>
                <a:gd name="connsiteY30" fmla="*/ 462983 h 1859983"/>
                <a:gd name="connsiteX31" fmla="*/ 622013 w 836098"/>
                <a:gd name="connsiteY31" fmla="*/ 466611 h 1859983"/>
                <a:gd name="connsiteX32" fmla="*/ 636527 w 836098"/>
                <a:gd name="connsiteY32" fmla="*/ 510154 h 1859983"/>
                <a:gd name="connsiteX33" fmla="*/ 647413 w 836098"/>
                <a:gd name="connsiteY33" fmla="*/ 513783 h 1859983"/>
                <a:gd name="connsiteX34" fmla="*/ 658298 w 836098"/>
                <a:gd name="connsiteY34" fmla="*/ 535554 h 1859983"/>
                <a:gd name="connsiteX35" fmla="*/ 654670 w 836098"/>
                <a:gd name="connsiteY35" fmla="*/ 553697 h 1859983"/>
                <a:gd name="connsiteX36" fmla="*/ 647413 w 836098"/>
                <a:gd name="connsiteY36" fmla="*/ 564583 h 1859983"/>
                <a:gd name="connsiteX37" fmla="*/ 651041 w 836098"/>
                <a:gd name="connsiteY37" fmla="*/ 575468 h 1859983"/>
                <a:gd name="connsiteX38" fmla="*/ 661927 w 836098"/>
                <a:gd name="connsiteY38" fmla="*/ 582725 h 1859983"/>
                <a:gd name="connsiteX39" fmla="*/ 665556 w 836098"/>
                <a:gd name="connsiteY39" fmla="*/ 615383 h 1859983"/>
                <a:gd name="connsiteX40" fmla="*/ 680070 w 836098"/>
                <a:gd name="connsiteY40" fmla="*/ 619011 h 1859983"/>
                <a:gd name="connsiteX41" fmla="*/ 690956 w 836098"/>
                <a:gd name="connsiteY41" fmla="*/ 622640 h 1859983"/>
                <a:gd name="connsiteX42" fmla="*/ 690956 w 836098"/>
                <a:gd name="connsiteY42" fmla="*/ 655297 h 1859983"/>
                <a:gd name="connsiteX43" fmla="*/ 683698 w 836098"/>
                <a:gd name="connsiteY43" fmla="*/ 662554 h 1859983"/>
                <a:gd name="connsiteX44" fmla="*/ 680070 w 836098"/>
                <a:gd name="connsiteY44" fmla="*/ 673440 h 1859983"/>
                <a:gd name="connsiteX45" fmla="*/ 687327 w 836098"/>
                <a:gd name="connsiteY45" fmla="*/ 695211 h 1859983"/>
                <a:gd name="connsiteX46" fmla="*/ 683698 w 836098"/>
                <a:gd name="connsiteY46" fmla="*/ 742383 h 1859983"/>
                <a:gd name="connsiteX47" fmla="*/ 680070 w 836098"/>
                <a:gd name="connsiteY47" fmla="*/ 753268 h 1859983"/>
                <a:gd name="connsiteX48" fmla="*/ 672813 w 836098"/>
                <a:gd name="connsiteY48" fmla="*/ 796811 h 1859983"/>
                <a:gd name="connsiteX49" fmla="*/ 683698 w 836098"/>
                <a:gd name="connsiteY49" fmla="*/ 804068 h 1859983"/>
                <a:gd name="connsiteX50" fmla="*/ 701841 w 836098"/>
                <a:gd name="connsiteY50" fmla="*/ 807697 h 1859983"/>
                <a:gd name="connsiteX51" fmla="*/ 709098 w 836098"/>
                <a:gd name="connsiteY51" fmla="*/ 818583 h 1859983"/>
                <a:gd name="connsiteX52" fmla="*/ 719984 w 836098"/>
                <a:gd name="connsiteY52" fmla="*/ 843983 h 1859983"/>
                <a:gd name="connsiteX53" fmla="*/ 741756 w 836098"/>
                <a:gd name="connsiteY53" fmla="*/ 858497 h 1859983"/>
                <a:gd name="connsiteX54" fmla="*/ 778041 w 836098"/>
                <a:gd name="connsiteY54" fmla="*/ 858497 h 1859983"/>
                <a:gd name="connsiteX55" fmla="*/ 785298 w 836098"/>
                <a:gd name="connsiteY55" fmla="*/ 869383 h 1859983"/>
                <a:gd name="connsiteX56" fmla="*/ 807070 w 836098"/>
                <a:gd name="connsiteY56" fmla="*/ 873011 h 1859983"/>
                <a:gd name="connsiteX57" fmla="*/ 814327 w 836098"/>
                <a:gd name="connsiteY57" fmla="*/ 894783 h 1859983"/>
                <a:gd name="connsiteX58" fmla="*/ 836098 w 836098"/>
                <a:gd name="connsiteY58" fmla="*/ 902040 h 1859983"/>
                <a:gd name="connsiteX59" fmla="*/ 832470 w 836098"/>
                <a:gd name="connsiteY59" fmla="*/ 931068 h 1859983"/>
                <a:gd name="connsiteX60" fmla="*/ 803441 w 836098"/>
                <a:gd name="connsiteY60" fmla="*/ 941954 h 1859983"/>
                <a:gd name="connsiteX61" fmla="*/ 788927 w 836098"/>
                <a:gd name="connsiteY61" fmla="*/ 963725 h 1859983"/>
                <a:gd name="connsiteX62" fmla="*/ 781670 w 836098"/>
                <a:gd name="connsiteY62" fmla="*/ 970983 h 1859983"/>
                <a:gd name="connsiteX63" fmla="*/ 763527 w 836098"/>
                <a:gd name="connsiteY63" fmla="*/ 989125 h 1859983"/>
                <a:gd name="connsiteX64" fmla="*/ 756270 w 836098"/>
                <a:gd name="connsiteY64" fmla="*/ 1043554 h 1859983"/>
                <a:gd name="connsiteX65" fmla="*/ 759898 w 836098"/>
                <a:gd name="connsiteY65" fmla="*/ 1054440 h 1859983"/>
                <a:gd name="connsiteX66" fmla="*/ 774413 w 836098"/>
                <a:gd name="connsiteY66" fmla="*/ 1072583 h 1859983"/>
                <a:gd name="connsiteX67" fmla="*/ 781670 w 836098"/>
                <a:gd name="connsiteY67" fmla="*/ 1094354 h 1859983"/>
                <a:gd name="connsiteX68" fmla="*/ 785298 w 836098"/>
                <a:gd name="connsiteY68" fmla="*/ 1105240 h 1859983"/>
                <a:gd name="connsiteX69" fmla="*/ 774413 w 836098"/>
                <a:gd name="connsiteY69" fmla="*/ 1108868 h 1859983"/>
                <a:gd name="connsiteX70" fmla="*/ 767156 w 836098"/>
                <a:gd name="connsiteY70" fmla="*/ 1119754 h 1859983"/>
                <a:gd name="connsiteX71" fmla="*/ 759898 w 836098"/>
                <a:gd name="connsiteY71" fmla="*/ 1145154 h 1859983"/>
                <a:gd name="connsiteX72" fmla="*/ 752641 w 836098"/>
                <a:gd name="connsiteY72" fmla="*/ 1156040 h 1859983"/>
                <a:gd name="connsiteX73" fmla="*/ 741756 w 836098"/>
                <a:gd name="connsiteY73" fmla="*/ 1221354 h 1859983"/>
                <a:gd name="connsiteX74" fmla="*/ 723613 w 836098"/>
                <a:gd name="connsiteY74" fmla="*/ 1257640 h 1859983"/>
                <a:gd name="connsiteX75" fmla="*/ 683698 w 836098"/>
                <a:gd name="connsiteY75" fmla="*/ 1261268 h 1859983"/>
                <a:gd name="connsiteX76" fmla="*/ 665556 w 836098"/>
                <a:gd name="connsiteY76" fmla="*/ 1293925 h 1859983"/>
                <a:gd name="connsiteX77" fmla="*/ 658298 w 836098"/>
                <a:gd name="connsiteY77" fmla="*/ 1348354 h 1859983"/>
                <a:gd name="connsiteX78" fmla="*/ 651041 w 836098"/>
                <a:gd name="connsiteY78" fmla="*/ 1370125 h 1859983"/>
                <a:gd name="connsiteX79" fmla="*/ 643784 w 836098"/>
                <a:gd name="connsiteY79" fmla="*/ 1381011 h 1859983"/>
                <a:gd name="connsiteX80" fmla="*/ 636527 w 836098"/>
                <a:gd name="connsiteY80" fmla="*/ 1402783 h 1859983"/>
                <a:gd name="connsiteX81" fmla="*/ 632898 w 836098"/>
                <a:gd name="connsiteY81" fmla="*/ 1417297 h 1859983"/>
                <a:gd name="connsiteX82" fmla="*/ 614756 w 836098"/>
                <a:gd name="connsiteY82" fmla="*/ 1439068 h 1859983"/>
                <a:gd name="connsiteX83" fmla="*/ 596613 w 836098"/>
                <a:gd name="connsiteY83" fmla="*/ 1468097 h 1859983"/>
                <a:gd name="connsiteX84" fmla="*/ 589356 w 836098"/>
                <a:gd name="connsiteY84" fmla="*/ 1478983 h 1859983"/>
                <a:gd name="connsiteX85" fmla="*/ 582098 w 836098"/>
                <a:gd name="connsiteY85" fmla="*/ 1486240 h 1859983"/>
                <a:gd name="connsiteX86" fmla="*/ 578470 w 836098"/>
                <a:gd name="connsiteY86" fmla="*/ 1504383 h 1859983"/>
                <a:gd name="connsiteX87" fmla="*/ 574841 w 836098"/>
                <a:gd name="connsiteY87" fmla="*/ 1515268 h 1859983"/>
                <a:gd name="connsiteX88" fmla="*/ 571213 w 836098"/>
                <a:gd name="connsiteY88" fmla="*/ 1533411 h 1859983"/>
                <a:gd name="connsiteX89" fmla="*/ 556698 w 836098"/>
                <a:gd name="connsiteY89" fmla="*/ 1555183 h 1859983"/>
                <a:gd name="connsiteX90" fmla="*/ 556698 w 836098"/>
                <a:gd name="connsiteY90" fmla="*/ 1576954 h 1859983"/>
                <a:gd name="connsiteX91" fmla="*/ 567584 w 836098"/>
                <a:gd name="connsiteY91" fmla="*/ 1580583 h 1859983"/>
                <a:gd name="connsiteX92" fmla="*/ 567584 w 836098"/>
                <a:gd name="connsiteY92" fmla="*/ 1620497 h 1859983"/>
                <a:gd name="connsiteX93" fmla="*/ 563956 w 836098"/>
                <a:gd name="connsiteY93" fmla="*/ 1635011 h 1859983"/>
                <a:gd name="connsiteX94" fmla="*/ 556698 w 836098"/>
                <a:gd name="connsiteY94" fmla="*/ 1642268 h 1859983"/>
                <a:gd name="connsiteX95" fmla="*/ 542184 w 836098"/>
                <a:gd name="connsiteY95" fmla="*/ 1664040 h 1859983"/>
                <a:gd name="connsiteX96" fmla="*/ 538556 w 836098"/>
                <a:gd name="connsiteY96" fmla="*/ 1674925 h 1859983"/>
                <a:gd name="connsiteX97" fmla="*/ 516784 w 836098"/>
                <a:gd name="connsiteY97" fmla="*/ 1682183 h 1859983"/>
                <a:gd name="connsiteX98" fmla="*/ 484127 w 836098"/>
                <a:gd name="connsiteY98" fmla="*/ 1689440 h 1859983"/>
                <a:gd name="connsiteX99" fmla="*/ 455098 w 836098"/>
                <a:gd name="connsiteY99" fmla="*/ 1711211 h 1859983"/>
                <a:gd name="connsiteX100" fmla="*/ 429698 w 836098"/>
                <a:gd name="connsiteY100" fmla="*/ 1740240 h 1859983"/>
                <a:gd name="connsiteX101" fmla="*/ 397041 w 836098"/>
                <a:gd name="connsiteY101" fmla="*/ 1751125 h 1859983"/>
                <a:gd name="connsiteX102" fmla="*/ 386156 w 836098"/>
                <a:gd name="connsiteY102" fmla="*/ 1754754 h 1859983"/>
                <a:gd name="connsiteX103" fmla="*/ 357127 w 836098"/>
                <a:gd name="connsiteY103" fmla="*/ 1783783 h 1859983"/>
                <a:gd name="connsiteX104" fmla="*/ 346241 w 836098"/>
                <a:gd name="connsiteY104" fmla="*/ 1794668 h 1859983"/>
                <a:gd name="connsiteX105" fmla="*/ 320841 w 836098"/>
                <a:gd name="connsiteY105" fmla="*/ 1823697 h 1859983"/>
                <a:gd name="connsiteX106" fmla="*/ 317213 w 836098"/>
                <a:gd name="connsiteY106" fmla="*/ 1834583 h 1859983"/>
                <a:gd name="connsiteX107" fmla="*/ 309956 w 836098"/>
                <a:gd name="connsiteY107" fmla="*/ 1845468 h 1859983"/>
                <a:gd name="connsiteX108" fmla="*/ 306327 w 836098"/>
                <a:gd name="connsiteY108" fmla="*/ 1859983 h 1859983"/>
                <a:gd name="connsiteX109" fmla="*/ 299070 w 836098"/>
                <a:gd name="connsiteY109" fmla="*/ 1852725 h 1859983"/>
                <a:gd name="connsiteX110" fmla="*/ 291813 w 836098"/>
                <a:gd name="connsiteY110" fmla="*/ 1830954 h 1859983"/>
                <a:gd name="connsiteX111" fmla="*/ 277298 w 836098"/>
                <a:gd name="connsiteY111" fmla="*/ 1812811 h 1859983"/>
                <a:gd name="connsiteX112" fmla="*/ 273670 w 836098"/>
                <a:gd name="connsiteY112" fmla="*/ 1801925 h 1859983"/>
                <a:gd name="connsiteX113" fmla="*/ 262784 w 836098"/>
                <a:gd name="connsiteY113" fmla="*/ 1780154 h 1859983"/>
                <a:gd name="connsiteX114" fmla="*/ 259156 w 836098"/>
                <a:gd name="connsiteY114" fmla="*/ 1747497 h 1859983"/>
                <a:gd name="connsiteX115" fmla="*/ 241013 w 836098"/>
                <a:gd name="connsiteY115" fmla="*/ 1653154 h 1859983"/>
                <a:gd name="connsiteX116" fmla="*/ 230127 w 836098"/>
                <a:gd name="connsiteY116" fmla="*/ 1645897 h 1859983"/>
                <a:gd name="connsiteX117" fmla="*/ 211984 w 836098"/>
                <a:gd name="connsiteY117" fmla="*/ 1627754 h 1859983"/>
                <a:gd name="connsiteX118" fmla="*/ 193841 w 836098"/>
                <a:gd name="connsiteY118" fmla="*/ 1609611 h 1859983"/>
                <a:gd name="connsiteX119" fmla="*/ 190213 w 836098"/>
                <a:gd name="connsiteY119" fmla="*/ 1598725 h 1859983"/>
                <a:gd name="connsiteX120" fmla="*/ 179327 w 836098"/>
                <a:gd name="connsiteY120" fmla="*/ 1591468 h 1859983"/>
                <a:gd name="connsiteX121" fmla="*/ 211984 w 836098"/>
                <a:gd name="connsiteY121" fmla="*/ 1573325 h 1859983"/>
                <a:gd name="connsiteX122" fmla="*/ 226498 w 836098"/>
                <a:gd name="connsiteY122" fmla="*/ 1551554 h 1859983"/>
                <a:gd name="connsiteX123" fmla="*/ 233756 w 836098"/>
                <a:gd name="connsiteY123" fmla="*/ 1544297 h 1859983"/>
                <a:gd name="connsiteX124" fmla="*/ 255527 w 836098"/>
                <a:gd name="connsiteY124" fmla="*/ 1537040 h 1859983"/>
                <a:gd name="connsiteX125" fmla="*/ 273670 w 836098"/>
                <a:gd name="connsiteY125" fmla="*/ 1522525 h 1859983"/>
                <a:gd name="connsiteX126" fmla="*/ 277298 w 836098"/>
                <a:gd name="connsiteY126" fmla="*/ 1511640 h 1859983"/>
                <a:gd name="connsiteX127" fmla="*/ 273670 w 836098"/>
                <a:gd name="connsiteY127" fmla="*/ 1493497 h 1859983"/>
                <a:gd name="connsiteX128" fmla="*/ 241013 w 836098"/>
                <a:gd name="connsiteY128" fmla="*/ 1489868 h 1859983"/>
                <a:gd name="connsiteX129" fmla="*/ 219241 w 836098"/>
                <a:gd name="connsiteY129" fmla="*/ 1486240 h 1859983"/>
                <a:gd name="connsiteX130" fmla="*/ 211984 w 836098"/>
                <a:gd name="connsiteY130" fmla="*/ 1475354 h 1859983"/>
                <a:gd name="connsiteX131" fmla="*/ 201098 w 836098"/>
                <a:gd name="connsiteY131" fmla="*/ 1468097 h 1859983"/>
                <a:gd name="connsiteX132" fmla="*/ 190213 w 836098"/>
                <a:gd name="connsiteY132" fmla="*/ 1446325 h 1859983"/>
                <a:gd name="connsiteX133" fmla="*/ 179327 w 836098"/>
                <a:gd name="connsiteY133" fmla="*/ 1442697 h 1859983"/>
                <a:gd name="connsiteX134" fmla="*/ 164813 w 836098"/>
                <a:gd name="connsiteY134" fmla="*/ 1424554 h 1859983"/>
                <a:gd name="connsiteX135" fmla="*/ 157556 w 836098"/>
                <a:gd name="connsiteY135" fmla="*/ 1413668 h 1859983"/>
                <a:gd name="connsiteX136" fmla="*/ 143041 w 836098"/>
                <a:gd name="connsiteY136" fmla="*/ 1395525 h 1859983"/>
                <a:gd name="connsiteX137" fmla="*/ 139413 w 836098"/>
                <a:gd name="connsiteY137" fmla="*/ 1384640 h 1859983"/>
                <a:gd name="connsiteX138" fmla="*/ 132156 w 836098"/>
                <a:gd name="connsiteY138" fmla="*/ 1373754 h 1859983"/>
                <a:gd name="connsiteX139" fmla="*/ 117641 w 836098"/>
                <a:gd name="connsiteY139" fmla="*/ 1344725 h 1859983"/>
                <a:gd name="connsiteX140" fmla="*/ 106756 w 836098"/>
                <a:gd name="connsiteY140" fmla="*/ 1337468 h 1859983"/>
                <a:gd name="connsiteX141" fmla="*/ 99498 w 836098"/>
                <a:gd name="connsiteY141" fmla="*/ 1315697 h 1859983"/>
                <a:gd name="connsiteX142" fmla="*/ 92241 w 836098"/>
                <a:gd name="connsiteY142" fmla="*/ 1290297 h 1859983"/>
                <a:gd name="connsiteX143" fmla="*/ 84984 w 836098"/>
                <a:gd name="connsiteY143" fmla="*/ 1232240 h 1859983"/>
                <a:gd name="connsiteX144" fmla="*/ 81356 w 836098"/>
                <a:gd name="connsiteY144" fmla="*/ 1210468 h 1859983"/>
                <a:gd name="connsiteX145" fmla="*/ 74098 w 836098"/>
                <a:gd name="connsiteY145" fmla="*/ 1159668 h 1859983"/>
                <a:gd name="connsiteX146" fmla="*/ 66841 w 836098"/>
                <a:gd name="connsiteY146" fmla="*/ 1148783 h 1859983"/>
                <a:gd name="connsiteX147" fmla="*/ 59584 w 836098"/>
                <a:gd name="connsiteY147" fmla="*/ 1127011 h 1859983"/>
                <a:gd name="connsiteX148" fmla="*/ 55956 w 836098"/>
                <a:gd name="connsiteY148" fmla="*/ 1116125 h 1859983"/>
                <a:gd name="connsiteX149" fmla="*/ 48698 w 836098"/>
                <a:gd name="connsiteY149" fmla="*/ 1065325 h 1859983"/>
                <a:gd name="connsiteX150" fmla="*/ 45070 w 836098"/>
                <a:gd name="connsiteY150" fmla="*/ 1050811 h 1859983"/>
                <a:gd name="connsiteX151" fmla="*/ 37813 w 836098"/>
                <a:gd name="connsiteY151" fmla="*/ 1029040 h 1859983"/>
                <a:gd name="connsiteX152" fmla="*/ 34184 w 836098"/>
                <a:gd name="connsiteY152" fmla="*/ 1014525 h 1859983"/>
                <a:gd name="connsiteX153" fmla="*/ 26927 w 836098"/>
                <a:gd name="connsiteY153" fmla="*/ 989125 h 1859983"/>
                <a:gd name="connsiteX154" fmla="*/ 19670 w 836098"/>
                <a:gd name="connsiteY154" fmla="*/ 949211 h 1859983"/>
                <a:gd name="connsiteX155" fmla="*/ 16041 w 836098"/>
                <a:gd name="connsiteY155" fmla="*/ 934697 h 1859983"/>
                <a:gd name="connsiteX156" fmla="*/ 23298 w 836098"/>
                <a:gd name="connsiteY156" fmla="*/ 905668 h 1859983"/>
                <a:gd name="connsiteX157" fmla="*/ 30556 w 836098"/>
                <a:gd name="connsiteY157" fmla="*/ 898411 h 1859983"/>
                <a:gd name="connsiteX158" fmla="*/ 45070 w 836098"/>
                <a:gd name="connsiteY158" fmla="*/ 876640 h 1859983"/>
                <a:gd name="connsiteX159" fmla="*/ 52327 w 836098"/>
                <a:gd name="connsiteY159" fmla="*/ 865754 h 1859983"/>
                <a:gd name="connsiteX160" fmla="*/ 63213 w 836098"/>
                <a:gd name="connsiteY160" fmla="*/ 862125 h 1859983"/>
                <a:gd name="connsiteX161" fmla="*/ 81356 w 836098"/>
                <a:gd name="connsiteY161" fmla="*/ 843983 h 1859983"/>
                <a:gd name="connsiteX162" fmla="*/ 88613 w 836098"/>
                <a:gd name="connsiteY162" fmla="*/ 836725 h 1859983"/>
                <a:gd name="connsiteX163" fmla="*/ 95870 w 836098"/>
                <a:gd name="connsiteY163" fmla="*/ 825840 h 1859983"/>
                <a:gd name="connsiteX164" fmla="*/ 106756 w 836098"/>
                <a:gd name="connsiteY164" fmla="*/ 822211 h 1859983"/>
                <a:gd name="connsiteX165" fmla="*/ 117641 w 836098"/>
                <a:gd name="connsiteY165" fmla="*/ 807810 h 1859983"/>
                <a:gd name="connsiteX166" fmla="*/ 139413 w 836098"/>
                <a:gd name="connsiteY166" fmla="*/ 807697 h 1859983"/>
                <a:gd name="connsiteX167" fmla="*/ 150298 w 836098"/>
                <a:gd name="connsiteY167" fmla="*/ 804068 h 1859983"/>
                <a:gd name="connsiteX168" fmla="*/ 146670 w 836098"/>
                <a:gd name="connsiteY168" fmla="*/ 785925 h 1859983"/>
                <a:gd name="connsiteX169" fmla="*/ 124898 w 836098"/>
                <a:gd name="connsiteY169" fmla="*/ 771411 h 1859983"/>
                <a:gd name="connsiteX170" fmla="*/ 121270 w 836098"/>
                <a:gd name="connsiteY170" fmla="*/ 760525 h 1859983"/>
                <a:gd name="connsiteX171" fmla="*/ 110384 w 836098"/>
                <a:gd name="connsiteY171" fmla="*/ 756897 h 1859983"/>
                <a:gd name="connsiteX172" fmla="*/ 99498 w 836098"/>
                <a:gd name="connsiteY172" fmla="*/ 749640 h 1859983"/>
                <a:gd name="connsiteX173" fmla="*/ 92241 w 836098"/>
                <a:gd name="connsiteY173" fmla="*/ 738754 h 1859983"/>
                <a:gd name="connsiteX174" fmla="*/ 92241 w 836098"/>
                <a:gd name="connsiteY174" fmla="*/ 701108 h 1859983"/>
                <a:gd name="connsiteX175" fmla="*/ 99498 w 836098"/>
                <a:gd name="connsiteY175" fmla="*/ 684325 h 1859983"/>
                <a:gd name="connsiteX176" fmla="*/ 106983 w 836098"/>
                <a:gd name="connsiteY176" fmla="*/ 674687 h 1859983"/>
                <a:gd name="connsiteX177" fmla="*/ 128527 w 836098"/>
                <a:gd name="connsiteY177" fmla="*/ 655297 h 1859983"/>
                <a:gd name="connsiteX178" fmla="*/ 135784 w 836098"/>
                <a:gd name="connsiteY178" fmla="*/ 644411 h 1859983"/>
                <a:gd name="connsiteX179" fmla="*/ 139413 w 836098"/>
                <a:gd name="connsiteY179" fmla="*/ 633525 h 1859983"/>
                <a:gd name="connsiteX180" fmla="*/ 157556 w 836098"/>
                <a:gd name="connsiteY180" fmla="*/ 615383 h 1859983"/>
                <a:gd name="connsiteX181" fmla="*/ 164813 w 836098"/>
                <a:gd name="connsiteY181" fmla="*/ 608125 h 1859983"/>
                <a:gd name="connsiteX182" fmla="*/ 161184 w 836098"/>
                <a:gd name="connsiteY182" fmla="*/ 597240 h 1859983"/>
                <a:gd name="connsiteX183" fmla="*/ 153927 w 836098"/>
                <a:gd name="connsiteY183" fmla="*/ 586354 h 1859983"/>
                <a:gd name="connsiteX184" fmla="*/ 157556 w 836098"/>
                <a:gd name="connsiteY184" fmla="*/ 557325 h 1859983"/>
                <a:gd name="connsiteX185" fmla="*/ 172070 w 836098"/>
                <a:gd name="connsiteY185" fmla="*/ 535554 h 1859983"/>
                <a:gd name="connsiteX186" fmla="*/ 161184 w 836098"/>
                <a:gd name="connsiteY186" fmla="*/ 510154 h 1859983"/>
                <a:gd name="connsiteX187" fmla="*/ 150298 w 836098"/>
                <a:gd name="connsiteY187" fmla="*/ 506525 h 1859983"/>
                <a:gd name="connsiteX188" fmla="*/ 139413 w 836098"/>
                <a:gd name="connsiteY188" fmla="*/ 484754 h 1859983"/>
                <a:gd name="connsiteX189" fmla="*/ 128527 w 836098"/>
                <a:gd name="connsiteY189" fmla="*/ 441211 h 1859983"/>
                <a:gd name="connsiteX190" fmla="*/ 124898 w 836098"/>
                <a:gd name="connsiteY190" fmla="*/ 423068 h 1859983"/>
                <a:gd name="connsiteX191" fmla="*/ 117641 w 836098"/>
                <a:gd name="connsiteY191" fmla="*/ 401297 h 1859983"/>
                <a:gd name="connsiteX192" fmla="*/ 106756 w 836098"/>
                <a:gd name="connsiteY192" fmla="*/ 379525 h 1859983"/>
                <a:gd name="connsiteX193" fmla="*/ 99498 w 836098"/>
                <a:gd name="connsiteY193" fmla="*/ 372268 h 1859983"/>
                <a:gd name="connsiteX194" fmla="*/ 66841 w 836098"/>
                <a:gd name="connsiteY194" fmla="*/ 361383 h 1859983"/>
                <a:gd name="connsiteX195" fmla="*/ 45070 w 836098"/>
                <a:gd name="connsiteY195" fmla="*/ 354125 h 1859983"/>
                <a:gd name="connsiteX196" fmla="*/ 26927 w 836098"/>
                <a:gd name="connsiteY196" fmla="*/ 350497 h 1859983"/>
                <a:gd name="connsiteX197" fmla="*/ 5156 w 836098"/>
                <a:gd name="connsiteY197" fmla="*/ 343240 h 1859983"/>
                <a:gd name="connsiteX198" fmla="*/ 1641 w 836098"/>
                <a:gd name="connsiteY198" fmla="*/ 311943 h 1859983"/>
                <a:gd name="connsiteX199" fmla="*/ 26927 w 836098"/>
                <a:gd name="connsiteY199" fmla="*/ 308315 h 1859983"/>
                <a:gd name="connsiteX200" fmla="*/ 48698 w 836098"/>
                <a:gd name="connsiteY200" fmla="*/ 310583 h 1859983"/>
                <a:gd name="connsiteX201" fmla="*/ 59584 w 836098"/>
                <a:gd name="connsiteY201" fmla="*/ 306954 h 1859983"/>
                <a:gd name="connsiteX202" fmla="*/ 70470 w 836098"/>
                <a:gd name="connsiteY202" fmla="*/ 303325 h 1859983"/>
                <a:gd name="connsiteX203" fmla="*/ 77727 w 836098"/>
                <a:gd name="connsiteY203" fmla="*/ 292440 h 1859983"/>
                <a:gd name="connsiteX204" fmla="*/ 81356 w 836098"/>
                <a:gd name="connsiteY204" fmla="*/ 281554 h 1859983"/>
                <a:gd name="connsiteX205" fmla="*/ 82716 w 836098"/>
                <a:gd name="connsiteY205" fmla="*/ 264772 h 1859983"/>
                <a:gd name="connsiteX206" fmla="*/ 89973 w 836098"/>
                <a:gd name="connsiteY206" fmla="*/ 256268 h 1859983"/>
                <a:gd name="connsiteX207" fmla="*/ 106756 w 836098"/>
                <a:gd name="connsiteY207" fmla="*/ 256154 h 1859983"/>
                <a:gd name="connsiteX208" fmla="*/ 114013 w 836098"/>
                <a:gd name="connsiteY208" fmla="*/ 234383 h 1859983"/>
                <a:gd name="connsiteX209" fmla="*/ 121270 w 836098"/>
                <a:gd name="connsiteY209" fmla="*/ 212611 h 1859983"/>
                <a:gd name="connsiteX210" fmla="*/ 124898 w 836098"/>
                <a:gd name="connsiteY210" fmla="*/ 201725 h 1859983"/>
                <a:gd name="connsiteX211" fmla="*/ 129775 w 836098"/>
                <a:gd name="connsiteY211" fmla="*/ 187324 h 1859983"/>
                <a:gd name="connsiteX212" fmla="*/ 142021 w 836098"/>
                <a:gd name="connsiteY212" fmla="*/ 168387 h 1859983"/>
                <a:gd name="connsiteX213" fmla="*/ 160051 w 836098"/>
                <a:gd name="connsiteY213" fmla="*/ 169635 h 1859983"/>
                <a:gd name="connsiteX214" fmla="*/ 175698 w 836098"/>
                <a:gd name="connsiteY214" fmla="*/ 183583 h 1859983"/>
                <a:gd name="connsiteX215" fmla="*/ 192707 w 836098"/>
                <a:gd name="connsiteY215" fmla="*/ 169181 h 1859983"/>
                <a:gd name="connsiteX216" fmla="*/ 199964 w 836098"/>
                <a:gd name="connsiteY216" fmla="*/ 158296 h 1859983"/>
                <a:gd name="connsiteX217" fmla="*/ 211984 w 836098"/>
                <a:gd name="connsiteY217" fmla="*/ 143668 h 1859983"/>
                <a:gd name="connsiteX218" fmla="*/ 208356 w 836098"/>
                <a:gd name="connsiteY218" fmla="*/ 118268 h 1859983"/>
                <a:gd name="connsiteX219" fmla="*/ 201098 w 836098"/>
                <a:gd name="connsiteY219" fmla="*/ 96497 h 1859983"/>
                <a:gd name="connsiteX220" fmla="*/ 193841 w 836098"/>
                <a:gd name="connsiteY220" fmla="*/ 74725 h 1859983"/>
                <a:gd name="connsiteX221" fmla="*/ 190213 w 836098"/>
                <a:gd name="connsiteY221" fmla="*/ 63840 h 1859983"/>
                <a:gd name="connsiteX222" fmla="*/ 175698 w 836098"/>
                <a:gd name="connsiteY222" fmla="*/ 42068 h 1859983"/>
                <a:gd name="connsiteX223" fmla="*/ 169802 w 836098"/>
                <a:gd name="connsiteY223" fmla="*/ 12018 h 1859983"/>
                <a:gd name="connsiteX224" fmla="*/ 201098 w 836098"/>
                <a:gd name="connsiteY224" fmla="*/ 0 h 1859983"/>
                <a:gd name="connsiteX225" fmla="*/ 259156 w 836098"/>
                <a:gd name="connsiteY225" fmla="*/ 27554 h 1859983"/>
                <a:gd name="connsiteX226" fmla="*/ 243620 w 836098"/>
                <a:gd name="connsiteY226" fmla="*/ 3629 h 1859983"/>
                <a:gd name="connsiteX0" fmla="*/ 243620 w 836098"/>
                <a:gd name="connsiteY0" fmla="*/ 3629 h 1859983"/>
                <a:gd name="connsiteX1" fmla="*/ 277298 w 836098"/>
                <a:gd name="connsiteY1" fmla="*/ 23925 h 1859983"/>
                <a:gd name="connsiteX2" fmla="*/ 302698 w 836098"/>
                <a:gd name="connsiteY2" fmla="*/ 27554 h 1859983"/>
                <a:gd name="connsiteX3" fmla="*/ 299070 w 836098"/>
                <a:gd name="connsiteY3" fmla="*/ 38440 h 1859983"/>
                <a:gd name="connsiteX4" fmla="*/ 291813 w 836098"/>
                <a:gd name="connsiteY4" fmla="*/ 49325 h 1859983"/>
                <a:gd name="connsiteX5" fmla="*/ 295441 w 836098"/>
                <a:gd name="connsiteY5" fmla="*/ 63840 h 1859983"/>
                <a:gd name="connsiteX6" fmla="*/ 306327 w 836098"/>
                <a:gd name="connsiteY6" fmla="*/ 67468 h 1859983"/>
                <a:gd name="connsiteX7" fmla="*/ 309956 w 836098"/>
                <a:gd name="connsiteY7" fmla="*/ 96497 h 1859983"/>
                <a:gd name="connsiteX8" fmla="*/ 313584 w 836098"/>
                <a:gd name="connsiteY8" fmla="*/ 107383 h 1859983"/>
                <a:gd name="connsiteX9" fmla="*/ 309956 w 836098"/>
                <a:gd name="connsiteY9" fmla="*/ 118268 h 1859983"/>
                <a:gd name="connsiteX10" fmla="*/ 317213 w 836098"/>
                <a:gd name="connsiteY10" fmla="*/ 147297 h 1859983"/>
                <a:gd name="connsiteX11" fmla="*/ 324470 w 836098"/>
                <a:gd name="connsiteY11" fmla="*/ 194468 h 1859983"/>
                <a:gd name="connsiteX12" fmla="*/ 320841 w 836098"/>
                <a:gd name="connsiteY12" fmla="*/ 212611 h 1859983"/>
                <a:gd name="connsiteX13" fmla="*/ 306327 w 836098"/>
                <a:gd name="connsiteY13" fmla="*/ 234383 h 1859983"/>
                <a:gd name="connsiteX14" fmla="*/ 302698 w 836098"/>
                <a:gd name="connsiteY14" fmla="*/ 245268 h 1859983"/>
                <a:gd name="connsiteX15" fmla="*/ 320841 w 836098"/>
                <a:gd name="connsiteY15" fmla="*/ 299697 h 1859983"/>
                <a:gd name="connsiteX16" fmla="*/ 324470 w 836098"/>
                <a:gd name="connsiteY16" fmla="*/ 310583 h 1859983"/>
                <a:gd name="connsiteX17" fmla="*/ 357127 w 836098"/>
                <a:gd name="connsiteY17" fmla="*/ 328725 h 1859983"/>
                <a:gd name="connsiteX18" fmla="*/ 368013 w 836098"/>
                <a:gd name="connsiteY18" fmla="*/ 335983 h 1859983"/>
                <a:gd name="connsiteX19" fmla="*/ 386156 w 836098"/>
                <a:gd name="connsiteY19" fmla="*/ 354125 h 1859983"/>
                <a:gd name="connsiteX20" fmla="*/ 397041 w 836098"/>
                <a:gd name="connsiteY20" fmla="*/ 357754 h 1859983"/>
                <a:gd name="connsiteX21" fmla="*/ 400670 w 836098"/>
                <a:gd name="connsiteY21" fmla="*/ 368640 h 1859983"/>
                <a:gd name="connsiteX22" fmla="*/ 422441 w 836098"/>
                <a:gd name="connsiteY22" fmla="*/ 383154 h 1859983"/>
                <a:gd name="connsiteX23" fmla="*/ 426070 w 836098"/>
                <a:gd name="connsiteY23" fmla="*/ 394040 h 1859983"/>
                <a:gd name="connsiteX24" fmla="*/ 444213 w 836098"/>
                <a:gd name="connsiteY24" fmla="*/ 412183 h 1859983"/>
                <a:gd name="connsiteX25" fmla="*/ 451470 w 836098"/>
                <a:gd name="connsiteY25" fmla="*/ 426697 h 1859983"/>
                <a:gd name="connsiteX26" fmla="*/ 473241 w 836098"/>
                <a:gd name="connsiteY26" fmla="*/ 430325 h 1859983"/>
                <a:gd name="connsiteX27" fmla="*/ 516784 w 836098"/>
                <a:gd name="connsiteY27" fmla="*/ 441211 h 1859983"/>
                <a:gd name="connsiteX28" fmla="*/ 538556 w 836098"/>
                <a:gd name="connsiteY28" fmla="*/ 455725 h 1859983"/>
                <a:gd name="connsiteX29" fmla="*/ 553070 w 836098"/>
                <a:gd name="connsiteY29" fmla="*/ 459354 h 1859983"/>
                <a:gd name="connsiteX30" fmla="*/ 563956 w 836098"/>
                <a:gd name="connsiteY30" fmla="*/ 462983 h 1859983"/>
                <a:gd name="connsiteX31" fmla="*/ 622013 w 836098"/>
                <a:gd name="connsiteY31" fmla="*/ 466611 h 1859983"/>
                <a:gd name="connsiteX32" fmla="*/ 636527 w 836098"/>
                <a:gd name="connsiteY32" fmla="*/ 510154 h 1859983"/>
                <a:gd name="connsiteX33" fmla="*/ 647413 w 836098"/>
                <a:gd name="connsiteY33" fmla="*/ 513783 h 1859983"/>
                <a:gd name="connsiteX34" fmla="*/ 658298 w 836098"/>
                <a:gd name="connsiteY34" fmla="*/ 535554 h 1859983"/>
                <a:gd name="connsiteX35" fmla="*/ 654670 w 836098"/>
                <a:gd name="connsiteY35" fmla="*/ 553697 h 1859983"/>
                <a:gd name="connsiteX36" fmla="*/ 647413 w 836098"/>
                <a:gd name="connsiteY36" fmla="*/ 564583 h 1859983"/>
                <a:gd name="connsiteX37" fmla="*/ 651041 w 836098"/>
                <a:gd name="connsiteY37" fmla="*/ 575468 h 1859983"/>
                <a:gd name="connsiteX38" fmla="*/ 661927 w 836098"/>
                <a:gd name="connsiteY38" fmla="*/ 582725 h 1859983"/>
                <a:gd name="connsiteX39" fmla="*/ 665556 w 836098"/>
                <a:gd name="connsiteY39" fmla="*/ 615383 h 1859983"/>
                <a:gd name="connsiteX40" fmla="*/ 680070 w 836098"/>
                <a:gd name="connsiteY40" fmla="*/ 619011 h 1859983"/>
                <a:gd name="connsiteX41" fmla="*/ 690956 w 836098"/>
                <a:gd name="connsiteY41" fmla="*/ 622640 h 1859983"/>
                <a:gd name="connsiteX42" fmla="*/ 690956 w 836098"/>
                <a:gd name="connsiteY42" fmla="*/ 655297 h 1859983"/>
                <a:gd name="connsiteX43" fmla="*/ 683698 w 836098"/>
                <a:gd name="connsiteY43" fmla="*/ 662554 h 1859983"/>
                <a:gd name="connsiteX44" fmla="*/ 680070 w 836098"/>
                <a:gd name="connsiteY44" fmla="*/ 673440 h 1859983"/>
                <a:gd name="connsiteX45" fmla="*/ 687327 w 836098"/>
                <a:gd name="connsiteY45" fmla="*/ 695211 h 1859983"/>
                <a:gd name="connsiteX46" fmla="*/ 683698 w 836098"/>
                <a:gd name="connsiteY46" fmla="*/ 742383 h 1859983"/>
                <a:gd name="connsiteX47" fmla="*/ 680070 w 836098"/>
                <a:gd name="connsiteY47" fmla="*/ 753268 h 1859983"/>
                <a:gd name="connsiteX48" fmla="*/ 672813 w 836098"/>
                <a:gd name="connsiteY48" fmla="*/ 796811 h 1859983"/>
                <a:gd name="connsiteX49" fmla="*/ 683698 w 836098"/>
                <a:gd name="connsiteY49" fmla="*/ 804068 h 1859983"/>
                <a:gd name="connsiteX50" fmla="*/ 701841 w 836098"/>
                <a:gd name="connsiteY50" fmla="*/ 807697 h 1859983"/>
                <a:gd name="connsiteX51" fmla="*/ 709098 w 836098"/>
                <a:gd name="connsiteY51" fmla="*/ 818583 h 1859983"/>
                <a:gd name="connsiteX52" fmla="*/ 719984 w 836098"/>
                <a:gd name="connsiteY52" fmla="*/ 843983 h 1859983"/>
                <a:gd name="connsiteX53" fmla="*/ 741756 w 836098"/>
                <a:gd name="connsiteY53" fmla="*/ 858497 h 1859983"/>
                <a:gd name="connsiteX54" fmla="*/ 778041 w 836098"/>
                <a:gd name="connsiteY54" fmla="*/ 858497 h 1859983"/>
                <a:gd name="connsiteX55" fmla="*/ 785298 w 836098"/>
                <a:gd name="connsiteY55" fmla="*/ 869383 h 1859983"/>
                <a:gd name="connsiteX56" fmla="*/ 807070 w 836098"/>
                <a:gd name="connsiteY56" fmla="*/ 873011 h 1859983"/>
                <a:gd name="connsiteX57" fmla="*/ 814327 w 836098"/>
                <a:gd name="connsiteY57" fmla="*/ 894783 h 1859983"/>
                <a:gd name="connsiteX58" fmla="*/ 836098 w 836098"/>
                <a:gd name="connsiteY58" fmla="*/ 902040 h 1859983"/>
                <a:gd name="connsiteX59" fmla="*/ 832470 w 836098"/>
                <a:gd name="connsiteY59" fmla="*/ 931068 h 1859983"/>
                <a:gd name="connsiteX60" fmla="*/ 803441 w 836098"/>
                <a:gd name="connsiteY60" fmla="*/ 941954 h 1859983"/>
                <a:gd name="connsiteX61" fmla="*/ 788927 w 836098"/>
                <a:gd name="connsiteY61" fmla="*/ 963725 h 1859983"/>
                <a:gd name="connsiteX62" fmla="*/ 781670 w 836098"/>
                <a:gd name="connsiteY62" fmla="*/ 970983 h 1859983"/>
                <a:gd name="connsiteX63" fmla="*/ 763527 w 836098"/>
                <a:gd name="connsiteY63" fmla="*/ 989125 h 1859983"/>
                <a:gd name="connsiteX64" fmla="*/ 756270 w 836098"/>
                <a:gd name="connsiteY64" fmla="*/ 1043554 h 1859983"/>
                <a:gd name="connsiteX65" fmla="*/ 759898 w 836098"/>
                <a:gd name="connsiteY65" fmla="*/ 1054440 h 1859983"/>
                <a:gd name="connsiteX66" fmla="*/ 774413 w 836098"/>
                <a:gd name="connsiteY66" fmla="*/ 1072583 h 1859983"/>
                <a:gd name="connsiteX67" fmla="*/ 781670 w 836098"/>
                <a:gd name="connsiteY67" fmla="*/ 1094354 h 1859983"/>
                <a:gd name="connsiteX68" fmla="*/ 785298 w 836098"/>
                <a:gd name="connsiteY68" fmla="*/ 1105240 h 1859983"/>
                <a:gd name="connsiteX69" fmla="*/ 774413 w 836098"/>
                <a:gd name="connsiteY69" fmla="*/ 1108868 h 1859983"/>
                <a:gd name="connsiteX70" fmla="*/ 767156 w 836098"/>
                <a:gd name="connsiteY70" fmla="*/ 1119754 h 1859983"/>
                <a:gd name="connsiteX71" fmla="*/ 759898 w 836098"/>
                <a:gd name="connsiteY71" fmla="*/ 1145154 h 1859983"/>
                <a:gd name="connsiteX72" fmla="*/ 752641 w 836098"/>
                <a:gd name="connsiteY72" fmla="*/ 1156040 h 1859983"/>
                <a:gd name="connsiteX73" fmla="*/ 741756 w 836098"/>
                <a:gd name="connsiteY73" fmla="*/ 1221354 h 1859983"/>
                <a:gd name="connsiteX74" fmla="*/ 723613 w 836098"/>
                <a:gd name="connsiteY74" fmla="*/ 1257640 h 1859983"/>
                <a:gd name="connsiteX75" fmla="*/ 683698 w 836098"/>
                <a:gd name="connsiteY75" fmla="*/ 1261268 h 1859983"/>
                <a:gd name="connsiteX76" fmla="*/ 665556 w 836098"/>
                <a:gd name="connsiteY76" fmla="*/ 1293925 h 1859983"/>
                <a:gd name="connsiteX77" fmla="*/ 658298 w 836098"/>
                <a:gd name="connsiteY77" fmla="*/ 1348354 h 1859983"/>
                <a:gd name="connsiteX78" fmla="*/ 651041 w 836098"/>
                <a:gd name="connsiteY78" fmla="*/ 1370125 h 1859983"/>
                <a:gd name="connsiteX79" fmla="*/ 643784 w 836098"/>
                <a:gd name="connsiteY79" fmla="*/ 1381011 h 1859983"/>
                <a:gd name="connsiteX80" fmla="*/ 636527 w 836098"/>
                <a:gd name="connsiteY80" fmla="*/ 1402783 h 1859983"/>
                <a:gd name="connsiteX81" fmla="*/ 632898 w 836098"/>
                <a:gd name="connsiteY81" fmla="*/ 1417297 h 1859983"/>
                <a:gd name="connsiteX82" fmla="*/ 614756 w 836098"/>
                <a:gd name="connsiteY82" fmla="*/ 1439068 h 1859983"/>
                <a:gd name="connsiteX83" fmla="*/ 596613 w 836098"/>
                <a:gd name="connsiteY83" fmla="*/ 1468097 h 1859983"/>
                <a:gd name="connsiteX84" fmla="*/ 589356 w 836098"/>
                <a:gd name="connsiteY84" fmla="*/ 1478983 h 1859983"/>
                <a:gd name="connsiteX85" fmla="*/ 582098 w 836098"/>
                <a:gd name="connsiteY85" fmla="*/ 1486240 h 1859983"/>
                <a:gd name="connsiteX86" fmla="*/ 578470 w 836098"/>
                <a:gd name="connsiteY86" fmla="*/ 1504383 h 1859983"/>
                <a:gd name="connsiteX87" fmla="*/ 574841 w 836098"/>
                <a:gd name="connsiteY87" fmla="*/ 1515268 h 1859983"/>
                <a:gd name="connsiteX88" fmla="*/ 571213 w 836098"/>
                <a:gd name="connsiteY88" fmla="*/ 1533411 h 1859983"/>
                <a:gd name="connsiteX89" fmla="*/ 556698 w 836098"/>
                <a:gd name="connsiteY89" fmla="*/ 1555183 h 1859983"/>
                <a:gd name="connsiteX90" fmla="*/ 556698 w 836098"/>
                <a:gd name="connsiteY90" fmla="*/ 1576954 h 1859983"/>
                <a:gd name="connsiteX91" fmla="*/ 567584 w 836098"/>
                <a:gd name="connsiteY91" fmla="*/ 1580583 h 1859983"/>
                <a:gd name="connsiteX92" fmla="*/ 567584 w 836098"/>
                <a:gd name="connsiteY92" fmla="*/ 1620497 h 1859983"/>
                <a:gd name="connsiteX93" fmla="*/ 563956 w 836098"/>
                <a:gd name="connsiteY93" fmla="*/ 1635011 h 1859983"/>
                <a:gd name="connsiteX94" fmla="*/ 556698 w 836098"/>
                <a:gd name="connsiteY94" fmla="*/ 1642268 h 1859983"/>
                <a:gd name="connsiteX95" fmla="*/ 542184 w 836098"/>
                <a:gd name="connsiteY95" fmla="*/ 1664040 h 1859983"/>
                <a:gd name="connsiteX96" fmla="*/ 538556 w 836098"/>
                <a:gd name="connsiteY96" fmla="*/ 1674925 h 1859983"/>
                <a:gd name="connsiteX97" fmla="*/ 516784 w 836098"/>
                <a:gd name="connsiteY97" fmla="*/ 1682183 h 1859983"/>
                <a:gd name="connsiteX98" fmla="*/ 484127 w 836098"/>
                <a:gd name="connsiteY98" fmla="*/ 1689440 h 1859983"/>
                <a:gd name="connsiteX99" fmla="*/ 455098 w 836098"/>
                <a:gd name="connsiteY99" fmla="*/ 1711211 h 1859983"/>
                <a:gd name="connsiteX100" fmla="*/ 429698 w 836098"/>
                <a:gd name="connsiteY100" fmla="*/ 1740240 h 1859983"/>
                <a:gd name="connsiteX101" fmla="*/ 397041 w 836098"/>
                <a:gd name="connsiteY101" fmla="*/ 1751125 h 1859983"/>
                <a:gd name="connsiteX102" fmla="*/ 386156 w 836098"/>
                <a:gd name="connsiteY102" fmla="*/ 1754754 h 1859983"/>
                <a:gd name="connsiteX103" fmla="*/ 357127 w 836098"/>
                <a:gd name="connsiteY103" fmla="*/ 1783783 h 1859983"/>
                <a:gd name="connsiteX104" fmla="*/ 346241 w 836098"/>
                <a:gd name="connsiteY104" fmla="*/ 1794668 h 1859983"/>
                <a:gd name="connsiteX105" fmla="*/ 320841 w 836098"/>
                <a:gd name="connsiteY105" fmla="*/ 1823697 h 1859983"/>
                <a:gd name="connsiteX106" fmla="*/ 317213 w 836098"/>
                <a:gd name="connsiteY106" fmla="*/ 1834583 h 1859983"/>
                <a:gd name="connsiteX107" fmla="*/ 309956 w 836098"/>
                <a:gd name="connsiteY107" fmla="*/ 1845468 h 1859983"/>
                <a:gd name="connsiteX108" fmla="*/ 306327 w 836098"/>
                <a:gd name="connsiteY108" fmla="*/ 1859983 h 1859983"/>
                <a:gd name="connsiteX109" fmla="*/ 299070 w 836098"/>
                <a:gd name="connsiteY109" fmla="*/ 1852725 h 1859983"/>
                <a:gd name="connsiteX110" fmla="*/ 291813 w 836098"/>
                <a:gd name="connsiteY110" fmla="*/ 1830954 h 1859983"/>
                <a:gd name="connsiteX111" fmla="*/ 277298 w 836098"/>
                <a:gd name="connsiteY111" fmla="*/ 1812811 h 1859983"/>
                <a:gd name="connsiteX112" fmla="*/ 273670 w 836098"/>
                <a:gd name="connsiteY112" fmla="*/ 1801925 h 1859983"/>
                <a:gd name="connsiteX113" fmla="*/ 262784 w 836098"/>
                <a:gd name="connsiteY113" fmla="*/ 1780154 h 1859983"/>
                <a:gd name="connsiteX114" fmla="*/ 259156 w 836098"/>
                <a:gd name="connsiteY114" fmla="*/ 1747497 h 1859983"/>
                <a:gd name="connsiteX115" fmla="*/ 241013 w 836098"/>
                <a:gd name="connsiteY115" fmla="*/ 1653154 h 1859983"/>
                <a:gd name="connsiteX116" fmla="*/ 230127 w 836098"/>
                <a:gd name="connsiteY116" fmla="*/ 1645897 h 1859983"/>
                <a:gd name="connsiteX117" fmla="*/ 211984 w 836098"/>
                <a:gd name="connsiteY117" fmla="*/ 1627754 h 1859983"/>
                <a:gd name="connsiteX118" fmla="*/ 193841 w 836098"/>
                <a:gd name="connsiteY118" fmla="*/ 1609611 h 1859983"/>
                <a:gd name="connsiteX119" fmla="*/ 190213 w 836098"/>
                <a:gd name="connsiteY119" fmla="*/ 1598725 h 1859983"/>
                <a:gd name="connsiteX120" fmla="*/ 179327 w 836098"/>
                <a:gd name="connsiteY120" fmla="*/ 1591468 h 1859983"/>
                <a:gd name="connsiteX121" fmla="*/ 211984 w 836098"/>
                <a:gd name="connsiteY121" fmla="*/ 1573325 h 1859983"/>
                <a:gd name="connsiteX122" fmla="*/ 226498 w 836098"/>
                <a:gd name="connsiteY122" fmla="*/ 1551554 h 1859983"/>
                <a:gd name="connsiteX123" fmla="*/ 233756 w 836098"/>
                <a:gd name="connsiteY123" fmla="*/ 1544297 h 1859983"/>
                <a:gd name="connsiteX124" fmla="*/ 255527 w 836098"/>
                <a:gd name="connsiteY124" fmla="*/ 1537040 h 1859983"/>
                <a:gd name="connsiteX125" fmla="*/ 273670 w 836098"/>
                <a:gd name="connsiteY125" fmla="*/ 1522525 h 1859983"/>
                <a:gd name="connsiteX126" fmla="*/ 277298 w 836098"/>
                <a:gd name="connsiteY126" fmla="*/ 1511640 h 1859983"/>
                <a:gd name="connsiteX127" fmla="*/ 273670 w 836098"/>
                <a:gd name="connsiteY127" fmla="*/ 1493497 h 1859983"/>
                <a:gd name="connsiteX128" fmla="*/ 241013 w 836098"/>
                <a:gd name="connsiteY128" fmla="*/ 1489868 h 1859983"/>
                <a:gd name="connsiteX129" fmla="*/ 219241 w 836098"/>
                <a:gd name="connsiteY129" fmla="*/ 1486240 h 1859983"/>
                <a:gd name="connsiteX130" fmla="*/ 211984 w 836098"/>
                <a:gd name="connsiteY130" fmla="*/ 1475354 h 1859983"/>
                <a:gd name="connsiteX131" fmla="*/ 201098 w 836098"/>
                <a:gd name="connsiteY131" fmla="*/ 1468097 h 1859983"/>
                <a:gd name="connsiteX132" fmla="*/ 190213 w 836098"/>
                <a:gd name="connsiteY132" fmla="*/ 1446325 h 1859983"/>
                <a:gd name="connsiteX133" fmla="*/ 179327 w 836098"/>
                <a:gd name="connsiteY133" fmla="*/ 1442697 h 1859983"/>
                <a:gd name="connsiteX134" fmla="*/ 164813 w 836098"/>
                <a:gd name="connsiteY134" fmla="*/ 1424554 h 1859983"/>
                <a:gd name="connsiteX135" fmla="*/ 157556 w 836098"/>
                <a:gd name="connsiteY135" fmla="*/ 1413668 h 1859983"/>
                <a:gd name="connsiteX136" fmla="*/ 143041 w 836098"/>
                <a:gd name="connsiteY136" fmla="*/ 1395525 h 1859983"/>
                <a:gd name="connsiteX137" fmla="*/ 139413 w 836098"/>
                <a:gd name="connsiteY137" fmla="*/ 1384640 h 1859983"/>
                <a:gd name="connsiteX138" fmla="*/ 132156 w 836098"/>
                <a:gd name="connsiteY138" fmla="*/ 1373754 h 1859983"/>
                <a:gd name="connsiteX139" fmla="*/ 117641 w 836098"/>
                <a:gd name="connsiteY139" fmla="*/ 1344725 h 1859983"/>
                <a:gd name="connsiteX140" fmla="*/ 106756 w 836098"/>
                <a:gd name="connsiteY140" fmla="*/ 1337468 h 1859983"/>
                <a:gd name="connsiteX141" fmla="*/ 99498 w 836098"/>
                <a:gd name="connsiteY141" fmla="*/ 1315697 h 1859983"/>
                <a:gd name="connsiteX142" fmla="*/ 92241 w 836098"/>
                <a:gd name="connsiteY142" fmla="*/ 1290297 h 1859983"/>
                <a:gd name="connsiteX143" fmla="*/ 84984 w 836098"/>
                <a:gd name="connsiteY143" fmla="*/ 1232240 h 1859983"/>
                <a:gd name="connsiteX144" fmla="*/ 81356 w 836098"/>
                <a:gd name="connsiteY144" fmla="*/ 1210468 h 1859983"/>
                <a:gd name="connsiteX145" fmla="*/ 74098 w 836098"/>
                <a:gd name="connsiteY145" fmla="*/ 1159668 h 1859983"/>
                <a:gd name="connsiteX146" fmla="*/ 66841 w 836098"/>
                <a:gd name="connsiteY146" fmla="*/ 1148783 h 1859983"/>
                <a:gd name="connsiteX147" fmla="*/ 59584 w 836098"/>
                <a:gd name="connsiteY147" fmla="*/ 1127011 h 1859983"/>
                <a:gd name="connsiteX148" fmla="*/ 55956 w 836098"/>
                <a:gd name="connsiteY148" fmla="*/ 1116125 h 1859983"/>
                <a:gd name="connsiteX149" fmla="*/ 48698 w 836098"/>
                <a:gd name="connsiteY149" fmla="*/ 1065325 h 1859983"/>
                <a:gd name="connsiteX150" fmla="*/ 45070 w 836098"/>
                <a:gd name="connsiteY150" fmla="*/ 1050811 h 1859983"/>
                <a:gd name="connsiteX151" fmla="*/ 37813 w 836098"/>
                <a:gd name="connsiteY151" fmla="*/ 1029040 h 1859983"/>
                <a:gd name="connsiteX152" fmla="*/ 34184 w 836098"/>
                <a:gd name="connsiteY152" fmla="*/ 1014525 h 1859983"/>
                <a:gd name="connsiteX153" fmla="*/ 26927 w 836098"/>
                <a:gd name="connsiteY153" fmla="*/ 989125 h 1859983"/>
                <a:gd name="connsiteX154" fmla="*/ 19670 w 836098"/>
                <a:gd name="connsiteY154" fmla="*/ 949211 h 1859983"/>
                <a:gd name="connsiteX155" fmla="*/ 16041 w 836098"/>
                <a:gd name="connsiteY155" fmla="*/ 934697 h 1859983"/>
                <a:gd name="connsiteX156" fmla="*/ 23298 w 836098"/>
                <a:gd name="connsiteY156" fmla="*/ 905668 h 1859983"/>
                <a:gd name="connsiteX157" fmla="*/ 30556 w 836098"/>
                <a:gd name="connsiteY157" fmla="*/ 898411 h 1859983"/>
                <a:gd name="connsiteX158" fmla="*/ 45070 w 836098"/>
                <a:gd name="connsiteY158" fmla="*/ 876640 h 1859983"/>
                <a:gd name="connsiteX159" fmla="*/ 52327 w 836098"/>
                <a:gd name="connsiteY159" fmla="*/ 865754 h 1859983"/>
                <a:gd name="connsiteX160" fmla="*/ 63213 w 836098"/>
                <a:gd name="connsiteY160" fmla="*/ 862125 h 1859983"/>
                <a:gd name="connsiteX161" fmla="*/ 81356 w 836098"/>
                <a:gd name="connsiteY161" fmla="*/ 843983 h 1859983"/>
                <a:gd name="connsiteX162" fmla="*/ 81469 w 836098"/>
                <a:gd name="connsiteY162" fmla="*/ 839106 h 1859983"/>
                <a:gd name="connsiteX163" fmla="*/ 95870 w 836098"/>
                <a:gd name="connsiteY163" fmla="*/ 825840 h 1859983"/>
                <a:gd name="connsiteX164" fmla="*/ 106756 w 836098"/>
                <a:gd name="connsiteY164" fmla="*/ 822211 h 1859983"/>
                <a:gd name="connsiteX165" fmla="*/ 117641 w 836098"/>
                <a:gd name="connsiteY165" fmla="*/ 807810 h 1859983"/>
                <a:gd name="connsiteX166" fmla="*/ 139413 w 836098"/>
                <a:gd name="connsiteY166" fmla="*/ 807697 h 1859983"/>
                <a:gd name="connsiteX167" fmla="*/ 150298 w 836098"/>
                <a:gd name="connsiteY167" fmla="*/ 804068 h 1859983"/>
                <a:gd name="connsiteX168" fmla="*/ 146670 w 836098"/>
                <a:gd name="connsiteY168" fmla="*/ 785925 h 1859983"/>
                <a:gd name="connsiteX169" fmla="*/ 124898 w 836098"/>
                <a:gd name="connsiteY169" fmla="*/ 771411 h 1859983"/>
                <a:gd name="connsiteX170" fmla="*/ 121270 w 836098"/>
                <a:gd name="connsiteY170" fmla="*/ 760525 h 1859983"/>
                <a:gd name="connsiteX171" fmla="*/ 110384 w 836098"/>
                <a:gd name="connsiteY171" fmla="*/ 756897 h 1859983"/>
                <a:gd name="connsiteX172" fmla="*/ 99498 w 836098"/>
                <a:gd name="connsiteY172" fmla="*/ 749640 h 1859983"/>
                <a:gd name="connsiteX173" fmla="*/ 92241 w 836098"/>
                <a:gd name="connsiteY173" fmla="*/ 738754 h 1859983"/>
                <a:gd name="connsiteX174" fmla="*/ 92241 w 836098"/>
                <a:gd name="connsiteY174" fmla="*/ 701108 h 1859983"/>
                <a:gd name="connsiteX175" fmla="*/ 99498 w 836098"/>
                <a:gd name="connsiteY175" fmla="*/ 684325 h 1859983"/>
                <a:gd name="connsiteX176" fmla="*/ 106983 w 836098"/>
                <a:gd name="connsiteY176" fmla="*/ 674687 h 1859983"/>
                <a:gd name="connsiteX177" fmla="*/ 128527 w 836098"/>
                <a:gd name="connsiteY177" fmla="*/ 655297 h 1859983"/>
                <a:gd name="connsiteX178" fmla="*/ 135784 w 836098"/>
                <a:gd name="connsiteY178" fmla="*/ 644411 h 1859983"/>
                <a:gd name="connsiteX179" fmla="*/ 139413 w 836098"/>
                <a:gd name="connsiteY179" fmla="*/ 633525 h 1859983"/>
                <a:gd name="connsiteX180" fmla="*/ 157556 w 836098"/>
                <a:gd name="connsiteY180" fmla="*/ 615383 h 1859983"/>
                <a:gd name="connsiteX181" fmla="*/ 164813 w 836098"/>
                <a:gd name="connsiteY181" fmla="*/ 608125 h 1859983"/>
                <a:gd name="connsiteX182" fmla="*/ 161184 w 836098"/>
                <a:gd name="connsiteY182" fmla="*/ 597240 h 1859983"/>
                <a:gd name="connsiteX183" fmla="*/ 153927 w 836098"/>
                <a:gd name="connsiteY183" fmla="*/ 586354 h 1859983"/>
                <a:gd name="connsiteX184" fmla="*/ 157556 w 836098"/>
                <a:gd name="connsiteY184" fmla="*/ 557325 h 1859983"/>
                <a:gd name="connsiteX185" fmla="*/ 172070 w 836098"/>
                <a:gd name="connsiteY185" fmla="*/ 535554 h 1859983"/>
                <a:gd name="connsiteX186" fmla="*/ 161184 w 836098"/>
                <a:gd name="connsiteY186" fmla="*/ 510154 h 1859983"/>
                <a:gd name="connsiteX187" fmla="*/ 150298 w 836098"/>
                <a:gd name="connsiteY187" fmla="*/ 506525 h 1859983"/>
                <a:gd name="connsiteX188" fmla="*/ 139413 w 836098"/>
                <a:gd name="connsiteY188" fmla="*/ 484754 h 1859983"/>
                <a:gd name="connsiteX189" fmla="*/ 128527 w 836098"/>
                <a:gd name="connsiteY189" fmla="*/ 441211 h 1859983"/>
                <a:gd name="connsiteX190" fmla="*/ 124898 w 836098"/>
                <a:gd name="connsiteY190" fmla="*/ 423068 h 1859983"/>
                <a:gd name="connsiteX191" fmla="*/ 117641 w 836098"/>
                <a:gd name="connsiteY191" fmla="*/ 401297 h 1859983"/>
                <a:gd name="connsiteX192" fmla="*/ 106756 w 836098"/>
                <a:gd name="connsiteY192" fmla="*/ 379525 h 1859983"/>
                <a:gd name="connsiteX193" fmla="*/ 99498 w 836098"/>
                <a:gd name="connsiteY193" fmla="*/ 372268 h 1859983"/>
                <a:gd name="connsiteX194" fmla="*/ 66841 w 836098"/>
                <a:gd name="connsiteY194" fmla="*/ 361383 h 1859983"/>
                <a:gd name="connsiteX195" fmla="*/ 45070 w 836098"/>
                <a:gd name="connsiteY195" fmla="*/ 354125 h 1859983"/>
                <a:gd name="connsiteX196" fmla="*/ 26927 w 836098"/>
                <a:gd name="connsiteY196" fmla="*/ 350497 h 1859983"/>
                <a:gd name="connsiteX197" fmla="*/ 5156 w 836098"/>
                <a:gd name="connsiteY197" fmla="*/ 343240 h 1859983"/>
                <a:gd name="connsiteX198" fmla="*/ 1641 w 836098"/>
                <a:gd name="connsiteY198" fmla="*/ 311943 h 1859983"/>
                <a:gd name="connsiteX199" fmla="*/ 26927 w 836098"/>
                <a:gd name="connsiteY199" fmla="*/ 308315 h 1859983"/>
                <a:gd name="connsiteX200" fmla="*/ 48698 w 836098"/>
                <a:gd name="connsiteY200" fmla="*/ 310583 h 1859983"/>
                <a:gd name="connsiteX201" fmla="*/ 59584 w 836098"/>
                <a:gd name="connsiteY201" fmla="*/ 306954 h 1859983"/>
                <a:gd name="connsiteX202" fmla="*/ 70470 w 836098"/>
                <a:gd name="connsiteY202" fmla="*/ 303325 h 1859983"/>
                <a:gd name="connsiteX203" fmla="*/ 77727 w 836098"/>
                <a:gd name="connsiteY203" fmla="*/ 292440 h 1859983"/>
                <a:gd name="connsiteX204" fmla="*/ 81356 w 836098"/>
                <a:gd name="connsiteY204" fmla="*/ 281554 h 1859983"/>
                <a:gd name="connsiteX205" fmla="*/ 82716 w 836098"/>
                <a:gd name="connsiteY205" fmla="*/ 264772 h 1859983"/>
                <a:gd name="connsiteX206" fmla="*/ 89973 w 836098"/>
                <a:gd name="connsiteY206" fmla="*/ 256268 h 1859983"/>
                <a:gd name="connsiteX207" fmla="*/ 106756 w 836098"/>
                <a:gd name="connsiteY207" fmla="*/ 256154 h 1859983"/>
                <a:gd name="connsiteX208" fmla="*/ 114013 w 836098"/>
                <a:gd name="connsiteY208" fmla="*/ 234383 h 1859983"/>
                <a:gd name="connsiteX209" fmla="*/ 121270 w 836098"/>
                <a:gd name="connsiteY209" fmla="*/ 212611 h 1859983"/>
                <a:gd name="connsiteX210" fmla="*/ 124898 w 836098"/>
                <a:gd name="connsiteY210" fmla="*/ 201725 h 1859983"/>
                <a:gd name="connsiteX211" fmla="*/ 129775 w 836098"/>
                <a:gd name="connsiteY211" fmla="*/ 187324 h 1859983"/>
                <a:gd name="connsiteX212" fmla="*/ 142021 w 836098"/>
                <a:gd name="connsiteY212" fmla="*/ 168387 h 1859983"/>
                <a:gd name="connsiteX213" fmla="*/ 160051 w 836098"/>
                <a:gd name="connsiteY213" fmla="*/ 169635 h 1859983"/>
                <a:gd name="connsiteX214" fmla="*/ 175698 w 836098"/>
                <a:gd name="connsiteY214" fmla="*/ 183583 h 1859983"/>
                <a:gd name="connsiteX215" fmla="*/ 192707 w 836098"/>
                <a:gd name="connsiteY215" fmla="*/ 169181 h 1859983"/>
                <a:gd name="connsiteX216" fmla="*/ 199964 w 836098"/>
                <a:gd name="connsiteY216" fmla="*/ 158296 h 1859983"/>
                <a:gd name="connsiteX217" fmla="*/ 211984 w 836098"/>
                <a:gd name="connsiteY217" fmla="*/ 143668 h 1859983"/>
                <a:gd name="connsiteX218" fmla="*/ 208356 w 836098"/>
                <a:gd name="connsiteY218" fmla="*/ 118268 h 1859983"/>
                <a:gd name="connsiteX219" fmla="*/ 201098 w 836098"/>
                <a:gd name="connsiteY219" fmla="*/ 96497 h 1859983"/>
                <a:gd name="connsiteX220" fmla="*/ 193841 w 836098"/>
                <a:gd name="connsiteY220" fmla="*/ 74725 h 1859983"/>
                <a:gd name="connsiteX221" fmla="*/ 190213 w 836098"/>
                <a:gd name="connsiteY221" fmla="*/ 63840 h 1859983"/>
                <a:gd name="connsiteX222" fmla="*/ 175698 w 836098"/>
                <a:gd name="connsiteY222" fmla="*/ 42068 h 1859983"/>
                <a:gd name="connsiteX223" fmla="*/ 169802 w 836098"/>
                <a:gd name="connsiteY223" fmla="*/ 12018 h 1859983"/>
                <a:gd name="connsiteX224" fmla="*/ 201098 w 836098"/>
                <a:gd name="connsiteY224" fmla="*/ 0 h 1859983"/>
                <a:gd name="connsiteX225" fmla="*/ 259156 w 836098"/>
                <a:gd name="connsiteY225" fmla="*/ 27554 h 1859983"/>
                <a:gd name="connsiteX226" fmla="*/ 243620 w 836098"/>
                <a:gd name="connsiteY226" fmla="*/ 3629 h 1859983"/>
                <a:gd name="connsiteX0" fmla="*/ 243620 w 836098"/>
                <a:gd name="connsiteY0" fmla="*/ 3629 h 1859983"/>
                <a:gd name="connsiteX1" fmla="*/ 277298 w 836098"/>
                <a:gd name="connsiteY1" fmla="*/ 23925 h 1859983"/>
                <a:gd name="connsiteX2" fmla="*/ 302698 w 836098"/>
                <a:gd name="connsiteY2" fmla="*/ 27554 h 1859983"/>
                <a:gd name="connsiteX3" fmla="*/ 299070 w 836098"/>
                <a:gd name="connsiteY3" fmla="*/ 38440 h 1859983"/>
                <a:gd name="connsiteX4" fmla="*/ 291813 w 836098"/>
                <a:gd name="connsiteY4" fmla="*/ 49325 h 1859983"/>
                <a:gd name="connsiteX5" fmla="*/ 295441 w 836098"/>
                <a:gd name="connsiteY5" fmla="*/ 63840 h 1859983"/>
                <a:gd name="connsiteX6" fmla="*/ 306327 w 836098"/>
                <a:gd name="connsiteY6" fmla="*/ 67468 h 1859983"/>
                <a:gd name="connsiteX7" fmla="*/ 309956 w 836098"/>
                <a:gd name="connsiteY7" fmla="*/ 96497 h 1859983"/>
                <a:gd name="connsiteX8" fmla="*/ 313584 w 836098"/>
                <a:gd name="connsiteY8" fmla="*/ 107383 h 1859983"/>
                <a:gd name="connsiteX9" fmla="*/ 309956 w 836098"/>
                <a:gd name="connsiteY9" fmla="*/ 118268 h 1859983"/>
                <a:gd name="connsiteX10" fmla="*/ 317213 w 836098"/>
                <a:gd name="connsiteY10" fmla="*/ 147297 h 1859983"/>
                <a:gd name="connsiteX11" fmla="*/ 324470 w 836098"/>
                <a:gd name="connsiteY11" fmla="*/ 194468 h 1859983"/>
                <a:gd name="connsiteX12" fmla="*/ 320841 w 836098"/>
                <a:gd name="connsiteY12" fmla="*/ 212611 h 1859983"/>
                <a:gd name="connsiteX13" fmla="*/ 306327 w 836098"/>
                <a:gd name="connsiteY13" fmla="*/ 234383 h 1859983"/>
                <a:gd name="connsiteX14" fmla="*/ 302698 w 836098"/>
                <a:gd name="connsiteY14" fmla="*/ 245268 h 1859983"/>
                <a:gd name="connsiteX15" fmla="*/ 320841 w 836098"/>
                <a:gd name="connsiteY15" fmla="*/ 299697 h 1859983"/>
                <a:gd name="connsiteX16" fmla="*/ 324470 w 836098"/>
                <a:gd name="connsiteY16" fmla="*/ 310583 h 1859983"/>
                <a:gd name="connsiteX17" fmla="*/ 357127 w 836098"/>
                <a:gd name="connsiteY17" fmla="*/ 328725 h 1859983"/>
                <a:gd name="connsiteX18" fmla="*/ 368013 w 836098"/>
                <a:gd name="connsiteY18" fmla="*/ 335983 h 1859983"/>
                <a:gd name="connsiteX19" fmla="*/ 386156 w 836098"/>
                <a:gd name="connsiteY19" fmla="*/ 354125 h 1859983"/>
                <a:gd name="connsiteX20" fmla="*/ 397041 w 836098"/>
                <a:gd name="connsiteY20" fmla="*/ 357754 h 1859983"/>
                <a:gd name="connsiteX21" fmla="*/ 400670 w 836098"/>
                <a:gd name="connsiteY21" fmla="*/ 368640 h 1859983"/>
                <a:gd name="connsiteX22" fmla="*/ 422441 w 836098"/>
                <a:gd name="connsiteY22" fmla="*/ 383154 h 1859983"/>
                <a:gd name="connsiteX23" fmla="*/ 426070 w 836098"/>
                <a:gd name="connsiteY23" fmla="*/ 394040 h 1859983"/>
                <a:gd name="connsiteX24" fmla="*/ 444213 w 836098"/>
                <a:gd name="connsiteY24" fmla="*/ 412183 h 1859983"/>
                <a:gd name="connsiteX25" fmla="*/ 451470 w 836098"/>
                <a:gd name="connsiteY25" fmla="*/ 426697 h 1859983"/>
                <a:gd name="connsiteX26" fmla="*/ 473241 w 836098"/>
                <a:gd name="connsiteY26" fmla="*/ 430325 h 1859983"/>
                <a:gd name="connsiteX27" fmla="*/ 516784 w 836098"/>
                <a:gd name="connsiteY27" fmla="*/ 441211 h 1859983"/>
                <a:gd name="connsiteX28" fmla="*/ 538556 w 836098"/>
                <a:gd name="connsiteY28" fmla="*/ 455725 h 1859983"/>
                <a:gd name="connsiteX29" fmla="*/ 553070 w 836098"/>
                <a:gd name="connsiteY29" fmla="*/ 459354 h 1859983"/>
                <a:gd name="connsiteX30" fmla="*/ 563956 w 836098"/>
                <a:gd name="connsiteY30" fmla="*/ 462983 h 1859983"/>
                <a:gd name="connsiteX31" fmla="*/ 622013 w 836098"/>
                <a:gd name="connsiteY31" fmla="*/ 466611 h 1859983"/>
                <a:gd name="connsiteX32" fmla="*/ 636527 w 836098"/>
                <a:gd name="connsiteY32" fmla="*/ 510154 h 1859983"/>
                <a:gd name="connsiteX33" fmla="*/ 647413 w 836098"/>
                <a:gd name="connsiteY33" fmla="*/ 513783 h 1859983"/>
                <a:gd name="connsiteX34" fmla="*/ 658298 w 836098"/>
                <a:gd name="connsiteY34" fmla="*/ 535554 h 1859983"/>
                <a:gd name="connsiteX35" fmla="*/ 654670 w 836098"/>
                <a:gd name="connsiteY35" fmla="*/ 553697 h 1859983"/>
                <a:gd name="connsiteX36" fmla="*/ 647413 w 836098"/>
                <a:gd name="connsiteY36" fmla="*/ 564583 h 1859983"/>
                <a:gd name="connsiteX37" fmla="*/ 651041 w 836098"/>
                <a:gd name="connsiteY37" fmla="*/ 575468 h 1859983"/>
                <a:gd name="connsiteX38" fmla="*/ 661927 w 836098"/>
                <a:gd name="connsiteY38" fmla="*/ 582725 h 1859983"/>
                <a:gd name="connsiteX39" fmla="*/ 665556 w 836098"/>
                <a:gd name="connsiteY39" fmla="*/ 615383 h 1859983"/>
                <a:gd name="connsiteX40" fmla="*/ 680070 w 836098"/>
                <a:gd name="connsiteY40" fmla="*/ 619011 h 1859983"/>
                <a:gd name="connsiteX41" fmla="*/ 690956 w 836098"/>
                <a:gd name="connsiteY41" fmla="*/ 622640 h 1859983"/>
                <a:gd name="connsiteX42" fmla="*/ 690956 w 836098"/>
                <a:gd name="connsiteY42" fmla="*/ 655297 h 1859983"/>
                <a:gd name="connsiteX43" fmla="*/ 683698 w 836098"/>
                <a:gd name="connsiteY43" fmla="*/ 662554 h 1859983"/>
                <a:gd name="connsiteX44" fmla="*/ 680070 w 836098"/>
                <a:gd name="connsiteY44" fmla="*/ 673440 h 1859983"/>
                <a:gd name="connsiteX45" fmla="*/ 687327 w 836098"/>
                <a:gd name="connsiteY45" fmla="*/ 695211 h 1859983"/>
                <a:gd name="connsiteX46" fmla="*/ 683698 w 836098"/>
                <a:gd name="connsiteY46" fmla="*/ 742383 h 1859983"/>
                <a:gd name="connsiteX47" fmla="*/ 680070 w 836098"/>
                <a:gd name="connsiteY47" fmla="*/ 753268 h 1859983"/>
                <a:gd name="connsiteX48" fmla="*/ 672813 w 836098"/>
                <a:gd name="connsiteY48" fmla="*/ 796811 h 1859983"/>
                <a:gd name="connsiteX49" fmla="*/ 683698 w 836098"/>
                <a:gd name="connsiteY49" fmla="*/ 804068 h 1859983"/>
                <a:gd name="connsiteX50" fmla="*/ 701841 w 836098"/>
                <a:gd name="connsiteY50" fmla="*/ 807697 h 1859983"/>
                <a:gd name="connsiteX51" fmla="*/ 709098 w 836098"/>
                <a:gd name="connsiteY51" fmla="*/ 818583 h 1859983"/>
                <a:gd name="connsiteX52" fmla="*/ 719984 w 836098"/>
                <a:gd name="connsiteY52" fmla="*/ 843983 h 1859983"/>
                <a:gd name="connsiteX53" fmla="*/ 741756 w 836098"/>
                <a:gd name="connsiteY53" fmla="*/ 858497 h 1859983"/>
                <a:gd name="connsiteX54" fmla="*/ 778041 w 836098"/>
                <a:gd name="connsiteY54" fmla="*/ 858497 h 1859983"/>
                <a:gd name="connsiteX55" fmla="*/ 785298 w 836098"/>
                <a:gd name="connsiteY55" fmla="*/ 869383 h 1859983"/>
                <a:gd name="connsiteX56" fmla="*/ 807070 w 836098"/>
                <a:gd name="connsiteY56" fmla="*/ 873011 h 1859983"/>
                <a:gd name="connsiteX57" fmla="*/ 814327 w 836098"/>
                <a:gd name="connsiteY57" fmla="*/ 894783 h 1859983"/>
                <a:gd name="connsiteX58" fmla="*/ 836098 w 836098"/>
                <a:gd name="connsiteY58" fmla="*/ 902040 h 1859983"/>
                <a:gd name="connsiteX59" fmla="*/ 832470 w 836098"/>
                <a:gd name="connsiteY59" fmla="*/ 931068 h 1859983"/>
                <a:gd name="connsiteX60" fmla="*/ 803441 w 836098"/>
                <a:gd name="connsiteY60" fmla="*/ 941954 h 1859983"/>
                <a:gd name="connsiteX61" fmla="*/ 788927 w 836098"/>
                <a:gd name="connsiteY61" fmla="*/ 963725 h 1859983"/>
                <a:gd name="connsiteX62" fmla="*/ 781670 w 836098"/>
                <a:gd name="connsiteY62" fmla="*/ 970983 h 1859983"/>
                <a:gd name="connsiteX63" fmla="*/ 763527 w 836098"/>
                <a:gd name="connsiteY63" fmla="*/ 989125 h 1859983"/>
                <a:gd name="connsiteX64" fmla="*/ 756270 w 836098"/>
                <a:gd name="connsiteY64" fmla="*/ 1043554 h 1859983"/>
                <a:gd name="connsiteX65" fmla="*/ 759898 w 836098"/>
                <a:gd name="connsiteY65" fmla="*/ 1054440 h 1859983"/>
                <a:gd name="connsiteX66" fmla="*/ 774413 w 836098"/>
                <a:gd name="connsiteY66" fmla="*/ 1072583 h 1859983"/>
                <a:gd name="connsiteX67" fmla="*/ 781670 w 836098"/>
                <a:gd name="connsiteY67" fmla="*/ 1094354 h 1859983"/>
                <a:gd name="connsiteX68" fmla="*/ 785298 w 836098"/>
                <a:gd name="connsiteY68" fmla="*/ 1105240 h 1859983"/>
                <a:gd name="connsiteX69" fmla="*/ 774413 w 836098"/>
                <a:gd name="connsiteY69" fmla="*/ 1108868 h 1859983"/>
                <a:gd name="connsiteX70" fmla="*/ 767156 w 836098"/>
                <a:gd name="connsiteY70" fmla="*/ 1119754 h 1859983"/>
                <a:gd name="connsiteX71" fmla="*/ 759898 w 836098"/>
                <a:gd name="connsiteY71" fmla="*/ 1145154 h 1859983"/>
                <a:gd name="connsiteX72" fmla="*/ 752641 w 836098"/>
                <a:gd name="connsiteY72" fmla="*/ 1156040 h 1859983"/>
                <a:gd name="connsiteX73" fmla="*/ 741756 w 836098"/>
                <a:gd name="connsiteY73" fmla="*/ 1221354 h 1859983"/>
                <a:gd name="connsiteX74" fmla="*/ 723613 w 836098"/>
                <a:gd name="connsiteY74" fmla="*/ 1257640 h 1859983"/>
                <a:gd name="connsiteX75" fmla="*/ 683698 w 836098"/>
                <a:gd name="connsiteY75" fmla="*/ 1261268 h 1859983"/>
                <a:gd name="connsiteX76" fmla="*/ 665556 w 836098"/>
                <a:gd name="connsiteY76" fmla="*/ 1293925 h 1859983"/>
                <a:gd name="connsiteX77" fmla="*/ 658298 w 836098"/>
                <a:gd name="connsiteY77" fmla="*/ 1348354 h 1859983"/>
                <a:gd name="connsiteX78" fmla="*/ 651041 w 836098"/>
                <a:gd name="connsiteY78" fmla="*/ 1370125 h 1859983"/>
                <a:gd name="connsiteX79" fmla="*/ 643784 w 836098"/>
                <a:gd name="connsiteY79" fmla="*/ 1381011 h 1859983"/>
                <a:gd name="connsiteX80" fmla="*/ 636527 w 836098"/>
                <a:gd name="connsiteY80" fmla="*/ 1402783 h 1859983"/>
                <a:gd name="connsiteX81" fmla="*/ 632898 w 836098"/>
                <a:gd name="connsiteY81" fmla="*/ 1417297 h 1859983"/>
                <a:gd name="connsiteX82" fmla="*/ 614756 w 836098"/>
                <a:gd name="connsiteY82" fmla="*/ 1439068 h 1859983"/>
                <a:gd name="connsiteX83" fmla="*/ 596613 w 836098"/>
                <a:gd name="connsiteY83" fmla="*/ 1468097 h 1859983"/>
                <a:gd name="connsiteX84" fmla="*/ 589356 w 836098"/>
                <a:gd name="connsiteY84" fmla="*/ 1478983 h 1859983"/>
                <a:gd name="connsiteX85" fmla="*/ 582098 w 836098"/>
                <a:gd name="connsiteY85" fmla="*/ 1486240 h 1859983"/>
                <a:gd name="connsiteX86" fmla="*/ 578470 w 836098"/>
                <a:gd name="connsiteY86" fmla="*/ 1504383 h 1859983"/>
                <a:gd name="connsiteX87" fmla="*/ 574841 w 836098"/>
                <a:gd name="connsiteY87" fmla="*/ 1515268 h 1859983"/>
                <a:gd name="connsiteX88" fmla="*/ 571213 w 836098"/>
                <a:gd name="connsiteY88" fmla="*/ 1533411 h 1859983"/>
                <a:gd name="connsiteX89" fmla="*/ 556698 w 836098"/>
                <a:gd name="connsiteY89" fmla="*/ 1555183 h 1859983"/>
                <a:gd name="connsiteX90" fmla="*/ 556698 w 836098"/>
                <a:gd name="connsiteY90" fmla="*/ 1576954 h 1859983"/>
                <a:gd name="connsiteX91" fmla="*/ 567584 w 836098"/>
                <a:gd name="connsiteY91" fmla="*/ 1580583 h 1859983"/>
                <a:gd name="connsiteX92" fmla="*/ 567584 w 836098"/>
                <a:gd name="connsiteY92" fmla="*/ 1620497 h 1859983"/>
                <a:gd name="connsiteX93" fmla="*/ 563956 w 836098"/>
                <a:gd name="connsiteY93" fmla="*/ 1635011 h 1859983"/>
                <a:gd name="connsiteX94" fmla="*/ 556698 w 836098"/>
                <a:gd name="connsiteY94" fmla="*/ 1642268 h 1859983"/>
                <a:gd name="connsiteX95" fmla="*/ 542184 w 836098"/>
                <a:gd name="connsiteY95" fmla="*/ 1664040 h 1859983"/>
                <a:gd name="connsiteX96" fmla="*/ 538556 w 836098"/>
                <a:gd name="connsiteY96" fmla="*/ 1674925 h 1859983"/>
                <a:gd name="connsiteX97" fmla="*/ 516784 w 836098"/>
                <a:gd name="connsiteY97" fmla="*/ 1682183 h 1859983"/>
                <a:gd name="connsiteX98" fmla="*/ 484127 w 836098"/>
                <a:gd name="connsiteY98" fmla="*/ 1689440 h 1859983"/>
                <a:gd name="connsiteX99" fmla="*/ 455098 w 836098"/>
                <a:gd name="connsiteY99" fmla="*/ 1711211 h 1859983"/>
                <a:gd name="connsiteX100" fmla="*/ 429698 w 836098"/>
                <a:gd name="connsiteY100" fmla="*/ 1740240 h 1859983"/>
                <a:gd name="connsiteX101" fmla="*/ 397041 w 836098"/>
                <a:gd name="connsiteY101" fmla="*/ 1751125 h 1859983"/>
                <a:gd name="connsiteX102" fmla="*/ 386156 w 836098"/>
                <a:gd name="connsiteY102" fmla="*/ 1754754 h 1859983"/>
                <a:gd name="connsiteX103" fmla="*/ 357127 w 836098"/>
                <a:gd name="connsiteY103" fmla="*/ 1783783 h 1859983"/>
                <a:gd name="connsiteX104" fmla="*/ 346241 w 836098"/>
                <a:gd name="connsiteY104" fmla="*/ 1794668 h 1859983"/>
                <a:gd name="connsiteX105" fmla="*/ 320841 w 836098"/>
                <a:gd name="connsiteY105" fmla="*/ 1823697 h 1859983"/>
                <a:gd name="connsiteX106" fmla="*/ 317213 w 836098"/>
                <a:gd name="connsiteY106" fmla="*/ 1834583 h 1859983"/>
                <a:gd name="connsiteX107" fmla="*/ 309956 w 836098"/>
                <a:gd name="connsiteY107" fmla="*/ 1845468 h 1859983"/>
                <a:gd name="connsiteX108" fmla="*/ 306327 w 836098"/>
                <a:gd name="connsiteY108" fmla="*/ 1859983 h 1859983"/>
                <a:gd name="connsiteX109" fmla="*/ 299070 w 836098"/>
                <a:gd name="connsiteY109" fmla="*/ 1852725 h 1859983"/>
                <a:gd name="connsiteX110" fmla="*/ 291813 w 836098"/>
                <a:gd name="connsiteY110" fmla="*/ 1830954 h 1859983"/>
                <a:gd name="connsiteX111" fmla="*/ 277298 w 836098"/>
                <a:gd name="connsiteY111" fmla="*/ 1812811 h 1859983"/>
                <a:gd name="connsiteX112" fmla="*/ 273670 w 836098"/>
                <a:gd name="connsiteY112" fmla="*/ 1801925 h 1859983"/>
                <a:gd name="connsiteX113" fmla="*/ 262784 w 836098"/>
                <a:gd name="connsiteY113" fmla="*/ 1780154 h 1859983"/>
                <a:gd name="connsiteX114" fmla="*/ 259156 w 836098"/>
                <a:gd name="connsiteY114" fmla="*/ 1747497 h 1859983"/>
                <a:gd name="connsiteX115" fmla="*/ 241013 w 836098"/>
                <a:gd name="connsiteY115" fmla="*/ 1653154 h 1859983"/>
                <a:gd name="connsiteX116" fmla="*/ 230127 w 836098"/>
                <a:gd name="connsiteY116" fmla="*/ 1645897 h 1859983"/>
                <a:gd name="connsiteX117" fmla="*/ 211984 w 836098"/>
                <a:gd name="connsiteY117" fmla="*/ 1627754 h 1859983"/>
                <a:gd name="connsiteX118" fmla="*/ 193841 w 836098"/>
                <a:gd name="connsiteY118" fmla="*/ 1609611 h 1859983"/>
                <a:gd name="connsiteX119" fmla="*/ 190213 w 836098"/>
                <a:gd name="connsiteY119" fmla="*/ 1598725 h 1859983"/>
                <a:gd name="connsiteX120" fmla="*/ 179327 w 836098"/>
                <a:gd name="connsiteY120" fmla="*/ 1591468 h 1859983"/>
                <a:gd name="connsiteX121" fmla="*/ 211984 w 836098"/>
                <a:gd name="connsiteY121" fmla="*/ 1573325 h 1859983"/>
                <a:gd name="connsiteX122" fmla="*/ 226498 w 836098"/>
                <a:gd name="connsiteY122" fmla="*/ 1551554 h 1859983"/>
                <a:gd name="connsiteX123" fmla="*/ 233756 w 836098"/>
                <a:gd name="connsiteY123" fmla="*/ 1544297 h 1859983"/>
                <a:gd name="connsiteX124" fmla="*/ 255527 w 836098"/>
                <a:gd name="connsiteY124" fmla="*/ 1537040 h 1859983"/>
                <a:gd name="connsiteX125" fmla="*/ 273670 w 836098"/>
                <a:gd name="connsiteY125" fmla="*/ 1522525 h 1859983"/>
                <a:gd name="connsiteX126" fmla="*/ 277298 w 836098"/>
                <a:gd name="connsiteY126" fmla="*/ 1511640 h 1859983"/>
                <a:gd name="connsiteX127" fmla="*/ 273670 w 836098"/>
                <a:gd name="connsiteY127" fmla="*/ 1493497 h 1859983"/>
                <a:gd name="connsiteX128" fmla="*/ 241013 w 836098"/>
                <a:gd name="connsiteY128" fmla="*/ 1489868 h 1859983"/>
                <a:gd name="connsiteX129" fmla="*/ 219241 w 836098"/>
                <a:gd name="connsiteY129" fmla="*/ 1486240 h 1859983"/>
                <a:gd name="connsiteX130" fmla="*/ 211984 w 836098"/>
                <a:gd name="connsiteY130" fmla="*/ 1475354 h 1859983"/>
                <a:gd name="connsiteX131" fmla="*/ 201098 w 836098"/>
                <a:gd name="connsiteY131" fmla="*/ 1468097 h 1859983"/>
                <a:gd name="connsiteX132" fmla="*/ 190213 w 836098"/>
                <a:gd name="connsiteY132" fmla="*/ 1446325 h 1859983"/>
                <a:gd name="connsiteX133" fmla="*/ 179327 w 836098"/>
                <a:gd name="connsiteY133" fmla="*/ 1442697 h 1859983"/>
                <a:gd name="connsiteX134" fmla="*/ 164813 w 836098"/>
                <a:gd name="connsiteY134" fmla="*/ 1424554 h 1859983"/>
                <a:gd name="connsiteX135" fmla="*/ 157556 w 836098"/>
                <a:gd name="connsiteY135" fmla="*/ 1413668 h 1859983"/>
                <a:gd name="connsiteX136" fmla="*/ 143041 w 836098"/>
                <a:gd name="connsiteY136" fmla="*/ 1395525 h 1859983"/>
                <a:gd name="connsiteX137" fmla="*/ 139413 w 836098"/>
                <a:gd name="connsiteY137" fmla="*/ 1384640 h 1859983"/>
                <a:gd name="connsiteX138" fmla="*/ 132156 w 836098"/>
                <a:gd name="connsiteY138" fmla="*/ 1373754 h 1859983"/>
                <a:gd name="connsiteX139" fmla="*/ 117641 w 836098"/>
                <a:gd name="connsiteY139" fmla="*/ 1344725 h 1859983"/>
                <a:gd name="connsiteX140" fmla="*/ 106756 w 836098"/>
                <a:gd name="connsiteY140" fmla="*/ 1337468 h 1859983"/>
                <a:gd name="connsiteX141" fmla="*/ 99498 w 836098"/>
                <a:gd name="connsiteY141" fmla="*/ 1315697 h 1859983"/>
                <a:gd name="connsiteX142" fmla="*/ 92241 w 836098"/>
                <a:gd name="connsiteY142" fmla="*/ 1290297 h 1859983"/>
                <a:gd name="connsiteX143" fmla="*/ 84984 w 836098"/>
                <a:gd name="connsiteY143" fmla="*/ 1232240 h 1859983"/>
                <a:gd name="connsiteX144" fmla="*/ 81356 w 836098"/>
                <a:gd name="connsiteY144" fmla="*/ 1210468 h 1859983"/>
                <a:gd name="connsiteX145" fmla="*/ 74098 w 836098"/>
                <a:gd name="connsiteY145" fmla="*/ 1159668 h 1859983"/>
                <a:gd name="connsiteX146" fmla="*/ 66841 w 836098"/>
                <a:gd name="connsiteY146" fmla="*/ 1148783 h 1859983"/>
                <a:gd name="connsiteX147" fmla="*/ 59584 w 836098"/>
                <a:gd name="connsiteY147" fmla="*/ 1127011 h 1859983"/>
                <a:gd name="connsiteX148" fmla="*/ 55956 w 836098"/>
                <a:gd name="connsiteY148" fmla="*/ 1116125 h 1859983"/>
                <a:gd name="connsiteX149" fmla="*/ 48698 w 836098"/>
                <a:gd name="connsiteY149" fmla="*/ 1065325 h 1859983"/>
                <a:gd name="connsiteX150" fmla="*/ 45070 w 836098"/>
                <a:gd name="connsiteY150" fmla="*/ 1050811 h 1859983"/>
                <a:gd name="connsiteX151" fmla="*/ 37813 w 836098"/>
                <a:gd name="connsiteY151" fmla="*/ 1029040 h 1859983"/>
                <a:gd name="connsiteX152" fmla="*/ 34184 w 836098"/>
                <a:gd name="connsiteY152" fmla="*/ 1014525 h 1859983"/>
                <a:gd name="connsiteX153" fmla="*/ 26927 w 836098"/>
                <a:gd name="connsiteY153" fmla="*/ 989125 h 1859983"/>
                <a:gd name="connsiteX154" fmla="*/ 19670 w 836098"/>
                <a:gd name="connsiteY154" fmla="*/ 949211 h 1859983"/>
                <a:gd name="connsiteX155" fmla="*/ 16041 w 836098"/>
                <a:gd name="connsiteY155" fmla="*/ 934697 h 1859983"/>
                <a:gd name="connsiteX156" fmla="*/ 23298 w 836098"/>
                <a:gd name="connsiteY156" fmla="*/ 905668 h 1859983"/>
                <a:gd name="connsiteX157" fmla="*/ 25794 w 836098"/>
                <a:gd name="connsiteY157" fmla="*/ 888886 h 1859983"/>
                <a:gd name="connsiteX158" fmla="*/ 45070 w 836098"/>
                <a:gd name="connsiteY158" fmla="*/ 876640 h 1859983"/>
                <a:gd name="connsiteX159" fmla="*/ 52327 w 836098"/>
                <a:gd name="connsiteY159" fmla="*/ 865754 h 1859983"/>
                <a:gd name="connsiteX160" fmla="*/ 63213 w 836098"/>
                <a:gd name="connsiteY160" fmla="*/ 862125 h 1859983"/>
                <a:gd name="connsiteX161" fmla="*/ 81356 w 836098"/>
                <a:gd name="connsiteY161" fmla="*/ 843983 h 1859983"/>
                <a:gd name="connsiteX162" fmla="*/ 81469 w 836098"/>
                <a:gd name="connsiteY162" fmla="*/ 839106 h 1859983"/>
                <a:gd name="connsiteX163" fmla="*/ 95870 w 836098"/>
                <a:gd name="connsiteY163" fmla="*/ 825840 h 1859983"/>
                <a:gd name="connsiteX164" fmla="*/ 106756 w 836098"/>
                <a:gd name="connsiteY164" fmla="*/ 822211 h 1859983"/>
                <a:gd name="connsiteX165" fmla="*/ 117641 w 836098"/>
                <a:gd name="connsiteY165" fmla="*/ 807810 h 1859983"/>
                <a:gd name="connsiteX166" fmla="*/ 139413 w 836098"/>
                <a:gd name="connsiteY166" fmla="*/ 807697 h 1859983"/>
                <a:gd name="connsiteX167" fmla="*/ 150298 w 836098"/>
                <a:gd name="connsiteY167" fmla="*/ 804068 h 1859983"/>
                <a:gd name="connsiteX168" fmla="*/ 146670 w 836098"/>
                <a:gd name="connsiteY168" fmla="*/ 785925 h 1859983"/>
                <a:gd name="connsiteX169" fmla="*/ 124898 w 836098"/>
                <a:gd name="connsiteY169" fmla="*/ 771411 h 1859983"/>
                <a:gd name="connsiteX170" fmla="*/ 121270 w 836098"/>
                <a:gd name="connsiteY170" fmla="*/ 760525 h 1859983"/>
                <a:gd name="connsiteX171" fmla="*/ 110384 w 836098"/>
                <a:gd name="connsiteY171" fmla="*/ 756897 h 1859983"/>
                <a:gd name="connsiteX172" fmla="*/ 99498 w 836098"/>
                <a:gd name="connsiteY172" fmla="*/ 749640 h 1859983"/>
                <a:gd name="connsiteX173" fmla="*/ 92241 w 836098"/>
                <a:gd name="connsiteY173" fmla="*/ 738754 h 1859983"/>
                <a:gd name="connsiteX174" fmla="*/ 92241 w 836098"/>
                <a:gd name="connsiteY174" fmla="*/ 701108 h 1859983"/>
                <a:gd name="connsiteX175" fmla="*/ 99498 w 836098"/>
                <a:gd name="connsiteY175" fmla="*/ 684325 h 1859983"/>
                <a:gd name="connsiteX176" fmla="*/ 106983 w 836098"/>
                <a:gd name="connsiteY176" fmla="*/ 674687 h 1859983"/>
                <a:gd name="connsiteX177" fmla="*/ 128527 w 836098"/>
                <a:gd name="connsiteY177" fmla="*/ 655297 h 1859983"/>
                <a:gd name="connsiteX178" fmla="*/ 135784 w 836098"/>
                <a:gd name="connsiteY178" fmla="*/ 644411 h 1859983"/>
                <a:gd name="connsiteX179" fmla="*/ 139413 w 836098"/>
                <a:gd name="connsiteY179" fmla="*/ 633525 h 1859983"/>
                <a:gd name="connsiteX180" fmla="*/ 157556 w 836098"/>
                <a:gd name="connsiteY180" fmla="*/ 615383 h 1859983"/>
                <a:gd name="connsiteX181" fmla="*/ 164813 w 836098"/>
                <a:gd name="connsiteY181" fmla="*/ 608125 h 1859983"/>
                <a:gd name="connsiteX182" fmla="*/ 161184 w 836098"/>
                <a:gd name="connsiteY182" fmla="*/ 597240 h 1859983"/>
                <a:gd name="connsiteX183" fmla="*/ 153927 w 836098"/>
                <a:gd name="connsiteY183" fmla="*/ 586354 h 1859983"/>
                <a:gd name="connsiteX184" fmla="*/ 157556 w 836098"/>
                <a:gd name="connsiteY184" fmla="*/ 557325 h 1859983"/>
                <a:gd name="connsiteX185" fmla="*/ 172070 w 836098"/>
                <a:gd name="connsiteY185" fmla="*/ 535554 h 1859983"/>
                <a:gd name="connsiteX186" fmla="*/ 161184 w 836098"/>
                <a:gd name="connsiteY186" fmla="*/ 510154 h 1859983"/>
                <a:gd name="connsiteX187" fmla="*/ 150298 w 836098"/>
                <a:gd name="connsiteY187" fmla="*/ 506525 h 1859983"/>
                <a:gd name="connsiteX188" fmla="*/ 139413 w 836098"/>
                <a:gd name="connsiteY188" fmla="*/ 484754 h 1859983"/>
                <a:gd name="connsiteX189" fmla="*/ 128527 w 836098"/>
                <a:gd name="connsiteY189" fmla="*/ 441211 h 1859983"/>
                <a:gd name="connsiteX190" fmla="*/ 124898 w 836098"/>
                <a:gd name="connsiteY190" fmla="*/ 423068 h 1859983"/>
                <a:gd name="connsiteX191" fmla="*/ 117641 w 836098"/>
                <a:gd name="connsiteY191" fmla="*/ 401297 h 1859983"/>
                <a:gd name="connsiteX192" fmla="*/ 106756 w 836098"/>
                <a:gd name="connsiteY192" fmla="*/ 379525 h 1859983"/>
                <a:gd name="connsiteX193" fmla="*/ 99498 w 836098"/>
                <a:gd name="connsiteY193" fmla="*/ 372268 h 1859983"/>
                <a:gd name="connsiteX194" fmla="*/ 66841 w 836098"/>
                <a:gd name="connsiteY194" fmla="*/ 361383 h 1859983"/>
                <a:gd name="connsiteX195" fmla="*/ 45070 w 836098"/>
                <a:gd name="connsiteY195" fmla="*/ 354125 h 1859983"/>
                <a:gd name="connsiteX196" fmla="*/ 26927 w 836098"/>
                <a:gd name="connsiteY196" fmla="*/ 350497 h 1859983"/>
                <a:gd name="connsiteX197" fmla="*/ 5156 w 836098"/>
                <a:gd name="connsiteY197" fmla="*/ 343240 h 1859983"/>
                <a:gd name="connsiteX198" fmla="*/ 1641 w 836098"/>
                <a:gd name="connsiteY198" fmla="*/ 311943 h 1859983"/>
                <a:gd name="connsiteX199" fmla="*/ 26927 w 836098"/>
                <a:gd name="connsiteY199" fmla="*/ 308315 h 1859983"/>
                <a:gd name="connsiteX200" fmla="*/ 48698 w 836098"/>
                <a:gd name="connsiteY200" fmla="*/ 310583 h 1859983"/>
                <a:gd name="connsiteX201" fmla="*/ 59584 w 836098"/>
                <a:gd name="connsiteY201" fmla="*/ 306954 h 1859983"/>
                <a:gd name="connsiteX202" fmla="*/ 70470 w 836098"/>
                <a:gd name="connsiteY202" fmla="*/ 303325 h 1859983"/>
                <a:gd name="connsiteX203" fmla="*/ 77727 w 836098"/>
                <a:gd name="connsiteY203" fmla="*/ 292440 h 1859983"/>
                <a:gd name="connsiteX204" fmla="*/ 81356 w 836098"/>
                <a:gd name="connsiteY204" fmla="*/ 281554 h 1859983"/>
                <a:gd name="connsiteX205" fmla="*/ 82716 w 836098"/>
                <a:gd name="connsiteY205" fmla="*/ 264772 h 1859983"/>
                <a:gd name="connsiteX206" fmla="*/ 89973 w 836098"/>
                <a:gd name="connsiteY206" fmla="*/ 256268 h 1859983"/>
                <a:gd name="connsiteX207" fmla="*/ 106756 w 836098"/>
                <a:gd name="connsiteY207" fmla="*/ 256154 h 1859983"/>
                <a:gd name="connsiteX208" fmla="*/ 114013 w 836098"/>
                <a:gd name="connsiteY208" fmla="*/ 234383 h 1859983"/>
                <a:gd name="connsiteX209" fmla="*/ 121270 w 836098"/>
                <a:gd name="connsiteY209" fmla="*/ 212611 h 1859983"/>
                <a:gd name="connsiteX210" fmla="*/ 124898 w 836098"/>
                <a:gd name="connsiteY210" fmla="*/ 201725 h 1859983"/>
                <a:gd name="connsiteX211" fmla="*/ 129775 w 836098"/>
                <a:gd name="connsiteY211" fmla="*/ 187324 h 1859983"/>
                <a:gd name="connsiteX212" fmla="*/ 142021 w 836098"/>
                <a:gd name="connsiteY212" fmla="*/ 168387 h 1859983"/>
                <a:gd name="connsiteX213" fmla="*/ 160051 w 836098"/>
                <a:gd name="connsiteY213" fmla="*/ 169635 h 1859983"/>
                <a:gd name="connsiteX214" fmla="*/ 175698 w 836098"/>
                <a:gd name="connsiteY214" fmla="*/ 183583 h 1859983"/>
                <a:gd name="connsiteX215" fmla="*/ 192707 w 836098"/>
                <a:gd name="connsiteY215" fmla="*/ 169181 h 1859983"/>
                <a:gd name="connsiteX216" fmla="*/ 199964 w 836098"/>
                <a:gd name="connsiteY216" fmla="*/ 158296 h 1859983"/>
                <a:gd name="connsiteX217" fmla="*/ 211984 w 836098"/>
                <a:gd name="connsiteY217" fmla="*/ 143668 h 1859983"/>
                <a:gd name="connsiteX218" fmla="*/ 208356 w 836098"/>
                <a:gd name="connsiteY218" fmla="*/ 118268 h 1859983"/>
                <a:gd name="connsiteX219" fmla="*/ 201098 w 836098"/>
                <a:gd name="connsiteY219" fmla="*/ 96497 h 1859983"/>
                <a:gd name="connsiteX220" fmla="*/ 193841 w 836098"/>
                <a:gd name="connsiteY220" fmla="*/ 74725 h 1859983"/>
                <a:gd name="connsiteX221" fmla="*/ 190213 w 836098"/>
                <a:gd name="connsiteY221" fmla="*/ 63840 h 1859983"/>
                <a:gd name="connsiteX222" fmla="*/ 175698 w 836098"/>
                <a:gd name="connsiteY222" fmla="*/ 42068 h 1859983"/>
                <a:gd name="connsiteX223" fmla="*/ 169802 w 836098"/>
                <a:gd name="connsiteY223" fmla="*/ 12018 h 1859983"/>
                <a:gd name="connsiteX224" fmla="*/ 201098 w 836098"/>
                <a:gd name="connsiteY224" fmla="*/ 0 h 1859983"/>
                <a:gd name="connsiteX225" fmla="*/ 259156 w 836098"/>
                <a:gd name="connsiteY225" fmla="*/ 27554 h 1859983"/>
                <a:gd name="connsiteX226" fmla="*/ 243620 w 836098"/>
                <a:gd name="connsiteY226" fmla="*/ 3629 h 1859983"/>
                <a:gd name="connsiteX0" fmla="*/ 243620 w 836098"/>
                <a:gd name="connsiteY0" fmla="*/ 3629 h 1859983"/>
                <a:gd name="connsiteX1" fmla="*/ 277298 w 836098"/>
                <a:gd name="connsiteY1" fmla="*/ 23925 h 1859983"/>
                <a:gd name="connsiteX2" fmla="*/ 302698 w 836098"/>
                <a:gd name="connsiteY2" fmla="*/ 27554 h 1859983"/>
                <a:gd name="connsiteX3" fmla="*/ 299070 w 836098"/>
                <a:gd name="connsiteY3" fmla="*/ 38440 h 1859983"/>
                <a:gd name="connsiteX4" fmla="*/ 291813 w 836098"/>
                <a:gd name="connsiteY4" fmla="*/ 49325 h 1859983"/>
                <a:gd name="connsiteX5" fmla="*/ 295441 w 836098"/>
                <a:gd name="connsiteY5" fmla="*/ 63840 h 1859983"/>
                <a:gd name="connsiteX6" fmla="*/ 306327 w 836098"/>
                <a:gd name="connsiteY6" fmla="*/ 67468 h 1859983"/>
                <a:gd name="connsiteX7" fmla="*/ 309956 w 836098"/>
                <a:gd name="connsiteY7" fmla="*/ 96497 h 1859983"/>
                <a:gd name="connsiteX8" fmla="*/ 313584 w 836098"/>
                <a:gd name="connsiteY8" fmla="*/ 107383 h 1859983"/>
                <a:gd name="connsiteX9" fmla="*/ 309956 w 836098"/>
                <a:gd name="connsiteY9" fmla="*/ 118268 h 1859983"/>
                <a:gd name="connsiteX10" fmla="*/ 317213 w 836098"/>
                <a:gd name="connsiteY10" fmla="*/ 147297 h 1859983"/>
                <a:gd name="connsiteX11" fmla="*/ 324470 w 836098"/>
                <a:gd name="connsiteY11" fmla="*/ 194468 h 1859983"/>
                <a:gd name="connsiteX12" fmla="*/ 320841 w 836098"/>
                <a:gd name="connsiteY12" fmla="*/ 212611 h 1859983"/>
                <a:gd name="connsiteX13" fmla="*/ 306327 w 836098"/>
                <a:gd name="connsiteY13" fmla="*/ 234383 h 1859983"/>
                <a:gd name="connsiteX14" fmla="*/ 302698 w 836098"/>
                <a:gd name="connsiteY14" fmla="*/ 245268 h 1859983"/>
                <a:gd name="connsiteX15" fmla="*/ 320841 w 836098"/>
                <a:gd name="connsiteY15" fmla="*/ 299697 h 1859983"/>
                <a:gd name="connsiteX16" fmla="*/ 324470 w 836098"/>
                <a:gd name="connsiteY16" fmla="*/ 310583 h 1859983"/>
                <a:gd name="connsiteX17" fmla="*/ 357127 w 836098"/>
                <a:gd name="connsiteY17" fmla="*/ 328725 h 1859983"/>
                <a:gd name="connsiteX18" fmla="*/ 368013 w 836098"/>
                <a:gd name="connsiteY18" fmla="*/ 335983 h 1859983"/>
                <a:gd name="connsiteX19" fmla="*/ 386156 w 836098"/>
                <a:gd name="connsiteY19" fmla="*/ 354125 h 1859983"/>
                <a:gd name="connsiteX20" fmla="*/ 397041 w 836098"/>
                <a:gd name="connsiteY20" fmla="*/ 357754 h 1859983"/>
                <a:gd name="connsiteX21" fmla="*/ 400670 w 836098"/>
                <a:gd name="connsiteY21" fmla="*/ 368640 h 1859983"/>
                <a:gd name="connsiteX22" fmla="*/ 422441 w 836098"/>
                <a:gd name="connsiteY22" fmla="*/ 383154 h 1859983"/>
                <a:gd name="connsiteX23" fmla="*/ 426070 w 836098"/>
                <a:gd name="connsiteY23" fmla="*/ 394040 h 1859983"/>
                <a:gd name="connsiteX24" fmla="*/ 444213 w 836098"/>
                <a:gd name="connsiteY24" fmla="*/ 412183 h 1859983"/>
                <a:gd name="connsiteX25" fmla="*/ 451470 w 836098"/>
                <a:gd name="connsiteY25" fmla="*/ 426697 h 1859983"/>
                <a:gd name="connsiteX26" fmla="*/ 473241 w 836098"/>
                <a:gd name="connsiteY26" fmla="*/ 430325 h 1859983"/>
                <a:gd name="connsiteX27" fmla="*/ 516784 w 836098"/>
                <a:gd name="connsiteY27" fmla="*/ 441211 h 1859983"/>
                <a:gd name="connsiteX28" fmla="*/ 538556 w 836098"/>
                <a:gd name="connsiteY28" fmla="*/ 455725 h 1859983"/>
                <a:gd name="connsiteX29" fmla="*/ 553070 w 836098"/>
                <a:gd name="connsiteY29" fmla="*/ 459354 h 1859983"/>
                <a:gd name="connsiteX30" fmla="*/ 583006 w 836098"/>
                <a:gd name="connsiteY30" fmla="*/ 455839 h 1859983"/>
                <a:gd name="connsiteX31" fmla="*/ 622013 w 836098"/>
                <a:gd name="connsiteY31" fmla="*/ 466611 h 1859983"/>
                <a:gd name="connsiteX32" fmla="*/ 636527 w 836098"/>
                <a:gd name="connsiteY32" fmla="*/ 510154 h 1859983"/>
                <a:gd name="connsiteX33" fmla="*/ 647413 w 836098"/>
                <a:gd name="connsiteY33" fmla="*/ 513783 h 1859983"/>
                <a:gd name="connsiteX34" fmla="*/ 658298 w 836098"/>
                <a:gd name="connsiteY34" fmla="*/ 535554 h 1859983"/>
                <a:gd name="connsiteX35" fmla="*/ 654670 w 836098"/>
                <a:gd name="connsiteY35" fmla="*/ 553697 h 1859983"/>
                <a:gd name="connsiteX36" fmla="*/ 647413 w 836098"/>
                <a:gd name="connsiteY36" fmla="*/ 564583 h 1859983"/>
                <a:gd name="connsiteX37" fmla="*/ 651041 w 836098"/>
                <a:gd name="connsiteY37" fmla="*/ 575468 h 1859983"/>
                <a:gd name="connsiteX38" fmla="*/ 661927 w 836098"/>
                <a:gd name="connsiteY38" fmla="*/ 582725 h 1859983"/>
                <a:gd name="connsiteX39" fmla="*/ 665556 w 836098"/>
                <a:gd name="connsiteY39" fmla="*/ 615383 h 1859983"/>
                <a:gd name="connsiteX40" fmla="*/ 680070 w 836098"/>
                <a:gd name="connsiteY40" fmla="*/ 619011 h 1859983"/>
                <a:gd name="connsiteX41" fmla="*/ 690956 w 836098"/>
                <a:gd name="connsiteY41" fmla="*/ 622640 h 1859983"/>
                <a:gd name="connsiteX42" fmla="*/ 690956 w 836098"/>
                <a:gd name="connsiteY42" fmla="*/ 655297 h 1859983"/>
                <a:gd name="connsiteX43" fmla="*/ 683698 w 836098"/>
                <a:gd name="connsiteY43" fmla="*/ 662554 h 1859983"/>
                <a:gd name="connsiteX44" fmla="*/ 680070 w 836098"/>
                <a:gd name="connsiteY44" fmla="*/ 673440 h 1859983"/>
                <a:gd name="connsiteX45" fmla="*/ 687327 w 836098"/>
                <a:gd name="connsiteY45" fmla="*/ 695211 h 1859983"/>
                <a:gd name="connsiteX46" fmla="*/ 683698 w 836098"/>
                <a:gd name="connsiteY46" fmla="*/ 742383 h 1859983"/>
                <a:gd name="connsiteX47" fmla="*/ 680070 w 836098"/>
                <a:gd name="connsiteY47" fmla="*/ 753268 h 1859983"/>
                <a:gd name="connsiteX48" fmla="*/ 672813 w 836098"/>
                <a:gd name="connsiteY48" fmla="*/ 796811 h 1859983"/>
                <a:gd name="connsiteX49" fmla="*/ 683698 w 836098"/>
                <a:gd name="connsiteY49" fmla="*/ 804068 h 1859983"/>
                <a:gd name="connsiteX50" fmla="*/ 701841 w 836098"/>
                <a:gd name="connsiteY50" fmla="*/ 807697 h 1859983"/>
                <a:gd name="connsiteX51" fmla="*/ 709098 w 836098"/>
                <a:gd name="connsiteY51" fmla="*/ 818583 h 1859983"/>
                <a:gd name="connsiteX52" fmla="*/ 719984 w 836098"/>
                <a:gd name="connsiteY52" fmla="*/ 843983 h 1859983"/>
                <a:gd name="connsiteX53" fmla="*/ 741756 w 836098"/>
                <a:gd name="connsiteY53" fmla="*/ 858497 h 1859983"/>
                <a:gd name="connsiteX54" fmla="*/ 778041 w 836098"/>
                <a:gd name="connsiteY54" fmla="*/ 858497 h 1859983"/>
                <a:gd name="connsiteX55" fmla="*/ 785298 w 836098"/>
                <a:gd name="connsiteY55" fmla="*/ 869383 h 1859983"/>
                <a:gd name="connsiteX56" fmla="*/ 807070 w 836098"/>
                <a:gd name="connsiteY56" fmla="*/ 873011 h 1859983"/>
                <a:gd name="connsiteX57" fmla="*/ 814327 w 836098"/>
                <a:gd name="connsiteY57" fmla="*/ 894783 h 1859983"/>
                <a:gd name="connsiteX58" fmla="*/ 836098 w 836098"/>
                <a:gd name="connsiteY58" fmla="*/ 902040 h 1859983"/>
                <a:gd name="connsiteX59" fmla="*/ 832470 w 836098"/>
                <a:gd name="connsiteY59" fmla="*/ 931068 h 1859983"/>
                <a:gd name="connsiteX60" fmla="*/ 803441 w 836098"/>
                <a:gd name="connsiteY60" fmla="*/ 941954 h 1859983"/>
                <a:gd name="connsiteX61" fmla="*/ 788927 w 836098"/>
                <a:gd name="connsiteY61" fmla="*/ 963725 h 1859983"/>
                <a:gd name="connsiteX62" fmla="*/ 781670 w 836098"/>
                <a:gd name="connsiteY62" fmla="*/ 970983 h 1859983"/>
                <a:gd name="connsiteX63" fmla="*/ 763527 w 836098"/>
                <a:gd name="connsiteY63" fmla="*/ 989125 h 1859983"/>
                <a:gd name="connsiteX64" fmla="*/ 756270 w 836098"/>
                <a:gd name="connsiteY64" fmla="*/ 1043554 h 1859983"/>
                <a:gd name="connsiteX65" fmla="*/ 759898 w 836098"/>
                <a:gd name="connsiteY65" fmla="*/ 1054440 h 1859983"/>
                <a:gd name="connsiteX66" fmla="*/ 774413 w 836098"/>
                <a:gd name="connsiteY66" fmla="*/ 1072583 h 1859983"/>
                <a:gd name="connsiteX67" fmla="*/ 781670 w 836098"/>
                <a:gd name="connsiteY67" fmla="*/ 1094354 h 1859983"/>
                <a:gd name="connsiteX68" fmla="*/ 785298 w 836098"/>
                <a:gd name="connsiteY68" fmla="*/ 1105240 h 1859983"/>
                <a:gd name="connsiteX69" fmla="*/ 774413 w 836098"/>
                <a:gd name="connsiteY69" fmla="*/ 1108868 h 1859983"/>
                <a:gd name="connsiteX70" fmla="*/ 767156 w 836098"/>
                <a:gd name="connsiteY70" fmla="*/ 1119754 h 1859983"/>
                <a:gd name="connsiteX71" fmla="*/ 759898 w 836098"/>
                <a:gd name="connsiteY71" fmla="*/ 1145154 h 1859983"/>
                <a:gd name="connsiteX72" fmla="*/ 752641 w 836098"/>
                <a:gd name="connsiteY72" fmla="*/ 1156040 h 1859983"/>
                <a:gd name="connsiteX73" fmla="*/ 741756 w 836098"/>
                <a:gd name="connsiteY73" fmla="*/ 1221354 h 1859983"/>
                <a:gd name="connsiteX74" fmla="*/ 723613 w 836098"/>
                <a:gd name="connsiteY74" fmla="*/ 1257640 h 1859983"/>
                <a:gd name="connsiteX75" fmla="*/ 683698 w 836098"/>
                <a:gd name="connsiteY75" fmla="*/ 1261268 h 1859983"/>
                <a:gd name="connsiteX76" fmla="*/ 665556 w 836098"/>
                <a:gd name="connsiteY76" fmla="*/ 1293925 h 1859983"/>
                <a:gd name="connsiteX77" fmla="*/ 658298 w 836098"/>
                <a:gd name="connsiteY77" fmla="*/ 1348354 h 1859983"/>
                <a:gd name="connsiteX78" fmla="*/ 651041 w 836098"/>
                <a:gd name="connsiteY78" fmla="*/ 1370125 h 1859983"/>
                <a:gd name="connsiteX79" fmla="*/ 643784 w 836098"/>
                <a:gd name="connsiteY79" fmla="*/ 1381011 h 1859983"/>
                <a:gd name="connsiteX80" fmla="*/ 636527 w 836098"/>
                <a:gd name="connsiteY80" fmla="*/ 1402783 h 1859983"/>
                <a:gd name="connsiteX81" fmla="*/ 632898 w 836098"/>
                <a:gd name="connsiteY81" fmla="*/ 1417297 h 1859983"/>
                <a:gd name="connsiteX82" fmla="*/ 614756 w 836098"/>
                <a:gd name="connsiteY82" fmla="*/ 1439068 h 1859983"/>
                <a:gd name="connsiteX83" fmla="*/ 596613 w 836098"/>
                <a:gd name="connsiteY83" fmla="*/ 1468097 h 1859983"/>
                <a:gd name="connsiteX84" fmla="*/ 589356 w 836098"/>
                <a:gd name="connsiteY84" fmla="*/ 1478983 h 1859983"/>
                <a:gd name="connsiteX85" fmla="*/ 582098 w 836098"/>
                <a:gd name="connsiteY85" fmla="*/ 1486240 h 1859983"/>
                <a:gd name="connsiteX86" fmla="*/ 578470 w 836098"/>
                <a:gd name="connsiteY86" fmla="*/ 1504383 h 1859983"/>
                <a:gd name="connsiteX87" fmla="*/ 574841 w 836098"/>
                <a:gd name="connsiteY87" fmla="*/ 1515268 h 1859983"/>
                <a:gd name="connsiteX88" fmla="*/ 571213 w 836098"/>
                <a:gd name="connsiteY88" fmla="*/ 1533411 h 1859983"/>
                <a:gd name="connsiteX89" fmla="*/ 556698 w 836098"/>
                <a:gd name="connsiteY89" fmla="*/ 1555183 h 1859983"/>
                <a:gd name="connsiteX90" fmla="*/ 556698 w 836098"/>
                <a:gd name="connsiteY90" fmla="*/ 1576954 h 1859983"/>
                <a:gd name="connsiteX91" fmla="*/ 567584 w 836098"/>
                <a:gd name="connsiteY91" fmla="*/ 1580583 h 1859983"/>
                <a:gd name="connsiteX92" fmla="*/ 567584 w 836098"/>
                <a:gd name="connsiteY92" fmla="*/ 1620497 h 1859983"/>
                <a:gd name="connsiteX93" fmla="*/ 563956 w 836098"/>
                <a:gd name="connsiteY93" fmla="*/ 1635011 h 1859983"/>
                <a:gd name="connsiteX94" fmla="*/ 556698 w 836098"/>
                <a:gd name="connsiteY94" fmla="*/ 1642268 h 1859983"/>
                <a:gd name="connsiteX95" fmla="*/ 542184 w 836098"/>
                <a:gd name="connsiteY95" fmla="*/ 1664040 h 1859983"/>
                <a:gd name="connsiteX96" fmla="*/ 538556 w 836098"/>
                <a:gd name="connsiteY96" fmla="*/ 1674925 h 1859983"/>
                <a:gd name="connsiteX97" fmla="*/ 516784 w 836098"/>
                <a:gd name="connsiteY97" fmla="*/ 1682183 h 1859983"/>
                <a:gd name="connsiteX98" fmla="*/ 484127 w 836098"/>
                <a:gd name="connsiteY98" fmla="*/ 1689440 h 1859983"/>
                <a:gd name="connsiteX99" fmla="*/ 455098 w 836098"/>
                <a:gd name="connsiteY99" fmla="*/ 1711211 h 1859983"/>
                <a:gd name="connsiteX100" fmla="*/ 429698 w 836098"/>
                <a:gd name="connsiteY100" fmla="*/ 1740240 h 1859983"/>
                <a:gd name="connsiteX101" fmla="*/ 397041 w 836098"/>
                <a:gd name="connsiteY101" fmla="*/ 1751125 h 1859983"/>
                <a:gd name="connsiteX102" fmla="*/ 386156 w 836098"/>
                <a:gd name="connsiteY102" fmla="*/ 1754754 h 1859983"/>
                <a:gd name="connsiteX103" fmla="*/ 357127 w 836098"/>
                <a:gd name="connsiteY103" fmla="*/ 1783783 h 1859983"/>
                <a:gd name="connsiteX104" fmla="*/ 346241 w 836098"/>
                <a:gd name="connsiteY104" fmla="*/ 1794668 h 1859983"/>
                <a:gd name="connsiteX105" fmla="*/ 320841 w 836098"/>
                <a:gd name="connsiteY105" fmla="*/ 1823697 h 1859983"/>
                <a:gd name="connsiteX106" fmla="*/ 317213 w 836098"/>
                <a:gd name="connsiteY106" fmla="*/ 1834583 h 1859983"/>
                <a:gd name="connsiteX107" fmla="*/ 309956 w 836098"/>
                <a:gd name="connsiteY107" fmla="*/ 1845468 h 1859983"/>
                <a:gd name="connsiteX108" fmla="*/ 306327 w 836098"/>
                <a:gd name="connsiteY108" fmla="*/ 1859983 h 1859983"/>
                <a:gd name="connsiteX109" fmla="*/ 299070 w 836098"/>
                <a:gd name="connsiteY109" fmla="*/ 1852725 h 1859983"/>
                <a:gd name="connsiteX110" fmla="*/ 291813 w 836098"/>
                <a:gd name="connsiteY110" fmla="*/ 1830954 h 1859983"/>
                <a:gd name="connsiteX111" fmla="*/ 277298 w 836098"/>
                <a:gd name="connsiteY111" fmla="*/ 1812811 h 1859983"/>
                <a:gd name="connsiteX112" fmla="*/ 273670 w 836098"/>
                <a:gd name="connsiteY112" fmla="*/ 1801925 h 1859983"/>
                <a:gd name="connsiteX113" fmla="*/ 262784 w 836098"/>
                <a:gd name="connsiteY113" fmla="*/ 1780154 h 1859983"/>
                <a:gd name="connsiteX114" fmla="*/ 259156 w 836098"/>
                <a:gd name="connsiteY114" fmla="*/ 1747497 h 1859983"/>
                <a:gd name="connsiteX115" fmla="*/ 241013 w 836098"/>
                <a:gd name="connsiteY115" fmla="*/ 1653154 h 1859983"/>
                <a:gd name="connsiteX116" fmla="*/ 230127 w 836098"/>
                <a:gd name="connsiteY116" fmla="*/ 1645897 h 1859983"/>
                <a:gd name="connsiteX117" fmla="*/ 211984 w 836098"/>
                <a:gd name="connsiteY117" fmla="*/ 1627754 h 1859983"/>
                <a:gd name="connsiteX118" fmla="*/ 193841 w 836098"/>
                <a:gd name="connsiteY118" fmla="*/ 1609611 h 1859983"/>
                <a:gd name="connsiteX119" fmla="*/ 190213 w 836098"/>
                <a:gd name="connsiteY119" fmla="*/ 1598725 h 1859983"/>
                <a:gd name="connsiteX120" fmla="*/ 179327 w 836098"/>
                <a:gd name="connsiteY120" fmla="*/ 1591468 h 1859983"/>
                <a:gd name="connsiteX121" fmla="*/ 211984 w 836098"/>
                <a:gd name="connsiteY121" fmla="*/ 1573325 h 1859983"/>
                <a:gd name="connsiteX122" fmla="*/ 226498 w 836098"/>
                <a:gd name="connsiteY122" fmla="*/ 1551554 h 1859983"/>
                <a:gd name="connsiteX123" fmla="*/ 233756 w 836098"/>
                <a:gd name="connsiteY123" fmla="*/ 1544297 h 1859983"/>
                <a:gd name="connsiteX124" fmla="*/ 255527 w 836098"/>
                <a:gd name="connsiteY124" fmla="*/ 1537040 h 1859983"/>
                <a:gd name="connsiteX125" fmla="*/ 273670 w 836098"/>
                <a:gd name="connsiteY125" fmla="*/ 1522525 h 1859983"/>
                <a:gd name="connsiteX126" fmla="*/ 277298 w 836098"/>
                <a:gd name="connsiteY126" fmla="*/ 1511640 h 1859983"/>
                <a:gd name="connsiteX127" fmla="*/ 273670 w 836098"/>
                <a:gd name="connsiteY127" fmla="*/ 1493497 h 1859983"/>
                <a:gd name="connsiteX128" fmla="*/ 241013 w 836098"/>
                <a:gd name="connsiteY128" fmla="*/ 1489868 h 1859983"/>
                <a:gd name="connsiteX129" fmla="*/ 219241 w 836098"/>
                <a:gd name="connsiteY129" fmla="*/ 1486240 h 1859983"/>
                <a:gd name="connsiteX130" fmla="*/ 211984 w 836098"/>
                <a:gd name="connsiteY130" fmla="*/ 1475354 h 1859983"/>
                <a:gd name="connsiteX131" fmla="*/ 201098 w 836098"/>
                <a:gd name="connsiteY131" fmla="*/ 1468097 h 1859983"/>
                <a:gd name="connsiteX132" fmla="*/ 190213 w 836098"/>
                <a:gd name="connsiteY132" fmla="*/ 1446325 h 1859983"/>
                <a:gd name="connsiteX133" fmla="*/ 179327 w 836098"/>
                <a:gd name="connsiteY133" fmla="*/ 1442697 h 1859983"/>
                <a:gd name="connsiteX134" fmla="*/ 164813 w 836098"/>
                <a:gd name="connsiteY134" fmla="*/ 1424554 h 1859983"/>
                <a:gd name="connsiteX135" fmla="*/ 157556 w 836098"/>
                <a:gd name="connsiteY135" fmla="*/ 1413668 h 1859983"/>
                <a:gd name="connsiteX136" fmla="*/ 143041 w 836098"/>
                <a:gd name="connsiteY136" fmla="*/ 1395525 h 1859983"/>
                <a:gd name="connsiteX137" fmla="*/ 139413 w 836098"/>
                <a:gd name="connsiteY137" fmla="*/ 1384640 h 1859983"/>
                <a:gd name="connsiteX138" fmla="*/ 132156 w 836098"/>
                <a:gd name="connsiteY138" fmla="*/ 1373754 h 1859983"/>
                <a:gd name="connsiteX139" fmla="*/ 117641 w 836098"/>
                <a:gd name="connsiteY139" fmla="*/ 1344725 h 1859983"/>
                <a:gd name="connsiteX140" fmla="*/ 106756 w 836098"/>
                <a:gd name="connsiteY140" fmla="*/ 1337468 h 1859983"/>
                <a:gd name="connsiteX141" fmla="*/ 99498 w 836098"/>
                <a:gd name="connsiteY141" fmla="*/ 1315697 h 1859983"/>
                <a:gd name="connsiteX142" fmla="*/ 92241 w 836098"/>
                <a:gd name="connsiteY142" fmla="*/ 1290297 h 1859983"/>
                <a:gd name="connsiteX143" fmla="*/ 84984 w 836098"/>
                <a:gd name="connsiteY143" fmla="*/ 1232240 h 1859983"/>
                <a:gd name="connsiteX144" fmla="*/ 81356 w 836098"/>
                <a:gd name="connsiteY144" fmla="*/ 1210468 h 1859983"/>
                <a:gd name="connsiteX145" fmla="*/ 74098 w 836098"/>
                <a:gd name="connsiteY145" fmla="*/ 1159668 h 1859983"/>
                <a:gd name="connsiteX146" fmla="*/ 66841 w 836098"/>
                <a:gd name="connsiteY146" fmla="*/ 1148783 h 1859983"/>
                <a:gd name="connsiteX147" fmla="*/ 59584 w 836098"/>
                <a:gd name="connsiteY147" fmla="*/ 1127011 h 1859983"/>
                <a:gd name="connsiteX148" fmla="*/ 55956 w 836098"/>
                <a:gd name="connsiteY148" fmla="*/ 1116125 h 1859983"/>
                <a:gd name="connsiteX149" fmla="*/ 48698 w 836098"/>
                <a:gd name="connsiteY149" fmla="*/ 1065325 h 1859983"/>
                <a:gd name="connsiteX150" fmla="*/ 45070 w 836098"/>
                <a:gd name="connsiteY150" fmla="*/ 1050811 h 1859983"/>
                <a:gd name="connsiteX151" fmla="*/ 37813 w 836098"/>
                <a:gd name="connsiteY151" fmla="*/ 1029040 h 1859983"/>
                <a:gd name="connsiteX152" fmla="*/ 34184 w 836098"/>
                <a:gd name="connsiteY152" fmla="*/ 1014525 h 1859983"/>
                <a:gd name="connsiteX153" fmla="*/ 26927 w 836098"/>
                <a:gd name="connsiteY153" fmla="*/ 989125 h 1859983"/>
                <a:gd name="connsiteX154" fmla="*/ 19670 w 836098"/>
                <a:gd name="connsiteY154" fmla="*/ 949211 h 1859983"/>
                <a:gd name="connsiteX155" fmla="*/ 16041 w 836098"/>
                <a:gd name="connsiteY155" fmla="*/ 934697 h 1859983"/>
                <a:gd name="connsiteX156" fmla="*/ 23298 w 836098"/>
                <a:gd name="connsiteY156" fmla="*/ 905668 h 1859983"/>
                <a:gd name="connsiteX157" fmla="*/ 25794 w 836098"/>
                <a:gd name="connsiteY157" fmla="*/ 888886 h 1859983"/>
                <a:gd name="connsiteX158" fmla="*/ 45070 w 836098"/>
                <a:gd name="connsiteY158" fmla="*/ 876640 h 1859983"/>
                <a:gd name="connsiteX159" fmla="*/ 52327 w 836098"/>
                <a:gd name="connsiteY159" fmla="*/ 865754 h 1859983"/>
                <a:gd name="connsiteX160" fmla="*/ 63213 w 836098"/>
                <a:gd name="connsiteY160" fmla="*/ 862125 h 1859983"/>
                <a:gd name="connsiteX161" fmla="*/ 81356 w 836098"/>
                <a:gd name="connsiteY161" fmla="*/ 843983 h 1859983"/>
                <a:gd name="connsiteX162" fmla="*/ 81469 w 836098"/>
                <a:gd name="connsiteY162" fmla="*/ 839106 h 1859983"/>
                <a:gd name="connsiteX163" fmla="*/ 95870 w 836098"/>
                <a:gd name="connsiteY163" fmla="*/ 825840 h 1859983"/>
                <a:gd name="connsiteX164" fmla="*/ 106756 w 836098"/>
                <a:gd name="connsiteY164" fmla="*/ 822211 h 1859983"/>
                <a:gd name="connsiteX165" fmla="*/ 117641 w 836098"/>
                <a:gd name="connsiteY165" fmla="*/ 807810 h 1859983"/>
                <a:gd name="connsiteX166" fmla="*/ 139413 w 836098"/>
                <a:gd name="connsiteY166" fmla="*/ 807697 h 1859983"/>
                <a:gd name="connsiteX167" fmla="*/ 150298 w 836098"/>
                <a:gd name="connsiteY167" fmla="*/ 804068 h 1859983"/>
                <a:gd name="connsiteX168" fmla="*/ 146670 w 836098"/>
                <a:gd name="connsiteY168" fmla="*/ 785925 h 1859983"/>
                <a:gd name="connsiteX169" fmla="*/ 124898 w 836098"/>
                <a:gd name="connsiteY169" fmla="*/ 771411 h 1859983"/>
                <a:gd name="connsiteX170" fmla="*/ 121270 w 836098"/>
                <a:gd name="connsiteY170" fmla="*/ 760525 h 1859983"/>
                <a:gd name="connsiteX171" fmla="*/ 110384 w 836098"/>
                <a:gd name="connsiteY171" fmla="*/ 756897 h 1859983"/>
                <a:gd name="connsiteX172" fmla="*/ 99498 w 836098"/>
                <a:gd name="connsiteY172" fmla="*/ 749640 h 1859983"/>
                <a:gd name="connsiteX173" fmla="*/ 92241 w 836098"/>
                <a:gd name="connsiteY173" fmla="*/ 738754 h 1859983"/>
                <a:gd name="connsiteX174" fmla="*/ 92241 w 836098"/>
                <a:gd name="connsiteY174" fmla="*/ 701108 h 1859983"/>
                <a:gd name="connsiteX175" fmla="*/ 99498 w 836098"/>
                <a:gd name="connsiteY175" fmla="*/ 684325 h 1859983"/>
                <a:gd name="connsiteX176" fmla="*/ 106983 w 836098"/>
                <a:gd name="connsiteY176" fmla="*/ 674687 h 1859983"/>
                <a:gd name="connsiteX177" fmla="*/ 128527 w 836098"/>
                <a:gd name="connsiteY177" fmla="*/ 655297 h 1859983"/>
                <a:gd name="connsiteX178" fmla="*/ 135784 w 836098"/>
                <a:gd name="connsiteY178" fmla="*/ 644411 h 1859983"/>
                <a:gd name="connsiteX179" fmla="*/ 139413 w 836098"/>
                <a:gd name="connsiteY179" fmla="*/ 633525 h 1859983"/>
                <a:gd name="connsiteX180" fmla="*/ 157556 w 836098"/>
                <a:gd name="connsiteY180" fmla="*/ 615383 h 1859983"/>
                <a:gd name="connsiteX181" fmla="*/ 164813 w 836098"/>
                <a:gd name="connsiteY181" fmla="*/ 608125 h 1859983"/>
                <a:gd name="connsiteX182" fmla="*/ 161184 w 836098"/>
                <a:gd name="connsiteY182" fmla="*/ 597240 h 1859983"/>
                <a:gd name="connsiteX183" fmla="*/ 153927 w 836098"/>
                <a:gd name="connsiteY183" fmla="*/ 586354 h 1859983"/>
                <a:gd name="connsiteX184" fmla="*/ 157556 w 836098"/>
                <a:gd name="connsiteY184" fmla="*/ 557325 h 1859983"/>
                <a:gd name="connsiteX185" fmla="*/ 172070 w 836098"/>
                <a:gd name="connsiteY185" fmla="*/ 535554 h 1859983"/>
                <a:gd name="connsiteX186" fmla="*/ 161184 w 836098"/>
                <a:gd name="connsiteY186" fmla="*/ 510154 h 1859983"/>
                <a:gd name="connsiteX187" fmla="*/ 150298 w 836098"/>
                <a:gd name="connsiteY187" fmla="*/ 506525 h 1859983"/>
                <a:gd name="connsiteX188" fmla="*/ 139413 w 836098"/>
                <a:gd name="connsiteY188" fmla="*/ 484754 h 1859983"/>
                <a:gd name="connsiteX189" fmla="*/ 128527 w 836098"/>
                <a:gd name="connsiteY189" fmla="*/ 441211 h 1859983"/>
                <a:gd name="connsiteX190" fmla="*/ 124898 w 836098"/>
                <a:gd name="connsiteY190" fmla="*/ 423068 h 1859983"/>
                <a:gd name="connsiteX191" fmla="*/ 117641 w 836098"/>
                <a:gd name="connsiteY191" fmla="*/ 401297 h 1859983"/>
                <a:gd name="connsiteX192" fmla="*/ 106756 w 836098"/>
                <a:gd name="connsiteY192" fmla="*/ 379525 h 1859983"/>
                <a:gd name="connsiteX193" fmla="*/ 99498 w 836098"/>
                <a:gd name="connsiteY193" fmla="*/ 372268 h 1859983"/>
                <a:gd name="connsiteX194" fmla="*/ 66841 w 836098"/>
                <a:gd name="connsiteY194" fmla="*/ 361383 h 1859983"/>
                <a:gd name="connsiteX195" fmla="*/ 45070 w 836098"/>
                <a:gd name="connsiteY195" fmla="*/ 354125 h 1859983"/>
                <a:gd name="connsiteX196" fmla="*/ 26927 w 836098"/>
                <a:gd name="connsiteY196" fmla="*/ 350497 h 1859983"/>
                <a:gd name="connsiteX197" fmla="*/ 5156 w 836098"/>
                <a:gd name="connsiteY197" fmla="*/ 343240 h 1859983"/>
                <a:gd name="connsiteX198" fmla="*/ 1641 w 836098"/>
                <a:gd name="connsiteY198" fmla="*/ 311943 h 1859983"/>
                <a:gd name="connsiteX199" fmla="*/ 26927 w 836098"/>
                <a:gd name="connsiteY199" fmla="*/ 308315 h 1859983"/>
                <a:gd name="connsiteX200" fmla="*/ 48698 w 836098"/>
                <a:gd name="connsiteY200" fmla="*/ 310583 h 1859983"/>
                <a:gd name="connsiteX201" fmla="*/ 59584 w 836098"/>
                <a:gd name="connsiteY201" fmla="*/ 306954 h 1859983"/>
                <a:gd name="connsiteX202" fmla="*/ 70470 w 836098"/>
                <a:gd name="connsiteY202" fmla="*/ 303325 h 1859983"/>
                <a:gd name="connsiteX203" fmla="*/ 77727 w 836098"/>
                <a:gd name="connsiteY203" fmla="*/ 292440 h 1859983"/>
                <a:gd name="connsiteX204" fmla="*/ 81356 w 836098"/>
                <a:gd name="connsiteY204" fmla="*/ 281554 h 1859983"/>
                <a:gd name="connsiteX205" fmla="*/ 82716 w 836098"/>
                <a:gd name="connsiteY205" fmla="*/ 264772 h 1859983"/>
                <a:gd name="connsiteX206" fmla="*/ 89973 w 836098"/>
                <a:gd name="connsiteY206" fmla="*/ 256268 h 1859983"/>
                <a:gd name="connsiteX207" fmla="*/ 106756 w 836098"/>
                <a:gd name="connsiteY207" fmla="*/ 256154 h 1859983"/>
                <a:gd name="connsiteX208" fmla="*/ 114013 w 836098"/>
                <a:gd name="connsiteY208" fmla="*/ 234383 h 1859983"/>
                <a:gd name="connsiteX209" fmla="*/ 121270 w 836098"/>
                <a:gd name="connsiteY209" fmla="*/ 212611 h 1859983"/>
                <a:gd name="connsiteX210" fmla="*/ 124898 w 836098"/>
                <a:gd name="connsiteY210" fmla="*/ 201725 h 1859983"/>
                <a:gd name="connsiteX211" fmla="*/ 129775 w 836098"/>
                <a:gd name="connsiteY211" fmla="*/ 187324 h 1859983"/>
                <a:gd name="connsiteX212" fmla="*/ 142021 w 836098"/>
                <a:gd name="connsiteY212" fmla="*/ 168387 h 1859983"/>
                <a:gd name="connsiteX213" fmla="*/ 160051 w 836098"/>
                <a:gd name="connsiteY213" fmla="*/ 169635 h 1859983"/>
                <a:gd name="connsiteX214" fmla="*/ 175698 w 836098"/>
                <a:gd name="connsiteY214" fmla="*/ 183583 h 1859983"/>
                <a:gd name="connsiteX215" fmla="*/ 192707 w 836098"/>
                <a:gd name="connsiteY215" fmla="*/ 169181 h 1859983"/>
                <a:gd name="connsiteX216" fmla="*/ 199964 w 836098"/>
                <a:gd name="connsiteY216" fmla="*/ 158296 h 1859983"/>
                <a:gd name="connsiteX217" fmla="*/ 211984 w 836098"/>
                <a:gd name="connsiteY217" fmla="*/ 143668 h 1859983"/>
                <a:gd name="connsiteX218" fmla="*/ 208356 w 836098"/>
                <a:gd name="connsiteY218" fmla="*/ 118268 h 1859983"/>
                <a:gd name="connsiteX219" fmla="*/ 201098 w 836098"/>
                <a:gd name="connsiteY219" fmla="*/ 96497 h 1859983"/>
                <a:gd name="connsiteX220" fmla="*/ 193841 w 836098"/>
                <a:gd name="connsiteY220" fmla="*/ 74725 h 1859983"/>
                <a:gd name="connsiteX221" fmla="*/ 190213 w 836098"/>
                <a:gd name="connsiteY221" fmla="*/ 63840 h 1859983"/>
                <a:gd name="connsiteX222" fmla="*/ 175698 w 836098"/>
                <a:gd name="connsiteY222" fmla="*/ 42068 h 1859983"/>
                <a:gd name="connsiteX223" fmla="*/ 169802 w 836098"/>
                <a:gd name="connsiteY223" fmla="*/ 12018 h 1859983"/>
                <a:gd name="connsiteX224" fmla="*/ 201098 w 836098"/>
                <a:gd name="connsiteY224" fmla="*/ 0 h 1859983"/>
                <a:gd name="connsiteX225" fmla="*/ 259156 w 836098"/>
                <a:gd name="connsiteY225" fmla="*/ 27554 h 1859983"/>
                <a:gd name="connsiteX226" fmla="*/ 243620 w 836098"/>
                <a:gd name="connsiteY226" fmla="*/ 3629 h 1859983"/>
                <a:gd name="connsiteX0" fmla="*/ 243620 w 836098"/>
                <a:gd name="connsiteY0" fmla="*/ 3629 h 1859983"/>
                <a:gd name="connsiteX1" fmla="*/ 277298 w 836098"/>
                <a:gd name="connsiteY1" fmla="*/ 23925 h 1859983"/>
                <a:gd name="connsiteX2" fmla="*/ 302698 w 836098"/>
                <a:gd name="connsiteY2" fmla="*/ 27554 h 1859983"/>
                <a:gd name="connsiteX3" fmla="*/ 299070 w 836098"/>
                <a:gd name="connsiteY3" fmla="*/ 38440 h 1859983"/>
                <a:gd name="connsiteX4" fmla="*/ 291813 w 836098"/>
                <a:gd name="connsiteY4" fmla="*/ 49325 h 1859983"/>
                <a:gd name="connsiteX5" fmla="*/ 295441 w 836098"/>
                <a:gd name="connsiteY5" fmla="*/ 63840 h 1859983"/>
                <a:gd name="connsiteX6" fmla="*/ 306327 w 836098"/>
                <a:gd name="connsiteY6" fmla="*/ 67468 h 1859983"/>
                <a:gd name="connsiteX7" fmla="*/ 309956 w 836098"/>
                <a:gd name="connsiteY7" fmla="*/ 96497 h 1859983"/>
                <a:gd name="connsiteX8" fmla="*/ 313584 w 836098"/>
                <a:gd name="connsiteY8" fmla="*/ 107383 h 1859983"/>
                <a:gd name="connsiteX9" fmla="*/ 309956 w 836098"/>
                <a:gd name="connsiteY9" fmla="*/ 118268 h 1859983"/>
                <a:gd name="connsiteX10" fmla="*/ 317213 w 836098"/>
                <a:gd name="connsiteY10" fmla="*/ 147297 h 1859983"/>
                <a:gd name="connsiteX11" fmla="*/ 324470 w 836098"/>
                <a:gd name="connsiteY11" fmla="*/ 194468 h 1859983"/>
                <a:gd name="connsiteX12" fmla="*/ 320841 w 836098"/>
                <a:gd name="connsiteY12" fmla="*/ 212611 h 1859983"/>
                <a:gd name="connsiteX13" fmla="*/ 306327 w 836098"/>
                <a:gd name="connsiteY13" fmla="*/ 234383 h 1859983"/>
                <a:gd name="connsiteX14" fmla="*/ 302698 w 836098"/>
                <a:gd name="connsiteY14" fmla="*/ 245268 h 1859983"/>
                <a:gd name="connsiteX15" fmla="*/ 320841 w 836098"/>
                <a:gd name="connsiteY15" fmla="*/ 299697 h 1859983"/>
                <a:gd name="connsiteX16" fmla="*/ 324470 w 836098"/>
                <a:gd name="connsiteY16" fmla="*/ 310583 h 1859983"/>
                <a:gd name="connsiteX17" fmla="*/ 357127 w 836098"/>
                <a:gd name="connsiteY17" fmla="*/ 328725 h 1859983"/>
                <a:gd name="connsiteX18" fmla="*/ 368013 w 836098"/>
                <a:gd name="connsiteY18" fmla="*/ 335983 h 1859983"/>
                <a:gd name="connsiteX19" fmla="*/ 386156 w 836098"/>
                <a:gd name="connsiteY19" fmla="*/ 354125 h 1859983"/>
                <a:gd name="connsiteX20" fmla="*/ 397041 w 836098"/>
                <a:gd name="connsiteY20" fmla="*/ 357754 h 1859983"/>
                <a:gd name="connsiteX21" fmla="*/ 400670 w 836098"/>
                <a:gd name="connsiteY21" fmla="*/ 368640 h 1859983"/>
                <a:gd name="connsiteX22" fmla="*/ 422441 w 836098"/>
                <a:gd name="connsiteY22" fmla="*/ 383154 h 1859983"/>
                <a:gd name="connsiteX23" fmla="*/ 426070 w 836098"/>
                <a:gd name="connsiteY23" fmla="*/ 394040 h 1859983"/>
                <a:gd name="connsiteX24" fmla="*/ 444213 w 836098"/>
                <a:gd name="connsiteY24" fmla="*/ 412183 h 1859983"/>
                <a:gd name="connsiteX25" fmla="*/ 451470 w 836098"/>
                <a:gd name="connsiteY25" fmla="*/ 426697 h 1859983"/>
                <a:gd name="connsiteX26" fmla="*/ 485147 w 836098"/>
                <a:gd name="connsiteY26" fmla="*/ 427943 h 1859983"/>
                <a:gd name="connsiteX27" fmla="*/ 516784 w 836098"/>
                <a:gd name="connsiteY27" fmla="*/ 441211 h 1859983"/>
                <a:gd name="connsiteX28" fmla="*/ 538556 w 836098"/>
                <a:gd name="connsiteY28" fmla="*/ 455725 h 1859983"/>
                <a:gd name="connsiteX29" fmla="*/ 553070 w 836098"/>
                <a:gd name="connsiteY29" fmla="*/ 459354 h 1859983"/>
                <a:gd name="connsiteX30" fmla="*/ 583006 w 836098"/>
                <a:gd name="connsiteY30" fmla="*/ 455839 h 1859983"/>
                <a:gd name="connsiteX31" fmla="*/ 622013 w 836098"/>
                <a:gd name="connsiteY31" fmla="*/ 466611 h 1859983"/>
                <a:gd name="connsiteX32" fmla="*/ 636527 w 836098"/>
                <a:gd name="connsiteY32" fmla="*/ 510154 h 1859983"/>
                <a:gd name="connsiteX33" fmla="*/ 647413 w 836098"/>
                <a:gd name="connsiteY33" fmla="*/ 513783 h 1859983"/>
                <a:gd name="connsiteX34" fmla="*/ 658298 w 836098"/>
                <a:gd name="connsiteY34" fmla="*/ 535554 h 1859983"/>
                <a:gd name="connsiteX35" fmla="*/ 654670 w 836098"/>
                <a:gd name="connsiteY35" fmla="*/ 553697 h 1859983"/>
                <a:gd name="connsiteX36" fmla="*/ 647413 w 836098"/>
                <a:gd name="connsiteY36" fmla="*/ 564583 h 1859983"/>
                <a:gd name="connsiteX37" fmla="*/ 651041 w 836098"/>
                <a:gd name="connsiteY37" fmla="*/ 575468 h 1859983"/>
                <a:gd name="connsiteX38" fmla="*/ 661927 w 836098"/>
                <a:gd name="connsiteY38" fmla="*/ 582725 h 1859983"/>
                <a:gd name="connsiteX39" fmla="*/ 665556 w 836098"/>
                <a:gd name="connsiteY39" fmla="*/ 615383 h 1859983"/>
                <a:gd name="connsiteX40" fmla="*/ 680070 w 836098"/>
                <a:gd name="connsiteY40" fmla="*/ 619011 h 1859983"/>
                <a:gd name="connsiteX41" fmla="*/ 690956 w 836098"/>
                <a:gd name="connsiteY41" fmla="*/ 622640 h 1859983"/>
                <a:gd name="connsiteX42" fmla="*/ 690956 w 836098"/>
                <a:gd name="connsiteY42" fmla="*/ 655297 h 1859983"/>
                <a:gd name="connsiteX43" fmla="*/ 683698 w 836098"/>
                <a:gd name="connsiteY43" fmla="*/ 662554 h 1859983"/>
                <a:gd name="connsiteX44" fmla="*/ 680070 w 836098"/>
                <a:gd name="connsiteY44" fmla="*/ 673440 h 1859983"/>
                <a:gd name="connsiteX45" fmla="*/ 687327 w 836098"/>
                <a:gd name="connsiteY45" fmla="*/ 695211 h 1859983"/>
                <a:gd name="connsiteX46" fmla="*/ 683698 w 836098"/>
                <a:gd name="connsiteY46" fmla="*/ 742383 h 1859983"/>
                <a:gd name="connsiteX47" fmla="*/ 680070 w 836098"/>
                <a:gd name="connsiteY47" fmla="*/ 753268 h 1859983"/>
                <a:gd name="connsiteX48" fmla="*/ 672813 w 836098"/>
                <a:gd name="connsiteY48" fmla="*/ 796811 h 1859983"/>
                <a:gd name="connsiteX49" fmla="*/ 683698 w 836098"/>
                <a:gd name="connsiteY49" fmla="*/ 804068 h 1859983"/>
                <a:gd name="connsiteX50" fmla="*/ 701841 w 836098"/>
                <a:gd name="connsiteY50" fmla="*/ 807697 h 1859983"/>
                <a:gd name="connsiteX51" fmla="*/ 709098 w 836098"/>
                <a:gd name="connsiteY51" fmla="*/ 818583 h 1859983"/>
                <a:gd name="connsiteX52" fmla="*/ 719984 w 836098"/>
                <a:gd name="connsiteY52" fmla="*/ 843983 h 1859983"/>
                <a:gd name="connsiteX53" fmla="*/ 741756 w 836098"/>
                <a:gd name="connsiteY53" fmla="*/ 858497 h 1859983"/>
                <a:gd name="connsiteX54" fmla="*/ 778041 w 836098"/>
                <a:gd name="connsiteY54" fmla="*/ 858497 h 1859983"/>
                <a:gd name="connsiteX55" fmla="*/ 785298 w 836098"/>
                <a:gd name="connsiteY55" fmla="*/ 869383 h 1859983"/>
                <a:gd name="connsiteX56" fmla="*/ 807070 w 836098"/>
                <a:gd name="connsiteY56" fmla="*/ 873011 h 1859983"/>
                <a:gd name="connsiteX57" fmla="*/ 814327 w 836098"/>
                <a:gd name="connsiteY57" fmla="*/ 894783 h 1859983"/>
                <a:gd name="connsiteX58" fmla="*/ 836098 w 836098"/>
                <a:gd name="connsiteY58" fmla="*/ 902040 h 1859983"/>
                <a:gd name="connsiteX59" fmla="*/ 832470 w 836098"/>
                <a:gd name="connsiteY59" fmla="*/ 931068 h 1859983"/>
                <a:gd name="connsiteX60" fmla="*/ 803441 w 836098"/>
                <a:gd name="connsiteY60" fmla="*/ 941954 h 1859983"/>
                <a:gd name="connsiteX61" fmla="*/ 788927 w 836098"/>
                <a:gd name="connsiteY61" fmla="*/ 963725 h 1859983"/>
                <a:gd name="connsiteX62" fmla="*/ 781670 w 836098"/>
                <a:gd name="connsiteY62" fmla="*/ 970983 h 1859983"/>
                <a:gd name="connsiteX63" fmla="*/ 763527 w 836098"/>
                <a:gd name="connsiteY63" fmla="*/ 989125 h 1859983"/>
                <a:gd name="connsiteX64" fmla="*/ 756270 w 836098"/>
                <a:gd name="connsiteY64" fmla="*/ 1043554 h 1859983"/>
                <a:gd name="connsiteX65" fmla="*/ 759898 w 836098"/>
                <a:gd name="connsiteY65" fmla="*/ 1054440 h 1859983"/>
                <a:gd name="connsiteX66" fmla="*/ 774413 w 836098"/>
                <a:gd name="connsiteY66" fmla="*/ 1072583 h 1859983"/>
                <a:gd name="connsiteX67" fmla="*/ 781670 w 836098"/>
                <a:gd name="connsiteY67" fmla="*/ 1094354 h 1859983"/>
                <a:gd name="connsiteX68" fmla="*/ 785298 w 836098"/>
                <a:gd name="connsiteY68" fmla="*/ 1105240 h 1859983"/>
                <a:gd name="connsiteX69" fmla="*/ 774413 w 836098"/>
                <a:gd name="connsiteY69" fmla="*/ 1108868 h 1859983"/>
                <a:gd name="connsiteX70" fmla="*/ 767156 w 836098"/>
                <a:gd name="connsiteY70" fmla="*/ 1119754 h 1859983"/>
                <a:gd name="connsiteX71" fmla="*/ 759898 w 836098"/>
                <a:gd name="connsiteY71" fmla="*/ 1145154 h 1859983"/>
                <a:gd name="connsiteX72" fmla="*/ 752641 w 836098"/>
                <a:gd name="connsiteY72" fmla="*/ 1156040 h 1859983"/>
                <a:gd name="connsiteX73" fmla="*/ 741756 w 836098"/>
                <a:gd name="connsiteY73" fmla="*/ 1221354 h 1859983"/>
                <a:gd name="connsiteX74" fmla="*/ 723613 w 836098"/>
                <a:gd name="connsiteY74" fmla="*/ 1257640 h 1859983"/>
                <a:gd name="connsiteX75" fmla="*/ 683698 w 836098"/>
                <a:gd name="connsiteY75" fmla="*/ 1261268 h 1859983"/>
                <a:gd name="connsiteX76" fmla="*/ 665556 w 836098"/>
                <a:gd name="connsiteY76" fmla="*/ 1293925 h 1859983"/>
                <a:gd name="connsiteX77" fmla="*/ 658298 w 836098"/>
                <a:gd name="connsiteY77" fmla="*/ 1348354 h 1859983"/>
                <a:gd name="connsiteX78" fmla="*/ 651041 w 836098"/>
                <a:gd name="connsiteY78" fmla="*/ 1370125 h 1859983"/>
                <a:gd name="connsiteX79" fmla="*/ 643784 w 836098"/>
                <a:gd name="connsiteY79" fmla="*/ 1381011 h 1859983"/>
                <a:gd name="connsiteX80" fmla="*/ 636527 w 836098"/>
                <a:gd name="connsiteY80" fmla="*/ 1402783 h 1859983"/>
                <a:gd name="connsiteX81" fmla="*/ 632898 w 836098"/>
                <a:gd name="connsiteY81" fmla="*/ 1417297 h 1859983"/>
                <a:gd name="connsiteX82" fmla="*/ 614756 w 836098"/>
                <a:gd name="connsiteY82" fmla="*/ 1439068 h 1859983"/>
                <a:gd name="connsiteX83" fmla="*/ 596613 w 836098"/>
                <a:gd name="connsiteY83" fmla="*/ 1468097 h 1859983"/>
                <a:gd name="connsiteX84" fmla="*/ 589356 w 836098"/>
                <a:gd name="connsiteY84" fmla="*/ 1478983 h 1859983"/>
                <a:gd name="connsiteX85" fmla="*/ 582098 w 836098"/>
                <a:gd name="connsiteY85" fmla="*/ 1486240 h 1859983"/>
                <a:gd name="connsiteX86" fmla="*/ 578470 w 836098"/>
                <a:gd name="connsiteY86" fmla="*/ 1504383 h 1859983"/>
                <a:gd name="connsiteX87" fmla="*/ 574841 w 836098"/>
                <a:gd name="connsiteY87" fmla="*/ 1515268 h 1859983"/>
                <a:gd name="connsiteX88" fmla="*/ 571213 w 836098"/>
                <a:gd name="connsiteY88" fmla="*/ 1533411 h 1859983"/>
                <a:gd name="connsiteX89" fmla="*/ 556698 w 836098"/>
                <a:gd name="connsiteY89" fmla="*/ 1555183 h 1859983"/>
                <a:gd name="connsiteX90" fmla="*/ 556698 w 836098"/>
                <a:gd name="connsiteY90" fmla="*/ 1576954 h 1859983"/>
                <a:gd name="connsiteX91" fmla="*/ 567584 w 836098"/>
                <a:gd name="connsiteY91" fmla="*/ 1580583 h 1859983"/>
                <a:gd name="connsiteX92" fmla="*/ 567584 w 836098"/>
                <a:gd name="connsiteY92" fmla="*/ 1620497 h 1859983"/>
                <a:gd name="connsiteX93" fmla="*/ 563956 w 836098"/>
                <a:gd name="connsiteY93" fmla="*/ 1635011 h 1859983"/>
                <a:gd name="connsiteX94" fmla="*/ 556698 w 836098"/>
                <a:gd name="connsiteY94" fmla="*/ 1642268 h 1859983"/>
                <a:gd name="connsiteX95" fmla="*/ 542184 w 836098"/>
                <a:gd name="connsiteY95" fmla="*/ 1664040 h 1859983"/>
                <a:gd name="connsiteX96" fmla="*/ 538556 w 836098"/>
                <a:gd name="connsiteY96" fmla="*/ 1674925 h 1859983"/>
                <a:gd name="connsiteX97" fmla="*/ 516784 w 836098"/>
                <a:gd name="connsiteY97" fmla="*/ 1682183 h 1859983"/>
                <a:gd name="connsiteX98" fmla="*/ 484127 w 836098"/>
                <a:gd name="connsiteY98" fmla="*/ 1689440 h 1859983"/>
                <a:gd name="connsiteX99" fmla="*/ 455098 w 836098"/>
                <a:gd name="connsiteY99" fmla="*/ 1711211 h 1859983"/>
                <a:gd name="connsiteX100" fmla="*/ 429698 w 836098"/>
                <a:gd name="connsiteY100" fmla="*/ 1740240 h 1859983"/>
                <a:gd name="connsiteX101" fmla="*/ 397041 w 836098"/>
                <a:gd name="connsiteY101" fmla="*/ 1751125 h 1859983"/>
                <a:gd name="connsiteX102" fmla="*/ 386156 w 836098"/>
                <a:gd name="connsiteY102" fmla="*/ 1754754 h 1859983"/>
                <a:gd name="connsiteX103" fmla="*/ 357127 w 836098"/>
                <a:gd name="connsiteY103" fmla="*/ 1783783 h 1859983"/>
                <a:gd name="connsiteX104" fmla="*/ 346241 w 836098"/>
                <a:gd name="connsiteY104" fmla="*/ 1794668 h 1859983"/>
                <a:gd name="connsiteX105" fmla="*/ 320841 w 836098"/>
                <a:gd name="connsiteY105" fmla="*/ 1823697 h 1859983"/>
                <a:gd name="connsiteX106" fmla="*/ 317213 w 836098"/>
                <a:gd name="connsiteY106" fmla="*/ 1834583 h 1859983"/>
                <a:gd name="connsiteX107" fmla="*/ 309956 w 836098"/>
                <a:gd name="connsiteY107" fmla="*/ 1845468 h 1859983"/>
                <a:gd name="connsiteX108" fmla="*/ 306327 w 836098"/>
                <a:gd name="connsiteY108" fmla="*/ 1859983 h 1859983"/>
                <a:gd name="connsiteX109" fmla="*/ 299070 w 836098"/>
                <a:gd name="connsiteY109" fmla="*/ 1852725 h 1859983"/>
                <a:gd name="connsiteX110" fmla="*/ 291813 w 836098"/>
                <a:gd name="connsiteY110" fmla="*/ 1830954 h 1859983"/>
                <a:gd name="connsiteX111" fmla="*/ 277298 w 836098"/>
                <a:gd name="connsiteY111" fmla="*/ 1812811 h 1859983"/>
                <a:gd name="connsiteX112" fmla="*/ 273670 w 836098"/>
                <a:gd name="connsiteY112" fmla="*/ 1801925 h 1859983"/>
                <a:gd name="connsiteX113" fmla="*/ 262784 w 836098"/>
                <a:gd name="connsiteY113" fmla="*/ 1780154 h 1859983"/>
                <a:gd name="connsiteX114" fmla="*/ 259156 w 836098"/>
                <a:gd name="connsiteY114" fmla="*/ 1747497 h 1859983"/>
                <a:gd name="connsiteX115" fmla="*/ 241013 w 836098"/>
                <a:gd name="connsiteY115" fmla="*/ 1653154 h 1859983"/>
                <a:gd name="connsiteX116" fmla="*/ 230127 w 836098"/>
                <a:gd name="connsiteY116" fmla="*/ 1645897 h 1859983"/>
                <a:gd name="connsiteX117" fmla="*/ 211984 w 836098"/>
                <a:gd name="connsiteY117" fmla="*/ 1627754 h 1859983"/>
                <a:gd name="connsiteX118" fmla="*/ 193841 w 836098"/>
                <a:gd name="connsiteY118" fmla="*/ 1609611 h 1859983"/>
                <a:gd name="connsiteX119" fmla="*/ 190213 w 836098"/>
                <a:gd name="connsiteY119" fmla="*/ 1598725 h 1859983"/>
                <a:gd name="connsiteX120" fmla="*/ 179327 w 836098"/>
                <a:gd name="connsiteY120" fmla="*/ 1591468 h 1859983"/>
                <a:gd name="connsiteX121" fmla="*/ 211984 w 836098"/>
                <a:gd name="connsiteY121" fmla="*/ 1573325 h 1859983"/>
                <a:gd name="connsiteX122" fmla="*/ 226498 w 836098"/>
                <a:gd name="connsiteY122" fmla="*/ 1551554 h 1859983"/>
                <a:gd name="connsiteX123" fmla="*/ 233756 w 836098"/>
                <a:gd name="connsiteY123" fmla="*/ 1544297 h 1859983"/>
                <a:gd name="connsiteX124" fmla="*/ 255527 w 836098"/>
                <a:gd name="connsiteY124" fmla="*/ 1537040 h 1859983"/>
                <a:gd name="connsiteX125" fmla="*/ 273670 w 836098"/>
                <a:gd name="connsiteY125" fmla="*/ 1522525 h 1859983"/>
                <a:gd name="connsiteX126" fmla="*/ 277298 w 836098"/>
                <a:gd name="connsiteY126" fmla="*/ 1511640 h 1859983"/>
                <a:gd name="connsiteX127" fmla="*/ 273670 w 836098"/>
                <a:gd name="connsiteY127" fmla="*/ 1493497 h 1859983"/>
                <a:gd name="connsiteX128" fmla="*/ 241013 w 836098"/>
                <a:gd name="connsiteY128" fmla="*/ 1489868 h 1859983"/>
                <a:gd name="connsiteX129" fmla="*/ 219241 w 836098"/>
                <a:gd name="connsiteY129" fmla="*/ 1486240 h 1859983"/>
                <a:gd name="connsiteX130" fmla="*/ 211984 w 836098"/>
                <a:gd name="connsiteY130" fmla="*/ 1475354 h 1859983"/>
                <a:gd name="connsiteX131" fmla="*/ 201098 w 836098"/>
                <a:gd name="connsiteY131" fmla="*/ 1468097 h 1859983"/>
                <a:gd name="connsiteX132" fmla="*/ 190213 w 836098"/>
                <a:gd name="connsiteY132" fmla="*/ 1446325 h 1859983"/>
                <a:gd name="connsiteX133" fmla="*/ 179327 w 836098"/>
                <a:gd name="connsiteY133" fmla="*/ 1442697 h 1859983"/>
                <a:gd name="connsiteX134" fmla="*/ 164813 w 836098"/>
                <a:gd name="connsiteY134" fmla="*/ 1424554 h 1859983"/>
                <a:gd name="connsiteX135" fmla="*/ 157556 w 836098"/>
                <a:gd name="connsiteY135" fmla="*/ 1413668 h 1859983"/>
                <a:gd name="connsiteX136" fmla="*/ 143041 w 836098"/>
                <a:gd name="connsiteY136" fmla="*/ 1395525 h 1859983"/>
                <a:gd name="connsiteX137" fmla="*/ 139413 w 836098"/>
                <a:gd name="connsiteY137" fmla="*/ 1384640 h 1859983"/>
                <a:gd name="connsiteX138" fmla="*/ 132156 w 836098"/>
                <a:gd name="connsiteY138" fmla="*/ 1373754 h 1859983"/>
                <a:gd name="connsiteX139" fmla="*/ 117641 w 836098"/>
                <a:gd name="connsiteY139" fmla="*/ 1344725 h 1859983"/>
                <a:gd name="connsiteX140" fmla="*/ 106756 w 836098"/>
                <a:gd name="connsiteY140" fmla="*/ 1337468 h 1859983"/>
                <a:gd name="connsiteX141" fmla="*/ 99498 w 836098"/>
                <a:gd name="connsiteY141" fmla="*/ 1315697 h 1859983"/>
                <a:gd name="connsiteX142" fmla="*/ 92241 w 836098"/>
                <a:gd name="connsiteY142" fmla="*/ 1290297 h 1859983"/>
                <a:gd name="connsiteX143" fmla="*/ 84984 w 836098"/>
                <a:gd name="connsiteY143" fmla="*/ 1232240 h 1859983"/>
                <a:gd name="connsiteX144" fmla="*/ 81356 w 836098"/>
                <a:gd name="connsiteY144" fmla="*/ 1210468 h 1859983"/>
                <a:gd name="connsiteX145" fmla="*/ 74098 w 836098"/>
                <a:gd name="connsiteY145" fmla="*/ 1159668 h 1859983"/>
                <a:gd name="connsiteX146" fmla="*/ 66841 w 836098"/>
                <a:gd name="connsiteY146" fmla="*/ 1148783 h 1859983"/>
                <a:gd name="connsiteX147" fmla="*/ 59584 w 836098"/>
                <a:gd name="connsiteY147" fmla="*/ 1127011 h 1859983"/>
                <a:gd name="connsiteX148" fmla="*/ 55956 w 836098"/>
                <a:gd name="connsiteY148" fmla="*/ 1116125 h 1859983"/>
                <a:gd name="connsiteX149" fmla="*/ 48698 w 836098"/>
                <a:gd name="connsiteY149" fmla="*/ 1065325 h 1859983"/>
                <a:gd name="connsiteX150" fmla="*/ 45070 w 836098"/>
                <a:gd name="connsiteY150" fmla="*/ 1050811 h 1859983"/>
                <a:gd name="connsiteX151" fmla="*/ 37813 w 836098"/>
                <a:gd name="connsiteY151" fmla="*/ 1029040 h 1859983"/>
                <a:gd name="connsiteX152" fmla="*/ 34184 w 836098"/>
                <a:gd name="connsiteY152" fmla="*/ 1014525 h 1859983"/>
                <a:gd name="connsiteX153" fmla="*/ 26927 w 836098"/>
                <a:gd name="connsiteY153" fmla="*/ 989125 h 1859983"/>
                <a:gd name="connsiteX154" fmla="*/ 19670 w 836098"/>
                <a:gd name="connsiteY154" fmla="*/ 949211 h 1859983"/>
                <a:gd name="connsiteX155" fmla="*/ 16041 w 836098"/>
                <a:gd name="connsiteY155" fmla="*/ 934697 h 1859983"/>
                <a:gd name="connsiteX156" fmla="*/ 23298 w 836098"/>
                <a:gd name="connsiteY156" fmla="*/ 905668 h 1859983"/>
                <a:gd name="connsiteX157" fmla="*/ 25794 w 836098"/>
                <a:gd name="connsiteY157" fmla="*/ 888886 h 1859983"/>
                <a:gd name="connsiteX158" fmla="*/ 45070 w 836098"/>
                <a:gd name="connsiteY158" fmla="*/ 876640 h 1859983"/>
                <a:gd name="connsiteX159" fmla="*/ 52327 w 836098"/>
                <a:gd name="connsiteY159" fmla="*/ 865754 h 1859983"/>
                <a:gd name="connsiteX160" fmla="*/ 63213 w 836098"/>
                <a:gd name="connsiteY160" fmla="*/ 862125 h 1859983"/>
                <a:gd name="connsiteX161" fmla="*/ 81356 w 836098"/>
                <a:gd name="connsiteY161" fmla="*/ 843983 h 1859983"/>
                <a:gd name="connsiteX162" fmla="*/ 81469 w 836098"/>
                <a:gd name="connsiteY162" fmla="*/ 839106 h 1859983"/>
                <a:gd name="connsiteX163" fmla="*/ 95870 w 836098"/>
                <a:gd name="connsiteY163" fmla="*/ 825840 h 1859983"/>
                <a:gd name="connsiteX164" fmla="*/ 106756 w 836098"/>
                <a:gd name="connsiteY164" fmla="*/ 822211 h 1859983"/>
                <a:gd name="connsiteX165" fmla="*/ 117641 w 836098"/>
                <a:gd name="connsiteY165" fmla="*/ 807810 h 1859983"/>
                <a:gd name="connsiteX166" fmla="*/ 139413 w 836098"/>
                <a:gd name="connsiteY166" fmla="*/ 807697 h 1859983"/>
                <a:gd name="connsiteX167" fmla="*/ 150298 w 836098"/>
                <a:gd name="connsiteY167" fmla="*/ 804068 h 1859983"/>
                <a:gd name="connsiteX168" fmla="*/ 146670 w 836098"/>
                <a:gd name="connsiteY168" fmla="*/ 785925 h 1859983"/>
                <a:gd name="connsiteX169" fmla="*/ 124898 w 836098"/>
                <a:gd name="connsiteY169" fmla="*/ 771411 h 1859983"/>
                <a:gd name="connsiteX170" fmla="*/ 121270 w 836098"/>
                <a:gd name="connsiteY170" fmla="*/ 760525 h 1859983"/>
                <a:gd name="connsiteX171" fmla="*/ 110384 w 836098"/>
                <a:gd name="connsiteY171" fmla="*/ 756897 h 1859983"/>
                <a:gd name="connsiteX172" fmla="*/ 99498 w 836098"/>
                <a:gd name="connsiteY172" fmla="*/ 749640 h 1859983"/>
                <a:gd name="connsiteX173" fmla="*/ 92241 w 836098"/>
                <a:gd name="connsiteY173" fmla="*/ 738754 h 1859983"/>
                <a:gd name="connsiteX174" fmla="*/ 92241 w 836098"/>
                <a:gd name="connsiteY174" fmla="*/ 701108 h 1859983"/>
                <a:gd name="connsiteX175" fmla="*/ 99498 w 836098"/>
                <a:gd name="connsiteY175" fmla="*/ 684325 h 1859983"/>
                <a:gd name="connsiteX176" fmla="*/ 106983 w 836098"/>
                <a:gd name="connsiteY176" fmla="*/ 674687 h 1859983"/>
                <a:gd name="connsiteX177" fmla="*/ 128527 w 836098"/>
                <a:gd name="connsiteY177" fmla="*/ 655297 h 1859983"/>
                <a:gd name="connsiteX178" fmla="*/ 135784 w 836098"/>
                <a:gd name="connsiteY178" fmla="*/ 644411 h 1859983"/>
                <a:gd name="connsiteX179" fmla="*/ 139413 w 836098"/>
                <a:gd name="connsiteY179" fmla="*/ 633525 h 1859983"/>
                <a:gd name="connsiteX180" fmla="*/ 157556 w 836098"/>
                <a:gd name="connsiteY180" fmla="*/ 615383 h 1859983"/>
                <a:gd name="connsiteX181" fmla="*/ 164813 w 836098"/>
                <a:gd name="connsiteY181" fmla="*/ 608125 h 1859983"/>
                <a:gd name="connsiteX182" fmla="*/ 161184 w 836098"/>
                <a:gd name="connsiteY182" fmla="*/ 597240 h 1859983"/>
                <a:gd name="connsiteX183" fmla="*/ 153927 w 836098"/>
                <a:gd name="connsiteY183" fmla="*/ 586354 h 1859983"/>
                <a:gd name="connsiteX184" fmla="*/ 157556 w 836098"/>
                <a:gd name="connsiteY184" fmla="*/ 557325 h 1859983"/>
                <a:gd name="connsiteX185" fmla="*/ 172070 w 836098"/>
                <a:gd name="connsiteY185" fmla="*/ 535554 h 1859983"/>
                <a:gd name="connsiteX186" fmla="*/ 161184 w 836098"/>
                <a:gd name="connsiteY186" fmla="*/ 510154 h 1859983"/>
                <a:gd name="connsiteX187" fmla="*/ 150298 w 836098"/>
                <a:gd name="connsiteY187" fmla="*/ 506525 h 1859983"/>
                <a:gd name="connsiteX188" fmla="*/ 139413 w 836098"/>
                <a:gd name="connsiteY188" fmla="*/ 484754 h 1859983"/>
                <a:gd name="connsiteX189" fmla="*/ 128527 w 836098"/>
                <a:gd name="connsiteY189" fmla="*/ 441211 h 1859983"/>
                <a:gd name="connsiteX190" fmla="*/ 124898 w 836098"/>
                <a:gd name="connsiteY190" fmla="*/ 423068 h 1859983"/>
                <a:gd name="connsiteX191" fmla="*/ 117641 w 836098"/>
                <a:gd name="connsiteY191" fmla="*/ 401297 h 1859983"/>
                <a:gd name="connsiteX192" fmla="*/ 106756 w 836098"/>
                <a:gd name="connsiteY192" fmla="*/ 379525 h 1859983"/>
                <a:gd name="connsiteX193" fmla="*/ 99498 w 836098"/>
                <a:gd name="connsiteY193" fmla="*/ 372268 h 1859983"/>
                <a:gd name="connsiteX194" fmla="*/ 66841 w 836098"/>
                <a:gd name="connsiteY194" fmla="*/ 361383 h 1859983"/>
                <a:gd name="connsiteX195" fmla="*/ 45070 w 836098"/>
                <a:gd name="connsiteY195" fmla="*/ 354125 h 1859983"/>
                <a:gd name="connsiteX196" fmla="*/ 26927 w 836098"/>
                <a:gd name="connsiteY196" fmla="*/ 350497 h 1859983"/>
                <a:gd name="connsiteX197" fmla="*/ 5156 w 836098"/>
                <a:gd name="connsiteY197" fmla="*/ 343240 h 1859983"/>
                <a:gd name="connsiteX198" fmla="*/ 1641 w 836098"/>
                <a:gd name="connsiteY198" fmla="*/ 311943 h 1859983"/>
                <a:gd name="connsiteX199" fmla="*/ 26927 w 836098"/>
                <a:gd name="connsiteY199" fmla="*/ 308315 h 1859983"/>
                <a:gd name="connsiteX200" fmla="*/ 48698 w 836098"/>
                <a:gd name="connsiteY200" fmla="*/ 310583 h 1859983"/>
                <a:gd name="connsiteX201" fmla="*/ 59584 w 836098"/>
                <a:gd name="connsiteY201" fmla="*/ 306954 h 1859983"/>
                <a:gd name="connsiteX202" fmla="*/ 70470 w 836098"/>
                <a:gd name="connsiteY202" fmla="*/ 303325 h 1859983"/>
                <a:gd name="connsiteX203" fmla="*/ 77727 w 836098"/>
                <a:gd name="connsiteY203" fmla="*/ 292440 h 1859983"/>
                <a:gd name="connsiteX204" fmla="*/ 81356 w 836098"/>
                <a:gd name="connsiteY204" fmla="*/ 281554 h 1859983"/>
                <a:gd name="connsiteX205" fmla="*/ 82716 w 836098"/>
                <a:gd name="connsiteY205" fmla="*/ 264772 h 1859983"/>
                <a:gd name="connsiteX206" fmla="*/ 89973 w 836098"/>
                <a:gd name="connsiteY206" fmla="*/ 256268 h 1859983"/>
                <a:gd name="connsiteX207" fmla="*/ 106756 w 836098"/>
                <a:gd name="connsiteY207" fmla="*/ 256154 h 1859983"/>
                <a:gd name="connsiteX208" fmla="*/ 114013 w 836098"/>
                <a:gd name="connsiteY208" fmla="*/ 234383 h 1859983"/>
                <a:gd name="connsiteX209" fmla="*/ 121270 w 836098"/>
                <a:gd name="connsiteY209" fmla="*/ 212611 h 1859983"/>
                <a:gd name="connsiteX210" fmla="*/ 124898 w 836098"/>
                <a:gd name="connsiteY210" fmla="*/ 201725 h 1859983"/>
                <a:gd name="connsiteX211" fmla="*/ 129775 w 836098"/>
                <a:gd name="connsiteY211" fmla="*/ 187324 h 1859983"/>
                <a:gd name="connsiteX212" fmla="*/ 142021 w 836098"/>
                <a:gd name="connsiteY212" fmla="*/ 168387 h 1859983"/>
                <a:gd name="connsiteX213" fmla="*/ 160051 w 836098"/>
                <a:gd name="connsiteY213" fmla="*/ 169635 h 1859983"/>
                <a:gd name="connsiteX214" fmla="*/ 175698 w 836098"/>
                <a:gd name="connsiteY214" fmla="*/ 183583 h 1859983"/>
                <a:gd name="connsiteX215" fmla="*/ 192707 w 836098"/>
                <a:gd name="connsiteY215" fmla="*/ 169181 h 1859983"/>
                <a:gd name="connsiteX216" fmla="*/ 199964 w 836098"/>
                <a:gd name="connsiteY216" fmla="*/ 158296 h 1859983"/>
                <a:gd name="connsiteX217" fmla="*/ 211984 w 836098"/>
                <a:gd name="connsiteY217" fmla="*/ 143668 h 1859983"/>
                <a:gd name="connsiteX218" fmla="*/ 208356 w 836098"/>
                <a:gd name="connsiteY218" fmla="*/ 118268 h 1859983"/>
                <a:gd name="connsiteX219" fmla="*/ 201098 w 836098"/>
                <a:gd name="connsiteY219" fmla="*/ 96497 h 1859983"/>
                <a:gd name="connsiteX220" fmla="*/ 193841 w 836098"/>
                <a:gd name="connsiteY220" fmla="*/ 74725 h 1859983"/>
                <a:gd name="connsiteX221" fmla="*/ 190213 w 836098"/>
                <a:gd name="connsiteY221" fmla="*/ 63840 h 1859983"/>
                <a:gd name="connsiteX222" fmla="*/ 175698 w 836098"/>
                <a:gd name="connsiteY222" fmla="*/ 42068 h 1859983"/>
                <a:gd name="connsiteX223" fmla="*/ 169802 w 836098"/>
                <a:gd name="connsiteY223" fmla="*/ 12018 h 1859983"/>
                <a:gd name="connsiteX224" fmla="*/ 201098 w 836098"/>
                <a:gd name="connsiteY224" fmla="*/ 0 h 1859983"/>
                <a:gd name="connsiteX225" fmla="*/ 259156 w 836098"/>
                <a:gd name="connsiteY225" fmla="*/ 27554 h 1859983"/>
                <a:gd name="connsiteX226" fmla="*/ 243620 w 836098"/>
                <a:gd name="connsiteY226" fmla="*/ 3629 h 1859983"/>
                <a:gd name="connsiteX0" fmla="*/ 243620 w 836098"/>
                <a:gd name="connsiteY0" fmla="*/ 3629 h 1859983"/>
                <a:gd name="connsiteX1" fmla="*/ 277298 w 836098"/>
                <a:gd name="connsiteY1" fmla="*/ 23925 h 1859983"/>
                <a:gd name="connsiteX2" fmla="*/ 302698 w 836098"/>
                <a:gd name="connsiteY2" fmla="*/ 27554 h 1859983"/>
                <a:gd name="connsiteX3" fmla="*/ 299070 w 836098"/>
                <a:gd name="connsiteY3" fmla="*/ 38440 h 1859983"/>
                <a:gd name="connsiteX4" fmla="*/ 291813 w 836098"/>
                <a:gd name="connsiteY4" fmla="*/ 49325 h 1859983"/>
                <a:gd name="connsiteX5" fmla="*/ 295441 w 836098"/>
                <a:gd name="connsiteY5" fmla="*/ 63840 h 1859983"/>
                <a:gd name="connsiteX6" fmla="*/ 306327 w 836098"/>
                <a:gd name="connsiteY6" fmla="*/ 67468 h 1859983"/>
                <a:gd name="connsiteX7" fmla="*/ 309956 w 836098"/>
                <a:gd name="connsiteY7" fmla="*/ 96497 h 1859983"/>
                <a:gd name="connsiteX8" fmla="*/ 313584 w 836098"/>
                <a:gd name="connsiteY8" fmla="*/ 107383 h 1859983"/>
                <a:gd name="connsiteX9" fmla="*/ 309956 w 836098"/>
                <a:gd name="connsiteY9" fmla="*/ 118268 h 1859983"/>
                <a:gd name="connsiteX10" fmla="*/ 317213 w 836098"/>
                <a:gd name="connsiteY10" fmla="*/ 147297 h 1859983"/>
                <a:gd name="connsiteX11" fmla="*/ 324470 w 836098"/>
                <a:gd name="connsiteY11" fmla="*/ 194468 h 1859983"/>
                <a:gd name="connsiteX12" fmla="*/ 320841 w 836098"/>
                <a:gd name="connsiteY12" fmla="*/ 212611 h 1859983"/>
                <a:gd name="connsiteX13" fmla="*/ 306327 w 836098"/>
                <a:gd name="connsiteY13" fmla="*/ 234383 h 1859983"/>
                <a:gd name="connsiteX14" fmla="*/ 302698 w 836098"/>
                <a:gd name="connsiteY14" fmla="*/ 245268 h 1859983"/>
                <a:gd name="connsiteX15" fmla="*/ 320841 w 836098"/>
                <a:gd name="connsiteY15" fmla="*/ 299697 h 1859983"/>
                <a:gd name="connsiteX16" fmla="*/ 324470 w 836098"/>
                <a:gd name="connsiteY16" fmla="*/ 310583 h 1859983"/>
                <a:gd name="connsiteX17" fmla="*/ 357127 w 836098"/>
                <a:gd name="connsiteY17" fmla="*/ 328725 h 1859983"/>
                <a:gd name="connsiteX18" fmla="*/ 368013 w 836098"/>
                <a:gd name="connsiteY18" fmla="*/ 335983 h 1859983"/>
                <a:gd name="connsiteX19" fmla="*/ 386156 w 836098"/>
                <a:gd name="connsiteY19" fmla="*/ 354125 h 1859983"/>
                <a:gd name="connsiteX20" fmla="*/ 397041 w 836098"/>
                <a:gd name="connsiteY20" fmla="*/ 357754 h 1859983"/>
                <a:gd name="connsiteX21" fmla="*/ 400670 w 836098"/>
                <a:gd name="connsiteY21" fmla="*/ 368640 h 1859983"/>
                <a:gd name="connsiteX22" fmla="*/ 422441 w 836098"/>
                <a:gd name="connsiteY22" fmla="*/ 383154 h 1859983"/>
                <a:gd name="connsiteX23" fmla="*/ 426070 w 836098"/>
                <a:gd name="connsiteY23" fmla="*/ 394040 h 1859983"/>
                <a:gd name="connsiteX24" fmla="*/ 444213 w 836098"/>
                <a:gd name="connsiteY24" fmla="*/ 412183 h 1859983"/>
                <a:gd name="connsiteX25" fmla="*/ 451470 w 836098"/>
                <a:gd name="connsiteY25" fmla="*/ 426697 h 1859983"/>
                <a:gd name="connsiteX26" fmla="*/ 485147 w 836098"/>
                <a:gd name="connsiteY26" fmla="*/ 427943 h 1859983"/>
                <a:gd name="connsiteX27" fmla="*/ 516784 w 836098"/>
                <a:gd name="connsiteY27" fmla="*/ 441211 h 1859983"/>
                <a:gd name="connsiteX28" fmla="*/ 538556 w 836098"/>
                <a:gd name="connsiteY28" fmla="*/ 455725 h 1859983"/>
                <a:gd name="connsiteX29" fmla="*/ 553070 w 836098"/>
                <a:gd name="connsiteY29" fmla="*/ 459354 h 1859983"/>
                <a:gd name="connsiteX30" fmla="*/ 583006 w 836098"/>
                <a:gd name="connsiteY30" fmla="*/ 455839 h 1859983"/>
                <a:gd name="connsiteX31" fmla="*/ 622013 w 836098"/>
                <a:gd name="connsiteY31" fmla="*/ 466611 h 1859983"/>
                <a:gd name="connsiteX32" fmla="*/ 636527 w 836098"/>
                <a:gd name="connsiteY32" fmla="*/ 510154 h 1859983"/>
                <a:gd name="connsiteX33" fmla="*/ 647413 w 836098"/>
                <a:gd name="connsiteY33" fmla="*/ 513783 h 1859983"/>
                <a:gd name="connsiteX34" fmla="*/ 658298 w 836098"/>
                <a:gd name="connsiteY34" fmla="*/ 535554 h 1859983"/>
                <a:gd name="connsiteX35" fmla="*/ 654670 w 836098"/>
                <a:gd name="connsiteY35" fmla="*/ 553697 h 1859983"/>
                <a:gd name="connsiteX36" fmla="*/ 647413 w 836098"/>
                <a:gd name="connsiteY36" fmla="*/ 564583 h 1859983"/>
                <a:gd name="connsiteX37" fmla="*/ 651041 w 836098"/>
                <a:gd name="connsiteY37" fmla="*/ 575468 h 1859983"/>
                <a:gd name="connsiteX38" fmla="*/ 661927 w 836098"/>
                <a:gd name="connsiteY38" fmla="*/ 582725 h 1859983"/>
                <a:gd name="connsiteX39" fmla="*/ 665556 w 836098"/>
                <a:gd name="connsiteY39" fmla="*/ 615383 h 1859983"/>
                <a:gd name="connsiteX40" fmla="*/ 680070 w 836098"/>
                <a:gd name="connsiteY40" fmla="*/ 619011 h 1859983"/>
                <a:gd name="connsiteX41" fmla="*/ 690956 w 836098"/>
                <a:gd name="connsiteY41" fmla="*/ 622640 h 1859983"/>
                <a:gd name="connsiteX42" fmla="*/ 690956 w 836098"/>
                <a:gd name="connsiteY42" fmla="*/ 655297 h 1859983"/>
                <a:gd name="connsiteX43" fmla="*/ 683698 w 836098"/>
                <a:gd name="connsiteY43" fmla="*/ 662554 h 1859983"/>
                <a:gd name="connsiteX44" fmla="*/ 680070 w 836098"/>
                <a:gd name="connsiteY44" fmla="*/ 673440 h 1859983"/>
                <a:gd name="connsiteX45" fmla="*/ 687327 w 836098"/>
                <a:gd name="connsiteY45" fmla="*/ 695211 h 1859983"/>
                <a:gd name="connsiteX46" fmla="*/ 683698 w 836098"/>
                <a:gd name="connsiteY46" fmla="*/ 742383 h 1859983"/>
                <a:gd name="connsiteX47" fmla="*/ 680070 w 836098"/>
                <a:gd name="connsiteY47" fmla="*/ 753268 h 1859983"/>
                <a:gd name="connsiteX48" fmla="*/ 672813 w 836098"/>
                <a:gd name="connsiteY48" fmla="*/ 796811 h 1859983"/>
                <a:gd name="connsiteX49" fmla="*/ 683698 w 836098"/>
                <a:gd name="connsiteY49" fmla="*/ 804068 h 1859983"/>
                <a:gd name="connsiteX50" fmla="*/ 701841 w 836098"/>
                <a:gd name="connsiteY50" fmla="*/ 807697 h 1859983"/>
                <a:gd name="connsiteX51" fmla="*/ 709098 w 836098"/>
                <a:gd name="connsiteY51" fmla="*/ 818583 h 1859983"/>
                <a:gd name="connsiteX52" fmla="*/ 719984 w 836098"/>
                <a:gd name="connsiteY52" fmla="*/ 843983 h 1859983"/>
                <a:gd name="connsiteX53" fmla="*/ 741756 w 836098"/>
                <a:gd name="connsiteY53" fmla="*/ 858497 h 1859983"/>
                <a:gd name="connsiteX54" fmla="*/ 778041 w 836098"/>
                <a:gd name="connsiteY54" fmla="*/ 858497 h 1859983"/>
                <a:gd name="connsiteX55" fmla="*/ 785298 w 836098"/>
                <a:gd name="connsiteY55" fmla="*/ 869383 h 1859983"/>
                <a:gd name="connsiteX56" fmla="*/ 807070 w 836098"/>
                <a:gd name="connsiteY56" fmla="*/ 873011 h 1859983"/>
                <a:gd name="connsiteX57" fmla="*/ 814327 w 836098"/>
                <a:gd name="connsiteY57" fmla="*/ 894783 h 1859983"/>
                <a:gd name="connsiteX58" fmla="*/ 836098 w 836098"/>
                <a:gd name="connsiteY58" fmla="*/ 902040 h 1859983"/>
                <a:gd name="connsiteX59" fmla="*/ 832470 w 836098"/>
                <a:gd name="connsiteY59" fmla="*/ 931068 h 1859983"/>
                <a:gd name="connsiteX60" fmla="*/ 803441 w 836098"/>
                <a:gd name="connsiteY60" fmla="*/ 941954 h 1859983"/>
                <a:gd name="connsiteX61" fmla="*/ 788927 w 836098"/>
                <a:gd name="connsiteY61" fmla="*/ 963725 h 1859983"/>
                <a:gd name="connsiteX62" fmla="*/ 781670 w 836098"/>
                <a:gd name="connsiteY62" fmla="*/ 970983 h 1859983"/>
                <a:gd name="connsiteX63" fmla="*/ 763527 w 836098"/>
                <a:gd name="connsiteY63" fmla="*/ 989125 h 1859983"/>
                <a:gd name="connsiteX64" fmla="*/ 756270 w 836098"/>
                <a:gd name="connsiteY64" fmla="*/ 1043554 h 1859983"/>
                <a:gd name="connsiteX65" fmla="*/ 759898 w 836098"/>
                <a:gd name="connsiteY65" fmla="*/ 1054440 h 1859983"/>
                <a:gd name="connsiteX66" fmla="*/ 774413 w 836098"/>
                <a:gd name="connsiteY66" fmla="*/ 1072583 h 1859983"/>
                <a:gd name="connsiteX67" fmla="*/ 781670 w 836098"/>
                <a:gd name="connsiteY67" fmla="*/ 1094354 h 1859983"/>
                <a:gd name="connsiteX68" fmla="*/ 785298 w 836098"/>
                <a:gd name="connsiteY68" fmla="*/ 1105240 h 1859983"/>
                <a:gd name="connsiteX69" fmla="*/ 774413 w 836098"/>
                <a:gd name="connsiteY69" fmla="*/ 1108868 h 1859983"/>
                <a:gd name="connsiteX70" fmla="*/ 767156 w 836098"/>
                <a:gd name="connsiteY70" fmla="*/ 1119754 h 1859983"/>
                <a:gd name="connsiteX71" fmla="*/ 759898 w 836098"/>
                <a:gd name="connsiteY71" fmla="*/ 1145154 h 1859983"/>
                <a:gd name="connsiteX72" fmla="*/ 752641 w 836098"/>
                <a:gd name="connsiteY72" fmla="*/ 1156040 h 1859983"/>
                <a:gd name="connsiteX73" fmla="*/ 741756 w 836098"/>
                <a:gd name="connsiteY73" fmla="*/ 1221354 h 1859983"/>
                <a:gd name="connsiteX74" fmla="*/ 723613 w 836098"/>
                <a:gd name="connsiteY74" fmla="*/ 1257640 h 1859983"/>
                <a:gd name="connsiteX75" fmla="*/ 683698 w 836098"/>
                <a:gd name="connsiteY75" fmla="*/ 1261268 h 1859983"/>
                <a:gd name="connsiteX76" fmla="*/ 665556 w 836098"/>
                <a:gd name="connsiteY76" fmla="*/ 1293925 h 1859983"/>
                <a:gd name="connsiteX77" fmla="*/ 658298 w 836098"/>
                <a:gd name="connsiteY77" fmla="*/ 1348354 h 1859983"/>
                <a:gd name="connsiteX78" fmla="*/ 651041 w 836098"/>
                <a:gd name="connsiteY78" fmla="*/ 1370125 h 1859983"/>
                <a:gd name="connsiteX79" fmla="*/ 643784 w 836098"/>
                <a:gd name="connsiteY79" fmla="*/ 1381011 h 1859983"/>
                <a:gd name="connsiteX80" fmla="*/ 636527 w 836098"/>
                <a:gd name="connsiteY80" fmla="*/ 1402783 h 1859983"/>
                <a:gd name="connsiteX81" fmla="*/ 632898 w 836098"/>
                <a:gd name="connsiteY81" fmla="*/ 1417297 h 1859983"/>
                <a:gd name="connsiteX82" fmla="*/ 614756 w 836098"/>
                <a:gd name="connsiteY82" fmla="*/ 1439068 h 1859983"/>
                <a:gd name="connsiteX83" fmla="*/ 596613 w 836098"/>
                <a:gd name="connsiteY83" fmla="*/ 1468097 h 1859983"/>
                <a:gd name="connsiteX84" fmla="*/ 589356 w 836098"/>
                <a:gd name="connsiteY84" fmla="*/ 1478983 h 1859983"/>
                <a:gd name="connsiteX85" fmla="*/ 582098 w 836098"/>
                <a:gd name="connsiteY85" fmla="*/ 1486240 h 1859983"/>
                <a:gd name="connsiteX86" fmla="*/ 578470 w 836098"/>
                <a:gd name="connsiteY86" fmla="*/ 1504383 h 1859983"/>
                <a:gd name="connsiteX87" fmla="*/ 574841 w 836098"/>
                <a:gd name="connsiteY87" fmla="*/ 1515268 h 1859983"/>
                <a:gd name="connsiteX88" fmla="*/ 571213 w 836098"/>
                <a:gd name="connsiteY88" fmla="*/ 1533411 h 1859983"/>
                <a:gd name="connsiteX89" fmla="*/ 556698 w 836098"/>
                <a:gd name="connsiteY89" fmla="*/ 1555183 h 1859983"/>
                <a:gd name="connsiteX90" fmla="*/ 556698 w 836098"/>
                <a:gd name="connsiteY90" fmla="*/ 1576954 h 1859983"/>
                <a:gd name="connsiteX91" fmla="*/ 567584 w 836098"/>
                <a:gd name="connsiteY91" fmla="*/ 1580583 h 1859983"/>
                <a:gd name="connsiteX92" fmla="*/ 567584 w 836098"/>
                <a:gd name="connsiteY92" fmla="*/ 1620497 h 1859983"/>
                <a:gd name="connsiteX93" fmla="*/ 563956 w 836098"/>
                <a:gd name="connsiteY93" fmla="*/ 1635011 h 1859983"/>
                <a:gd name="connsiteX94" fmla="*/ 556698 w 836098"/>
                <a:gd name="connsiteY94" fmla="*/ 1642268 h 1859983"/>
                <a:gd name="connsiteX95" fmla="*/ 542184 w 836098"/>
                <a:gd name="connsiteY95" fmla="*/ 1664040 h 1859983"/>
                <a:gd name="connsiteX96" fmla="*/ 538556 w 836098"/>
                <a:gd name="connsiteY96" fmla="*/ 1674925 h 1859983"/>
                <a:gd name="connsiteX97" fmla="*/ 516784 w 836098"/>
                <a:gd name="connsiteY97" fmla="*/ 1682183 h 1859983"/>
                <a:gd name="connsiteX98" fmla="*/ 484127 w 836098"/>
                <a:gd name="connsiteY98" fmla="*/ 1689440 h 1859983"/>
                <a:gd name="connsiteX99" fmla="*/ 455098 w 836098"/>
                <a:gd name="connsiteY99" fmla="*/ 1711211 h 1859983"/>
                <a:gd name="connsiteX100" fmla="*/ 429698 w 836098"/>
                <a:gd name="connsiteY100" fmla="*/ 1740240 h 1859983"/>
                <a:gd name="connsiteX101" fmla="*/ 397041 w 836098"/>
                <a:gd name="connsiteY101" fmla="*/ 1751125 h 1859983"/>
                <a:gd name="connsiteX102" fmla="*/ 386156 w 836098"/>
                <a:gd name="connsiteY102" fmla="*/ 1754754 h 1859983"/>
                <a:gd name="connsiteX103" fmla="*/ 357127 w 836098"/>
                <a:gd name="connsiteY103" fmla="*/ 1783783 h 1859983"/>
                <a:gd name="connsiteX104" fmla="*/ 346241 w 836098"/>
                <a:gd name="connsiteY104" fmla="*/ 1794668 h 1859983"/>
                <a:gd name="connsiteX105" fmla="*/ 320841 w 836098"/>
                <a:gd name="connsiteY105" fmla="*/ 1823697 h 1859983"/>
                <a:gd name="connsiteX106" fmla="*/ 317213 w 836098"/>
                <a:gd name="connsiteY106" fmla="*/ 1834583 h 1859983"/>
                <a:gd name="connsiteX107" fmla="*/ 309956 w 836098"/>
                <a:gd name="connsiteY107" fmla="*/ 1845468 h 1859983"/>
                <a:gd name="connsiteX108" fmla="*/ 306327 w 836098"/>
                <a:gd name="connsiteY108" fmla="*/ 1859983 h 1859983"/>
                <a:gd name="connsiteX109" fmla="*/ 299070 w 836098"/>
                <a:gd name="connsiteY109" fmla="*/ 1852725 h 1859983"/>
                <a:gd name="connsiteX110" fmla="*/ 291813 w 836098"/>
                <a:gd name="connsiteY110" fmla="*/ 1830954 h 1859983"/>
                <a:gd name="connsiteX111" fmla="*/ 277298 w 836098"/>
                <a:gd name="connsiteY111" fmla="*/ 1812811 h 1859983"/>
                <a:gd name="connsiteX112" fmla="*/ 273670 w 836098"/>
                <a:gd name="connsiteY112" fmla="*/ 1801925 h 1859983"/>
                <a:gd name="connsiteX113" fmla="*/ 262784 w 836098"/>
                <a:gd name="connsiteY113" fmla="*/ 1780154 h 1859983"/>
                <a:gd name="connsiteX114" fmla="*/ 259156 w 836098"/>
                <a:gd name="connsiteY114" fmla="*/ 1747497 h 1859983"/>
                <a:gd name="connsiteX115" fmla="*/ 241013 w 836098"/>
                <a:gd name="connsiteY115" fmla="*/ 1653154 h 1859983"/>
                <a:gd name="connsiteX116" fmla="*/ 230127 w 836098"/>
                <a:gd name="connsiteY116" fmla="*/ 1645897 h 1859983"/>
                <a:gd name="connsiteX117" fmla="*/ 211984 w 836098"/>
                <a:gd name="connsiteY117" fmla="*/ 1627754 h 1859983"/>
                <a:gd name="connsiteX118" fmla="*/ 193841 w 836098"/>
                <a:gd name="connsiteY118" fmla="*/ 1609611 h 1859983"/>
                <a:gd name="connsiteX119" fmla="*/ 190213 w 836098"/>
                <a:gd name="connsiteY119" fmla="*/ 1598725 h 1859983"/>
                <a:gd name="connsiteX120" fmla="*/ 179327 w 836098"/>
                <a:gd name="connsiteY120" fmla="*/ 1591468 h 1859983"/>
                <a:gd name="connsiteX121" fmla="*/ 211984 w 836098"/>
                <a:gd name="connsiteY121" fmla="*/ 1573325 h 1859983"/>
                <a:gd name="connsiteX122" fmla="*/ 226498 w 836098"/>
                <a:gd name="connsiteY122" fmla="*/ 1551554 h 1859983"/>
                <a:gd name="connsiteX123" fmla="*/ 233756 w 836098"/>
                <a:gd name="connsiteY123" fmla="*/ 1544297 h 1859983"/>
                <a:gd name="connsiteX124" fmla="*/ 255527 w 836098"/>
                <a:gd name="connsiteY124" fmla="*/ 1537040 h 1859983"/>
                <a:gd name="connsiteX125" fmla="*/ 273670 w 836098"/>
                <a:gd name="connsiteY125" fmla="*/ 1522525 h 1859983"/>
                <a:gd name="connsiteX126" fmla="*/ 277298 w 836098"/>
                <a:gd name="connsiteY126" fmla="*/ 1511640 h 1859983"/>
                <a:gd name="connsiteX127" fmla="*/ 273670 w 836098"/>
                <a:gd name="connsiteY127" fmla="*/ 1493497 h 1859983"/>
                <a:gd name="connsiteX128" fmla="*/ 241013 w 836098"/>
                <a:gd name="connsiteY128" fmla="*/ 1489868 h 1859983"/>
                <a:gd name="connsiteX129" fmla="*/ 219241 w 836098"/>
                <a:gd name="connsiteY129" fmla="*/ 1486240 h 1859983"/>
                <a:gd name="connsiteX130" fmla="*/ 211984 w 836098"/>
                <a:gd name="connsiteY130" fmla="*/ 1475354 h 1859983"/>
                <a:gd name="connsiteX131" fmla="*/ 201098 w 836098"/>
                <a:gd name="connsiteY131" fmla="*/ 1468097 h 1859983"/>
                <a:gd name="connsiteX132" fmla="*/ 190213 w 836098"/>
                <a:gd name="connsiteY132" fmla="*/ 1446325 h 1859983"/>
                <a:gd name="connsiteX133" fmla="*/ 179327 w 836098"/>
                <a:gd name="connsiteY133" fmla="*/ 1442697 h 1859983"/>
                <a:gd name="connsiteX134" fmla="*/ 164813 w 836098"/>
                <a:gd name="connsiteY134" fmla="*/ 1424554 h 1859983"/>
                <a:gd name="connsiteX135" fmla="*/ 157556 w 836098"/>
                <a:gd name="connsiteY135" fmla="*/ 1413668 h 1859983"/>
                <a:gd name="connsiteX136" fmla="*/ 143041 w 836098"/>
                <a:gd name="connsiteY136" fmla="*/ 1395525 h 1859983"/>
                <a:gd name="connsiteX137" fmla="*/ 139413 w 836098"/>
                <a:gd name="connsiteY137" fmla="*/ 1384640 h 1859983"/>
                <a:gd name="connsiteX138" fmla="*/ 132156 w 836098"/>
                <a:gd name="connsiteY138" fmla="*/ 1373754 h 1859983"/>
                <a:gd name="connsiteX139" fmla="*/ 117641 w 836098"/>
                <a:gd name="connsiteY139" fmla="*/ 1344725 h 1859983"/>
                <a:gd name="connsiteX140" fmla="*/ 106756 w 836098"/>
                <a:gd name="connsiteY140" fmla="*/ 1337468 h 1859983"/>
                <a:gd name="connsiteX141" fmla="*/ 99498 w 836098"/>
                <a:gd name="connsiteY141" fmla="*/ 1315697 h 1859983"/>
                <a:gd name="connsiteX142" fmla="*/ 92241 w 836098"/>
                <a:gd name="connsiteY142" fmla="*/ 1290297 h 1859983"/>
                <a:gd name="connsiteX143" fmla="*/ 84984 w 836098"/>
                <a:gd name="connsiteY143" fmla="*/ 1232240 h 1859983"/>
                <a:gd name="connsiteX144" fmla="*/ 81356 w 836098"/>
                <a:gd name="connsiteY144" fmla="*/ 1210468 h 1859983"/>
                <a:gd name="connsiteX145" fmla="*/ 74098 w 836098"/>
                <a:gd name="connsiteY145" fmla="*/ 1159668 h 1859983"/>
                <a:gd name="connsiteX146" fmla="*/ 66841 w 836098"/>
                <a:gd name="connsiteY146" fmla="*/ 1148783 h 1859983"/>
                <a:gd name="connsiteX147" fmla="*/ 52440 w 836098"/>
                <a:gd name="connsiteY147" fmla="*/ 1134155 h 1859983"/>
                <a:gd name="connsiteX148" fmla="*/ 55956 w 836098"/>
                <a:gd name="connsiteY148" fmla="*/ 1116125 h 1859983"/>
                <a:gd name="connsiteX149" fmla="*/ 48698 w 836098"/>
                <a:gd name="connsiteY149" fmla="*/ 1065325 h 1859983"/>
                <a:gd name="connsiteX150" fmla="*/ 45070 w 836098"/>
                <a:gd name="connsiteY150" fmla="*/ 1050811 h 1859983"/>
                <a:gd name="connsiteX151" fmla="*/ 37813 w 836098"/>
                <a:gd name="connsiteY151" fmla="*/ 1029040 h 1859983"/>
                <a:gd name="connsiteX152" fmla="*/ 34184 w 836098"/>
                <a:gd name="connsiteY152" fmla="*/ 1014525 h 1859983"/>
                <a:gd name="connsiteX153" fmla="*/ 26927 w 836098"/>
                <a:gd name="connsiteY153" fmla="*/ 989125 h 1859983"/>
                <a:gd name="connsiteX154" fmla="*/ 19670 w 836098"/>
                <a:gd name="connsiteY154" fmla="*/ 949211 h 1859983"/>
                <a:gd name="connsiteX155" fmla="*/ 16041 w 836098"/>
                <a:gd name="connsiteY155" fmla="*/ 934697 h 1859983"/>
                <a:gd name="connsiteX156" fmla="*/ 23298 w 836098"/>
                <a:gd name="connsiteY156" fmla="*/ 905668 h 1859983"/>
                <a:gd name="connsiteX157" fmla="*/ 25794 w 836098"/>
                <a:gd name="connsiteY157" fmla="*/ 888886 h 1859983"/>
                <a:gd name="connsiteX158" fmla="*/ 45070 w 836098"/>
                <a:gd name="connsiteY158" fmla="*/ 876640 h 1859983"/>
                <a:gd name="connsiteX159" fmla="*/ 52327 w 836098"/>
                <a:gd name="connsiteY159" fmla="*/ 865754 h 1859983"/>
                <a:gd name="connsiteX160" fmla="*/ 63213 w 836098"/>
                <a:gd name="connsiteY160" fmla="*/ 862125 h 1859983"/>
                <a:gd name="connsiteX161" fmla="*/ 81356 w 836098"/>
                <a:gd name="connsiteY161" fmla="*/ 843983 h 1859983"/>
                <a:gd name="connsiteX162" fmla="*/ 81469 w 836098"/>
                <a:gd name="connsiteY162" fmla="*/ 839106 h 1859983"/>
                <a:gd name="connsiteX163" fmla="*/ 95870 w 836098"/>
                <a:gd name="connsiteY163" fmla="*/ 825840 h 1859983"/>
                <a:gd name="connsiteX164" fmla="*/ 106756 w 836098"/>
                <a:gd name="connsiteY164" fmla="*/ 822211 h 1859983"/>
                <a:gd name="connsiteX165" fmla="*/ 117641 w 836098"/>
                <a:gd name="connsiteY165" fmla="*/ 807810 h 1859983"/>
                <a:gd name="connsiteX166" fmla="*/ 139413 w 836098"/>
                <a:gd name="connsiteY166" fmla="*/ 807697 h 1859983"/>
                <a:gd name="connsiteX167" fmla="*/ 150298 w 836098"/>
                <a:gd name="connsiteY167" fmla="*/ 804068 h 1859983"/>
                <a:gd name="connsiteX168" fmla="*/ 146670 w 836098"/>
                <a:gd name="connsiteY168" fmla="*/ 785925 h 1859983"/>
                <a:gd name="connsiteX169" fmla="*/ 124898 w 836098"/>
                <a:gd name="connsiteY169" fmla="*/ 771411 h 1859983"/>
                <a:gd name="connsiteX170" fmla="*/ 121270 w 836098"/>
                <a:gd name="connsiteY170" fmla="*/ 760525 h 1859983"/>
                <a:gd name="connsiteX171" fmla="*/ 110384 w 836098"/>
                <a:gd name="connsiteY171" fmla="*/ 756897 h 1859983"/>
                <a:gd name="connsiteX172" fmla="*/ 99498 w 836098"/>
                <a:gd name="connsiteY172" fmla="*/ 749640 h 1859983"/>
                <a:gd name="connsiteX173" fmla="*/ 92241 w 836098"/>
                <a:gd name="connsiteY173" fmla="*/ 738754 h 1859983"/>
                <a:gd name="connsiteX174" fmla="*/ 92241 w 836098"/>
                <a:gd name="connsiteY174" fmla="*/ 701108 h 1859983"/>
                <a:gd name="connsiteX175" fmla="*/ 99498 w 836098"/>
                <a:gd name="connsiteY175" fmla="*/ 684325 h 1859983"/>
                <a:gd name="connsiteX176" fmla="*/ 106983 w 836098"/>
                <a:gd name="connsiteY176" fmla="*/ 674687 h 1859983"/>
                <a:gd name="connsiteX177" fmla="*/ 128527 w 836098"/>
                <a:gd name="connsiteY177" fmla="*/ 655297 h 1859983"/>
                <a:gd name="connsiteX178" fmla="*/ 135784 w 836098"/>
                <a:gd name="connsiteY178" fmla="*/ 644411 h 1859983"/>
                <a:gd name="connsiteX179" fmla="*/ 139413 w 836098"/>
                <a:gd name="connsiteY179" fmla="*/ 633525 h 1859983"/>
                <a:gd name="connsiteX180" fmla="*/ 157556 w 836098"/>
                <a:gd name="connsiteY180" fmla="*/ 615383 h 1859983"/>
                <a:gd name="connsiteX181" fmla="*/ 164813 w 836098"/>
                <a:gd name="connsiteY181" fmla="*/ 608125 h 1859983"/>
                <a:gd name="connsiteX182" fmla="*/ 161184 w 836098"/>
                <a:gd name="connsiteY182" fmla="*/ 597240 h 1859983"/>
                <a:gd name="connsiteX183" fmla="*/ 153927 w 836098"/>
                <a:gd name="connsiteY183" fmla="*/ 586354 h 1859983"/>
                <a:gd name="connsiteX184" fmla="*/ 157556 w 836098"/>
                <a:gd name="connsiteY184" fmla="*/ 557325 h 1859983"/>
                <a:gd name="connsiteX185" fmla="*/ 172070 w 836098"/>
                <a:gd name="connsiteY185" fmla="*/ 535554 h 1859983"/>
                <a:gd name="connsiteX186" fmla="*/ 161184 w 836098"/>
                <a:gd name="connsiteY186" fmla="*/ 510154 h 1859983"/>
                <a:gd name="connsiteX187" fmla="*/ 150298 w 836098"/>
                <a:gd name="connsiteY187" fmla="*/ 506525 h 1859983"/>
                <a:gd name="connsiteX188" fmla="*/ 139413 w 836098"/>
                <a:gd name="connsiteY188" fmla="*/ 484754 h 1859983"/>
                <a:gd name="connsiteX189" fmla="*/ 128527 w 836098"/>
                <a:gd name="connsiteY189" fmla="*/ 441211 h 1859983"/>
                <a:gd name="connsiteX190" fmla="*/ 124898 w 836098"/>
                <a:gd name="connsiteY190" fmla="*/ 423068 h 1859983"/>
                <a:gd name="connsiteX191" fmla="*/ 117641 w 836098"/>
                <a:gd name="connsiteY191" fmla="*/ 401297 h 1859983"/>
                <a:gd name="connsiteX192" fmla="*/ 106756 w 836098"/>
                <a:gd name="connsiteY192" fmla="*/ 379525 h 1859983"/>
                <a:gd name="connsiteX193" fmla="*/ 99498 w 836098"/>
                <a:gd name="connsiteY193" fmla="*/ 372268 h 1859983"/>
                <a:gd name="connsiteX194" fmla="*/ 66841 w 836098"/>
                <a:gd name="connsiteY194" fmla="*/ 361383 h 1859983"/>
                <a:gd name="connsiteX195" fmla="*/ 45070 w 836098"/>
                <a:gd name="connsiteY195" fmla="*/ 354125 h 1859983"/>
                <a:gd name="connsiteX196" fmla="*/ 26927 w 836098"/>
                <a:gd name="connsiteY196" fmla="*/ 350497 h 1859983"/>
                <a:gd name="connsiteX197" fmla="*/ 5156 w 836098"/>
                <a:gd name="connsiteY197" fmla="*/ 343240 h 1859983"/>
                <a:gd name="connsiteX198" fmla="*/ 1641 w 836098"/>
                <a:gd name="connsiteY198" fmla="*/ 311943 h 1859983"/>
                <a:gd name="connsiteX199" fmla="*/ 26927 w 836098"/>
                <a:gd name="connsiteY199" fmla="*/ 308315 h 1859983"/>
                <a:gd name="connsiteX200" fmla="*/ 48698 w 836098"/>
                <a:gd name="connsiteY200" fmla="*/ 310583 h 1859983"/>
                <a:gd name="connsiteX201" fmla="*/ 59584 w 836098"/>
                <a:gd name="connsiteY201" fmla="*/ 306954 h 1859983"/>
                <a:gd name="connsiteX202" fmla="*/ 70470 w 836098"/>
                <a:gd name="connsiteY202" fmla="*/ 303325 h 1859983"/>
                <a:gd name="connsiteX203" fmla="*/ 77727 w 836098"/>
                <a:gd name="connsiteY203" fmla="*/ 292440 h 1859983"/>
                <a:gd name="connsiteX204" fmla="*/ 81356 w 836098"/>
                <a:gd name="connsiteY204" fmla="*/ 281554 h 1859983"/>
                <a:gd name="connsiteX205" fmla="*/ 82716 w 836098"/>
                <a:gd name="connsiteY205" fmla="*/ 264772 h 1859983"/>
                <a:gd name="connsiteX206" fmla="*/ 89973 w 836098"/>
                <a:gd name="connsiteY206" fmla="*/ 256268 h 1859983"/>
                <a:gd name="connsiteX207" fmla="*/ 106756 w 836098"/>
                <a:gd name="connsiteY207" fmla="*/ 256154 h 1859983"/>
                <a:gd name="connsiteX208" fmla="*/ 114013 w 836098"/>
                <a:gd name="connsiteY208" fmla="*/ 234383 h 1859983"/>
                <a:gd name="connsiteX209" fmla="*/ 121270 w 836098"/>
                <a:gd name="connsiteY209" fmla="*/ 212611 h 1859983"/>
                <a:gd name="connsiteX210" fmla="*/ 124898 w 836098"/>
                <a:gd name="connsiteY210" fmla="*/ 201725 h 1859983"/>
                <a:gd name="connsiteX211" fmla="*/ 129775 w 836098"/>
                <a:gd name="connsiteY211" fmla="*/ 187324 h 1859983"/>
                <a:gd name="connsiteX212" fmla="*/ 142021 w 836098"/>
                <a:gd name="connsiteY212" fmla="*/ 168387 h 1859983"/>
                <a:gd name="connsiteX213" fmla="*/ 160051 w 836098"/>
                <a:gd name="connsiteY213" fmla="*/ 169635 h 1859983"/>
                <a:gd name="connsiteX214" fmla="*/ 175698 w 836098"/>
                <a:gd name="connsiteY214" fmla="*/ 183583 h 1859983"/>
                <a:gd name="connsiteX215" fmla="*/ 192707 w 836098"/>
                <a:gd name="connsiteY215" fmla="*/ 169181 h 1859983"/>
                <a:gd name="connsiteX216" fmla="*/ 199964 w 836098"/>
                <a:gd name="connsiteY216" fmla="*/ 158296 h 1859983"/>
                <a:gd name="connsiteX217" fmla="*/ 211984 w 836098"/>
                <a:gd name="connsiteY217" fmla="*/ 143668 h 1859983"/>
                <a:gd name="connsiteX218" fmla="*/ 208356 w 836098"/>
                <a:gd name="connsiteY218" fmla="*/ 118268 h 1859983"/>
                <a:gd name="connsiteX219" fmla="*/ 201098 w 836098"/>
                <a:gd name="connsiteY219" fmla="*/ 96497 h 1859983"/>
                <a:gd name="connsiteX220" fmla="*/ 193841 w 836098"/>
                <a:gd name="connsiteY220" fmla="*/ 74725 h 1859983"/>
                <a:gd name="connsiteX221" fmla="*/ 190213 w 836098"/>
                <a:gd name="connsiteY221" fmla="*/ 63840 h 1859983"/>
                <a:gd name="connsiteX222" fmla="*/ 175698 w 836098"/>
                <a:gd name="connsiteY222" fmla="*/ 42068 h 1859983"/>
                <a:gd name="connsiteX223" fmla="*/ 169802 w 836098"/>
                <a:gd name="connsiteY223" fmla="*/ 12018 h 1859983"/>
                <a:gd name="connsiteX224" fmla="*/ 201098 w 836098"/>
                <a:gd name="connsiteY224" fmla="*/ 0 h 1859983"/>
                <a:gd name="connsiteX225" fmla="*/ 259156 w 836098"/>
                <a:gd name="connsiteY225" fmla="*/ 27554 h 1859983"/>
                <a:gd name="connsiteX226" fmla="*/ 243620 w 836098"/>
                <a:gd name="connsiteY226" fmla="*/ 3629 h 1859983"/>
                <a:gd name="connsiteX0" fmla="*/ 243620 w 836098"/>
                <a:gd name="connsiteY0" fmla="*/ 3629 h 1859983"/>
                <a:gd name="connsiteX1" fmla="*/ 277298 w 836098"/>
                <a:gd name="connsiteY1" fmla="*/ 23925 h 1859983"/>
                <a:gd name="connsiteX2" fmla="*/ 302698 w 836098"/>
                <a:gd name="connsiteY2" fmla="*/ 27554 h 1859983"/>
                <a:gd name="connsiteX3" fmla="*/ 299070 w 836098"/>
                <a:gd name="connsiteY3" fmla="*/ 38440 h 1859983"/>
                <a:gd name="connsiteX4" fmla="*/ 291813 w 836098"/>
                <a:gd name="connsiteY4" fmla="*/ 49325 h 1859983"/>
                <a:gd name="connsiteX5" fmla="*/ 295441 w 836098"/>
                <a:gd name="connsiteY5" fmla="*/ 63840 h 1859983"/>
                <a:gd name="connsiteX6" fmla="*/ 306327 w 836098"/>
                <a:gd name="connsiteY6" fmla="*/ 67468 h 1859983"/>
                <a:gd name="connsiteX7" fmla="*/ 309956 w 836098"/>
                <a:gd name="connsiteY7" fmla="*/ 96497 h 1859983"/>
                <a:gd name="connsiteX8" fmla="*/ 313584 w 836098"/>
                <a:gd name="connsiteY8" fmla="*/ 107383 h 1859983"/>
                <a:gd name="connsiteX9" fmla="*/ 309956 w 836098"/>
                <a:gd name="connsiteY9" fmla="*/ 118268 h 1859983"/>
                <a:gd name="connsiteX10" fmla="*/ 317213 w 836098"/>
                <a:gd name="connsiteY10" fmla="*/ 147297 h 1859983"/>
                <a:gd name="connsiteX11" fmla="*/ 324470 w 836098"/>
                <a:gd name="connsiteY11" fmla="*/ 194468 h 1859983"/>
                <a:gd name="connsiteX12" fmla="*/ 320841 w 836098"/>
                <a:gd name="connsiteY12" fmla="*/ 212611 h 1859983"/>
                <a:gd name="connsiteX13" fmla="*/ 306327 w 836098"/>
                <a:gd name="connsiteY13" fmla="*/ 234383 h 1859983"/>
                <a:gd name="connsiteX14" fmla="*/ 302698 w 836098"/>
                <a:gd name="connsiteY14" fmla="*/ 245268 h 1859983"/>
                <a:gd name="connsiteX15" fmla="*/ 320841 w 836098"/>
                <a:gd name="connsiteY15" fmla="*/ 299697 h 1859983"/>
                <a:gd name="connsiteX16" fmla="*/ 324470 w 836098"/>
                <a:gd name="connsiteY16" fmla="*/ 310583 h 1859983"/>
                <a:gd name="connsiteX17" fmla="*/ 357127 w 836098"/>
                <a:gd name="connsiteY17" fmla="*/ 328725 h 1859983"/>
                <a:gd name="connsiteX18" fmla="*/ 368013 w 836098"/>
                <a:gd name="connsiteY18" fmla="*/ 335983 h 1859983"/>
                <a:gd name="connsiteX19" fmla="*/ 386156 w 836098"/>
                <a:gd name="connsiteY19" fmla="*/ 354125 h 1859983"/>
                <a:gd name="connsiteX20" fmla="*/ 397041 w 836098"/>
                <a:gd name="connsiteY20" fmla="*/ 357754 h 1859983"/>
                <a:gd name="connsiteX21" fmla="*/ 400670 w 836098"/>
                <a:gd name="connsiteY21" fmla="*/ 368640 h 1859983"/>
                <a:gd name="connsiteX22" fmla="*/ 422441 w 836098"/>
                <a:gd name="connsiteY22" fmla="*/ 383154 h 1859983"/>
                <a:gd name="connsiteX23" fmla="*/ 426070 w 836098"/>
                <a:gd name="connsiteY23" fmla="*/ 394040 h 1859983"/>
                <a:gd name="connsiteX24" fmla="*/ 444213 w 836098"/>
                <a:gd name="connsiteY24" fmla="*/ 412183 h 1859983"/>
                <a:gd name="connsiteX25" fmla="*/ 451470 w 836098"/>
                <a:gd name="connsiteY25" fmla="*/ 426697 h 1859983"/>
                <a:gd name="connsiteX26" fmla="*/ 485147 w 836098"/>
                <a:gd name="connsiteY26" fmla="*/ 427943 h 1859983"/>
                <a:gd name="connsiteX27" fmla="*/ 516784 w 836098"/>
                <a:gd name="connsiteY27" fmla="*/ 441211 h 1859983"/>
                <a:gd name="connsiteX28" fmla="*/ 538556 w 836098"/>
                <a:gd name="connsiteY28" fmla="*/ 455725 h 1859983"/>
                <a:gd name="connsiteX29" fmla="*/ 553070 w 836098"/>
                <a:gd name="connsiteY29" fmla="*/ 459354 h 1859983"/>
                <a:gd name="connsiteX30" fmla="*/ 583006 w 836098"/>
                <a:gd name="connsiteY30" fmla="*/ 455839 h 1859983"/>
                <a:gd name="connsiteX31" fmla="*/ 622013 w 836098"/>
                <a:gd name="connsiteY31" fmla="*/ 466611 h 1859983"/>
                <a:gd name="connsiteX32" fmla="*/ 636527 w 836098"/>
                <a:gd name="connsiteY32" fmla="*/ 510154 h 1859983"/>
                <a:gd name="connsiteX33" fmla="*/ 647413 w 836098"/>
                <a:gd name="connsiteY33" fmla="*/ 513783 h 1859983"/>
                <a:gd name="connsiteX34" fmla="*/ 658298 w 836098"/>
                <a:gd name="connsiteY34" fmla="*/ 535554 h 1859983"/>
                <a:gd name="connsiteX35" fmla="*/ 654670 w 836098"/>
                <a:gd name="connsiteY35" fmla="*/ 553697 h 1859983"/>
                <a:gd name="connsiteX36" fmla="*/ 647413 w 836098"/>
                <a:gd name="connsiteY36" fmla="*/ 564583 h 1859983"/>
                <a:gd name="connsiteX37" fmla="*/ 651041 w 836098"/>
                <a:gd name="connsiteY37" fmla="*/ 575468 h 1859983"/>
                <a:gd name="connsiteX38" fmla="*/ 661927 w 836098"/>
                <a:gd name="connsiteY38" fmla="*/ 582725 h 1859983"/>
                <a:gd name="connsiteX39" fmla="*/ 665556 w 836098"/>
                <a:gd name="connsiteY39" fmla="*/ 615383 h 1859983"/>
                <a:gd name="connsiteX40" fmla="*/ 680070 w 836098"/>
                <a:gd name="connsiteY40" fmla="*/ 619011 h 1859983"/>
                <a:gd name="connsiteX41" fmla="*/ 690956 w 836098"/>
                <a:gd name="connsiteY41" fmla="*/ 622640 h 1859983"/>
                <a:gd name="connsiteX42" fmla="*/ 690956 w 836098"/>
                <a:gd name="connsiteY42" fmla="*/ 655297 h 1859983"/>
                <a:gd name="connsiteX43" fmla="*/ 683698 w 836098"/>
                <a:gd name="connsiteY43" fmla="*/ 662554 h 1859983"/>
                <a:gd name="connsiteX44" fmla="*/ 680070 w 836098"/>
                <a:gd name="connsiteY44" fmla="*/ 673440 h 1859983"/>
                <a:gd name="connsiteX45" fmla="*/ 687327 w 836098"/>
                <a:gd name="connsiteY45" fmla="*/ 695211 h 1859983"/>
                <a:gd name="connsiteX46" fmla="*/ 683698 w 836098"/>
                <a:gd name="connsiteY46" fmla="*/ 742383 h 1859983"/>
                <a:gd name="connsiteX47" fmla="*/ 680070 w 836098"/>
                <a:gd name="connsiteY47" fmla="*/ 753268 h 1859983"/>
                <a:gd name="connsiteX48" fmla="*/ 672813 w 836098"/>
                <a:gd name="connsiteY48" fmla="*/ 796811 h 1859983"/>
                <a:gd name="connsiteX49" fmla="*/ 683698 w 836098"/>
                <a:gd name="connsiteY49" fmla="*/ 804068 h 1859983"/>
                <a:gd name="connsiteX50" fmla="*/ 701841 w 836098"/>
                <a:gd name="connsiteY50" fmla="*/ 807697 h 1859983"/>
                <a:gd name="connsiteX51" fmla="*/ 709098 w 836098"/>
                <a:gd name="connsiteY51" fmla="*/ 818583 h 1859983"/>
                <a:gd name="connsiteX52" fmla="*/ 719984 w 836098"/>
                <a:gd name="connsiteY52" fmla="*/ 843983 h 1859983"/>
                <a:gd name="connsiteX53" fmla="*/ 741756 w 836098"/>
                <a:gd name="connsiteY53" fmla="*/ 858497 h 1859983"/>
                <a:gd name="connsiteX54" fmla="*/ 778041 w 836098"/>
                <a:gd name="connsiteY54" fmla="*/ 858497 h 1859983"/>
                <a:gd name="connsiteX55" fmla="*/ 785298 w 836098"/>
                <a:gd name="connsiteY55" fmla="*/ 869383 h 1859983"/>
                <a:gd name="connsiteX56" fmla="*/ 807070 w 836098"/>
                <a:gd name="connsiteY56" fmla="*/ 873011 h 1859983"/>
                <a:gd name="connsiteX57" fmla="*/ 814327 w 836098"/>
                <a:gd name="connsiteY57" fmla="*/ 894783 h 1859983"/>
                <a:gd name="connsiteX58" fmla="*/ 836098 w 836098"/>
                <a:gd name="connsiteY58" fmla="*/ 902040 h 1859983"/>
                <a:gd name="connsiteX59" fmla="*/ 832470 w 836098"/>
                <a:gd name="connsiteY59" fmla="*/ 931068 h 1859983"/>
                <a:gd name="connsiteX60" fmla="*/ 803441 w 836098"/>
                <a:gd name="connsiteY60" fmla="*/ 941954 h 1859983"/>
                <a:gd name="connsiteX61" fmla="*/ 788927 w 836098"/>
                <a:gd name="connsiteY61" fmla="*/ 963725 h 1859983"/>
                <a:gd name="connsiteX62" fmla="*/ 781670 w 836098"/>
                <a:gd name="connsiteY62" fmla="*/ 970983 h 1859983"/>
                <a:gd name="connsiteX63" fmla="*/ 763527 w 836098"/>
                <a:gd name="connsiteY63" fmla="*/ 989125 h 1859983"/>
                <a:gd name="connsiteX64" fmla="*/ 756270 w 836098"/>
                <a:gd name="connsiteY64" fmla="*/ 1043554 h 1859983"/>
                <a:gd name="connsiteX65" fmla="*/ 759898 w 836098"/>
                <a:gd name="connsiteY65" fmla="*/ 1054440 h 1859983"/>
                <a:gd name="connsiteX66" fmla="*/ 774413 w 836098"/>
                <a:gd name="connsiteY66" fmla="*/ 1072583 h 1859983"/>
                <a:gd name="connsiteX67" fmla="*/ 781670 w 836098"/>
                <a:gd name="connsiteY67" fmla="*/ 1094354 h 1859983"/>
                <a:gd name="connsiteX68" fmla="*/ 785298 w 836098"/>
                <a:gd name="connsiteY68" fmla="*/ 1105240 h 1859983"/>
                <a:gd name="connsiteX69" fmla="*/ 774413 w 836098"/>
                <a:gd name="connsiteY69" fmla="*/ 1108868 h 1859983"/>
                <a:gd name="connsiteX70" fmla="*/ 767156 w 836098"/>
                <a:gd name="connsiteY70" fmla="*/ 1119754 h 1859983"/>
                <a:gd name="connsiteX71" fmla="*/ 759898 w 836098"/>
                <a:gd name="connsiteY71" fmla="*/ 1145154 h 1859983"/>
                <a:gd name="connsiteX72" fmla="*/ 752641 w 836098"/>
                <a:gd name="connsiteY72" fmla="*/ 1156040 h 1859983"/>
                <a:gd name="connsiteX73" fmla="*/ 741756 w 836098"/>
                <a:gd name="connsiteY73" fmla="*/ 1221354 h 1859983"/>
                <a:gd name="connsiteX74" fmla="*/ 723613 w 836098"/>
                <a:gd name="connsiteY74" fmla="*/ 1257640 h 1859983"/>
                <a:gd name="connsiteX75" fmla="*/ 683698 w 836098"/>
                <a:gd name="connsiteY75" fmla="*/ 1261268 h 1859983"/>
                <a:gd name="connsiteX76" fmla="*/ 665556 w 836098"/>
                <a:gd name="connsiteY76" fmla="*/ 1293925 h 1859983"/>
                <a:gd name="connsiteX77" fmla="*/ 658298 w 836098"/>
                <a:gd name="connsiteY77" fmla="*/ 1348354 h 1859983"/>
                <a:gd name="connsiteX78" fmla="*/ 651041 w 836098"/>
                <a:gd name="connsiteY78" fmla="*/ 1370125 h 1859983"/>
                <a:gd name="connsiteX79" fmla="*/ 643784 w 836098"/>
                <a:gd name="connsiteY79" fmla="*/ 1381011 h 1859983"/>
                <a:gd name="connsiteX80" fmla="*/ 636527 w 836098"/>
                <a:gd name="connsiteY80" fmla="*/ 1402783 h 1859983"/>
                <a:gd name="connsiteX81" fmla="*/ 632898 w 836098"/>
                <a:gd name="connsiteY81" fmla="*/ 1417297 h 1859983"/>
                <a:gd name="connsiteX82" fmla="*/ 614756 w 836098"/>
                <a:gd name="connsiteY82" fmla="*/ 1439068 h 1859983"/>
                <a:gd name="connsiteX83" fmla="*/ 596613 w 836098"/>
                <a:gd name="connsiteY83" fmla="*/ 1468097 h 1859983"/>
                <a:gd name="connsiteX84" fmla="*/ 589356 w 836098"/>
                <a:gd name="connsiteY84" fmla="*/ 1478983 h 1859983"/>
                <a:gd name="connsiteX85" fmla="*/ 582098 w 836098"/>
                <a:gd name="connsiteY85" fmla="*/ 1486240 h 1859983"/>
                <a:gd name="connsiteX86" fmla="*/ 578470 w 836098"/>
                <a:gd name="connsiteY86" fmla="*/ 1504383 h 1859983"/>
                <a:gd name="connsiteX87" fmla="*/ 574841 w 836098"/>
                <a:gd name="connsiteY87" fmla="*/ 1515268 h 1859983"/>
                <a:gd name="connsiteX88" fmla="*/ 571213 w 836098"/>
                <a:gd name="connsiteY88" fmla="*/ 1533411 h 1859983"/>
                <a:gd name="connsiteX89" fmla="*/ 556698 w 836098"/>
                <a:gd name="connsiteY89" fmla="*/ 1555183 h 1859983"/>
                <a:gd name="connsiteX90" fmla="*/ 556698 w 836098"/>
                <a:gd name="connsiteY90" fmla="*/ 1576954 h 1859983"/>
                <a:gd name="connsiteX91" fmla="*/ 567584 w 836098"/>
                <a:gd name="connsiteY91" fmla="*/ 1580583 h 1859983"/>
                <a:gd name="connsiteX92" fmla="*/ 567584 w 836098"/>
                <a:gd name="connsiteY92" fmla="*/ 1620497 h 1859983"/>
                <a:gd name="connsiteX93" fmla="*/ 563956 w 836098"/>
                <a:gd name="connsiteY93" fmla="*/ 1635011 h 1859983"/>
                <a:gd name="connsiteX94" fmla="*/ 556698 w 836098"/>
                <a:gd name="connsiteY94" fmla="*/ 1642268 h 1859983"/>
                <a:gd name="connsiteX95" fmla="*/ 542184 w 836098"/>
                <a:gd name="connsiteY95" fmla="*/ 1664040 h 1859983"/>
                <a:gd name="connsiteX96" fmla="*/ 538556 w 836098"/>
                <a:gd name="connsiteY96" fmla="*/ 1674925 h 1859983"/>
                <a:gd name="connsiteX97" fmla="*/ 516784 w 836098"/>
                <a:gd name="connsiteY97" fmla="*/ 1682183 h 1859983"/>
                <a:gd name="connsiteX98" fmla="*/ 484127 w 836098"/>
                <a:gd name="connsiteY98" fmla="*/ 1689440 h 1859983"/>
                <a:gd name="connsiteX99" fmla="*/ 455098 w 836098"/>
                <a:gd name="connsiteY99" fmla="*/ 1711211 h 1859983"/>
                <a:gd name="connsiteX100" fmla="*/ 429698 w 836098"/>
                <a:gd name="connsiteY100" fmla="*/ 1740240 h 1859983"/>
                <a:gd name="connsiteX101" fmla="*/ 397041 w 836098"/>
                <a:gd name="connsiteY101" fmla="*/ 1751125 h 1859983"/>
                <a:gd name="connsiteX102" fmla="*/ 386156 w 836098"/>
                <a:gd name="connsiteY102" fmla="*/ 1754754 h 1859983"/>
                <a:gd name="connsiteX103" fmla="*/ 357127 w 836098"/>
                <a:gd name="connsiteY103" fmla="*/ 1783783 h 1859983"/>
                <a:gd name="connsiteX104" fmla="*/ 346241 w 836098"/>
                <a:gd name="connsiteY104" fmla="*/ 1794668 h 1859983"/>
                <a:gd name="connsiteX105" fmla="*/ 320841 w 836098"/>
                <a:gd name="connsiteY105" fmla="*/ 1823697 h 1859983"/>
                <a:gd name="connsiteX106" fmla="*/ 317213 w 836098"/>
                <a:gd name="connsiteY106" fmla="*/ 1834583 h 1859983"/>
                <a:gd name="connsiteX107" fmla="*/ 309956 w 836098"/>
                <a:gd name="connsiteY107" fmla="*/ 1845468 h 1859983"/>
                <a:gd name="connsiteX108" fmla="*/ 306327 w 836098"/>
                <a:gd name="connsiteY108" fmla="*/ 1859983 h 1859983"/>
                <a:gd name="connsiteX109" fmla="*/ 299070 w 836098"/>
                <a:gd name="connsiteY109" fmla="*/ 1852725 h 1859983"/>
                <a:gd name="connsiteX110" fmla="*/ 291813 w 836098"/>
                <a:gd name="connsiteY110" fmla="*/ 1830954 h 1859983"/>
                <a:gd name="connsiteX111" fmla="*/ 277298 w 836098"/>
                <a:gd name="connsiteY111" fmla="*/ 1812811 h 1859983"/>
                <a:gd name="connsiteX112" fmla="*/ 273670 w 836098"/>
                <a:gd name="connsiteY112" fmla="*/ 1801925 h 1859983"/>
                <a:gd name="connsiteX113" fmla="*/ 262784 w 836098"/>
                <a:gd name="connsiteY113" fmla="*/ 1780154 h 1859983"/>
                <a:gd name="connsiteX114" fmla="*/ 259156 w 836098"/>
                <a:gd name="connsiteY114" fmla="*/ 1747497 h 1859983"/>
                <a:gd name="connsiteX115" fmla="*/ 241013 w 836098"/>
                <a:gd name="connsiteY115" fmla="*/ 1653154 h 1859983"/>
                <a:gd name="connsiteX116" fmla="*/ 230127 w 836098"/>
                <a:gd name="connsiteY116" fmla="*/ 1645897 h 1859983"/>
                <a:gd name="connsiteX117" fmla="*/ 211984 w 836098"/>
                <a:gd name="connsiteY117" fmla="*/ 1627754 h 1859983"/>
                <a:gd name="connsiteX118" fmla="*/ 193841 w 836098"/>
                <a:gd name="connsiteY118" fmla="*/ 1609611 h 1859983"/>
                <a:gd name="connsiteX119" fmla="*/ 190213 w 836098"/>
                <a:gd name="connsiteY119" fmla="*/ 1598725 h 1859983"/>
                <a:gd name="connsiteX120" fmla="*/ 179327 w 836098"/>
                <a:gd name="connsiteY120" fmla="*/ 1591468 h 1859983"/>
                <a:gd name="connsiteX121" fmla="*/ 211984 w 836098"/>
                <a:gd name="connsiteY121" fmla="*/ 1573325 h 1859983"/>
                <a:gd name="connsiteX122" fmla="*/ 226498 w 836098"/>
                <a:gd name="connsiteY122" fmla="*/ 1551554 h 1859983"/>
                <a:gd name="connsiteX123" fmla="*/ 233756 w 836098"/>
                <a:gd name="connsiteY123" fmla="*/ 1544297 h 1859983"/>
                <a:gd name="connsiteX124" fmla="*/ 255527 w 836098"/>
                <a:gd name="connsiteY124" fmla="*/ 1537040 h 1859983"/>
                <a:gd name="connsiteX125" fmla="*/ 273670 w 836098"/>
                <a:gd name="connsiteY125" fmla="*/ 1522525 h 1859983"/>
                <a:gd name="connsiteX126" fmla="*/ 277298 w 836098"/>
                <a:gd name="connsiteY126" fmla="*/ 1511640 h 1859983"/>
                <a:gd name="connsiteX127" fmla="*/ 273670 w 836098"/>
                <a:gd name="connsiteY127" fmla="*/ 1493497 h 1859983"/>
                <a:gd name="connsiteX128" fmla="*/ 241013 w 836098"/>
                <a:gd name="connsiteY128" fmla="*/ 1489868 h 1859983"/>
                <a:gd name="connsiteX129" fmla="*/ 219241 w 836098"/>
                <a:gd name="connsiteY129" fmla="*/ 1486240 h 1859983"/>
                <a:gd name="connsiteX130" fmla="*/ 211984 w 836098"/>
                <a:gd name="connsiteY130" fmla="*/ 1475354 h 1859983"/>
                <a:gd name="connsiteX131" fmla="*/ 201098 w 836098"/>
                <a:gd name="connsiteY131" fmla="*/ 1468097 h 1859983"/>
                <a:gd name="connsiteX132" fmla="*/ 190213 w 836098"/>
                <a:gd name="connsiteY132" fmla="*/ 1446325 h 1859983"/>
                <a:gd name="connsiteX133" fmla="*/ 179327 w 836098"/>
                <a:gd name="connsiteY133" fmla="*/ 1442697 h 1859983"/>
                <a:gd name="connsiteX134" fmla="*/ 164813 w 836098"/>
                <a:gd name="connsiteY134" fmla="*/ 1424554 h 1859983"/>
                <a:gd name="connsiteX135" fmla="*/ 157556 w 836098"/>
                <a:gd name="connsiteY135" fmla="*/ 1413668 h 1859983"/>
                <a:gd name="connsiteX136" fmla="*/ 143041 w 836098"/>
                <a:gd name="connsiteY136" fmla="*/ 1395525 h 1859983"/>
                <a:gd name="connsiteX137" fmla="*/ 139413 w 836098"/>
                <a:gd name="connsiteY137" fmla="*/ 1384640 h 1859983"/>
                <a:gd name="connsiteX138" fmla="*/ 132156 w 836098"/>
                <a:gd name="connsiteY138" fmla="*/ 1373754 h 1859983"/>
                <a:gd name="connsiteX139" fmla="*/ 117641 w 836098"/>
                <a:gd name="connsiteY139" fmla="*/ 1344725 h 1859983"/>
                <a:gd name="connsiteX140" fmla="*/ 106756 w 836098"/>
                <a:gd name="connsiteY140" fmla="*/ 1337468 h 1859983"/>
                <a:gd name="connsiteX141" fmla="*/ 99498 w 836098"/>
                <a:gd name="connsiteY141" fmla="*/ 1315697 h 1859983"/>
                <a:gd name="connsiteX142" fmla="*/ 92241 w 836098"/>
                <a:gd name="connsiteY142" fmla="*/ 1290297 h 1859983"/>
                <a:gd name="connsiteX143" fmla="*/ 84984 w 836098"/>
                <a:gd name="connsiteY143" fmla="*/ 1232240 h 1859983"/>
                <a:gd name="connsiteX144" fmla="*/ 81356 w 836098"/>
                <a:gd name="connsiteY144" fmla="*/ 1210468 h 1859983"/>
                <a:gd name="connsiteX145" fmla="*/ 74098 w 836098"/>
                <a:gd name="connsiteY145" fmla="*/ 1159668 h 1859983"/>
                <a:gd name="connsiteX146" fmla="*/ 66841 w 836098"/>
                <a:gd name="connsiteY146" fmla="*/ 1148783 h 1859983"/>
                <a:gd name="connsiteX147" fmla="*/ 52440 w 836098"/>
                <a:gd name="connsiteY147" fmla="*/ 1134155 h 1859983"/>
                <a:gd name="connsiteX148" fmla="*/ 55956 w 836098"/>
                <a:gd name="connsiteY148" fmla="*/ 1116125 h 1859983"/>
                <a:gd name="connsiteX149" fmla="*/ 48698 w 836098"/>
                <a:gd name="connsiteY149" fmla="*/ 1065325 h 1859983"/>
                <a:gd name="connsiteX150" fmla="*/ 45070 w 836098"/>
                <a:gd name="connsiteY150" fmla="*/ 1050811 h 1859983"/>
                <a:gd name="connsiteX151" fmla="*/ 37813 w 836098"/>
                <a:gd name="connsiteY151" fmla="*/ 1029040 h 1859983"/>
                <a:gd name="connsiteX152" fmla="*/ 34184 w 836098"/>
                <a:gd name="connsiteY152" fmla="*/ 1014525 h 1859983"/>
                <a:gd name="connsiteX153" fmla="*/ 26927 w 836098"/>
                <a:gd name="connsiteY153" fmla="*/ 989125 h 1859983"/>
                <a:gd name="connsiteX154" fmla="*/ 19670 w 836098"/>
                <a:gd name="connsiteY154" fmla="*/ 949211 h 1859983"/>
                <a:gd name="connsiteX155" fmla="*/ 16041 w 836098"/>
                <a:gd name="connsiteY155" fmla="*/ 934697 h 1859983"/>
                <a:gd name="connsiteX156" fmla="*/ 23298 w 836098"/>
                <a:gd name="connsiteY156" fmla="*/ 905668 h 1859983"/>
                <a:gd name="connsiteX157" fmla="*/ 25794 w 836098"/>
                <a:gd name="connsiteY157" fmla="*/ 888886 h 1859983"/>
                <a:gd name="connsiteX158" fmla="*/ 45070 w 836098"/>
                <a:gd name="connsiteY158" fmla="*/ 876640 h 1859983"/>
                <a:gd name="connsiteX159" fmla="*/ 52327 w 836098"/>
                <a:gd name="connsiteY159" fmla="*/ 865754 h 1859983"/>
                <a:gd name="connsiteX160" fmla="*/ 63213 w 836098"/>
                <a:gd name="connsiteY160" fmla="*/ 852600 h 1859983"/>
                <a:gd name="connsiteX161" fmla="*/ 81356 w 836098"/>
                <a:gd name="connsiteY161" fmla="*/ 843983 h 1859983"/>
                <a:gd name="connsiteX162" fmla="*/ 81469 w 836098"/>
                <a:gd name="connsiteY162" fmla="*/ 839106 h 1859983"/>
                <a:gd name="connsiteX163" fmla="*/ 95870 w 836098"/>
                <a:gd name="connsiteY163" fmla="*/ 825840 h 1859983"/>
                <a:gd name="connsiteX164" fmla="*/ 106756 w 836098"/>
                <a:gd name="connsiteY164" fmla="*/ 822211 h 1859983"/>
                <a:gd name="connsiteX165" fmla="*/ 117641 w 836098"/>
                <a:gd name="connsiteY165" fmla="*/ 807810 h 1859983"/>
                <a:gd name="connsiteX166" fmla="*/ 139413 w 836098"/>
                <a:gd name="connsiteY166" fmla="*/ 807697 h 1859983"/>
                <a:gd name="connsiteX167" fmla="*/ 150298 w 836098"/>
                <a:gd name="connsiteY167" fmla="*/ 804068 h 1859983"/>
                <a:gd name="connsiteX168" fmla="*/ 146670 w 836098"/>
                <a:gd name="connsiteY168" fmla="*/ 785925 h 1859983"/>
                <a:gd name="connsiteX169" fmla="*/ 124898 w 836098"/>
                <a:gd name="connsiteY169" fmla="*/ 771411 h 1859983"/>
                <a:gd name="connsiteX170" fmla="*/ 121270 w 836098"/>
                <a:gd name="connsiteY170" fmla="*/ 760525 h 1859983"/>
                <a:gd name="connsiteX171" fmla="*/ 110384 w 836098"/>
                <a:gd name="connsiteY171" fmla="*/ 756897 h 1859983"/>
                <a:gd name="connsiteX172" fmla="*/ 99498 w 836098"/>
                <a:gd name="connsiteY172" fmla="*/ 749640 h 1859983"/>
                <a:gd name="connsiteX173" fmla="*/ 92241 w 836098"/>
                <a:gd name="connsiteY173" fmla="*/ 738754 h 1859983"/>
                <a:gd name="connsiteX174" fmla="*/ 92241 w 836098"/>
                <a:gd name="connsiteY174" fmla="*/ 701108 h 1859983"/>
                <a:gd name="connsiteX175" fmla="*/ 99498 w 836098"/>
                <a:gd name="connsiteY175" fmla="*/ 684325 h 1859983"/>
                <a:gd name="connsiteX176" fmla="*/ 106983 w 836098"/>
                <a:gd name="connsiteY176" fmla="*/ 674687 h 1859983"/>
                <a:gd name="connsiteX177" fmla="*/ 128527 w 836098"/>
                <a:gd name="connsiteY177" fmla="*/ 655297 h 1859983"/>
                <a:gd name="connsiteX178" fmla="*/ 135784 w 836098"/>
                <a:gd name="connsiteY178" fmla="*/ 644411 h 1859983"/>
                <a:gd name="connsiteX179" fmla="*/ 139413 w 836098"/>
                <a:gd name="connsiteY179" fmla="*/ 633525 h 1859983"/>
                <a:gd name="connsiteX180" fmla="*/ 157556 w 836098"/>
                <a:gd name="connsiteY180" fmla="*/ 615383 h 1859983"/>
                <a:gd name="connsiteX181" fmla="*/ 164813 w 836098"/>
                <a:gd name="connsiteY181" fmla="*/ 608125 h 1859983"/>
                <a:gd name="connsiteX182" fmla="*/ 161184 w 836098"/>
                <a:gd name="connsiteY182" fmla="*/ 597240 h 1859983"/>
                <a:gd name="connsiteX183" fmla="*/ 153927 w 836098"/>
                <a:gd name="connsiteY183" fmla="*/ 586354 h 1859983"/>
                <a:gd name="connsiteX184" fmla="*/ 157556 w 836098"/>
                <a:gd name="connsiteY184" fmla="*/ 557325 h 1859983"/>
                <a:gd name="connsiteX185" fmla="*/ 172070 w 836098"/>
                <a:gd name="connsiteY185" fmla="*/ 535554 h 1859983"/>
                <a:gd name="connsiteX186" fmla="*/ 161184 w 836098"/>
                <a:gd name="connsiteY186" fmla="*/ 510154 h 1859983"/>
                <a:gd name="connsiteX187" fmla="*/ 150298 w 836098"/>
                <a:gd name="connsiteY187" fmla="*/ 506525 h 1859983"/>
                <a:gd name="connsiteX188" fmla="*/ 139413 w 836098"/>
                <a:gd name="connsiteY188" fmla="*/ 484754 h 1859983"/>
                <a:gd name="connsiteX189" fmla="*/ 128527 w 836098"/>
                <a:gd name="connsiteY189" fmla="*/ 441211 h 1859983"/>
                <a:gd name="connsiteX190" fmla="*/ 124898 w 836098"/>
                <a:gd name="connsiteY190" fmla="*/ 423068 h 1859983"/>
                <a:gd name="connsiteX191" fmla="*/ 117641 w 836098"/>
                <a:gd name="connsiteY191" fmla="*/ 401297 h 1859983"/>
                <a:gd name="connsiteX192" fmla="*/ 106756 w 836098"/>
                <a:gd name="connsiteY192" fmla="*/ 379525 h 1859983"/>
                <a:gd name="connsiteX193" fmla="*/ 99498 w 836098"/>
                <a:gd name="connsiteY193" fmla="*/ 372268 h 1859983"/>
                <a:gd name="connsiteX194" fmla="*/ 66841 w 836098"/>
                <a:gd name="connsiteY194" fmla="*/ 361383 h 1859983"/>
                <a:gd name="connsiteX195" fmla="*/ 45070 w 836098"/>
                <a:gd name="connsiteY195" fmla="*/ 354125 h 1859983"/>
                <a:gd name="connsiteX196" fmla="*/ 26927 w 836098"/>
                <a:gd name="connsiteY196" fmla="*/ 350497 h 1859983"/>
                <a:gd name="connsiteX197" fmla="*/ 5156 w 836098"/>
                <a:gd name="connsiteY197" fmla="*/ 343240 h 1859983"/>
                <a:gd name="connsiteX198" fmla="*/ 1641 w 836098"/>
                <a:gd name="connsiteY198" fmla="*/ 311943 h 1859983"/>
                <a:gd name="connsiteX199" fmla="*/ 26927 w 836098"/>
                <a:gd name="connsiteY199" fmla="*/ 308315 h 1859983"/>
                <a:gd name="connsiteX200" fmla="*/ 48698 w 836098"/>
                <a:gd name="connsiteY200" fmla="*/ 310583 h 1859983"/>
                <a:gd name="connsiteX201" fmla="*/ 59584 w 836098"/>
                <a:gd name="connsiteY201" fmla="*/ 306954 h 1859983"/>
                <a:gd name="connsiteX202" fmla="*/ 70470 w 836098"/>
                <a:gd name="connsiteY202" fmla="*/ 303325 h 1859983"/>
                <a:gd name="connsiteX203" fmla="*/ 77727 w 836098"/>
                <a:gd name="connsiteY203" fmla="*/ 292440 h 1859983"/>
                <a:gd name="connsiteX204" fmla="*/ 81356 w 836098"/>
                <a:gd name="connsiteY204" fmla="*/ 281554 h 1859983"/>
                <a:gd name="connsiteX205" fmla="*/ 82716 w 836098"/>
                <a:gd name="connsiteY205" fmla="*/ 264772 h 1859983"/>
                <a:gd name="connsiteX206" fmla="*/ 89973 w 836098"/>
                <a:gd name="connsiteY206" fmla="*/ 256268 h 1859983"/>
                <a:gd name="connsiteX207" fmla="*/ 106756 w 836098"/>
                <a:gd name="connsiteY207" fmla="*/ 256154 h 1859983"/>
                <a:gd name="connsiteX208" fmla="*/ 114013 w 836098"/>
                <a:gd name="connsiteY208" fmla="*/ 234383 h 1859983"/>
                <a:gd name="connsiteX209" fmla="*/ 121270 w 836098"/>
                <a:gd name="connsiteY209" fmla="*/ 212611 h 1859983"/>
                <a:gd name="connsiteX210" fmla="*/ 124898 w 836098"/>
                <a:gd name="connsiteY210" fmla="*/ 201725 h 1859983"/>
                <a:gd name="connsiteX211" fmla="*/ 129775 w 836098"/>
                <a:gd name="connsiteY211" fmla="*/ 187324 h 1859983"/>
                <a:gd name="connsiteX212" fmla="*/ 142021 w 836098"/>
                <a:gd name="connsiteY212" fmla="*/ 168387 h 1859983"/>
                <a:gd name="connsiteX213" fmla="*/ 160051 w 836098"/>
                <a:gd name="connsiteY213" fmla="*/ 169635 h 1859983"/>
                <a:gd name="connsiteX214" fmla="*/ 175698 w 836098"/>
                <a:gd name="connsiteY214" fmla="*/ 183583 h 1859983"/>
                <a:gd name="connsiteX215" fmla="*/ 192707 w 836098"/>
                <a:gd name="connsiteY215" fmla="*/ 169181 h 1859983"/>
                <a:gd name="connsiteX216" fmla="*/ 199964 w 836098"/>
                <a:gd name="connsiteY216" fmla="*/ 158296 h 1859983"/>
                <a:gd name="connsiteX217" fmla="*/ 211984 w 836098"/>
                <a:gd name="connsiteY217" fmla="*/ 143668 h 1859983"/>
                <a:gd name="connsiteX218" fmla="*/ 208356 w 836098"/>
                <a:gd name="connsiteY218" fmla="*/ 118268 h 1859983"/>
                <a:gd name="connsiteX219" fmla="*/ 201098 w 836098"/>
                <a:gd name="connsiteY219" fmla="*/ 96497 h 1859983"/>
                <a:gd name="connsiteX220" fmla="*/ 193841 w 836098"/>
                <a:gd name="connsiteY220" fmla="*/ 74725 h 1859983"/>
                <a:gd name="connsiteX221" fmla="*/ 190213 w 836098"/>
                <a:gd name="connsiteY221" fmla="*/ 63840 h 1859983"/>
                <a:gd name="connsiteX222" fmla="*/ 175698 w 836098"/>
                <a:gd name="connsiteY222" fmla="*/ 42068 h 1859983"/>
                <a:gd name="connsiteX223" fmla="*/ 169802 w 836098"/>
                <a:gd name="connsiteY223" fmla="*/ 12018 h 1859983"/>
                <a:gd name="connsiteX224" fmla="*/ 201098 w 836098"/>
                <a:gd name="connsiteY224" fmla="*/ 0 h 1859983"/>
                <a:gd name="connsiteX225" fmla="*/ 259156 w 836098"/>
                <a:gd name="connsiteY225" fmla="*/ 27554 h 1859983"/>
                <a:gd name="connsiteX226" fmla="*/ 243620 w 836098"/>
                <a:gd name="connsiteY226" fmla="*/ 3629 h 1859983"/>
                <a:gd name="connsiteX0" fmla="*/ 243620 w 836098"/>
                <a:gd name="connsiteY0" fmla="*/ 3629 h 1859983"/>
                <a:gd name="connsiteX1" fmla="*/ 277298 w 836098"/>
                <a:gd name="connsiteY1" fmla="*/ 23925 h 1859983"/>
                <a:gd name="connsiteX2" fmla="*/ 302698 w 836098"/>
                <a:gd name="connsiteY2" fmla="*/ 27554 h 1859983"/>
                <a:gd name="connsiteX3" fmla="*/ 299070 w 836098"/>
                <a:gd name="connsiteY3" fmla="*/ 38440 h 1859983"/>
                <a:gd name="connsiteX4" fmla="*/ 291813 w 836098"/>
                <a:gd name="connsiteY4" fmla="*/ 49325 h 1859983"/>
                <a:gd name="connsiteX5" fmla="*/ 295441 w 836098"/>
                <a:gd name="connsiteY5" fmla="*/ 63840 h 1859983"/>
                <a:gd name="connsiteX6" fmla="*/ 306327 w 836098"/>
                <a:gd name="connsiteY6" fmla="*/ 67468 h 1859983"/>
                <a:gd name="connsiteX7" fmla="*/ 309956 w 836098"/>
                <a:gd name="connsiteY7" fmla="*/ 96497 h 1859983"/>
                <a:gd name="connsiteX8" fmla="*/ 313584 w 836098"/>
                <a:gd name="connsiteY8" fmla="*/ 107383 h 1859983"/>
                <a:gd name="connsiteX9" fmla="*/ 309956 w 836098"/>
                <a:gd name="connsiteY9" fmla="*/ 118268 h 1859983"/>
                <a:gd name="connsiteX10" fmla="*/ 317213 w 836098"/>
                <a:gd name="connsiteY10" fmla="*/ 147297 h 1859983"/>
                <a:gd name="connsiteX11" fmla="*/ 324470 w 836098"/>
                <a:gd name="connsiteY11" fmla="*/ 194468 h 1859983"/>
                <a:gd name="connsiteX12" fmla="*/ 320841 w 836098"/>
                <a:gd name="connsiteY12" fmla="*/ 212611 h 1859983"/>
                <a:gd name="connsiteX13" fmla="*/ 306327 w 836098"/>
                <a:gd name="connsiteY13" fmla="*/ 234383 h 1859983"/>
                <a:gd name="connsiteX14" fmla="*/ 302698 w 836098"/>
                <a:gd name="connsiteY14" fmla="*/ 245268 h 1859983"/>
                <a:gd name="connsiteX15" fmla="*/ 320841 w 836098"/>
                <a:gd name="connsiteY15" fmla="*/ 299697 h 1859983"/>
                <a:gd name="connsiteX16" fmla="*/ 324470 w 836098"/>
                <a:gd name="connsiteY16" fmla="*/ 310583 h 1859983"/>
                <a:gd name="connsiteX17" fmla="*/ 357127 w 836098"/>
                <a:gd name="connsiteY17" fmla="*/ 328725 h 1859983"/>
                <a:gd name="connsiteX18" fmla="*/ 368013 w 836098"/>
                <a:gd name="connsiteY18" fmla="*/ 335983 h 1859983"/>
                <a:gd name="connsiteX19" fmla="*/ 386156 w 836098"/>
                <a:gd name="connsiteY19" fmla="*/ 354125 h 1859983"/>
                <a:gd name="connsiteX20" fmla="*/ 397041 w 836098"/>
                <a:gd name="connsiteY20" fmla="*/ 357754 h 1859983"/>
                <a:gd name="connsiteX21" fmla="*/ 400670 w 836098"/>
                <a:gd name="connsiteY21" fmla="*/ 368640 h 1859983"/>
                <a:gd name="connsiteX22" fmla="*/ 422441 w 836098"/>
                <a:gd name="connsiteY22" fmla="*/ 383154 h 1859983"/>
                <a:gd name="connsiteX23" fmla="*/ 426070 w 836098"/>
                <a:gd name="connsiteY23" fmla="*/ 394040 h 1859983"/>
                <a:gd name="connsiteX24" fmla="*/ 444213 w 836098"/>
                <a:gd name="connsiteY24" fmla="*/ 412183 h 1859983"/>
                <a:gd name="connsiteX25" fmla="*/ 451470 w 836098"/>
                <a:gd name="connsiteY25" fmla="*/ 426697 h 1859983"/>
                <a:gd name="connsiteX26" fmla="*/ 485147 w 836098"/>
                <a:gd name="connsiteY26" fmla="*/ 427943 h 1859983"/>
                <a:gd name="connsiteX27" fmla="*/ 516784 w 836098"/>
                <a:gd name="connsiteY27" fmla="*/ 441211 h 1859983"/>
                <a:gd name="connsiteX28" fmla="*/ 538556 w 836098"/>
                <a:gd name="connsiteY28" fmla="*/ 455725 h 1859983"/>
                <a:gd name="connsiteX29" fmla="*/ 553070 w 836098"/>
                <a:gd name="connsiteY29" fmla="*/ 459354 h 1859983"/>
                <a:gd name="connsiteX30" fmla="*/ 583006 w 836098"/>
                <a:gd name="connsiteY30" fmla="*/ 455839 h 1859983"/>
                <a:gd name="connsiteX31" fmla="*/ 622013 w 836098"/>
                <a:gd name="connsiteY31" fmla="*/ 466611 h 1859983"/>
                <a:gd name="connsiteX32" fmla="*/ 636527 w 836098"/>
                <a:gd name="connsiteY32" fmla="*/ 510154 h 1859983"/>
                <a:gd name="connsiteX33" fmla="*/ 647413 w 836098"/>
                <a:gd name="connsiteY33" fmla="*/ 513783 h 1859983"/>
                <a:gd name="connsiteX34" fmla="*/ 658298 w 836098"/>
                <a:gd name="connsiteY34" fmla="*/ 535554 h 1859983"/>
                <a:gd name="connsiteX35" fmla="*/ 654670 w 836098"/>
                <a:gd name="connsiteY35" fmla="*/ 553697 h 1859983"/>
                <a:gd name="connsiteX36" fmla="*/ 647413 w 836098"/>
                <a:gd name="connsiteY36" fmla="*/ 564583 h 1859983"/>
                <a:gd name="connsiteX37" fmla="*/ 651041 w 836098"/>
                <a:gd name="connsiteY37" fmla="*/ 575468 h 1859983"/>
                <a:gd name="connsiteX38" fmla="*/ 661927 w 836098"/>
                <a:gd name="connsiteY38" fmla="*/ 582725 h 1859983"/>
                <a:gd name="connsiteX39" fmla="*/ 665556 w 836098"/>
                <a:gd name="connsiteY39" fmla="*/ 615383 h 1859983"/>
                <a:gd name="connsiteX40" fmla="*/ 680070 w 836098"/>
                <a:gd name="connsiteY40" fmla="*/ 619011 h 1859983"/>
                <a:gd name="connsiteX41" fmla="*/ 690956 w 836098"/>
                <a:gd name="connsiteY41" fmla="*/ 622640 h 1859983"/>
                <a:gd name="connsiteX42" fmla="*/ 690956 w 836098"/>
                <a:gd name="connsiteY42" fmla="*/ 655297 h 1859983"/>
                <a:gd name="connsiteX43" fmla="*/ 683698 w 836098"/>
                <a:gd name="connsiteY43" fmla="*/ 662554 h 1859983"/>
                <a:gd name="connsiteX44" fmla="*/ 680070 w 836098"/>
                <a:gd name="connsiteY44" fmla="*/ 673440 h 1859983"/>
                <a:gd name="connsiteX45" fmla="*/ 687327 w 836098"/>
                <a:gd name="connsiteY45" fmla="*/ 695211 h 1859983"/>
                <a:gd name="connsiteX46" fmla="*/ 683698 w 836098"/>
                <a:gd name="connsiteY46" fmla="*/ 742383 h 1859983"/>
                <a:gd name="connsiteX47" fmla="*/ 680070 w 836098"/>
                <a:gd name="connsiteY47" fmla="*/ 753268 h 1859983"/>
                <a:gd name="connsiteX48" fmla="*/ 672813 w 836098"/>
                <a:gd name="connsiteY48" fmla="*/ 796811 h 1859983"/>
                <a:gd name="connsiteX49" fmla="*/ 683698 w 836098"/>
                <a:gd name="connsiteY49" fmla="*/ 804068 h 1859983"/>
                <a:gd name="connsiteX50" fmla="*/ 701841 w 836098"/>
                <a:gd name="connsiteY50" fmla="*/ 807697 h 1859983"/>
                <a:gd name="connsiteX51" fmla="*/ 709098 w 836098"/>
                <a:gd name="connsiteY51" fmla="*/ 818583 h 1859983"/>
                <a:gd name="connsiteX52" fmla="*/ 719984 w 836098"/>
                <a:gd name="connsiteY52" fmla="*/ 843983 h 1859983"/>
                <a:gd name="connsiteX53" fmla="*/ 741756 w 836098"/>
                <a:gd name="connsiteY53" fmla="*/ 858497 h 1859983"/>
                <a:gd name="connsiteX54" fmla="*/ 778041 w 836098"/>
                <a:gd name="connsiteY54" fmla="*/ 858497 h 1859983"/>
                <a:gd name="connsiteX55" fmla="*/ 785298 w 836098"/>
                <a:gd name="connsiteY55" fmla="*/ 869383 h 1859983"/>
                <a:gd name="connsiteX56" fmla="*/ 807070 w 836098"/>
                <a:gd name="connsiteY56" fmla="*/ 873011 h 1859983"/>
                <a:gd name="connsiteX57" fmla="*/ 814327 w 836098"/>
                <a:gd name="connsiteY57" fmla="*/ 894783 h 1859983"/>
                <a:gd name="connsiteX58" fmla="*/ 836098 w 836098"/>
                <a:gd name="connsiteY58" fmla="*/ 902040 h 1859983"/>
                <a:gd name="connsiteX59" fmla="*/ 832470 w 836098"/>
                <a:gd name="connsiteY59" fmla="*/ 931068 h 1859983"/>
                <a:gd name="connsiteX60" fmla="*/ 803441 w 836098"/>
                <a:gd name="connsiteY60" fmla="*/ 941954 h 1859983"/>
                <a:gd name="connsiteX61" fmla="*/ 788927 w 836098"/>
                <a:gd name="connsiteY61" fmla="*/ 963725 h 1859983"/>
                <a:gd name="connsiteX62" fmla="*/ 781670 w 836098"/>
                <a:gd name="connsiteY62" fmla="*/ 970983 h 1859983"/>
                <a:gd name="connsiteX63" fmla="*/ 763527 w 836098"/>
                <a:gd name="connsiteY63" fmla="*/ 989125 h 1859983"/>
                <a:gd name="connsiteX64" fmla="*/ 756270 w 836098"/>
                <a:gd name="connsiteY64" fmla="*/ 1043554 h 1859983"/>
                <a:gd name="connsiteX65" fmla="*/ 759898 w 836098"/>
                <a:gd name="connsiteY65" fmla="*/ 1054440 h 1859983"/>
                <a:gd name="connsiteX66" fmla="*/ 774413 w 836098"/>
                <a:gd name="connsiteY66" fmla="*/ 1072583 h 1859983"/>
                <a:gd name="connsiteX67" fmla="*/ 781670 w 836098"/>
                <a:gd name="connsiteY67" fmla="*/ 1094354 h 1859983"/>
                <a:gd name="connsiteX68" fmla="*/ 785298 w 836098"/>
                <a:gd name="connsiteY68" fmla="*/ 1105240 h 1859983"/>
                <a:gd name="connsiteX69" fmla="*/ 774413 w 836098"/>
                <a:gd name="connsiteY69" fmla="*/ 1108868 h 1859983"/>
                <a:gd name="connsiteX70" fmla="*/ 767156 w 836098"/>
                <a:gd name="connsiteY70" fmla="*/ 1119754 h 1859983"/>
                <a:gd name="connsiteX71" fmla="*/ 759898 w 836098"/>
                <a:gd name="connsiteY71" fmla="*/ 1145154 h 1859983"/>
                <a:gd name="connsiteX72" fmla="*/ 752641 w 836098"/>
                <a:gd name="connsiteY72" fmla="*/ 1156040 h 1859983"/>
                <a:gd name="connsiteX73" fmla="*/ 741756 w 836098"/>
                <a:gd name="connsiteY73" fmla="*/ 1221354 h 1859983"/>
                <a:gd name="connsiteX74" fmla="*/ 723613 w 836098"/>
                <a:gd name="connsiteY74" fmla="*/ 1257640 h 1859983"/>
                <a:gd name="connsiteX75" fmla="*/ 683698 w 836098"/>
                <a:gd name="connsiteY75" fmla="*/ 1261268 h 1859983"/>
                <a:gd name="connsiteX76" fmla="*/ 665556 w 836098"/>
                <a:gd name="connsiteY76" fmla="*/ 1293925 h 1859983"/>
                <a:gd name="connsiteX77" fmla="*/ 658298 w 836098"/>
                <a:gd name="connsiteY77" fmla="*/ 1348354 h 1859983"/>
                <a:gd name="connsiteX78" fmla="*/ 651041 w 836098"/>
                <a:gd name="connsiteY78" fmla="*/ 1370125 h 1859983"/>
                <a:gd name="connsiteX79" fmla="*/ 643784 w 836098"/>
                <a:gd name="connsiteY79" fmla="*/ 1381011 h 1859983"/>
                <a:gd name="connsiteX80" fmla="*/ 636527 w 836098"/>
                <a:gd name="connsiteY80" fmla="*/ 1402783 h 1859983"/>
                <a:gd name="connsiteX81" fmla="*/ 632898 w 836098"/>
                <a:gd name="connsiteY81" fmla="*/ 1417297 h 1859983"/>
                <a:gd name="connsiteX82" fmla="*/ 614756 w 836098"/>
                <a:gd name="connsiteY82" fmla="*/ 1439068 h 1859983"/>
                <a:gd name="connsiteX83" fmla="*/ 596613 w 836098"/>
                <a:gd name="connsiteY83" fmla="*/ 1468097 h 1859983"/>
                <a:gd name="connsiteX84" fmla="*/ 589356 w 836098"/>
                <a:gd name="connsiteY84" fmla="*/ 1478983 h 1859983"/>
                <a:gd name="connsiteX85" fmla="*/ 582098 w 836098"/>
                <a:gd name="connsiteY85" fmla="*/ 1486240 h 1859983"/>
                <a:gd name="connsiteX86" fmla="*/ 578470 w 836098"/>
                <a:gd name="connsiteY86" fmla="*/ 1504383 h 1859983"/>
                <a:gd name="connsiteX87" fmla="*/ 574841 w 836098"/>
                <a:gd name="connsiteY87" fmla="*/ 1515268 h 1859983"/>
                <a:gd name="connsiteX88" fmla="*/ 571213 w 836098"/>
                <a:gd name="connsiteY88" fmla="*/ 1533411 h 1859983"/>
                <a:gd name="connsiteX89" fmla="*/ 556698 w 836098"/>
                <a:gd name="connsiteY89" fmla="*/ 1555183 h 1859983"/>
                <a:gd name="connsiteX90" fmla="*/ 556698 w 836098"/>
                <a:gd name="connsiteY90" fmla="*/ 1576954 h 1859983"/>
                <a:gd name="connsiteX91" fmla="*/ 567584 w 836098"/>
                <a:gd name="connsiteY91" fmla="*/ 1580583 h 1859983"/>
                <a:gd name="connsiteX92" fmla="*/ 567584 w 836098"/>
                <a:gd name="connsiteY92" fmla="*/ 1620497 h 1859983"/>
                <a:gd name="connsiteX93" fmla="*/ 563956 w 836098"/>
                <a:gd name="connsiteY93" fmla="*/ 1635011 h 1859983"/>
                <a:gd name="connsiteX94" fmla="*/ 556698 w 836098"/>
                <a:gd name="connsiteY94" fmla="*/ 1642268 h 1859983"/>
                <a:gd name="connsiteX95" fmla="*/ 542184 w 836098"/>
                <a:gd name="connsiteY95" fmla="*/ 1664040 h 1859983"/>
                <a:gd name="connsiteX96" fmla="*/ 538556 w 836098"/>
                <a:gd name="connsiteY96" fmla="*/ 1674925 h 1859983"/>
                <a:gd name="connsiteX97" fmla="*/ 516784 w 836098"/>
                <a:gd name="connsiteY97" fmla="*/ 1682183 h 1859983"/>
                <a:gd name="connsiteX98" fmla="*/ 484127 w 836098"/>
                <a:gd name="connsiteY98" fmla="*/ 1689440 h 1859983"/>
                <a:gd name="connsiteX99" fmla="*/ 455098 w 836098"/>
                <a:gd name="connsiteY99" fmla="*/ 1711211 h 1859983"/>
                <a:gd name="connsiteX100" fmla="*/ 429698 w 836098"/>
                <a:gd name="connsiteY100" fmla="*/ 1740240 h 1859983"/>
                <a:gd name="connsiteX101" fmla="*/ 397041 w 836098"/>
                <a:gd name="connsiteY101" fmla="*/ 1751125 h 1859983"/>
                <a:gd name="connsiteX102" fmla="*/ 386156 w 836098"/>
                <a:gd name="connsiteY102" fmla="*/ 1754754 h 1859983"/>
                <a:gd name="connsiteX103" fmla="*/ 357127 w 836098"/>
                <a:gd name="connsiteY103" fmla="*/ 1783783 h 1859983"/>
                <a:gd name="connsiteX104" fmla="*/ 346241 w 836098"/>
                <a:gd name="connsiteY104" fmla="*/ 1794668 h 1859983"/>
                <a:gd name="connsiteX105" fmla="*/ 320841 w 836098"/>
                <a:gd name="connsiteY105" fmla="*/ 1823697 h 1859983"/>
                <a:gd name="connsiteX106" fmla="*/ 317213 w 836098"/>
                <a:gd name="connsiteY106" fmla="*/ 1834583 h 1859983"/>
                <a:gd name="connsiteX107" fmla="*/ 309956 w 836098"/>
                <a:gd name="connsiteY107" fmla="*/ 1845468 h 1859983"/>
                <a:gd name="connsiteX108" fmla="*/ 306327 w 836098"/>
                <a:gd name="connsiteY108" fmla="*/ 1859983 h 1859983"/>
                <a:gd name="connsiteX109" fmla="*/ 299070 w 836098"/>
                <a:gd name="connsiteY109" fmla="*/ 1852725 h 1859983"/>
                <a:gd name="connsiteX110" fmla="*/ 291813 w 836098"/>
                <a:gd name="connsiteY110" fmla="*/ 1830954 h 1859983"/>
                <a:gd name="connsiteX111" fmla="*/ 277298 w 836098"/>
                <a:gd name="connsiteY111" fmla="*/ 1812811 h 1859983"/>
                <a:gd name="connsiteX112" fmla="*/ 273670 w 836098"/>
                <a:gd name="connsiteY112" fmla="*/ 1801925 h 1859983"/>
                <a:gd name="connsiteX113" fmla="*/ 262784 w 836098"/>
                <a:gd name="connsiteY113" fmla="*/ 1780154 h 1859983"/>
                <a:gd name="connsiteX114" fmla="*/ 259156 w 836098"/>
                <a:gd name="connsiteY114" fmla="*/ 1747497 h 1859983"/>
                <a:gd name="connsiteX115" fmla="*/ 241013 w 836098"/>
                <a:gd name="connsiteY115" fmla="*/ 1653154 h 1859983"/>
                <a:gd name="connsiteX116" fmla="*/ 230127 w 836098"/>
                <a:gd name="connsiteY116" fmla="*/ 1645897 h 1859983"/>
                <a:gd name="connsiteX117" fmla="*/ 211984 w 836098"/>
                <a:gd name="connsiteY117" fmla="*/ 1627754 h 1859983"/>
                <a:gd name="connsiteX118" fmla="*/ 193841 w 836098"/>
                <a:gd name="connsiteY118" fmla="*/ 1609611 h 1859983"/>
                <a:gd name="connsiteX119" fmla="*/ 190213 w 836098"/>
                <a:gd name="connsiteY119" fmla="*/ 1598725 h 1859983"/>
                <a:gd name="connsiteX120" fmla="*/ 179327 w 836098"/>
                <a:gd name="connsiteY120" fmla="*/ 1591468 h 1859983"/>
                <a:gd name="connsiteX121" fmla="*/ 211984 w 836098"/>
                <a:gd name="connsiteY121" fmla="*/ 1573325 h 1859983"/>
                <a:gd name="connsiteX122" fmla="*/ 226498 w 836098"/>
                <a:gd name="connsiteY122" fmla="*/ 1551554 h 1859983"/>
                <a:gd name="connsiteX123" fmla="*/ 233756 w 836098"/>
                <a:gd name="connsiteY123" fmla="*/ 1544297 h 1859983"/>
                <a:gd name="connsiteX124" fmla="*/ 255527 w 836098"/>
                <a:gd name="connsiteY124" fmla="*/ 1537040 h 1859983"/>
                <a:gd name="connsiteX125" fmla="*/ 273670 w 836098"/>
                <a:gd name="connsiteY125" fmla="*/ 1522525 h 1859983"/>
                <a:gd name="connsiteX126" fmla="*/ 277298 w 836098"/>
                <a:gd name="connsiteY126" fmla="*/ 1511640 h 1859983"/>
                <a:gd name="connsiteX127" fmla="*/ 273670 w 836098"/>
                <a:gd name="connsiteY127" fmla="*/ 1493497 h 1859983"/>
                <a:gd name="connsiteX128" fmla="*/ 241013 w 836098"/>
                <a:gd name="connsiteY128" fmla="*/ 1489868 h 1859983"/>
                <a:gd name="connsiteX129" fmla="*/ 219241 w 836098"/>
                <a:gd name="connsiteY129" fmla="*/ 1486240 h 1859983"/>
                <a:gd name="connsiteX130" fmla="*/ 211984 w 836098"/>
                <a:gd name="connsiteY130" fmla="*/ 1475354 h 1859983"/>
                <a:gd name="connsiteX131" fmla="*/ 201098 w 836098"/>
                <a:gd name="connsiteY131" fmla="*/ 1468097 h 1859983"/>
                <a:gd name="connsiteX132" fmla="*/ 190213 w 836098"/>
                <a:gd name="connsiteY132" fmla="*/ 1446325 h 1859983"/>
                <a:gd name="connsiteX133" fmla="*/ 179327 w 836098"/>
                <a:gd name="connsiteY133" fmla="*/ 1442697 h 1859983"/>
                <a:gd name="connsiteX134" fmla="*/ 164813 w 836098"/>
                <a:gd name="connsiteY134" fmla="*/ 1424554 h 1859983"/>
                <a:gd name="connsiteX135" fmla="*/ 157556 w 836098"/>
                <a:gd name="connsiteY135" fmla="*/ 1413668 h 1859983"/>
                <a:gd name="connsiteX136" fmla="*/ 143041 w 836098"/>
                <a:gd name="connsiteY136" fmla="*/ 1395525 h 1859983"/>
                <a:gd name="connsiteX137" fmla="*/ 139413 w 836098"/>
                <a:gd name="connsiteY137" fmla="*/ 1384640 h 1859983"/>
                <a:gd name="connsiteX138" fmla="*/ 132156 w 836098"/>
                <a:gd name="connsiteY138" fmla="*/ 1373754 h 1859983"/>
                <a:gd name="connsiteX139" fmla="*/ 117641 w 836098"/>
                <a:gd name="connsiteY139" fmla="*/ 1344725 h 1859983"/>
                <a:gd name="connsiteX140" fmla="*/ 106756 w 836098"/>
                <a:gd name="connsiteY140" fmla="*/ 1337468 h 1859983"/>
                <a:gd name="connsiteX141" fmla="*/ 99498 w 836098"/>
                <a:gd name="connsiteY141" fmla="*/ 1315697 h 1859983"/>
                <a:gd name="connsiteX142" fmla="*/ 92241 w 836098"/>
                <a:gd name="connsiteY142" fmla="*/ 1290297 h 1859983"/>
                <a:gd name="connsiteX143" fmla="*/ 84984 w 836098"/>
                <a:gd name="connsiteY143" fmla="*/ 1232240 h 1859983"/>
                <a:gd name="connsiteX144" fmla="*/ 81356 w 836098"/>
                <a:gd name="connsiteY144" fmla="*/ 1210468 h 1859983"/>
                <a:gd name="connsiteX145" fmla="*/ 74098 w 836098"/>
                <a:gd name="connsiteY145" fmla="*/ 1159668 h 1859983"/>
                <a:gd name="connsiteX146" fmla="*/ 66841 w 836098"/>
                <a:gd name="connsiteY146" fmla="*/ 1148783 h 1859983"/>
                <a:gd name="connsiteX147" fmla="*/ 52440 w 836098"/>
                <a:gd name="connsiteY147" fmla="*/ 1134155 h 1859983"/>
                <a:gd name="connsiteX148" fmla="*/ 55956 w 836098"/>
                <a:gd name="connsiteY148" fmla="*/ 1116125 h 1859983"/>
                <a:gd name="connsiteX149" fmla="*/ 48698 w 836098"/>
                <a:gd name="connsiteY149" fmla="*/ 1065325 h 1859983"/>
                <a:gd name="connsiteX150" fmla="*/ 45070 w 836098"/>
                <a:gd name="connsiteY150" fmla="*/ 1050811 h 1859983"/>
                <a:gd name="connsiteX151" fmla="*/ 37813 w 836098"/>
                <a:gd name="connsiteY151" fmla="*/ 1029040 h 1859983"/>
                <a:gd name="connsiteX152" fmla="*/ 34184 w 836098"/>
                <a:gd name="connsiteY152" fmla="*/ 1014525 h 1859983"/>
                <a:gd name="connsiteX153" fmla="*/ 26927 w 836098"/>
                <a:gd name="connsiteY153" fmla="*/ 989125 h 1859983"/>
                <a:gd name="connsiteX154" fmla="*/ 19670 w 836098"/>
                <a:gd name="connsiteY154" fmla="*/ 949211 h 1859983"/>
                <a:gd name="connsiteX155" fmla="*/ 16041 w 836098"/>
                <a:gd name="connsiteY155" fmla="*/ 934697 h 1859983"/>
                <a:gd name="connsiteX156" fmla="*/ 23298 w 836098"/>
                <a:gd name="connsiteY156" fmla="*/ 905668 h 1859983"/>
                <a:gd name="connsiteX157" fmla="*/ 25794 w 836098"/>
                <a:gd name="connsiteY157" fmla="*/ 888886 h 1859983"/>
                <a:gd name="connsiteX158" fmla="*/ 45070 w 836098"/>
                <a:gd name="connsiteY158" fmla="*/ 876640 h 1859983"/>
                <a:gd name="connsiteX159" fmla="*/ 52327 w 836098"/>
                <a:gd name="connsiteY159" fmla="*/ 865754 h 1859983"/>
                <a:gd name="connsiteX160" fmla="*/ 63213 w 836098"/>
                <a:gd name="connsiteY160" fmla="*/ 852600 h 1859983"/>
                <a:gd name="connsiteX161" fmla="*/ 81356 w 836098"/>
                <a:gd name="connsiteY161" fmla="*/ 843983 h 1859983"/>
                <a:gd name="connsiteX162" fmla="*/ 81469 w 836098"/>
                <a:gd name="connsiteY162" fmla="*/ 839106 h 1859983"/>
                <a:gd name="connsiteX163" fmla="*/ 95870 w 836098"/>
                <a:gd name="connsiteY163" fmla="*/ 825840 h 1859983"/>
                <a:gd name="connsiteX164" fmla="*/ 104375 w 836098"/>
                <a:gd name="connsiteY164" fmla="*/ 815067 h 1859983"/>
                <a:gd name="connsiteX165" fmla="*/ 117641 w 836098"/>
                <a:gd name="connsiteY165" fmla="*/ 807810 h 1859983"/>
                <a:gd name="connsiteX166" fmla="*/ 139413 w 836098"/>
                <a:gd name="connsiteY166" fmla="*/ 807697 h 1859983"/>
                <a:gd name="connsiteX167" fmla="*/ 150298 w 836098"/>
                <a:gd name="connsiteY167" fmla="*/ 804068 h 1859983"/>
                <a:gd name="connsiteX168" fmla="*/ 146670 w 836098"/>
                <a:gd name="connsiteY168" fmla="*/ 785925 h 1859983"/>
                <a:gd name="connsiteX169" fmla="*/ 124898 w 836098"/>
                <a:gd name="connsiteY169" fmla="*/ 771411 h 1859983"/>
                <a:gd name="connsiteX170" fmla="*/ 121270 w 836098"/>
                <a:gd name="connsiteY170" fmla="*/ 760525 h 1859983"/>
                <a:gd name="connsiteX171" fmla="*/ 110384 w 836098"/>
                <a:gd name="connsiteY171" fmla="*/ 756897 h 1859983"/>
                <a:gd name="connsiteX172" fmla="*/ 99498 w 836098"/>
                <a:gd name="connsiteY172" fmla="*/ 749640 h 1859983"/>
                <a:gd name="connsiteX173" fmla="*/ 92241 w 836098"/>
                <a:gd name="connsiteY173" fmla="*/ 738754 h 1859983"/>
                <a:gd name="connsiteX174" fmla="*/ 92241 w 836098"/>
                <a:gd name="connsiteY174" fmla="*/ 701108 h 1859983"/>
                <a:gd name="connsiteX175" fmla="*/ 99498 w 836098"/>
                <a:gd name="connsiteY175" fmla="*/ 684325 h 1859983"/>
                <a:gd name="connsiteX176" fmla="*/ 106983 w 836098"/>
                <a:gd name="connsiteY176" fmla="*/ 674687 h 1859983"/>
                <a:gd name="connsiteX177" fmla="*/ 128527 w 836098"/>
                <a:gd name="connsiteY177" fmla="*/ 655297 h 1859983"/>
                <a:gd name="connsiteX178" fmla="*/ 135784 w 836098"/>
                <a:gd name="connsiteY178" fmla="*/ 644411 h 1859983"/>
                <a:gd name="connsiteX179" fmla="*/ 139413 w 836098"/>
                <a:gd name="connsiteY179" fmla="*/ 633525 h 1859983"/>
                <a:gd name="connsiteX180" fmla="*/ 157556 w 836098"/>
                <a:gd name="connsiteY180" fmla="*/ 615383 h 1859983"/>
                <a:gd name="connsiteX181" fmla="*/ 164813 w 836098"/>
                <a:gd name="connsiteY181" fmla="*/ 608125 h 1859983"/>
                <a:gd name="connsiteX182" fmla="*/ 161184 w 836098"/>
                <a:gd name="connsiteY182" fmla="*/ 597240 h 1859983"/>
                <a:gd name="connsiteX183" fmla="*/ 153927 w 836098"/>
                <a:gd name="connsiteY183" fmla="*/ 586354 h 1859983"/>
                <a:gd name="connsiteX184" fmla="*/ 157556 w 836098"/>
                <a:gd name="connsiteY184" fmla="*/ 557325 h 1859983"/>
                <a:gd name="connsiteX185" fmla="*/ 172070 w 836098"/>
                <a:gd name="connsiteY185" fmla="*/ 535554 h 1859983"/>
                <a:gd name="connsiteX186" fmla="*/ 161184 w 836098"/>
                <a:gd name="connsiteY186" fmla="*/ 510154 h 1859983"/>
                <a:gd name="connsiteX187" fmla="*/ 150298 w 836098"/>
                <a:gd name="connsiteY187" fmla="*/ 506525 h 1859983"/>
                <a:gd name="connsiteX188" fmla="*/ 139413 w 836098"/>
                <a:gd name="connsiteY188" fmla="*/ 484754 h 1859983"/>
                <a:gd name="connsiteX189" fmla="*/ 128527 w 836098"/>
                <a:gd name="connsiteY189" fmla="*/ 441211 h 1859983"/>
                <a:gd name="connsiteX190" fmla="*/ 124898 w 836098"/>
                <a:gd name="connsiteY190" fmla="*/ 423068 h 1859983"/>
                <a:gd name="connsiteX191" fmla="*/ 117641 w 836098"/>
                <a:gd name="connsiteY191" fmla="*/ 401297 h 1859983"/>
                <a:gd name="connsiteX192" fmla="*/ 106756 w 836098"/>
                <a:gd name="connsiteY192" fmla="*/ 379525 h 1859983"/>
                <a:gd name="connsiteX193" fmla="*/ 99498 w 836098"/>
                <a:gd name="connsiteY193" fmla="*/ 372268 h 1859983"/>
                <a:gd name="connsiteX194" fmla="*/ 66841 w 836098"/>
                <a:gd name="connsiteY194" fmla="*/ 361383 h 1859983"/>
                <a:gd name="connsiteX195" fmla="*/ 45070 w 836098"/>
                <a:gd name="connsiteY195" fmla="*/ 354125 h 1859983"/>
                <a:gd name="connsiteX196" fmla="*/ 26927 w 836098"/>
                <a:gd name="connsiteY196" fmla="*/ 350497 h 1859983"/>
                <a:gd name="connsiteX197" fmla="*/ 5156 w 836098"/>
                <a:gd name="connsiteY197" fmla="*/ 343240 h 1859983"/>
                <a:gd name="connsiteX198" fmla="*/ 1641 w 836098"/>
                <a:gd name="connsiteY198" fmla="*/ 311943 h 1859983"/>
                <a:gd name="connsiteX199" fmla="*/ 26927 w 836098"/>
                <a:gd name="connsiteY199" fmla="*/ 308315 h 1859983"/>
                <a:gd name="connsiteX200" fmla="*/ 48698 w 836098"/>
                <a:gd name="connsiteY200" fmla="*/ 310583 h 1859983"/>
                <a:gd name="connsiteX201" fmla="*/ 59584 w 836098"/>
                <a:gd name="connsiteY201" fmla="*/ 306954 h 1859983"/>
                <a:gd name="connsiteX202" fmla="*/ 70470 w 836098"/>
                <a:gd name="connsiteY202" fmla="*/ 303325 h 1859983"/>
                <a:gd name="connsiteX203" fmla="*/ 77727 w 836098"/>
                <a:gd name="connsiteY203" fmla="*/ 292440 h 1859983"/>
                <a:gd name="connsiteX204" fmla="*/ 81356 w 836098"/>
                <a:gd name="connsiteY204" fmla="*/ 281554 h 1859983"/>
                <a:gd name="connsiteX205" fmla="*/ 82716 w 836098"/>
                <a:gd name="connsiteY205" fmla="*/ 264772 h 1859983"/>
                <a:gd name="connsiteX206" fmla="*/ 89973 w 836098"/>
                <a:gd name="connsiteY206" fmla="*/ 256268 h 1859983"/>
                <a:gd name="connsiteX207" fmla="*/ 106756 w 836098"/>
                <a:gd name="connsiteY207" fmla="*/ 256154 h 1859983"/>
                <a:gd name="connsiteX208" fmla="*/ 114013 w 836098"/>
                <a:gd name="connsiteY208" fmla="*/ 234383 h 1859983"/>
                <a:gd name="connsiteX209" fmla="*/ 121270 w 836098"/>
                <a:gd name="connsiteY209" fmla="*/ 212611 h 1859983"/>
                <a:gd name="connsiteX210" fmla="*/ 124898 w 836098"/>
                <a:gd name="connsiteY210" fmla="*/ 201725 h 1859983"/>
                <a:gd name="connsiteX211" fmla="*/ 129775 w 836098"/>
                <a:gd name="connsiteY211" fmla="*/ 187324 h 1859983"/>
                <a:gd name="connsiteX212" fmla="*/ 142021 w 836098"/>
                <a:gd name="connsiteY212" fmla="*/ 168387 h 1859983"/>
                <a:gd name="connsiteX213" fmla="*/ 160051 w 836098"/>
                <a:gd name="connsiteY213" fmla="*/ 169635 h 1859983"/>
                <a:gd name="connsiteX214" fmla="*/ 175698 w 836098"/>
                <a:gd name="connsiteY214" fmla="*/ 183583 h 1859983"/>
                <a:gd name="connsiteX215" fmla="*/ 192707 w 836098"/>
                <a:gd name="connsiteY215" fmla="*/ 169181 h 1859983"/>
                <a:gd name="connsiteX216" fmla="*/ 199964 w 836098"/>
                <a:gd name="connsiteY216" fmla="*/ 158296 h 1859983"/>
                <a:gd name="connsiteX217" fmla="*/ 211984 w 836098"/>
                <a:gd name="connsiteY217" fmla="*/ 143668 h 1859983"/>
                <a:gd name="connsiteX218" fmla="*/ 208356 w 836098"/>
                <a:gd name="connsiteY218" fmla="*/ 118268 h 1859983"/>
                <a:gd name="connsiteX219" fmla="*/ 201098 w 836098"/>
                <a:gd name="connsiteY219" fmla="*/ 96497 h 1859983"/>
                <a:gd name="connsiteX220" fmla="*/ 193841 w 836098"/>
                <a:gd name="connsiteY220" fmla="*/ 74725 h 1859983"/>
                <a:gd name="connsiteX221" fmla="*/ 190213 w 836098"/>
                <a:gd name="connsiteY221" fmla="*/ 63840 h 1859983"/>
                <a:gd name="connsiteX222" fmla="*/ 175698 w 836098"/>
                <a:gd name="connsiteY222" fmla="*/ 42068 h 1859983"/>
                <a:gd name="connsiteX223" fmla="*/ 169802 w 836098"/>
                <a:gd name="connsiteY223" fmla="*/ 12018 h 1859983"/>
                <a:gd name="connsiteX224" fmla="*/ 201098 w 836098"/>
                <a:gd name="connsiteY224" fmla="*/ 0 h 1859983"/>
                <a:gd name="connsiteX225" fmla="*/ 259156 w 836098"/>
                <a:gd name="connsiteY225" fmla="*/ 27554 h 1859983"/>
                <a:gd name="connsiteX226" fmla="*/ 243620 w 836098"/>
                <a:gd name="connsiteY226" fmla="*/ 3629 h 1859983"/>
                <a:gd name="connsiteX0" fmla="*/ 243620 w 836098"/>
                <a:gd name="connsiteY0" fmla="*/ 3629 h 1859983"/>
                <a:gd name="connsiteX1" fmla="*/ 277298 w 836098"/>
                <a:gd name="connsiteY1" fmla="*/ 23925 h 1859983"/>
                <a:gd name="connsiteX2" fmla="*/ 302698 w 836098"/>
                <a:gd name="connsiteY2" fmla="*/ 27554 h 1859983"/>
                <a:gd name="connsiteX3" fmla="*/ 299070 w 836098"/>
                <a:gd name="connsiteY3" fmla="*/ 38440 h 1859983"/>
                <a:gd name="connsiteX4" fmla="*/ 291813 w 836098"/>
                <a:gd name="connsiteY4" fmla="*/ 49325 h 1859983"/>
                <a:gd name="connsiteX5" fmla="*/ 295441 w 836098"/>
                <a:gd name="connsiteY5" fmla="*/ 63840 h 1859983"/>
                <a:gd name="connsiteX6" fmla="*/ 306327 w 836098"/>
                <a:gd name="connsiteY6" fmla="*/ 67468 h 1859983"/>
                <a:gd name="connsiteX7" fmla="*/ 309956 w 836098"/>
                <a:gd name="connsiteY7" fmla="*/ 96497 h 1859983"/>
                <a:gd name="connsiteX8" fmla="*/ 313584 w 836098"/>
                <a:gd name="connsiteY8" fmla="*/ 107383 h 1859983"/>
                <a:gd name="connsiteX9" fmla="*/ 309956 w 836098"/>
                <a:gd name="connsiteY9" fmla="*/ 118268 h 1859983"/>
                <a:gd name="connsiteX10" fmla="*/ 317213 w 836098"/>
                <a:gd name="connsiteY10" fmla="*/ 147297 h 1859983"/>
                <a:gd name="connsiteX11" fmla="*/ 324470 w 836098"/>
                <a:gd name="connsiteY11" fmla="*/ 194468 h 1859983"/>
                <a:gd name="connsiteX12" fmla="*/ 320841 w 836098"/>
                <a:gd name="connsiteY12" fmla="*/ 212611 h 1859983"/>
                <a:gd name="connsiteX13" fmla="*/ 306327 w 836098"/>
                <a:gd name="connsiteY13" fmla="*/ 234383 h 1859983"/>
                <a:gd name="connsiteX14" fmla="*/ 302698 w 836098"/>
                <a:gd name="connsiteY14" fmla="*/ 245268 h 1859983"/>
                <a:gd name="connsiteX15" fmla="*/ 320841 w 836098"/>
                <a:gd name="connsiteY15" fmla="*/ 299697 h 1859983"/>
                <a:gd name="connsiteX16" fmla="*/ 324470 w 836098"/>
                <a:gd name="connsiteY16" fmla="*/ 310583 h 1859983"/>
                <a:gd name="connsiteX17" fmla="*/ 357127 w 836098"/>
                <a:gd name="connsiteY17" fmla="*/ 328725 h 1859983"/>
                <a:gd name="connsiteX18" fmla="*/ 368013 w 836098"/>
                <a:gd name="connsiteY18" fmla="*/ 335983 h 1859983"/>
                <a:gd name="connsiteX19" fmla="*/ 386156 w 836098"/>
                <a:gd name="connsiteY19" fmla="*/ 354125 h 1859983"/>
                <a:gd name="connsiteX20" fmla="*/ 397041 w 836098"/>
                <a:gd name="connsiteY20" fmla="*/ 357754 h 1859983"/>
                <a:gd name="connsiteX21" fmla="*/ 400670 w 836098"/>
                <a:gd name="connsiteY21" fmla="*/ 368640 h 1859983"/>
                <a:gd name="connsiteX22" fmla="*/ 422441 w 836098"/>
                <a:gd name="connsiteY22" fmla="*/ 383154 h 1859983"/>
                <a:gd name="connsiteX23" fmla="*/ 426070 w 836098"/>
                <a:gd name="connsiteY23" fmla="*/ 394040 h 1859983"/>
                <a:gd name="connsiteX24" fmla="*/ 444213 w 836098"/>
                <a:gd name="connsiteY24" fmla="*/ 412183 h 1859983"/>
                <a:gd name="connsiteX25" fmla="*/ 451470 w 836098"/>
                <a:gd name="connsiteY25" fmla="*/ 426697 h 1859983"/>
                <a:gd name="connsiteX26" fmla="*/ 485147 w 836098"/>
                <a:gd name="connsiteY26" fmla="*/ 427943 h 1859983"/>
                <a:gd name="connsiteX27" fmla="*/ 516784 w 836098"/>
                <a:gd name="connsiteY27" fmla="*/ 441211 h 1859983"/>
                <a:gd name="connsiteX28" fmla="*/ 538556 w 836098"/>
                <a:gd name="connsiteY28" fmla="*/ 455725 h 1859983"/>
                <a:gd name="connsiteX29" fmla="*/ 553070 w 836098"/>
                <a:gd name="connsiteY29" fmla="*/ 459354 h 1859983"/>
                <a:gd name="connsiteX30" fmla="*/ 583006 w 836098"/>
                <a:gd name="connsiteY30" fmla="*/ 455839 h 1859983"/>
                <a:gd name="connsiteX31" fmla="*/ 622013 w 836098"/>
                <a:gd name="connsiteY31" fmla="*/ 466611 h 1859983"/>
                <a:gd name="connsiteX32" fmla="*/ 636527 w 836098"/>
                <a:gd name="connsiteY32" fmla="*/ 510154 h 1859983"/>
                <a:gd name="connsiteX33" fmla="*/ 647413 w 836098"/>
                <a:gd name="connsiteY33" fmla="*/ 513783 h 1859983"/>
                <a:gd name="connsiteX34" fmla="*/ 658298 w 836098"/>
                <a:gd name="connsiteY34" fmla="*/ 535554 h 1859983"/>
                <a:gd name="connsiteX35" fmla="*/ 654670 w 836098"/>
                <a:gd name="connsiteY35" fmla="*/ 553697 h 1859983"/>
                <a:gd name="connsiteX36" fmla="*/ 647413 w 836098"/>
                <a:gd name="connsiteY36" fmla="*/ 564583 h 1859983"/>
                <a:gd name="connsiteX37" fmla="*/ 651041 w 836098"/>
                <a:gd name="connsiteY37" fmla="*/ 575468 h 1859983"/>
                <a:gd name="connsiteX38" fmla="*/ 661927 w 836098"/>
                <a:gd name="connsiteY38" fmla="*/ 582725 h 1859983"/>
                <a:gd name="connsiteX39" fmla="*/ 665556 w 836098"/>
                <a:gd name="connsiteY39" fmla="*/ 615383 h 1859983"/>
                <a:gd name="connsiteX40" fmla="*/ 680070 w 836098"/>
                <a:gd name="connsiteY40" fmla="*/ 619011 h 1859983"/>
                <a:gd name="connsiteX41" fmla="*/ 690956 w 836098"/>
                <a:gd name="connsiteY41" fmla="*/ 622640 h 1859983"/>
                <a:gd name="connsiteX42" fmla="*/ 690956 w 836098"/>
                <a:gd name="connsiteY42" fmla="*/ 655297 h 1859983"/>
                <a:gd name="connsiteX43" fmla="*/ 683698 w 836098"/>
                <a:gd name="connsiteY43" fmla="*/ 662554 h 1859983"/>
                <a:gd name="connsiteX44" fmla="*/ 680070 w 836098"/>
                <a:gd name="connsiteY44" fmla="*/ 673440 h 1859983"/>
                <a:gd name="connsiteX45" fmla="*/ 687327 w 836098"/>
                <a:gd name="connsiteY45" fmla="*/ 695211 h 1859983"/>
                <a:gd name="connsiteX46" fmla="*/ 683698 w 836098"/>
                <a:gd name="connsiteY46" fmla="*/ 742383 h 1859983"/>
                <a:gd name="connsiteX47" fmla="*/ 680070 w 836098"/>
                <a:gd name="connsiteY47" fmla="*/ 753268 h 1859983"/>
                <a:gd name="connsiteX48" fmla="*/ 672813 w 836098"/>
                <a:gd name="connsiteY48" fmla="*/ 796811 h 1859983"/>
                <a:gd name="connsiteX49" fmla="*/ 683698 w 836098"/>
                <a:gd name="connsiteY49" fmla="*/ 804068 h 1859983"/>
                <a:gd name="connsiteX50" fmla="*/ 701841 w 836098"/>
                <a:gd name="connsiteY50" fmla="*/ 807697 h 1859983"/>
                <a:gd name="connsiteX51" fmla="*/ 709098 w 836098"/>
                <a:gd name="connsiteY51" fmla="*/ 818583 h 1859983"/>
                <a:gd name="connsiteX52" fmla="*/ 719984 w 836098"/>
                <a:gd name="connsiteY52" fmla="*/ 843983 h 1859983"/>
                <a:gd name="connsiteX53" fmla="*/ 741756 w 836098"/>
                <a:gd name="connsiteY53" fmla="*/ 858497 h 1859983"/>
                <a:gd name="connsiteX54" fmla="*/ 778041 w 836098"/>
                <a:gd name="connsiteY54" fmla="*/ 858497 h 1859983"/>
                <a:gd name="connsiteX55" fmla="*/ 785298 w 836098"/>
                <a:gd name="connsiteY55" fmla="*/ 869383 h 1859983"/>
                <a:gd name="connsiteX56" fmla="*/ 807070 w 836098"/>
                <a:gd name="connsiteY56" fmla="*/ 873011 h 1859983"/>
                <a:gd name="connsiteX57" fmla="*/ 814327 w 836098"/>
                <a:gd name="connsiteY57" fmla="*/ 894783 h 1859983"/>
                <a:gd name="connsiteX58" fmla="*/ 836098 w 836098"/>
                <a:gd name="connsiteY58" fmla="*/ 902040 h 1859983"/>
                <a:gd name="connsiteX59" fmla="*/ 832470 w 836098"/>
                <a:gd name="connsiteY59" fmla="*/ 931068 h 1859983"/>
                <a:gd name="connsiteX60" fmla="*/ 803441 w 836098"/>
                <a:gd name="connsiteY60" fmla="*/ 941954 h 1859983"/>
                <a:gd name="connsiteX61" fmla="*/ 788927 w 836098"/>
                <a:gd name="connsiteY61" fmla="*/ 963725 h 1859983"/>
                <a:gd name="connsiteX62" fmla="*/ 781670 w 836098"/>
                <a:gd name="connsiteY62" fmla="*/ 970983 h 1859983"/>
                <a:gd name="connsiteX63" fmla="*/ 763527 w 836098"/>
                <a:gd name="connsiteY63" fmla="*/ 989125 h 1859983"/>
                <a:gd name="connsiteX64" fmla="*/ 756270 w 836098"/>
                <a:gd name="connsiteY64" fmla="*/ 1043554 h 1859983"/>
                <a:gd name="connsiteX65" fmla="*/ 759898 w 836098"/>
                <a:gd name="connsiteY65" fmla="*/ 1054440 h 1859983"/>
                <a:gd name="connsiteX66" fmla="*/ 774413 w 836098"/>
                <a:gd name="connsiteY66" fmla="*/ 1072583 h 1859983"/>
                <a:gd name="connsiteX67" fmla="*/ 781670 w 836098"/>
                <a:gd name="connsiteY67" fmla="*/ 1094354 h 1859983"/>
                <a:gd name="connsiteX68" fmla="*/ 785298 w 836098"/>
                <a:gd name="connsiteY68" fmla="*/ 1105240 h 1859983"/>
                <a:gd name="connsiteX69" fmla="*/ 774413 w 836098"/>
                <a:gd name="connsiteY69" fmla="*/ 1108868 h 1859983"/>
                <a:gd name="connsiteX70" fmla="*/ 767156 w 836098"/>
                <a:gd name="connsiteY70" fmla="*/ 1119754 h 1859983"/>
                <a:gd name="connsiteX71" fmla="*/ 759898 w 836098"/>
                <a:gd name="connsiteY71" fmla="*/ 1145154 h 1859983"/>
                <a:gd name="connsiteX72" fmla="*/ 752641 w 836098"/>
                <a:gd name="connsiteY72" fmla="*/ 1156040 h 1859983"/>
                <a:gd name="connsiteX73" fmla="*/ 741756 w 836098"/>
                <a:gd name="connsiteY73" fmla="*/ 1221354 h 1859983"/>
                <a:gd name="connsiteX74" fmla="*/ 723613 w 836098"/>
                <a:gd name="connsiteY74" fmla="*/ 1257640 h 1859983"/>
                <a:gd name="connsiteX75" fmla="*/ 683698 w 836098"/>
                <a:gd name="connsiteY75" fmla="*/ 1261268 h 1859983"/>
                <a:gd name="connsiteX76" fmla="*/ 665556 w 836098"/>
                <a:gd name="connsiteY76" fmla="*/ 1293925 h 1859983"/>
                <a:gd name="connsiteX77" fmla="*/ 658298 w 836098"/>
                <a:gd name="connsiteY77" fmla="*/ 1348354 h 1859983"/>
                <a:gd name="connsiteX78" fmla="*/ 651041 w 836098"/>
                <a:gd name="connsiteY78" fmla="*/ 1370125 h 1859983"/>
                <a:gd name="connsiteX79" fmla="*/ 643784 w 836098"/>
                <a:gd name="connsiteY79" fmla="*/ 1381011 h 1859983"/>
                <a:gd name="connsiteX80" fmla="*/ 636527 w 836098"/>
                <a:gd name="connsiteY80" fmla="*/ 1402783 h 1859983"/>
                <a:gd name="connsiteX81" fmla="*/ 632898 w 836098"/>
                <a:gd name="connsiteY81" fmla="*/ 1417297 h 1859983"/>
                <a:gd name="connsiteX82" fmla="*/ 614756 w 836098"/>
                <a:gd name="connsiteY82" fmla="*/ 1439068 h 1859983"/>
                <a:gd name="connsiteX83" fmla="*/ 596613 w 836098"/>
                <a:gd name="connsiteY83" fmla="*/ 1468097 h 1859983"/>
                <a:gd name="connsiteX84" fmla="*/ 589356 w 836098"/>
                <a:gd name="connsiteY84" fmla="*/ 1478983 h 1859983"/>
                <a:gd name="connsiteX85" fmla="*/ 582098 w 836098"/>
                <a:gd name="connsiteY85" fmla="*/ 1486240 h 1859983"/>
                <a:gd name="connsiteX86" fmla="*/ 578470 w 836098"/>
                <a:gd name="connsiteY86" fmla="*/ 1504383 h 1859983"/>
                <a:gd name="connsiteX87" fmla="*/ 574841 w 836098"/>
                <a:gd name="connsiteY87" fmla="*/ 1515268 h 1859983"/>
                <a:gd name="connsiteX88" fmla="*/ 571213 w 836098"/>
                <a:gd name="connsiteY88" fmla="*/ 1533411 h 1859983"/>
                <a:gd name="connsiteX89" fmla="*/ 556698 w 836098"/>
                <a:gd name="connsiteY89" fmla="*/ 1555183 h 1859983"/>
                <a:gd name="connsiteX90" fmla="*/ 556698 w 836098"/>
                <a:gd name="connsiteY90" fmla="*/ 1576954 h 1859983"/>
                <a:gd name="connsiteX91" fmla="*/ 567584 w 836098"/>
                <a:gd name="connsiteY91" fmla="*/ 1580583 h 1859983"/>
                <a:gd name="connsiteX92" fmla="*/ 567584 w 836098"/>
                <a:gd name="connsiteY92" fmla="*/ 1620497 h 1859983"/>
                <a:gd name="connsiteX93" fmla="*/ 563956 w 836098"/>
                <a:gd name="connsiteY93" fmla="*/ 1635011 h 1859983"/>
                <a:gd name="connsiteX94" fmla="*/ 556698 w 836098"/>
                <a:gd name="connsiteY94" fmla="*/ 1642268 h 1859983"/>
                <a:gd name="connsiteX95" fmla="*/ 542184 w 836098"/>
                <a:gd name="connsiteY95" fmla="*/ 1664040 h 1859983"/>
                <a:gd name="connsiteX96" fmla="*/ 538556 w 836098"/>
                <a:gd name="connsiteY96" fmla="*/ 1674925 h 1859983"/>
                <a:gd name="connsiteX97" fmla="*/ 516784 w 836098"/>
                <a:gd name="connsiteY97" fmla="*/ 1682183 h 1859983"/>
                <a:gd name="connsiteX98" fmla="*/ 484127 w 836098"/>
                <a:gd name="connsiteY98" fmla="*/ 1689440 h 1859983"/>
                <a:gd name="connsiteX99" fmla="*/ 455098 w 836098"/>
                <a:gd name="connsiteY99" fmla="*/ 1711211 h 1859983"/>
                <a:gd name="connsiteX100" fmla="*/ 429698 w 836098"/>
                <a:gd name="connsiteY100" fmla="*/ 1740240 h 1859983"/>
                <a:gd name="connsiteX101" fmla="*/ 397041 w 836098"/>
                <a:gd name="connsiteY101" fmla="*/ 1751125 h 1859983"/>
                <a:gd name="connsiteX102" fmla="*/ 386156 w 836098"/>
                <a:gd name="connsiteY102" fmla="*/ 1754754 h 1859983"/>
                <a:gd name="connsiteX103" fmla="*/ 357127 w 836098"/>
                <a:gd name="connsiteY103" fmla="*/ 1783783 h 1859983"/>
                <a:gd name="connsiteX104" fmla="*/ 346241 w 836098"/>
                <a:gd name="connsiteY104" fmla="*/ 1794668 h 1859983"/>
                <a:gd name="connsiteX105" fmla="*/ 320841 w 836098"/>
                <a:gd name="connsiteY105" fmla="*/ 1823697 h 1859983"/>
                <a:gd name="connsiteX106" fmla="*/ 317213 w 836098"/>
                <a:gd name="connsiteY106" fmla="*/ 1834583 h 1859983"/>
                <a:gd name="connsiteX107" fmla="*/ 309956 w 836098"/>
                <a:gd name="connsiteY107" fmla="*/ 1845468 h 1859983"/>
                <a:gd name="connsiteX108" fmla="*/ 306327 w 836098"/>
                <a:gd name="connsiteY108" fmla="*/ 1859983 h 1859983"/>
                <a:gd name="connsiteX109" fmla="*/ 299070 w 836098"/>
                <a:gd name="connsiteY109" fmla="*/ 1852725 h 1859983"/>
                <a:gd name="connsiteX110" fmla="*/ 291813 w 836098"/>
                <a:gd name="connsiteY110" fmla="*/ 1830954 h 1859983"/>
                <a:gd name="connsiteX111" fmla="*/ 277298 w 836098"/>
                <a:gd name="connsiteY111" fmla="*/ 1812811 h 1859983"/>
                <a:gd name="connsiteX112" fmla="*/ 273670 w 836098"/>
                <a:gd name="connsiteY112" fmla="*/ 1801925 h 1859983"/>
                <a:gd name="connsiteX113" fmla="*/ 262784 w 836098"/>
                <a:gd name="connsiteY113" fmla="*/ 1780154 h 1859983"/>
                <a:gd name="connsiteX114" fmla="*/ 259156 w 836098"/>
                <a:gd name="connsiteY114" fmla="*/ 1747497 h 1859983"/>
                <a:gd name="connsiteX115" fmla="*/ 241013 w 836098"/>
                <a:gd name="connsiteY115" fmla="*/ 1653154 h 1859983"/>
                <a:gd name="connsiteX116" fmla="*/ 230127 w 836098"/>
                <a:gd name="connsiteY116" fmla="*/ 1645897 h 1859983"/>
                <a:gd name="connsiteX117" fmla="*/ 211984 w 836098"/>
                <a:gd name="connsiteY117" fmla="*/ 1627754 h 1859983"/>
                <a:gd name="connsiteX118" fmla="*/ 193841 w 836098"/>
                <a:gd name="connsiteY118" fmla="*/ 1609611 h 1859983"/>
                <a:gd name="connsiteX119" fmla="*/ 190213 w 836098"/>
                <a:gd name="connsiteY119" fmla="*/ 1598725 h 1859983"/>
                <a:gd name="connsiteX120" fmla="*/ 179327 w 836098"/>
                <a:gd name="connsiteY120" fmla="*/ 1591468 h 1859983"/>
                <a:gd name="connsiteX121" fmla="*/ 211984 w 836098"/>
                <a:gd name="connsiteY121" fmla="*/ 1573325 h 1859983"/>
                <a:gd name="connsiteX122" fmla="*/ 226498 w 836098"/>
                <a:gd name="connsiteY122" fmla="*/ 1551554 h 1859983"/>
                <a:gd name="connsiteX123" fmla="*/ 233756 w 836098"/>
                <a:gd name="connsiteY123" fmla="*/ 1544297 h 1859983"/>
                <a:gd name="connsiteX124" fmla="*/ 255527 w 836098"/>
                <a:gd name="connsiteY124" fmla="*/ 1537040 h 1859983"/>
                <a:gd name="connsiteX125" fmla="*/ 273670 w 836098"/>
                <a:gd name="connsiteY125" fmla="*/ 1522525 h 1859983"/>
                <a:gd name="connsiteX126" fmla="*/ 277298 w 836098"/>
                <a:gd name="connsiteY126" fmla="*/ 1511640 h 1859983"/>
                <a:gd name="connsiteX127" fmla="*/ 273670 w 836098"/>
                <a:gd name="connsiteY127" fmla="*/ 1493497 h 1859983"/>
                <a:gd name="connsiteX128" fmla="*/ 241013 w 836098"/>
                <a:gd name="connsiteY128" fmla="*/ 1489868 h 1859983"/>
                <a:gd name="connsiteX129" fmla="*/ 219241 w 836098"/>
                <a:gd name="connsiteY129" fmla="*/ 1486240 h 1859983"/>
                <a:gd name="connsiteX130" fmla="*/ 211984 w 836098"/>
                <a:gd name="connsiteY130" fmla="*/ 1475354 h 1859983"/>
                <a:gd name="connsiteX131" fmla="*/ 201098 w 836098"/>
                <a:gd name="connsiteY131" fmla="*/ 1468097 h 1859983"/>
                <a:gd name="connsiteX132" fmla="*/ 190213 w 836098"/>
                <a:gd name="connsiteY132" fmla="*/ 1446325 h 1859983"/>
                <a:gd name="connsiteX133" fmla="*/ 179327 w 836098"/>
                <a:gd name="connsiteY133" fmla="*/ 1442697 h 1859983"/>
                <a:gd name="connsiteX134" fmla="*/ 164813 w 836098"/>
                <a:gd name="connsiteY134" fmla="*/ 1424554 h 1859983"/>
                <a:gd name="connsiteX135" fmla="*/ 157556 w 836098"/>
                <a:gd name="connsiteY135" fmla="*/ 1413668 h 1859983"/>
                <a:gd name="connsiteX136" fmla="*/ 143041 w 836098"/>
                <a:gd name="connsiteY136" fmla="*/ 1395525 h 1859983"/>
                <a:gd name="connsiteX137" fmla="*/ 137032 w 836098"/>
                <a:gd name="connsiteY137" fmla="*/ 1391783 h 1859983"/>
                <a:gd name="connsiteX138" fmla="*/ 132156 w 836098"/>
                <a:gd name="connsiteY138" fmla="*/ 1373754 h 1859983"/>
                <a:gd name="connsiteX139" fmla="*/ 117641 w 836098"/>
                <a:gd name="connsiteY139" fmla="*/ 1344725 h 1859983"/>
                <a:gd name="connsiteX140" fmla="*/ 106756 w 836098"/>
                <a:gd name="connsiteY140" fmla="*/ 1337468 h 1859983"/>
                <a:gd name="connsiteX141" fmla="*/ 99498 w 836098"/>
                <a:gd name="connsiteY141" fmla="*/ 1315697 h 1859983"/>
                <a:gd name="connsiteX142" fmla="*/ 92241 w 836098"/>
                <a:gd name="connsiteY142" fmla="*/ 1290297 h 1859983"/>
                <a:gd name="connsiteX143" fmla="*/ 84984 w 836098"/>
                <a:gd name="connsiteY143" fmla="*/ 1232240 h 1859983"/>
                <a:gd name="connsiteX144" fmla="*/ 81356 w 836098"/>
                <a:gd name="connsiteY144" fmla="*/ 1210468 h 1859983"/>
                <a:gd name="connsiteX145" fmla="*/ 74098 w 836098"/>
                <a:gd name="connsiteY145" fmla="*/ 1159668 h 1859983"/>
                <a:gd name="connsiteX146" fmla="*/ 66841 w 836098"/>
                <a:gd name="connsiteY146" fmla="*/ 1148783 h 1859983"/>
                <a:gd name="connsiteX147" fmla="*/ 52440 w 836098"/>
                <a:gd name="connsiteY147" fmla="*/ 1134155 h 1859983"/>
                <a:gd name="connsiteX148" fmla="*/ 55956 w 836098"/>
                <a:gd name="connsiteY148" fmla="*/ 1116125 h 1859983"/>
                <a:gd name="connsiteX149" fmla="*/ 48698 w 836098"/>
                <a:gd name="connsiteY149" fmla="*/ 1065325 h 1859983"/>
                <a:gd name="connsiteX150" fmla="*/ 45070 w 836098"/>
                <a:gd name="connsiteY150" fmla="*/ 1050811 h 1859983"/>
                <a:gd name="connsiteX151" fmla="*/ 37813 w 836098"/>
                <a:gd name="connsiteY151" fmla="*/ 1029040 h 1859983"/>
                <a:gd name="connsiteX152" fmla="*/ 34184 w 836098"/>
                <a:gd name="connsiteY152" fmla="*/ 1014525 h 1859983"/>
                <a:gd name="connsiteX153" fmla="*/ 26927 w 836098"/>
                <a:gd name="connsiteY153" fmla="*/ 989125 h 1859983"/>
                <a:gd name="connsiteX154" fmla="*/ 19670 w 836098"/>
                <a:gd name="connsiteY154" fmla="*/ 949211 h 1859983"/>
                <a:gd name="connsiteX155" fmla="*/ 16041 w 836098"/>
                <a:gd name="connsiteY155" fmla="*/ 934697 h 1859983"/>
                <a:gd name="connsiteX156" fmla="*/ 23298 w 836098"/>
                <a:gd name="connsiteY156" fmla="*/ 905668 h 1859983"/>
                <a:gd name="connsiteX157" fmla="*/ 25794 w 836098"/>
                <a:gd name="connsiteY157" fmla="*/ 888886 h 1859983"/>
                <a:gd name="connsiteX158" fmla="*/ 45070 w 836098"/>
                <a:gd name="connsiteY158" fmla="*/ 876640 h 1859983"/>
                <a:gd name="connsiteX159" fmla="*/ 52327 w 836098"/>
                <a:gd name="connsiteY159" fmla="*/ 865754 h 1859983"/>
                <a:gd name="connsiteX160" fmla="*/ 63213 w 836098"/>
                <a:gd name="connsiteY160" fmla="*/ 852600 h 1859983"/>
                <a:gd name="connsiteX161" fmla="*/ 81356 w 836098"/>
                <a:gd name="connsiteY161" fmla="*/ 843983 h 1859983"/>
                <a:gd name="connsiteX162" fmla="*/ 81469 w 836098"/>
                <a:gd name="connsiteY162" fmla="*/ 839106 h 1859983"/>
                <a:gd name="connsiteX163" fmla="*/ 95870 w 836098"/>
                <a:gd name="connsiteY163" fmla="*/ 825840 h 1859983"/>
                <a:gd name="connsiteX164" fmla="*/ 104375 w 836098"/>
                <a:gd name="connsiteY164" fmla="*/ 815067 h 1859983"/>
                <a:gd name="connsiteX165" fmla="*/ 117641 w 836098"/>
                <a:gd name="connsiteY165" fmla="*/ 807810 h 1859983"/>
                <a:gd name="connsiteX166" fmla="*/ 139413 w 836098"/>
                <a:gd name="connsiteY166" fmla="*/ 807697 h 1859983"/>
                <a:gd name="connsiteX167" fmla="*/ 150298 w 836098"/>
                <a:gd name="connsiteY167" fmla="*/ 804068 h 1859983"/>
                <a:gd name="connsiteX168" fmla="*/ 146670 w 836098"/>
                <a:gd name="connsiteY168" fmla="*/ 785925 h 1859983"/>
                <a:gd name="connsiteX169" fmla="*/ 124898 w 836098"/>
                <a:gd name="connsiteY169" fmla="*/ 771411 h 1859983"/>
                <a:gd name="connsiteX170" fmla="*/ 121270 w 836098"/>
                <a:gd name="connsiteY170" fmla="*/ 760525 h 1859983"/>
                <a:gd name="connsiteX171" fmla="*/ 110384 w 836098"/>
                <a:gd name="connsiteY171" fmla="*/ 756897 h 1859983"/>
                <a:gd name="connsiteX172" fmla="*/ 99498 w 836098"/>
                <a:gd name="connsiteY172" fmla="*/ 749640 h 1859983"/>
                <a:gd name="connsiteX173" fmla="*/ 92241 w 836098"/>
                <a:gd name="connsiteY173" fmla="*/ 738754 h 1859983"/>
                <a:gd name="connsiteX174" fmla="*/ 92241 w 836098"/>
                <a:gd name="connsiteY174" fmla="*/ 701108 h 1859983"/>
                <a:gd name="connsiteX175" fmla="*/ 99498 w 836098"/>
                <a:gd name="connsiteY175" fmla="*/ 684325 h 1859983"/>
                <a:gd name="connsiteX176" fmla="*/ 106983 w 836098"/>
                <a:gd name="connsiteY176" fmla="*/ 674687 h 1859983"/>
                <a:gd name="connsiteX177" fmla="*/ 128527 w 836098"/>
                <a:gd name="connsiteY177" fmla="*/ 655297 h 1859983"/>
                <a:gd name="connsiteX178" fmla="*/ 135784 w 836098"/>
                <a:gd name="connsiteY178" fmla="*/ 644411 h 1859983"/>
                <a:gd name="connsiteX179" fmla="*/ 139413 w 836098"/>
                <a:gd name="connsiteY179" fmla="*/ 633525 h 1859983"/>
                <a:gd name="connsiteX180" fmla="*/ 157556 w 836098"/>
                <a:gd name="connsiteY180" fmla="*/ 615383 h 1859983"/>
                <a:gd name="connsiteX181" fmla="*/ 164813 w 836098"/>
                <a:gd name="connsiteY181" fmla="*/ 608125 h 1859983"/>
                <a:gd name="connsiteX182" fmla="*/ 161184 w 836098"/>
                <a:gd name="connsiteY182" fmla="*/ 597240 h 1859983"/>
                <a:gd name="connsiteX183" fmla="*/ 153927 w 836098"/>
                <a:gd name="connsiteY183" fmla="*/ 586354 h 1859983"/>
                <a:gd name="connsiteX184" fmla="*/ 157556 w 836098"/>
                <a:gd name="connsiteY184" fmla="*/ 557325 h 1859983"/>
                <a:gd name="connsiteX185" fmla="*/ 172070 w 836098"/>
                <a:gd name="connsiteY185" fmla="*/ 535554 h 1859983"/>
                <a:gd name="connsiteX186" fmla="*/ 161184 w 836098"/>
                <a:gd name="connsiteY186" fmla="*/ 510154 h 1859983"/>
                <a:gd name="connsiteX187" fmla="*/ 150298 w 836098"/>
                <a:gd name="connsiteY187" fmla="*/ 506525 h 1859983"/>
                <a:gd name="connsiteX188" fmla="*/ 139413 w 836098"/>
                <a:gd name="connsiteY188" fmla="*/ 484754 h 1859983"/>
                <a:gd name="connsiteX189" fmla="*/ 128527 w 836098"/>
                <a:gd name="connsiteY189" fmla="*/ 441211 h 1859983"/>
                <a:gd name="connsiteX190" fmla="*/ 124898 w 836098"/>
                <a:gd name="connsiteY190" fmla="*/ 423068 h 1859983"/>
                <a:gd name="connsiteX191" fmla="*/ 117641 w 836098"/>
                <a:gd name="connsiteY191" fmla="*/ 401297 h 1859983"/>
                <a:gd name="connsiteX192" fmla="*/ 106756 w 836098"/>
                <a:gd name="connsiteY192" fmla="*/ 379525 h 1859983"/>
                <a:gd name="connsiteX193" fmla="*/ 99498 w 836098"/>
                <a:gd name="connsiteY193" fmla="*/ 372268 h 1859983"/>
                <a:gd name="connsiteX194" fmla="*/ 66841 w 836098"/>
                <a:gd name="connsiteY194" fmla="*/ 361383 h 1859983"/>
                <a:gd name="connsiteX195" fmla="*/ 45070 w 836098"/>
                <a:gd name="connsiteY195" fmla="*/ 354125 h 1859983"/>
                <a:gd name="connsiteX196" fmla="*/ 26927 w 836098"/>
                <a:gd name="connsiteY196" fmla="*/ 350497 h 1859983"/>
                <a:gd name="connsiteX197" fmla="*/ 5156 w 836098"/>
                <a:gd name="connsiteY197" fmla="*/ 343240 h 1859983"/>
                <a:gd name="connsiteX198" fmla="*/ 1641 w 836098"/>
                <a:gd name="connsiteY198" fmla="*/ 311943 h 1859983"/>
                <a:gd name="connsiteX199" fmla="*/ 26927 w 836098"/>
                <a:gd name="connsiteY199" fmla="*/ 308315 h 1859983"/>
                <a:gd name="connsiteX200" fmla="*/ 48698 w 836098"/>
                <a:gd name="connsiteY200" fmla="*/ 310583 h 1859983"/>
                <a:gd name="connsiteX201" fmla="*/ 59584 w 836098"/>
                <a:gd name="connsiteY201" fmla="*/ 306954 h 1859983"/>
                <a:gd name="connsiteX202" fmla="*/ 70470 w 836098"/>
                <a:gd name="connsiteY202" fmla="*/ 303325 h 1859983"/>
                <a:gd name="connsiteX203" fmla="*/ 77727 w 836098"/>
                <a:gd name="connsiteY203" fmla="*/ 292440 h 1859983"/>
                <a:gd name="connsiteX204" fmla="*/ 81356 w 836098"/>
                <a:gd name="connsiteY204" fmla="*/ 281554 h 1859983"/>
                <a:gd name="connsiteX205" fmla="*/ 82716 w 836098"/>
                <a:gd name="connsiteY205" fmla="*/ 264772 h 1859983"/>
                <a:gd name="connsiteX206" fmla="*/ 89973 w 836098"/>
                <a:gd name="connsiteY206" fmla="*/ 256268 h 1859983"/>
                <a:gd name="connsiteX207" fmla="*/ 106756 w 836098"/>
                <a:gd name="connsiteY207" fmla="*/ 256154 h 1859983"/>
                <a:gd name="connsiteX208" fmla="*/ 114013 w 836098"/>
                <a:gd name="connsiteY208" fmla="*/ 234383 h 1859983"/>
                <a:gd name="connsiteX209" fmla="*/ 121270 w 836098"/>
                <a:gd name="connsiteY209" fmla="*/ 212611 h 1859983"/>
                <a:gd name="connsiteX210" fmla="*/ 124898 w 836098"/>
                <a:gd name="connsiteY210" fmla="*/ 201725 h 1859983"/>
                <a:gd name="connsiteX211" fmla="*/ 129775 w 836098"/>
                <a:gd name="connsiteY211" fmla="*/ 187324 h 1859983"/>
                <a:gd name="connsiteX212" fmla="*/ 142021 w 836098"/>
                <a:gd name="connsiteY212" fmla="*/ 168387 h 1859983"/>
                <a:gd name="connsiteX213" fmla="*/ 160051 w 836098"/>
                <a:gd name="connsiteY213" fmla="*/ 169635 h 1859983"/>
                <a:gd name="connsiteX214" fmla="*/ 175698 w 836098"/>
                <a:gd name="connsiteY214" fmla="*/ 183583 h 1859983"/>
                <a:gd name="connsiteX215" fmla="*/ 192707 w 836098"/>
                <a:gd name="connsiteY215" fmla="*/ 169181 h 1859983"/>
                <a:gd name="connsiteX216" fmla="*/ 199964 w 836098"/>
                <a:gd name="connsiteY216" fmla="*/ 158296 h 1859983"/>
                <a:gd name="connsiteX217" fmla="*/ 211984 w 836098"/>
                <a:gd name="connsiteY217" fmla="*/ 143668 h 1859983"/>
                <a:gd name="connsiteX218" fmla="*/ 208356 w 836098"/>
                <a:gd name="connsiteY218" fmla="*/ 118268 h 1859983"/>
                <a:gd name="connsiteX219" fmla="*/ 201098 w 836098"/>
                <a:gd name="connsiteY219" fmla="*/ 96497 h 1859983"/>
                <a:gd name="connsiteX220" fmla="*/ 193841 w 836098"/>
                <a:gd name="connsiteY220" fmla="*/ 74725 h 1859983"/>
                <a:gd name="connsiteX221" fmla="*/ 190213 w 836098"/>
                <a:gd name="connsiteY221" fmla="*/ 63840 h 1859983"/>
                <a:gd name="connsiteX222" fmla="*/ 175698 w 836098"/>
                <a:gd name="connsiteY222" fmla="*/ 42068 h 1859983"/>
                <a:gd name="connsiteX223" fmla="*/ 169802 w 836098"/>
                <a:gd name="connsiteY223" fmla="*/ 12018 h 1859983"/>
                <a:gd name="connsiteX224" fmla="*/ 201098 w 836098"/>
                <a:gd name="connsiteY224" fmla="*/ 0 h 1859983"/>
                <a:gd name="connsiteX225" fmla="*/ 259156 w 836098"/>
                <a:gd name="connsiteY225" fmla="*/ 27554 h 1859983"/>
                <a:gd name="connsiteX226" fmla="*/ 243620 w 836098"/>
                <a:gd name="connsiteY226" fmla="*/ 3629 h 1859983"/>
                <a:gd name="connsiteX0" fmla="*/ 243620 w 836098"/>
                <a:gd name="connsiteY0" fmla="*/ 3629 h 1859983"/>
                <a:gd name="connsiteX1" fmla="*/ 277298 w 836098"/>
                <a:gd name="connsiteY1" fmla="*/ 23925 h 1859983"/>
                <a:gd name="connsiteX2" fmla="*/ 302698 w 836098"/>
                <a:gd name="connsiteY2" fmla="*/ 27554 h 1859983"/>
                <a:gd name="connsiteX3" fmla="*/ 299070 w 836098"/>
                <a:gd name="connsiteY3" fmla="*/ 38440 h 1859983"/>
                <a:gd name="connsiteX4" fmla="*/ 291813 w 836098"/>
                <a:gd name="connsiteY4" fmla="*/ 49325 h 1859983"/>
                <a:gd name="connsiteX5" fmla="*/ 295441 w 836098"/>
                <a:gd name="connsiteY5" fmla="*/ 63840 h 1859983"/>
                <a:gd name="connsiteX6" fmla="*/ 306327 w 836098"/>
                <a:gd name="connsiteY6" fmla="*/ 67468 h 1859983"/>
                <a:gd name="connsiteX7" fmla="*/ 309956 w 836098"/>
                <a:gd name="connsiteY7" fmla="*/ 96497 h 1859983"/>
                <a:gd name="connsiteX8" fmla="*/ 313584 w 836098"/>
                <a:gd name="connsiteY8" fmla="*/ 107383 h 1859983"/>
                <a:gd name="connsiteX9" fmla="*/ 309956 w 836098"/>
                <a:gd name="connsiteY9" fmla="*/ 118268 h 1859983"/>
                <a:gd name="connsiteX10" fmla="*/ 317213 w 836098"/>
                <a:gd name="connsiteY10" fmla="*/ 147297 h 1859983"/>
                <a:gd name="connsiteX11" fmla="*/ 324470 w 836098"/>
                <a:gd name="connsiteY11" fmla="*/ 194468 h 1859983"/>
                <a:gd name="connsiteX12" fmla="*/ 320841 w 836098"/>
                <a:gd name="connsiteY12" fmla="*/ 212611 h 1859983"/>
                <a:gd name="connsiteX13" fmla="*/ 306327 w 836098"/>
                <a:gd name="connsiteY13" fmla="*/ 234383 h 1859983"/>
                <a:gd name="connsiteX14" fmla="*/ 302698 w 836098"/>
                <a:gd name="connsiteY14" fmla="*/ 245268 h 1859983"/>
                <a:gd name="connsiteX15" fmla="*/ 320841 w 836098"/>
                <a:gd name="connsiteY15" fmla="*/ 299697 h 1859983"/>
                <a:gd name="connsiteX16" fmla="*/ 324470 w 836098"/>
                <a:gd name="connsiteY16" fmla="*/ 310583 h 1859983"/>
                <a:gd name="connsiteX17" fmla="*/ 357127 w 836098"/>
                <a:gd name="connsiteY17" fmla="*/ 328725 h 1859983"/>
                <a:gd name="connsiteX18" fmla="*/ 368013 w 836098"/>
                <a:gd name="connsiteY18" fmla="*/ 335983 h 1859983"/>
                <a:gd name="connsiteX19" fmla="*/ 386156 w 836098"/>
                <a:gd name="connsiteY19" fmla="*/ 354125 h 1859983"/>
                <a:gd name="connsiteX20" fmla="*/ 397041 w 836098"/>
                <a:gd name="connsiteY20" fmla="*/ 357754 h 1859983"/>
                <a:gd name="connsiteX21" fmla="*/ 400670 w 836098"/>
                <a:gd name="connsiteY21" fmla="*/ 368640 h 1859983"/>
                <a:gd name="connsiteX22" fmla="*/ 422441 w 836098"/>
                <a:gd name="connsiteY22" fmla="*/ 383154 h 1859983"/>
                <a:gd name="connsiteX23" fmla="*/ 426070 w 836098"/>
                <a:gd name="connsiteY23" fmla="*/ 394040 h 1859983"/>
                <a:gd name="connsiteX24" fmla="*/ 444213 w 836098"/>
                <a:gd name="connsiteY24" fmla="*/ 412183 h 1859983"/>
                <a:gd name="connsiteX25" fmla="*/ 451470 w 836098"/>
                <a:gd name="connsiteY25" fmla="*/ 426697 h 1859983"/>
                <a:gd name="connsiteX26" fmla="*/ 485147 w 836098"/>
                <a:gd name="connsiteY26" fmla="*/ 427943 h 1859983"/>
                <a:gd name="connsiteX27" fmla="*/ 516784 w 836098"/>
                <a:gd name="connsiteY27" fmla="*/ 441211 h 1859983"/>
                <a:gd name="connsiteX28" fmla="*/ 538556 w 836098"/>
                <a:gd name="connsiteY28" fmla="*/ 455725 h 1859983"/>
                <a:gd name="connsiteX29" fmla="*/ 553070 w 836098"/>
                <a:gd name="connsiteY29" fmla="*/ 459354 h 1859983"/>
                <a:gd name="connsiteX30" fmla="*/ 583006 w 836098"/>
                <a:gd name="connsiteY30" fmla="*/ 455839 h 1859983"/>
                <a:gd name="connsiteX31" fmla="*/ 622013 w 836098"/>
                <a:gd name="connsiteY31" fmla="*/ 466611 h 1859983"/>
                <a:gd name="connsiteX32" fmla="*/ 636527 w 836098"/>
                <a:gd name="connsiteY32" fmla="*/ 510154 h 1859983"/>
                <a:gd name="connsiteX33" fmla="*/ 647413 w 836098"/>
                <a:gd name="connsiteY33" fmla="*/ 513783 h 1859983"/>
                <a:gd name="connsiteX34" fmla="*/ 658298 w 836098"/>
                <a:gd name="connsiteY34" fmla="*/ 535554 h 1859983"/>
                <a:gd name="connsiteX35" fmla="*/ 654670 w 836098"/>
                <a:gd name="connsiteY35" fmla="*/ 553697 h 1859983"/>
                <a:gd name="connsiteX36" fmla="*/ 647413 w 836098"/>
                <a:gd name="connsiteY36" fmla="*/ 564583 h 1859983"/>
                <a:gd name="connsiteX37" fmla="*/ 651041 w 836098"/>
                <a:gd name="connsiteY37" fmla="*/ 575468 h 1859983"/>
                <a:gd name="connsiteX38" fmla="*/ 661927 w 836098"/>
                <a:gd name="connsiteY38" fmla="*/ 582725 h 1859983"/>
                <a:gd name="connsiteX39" fmla="*/ 665556 w 836098"/>
                <a:gd name="connsiteY39" fmla="*/ 615383 h 1859983"/>
                <a:gd name="connsiteX40" fmla="*/ 680070 w 836098"/>
                <a:gd name="connsiteY40" fmla="*/ 619011 h 1859983"/>
                <a:gd name="connsiteX41" fmla="*/ 690956 w 836098"/>
                <a:gd name="connsiteY41" fmla="*/ 622640 h 1859983"/>
                <a:gd name="connsiteX42" fmla="*/ 690956 w 836098"/>
                <a:gd name="connsiteY42" fmla="*/ 655297 h 1859983"/>
                <a:gd name="connsiteX43" fmla="*/ 683698 w 836098"/>
                <a:gd name="connsiteY43" fmla="*/ 662554 h 1859983"/>
                <a:gd name="connsiteX44" fmla="*/ 680070 w 836098"/>
                <a:gd name="connsiteY44" fmla="*/ 673440 h 1859983"/>
                <a:gd name="connsiteX45" fmla="*/ 687327 w 836098"/>
                <a:gd name="connsiteY45" fmla="*/ 695211 h 1859983"/>
                <a:gd name="connsiteX46" fmla="*/ 683698 w 836098"/>
                <a:gd name="connsiteY46" fmla="*/ 742383 h 1859983"/>
                <a:gd name="connsiteX47" fmla="*/ 680070 w 836098"/>
                <a:gd name="connsiteY47" fmla="*/ 753268 h 1859983"/>
                <a:gd name="connsiteX48" fmla="*/ 672813 w 836098"/>
                <a:gd name="connsiteY48" fmla="*/ 796811 h 1859983"/>
                <a:gd name="connsiteX49" fmla="*/ 683698 w 836098"/>
                <a:gd name="connsiteY49" fmla="*/ 804068 h 1859983"/>
                <a:gd name="connsiteX50" fmla="*/ 701841 w 836098"/>
                <a:gd name="connsiteY50" fmla="*/ 807697 h 1859983"/>
                <a:gd name="connsiteX51" fmla="*/ 709098 w 836098"/>
                <a:gd name="connsiteY51" fmla="*/ 818583 h 1859983"/>
                <a:gd name="connsiteX52" fmla="*/ 719984 w 836098"/>
                <a:gd name="connsiteY52" fmla="*/ 843983 h 1859983"/>
                <a:gd name="connsiteX53" fmla="*/ 741756 w 836098"/>
                <a:gd name="connsiteY53" fmla="*/ 858497 h 1859983"/>
                <a:gd name="connsiteX54" fmla="*/ 778041 w 836098"/>
                <a:gd name="connsiteY54" fmla="*/ 858497 h 1859983"/>
                <a:gd name="connsiteX55" fmla="*/ 785298 w 836098"/>
                <a:gd name="connsiteY55" fmla="*/ 869383 h 1859983"/>
                <a:gd name="connsiteX56" fmla="*/ 807070 w 836098"/>
                <a:gd name="connsiteY56" fmla="*/ 873011 h 1859983"/>
                <a:gd name="connsiteX57" fmla="*/ 814327 w 836098"/>
                <a:gd name="connsiteY57" fmla="*/ 894783 h 1859983"/>
                <a:gd name="connsiteX58" fmla="*/ 836098 w 836098"/>
                <a:gd name="connsiteY58" fmla="*/ 902040 h 1859983"/>
                <a:gd name="connsiteX59" fmla="*/ 832470 w 836098"/>
                <a:gd name="connsiteY59" fmla="*/ 931068 h 1859983"/>
                <a:gd name="connsiteX60" fmla="*/ 803441 w 836098"/>
                <a:gd name="connsiteY60" fmla="*/ 941954 h 1859983"/>
                <a:gd name="connsiteX61" fmla="*/ 788927 w 836098"/>
                <a:gd name="connsiteY61" fmla="*/ 963725 h 1859983"/>
                <a:gd name="connsiteX62" fmla="*/ 781670 w 836098"/>
                <a:gd name="connsiteY62" fmla="*/ 970983 h 1859983"/>
                <a:gd name="connsiteX63" fmla="*/ 763527 w 836098"/>
                <a:gd name="connsiteY63" fmla="*/ 989125 h 1859983"/>
                <a:gd name="connsiteX64" fmla="*/ 756270 w 836098"/>
                <a:gd name="connsiteY64" fmla="*/ 1043554 h 1859983"/>
                <a:gd name="connsiteX65" fmla="*/ 759898 w 836098"/>
                <a:gd name="connsiteY65" fmla="*/ 1054440 h 1859983"/>
                <a:gd name="connsiteX66" fmla="*/ 774413 w 836098"/>
                <a:gd name="connsiteY66" fmla="*/ 1072583 h 1859983"/>
                <a:gd name="connsiteX67" fmla="*/ 781670 w 836098"/>
                <a:gd name="connsiteY67" fmla="*/ 1094354 h 1859983"/>
                <a:gd name="connsiteX68" fmla="*/ 785298 w 836098"/>
                <a:gd name="connsiteY68" fmla="*/ 1105240 h 1859983"/>
                <a:gd name="connsiteX69" fmla="*/ 774413 w 836098"/>
                <a:gd name="connsiteY69" fmla="*/ 1108868 h 1859983"/>
                <a:gd name="connsiteX70" fmla="*/ 767156 w 836098"/>
                <a:gd name="connsiteY70" fmla="*/ 1119754 h 1859983"/>
                <a:gd name="connsiteX71" fmla="*/ 759898 w 836098"/>
                <a:gd name="connsiteY71" fmla="*/ 1145154 h 1859983"/>
                <a:gd name="connsiteX72" fmla="*/ 752641 w 836098"/>
                <a:gd name="connsiteY72" fmla="*/ 1156040 h 1859983"/>
                <a:gd name="connsiteX73" fmla="*/ 741756 w 836098"/>
                <a:gd name="connsiteY73" fmla="*/ 1221354 h 1859983"/>
                <a:gd name="connsiteX74" fmla="*/ 723613 w 836098"/>
                <a:gd name="connsiteY74" fmla="*/ 1257640 h 1859983"/>
                <a:gd name="connsiteX75" fmla="*/ 683698 w 836098"/>
                <a:gd name="connsiteY75" fmla="*/ 1261268 h 1859983"/>
                <a:gd name="connsiteX76" fmla="*/ 665556 w 836098"/>
                <a:gd name="connsiteY76" fmla="*/ 1293925 h 1859983"/>
                <a:gd name="connsiteX77" fmla="*/ 658298 w 836098"/>
                <a:gd name="connsiteY77" fmla="*/ 1348354 h 1859983"/>
                <a:gd name="connsiteX78" fmla="*/ 651041 w 836098"/>
                <a:gd name="connsiteY78" fmla="*/ 1370125 h 1859983"/>
                <a:gd name="connsiteX79" fmla="*/ 643784 w 836098"/>
                <a:gd name="connsiteY79" fmla="*/ 1381011 h 1859983"/>
                <a:gd name="connsiteX80" fmla="*/ 636527 w 836098"/>
                <a:gd name="connsiteY80" fmla="*/ 1402783 h 1859983"/>
                <a:gd name="connsiteX81" fmla="*/ 632898 w 836098"/>
                <a:gd name="connsiteY81" fmla="*/ 1417297 h 1859983"/>
                <a:gd name="connsiteX82" fmla="*/ 614756 w 836098"/>
                <a:gd name="connsiteY82" fmla="*/ 1439068 h 1859983"/>
                <a:gd name="connsiteX83" fmla="*/ 596613 w 836098"/>
                <a:gd name="connsiteY83" fmla="*/ 1468097 h 1859983"/>
                <a:gd name="connsiteX84" fmla="*/ 589356 w 836098"/>
                <a:gd name="connsiteY84" fmla="*/ 1478983 h 1859983"/>
                <a:gd name="connsiteX85" fmla="*/ 582098 w 836098"/>
                <a:gd name="connsiteY85" fmla="*/ 1486240 h 1859983"/>
                <a:gd name="connsiteX86" fmla="*/ 578470 w 836098"/>
                <a:gd name="connsiteY86" fmla="*/ 1504383 h 1859983"/>
                <a:gd name="connsiteX87" fmla="*/ 574841 w 836098"/>
                <a:gd name="connsiteY87" fmla="*/ 1515268 h 1859983"/>
                <a:gd name="connsiteX88" fmla="*/ 571213 w 836098"/>
                <a:gd name="connsiteY88" fmla="*/ 1533411 h 1859983"/>
                <a:gd name="connsiteX89" fmla="*/ 556698 w 836098"/>
                <a:gd name="connsiteY89" fmla="*/ 1555183 h 1859983"/>
                <a:gd name="connsiteX90" fmla="*/ 556698 w 836098"/>
                <a:gd name="connsiteY90" fmla="*/ 1576954 h 1859983"/>
                <a:gd name="connsiteX91" fmla="*/ 567584 w 836098"/>
                <a:gd name="connsiteY91" fmla="*/ 1580583 h 1859983"/>
                <a:gd name="connsiteX92" fmla="*/ 567584 w 836098"/>
                <a:gd name="connsiteY92" fmla="*/ 1620497 h 1859983"/>
                <a:gd name="connsiteX93" fmla="*/ 563956 w 836098"/>
                <a:gd name="connsiteY93" fmla="*/ 1635011 h 1859983"/>
                <a:gd name="connsiteX94" fmla="*/ 556698 w 836098"/>
                <a:gd name="connsiteY94" fmla="*/ 1642268 h 1859983"/>
                <a:gd name="connsiteX95" fmla="*/ 542184 w 836098"/>
                <a:gd name="connsiteY95" fmla="*/ 1664040 h 1859983"/>
                <a:gd name="connsiteX96" fmla="*/ 538556 w 836098"/>
                <a:gd name="connsiteY96" fmla="*/ 1674925 h 1859983"/>
                <a:gd name="connsiteX97" fmla="*/ 516784 w 836098"/>
                <a:gd name="connsiteY97" fmla="*/ 1682183 h 1859983"/>
                <a:gd name="connsiteX98" fmla="*/ 484127 w 836098"/>
                <a:gd name="connsiteY98" fmla="*/ 1689440 h 1859983"/>
                <a:gd name="connsiteX99" fmla="*/ 455098 w 836098"/>
                <a:gd name="connsiteY99" fmla="*/ 1711211 h 1859983"/>
                <a:gd name="connsiteX100" fmla="*/ 429698 w 836098"/>
                <a:gd name="connsiteY100" fmla="*/ 1740240 h 1859983"/>
                <a:gd name="connsiteX101" fmla="*/ 397041 w 836098"/>
                <a:gd name="connsiteY101" fmla="*/ 1751125 h 1859983"/>
                <a:gd name="connsiteX102" fmla="*/ 386156 w 836098"/>
                <a:gd name="connsiteY102" fmla="*/ 1754754 h 1859983"/>
                <a:gd name="connsiteX103" fmla="*/ 357127 w 836098"/>
                <a:gd name="connsiteY103" fmla="*/ 1783783 h 1859983"/>
                <a:gd name="connsiteX104" fmla="*/ 346241 w 836098"/>
                <a:gd name="connsiteY104" fmla="*/ 1794668 h 1859983"/>
                <a:gd name="connsiteX105" fmla="*/ 320841 w 836098"/>
                <a:gd name="connsiteY105" fmla="*/ 1823697 h 1859983"/>
                <a:gd name="connsiteX106" fmla="*/ 317213 w 836098"/>
                <a:gd name="connsiteY106" fmla="*/ 1834583 h 1859983"/>
                <a:gd name="connsiteX107" fmla="*/ 309956 w 836098"/>
                <a:gd name="connsiteY107" fmla="*/ 1845468 h 1859983"/>
                <a:gd name="connsiteX108" fmla="*/ 306327 w 836098"/>
                <a:gd name="connsiteY108" fmla="*/ 1859983 h 1859983"/>
                <a:gd name="connsiteX109" fmla="*/ 299070 w 836098"/>
                <a:gd name="connsiteY109" fmla="*/ 1852725 h 1859983"/>
                <a:gd name="connsiteX110" fmla="*/ 291813 w 836098"/>
                <a:gd name="connsiteY110" fmla="*/ 1830954 h 1859983"/>
                <a:gd name="connsiteX111" fmla="*/ 277298 w 836098"/>
                <a:gd name="connsiteY111" fmla="*/ 1812811 h 1859983"/>
                <a:gd name="connsiteX112" fmla="*/ 273670 w 836098"/>
                <a:gd name="connsiteY112" fmla="*/ 1801925 h 1859983"/>
                <a:gd name="connsiteX113" fmla="*/ 262784 w 836098"/>
                <a:gd name="connsiteY113" fmla="*/ 1780154 h 1859983"/>
                <a:gd name="connsiteX114" fmla="*/ 259156 w 836098"/>
                <a:gd name="connsiteY114" fmla="*/ 1747497 h 1859983"/>
                <a:gd name="connsiteX115" fmla="*/ 241013 w 836098"/>
                <a:gd name="connsiteY115" fmla="*/ 1653154 h 1859983"/>
                <a:gd name="connsiteX116" fmla="*/ 230127 w 836098"/>
                <a:gd name="connsiteY116" fmla="*/ 1645897 h 1859983"/>
                <a:gd name="connsiteX117" fmla="*/ 211984 w 836098"/>
                <a:gd name="connsiteY117" fmla="*/ 1627754 h 1859983"/>
                <a:gd name="connsiteX118" fmla="*/ 193841 w 836098"/>
                <a:gd name="connsiteY118" fmla="*/ 1609611 h 1859983"/>
                <a:gd name="connsiteX119" fmla="*/ 190213 w 836098"/>
                <a:gd name="connsiteY119" fmla="*/ 1598725 h 1859983"/>
                <a:gd name="connsiteX120" fmla="*/ 179327 w 836098"/>
                <a:gd name="connsiteY120" fmla="*/ 1591468 h 1859983"/>
                <a:gd name="connsiteX121" fmla="*/ 211984 w 836098"/>
                <a:gd name="connsiteY121" fmla="*/ 1573325 h 1859983"/>
                <a:gd name="connsiteX122" fmla="*/ 226498 w 836098"/>
                <a:gd name="connsiteY122" fmla="*/ 1551554 h 1859983"/>
                <a:gd name="connsiteX123" fmla="*/ 233756 w 836098"/>
                <a:gd name="connsiteY123" fmla="*/ 1544297 h 1859983"/>
                <a:gd name="connsiteX124" fmla="*/ 255527 w 836098"/>
                <a:gd name="connsiteY124" fmla="*/ 1537040 h 1859983"/>
                <a:gd name="connsiteX125" fmla="*/ 273670 w 836098"/>
                <a:gd name="connsiteY125" fmla="*/ 1522525 h 1859983"/>
                <a:gd name="connsiteX126" fmla="*/ 277298 w 836098"/>
                <a:gd name="connsiteY126" fmla="*/ 1511640 h 1859983"/>
                <a:gd name="connsiteX127" fmla="*/ 273670 w 836098"/>
                <a:gd name="connsiteY127" fmla="*/ 1493497 h 1859983"/>
                <a:gd name="connsiteX128" fmla="*/ 241013 w 836098"/>
                <a:gd name="connsiteY128" fmla="*/ 1489868 h 1859983"/>
                <a:gd name="connsiteX129" fmla="*/ 219241 w 836098"/>
                <a:gd name="connsiteY129" fmla="*/ 1486240 h 1859983"/>
                <a:gd name="connsiteX130" fmla="*/ 211984 w 836098"/>
                <a:gd name="connsiteY130" fmla="*/ 1475354 h 1859983"/>
                <a:gd name="connsiteX131" fmla="*/ 201098 w 836098"/>
                <a:gd name="connsiteY131" fmla="*/ 1468097 h 1859983"/>
                <a:gd name="connsiteX132" fmla="*/ 185451 w 836098"/>
                <a:gd name="connsiteY132" fmla="*/ 1453468 h 1859983"/>
                <a:gd name="connsiteX133" fmla="*/ 179327 w 836098"/>
                <a:gd name="connsiteY133" fmla="*/ 1442697 h 1859983"/>
                <a:gd name="connsiteX134" fmla="*/ 164813 w 836098"/>
                <a:gd name="connsiteY134" fmla="*/ 1424554 h 1859983"/>
                <a:gd name="connsiteX135" fmla="*/ 157556 w 836098"/>
                <a:gd name="connsiteY135" fmla="*/ 1413668 h 1859983"/>
                <a:gd name="connsiteX136" fmla="*/ 143041 w 836098"/>
                <a:gd name="connsiteY136" fmla="*/ 1395525 h 1859983"/>
                <a:gd name="connsiteX137" fmla="*/ 137032 w 836098"/>
                <a:gd name="connsiteY137" fmla="*/ 1391783 h 1859983"/>
                <a:gd name="connsiteX138" fmla="*/ 132156 w 836098"/>
                <a:gd name="connsiteY138" fmla="*/ 1373754 h 1859983"/>
                <a:gd name="connsiteX139" fmla="*/ 117641 w 836098"/>
                <a:gd name="connsiteY139" fmla="*/ 1344725 h 1859983"/>
                <a:gd name="connsiteX140" fmla="*/ 106756 w 836098"/>
                <a:gd name="connsiteY140" fmla="*/ 1337468 h 1859983"/>
                <a:gd name="connsiteX141" fmla="*/ 99498 w 836098"/>
                <a:gd name="connsiteY141" fmla="*/ 1315697 h 1859983"/>
                <a:gd name="connsiteX142" fmla="*/ 92241 w 836098"/>
                <a:gd name="connsiteY142" fmla="*/ 1290297 h 1859983"/>
                <a:gd name="connsiteX143" fmla="*/ 84984 w 836098"/>
                <a:gd name="connsiteY143" fmla="*/ 1232240 h 1859983"/>
                <a:gd name="connsiteX144" fmla="*/ 81356 w 836098"/>
                <a:gd name="connsiteY144" fmla="*/ 1210468 h 1859983"/>
                <a:gd name="connsiteX145" fmla="*/ 74098 w 836098"/>
                <a:gd name="connsiteY145" fmla="*/ 1159668 h 1859983"/>
                <a:gd name="connsiteX146" fmla="*/ 66841 w 836098"/>
                <a:gd name="connsiteY146" fmla="*/ 1148783 h 1859983"/>
                <a:gd name="connsiteX147" fmla="*/ 52440 w 836098"/>
                <a:gd name="connsiteY147" fmla="*/ 1134155 h 1859983"/>
                <a:gd name="connsiteX148" fmla="*/ 55956 w 836098"/>
                <a:gd name="connsiteY148" fmla="*/ 1116125 h 1859983"/>
                <a:gd name="connsiteX149" fmla="*/ 48698 w 836098"/>
                <a:gd name="connsiteY149" fmla="*/ 1065325 h 1859983"/>
                <a:gd name="connsiteX150" fmla="*/ 45070 w 836098"/>
                <a:gd name="connsiteY150" fmla="*/ 1050811 h 1859983"/>
                <a:gd name="connsiteX151" fmla="*/ 37813 w 836098"/>
                <a:gd name="connsiteY151" fmla="*/ 1029040 h 1859983"/>
                <a:gd name="connsiteX152" fmla="*/ 34184 w 836098"/>
                <a:gd name="connsiteY152" fmla="*/ 1014525 h 1859983"/>
                <a:gd name="connsiteX153" fmla="*/ 26927 w 836098"/>
                <a:gd name="connsiteY153" fmla="*/ 989125 h 1859983"/>
                <a:gd name="connsiteX154" fmla="*/ 19670 w 836098"/>
                <a:gd name="connsiteY154" fmla="*/ 949211 h 1859983"/>
                <a:gd name="connsiteX155" fmla="*/ 16041 w 836098"/>
                <a:gd name="connsiteY155" fmla="*/ 934697 h 1859983"/>
                <a:gd name="connsiteX156" fmla="*/ 23298 w 836098"/>
                <a:gd name="connsiteY156" fmla="*/ 905668 h 1859983"/>
                <a:gd name="connsiteX157" fmla="*/ 25794 w 836098"/>
                <a:gd name="connsiteY157" fmla="*/ 888886 h 1859983"/>
                <a:gd name="connsiteX158" fmla="*/ 45070 w 836098"/>
                <a:gd name="connsiteY158" fmla="*/ 876640 h 1859983"/>
                <a:gd name="connsiteX159" fmla="*/ 52327 w 836098"/>
                <a:gd name="connsiteY159" fmla="*/ 865754 h 1859983"/>
                <a:gd name="connsiteX160" fmla="*/ 63213 w 836098"/>
                <a:gd name="connsiteY160" fmla="*/ 852600 h 1859983"/>
                <a:gd name="connsiteX161" fmla="*/ 81356 w 836098"/>
                <a:gd name="connsiteY161" fmla="*/ 843983 h 1859983"/>
                <a:gd name="connsiteX162" fmla="*/ 81469 w 836098"/>
                <a:gd name="connsiteY162" fmla="*/ 839106 h 1859983"/>
                <a:gd name="connsiteX163" fmla="*/ 95870 w 836098"/>
                <a:gd name="connsiteY163" fmla="*/ 825840 h 1859983"/>
                <a:gd name="connsiteX164" fmla="*/ 104375 w 836098"/>
                <a:gd name="connsiteY164" fmla="*/ 815067 h 1859983"/>
                <a:gd name="connsiteX165" fmla="*/ 117641 w 836098"/>
                <a:gd name="connsiteY165" fmla="*/ 807810 h 1859983"/>
                <a:gd name="connsiteX166" fmla="*/ 139413 w 836098"/>
                <a:gd name="connsiteY166" fmla="*/ 807697 h 1859983"/>
                <a:gd name="connsiteX167" fmla="*/ 150298 w 836098"/>
                <a:gd name="connsiteY167" fmla="*/ 804068 h 1859983"/>
                <a:gd name="connsiteX168" fmla="*/ 146670 w 836098"/>
                <a:gd name="connsiteY168" fmla="*/ 785925 h 1859983"/>
                <a:gd name="connsiteX169" fmla="*/ 124898 w 836098"/>
                <a:gd name="connsiteY169" fmla="*/ 771411 h 1859983"/>
                <a:gd name="connsiteX170" fmla="*/ 121270 w 836098"/>
                <a:gd name="connsiteY170" fmla="*/ 760525 h 1859983"/>
                <a:gd name="connsiteX171" fmla="*/ 110384 w 836098"/>
                <a:gd name="connsiteY171" fmla="*/ 756897 h 1859983"/>
                <a:gd name="connsiteX172" fmla="*/ 99498 w 836098"/>
                <a:gd name="connsiteY172" fmla="*/ 749640 h 1859983"/>
                <a:gd name="connsiteX173" fmla="*/ 92241 w 836098"/>
                <a:gd name="connsiteY173" fmla="*/ 738754 h 1859983"/>
                <a:gd name="connsiteX174" fmla="*/ 92241 w 836098"/>
                <a:gd name="connsiteY174" fmla="*/ 701108 h 1859983"/>
                <a:gd name="connsiteX175" fmla="*/ 99498 w 836098"/>
                <a:gd name="connsiteY175" fmla="*/ 684325 h 1859983"/>
                <a:gd name="connsiteX176" fmla="*/ 106983 w 836098"/>
                <a:gd name="connsiteY176" fmla="*/ 674687 h 1859983"/>
                <a:gd name="connsiteX177" fmla="*/ 128527 w 836098"/>
                <a:gd name="connsiteY177" fmla="*/ 655297 h 1859983"/>
                <a:gd name="connsiteX178" fmla="*/ 135784 w 836098"/>
                <a:gd name="connsiteY178" fmla="*/ 644411 h 1859983"/>
                <a:gd name="connsiteX179" fmla="*/ 139413 w 836098"/>
                <a:gd name="connsiteY179" fmla="*/ 633525 h 1859983"/>
                <a:gd name="connsiteX180" fmla="*/ 157556 w 836098"/>
                <a:gd name="connsiteY180" fmla="*/ 615383 h 1859983"/>
                <a:gd name="connsiteX181" fmla="*/ 164813 w 836098"/>
                <a:gd name="connsiteY181" fmla="*/ 608125 h 1859983"/>
                <a:gd name="connsiteX182" fmla="*/ 161184 w 836098"/>
                <a:gd name="connsiteY182" fmla="*/ 597240 h 1859983"/>
                <a:gd name="connsiteX183" fmla="*/ 153927 w 836098"/>
                <a:gd name="connsiteY183" fmla="*/ 586354 h 1859983"/>
                <a:gd name="connsiteX184" fmla="*/ 157556 w 836098"/>
                <a:gd name="connsiteY184" fmla="*/ 557325 h 1859983"/>
                <a:gd name="connsiteX185" fmla="*/ 172070 w 836098"/>
                <a:gd name="connsiteY185" fmla="*/ 535554 h 1859983"/>
                <a:gd name="connsiteX186" fmla="*/ 161184 w 836098"/>
                <a:gd name="connsiteY186" fmla="*/ 510154 h 1859983"/>
                <a:gd name="connsiteX187" fmla="*/ 150298 w 836098"/>
                <a:gd name="connsiteY187" fmla="*/ 506525 h 1859983"/>
                <a:gd name="connsiteX188" fmla="*/ 139413 w 836098"/>
                <a:gd name="connsiteY188" fmla="*/ 484754 h 1859983"/>
                <a:gd name="connsiteX189" fmla="*/ 128527 w 836098"/>
                <a:gd name="connsiteY189" fmla="*/ 441211 h 1859983"/>
                <a:gd name="connsiteX190" fmla="*/ 124898 w 836098"/>
                <a:gd name="connsiteY190" fmla="*/ 423068 h 1859983"/>
                <a:gd name="connsiteX191" fmla="*/ 117641 w 836098"/>
                <a:gd name="connsiteY191" fmla="*/ 401297 h 1859983"/>
                <a:gd name="connsiteX192" fmla="*/ 106756 w 836098"/>
                <a:gd name="connsiteY192" fmla="*/ 379525 h 1859983"/>
                <a:gd name="connsiteX193" fmla="*/ 99498 w 836098"/>
                <a:gd name="connsiteY193" fmla="*/ 372268 h 1859983"/>
                <a:gd name="connsiteX194" fmla="*/ 66841 w 836098"/>
                <a:gd name="connsiteY194" fmla="*/ 361383 h 1859983"/>
                <a:gd name="connsiteX195" fmla="*/ 45070 w 836098"/>
                <a:gd name="connsiteY195" fmla="*/ 354125 h 1859983"/>
                <a:gd name="connsiteX196" fmla="*/ 26927 w 836098"/>
                <a:gd name="connsiteY196" fmla="*/ 350497 h 1859983"/>
                <a:gd name="connsiteX197" fmla="*/ 5156 w 836098"/>
                <a:gd name="connsiteY197" fmla="*/ 343240 h 1859983"/>
                <a:gd name="connsiteX198" fmla="*/ 1641 w 836098"/>
                <a:gd name="connsiteY198" fmla="*/ 311943 h 1859983"/>
                <a:gd name="connsiteX199" fmla="*/ 26927 w 836098"/>
                <a:gd name="connsiteY199" fmla="*/ 308315 h 1859983"/>
                <a:gd name="connsiteX200" fmla="*/ 48698 w 836098"/>
                <a:gd name="connsiteY200" fmla="*/ 310583 h 1859983"/>
                <a:gd name="connsiteX201" fmla="*/ 59584 w 836098"/>
                <a:gd name="connsiteY201" fmla="*/ 306954 h 1859983"/>
                <a:gd name="connsiteX202" fmla="*/ 70470 w 836098"/>
                <a:gd name="connsiteY202" fmla="*/ 303325 h 1859983"/>
                <a:gd name="connsiteX203" fmla="*/ 77727 w 836098"/>
                <a:gd name="connsiteY203" fmla="*/ 292440 h 1859983"/>
                <a:gd name="connsiteX204" fmla="*/ 81356 w 836098"/>
                <a:gd name="connsiteY204" fmla="*/ 281554 h 1859983"/>
                <a:gd name="connsiteX205" fmla="*/ 82716 w 836098"/>
                <a:gd name="connsiteY205" fmla="*/ 264772 h 1859983"/>
                <a:gd name="connsiteX206" fmla="*/ 89973 w 836098"/>
                <a:gd name="connsiteY206" fmla="*/ 256268 h 1859983"/>
                <a:gd name="connsiteX207" fmla="*/ 106756 w 836098"/>
                <a:gd name="connsiteY207" fmla="*/ 256154 h 1859983"/>
                <a:gd name="connsiteX208" fmla="*/ 114013 w 836098"/>
                <a:gd name="connsiteY208" fmla="*/ 234383 h 1859983"/>
                <a:gd name="connsiteX209" fmla="*/ 121270 w 836098"/>
                <a:gd name="connsiteY209" fmla="*/ 212611 h 1859983"/>
                <a:gd name="connsiteX210" fmla="*/ 124898 w 836098"/>
                <a:gd name="connsiteY210" fmla="*/ 201725 h 1859983"/>
                <a:gd name="connsiteX211" fmla="*/ 129775 w 836098"/>
                <a:gd name="connsiteY211" fmla="*/ 187324 h 1859983"/>
                <a:gd name="connsiteX212" fmla="*/ 142021 w 836098"/>
                <a:gd name="connsiteY212" fmla="*/ 168387 h 1859983"/>
                <a:gd name="connsiteX213" fmla="*/ 160051 w 836098"/>
                <a:gd name="connsiteY213" fmla="*/ 169635 h 1859983"/>
                <a:gd name="connsiteX214" fmla="*/ 175698 w 836098"/>
                <a:gd name="connsiteY214" fmla="*/ 183583 h 1859983"/>
                <a:gd name="connsiteX215" fmla="*/ 192707 w 836098"/>
                <a:gd name="connsiteY215" fmla="*/ 169181 h 1859983"/>
                <a:gd name="connsiteX216" fmla="*/ 199964 w 836098"/>
                <a:gd name="connsiteY216" fmla="*/ 158296 h 1859983"/>
                <a:gd name="connsiteX217" fmla="*/ 211984 w 836098"/>
                <a:gd name="connsiteY217" fmla="*/ 143668 h 1859983"/>
                <a:gd name="connsiteX218" fmla="*/ 208356 w 836098"/>
                <a:gd name="connsiteY218" fmla="*/ 118268 h 1859983"/>
                <a:gd name="connsiteX219" fmla="*/ 201098 w 836098"/>
                <a:gd name="connsiteY219" fmla="*/ 96497 h 1859983"/>
                <a:gd name="connsiteX220" fmla="*/ 193841 w 836098"/>
                <a:gd name="connsiteY220" fmla="*/ 74725 h 1859983"/>
                <a:gd name="connsiteX221" fmla="*/ 190213 w 836098"/>
                <a:gd name="connsiteY221" fmla="*/ 63840 h 1859983"/>
                <a:gd name="connsiteX222" fmla="*/ 175698 w 836098"/>
                <a:gd name="connsiteY222" fmla="*/ 42068 h 1859983"/>
                <a:gd name="connsiteX223" fmla="*/ 169802 w 836098"/>
                <a:gd name="connsiteY223" fmla="*/ 12018 h 1859983"/>
                <a:gd name="connsiteX224" fmla="*/ 201098 w 836098"/>
                <a:gd name="connsiteY224" fmla="*/ 0 h 1859983"/>
                <a:gd name="connsiteX225" fmla="*/ 259156 w 836098"/>
                <a:gd name="connsiteY225" fmla="*/ 27554 h 1859983"/>
                <a:gd name="connsiteX226" fmla="*/ 243620 w 836098"/>
                <a:gd name="connsiteY226" fmla="*/ 3629 h 1859983"/>
                <a:gd name="connsiteX0" fmla="*/ 243620 w 836098"/>
                <a:gd name="connsiteY0" fmla="*/ 3629 h 1859983"/>
                <a:gd name="connsiteX1" fmla="*/ 277298 w 836098"/>
                <a:gd name="connsiteY1" fmla="*/ 23925 h 1859983"/>
                <a:gd name="connsiteX2" fmla="*/ 302698 w 836098"/>
                <a:gd name="connsiteY2" fmla="*/ 27554 h 1859983"/>
                <a:gd name="connsiteX3" fmla="*/ 299070 w 836098"/>
                <a:gd name="connsiteY3" fmla="*/ 38440 h 1859983"/>
                <a:gd name="connsiteX4" fmla="*/ 291813 w 836098"/>
                <a:gd name="connsiteY4" fmla="*/ 49325 h 1859983"/>
                <a:gd name="connsiteX5" fmla="*/ 295441 w 836098"/>
                <a:gd name="connsiteY5" fmla="*/ 63840 h 1859983"/>
                <a:gd name="connsiteX6" fmla="*/ 306327 w 836098"/>
                <a:gd name="connsiteY6" fmla="*/ 67468 h 1859983"/>
                <a:gd name="connsiteX7" fmla="*/ 309956 w 836098"/>
                <a:gd name="connsiteY7" fmla="*/ 96497 h 1859983"/>
                <a:gd name="connsiteX8" fmla="*/ 313584 w 836098"/>
                <a:gd name="connsiteY8" fmla="*/ 107383 h 1859983"/>
                <a:gd name="connsiteX9" fmla="*/ 309956 w 836098"/>
                <a:gd name="connsiteY9" fmla="*/ 118268 h 1859983"/>
                <a:gd name="connsiteX10" fmla="*/ 317213 w 836098"/>
                <a:gd name="connsiteY10" fmla="*/ 147297 h 1859983"/>
                <a:gd name="connsiteX11" fmla="*/ 324470 w 836098"/>
                <a:gd name="connsiteY11" fmla="*/ 194468 h 1859983"/>
                <a:gd name="connsiteX12" fmla="*/ 320841 w 836098"/>
                <a:gd name="connsiteY12" fmla="*/ 212611 h 1859983"/>
                <a:gd name="connsiteX13" fmla="*/ 306327 w 836098"/>
                <a:gd name="connsiteY13" fmla="*/ 234383 h 1859983"/>
                <a:gd name="connsiteX14" fmla="*/ 302698 w 836098"/>
                <a:gd name="connsiteY14" fmla="*/ 245268 h 1859983"/>
                <a:gd name="connsiteX15" fmla="*/ 320841 w 836098"/>
                <a:gd name="connsiteY15" fmla="*/ 299697 h 1859983"/>
                <a:gd name="connsiteX16" fmla="*/ 324470 w 836098"/>
                <a:gd name="connsiteY16" fmla="*/ 310583 h 1859983"/>
                <a:gd name="connsiteX17" fmla="*/ 357127 w 836098"/>
                <a:gd name="connsiteY17" fmla="*/ 328725 h 1859983"/>
                <a:gd name="connsiteX18" fmla="*/ 368013 w 836098"/>
                <a:gd name="connsiteY18" fmla="*/ 335983 h 1859983"/>
                <a:gd name="connsiteX19" fmla="*/ 386156 w 836098"/>
                <a:gd name="connsiteY19" fmla="*/ 354125 h 1859983"/>
                <a:gd name="connsiteX20" fmla="*/ 397041 w 836098"/>
                <a:gd name="connsiteY20" fmla="*/ 357754 h 1859983"/>
                <a:gd name="connsiteX21" fmla="*/ 400670 w 836098"/>
                <a:gd name="connsiteY21" fmla="*/ 368640 h 1859983"/>
                <a:gd name="connsiteX22" fmla="*/ 422441 w 836098"/>
                <a:gd name="connsiteY22" fmla="*/ 383154 h 1859983"/>
                <a:gd name="connsiteX23" fmla="*/ 426070 w 836098"/>
                <a:gd name="connsiteY23" fmla="*/ 394040 h 1859983"/>
                <a:gd name="connsiteX24" fmla="*/ 444213 w 836098"/>
                <a:gd name="connsiteY24" fmla="*/ 412183 h 1859983"/>
                <a:gd name="connsiteX25" fmla="*/ 451470 w 836098"/>
                <a:gd name="connsiteY25" fmla="*/ 426697 h 1859983"/>
                <a:gd name="connsiteX26" fmla="*/ 485147 w 836098"/>
                <a:gd name="connsiteY26" fmla="*/ 427943 h 1859983"/>
                <a:gd name="connsiteX27" fmla="*/ 516784 w 836098"/>
                <a:gd name="connsiteY27" fmla="*/ 441211 h 1859983"/>
                <a:gd name="connsiteX28" fmla="*/ 538556 w 836098"/>
                <a:gd name="connsiteY28" fmla="*/ 455725 h 1859983"/>
                <a:gd name="connsiteX29" fmla="*/ 553070 w 836098"/>
                <a:gd name="connsiteY29" fmla="*/ 459354 h 1859983"/>
                <a:gd name="connsiteX30" fmla="*/ 583006 w 836098"/>
                <a:gd name="connsiteY30" fmla="*/ 455839 h 1859983"/>
                <a:gd name="connsiteX31" fmla="*/ 622013 w 836098"/>
                <a:gd name="connsiteY31" fmla="*/ 466611 h 1859983"/>
                <a:gd name="connsiteX32" fmla="*/ 636527 w 836098"/>
                <a:gd name="connsiteY32" fmla="*/ 510154 h 1859983"/>
                <a:gd name="connsiteX33" fmla="*/ 647413 w 836098"/>
                <a:gd name="connsiteY33" fmla="*/ 513783 h 1859983"/>
                <a:gd name="connsiteX34" fmla="*/ 658298 w 836098"/>
                <a:gd name="connsiteY34" fmla="*/ 535554 h 1859983"/>
                <a:gd name="connsiteX35" fmla="*/ 654670 w 836098"/>
                <a:gd name="connsiteY35" fmla="*/ 553697 h 1859983"/>
                <a:gd name="connsiteX36" fmla="*/ 647413 w 836098"/>
                <a:gd name="connsiteY36" fmla="*/ 564583 h 1859983"/>
                <a:gd name="connsiteX37" fmla="*/ 651041 w 836098"/>
                <a:gd name="connsiteY37" fmla="*/ 575468 h 1859983"/>
                <a:gd name="connsiteX38" fmla="*/ 661927 w 836098"/>
                <a:gd name="connsiteY38" fmla="*/ 582725 h 1859983"/>
                <a:gd name="connsiteX39" fmla="*/ 665556 w 836098"/>
                <a:gd name="connsiteY39" fmla="*/ 615383 h 1859983"/>
                <a:gd name="connsiteX40" fmla="*/ 680070 w 836098"/>
                <a:gd name="connsiteY40" fmla="*/ 619011 h 1859983"/>
                <a:gd name="connsiteX41" fmla="*/ 690956 w 836098"/>
                <a:gd name="connsiteY41" fmla="*/ 622640 h 1859983"/>
                <a:gd name="connsiteX42" fmla="*/ 690956 w 836098"/>
                <a:gd name="connsiteY42" fmla="*/ 655297 h 1859983"/>
                <a:gd name="connsiteX43" fmla="*/ 683698 w 836098"/>
                <a:gd name="connsiteY43" fmla="*/ 662554 h 1859983"/>
                <a:gd name="connsiteX44" fmla="*/ 680070 w 836098"/>
                <a:gd name="connsiteY44" fmla="*/ 673440 h 1859983"/>
                <a:gd name="connsiteX45" fmla="*/ 687327 w 836098"/>
                <a:gd name="connsiteY45" fmla="*/ 695211 h 1859983"/>
                <a:gd name="connsiteX46" fmla="*/ 683698 w 836098"/>
                <a:gd name="connsiteY46" fmla="*/ 742383 h 1859983"/>
                <a:gd name="connsiteX47" fmla="*/ 680070 w 836098"/>
                <a:gd name="connsiteY47" fmla="*/ 753268 h 1859983"/>
                <a:gd name="connsiteX48" fmla="*/ 672813 w 836098"/>
                <a:gd name="connsiteY48" fmla="*/ 796811 h 1859983"/>
                <a:gd name="connsiteX49" fmla="*/ 683698 w 836098"/>
                <a:gd name="connsiteY49" fmla="*/ 804068 h 1859983"/>
                <a:gd name="connsiteX50" fmla="*/ 701841 w 836098"/>
                <a:gd name="connsiteY50" fmla="*/ 807697 h 1859983"/>
                <a:gd name="connsiteX51" fmla="*/ 709098 w 836098"/>
                <a:gd name="connsiteY51" fmla="*/ 818583 h 1859983"/>
                <a:gd name="connsiteX52" fmla="*/ 719984 w 836098"/>
                <a:gd name="connsiteY52" fmla="*/ 843983 h 1859983"/>
                <a:gd name="connsiteX53" fmla="*/ 741756 w 836098"/>
                <a:gd name="connsiteY53" fmla="*/ 858497 h 1859983"/>
                <a:gd name="connsiteX54" fmla="*/ 778041 w 836098"/>
                <a:gd name="connsiteY54" fmla="*/ 858497 h 1859983"/>
                <a:gd name="connsiteX55" fmla="*/ 785298 w 836098"/>
                <a:gd name="connsiteY55" fmla="*/ 869383 h 1859983"/>
                <a:gd name="connsiteX56" fmla="*/ 807070 w 836098"/>
                <a:gd name="connsiteY56" fmla="*/ 873011 h 1859983"/>
                <a:gd name="connsiteX57" fmla="*/ 814327 w 836098"/>
                <a:gd name="connsiteY57" fmla="*/ 894783 h 1859983"/>
                <a:gd name="connsiteX58" fmla="*/ 836098 w 836098"/>
                <a:gd name="connsiteY58" fmla="*/ 902040 h 1859983"/>
                <a:gd name="connsiteX59" fmla="*/ 832470 w 836098"/>
                <a:gd name="connsiteY59" fmla="*/ 931068 h 1859983"/>
                <a:gd name="connsiteX60" fmla="*/ 803441 w 836098"/>
                <a:gd name="connsiteY60" fmla="*/ 941954 h 1859983"/>
                <a:gd name="connsiteX61" fmla="*/ 788927 w 836098"/>
                <a:gd name="connsiteY61" fmla="*/ 963725 h 1859983"/>
                <a:gd name="connsiteX62" fmla="*/ 781670 w 836098"/>
                <a:gd name="connsiteY62" fmla="*/ 970983 h 1859983"/>
                <a:gd name="connsiteX63" fmla="*/ 763527 w 836098"/>
                <a:gd name="connsiteY63" fmla="*/ 989125 h 1859983"/>
                <a:gd name="connsiteX64" fmla="*/ 756270 w 836098"/>
                <a:gd name="connsiteY64" fmla="*/ 1043554 h 1859983"/>
                <a:gd name="connsiteX65" fmla="*/ 759898 w 836098"/>
                <a:gd name="connsiteY65" fmla="*/ 1054440 h 1859983"/>
                <a:gd name="connsiteX66" fmla="*/ 774413 w 836098"/>
                <a:gd name="connsiteY66" fmla="*/ 1072583 h 1859983"/>
                <a:gd name="connsiteX67" fmla="*/ 781670 w 836098"/>
                <a:gd name="connsiteY67" fmla="*/ 1094354 h 1859983"/>
                <a:gd name="connsiteX68" fmla="*/ 785298 w 836098"/>
                <a:gd name="connsiteY68" fmla="*/ 1105240 h 1859983"/>
                <a:gd name="connsiteX69" fmla="*/ 774413 w 836098"/>
                <a:gd name="connsiteY69" fmla="*/ 1108868 h 1859983"/>
                <a:gd name="connsiteX70" fmla="*/ 767156 w 836098"/>
                <a:gd name="connsiteY70" fmla="*/ 1119754 h 1859983"/>
                <a:gd name="connsiteX71" fmla="*/ 759898 w 836098"/>
                <a:gd name="connsiteY71" fmla="*/ 1145154 h 1859983"/>
                <a:gd name="connsiteX72" fmla="*/ 752641 w 836098"/>
                <a:gd name="connsiteY72" fmla="*/ 1156040 h 1859983"/>
                <a:gd name="connsiteX73" fmla="*/ 741756 w 836098"/>
                <a:gd name="connsiteY73" fmla="*/ 1221354 h 1859983"/>
                <a:gd name="connsiteX74" fmla="*/ 723613 w 836098"/>
                <a:gd name="connsiteY74" fmla="*/ 1257640 h 1859983"/>
                <a:gd name="connsiteX75" fmla="*/ 683698 w 836098"/>
                <a:gd name="connsiteY75" fmla="*/ 1261268 h 1859983"/>
                <a:gd name="connsiteX76" fmla="*/ 665556 w 836098"/>
                <a:gd name="connsiteY76" fmla="*/ 1293925 h 1859983"/>
                <a:gd name="connsiteX77" fmla="*/ 658298 w 836098"/>
                <a:gd name="connsiteY77" fmla="*/ 1348354 h 1859983"/>
                <a:gd name="connsiteX78" fmla="*/ 651041 w 836098"/>
                <a:gd name="connsiteY78" fmla="*/ 1370125 h 1859983"/>
                <a:gd name="connsiteX79" fmla="*/ 643784 w 836098"/>
                <a:gd name="connsiteY79" fmla="*/ 1381011 h 1859983"/>
                <a:gd name="connsiteX80" fmla="*/ 636527 w 836098"/>
                <a:gd name="connsiteY80" fmla="*/ 1402783 h 1859983"/>
                <a:gd name="connsiteX81" fmla="*/ 632898 w 836098"/>
                <a:gd name="connsiteY81" fmla="*/ 1417297 h 1859983"/>
                <a:gd name="connsiteX82" fmla="*/ 614756 w 836098"/>
                <a:gd name="connsiteY82" fmla="*/ 1439068 h 1859983"/>
                <a:gd name="connsiteX83" fmla="*/ 596613 w 836098"/>
                <a:gd name="connsiteY83" fmla="*/ 1468097 h 1859983"/>
                <a:gd name="connsiteX84" fmla="*/ 589356 w 836098"/>
                <a:gd name="connsiteY84" fmla="*/ 1478983 h 1859983"/>
                <a:gd name="connsiteX85" fmla="*/ 582098 w 836098"/>
                <a:gd name="connsiteY85" fmla="*/ 1486240 h 1859983"/>
                <a:gd name="connsiteX86" fmla="*/ 578470 w 836098"/>
                <a:gd name="connsiteY86" fmla="*/ 1504383 h 1859983"/>
                <a:gd name="connsiteX87" fmla="*/ 574841 w 836098"/>
                <a:gd name="connsiteY87" fmla="*/ 1515268 h 1859983"/>
                <a:gd name="connsiteX88" fmla="*/ 571213 w 836098"/>
                <a:gd name="connsiteY88" fmla="*/ 1533411 h 1859983"/>
                <a:gd name="connsiteX89" fmla="*/ 556698 w 836098"/>
                <a:gd name="connsiteY89" fmla="*/ 1555183 h 1859983"/>
                <a:gd name="connsiteX90" fmla="*/ 556698 w 836098"/>
                <a:gd name="connsiteY90" fmla="*/ 1576954 h 1859983"/>
                <a:gd name="connsiteX91" fmla="*/ 567584 w 836098"/>
                <a:gd name="connsiteY91" fmla="*/ 1580583 h 1859983"/>
                <a:gd name="connsiteX92" fmla="*/ 567584 w 836098"/>
                <a:gd name="connsiteY92" fmla="*/ 1620497 h 1859983"/>
                <a:gd name="connsiteX93" fmla="*/ 563956 w 836098"/>
                <a:gd name="connsiteY93" fmla="*/ 1635011 h 1859983"/>
                <a:gd name="connsiteX94" fmla="*/ 556698 w 836098"/>
                <a:gd name="connsiteY94" fmla="*/ 1642268 h 1859983"/>
                <a:gd name="connsiteX95" fmla="*/ 542184 w 836098"/>
                <a:gd name="connsiteY95" fmla="*/ 1664040 h 1859983"/>
                <a:gd name="connsiteX96" fmla="*/ 538556 w 836098"/>
                <a:gd name="connsiteY96" fmla="*/ 1674925 h 1859983"/>
                <a:gd name="connsiteX97" fmla="*/ 516784 w 836098"/>
                <a:gd name="connsiteY97" fmla="*/ 1682183 h 1859983"/>
                <a:gd name="connsiteX98" fmla="*/ 484127 w 836098"/>
                <a:gd name="connsiteY98" fmla="*/ 1689440 h 1859983"/>
                <a:gd name="connsiteX99" fmla="*/ 455098 w 836098"/>
                <a:gd name="connsiteY99" fmla="*/ 1711211 h 1859983"/>
                <a:gd name="connsiteX100" fmla="*/ 429698 w 836098"/>
                <a:gd name="connsiteY100" fmla="*/ 1740240 h 1859983"/>
                <a:gd name="connsiteX101" fmla="*/ 397041 w 836098"/>
                <a:gd name="connsiteY101" fmla="*/ 1751125 h 1859983"/>
                <a:gd name="connsiteX102" fmla="*/ 386156 w 836098"/>
                <a:gd name="connsiteY102" fmla="*/ 1754754 h 1859983"/>
                <a:gd name="connsiteX103" fmla="*/ 357127 w 836098"/>
                <a:gd name="connsiteY103" fmla="*/ 1783783 h 1859983"/>
                <a:gd name="connsiteX104" fmla="*/ 346241 w 836098"/>
                <a:gd name="connsiteY104" fmla="*/ 1794668 h 1859983"/>
                <a:gd name="connsiteX105" fmla="*/ 320841 w 836098"/>
                <a:gd name="connsiteY105" fmla="*/ 1823697 h 1859983"/>
                <a:gd name="connsiteX106" fmla="*/ 317213 w 836098"/>
                <a:gd name="connsiteY106" fmla="*/ 1834583 h 1859983"/>
                <a:gd name="connsiteX107" fmla="*/ 309956 w 836098"/>
                <a:gd name="connsiteY107" fmla="*/ 1845468 h 1859983"/>
                <a:gd name="connsiteX108" fmla="*/ 306327 w 836098"/>
                <a:gd name="connsiteY108" fmla="*/ 1859983 h 1859983"/>
                <a:gd name="connsiteX109" fmla="*/ 299070 w 836098"/>
                <a:gd name="connsiteY109" fmla="*/ 1852725 h 1859983"/>
                <a:gd name="connsiteX110" fmla="*/ 291813 w 836098"/>
                <a:gd name="connsiteY110" fmla="*/ 1830954 h 1859983"/>
                <a:gd name="connsiteX111" fmla="*/ 277298 w 836098"/>
                <a:gd name="connsiteY111" fmla="*/ 1812811 h 1859983"/>
                <a:gd name="connsiteX112" fmla="*/ 273670 w 836098"/>
                <a:gd name="connsiteY112" fmla="*/ 1801925 h 1859983"/>
                <a:gd name="connsiteX113" fmla="*/ 262784 w 836098"/>
                <a:gd name="connsiteY113" fmla="*/ 1780154 h 1859983"/>
                <a:gd name="connsiteX114" fmla="*/ 259156 w 836098"/>
                <a:gd name="connsiteY114" fmla="*/ 1747497 h 1859983"/>
                <a:gd name="connsiteX115" fmla="*/ 241013 w 836098"/>
                <a:gd name="connsiteY115" fmla="*/ 1653154 h 1859983"/>
                <a:gd name="connsiteX116" fmla="*/ 230127 w 836098"/>
                <a:gd name="connsiteY116" fmla="*/ 1645897 h 1859983"/>
                <a:gd name="connsiteX117" fmla="*/ 211984 w 836098"/>
                <a:gd name="connsiteY117" fmla="*/ 1627754 h 1859983"/>
                <a:gd name="connsiteX118" fmla="*/ 193841 w 836098"/>
                <a:gd name="connsiteY118" fmla="*/ 1609611 h 1859983"/>
                <a:gd name="connsiteX119" fmla="*/ 190213 w 836098"/>
                <a:gd name="connsiteY119" fmla="*/ 1598725 h 1859983"/>
                <a:gd name="connsiteX120" fmla="*/ 179327 w 836098"/>
                <a:gd name="connsiteY120" fmla="*/ 1591468 h 1859983"/>
                <a:gd name="connsiteX121" fmla="*/ 211984 w 836098"/>
                <a:gd name="connsiteY121" fmla="*/ 1573325 h 1859983"/>
                <a:gd name="connsiteX122" fmla="*/ 226498 w 836098"/>
                <a:gd name="connsiteY122" fmla="*/ 1551554 h 1859983"/>
                <a:gd name="connsiteX123" fmla="*/ 233756 w 836098"/>
                <a:gd name="connsiteY123" fmla="*/ 1544297 h 1859983"/>
                <a:gd name="connsiteX124" fmla="*/ 243621 w 836098"/>
                <a:gd name="connsiteY124" fmla="*/ 1532277 h 1859983"/>
                <a:gd name="connsiteX125" fmla="*/ 273670 w 836098"/>
                <a:gd name="connsiteY125" fmla="*/ 1522525 h 1859983"/>
                <a:gd name="connsiteX126" fmla="*/ 277298 w 836098"/>
                <a:gd name="connsiteY126" fmla="*/ 1511640 h 1859983"/>
                <a:gd name="connsiteX127" fmla="*/ 273670 w 836098"/>
                <a:gd name="connsiteY127" fmla="*/ 1493497 h 1859983"/>
                <a:gd name="connsiteX128" fmla="*/ 241013 w 836098"/>
                <a:gd name="connsiteY128" fmla="*/ 1489868 h 1859983"/>
                <a:gd name="connsiteX129" fmla="*/ 219241 w 836098"/>
                <a:gd name="connsiteY129" fmla="*/ 1486240 h 1859983"/>
                <a:gd name="connsiteX130" fmla="*/ 211984 w 836098"/>
                <a:gd name="connsiteY130" fmla="*/ 1475354 h 1859983"/>
                <a:gd name="connsiteX131" fmla="*/ 201098 w 836098"/>
                <a:gd name="connsiteY131" fmla="*/ 1468097 h 1859983"/>
                <a:gd name="connsiteX132" fmla="*/ 185451 w 836098"/>
                <a:gd name="connsiteY132" fmla="*/ 1453468 h 1859983"/>
                <a:gd name="connsiteX133" fmla="*/ 179327 w 836098"/>
                <a:gd name="connsiteY133" fmla="*/ 1442697 h 1859983"/>
                <a:gd name="connsiteX134" fmla="*/ 164813 w 836098"/>
                <a:gd name="connsiteY134" fmla="*/ 1424554 h 1859983"/>
                <a:gd name="connsiteX135" fmla="*/ 157556 w 836098"/>
                <a:gd name="connsiteY135" fmla="*/ 1413668 h 1859983"/>
                <a:gd name="connsiteX136" fmla="*/ 143041 w 836098"/>
                <a:gd name="connsiteY136" fmla="*/ 1395525 h 1859983"/>
                <a:gd name="connsiteX137" fmla="*/ 137032 w 836098"/>
                <a:gd name="connsiteY137" fmla="*/ 1391783 h 1859983"/>
                <a:gd name="connsiteX138" fmla="*/ 132156 w 836098"/>
                <a:gd name="connsiteY138" fmla="*/ 1373754 h 1859983"/>
                <a:gd name="connsiteX139" fmla="*/ 117641 w 836098"/>
                <a:gd name="connsiteY139" fmla="*/ 1344725 h 1859983"/>
                <a:gd name="connsiteX140" fmla="*/ 106756 w 836098"/>
                <a:gd name="connsiteY140" fmla="*/ 1337468 h 1859983"/>
                <a:gd name="connsiteX141" fmla="*/ 99498 w 836098"/>
                <a:gd name="connsiteY141" fmla="*/ 1315697 h 1859983"/>
                <a:gd name="connsiteX142" fmla="*/ 92241 w 836098"/>
                <a:gd name="connsiteY142" fmla="*/ 1290297 h 1859983"/>
                <a:gd name="connsiteX143" fmla="*/ 84984 w 836098"/>
                <a:gd name="connsiteY143" fmla="*/ 1232240 h 1859983"/>
                <a:gd name="connsiteX144" fmla="*/ 81356 w 836098"/>
                <a:gd name="connsiteY144" fmla="*/ 1210468 h 1859983"/>
                <a:gd name="connsiteX145" fmla="*/ 74098 w 836098"/>
                <a:gd name="connsiteY145" fmla="*/ 1159668 h 1859983"/>
                <a:gd name="connsiteX146" fmla="*/ 66841 w 836098"/>
                <a:gd name="connsiteY146" fmla="*/ 1148783 h 1859983"/>
                <a:gd name="connsiteX147" fmla="*/ 52440 w 836098"/>
                <a:gd name="connsiteY147" fmla="*/ 1134155 h 1859983"/>
                <a:gd name="connsiteX148" fmla="*/ 55956 w 836098"/>
                <a:gd name="connsiteY148" fmla="*/ 1116125 h 1859983"/>
                <a:gd name="connsiteX149" fmla="*/ 48698 w 836098"/>
                <a:gd name="connsiteY149" fmla="*/ 1065325 h 1859983"/>
                <a:gd name="connsiteX150" fmla="*/ 45070 w 836098"/>
                <a:gd name="connsiteY150" fmla="*/ 1050811 h 1859983"/>
                <a:gd name="connsiteX151" fmla="*/ 37813 w 836098"/>
                <a:gd name="connsiteY151" fmla="*/ 1029040 h 1859983"/>
                <a:gd name="connsiteX152" fmla="*/ 34184 w 836098"/>
                <a:gd name="connsiteY152" fmla="*/ 1014525 h 1859983"/>
                <a:gd name="connsiteX153" fmla="*/ 26927 w 836098"/>
                <a:gd name="connsiteY153" fmla="*/ 989125 h 1859983"/>
                <a:gd name="connsiteX154" fmla="*/ 19670 w 836098"/>
                <a:gd name="connsiteY154" fmla="*/ 949211 h 1859983"/>
                <a:gd name="connsiteX155" fmla="*/ 16041 w 836098"/>
                <a:gd name="connsiteY155" fmla="*/ 934697 h 1859983"/>
                <a:gd name="connsiteX156" fmla="*/ 23298 w 836098"/>
                <a:gd name="connsiteY156" fmla="*/ 905668 h 1859983"/>
                <a:gd name="connsiteX157" fmla="*/ 25794 w 836098"/>
                <a:gd name="connsiteY157" fmla="*/ 888886 h 1859983"/>
                <a:gd name="connsiteX158" fmla="*/ 45070 w 836098"/>
                <a:gd name="connsiteY158" fmla="*/ 876640 h 1859983"/>
                <a:gd name="connsiteX159" fmla="*/ 52327 w 836098"/>
                <a:gd name="connsiteY159" fmla="*/ 865754 h 1859983"/>
                <a:gd name="connsiteX160" fmla="*/ 63213 w 836098"/>
                <a:gd name="connsiteY160" fmla="*/ 852600 h 1859983"/>
                <a:gd name="connsiteX161" fmla="*/ 81356 w 836098"/>
                <a:gd name="connsiteY161" fmla="*/ 843983 h 1859983"/>
                <a:gd name="connsiteX162" fmla="*/ 81469 w 836098"/>
                <a:gd name="connsiteY162" fmla="*/ 839106 h 1859983"/>
                <a:gd name="connsiteX163" fmla="*/ 95870 w 836098"/>
                <a:gd name="connsiteY163" fmla="*/ 825840 h 1859983"/>
                <a:gd name="connsiteX164" fmla="*/ 104375 w 836098"/>
                <a:gd name="connsiteY164" fmla="*/ 815067 h 1859983"/>
                <a:gd name="connsiteX165" fmla="*/ 117641 w 836098"/>
                <a:gd name="connsiteY165" fmla="*/ 807810 h 1859983"/>
                <a:gd name="connsiteX166" fmla="*/ 139413 w 836098"/>
                <a:gd name="connsiteY166" fmla="*/ 807697 h 1859983"/>
                <a:gd name="connsiteX167" fmla="*/ 150298 w 836098"/>
                <a:gd name="connsiteY167" fmla="*/ 804068 h 1859983"/>
                <a:gd name="connsiteX168" fmla="*/ 146670 w 836098"/>
                <a:gd name="connsiteY168" fmla="*/ 785925 h 1859983"/>
                <a:gd name="connsiteX169" fmla="*/ 124898 w 836098"/>
                <a:gd name="connsiteY169" fmla="*/ 771411 h 1859983"/>
                <a:gd name="connsiteX170" fmla="*/ 121270 w 836098"/>
                <a:gd name="connsiteY170" fmla="*/ 760525 h 1859983"/>
                <a:gd name="connsiteX171" fmla="*/ 110384 w 836098"/>
                <a:gd name="connsiteY171" fmla="*/ 756897 h 1859983"/>
                <a:gd name="connsiteX172" fmla="*/ 99498 w 836098"/>
                <a:gd name="connsiteY172" fmla="*/ 749640 h 1859983"/>
                <a:gd name="connsiteX173" fmla="*/ 92241 w 836098"/>
                <a:gd name="connsiteY173" fmla="*/ 738754 h 1859983"/>
                <a:gd name="connsiteX174" fmla="*/ 92241 w 836098"/>
                <a:gd name="connsiteY174" fmla="*/ 701108 h 1859983"/>
                <a:gd name="connsiteX175" fmla="*/ 99498 w 836098"/>
                <a:gd name="connsiteY175" fmla="*/ 684325 h 1859983"/>
                <a:gd name="connsiteX176" fmla="*/ 106983 w 836098"/>
                <a:gd name="connsiteY176" fmla="*/ 674687 h 1859983"/>
                <a:gd name="connsiteX177" fmla="*/ 128527 w 836098"/>
                <a:gd name="connsiteY177" fmla="*/ 655297 h 1859983"/>
                <a:gd name="connsiteX178" fmla="*/ 135784 w 836098"/>
                <a:gd name="connsiteY178" fmla="*/ 644411 h 1859983"/>
                <a:gd name="connsiteX179" fmla="*/ 139413 w 836098"/>
                <a:gd name="connsiteY179" fmla="*/ 633525 h 1859983"/>
                <a:gd name="connsiteX180" fmla="*/ 157556 w 836098"/>
                <a:gd name="connsiteY180" fmla="*/ 615383 h 1859983"/>
                <a:gd name="connsiteX181" fmla="*/ 164813 w 836098"/>
                <a:gd name="connsiteY181" fmla="*/ 608125 h 1859983"/>
                <a:gd name="connsiteX182" fmla="*/ 161184 w 836098"/>
                <a:gd name="connsiteY182" fmla="*/ 597240 h 1859983"/>
                <a:gd name="connsiteX183" fmla="*/ 153927 w 836098"/>
                <a:gd name="connsiteY183" fmla="*/ 586354 h 1859983"/>
                <a:gd name="connsiteX184" fmla="*/ 157556 w 836098"/>
                <a:gd name="connsiteY184" fmla="*/ 557325 h 1859983"/>
                <a:gd name="connsiteX185" fmla="*/ 172070 w 836098"/>
                <a:gd name="connsiteY185" fmla="*/ 535554 h 1859983"/>
                <a:gd name="connsiteX186" fmla="*/ 161184 w 836098"/>
                <a:gd name="connsiteY186" fmla="*/ 510154 h 1859983"/>
                <a:gd name="connsiteX187" fmla="*/ 150298 w 836098"/>
                <a:gd name="connsiteY187" fmla="*/ 506525 h 1859983"/>
                <a:gd name="connsiteX188" fmla="*/ 139413 w 836098"/>
                <a:gd name="connsiteY188" fmla="*/ 484754 h 1859983"/>
                <a:gd name="connsiteX189" fmla="*/ 128527 w 836098"/>
                <a:gd name="connsiteY189" fmla="*/ 441211 h 1859983"/>
                <a:gd name="connsiteX190" fmla="*/ 124898 w 836098"/>
                <a:gd name="connsiteY190" fmla="*/ 423068 h 1859983"/>
                <a:gd name="connsiteX191" fmla="*/ 117641 w 836098"/>
                <a:gd name="connsiteY191" fmla="*/ 401297 h 1859983"/>
                <a:gd name="connsiteX192" fmla="*/ 106756 w 836098"/>
                <a:gd name="connsiteY192" fmla="*/ 379525 h 1859983"/>
                <a:gd name="connsiteX193" fmla="*/ 99498 w 836098"/>
                <a:gd name="connsiteY193" fmla="*/ 372268 h 1859983"/>
                <a:gd name="connsiteX194" fmla="*/ 66841 w 836098"/>
                <a:gd name="connsiteY194" fmla="*/ 361383 h 1859983"/>
                <a:gd name="connsiteX195" fmla="*/ 45070 w 836098"/>
                <a:gd name="connsiteY195" fmla="*/ 354125 h 1859983"/>
                <a:gd name="connsiteX196" fmla="*/ 26927 w 836098"/>
                <a:gd name="connsiteY196" fmla="*/ 350497 h 1859983"/>
                <a:gd name="connsiteX197" fmla="*/ 5156 w 836098"/>
                <a:gd name="connsiteY197" fmla="*/ 343240 h 1859983"/>
                <a:gd name="connsiteX198" fmla="*/ 1641 w 836098"/>
                <a:gd name="connsiteY198" fmla="*/ 311943 h 1859983"/>
                <a:gd name="connsiteX199" fmla="*/ 26927 w 836098"/>
                <a:gd name="connsiteY199" fmla="*/ 308315 h 1859983"/>
                <a:gd name="connsiteX200" fmla="*/ 48698 w 836098"/>
                <a:gd name="connsiteY200" fmla="*/ 310583 h 1859983"/>
                <a:gd name="connsiteX201" fmla="*/ 59584 w 836098"/>
                <a:gd name="connsiteY201" fmla="*/ 306954 h 1859983"/>
                <a:gd name="connsiteX202" fmla="*/ 70470 w 836098"/>
                <a:gd name="connsiteY202" fmla="*/ 303325 h 1859983"/>
                <a:gd name="connsiteX203" fmla="*/ 77727 w 836098"/>
                <a:gd name="connsiteY203" fmla="*/ 292440 h 1859983"/>
                <a:gd name="connsiteX204" fmla="*/ 81356 w 836098"/>
                <a:gd name="connsiteY204" fmla="*/ 281554 h 1859983"/>
                <a:gd name="connsiteX205" fmla="*/ 82716 w 836098"/>
                <a:gd name="connsiteY205" fmla="*/ 264772 h 1859983"/>
                <a:gd name="connsiteX206" fmla="*/ 89973 w 836098"/>
                <a:gd name="connsiteY206" fmla="*/ 256268 h 1859983"/>
                <a:gd name="connsiteX207" fmla="*/ 106756 w 836098"/>
                <a:gd name="connsiteY207" fmla="*/ 256154 h 1859983"/>
                <a:gd name="connsiteX208" fmla="*/ 114013 w 836098"/>
                <a:gd name="connsiteY208" fmla="*/ 234383 h 1859983"/>
                <a:gd name="connsiteX209" fmla="*/ 121270 w 836098"/>
                <a:gd name="connsiteY209" fmla="*/ 212611 h 1859983"/>
                <a:gd name="connsiteX210" fmla="*/ 124898 w 836098"/>
                <a:gd name="connsiteY210" fmla="*/ 201725 h 1859983"/>
                <a:gd name="connsiteX211" fmla="*/ 129775 w 836098"/>
                <a:gd name="connsiteY211" fmla="*/ 187324 h 1859983"/>
                <a:gd name="connsiteX212" fmla="*/ 142021 w 836098"/>
                <a:gd name="connsiteY212" fmla="*/ 168387 h 1859983"/>
                <a:gd name="connsiteX213" fmla="*/ 160051 w 836098"/>
                <a:gd name="connsiteY213" fmla="*/ 169635 h 1859983"/>
                <a:gd name="connsiteX214" fmla="*/ 175698 w 836098"/>
                <a:gd name="connsiteY214" fmla="*/ 183583 h 1859983"/>
                <a:gd name="connsiteX215" fmla="*/ 192707 w 836098"/>
                <a:gd name="connsiteY215" fmla="*/ 169181 h 1859983"/>
                <a:gd name="connsiteX216" fmla="*/ 199964 w 836098"/>
                <a:gd name="connsiteY216" fmla="*/ 158296 h 1859983"/>
                <a:gd name="connsiteX217" fmla="*/ 211984 w 836098"/>
                <a:gd name="connsiteY217" fmla="*/ 143668 h 1859983"/>
                <a:gd name="connsiteX218" fmla="*/ 208356 w 836098"/>
                <a:gd name="connsiteY218" fmla="*/ 118268 h 1859983"/>
                <a:gd name="connsiteX219" fmla="*/ 201098 w 836098"/>
                <a:gd name="connsiteY219" fmla="*/ 96497 h 1859983"/>
                <a:gd name="connsiteX220" fmla="*/ 193841 w 836098"/>
                <a:gd name="connsiteY220" fmla="*/ 74725 h 1859983"/>
                <a:gd name="connsiteX221" fmla="*/ 190213 w 836098"/>
                <a:gd name="connsiteY221" fmla="*/ 63840 h 1859983"/>
                <a:gd name="connsiteX222" fmla="*/ 175698 w 836098"/>
                <a:gd name="connsiteY222" fmla="*/ 42068 h 1859983"/>
                <a:gd name="connsiteX223" fmla="*/ 169802 w 836098"/>
                <a:gd name="connsiteY223" fmla="*/ 12018 h 1859983"/>
                <a:gd name="connsiteX224" fmla="*/ 201098 w 836098"/>
                <a:gd name="connsiteY224" fmla="*/ 0 h 1859983"/>
                <a:gd name="connsiteX225" fmla="*/ 259156 w 836098"/>
                <a:gd name="connsiteY225" fmla="*/ 27554 h 1859983"/>
                <a:gd name="connsiteX226" fmla="*/ 243620 w 836098"/>
                <a:gd name="connsiteY226" fmla="*/ 3629 h 1859983"/>
                <a:gd name="connsiteX0" fmla="*/ 243620 w 836098"/>
                <a:gd name="connsiteY0" fmla="*/ 3629 h 1859983"/>
                <a:gd name="connsiteX1" fmla="*/ 277298 w 836098"/>
                <a:gd name="connsiteY1" fmla="*/ 23925 h 1859983"/>
                <a:gd name="connsiteX2" fmla="*/ 302698 w 836098"/>
                <a:gd name="connsiteY2" fmla="*/ 27554 h 1859983"/>
                <a:gd name="connsiteX3" fmla="*/ 299070 w 836098"/>
                <a:gd name="connsiteY3" fmla="*/ 38440 h 1859983"/>
                <a:gd name="connsiteX4" fmla="*/ 291813 w 836098"/>
                <a:gd name="connsiteY4" fmla="*/ 49325 h 1859983"/>
                <a:gd name="connsiteX5" fmla="*/ 295441 w 836098"/>
                <a:gd name="connsiteY5" fmla="*/ 63840 h 1859983"/>
                <a:gd name="connsiteX6" fmla="*/ 306327 w 836098"/>
                <a:gd name="connsiteY6" fmla="*/ 67468 h 1859983"/>
                <a:gd name="connsiteX7" fmla="*/ 309956 w 836098"/>
                <a:gd name="connsiteY7" fmla="*/ 96497 h 1859983"/>
                <a:gd name="connsiteX8" fmla="*/ 313584 w 836098"/>
                <a:gd name="connsiteY8" fmla="*/ 107383 h 1859983"/>
                <a:gd name="connsiteX9" fmla="*/ 309956 w 836098"/>
                <a:gd name="connsiteY9" fmla="*/ 118268 h 1859983"/>
                <a:gd name="connsiteX10" fmla="*/ 317213 w 836098"/>
                <a:gd name="connsiteY10" fmla="*/ 147297 h 1859983"/>
                <a:gd name="connsiteX11" fmla="*/ 324470 w 836098"/>
                <a:gd name="connsiteY11" fmla="*/ 194468 h 1859983"/>
                <a:gd name="connsiteX12" fmla="*/ 320841 w 836098"/>
                <a:gd name="connsiteY12" fmla="*/ 212611 h 1859983"/>
                <a:gd name="connsiteX13" fmla="*/ 306327 w 836098"/>
                <a:gd name="connsiteY13" fmla="*/ 234383 h 1859983"/>
                <a:gd name="connsiteX14" fmla="*/ 302698 w 836098"/>
                <a:gd name="connsiteY14" fmla="*/ 245268 h 1859983"/>
                <a:gd name="connsiteX15" fmla="*/ 320841 w 836098"/>
                <a:gd name="connsiteY15" fmla="*/ 299697 h 1859983"/>
                <a:gd name="connsiteX16" fmla="*/ 324470 w 836098"/>
                <a:gd name="connsiteY16" fmla="*/ 310583 h 1859983"/>
                <a:gd name="connsiteX17" fmla="*/ 357127 w 836098"/>
                <a:gd name="connsiteY17" fmla="*/ 328725 h 1859983"/>
                <a:gd name="connsiteX18" fmla="*/ 368013 w 836098"/>
                <a:gd name="connsiteY18" fmla="*/ 335983 h 1859983"/>
                <a:gd name="connsiteX19" fmla="*/ 386156 w 836098"/>
                <a:gd name="connsiteY19" fmla="*/ 354125 h 1859983"/>
                <a:gd name="connsiteX20" fmla="*/ 397041 w 836098"/>
                <a:gd name="connsiteY20" fmla="*/ 357754 h 1859983"/>
                <a:gd name="connsiteX21" fmla="*/ 400670 w 836098"/>
                <a:gd name="connsiteY21" fmla="*/ 368640 h 1859983"/>
                <a:gd name="connsiteX22" fmla="*/ 422441 w 836098"/>
                <a:gd name="connsiteY22" fmla="*/ 383154 h 1859983"/>
                <a:gd name="connsiteX23" fmla="*/ 426070 w 836098"/>
                <a:gd name="connsiteY23" fmla="*/ 394040 h 1859983"/>
                <a:gd name="connsiteX24" fmla="*/ 444213 w 836098"/>
                <a:gd name="connsiteY24" fmla="*/ 412183 h 1859983"/>
                <a:gd name="connsiteX25" fmla="*/ 451470 w 836098"/>
                <a:gd name="connsiteY25" fmla="*/ 426697 h 1859983"/>
                <a:gd name="connsiteX26" fmla="*/ 485147 w 836098"/>
                <a:gd name="connsiteY26" fmla="*/ 427943 h 1859983"/>
                <a:gd name="connsiteX27" fmla="*/ 516784 w 836098"/>
                <a:gd name="connsiteY27" fmla="*/ 441211 h 1859983"/>
                <a:gd name="connsiteX28" fmla="*/ 538556 w 836098"/>
                <a:gd name="connsiteY28" fmla="*/ 455725 h 1859983"/>
                <a:gd name="connsiteX29" fmla="*/ 553070 w 836098"/>
                <a:gd name="connsiteY29" fmla="*/ 459354 h 1859983"/>
                <a:gd name="connsiteX30" fmla="*/ 583006 w 836098"/>
                <a:gd name="connsiteY30" fmla="*/ 455839 h 1859983"/>
                <a:gd name="connsiteX31" fmla="*/ 622013 w 836098"/>
                <a:gd name="connsiteY31" fmla="*/ 466611 h 1859983"/>
                <a:gd name="connsiteX32" fmla="*/ 636527 w 836098"/>
                <a:gd name="connsiteY32" fmla="*/ 510154 h 1859983"/>
                <a:gd name="connsiteX33" fmla="*/ 647413 w 836098"/>
                <a:gd name="connsiteY33" fmla="*/ 513783 h 1859983"/>
                <a:gd name="connsiteX34" fmla="*/ 658298 w 836098"/>
                <a:gd name="connsiteY34" fmla="*/ 535554 h 1859983"/>
                <a:gd name="connsiteX35" fmla="*/ 654670 w 836098"/>
                <a:gd name="connsiteY35" fmla="*/ 553697 h 1859983"/>
                <a:gd name="connsiteX36" fmla="*/ 647413 w 836098"/>
                <a:gd name="connsiteY36" fmla="*/ 564583 h 1859983"/>
                <a:gd name="connsiteX37" fmla="*/ 651041 w 836098"/>
                <a:gd name="connsiteY37" fmla="*/ 575468 h 1859983"/>
                <a:gd name="connsiteX38" fmla="*/ 661927 w 836098"/>
                <a:gd name="connsiteY38" fmla="*/ 582725 h 1859983"/>
                <a:gd name="connsiteX39" fmla="*/ 665556 w 836098"/>
                <a:gd name="connsiteY39" fmla="*/ 615383 h 1859983"/>
                <a:gd name="connsiteX40" fmla="*/ 680070 w 836098"/>
                <a:gd name="connsiteY40" fmla="*/ 619011 h 1859983"/>
                <a:gd name="connsiteX41" fmla="*/ 690956 w 836098"/>
                <a:gd name="connsiteY41" fmla="*/ 622640 h 1859983"/>
                <a:gd name="connsiteX42" fmla="*/ 690956 w 836098"/>
                <a:gd name="connsiteY42" fmla="*/ 655297 h 1859983"/>
                <a:gd name="connsiteX43" fmla="*/ 683698 w 836098"/>
                <a:gd name="connsiteY43" fmla="*/ 662554 h 1859983"/>
                <a:gd name="connsiteX44" fmla="*/ 680070 w 836098"/>
                <a:gd name="connsiteY44" fmla="*/ 673440 h 1859983"/>
                <a:gd name="connsiteX45" fmla="*/ 687327 w 836098"/>
                <a:gd name="connsiteY45" fmla="*/ 695211 h 1859983"/>
                <a:gd name="connsiteX46" fmla="*/ 683698 w 836098"/>
                <a:gd name="connsiteY46" fmla="*/ 742383 h 1859983"/>
                <a:gd name="connsiteX47" fmla="*/ 680070 w 836098"/>
                <a:gd name="connsiteY47" fmla="*/ 753268 h 1859983"/>
                <a:gd name="connsiteX48" fmla="*/ 672813 w 836098"/>
                <a:gd name="connsiteY48" fmla="*/ 796811 h 1859983"/>
                <a:gd name="connsiteX49" fmla="*/ 683698 w 836098"/>
                <a:gd name="connsiteY49" fmla="*/ 804068 h 1859983"/>
                <a:gd name="connsiteX50" fmla="*/ 701841 w 836098"/>
                <a:gd name="connsiteY50" fmla="*/ 807697 h 1859983"/>
                <a:gd name="connsiteX51" fmla="*/ 709098 w 836098"/>
                <a:gd name="connsiteY51" fmla="*/ 818583 h 1859983"/>
                <a:gd name="connsiteX52" fmla="*/ 719984 w 836098"/>
                <a:gd name="connsiteY52" fmla="*/ 843983 h 1859983"/>
                <a:gd name="connsiteX53" fmla="*/ 741756 w 836098"/>
                <a:gd name="connsiteY53" fmla="*/ 858497 h 1859983"/>
                <a:gd name="connsiteX54" fmla="*/ 778041 w 836098"/>
                <a:gd name="connsiteY54" fmla="*/ 858497 h 1859983"/>
                <a:gd name="connsiteX55" fmla="*/ 785298 w 836098"/>
                <a:gd name="connsiteY55" fmla="*/ 869383 h 1859983"/>
                <a:gd name="connsiteX56" fmla="*/ 807070 w 836098"/>
                <a:gd name="connsiteY56" fmla="*/ 873011 h 1859983"/>
                <a:gd name="connsiteX57" fmla="*/ 814327 w 836098"/>
                <a:gd name="connsiteY57" fmla="*/ 894783 h 1859983"/>
                <a:gd name="connsiteX58" fmla="*/ 836098 w 836098"/>
                <a:gd name="connsiteY58" fmla="*/ 902040 h 1859983"/>
                <a:gd name="connsiteX59" fmla="*/ 832470 w 836098"/>
                <a:gd name="connsiteY59" fmla="*/ 931068 h 1859983"/>
                <a:gd name="connsiteX60" fmla="*/ 803441 w 836098"/>
                <a:gd name="connsiteY60" fmla="*/ 941954 h 1859983"/>
                <a:gd name="connsiteX61" fmla="*/ 788927 w 836098"/>
                <a:gd name="connsiteY61" fmla="*/ 963725 h 1859983"/>
                <a:gd name="connsiteX62" fmla="*/ 781670 w 836098"/>
                <a:gd name="connsiteY62" fmla="*/ 970983 h 1859983"/>
                <a:gd name="connsiteX63" fmla="*/ 763527 w 836098"/>
                <a:gd name="connsiteY63" fmla="*/ 989125 h 1859983"/>
                <a:gd name="connsiteX64" fmla="*/ 756270 w 836098"/>
                <a:gd name="connsiteY64" fmla="*/ 1043554 h 1859983"/>
                <a:gd name="connsiteX65" fmla="*/ 759898 w 836098"/>
                <a:gd name="connsiteY65" fmla="*/ 1054440 h 1859983"/>
                <a:gd name="connsiteX66" fmla="*/ 774413 w 836098"/>
                <a:gd name="connsiteY66" fmla="*/ 1072583 h 1859983"/>
                <a:gd name="connsiteX67" fmla="*/ 781670 w 836098"/>
                <a:gd name="connsiteY67" fmla="*/ 1094354 h 1859983"/>
                <a:gd name="connsiteX68" fmla="*/ 785298 w 836098"/>
                <a:gd name="connsiteY68" fmla="*/ 1105240 h 1859983"/>
                <a:gd name="connsiteX69" fmla="*/ 774413 w 836098"/>
                <a:gd name="connsiteY69" fmla="*/ 1108868 h 1859983"/>
                <a:gd name="connsiteX70" fmla="*/ 767156 w 836098"/>
                <a:gd name="connsiteY70" fmla="*/ 1119754 h 1859983"/>
                <a:gd name="connsiteX71" fmla="*/ 759898 w 836098"/>
                <a:gd name="connsiteY71" fmla="*/ 1145154 h 1859983"/>
                <a:gd name="connsiteX72" fmla="*/ 752641 w 836098"/>
                <a:gd name="connsiteY72" fmla="*/ 1156040 h 1859983"/>
                <a:gd name="connsiteX73" fmla="*/ 741756 w 836098"/>
                <a:gd name="connsiteY73" fmla="*/ 1221354 h 1859983"/>
                <a:gd name="connsiteX74" fmla="*/ 723613 w 836098"/>
                <a:gd name="connsiteY74" fmla="*/ 1257640 h 1859983"/>
                <a:gd name="connsiteX75" fmla="*/ 683698 w 836098"/>
                <a:gd name="connsiteY75" fmla="*/ 1261268 h 1859983"/>
                <a:gd name="connsiteX76" fmla="*/ 665556 w 836098"/>
                <a:gd name="connsiteY76" fmla="*/ 1293925 h 1859983"/>
                <a:gd name="connsiteX77" fmla="*/ 658298 w 836098"/>
                <a:gd name="connsiteY77" fmla="*/ 1348354 h 1859983"/>
                <a:gd name="connsiteX78" fmla="*/ 651041 w 836098"/>
                <a:gd name="connsiteY78" fmla="*/ 1370125 h 1859983"/>
                <a:gd name="connsiteX79" fmla="*/ 643784 w 836098"/>
                <a:gd name="connsiteY79" fmla="*/ 1381011 h 1859983"/>
                <a:gd name="connsiteX80" fmla="*/ 636527 w 836098"/>
                <a:gd name="connsiteY80" fmla="*/ 1402783 h 1859983"/>
                <a:gd name="connsiteX81" fmla="*/ 632898 w 836098"/>
                <a:gd name="connsiteY81" fmla="*/ 1417297 h 1859983"/>
                <a:gd name="connsiteX82" fmla="*/ 614756 w 836098"/>
                <a:gd name="connsiteY82" fmla="*/ 1439068 h 1859983"/>
                <a:gd name="connsiteX83" fmla="*/ 596613 w 836098"/>
                <a:gd name="connsiteY83" fmla="*/ 1468097 h 1859983"/>
                <a:gd name="connsiteX84" fmla="*/ 589356 w 836098"/>
                <a:gd name="connsiteY84" fmla="*/ 1478983 h 1859983"/>
                <a:gd name="connsiteX85" fmla="*/ 582098 w 836098"/>
                <a:gd name="connsiteY85" fmla="*/ 1486240 h 1859983"/>
                <a:gd name="connsiteX86" fmla="*/ 578470 w 836098"/>
                <a:gd name="connsiteY86" fmla="*/ 1504383 h 1859983"/>
                <a:gd name="connsiteX87" fmla="*/ 574841 w 836098"/>
                <a:gd name="connsiteY87" fmla="*/ 1515268 h 1859983"/>
                <a:gd name="connsiteX88" fmla="*/ 571213 w 836098"/>
                <a:gd name="connsiteY88" fmla="*/ 1533411 h 1859983"/>
                <a:gd name="connsiteX89" fmla="*/ 556698 w 836098"/>
                <a:gd name="connsiteY89" fmla="*/ 1555183 h 1859983"/>
                <a:gd name="connsiteX90" fmla="*/ 556698 w 836098"/>
                <a:gd name="connsiteY90" fmla="*/ 1576954 h 1859983"/>
                <a:gd name="connsiteX91" fmla="*/ 567584 w 836098"/>
                <a:gd name="connsiteY91" fmla="*/ 1580583 h 1859983"/>
                <a:gd name="connsiteX92" fmla="*/ 567584 w 836098"/>
                <a:gd name="connsiteY92" fmla="*/ 1620497 h 1859983"/>
                <a:gd name="connsiteX93" fmla="*/ 563956 w 836098"/>
                <a:gd name="connsiteY93" fmla="*/ 1635011 h 1859983"/>
                <a:gd name="connsiteX94" fmla="*/ 556698 w 836098"/>
                <a:gd name="connsiteY94" fmla="*/ 1642268 h 1859983"/>
                <a:gd name="connsiteX95" fmla="*/ 542184 w 836098"/>
                <a:gd name="connsiteY95" fmla="*/ 1664040 h 1859983"/>
                <a:gd name="connsiteX96" fmla="*/ 538556 w 836098"/>
                <a:gd name="connsiteY96" fmla="*/ 1674925 h 1859983"/>
                <a:gd name="connsiteX97" fmla="*/ 516784 w 836098"/>
                <a:gd name="connsiteY97" fmla="*/ 1682183 h 1859983"/>
                <a:gd name="connsiteX98" fmla="*/ 484127 w 836098"/>
                <a:gd name="connsiteY98" fmla="*/ 1689440 h 1859983"/>
                <a:gd name="connsiteX99" fmla="*/ 455098 w 836098"/>
                <a:gd name="connsiteY99" fmla="*/ 1711211 h 1859983"/>
                <a:gd name="connsiteX100" fmla="*/ 429698 w 836098"/>
                <a:gd name="connsiteY100" fmla="*/ 1740240 h 1859983"/>
                <a:gd name="connsiteX101" fmla="*/ 397041 w 836098"/>
                <a:gd name="connsiteY101" fmla="*/ 1751125 h 1859983"/>
                <a:gd name="connsiteX102" fmla="*/ 386156 w 836098"/>
                <a:gd name="connsiteY102" fmla="*/ 1754754 h 1859983"/>
                <a:gd name="connsiteX103" fmla="*/ 357127 w 836098"/>
                <a:gd name="connsiteY103" fmla="*/ 1783783 h 1859983"/>
                <a:gd name="connsiteX104" fmla="*/ 346241 w 836098"/>
                <a:gd name="connsiteY104" fmla="*/ 1794668 h 1859983"/>
                <a:gd name="connsiteX105" fmla="*/ 320841 w 836098"/>
                <a:gd name="connsiteY105" fmla="*/ 1823697 h 1859983"/>
                <a:gd name="connsiteX106" fmla="*/ 317213 w 836098"/>
                <a:gd name="connsiteY106" fmla="*/ 1834583 h 1859983"/>
                <a:gd name="connsiteX107" fmla="*/ 309956 w 836098"/>
                <a:gd name="connsiteY107" fmla="*/ 1845468 h 1859983"/>
                <a:gd name="connsiteX108" fmla="*/ 306327 w 836098"/>
                <a:gd name="connsiteY108" fmla="*/ 1859983 h 1859983"/>
                <a:gd name="connsiteX109" fmla="*/ 299070 w 836098"/>
                <a:gd name="connsiteY109" fmla="*/ 1852725 h 1859983"/>
                <a:gd name="connsiteX110" fmla="*/ 291813 w 836098"/>
                <a:gd name="connsiteY110" fmla="*/ 1830954 h 1859983"/>
                <a:gd name="connsiteX111" fmla="*/ 277298 w 836098"/>
                <a:gd name="connsiteY111" fmla="*/ 1812811 h 1859983"/>
                <a:gd name="connsiteX112" fmla="*/ 273670 w 836098"/>
                <a:gd name="connsiteY112" fmla="*/ 1801925 h 1859983"/>
                <a:gd name="connsiteX113" fmla="*/ 262784 w 836098"/>
                <a:gd name="connsiteY113" fmla="*/ 1780154 h 1859983"/>
                <a:gd name="connsiteX114" fmla="*/ 259156 w 836098"/>
                <a:gd name="connsiteY114" fmla="*/ 1747497 h 1859983"/>
                <a:gd name="connsiteX115" fmla="*/ 241013 w 836098"/>
                <a:gd name="connsiteY115" fmla="*/ 1653154 h 1859983"/>
                <a:gd name="connsiteX116" fmla="*/ 230127 w 836098"/>
                <a:gd name="connsiteY116" fmla="*/ 1645897 h 1859983"/>
                <a:gd name="connsiteX117" fmla="*/ 211984 w 836098"/>
                <a:gd name="connsiteY117" fmla="*/ 1627754 h 1859983"/>
                <a:gd name="connsiteX118" fmla="*/ 193841 w 836098"/>
                <a:gd name="connsiteY118" fmla="*/ 1609611 h 1859983"/>
                <a:gd name="connsiteX119" fmla="*/ 190213 w 836098"/>
                <a:gd name="connsiteY119" fmla="*/ 1598725 h 1859983"/>
                <a:gd name="connsiteX120" fmla="*/ 179327 w 836098"/>
                <a:gd name="connsiteY120" fmla="*/ 1591468 h 1859983"/>
                <a:gd name="connsiteX121" fmla="*/ 192934 w 836098"/>
                <a:gd name="connsiteY121" fmla="*/ 1570944 h 1859983"/>
                <a:gd name="connsiteX122" fmla="*/ 226498 w 836098"/>
                <a:gd name="connsiteY122" fmla="*/ 1551554 h 1859983"/>
                <a:gd name="connsiteX123" fmla="*/ 233756 w 836098"/>
                <a:gd name="connsiteY123" fmla="*/ 1544297 h 1859983"/>
                <a:gd name="connsiteX124" fmla="*/ 243621 w 836098"/>
                <a:gd name="connsiteY124" fmla="*/ 1532277 h 1859983"/>
                <a:gd name="connsiteX125" fmla="*/ 273670 w 836098"/>
                <a:gd name="connsiteY125" fmla="*/ 1522525 h 1859983"/>
                <a:gd name="connsiteX126" fmla="*/ 277298 w 836098"/>
                <a:gd name="connsiteY126" fmla="*/ 1511640 h 1859983"/>
                <a:gd name="connsiteX127" fmla="*/ 273670 w 836098"/>
                <a:gd name="connsiteY127" fmla="*/ 1493497 h 1859983"/>
                <a:gd name="connsiteX128" fmla="*/ 241013 w 836098"/>
                <a:gd name="connsiteY128" fmla="*/ 1489868 h 1859983"/>
                <a:gd name="connsiteX129" fmla="*/ 219241 w 836098"/>
                <a:gd name="connsiteY129" fmla="*/ 1486240 h 1859983"/>
                <a:gd name="connsiteX130" fmla="*/ 211984 w 836098"/>
                <a:gd name="connsiteY130" fmla="*/ 1475354 h 1859983"/>
                <a:gd name="connsiteX131" fmla="*/ 201098 w 836098"/>
                <a:gd name="connsiteY131" fmla="*/ 1468097 h 1859983"/>
                <a:gd name="connsiteX132" fmla="*/ 185451 w 836098"/>
                <a:gd name="connsiteY132" fmla="*/ 1453468 h 1859983"/>
                <a:gd name="connsiteX133" fmla="*/ 179327 w 836098"/>
                <a:gd name="connsiteY133" fmla="*/ 1442697 h 1859983"/>
                <a:gd name="connsiteX134" fmla="*/ 164813 w 836098"/>
                <a:gd name="connsiteY134" fmla="*/ 1424554 h 1859983"/>
                <a:gd name="connsiteX135" fmla="*/ 157556 w 836098"/>
                <a:gd name="connsiteY135" fmla="*/ 1413668 h 1859983"/>
                <a:gd name="connsiteX136" fmla="*/ 143041 w 836098"/>
                <a:gd name="connsiteY136" fmla="*/ 1395525 h 1859983"/>
                <a:gd name="connsiteX137" fmla="*/ 137032 w 836098"/>
                <a:gd name="connsiteY137" fmla="*/ 1391783 h 1859983"/>
                <a:gd name="connsiteX138" fmla="*/ 132156 w 836098"/>
                <a:gd name="connsiteY138" fmla="*/ 1373754 h 1859983"/>
                <a:gd name="connsiteX139" fmla="*/ 117641 w 836098"/>
                <a:gd name="connsiteY139" fmla="*/ 1344725 h 1859983"/>
                <a:gd name="connsiteX140" fmla="*/ 106756 w 836098"/>
                <a:gd name="connsiteY140" fmla="*/ 1337468 h 1859983"/>
                <a:gd name="connsiteX141" fmla="*/ 99498 w 836098"/>
                <a:gd name="connsiteY141" fmla="*/ 1315697 h 1859983"/>
                <a:gd name="connsiteX142" fmla="*/ 92241 w 836098"/>
                <a:gd name="connsiteY142" fmla="*/ 1290297 h 1859983"/>
                <a:gd name="connsiteX143" fmla="*/ 84984 w 836098"/>
                <a:gd name="connsiteY143" fmla="*/ 1232240 h 1859983"/>
                <a:gd name="connsiteX144" fmla="*/ 81356 w 836098"/>
                <a:gd name="connsiteY144" fmla="*/ 1210468 h 1859983"/>
                <a:gd name="connsiteX145" fmla="*/ 74098 w 836098"/>
                <a:gd name="connsiteY145" fmla="*/ 1159668 h 1859983"/>
                <a:gd name="connsiteX146" fmla="*/ 66841 w 836098"/>
                <a:gd name="connsiteY146" fmla="*/ 1148783 h 1859983"/>
                <a:gd name="connsiteX147" fmla="*/ 52440 w 836098"/>
                <a:gd name="connsiteY147" fmla="*/ 1134155 h 1859983"/>
                <a:gd name="connsiteX148" fmla="*/ 55956 w 836098"/>
                <a:gd name="connsiteY148" fmla="*/ 1116125 h 1859983"/>
                <a:gd name="connsiteX149" fmla="*/ 48698 w 836098"/>
                <a:gd name="connsiteY149" fmla="*/ 1065325 h 1859983"/>
                <a:gd name="connsiteX150" fmla="*/ 45070 w 836098"/>
                <a:gd name="connsiteY150" fmla="*/ 1050811 h 1859983"/>
                <a:gd name="connsiteX151" fmla="*/ 37813 w 836098"/>
                <a:gd name="connsiteY151" fmla="*/ 1029040 h 1859983"/>
                <a:gd name="connsiteX152" fmla="*/ 34184 w 836098"/>
                <a:gd name="connsiteY152" fmla="*/ 1014525 h 1859983"/>
                <a:gd name="connsiteX153" fmla="*/ 26927 w 836098"/>
                <a:gd name="connsiteY153" fmla="*/ 989125 h 1859983"/>
                <a:gd name="connsiteX154" fmla="*/ 19670 w 836098"/>
                <a:gd name="connsiteY154" fmla="*/ 949211 h 1859983"/>
                <a:gd name="connsiteX155" fmla="*/ 16041 w 836098"/>
                <a:gd name="connsiteY155" fmla="*/ 934697 h 1859983"/>
                <a:gd name="connsiteX156" fmla="*/ 23298 w 836098"/>
                <a:gd name="connsiteY156" fmla="*/ 905668 h 1859983"/>
                <a:gd name="connsiteX157" fmla="*/ 25794 w 836098"/>
                <a:gd name="connsiteY157" fmla="*/ 888886 h 1859983"/>
                <a:gd name="connsiteX158" fmla="*/ 45070 w 836098"/>
                <a:gd name="connsiteY158" fmla="*/ 876640 h 1859983"/>
                <a:gd name="connsiteX159" fmla="*/ 52327 w 836098"/>
                <a:gd name="connsiteY159" fmla="*/ 865754 h 1859983"/>
                <a:gd name="connsiteX160" fmla="*/ 63213 w 836098"/>
                <a:gd name="connsiteY160" fmla="*/ 852600 h 1859983"/>
                <a:gd name="connsiteX161" fmla="*/ 81356 w 836098"/>
                <a:gd name="connsiteY161" fmla="*/ 843983 h 1859983"/>
                <a:gd name="connsiteX162" fmla="*/ 81469 w 836098"/>
                <a:gd name="connsiteY162" fmla="*/ 839106 h 1859983"/>
                <a:gd name="connsiteX163" fmla="*/ 95870 w 836098"/>
                <a:gd name="connsiteY163" fmla="*/ 825840 h 1859983"/>
                <a:gd name="connsiteX164" fmla="*/ 104375 w 836098"/>
                <a:gd name="connsiteY164" fmla="*/ 815067 h 1859983"/>
                <a:gd name="connsiteX165" fmla="*/ 117641 w 836098"/>
                <a:gd name="connsiteY165" fmla="*/ 807810 h 1859983"/>
                <a:gd name="connsiteX166" fmla="*/ 139413 w 836098"/>
                <a:gd name="connsiteY166" fmla="*/ 807697 h 1859983"/>
                <a:gd name="connsiteX167" fmla="*/ 150298 w 836098"/>
                <a:gd name="connsiteY167" fmla="*/ 804068 h 1859983"/>
                <a:gd name="connsiteX168" fmla="*/ 146670 w 836098"/>
                <a:gd name="connsiteY168" fmla="*/ 785925 h 1859983"/>
                <a:gd name="connsiteX169" fmla="*/ 124898 w 836098"/>
                <a:gd name="connsiteY169" fmla="*/ 771411 h 1859983"/>
                <a:gd name="connsiteX170" fmla="*/ 121270 w 836098"/>
                <a:gd name="connsiteY170" fmla="*/ 760525 h 1859983"/>
                <a:gd name="connsiteX171" fmla="*/ 110384 w 836098"/>
                <a:gd name="connsiteY171" fmla="*/ 756897 h 1859983"/>
                <a:gd name="connsiteX172" fmla="*/ 99498 w 836098"/>
                <a:gd name="connsiteY172" fmla="*/ 749640 h 1859983"/>
                <a:gd name="connsiteX173" fmla="*/ 92241 w 836098"/>
                <a:gd name="connsiteY173" fmla="*/ 738754 h 1859983"/>
                <a:gd name="connsiteX174" fmla="*/ 92241 w 836098"/>
                <a:gd name="connsiteY174" fmla="*/ 701108 h 1859983"/>
                <a:gd name="connsiteX175" fmla="*/ 99498 w 836098"/>
                <a:gd name="connsiteY175" fmla="*/ 684325 h 1859983"/>
                <a:gd name="connsiteX176" fmla="*/ 106983 w 836098"/>
                <a:gd name="connsiteY176" fmla="*/ 674687 h 1859983"/>
                <a:gd name="connsiteX177" fmla="*/ 128527 w 836098"/>
                <a:gd name="connsiteY177" fmla="*/ 655297 h 1859983"/>
                <a:gd name="connsiteX178" fmla="*/ 135784 w 836098"/>
                <a:gd name="connsiteY178" fmla="*/ 644411 h 1859983"/>
                <a:gd name="connsiteX179" fmla="*/ 139413 w 836098"/>
                <a:gd name="connsiteY179" fmla="*/ 633525 h 1859983"/>
                <a:gd name="connsiteX180" fmla="*/ 157556 w 836098"/>
                <a:gd name="connsiteY180" fmla="*/ 615383 h 1859983"/>
                <a:gd name="connsiteX181" fmla="*/ 164813 w 836098"/>
                <a:gd name="connsiteY181" fmla="*/ 608125 h 1859983"/>
                <a:gd name="connsiteX182" fmla="*/ 161184 w 836098"/>
                <a:gd name="connsiteY182" fmla="*/ 597240 h 1859983"/>
                <a:gd name="connsiteX183" fmla="*/ 153927 w 836098"/>
                <a:gd name="connsiteY183" fmla="*/ 586354 h 1859983"/>
                <a:gd name="connsiteX184" fmla="*/ 157556 w 836098"/>
                <a:gd name="connsiteY184" fmla="*/ 557325 h 1859983"/>
                <a:gd name="connsiteX185" fmla="*/ 172070 w 836098"/>
                <a:gd name="connsiteY185" fmla="*/ 535554 h 1859983"/>
                <a:gd name="connsiteX186" fmla="*/ 161184 w 836098"/>
                <a:gd name="connsiteY186" fmla="*/ 510154 h 1859983"/>
                <a:gd name="connsiteX187" fmla="*/ 150298 w 836098"/>
                <a:gd name="connsiteY187" fmla="*/ 506525 h 1859983"/>
                <a:gd name="connsiteX188" fmla="*/ 139413 w 836098"/>
                <a:gd name="connsiteY188" fmla="*/ 484754 h 1859983"/>
                <a:gd name="connsiteX189" fmla="*/ 128527 w 836098"/>
                <a:gd name="connsiteY189" fmla="*/ 441211 h 1859983"/>
                <a:gd name="connsiteX190" fmla="*/ 124898 w 836098"/>
                <a:gd name="connsiteY190" fmla="*/ 423068 h 1859983"/>
                <a:gd name="connsiteX191" fmla="*/ 117641 w 836098"/>
                <a:gd name="connsiteY191" fmla="*/ 401297 h 1859983"/>
                <a:gd name="connsiteX192" fmla="*/ 106756 w 836098"/>
                <a:gd name="connsiteY192" fmla="*/ 379525 h 1859983"/>
                <a:gd name="connsiteX193" fmla="*/ 99498 w 836098"/>
                <a:gd name="connsiteY193" fmla="*/ 372268 h 1859983"/>
                <a:gd name="connsiteX194" fmla="*/ 66841 w 836098"/>
                <a:gd name="connsiteY194" fmla="*/ 361383 h 1859983"/>
                <a:gd name="connsiteX195" fmla="*/ 45070 w 836098"/>
                <a:gd name="connsiteY195" fmla="*/ 354125 h 1859983"/>
                <a:gd name="connsiteX196" fmla="*/ 26927 w 836098"/>
                <a:gd name="connsiteY196" fmla="*/ 350497 h 1859983"/>
                <a:gd name="connsiteX197" fmla="*/ 5156 w 836098"/>
                <a:gd name="connsiteY197" fmla="*/ 343240 h 1859983"/>
                <a:gd name="connsiteX198" fmla="*/ 1641 w 836098"/>
                <a:gd name="connsiteY198" fmla="*/ 311943 h 1859983"/>
                <a:gd name="connsiteX199" fmla="*/ 26927 w 836098"/>
                <a:gd name="connsiteY199" fmla="*/ 308315 h 1859983"/>
                <a:gd name="connsiteX200" fmla="*/ 48698 w 836098"/>
                <a:gd name="connsiteY200" fmla="*/ 310583 h 1859983"/>
                <a:gd name="connsiteX201" fmla="*/ 59584 w 836098"/>
                <a:gd name="connsiteY201" fmla="*/ 306954 h 1859983"/>
                <a:gd name="connsiteX202" fmla="*/ 70470 w 836098"/>
                <a:gd name="connsiteY202" fmla="*/ 303325 h 1859983"/>
                <a:gd name="connsiteX203" fmla="*/ 77727 w 836098"/>
                <a:gd name="connsiteY203" fmla="*/ 292440 h 1859983"/>
                <a:gd name="connsiteX204" fmla="*/ 81356 w 836098"/>
                <a:gd name="connsiteY204" fmla="*/ 281554 h 1859983"/>
                <a:gd name="connsiteX205" fmla="*/ 82716 w 836098"/>
                <a:gd name="connsiteY205" fmla="*/ 264772 h 1859983"/>
                <a:gd name="connsiteX206" fmla="*/ 89973 w 836098"/>
                <a:gd name="connsiteY206" fmla="*/ 256268 h 1859983"/>
                <a:gd name="connsiteX207" fmla="*/ 106756 w 836098"/>
                <a:gd name="connsiteY207" fmla="*/ 256154 h 1859983"/>
                <a:gd name="connsiteX208" fmla="*/ 114013 w 836098"/>
                <a:gd name="connsiteY208" fmla="*/ 234383 h 1859983"/>
                <a:gd name="connsiteX209" fmla="*/ 121270 w 836098"/>
                <a:gd name="connsiteY209" fmla="*/ 212611 h 1859983"/>
                <a:gd name="connsiteX210" fmla="*/ 124898 w 836098"/>
                <a:gd name="connsiteY210" fmla="*/ 201725 h 1859983"/>
                <a:gd name="connsiteX211" fmla="*/ 129775 w 836098"/>
                <a:gd name="connsiteY211" fmla="*/ 187324 h 1859983"/>
                <a:gd name="connsiteX212" fmla="*/ 142021 w 836098"/>
                <a:gd name="connsiteY212" fmla="*/ 168387 h 1859983"/>
                <a:gd name="connsiteX213" fmla="*/ 160051 w 836098"/>
                <a:gd name="connsiteY213" fmla="*/ 169635 h 1859983"/>
                <a:gd name="connsiteX214" fmla="*/ 175698 w 836098"/>
                <a:gd name="connsiteY214" fmla="*/ 183583 h 1859983"/>
                <a:gd name="connsiteX215" fmla="*/ 192707 w 836098"/>
                <a:gd name="connsiteY215" fmla="*/ 169181 h 1859983"/>
                <a:gd name="connsiteX216" fmla="*/ 199964 w 836098"/>
                <a:gd name="connsiteY216" fmla="*/ 158296 h 1859983"/>
                <a:gd name="connsiteX217" fmla="*/ 211984 w 836098"/>
                <a:gd name="connsiteY217" fmla="*/ 143668 h 1859983"/>
                <a:gd name="connsiteX218" fmla="*/ 208356 w 836098"/>
                <a:gd name="connsiteY218" fmla="*/ 118268 h 1859983"/>
                <a:gd name="connsiteX219" fmla="*/ 201098 w 836098"/>
                <a:gd name="connsiteY219" fmla="*/ 96497 h 1859983"/>
                <a:gd name="connsiteX220" fmla="*/ 193841 w 836098"/>
                <a:gd name="connsiteY220" fmla="*/ 74725 h 1859983"/>
                <a:gd name="connsiteX221" fmla="*/ 190213 w 836098"/>
                <a:gd name="connsiteY221" fmla="*/ 63840 h 1859983"/>
                <a:gd name="connsiteX222" fmla="*/ 175698 w 836098"/>
                <a:gd name="connsiteY222" fmla="*/ 42068 h 1859983"/>
                <a:gd name="connsiteX223" fmla="*/ 169802 w 836098"/>
                <a:gd name="connsiteY223" fmla="*/ 12018 h 1859983"/>
                <a:gd name="connsiteX224" fmla="*/ 201098 w 836098"/>
                <a:gd name="connsiteY224" fmla="*/ 0 h 1859983"/>
                <a:gd name="connsiteX225" fmla="*/ 259156 w 836098"/>
                <a:gd name="connsiteY225" fmla="*/ 27554 h 1859983"/>
                <a:gd name="connsiteX226" fmla="*/ 243620 w 836098"/>
                <a:gd name="connsiteY226" fmla="*/ 3629 h 1859983"/>
                <a:gd name="connsiteX0" fmla="*/ 243620 w 836098"/>
                <a:gd name="connsiteY0" fmla="*/ 3629 h 1859983"/>
                <a:gd name="connsiteX1" fmla="*/ 277298 w 836098"/>
                <a:gd name="connsiteY1" fmla="*/ 23925 h 1859983"/>
                <a:gd name="connsiteX2" fmla="*/ 302698 w 836098"/>
                <a:gd name="connsiteY2" fmla="*/ 27554 h 1859983"/>
                <a:gd name="connsiteX3" fmla="*/ 299070 w 836098"/>
                <a:gd name="connsiteY3" fmla="*/ 38440 h 1859983"/>
                <a:gd name="connsiteX4" fmla="*/ 291813 w 836098"/>
                <a:gd name="connsiteY4" fmla="*/ 49325 h 1859983"/>
                <a:gd name="connsiteX5" fmla="*/ 295441 w 836098"/>
                <a:gd name="connsiteY5" fmla="*/ 63840 h 1859983"/>
                <a:gd name="connsiteX6" fmla="*/ 306327 w 836098"/>
                <a:gd name="connsiteY6" fmla="*/ 67468 h 1859983"/>
                <a:gd name="connsiteX7" fmla="*/ 309956 w 836098"/>
                <a:gd name="connsiteY7" fmla="*/ 96497 h 1859983"/>
                <a:gd name="connsiteX8" fmla="*/ 313584 w 836098"/>
                <a:gd name="connsiteY8" fmla="*/ 107383 h 1859983"/>
                <a:gd name="connsiteX9" fmla="*/ 309956 w 836098"/>
                <a:gd name="connsiteY9" fmla="*/ 118268 h 1859983"/>
                <a:gd name="connsiteX10" fmla="*/ 317213 w 836098"/>
                <a:gd name="connsiteY10" fmla="*/ 147297 h 1859983"/>
                <a:gd name="connsiteX11" fmla="*/ 324470 w 836098"/>
                <a:gd name="connsiteY11" fmla="*/ 194468 h 1859983"/>
                <a:gd name="connsiteX12" fmla="*/ 320841 w 836098"/>
                <a:gd name="connsiteY12" fmla="*/ 212611 h 1859983"/>
                <a:gd name="connsiteX13" fmla="*/ 306327 w 836098"/>
                <a:gd name="connsiteY13" fmla="*/ 234383 h 1859983"/>
                <a:gd name="connsiteX14" fmla="*/ 302698 w 836098"/>
                <a:gd name="connsiteY14" fmla="*/ 245268 h 1859983"/>
                <a:gd name="connsiteX15" fmla="*/ 320841 w 836098"/>
                <a:gd name="connsiteY15" fmla="*/ 299697 h 1859983"/>
                <a:gd name="connsiteX16" fmla="*/ 324470 w 836098"/>
                <a:gd name="connsiteY16" fmla="*/ 310583 h 1859983"/>
                <a:gd name="connsiteX17" fmla="*/ 357127 w 836098"/>
                <a:gd name="connsiteY17" fmla="*/ 328725 h 1859983"/>
                <a:gd name="connsiteX18" fmla="*/ 368013 w 836098"/>
                <a:gd name="connsiteY18" fmla="*/ 335983 h 1859983"/>
                <a:gd name="connsiteX19" fmla="*/ 386156 w 836098"/>
                <a:gd name="connsiteY19" fmla="*/ 354125 h 1859983"/>
                <a:gd name="connsiteX20" fmla="*/ 397041 w 836098"/>
                <a:gd name="connsiteY20" fmla="*/ 357754 h 1859983"/>
                <a:gd name="connsiteX21" fmla="*/ 400670 w 836098"/>
                <a:gd name="connsiteY21" fmla="*/ 368640 h 1859983"/>
                <a:gd name="connsiteX22" fmla="*/ 422441 w 836098"/>
                <a:gd name="connsiteY22" fmla="*/ 383154 h 1859983"/>
                <a:gd name="connsiteX23" fmla="*/ 426070 w 836098"/>
                <a:gd name="connsiteY23" fmla="*/ 394040 h 1859983"/>
                <a:gd name="connsiteX24" fmla="*/ 444213 w 836098"/>
                <a:gd name="connsiteY24" fmla="*/ 412183 h 1859983"/>
                <a:gd name="connsiteX25" fmla="*/ 451470 w 836098"/>
                <a:gd name="connsiteY25" fmla="*/ 426697 h 1859983"/>
                <a:gd name="connsiteX26" fmla="*/ 485147 w 836098"/>
                <a:gd name="connsiteY26" fmla="*/ 427943 h 1859983"/>
                <a:gd name="connsiteX27" fmla="*/ 516784 w 836098"/>
                <a:gd name="connsiteY27" fmla="*/ 441211 h 1859983"/>
                <a:gd name="connsiteX28" fmla="*/ 538556 w 836098"/>
                <a:gd name="connsiteY28" fmla="*/ 455725 h 1859983"/>
                <a:gd name="connsiteX29" fmla="*/ 553070 w 836098"/>
                <a:gd name="connsiteY29" fmla="*/ 459354 h 1859983"/>
                <a:gd name="connsiteX30" fmla="*/ 583006 w 836098"/>
                <a:gd name="connsiteY30" fmla="*/ 455839 h 1859983"/>
                <a:gd name="connsiteX31" fmla="*/ 622013 w 836098"/>
                <a:gd name="connsiteY31" fmla="*/ 466611 h 1859983"/>
                <a:gd name="connsiteX32" fmla="*/ 636527 w 836098"/>
                <a:gd name="connsiteY32" fmla="*/ 510154 h 1859983"/>
                <a:gd name="connsiteX33" fmla="*/ 647413 w 836098"/>
                <a:gd name="connsiteY33" fmla="*/ 513783 h 1859983"/>
                <a:gd name="connsiteX34" fmla="*/ 658298 w 836098"/>
                <a:gd name="connsiteY34" fmla="*/ 535554 h 1859983"/>
                <a:gd name="connsiteX35" fmla="*/ 654670 w 836098"/>
                <a:gd name="connsiteY35" fmla="*/ 553697 h 1859983"/>
                <a:gd name="connsiteX36" fmla="*/ 647413 w 836098"/>
                <a:gd name="connsiteY36" fmla="*/ 564583 h 1859983"/>
                <a:gd name="connsiteX37" fmla="*/ 651041 w 836098"/>
                <a:gd name="connsiteY37" fmla="*/ 575468 h 1859983"/>
                <a:gd name="connsiteX38" fmla="*/ 661927 w 836098"/>
                <a:gd name="connsiteY38" fmla="*/ 582725 h 1859983"/>
                <a:gd name="connsiteX39" fmla="*/ 665556 w 836098"/>
                <a:gd name="connsiteY39" fmla="*/ 615383 h 1859983"/>
                <a:gd name="connsiteX40" fmla="*/ 680070 w 836098"/>
                <a:gd name="connsiteY40" fmla="*/ 619011 h 1859983"/>
                <a:gd name="connsiteX41" fmla="*/ 690956 w 836098"/>
                <a:gd name="connsiteY41" fmla="*/ 622640 h 1859983"/>
                <a:gd name="connsiteX42" fmla="*/ 690956 w 836098"/>
                <a:gd name="connsiteY42" fmla="*/ 655297 h 1859983"/>
                <a:gd name="connsiteX43" fmla="*/ 683698 w 836098"/>
                <a:gd name="connsiteY43" fmla="*/ 662554 h 1859983"/>
                <a:gd name="connsiteX44" fmla="*/ 680070 w 836098"/>
                <a:gd name="connsiteY44" fmla="*/ 673440 h 1859983"/>
                <a:gd name="connsiteX45" fmla="*/ 687327 w 836098"/>
                <a:gd name="connsiteY45" fmla="*/ 695211 h 1859983"/>
                <a:gd name="connsiteX46" fmla="*/ 683698 w 836098"/>
                <a:gd name="connsiteY46" fmla="*/ 742383 h 1859983"/>
                <a:gd name="connsiteX47" fmla="*/ 680070 w 836098"/>
                <a:gd name="connsiteY47" fmla="*/ 753268 h 1859983"/>
                <a:gd name="connsiteX48" fmla="*/ 672813 w 836098"/>
                <a:gd name="connsiteY48" fmla="*/ 796811 h 1859983"/>
                <a:gd name="connsiteX49" fmla="*/ 683698 w 836098"/>
                <a:gd name="connsiteY49" fmla="*/ 804068 h 1859983"/>
                <a:gd name="connsiteX50" fmla="*/ 701841 w 836098"/>
                <a:gd name="connsiteY50" fmla="*/ 807697 h 1859983"/>
                <a:gd name="connsiteX51" fmla="*/ 709098 w 836098"/>
                <a:gd name="connsiteY51" fmla="*/ 818583 h 1859983"/>
                <a:gd name="connsiteX52" fmla="*/ 719984 w 836098"/>
                <a:gd name="connsiteY52" fmla="*/ 843983 h 1859983"/>
                <a:gd name="connsiteX53" fmla="*/ 741756 w 836098"/>
                <a:gd name="connsiteY53" fmla="*/ 858497 h 1859983"/>
                <a:gd name="connsiteX54" fmla="*/ 778041 w 836098"/>
                <a:gd name="connsiteY54" fmla="*/ 858497 h 1859983"/>
                <a:gd name="connsiteX55" fmla="*/ 785298 w 836098"/>
                <a:gd name="connsiteY55" fmla="*/ 869383 h 1859983"/>
                <a:gd name="connsiteX56" fmla="*/ 807070 w 836098"/>
                <a:gd name="connsiteY56" fmla="*/ 873011 h 1859983"/>
                <a:gd name="connsiteX57" fmla="*/ 814327 w 836098"/>
                <a:gd name="connsiteY57" fmla="*/ 894783 h 1859983"/>
                <a:gd name="connsiteX58" fmla="*/ 836098 w 836098"/>
                <a:gd name="connsiteY58" fmla="*/ 902040 h 1859983"/>
                <a:gd name="connsiteX59" fmla="*/ 832470 w 836098"/>
                <a:gd name="connsiteY59" fmla="*/ 931068 h 1859983"/>
                <a:gd name="connsiteX60" fmla="*/ 803441 w 836098"/>
                <a:gd name="connsiteY60" fmla="*/ 941954 h 1859983"/>
                <a:gd name="connsiteX61" fmla="*/ 788927 w 836098"/>
                <a:gd name="connsiteY61" fmla="*/ 963725 h 1859983"/>
                <a:gd name="connsiteX62" fmla="*/ 781670 w 836098"/>
                <a:gd name="connsiteY62" fmla="*/ 970983 h 1859983"/>
                <a:gd name="connsiteX63" fmla="*/ 763527 w 836098"/>
                <a:gd name="connsiteY63" fmla="*/ 989125 h 1859983"/>
                <a:gd name="connsiteX64" fmla="*/ 756270 w 836098"/>
                <a:gd name="connsiteY64" fmla="*/ 1043554 h 1859983"/>
                <a:gd name="connsiteX65" fmla="*/ 759898 w 836098"/>
                <a:gd name="connsiteY65" fmla="*/ 1054440 h 1859983"/>
                <a:gd name="connsiteX66" fmla="*/ 774413 w 836098"/>
                <a:gd name="connsiteY66" fmla="*/ 1072583 h 1859983"/>
                <a:gd name="connsiteX67" fmla="*/ 781670 w 836098"/>
                <a:gd name="connsiteY67" fmla="*/ 1094354 h 1859983"/>
                <a:gd name="connsiteX68" fmla="*/ 785298 w 836098"/>
                <a:gd name="connsiteY68" fmla="*/ 1105240 h 1859983"/>
                <a:gd name="connsiteX69" fmla="*/ 774413 w 836098"/>
                <a:gd name="connsiteY69" fmla="*/ 1108868 h 1859983"/>
                <a:gd name="connsiteX70" fmla="*/ 767156 w 836098"/>
                <a:gd name="connsiteY70" fmla="*/ 1119754 h 1859983"/>
                <a:gd name="connsiteX71" fmla="*/ 759898 w 836098"/>
                <a:gd name="connsiteY71" fmla="*/ 1145154 h 1859983"/>
                <a:gd name="connsiteX72" fmla="*/ 752641 w 836098"/>
                <a:gd name="connsiteY72" fmla="*/ 1156040 h 1859983"/>
                <a:gd name="connsiteX73" fmla="*/ 741756 w 836098"/>
                <a:gd name="connsiteY73" fmla="*/ 1221354 h 1859983"/>
                <a:gd name="connsiteX74" fmla="*/ 723613 w 836098"/>
                <a:gd name="connsiteY74" fmla="*/ 1257640 h 1859983"/>
                <a:gd name="connsiteX75" fmla="*/ 683698 w 836098"/>
                <a:gd name="connsiteY75" fmla="*/ 1261268 h 1859983"/>
                <a:gd name="connsiteX76" fmla="*/ 665556 w 836098"/>
                <a:gd name="connsiteY76" fmla="*/ 1293925 h 1859983"/>
                <a:gd name="connsiteX77" fmla="*/ 658298 w 836098"/>
                <a:gd name="connsiteY77" fmla="*/ 1348354 h 1859983"/>
                <a:gd name="connsiteX78" fmla="*/ 651041 w 836098"/>
                <a:gd name="connsiteY78" fmla="*/ 1370125 h 1859983"/>
                <a:gd name="connsiteX79" fmla="*/ 643784 w 836098"/>
                <a:gd name="connsiteY79" fmla="*/ 1381011 h 1859983"/>
                <a:gd name="connsiteX80" fmla="*/ 636527 w 836098"/>
                <a:gd name="connsiteY80" fmla="*/ 1402783 h 1859983"/>
                <a:gd name="connsiteX81" fmla="*/ 632898 w 836098"/>
                <a:gd name="connsiteY81" fmla="*/ 1417297 h 1859983"/>
                <a:gd name="connsiteX82" fmla="*/ 614756 w 836098"/>
                <a:gd name="connsiteY82" fmla="*/ 1439068 h 1859983"/>
                <a:gd name="connsiteX83" fmla="*/ 596613 w 836098"/>
                <a:gd name="connsiteY83" fmla="*/ 1468097 h 1859983"/>
                <a:gd name="connsiteX84" fmla="*/ 589356 w 836098"/>
                <a:gd name="connsiteY84" fmla="*/ 1478983 h 1859983"/>
                <a:gd name="connsiteX85" fmla="*/ 582098 w 836098"/>
                <a:gd name="connsiteY85" fmla="*/ 1486240 h 1859983"/>
                <a:gd name="connsiteX86" fmla="*/ 578470 w 836098"/>
                <a:gd name="connsiteY86" fmla="*/ 1504383 h 1859983"/>
                <a:gd name="connsiteX87" fmla="*/ 574841 w 836098"/>
                <a:gd name="connsiteY87" fmla="*/ 1515268 h 1859983"/>
                <a:gd name="connsiteX88" fmla="*/ 571213 w 836098"/>
                <a:gd name="connsiteY88" fmla="*/ 1533411 h 1859983"/>
                <a:gd name="connsiteX89" fmla="*/ 556698 w 836098"/>
                <a:gd name="connsiteY89" fmla="*/ 1555183 h 1859983"/>
                <a:gd name="connsiteX90" fmla="*/ 556698 w 836098"/>
                <a:gd name="connsiteY90" fmla="*/ 1576954 h 1859983"/>
                <a:gd name="connsiteX91" fmla="*/ 567584 w 836098"/>
                <a:gd name="connsiteY91" fmla="*/ 1580583 h 1859983"/>
                <a:gd name="connsiteX92" fmla="*/ 567584 w 836098"/>
                <a:gd name="connsiteY92" fmla="*/ 1620497 h 1859983"/>
                <a:gd name="connsiteX93" fmla="*/ 563956 w 836098"/>
                <a:gd name="connsiteY93" fmla="*/ 1635011 h 1859983"/>
                <a:gd name="connsiteX94" fmla="*/ 556698 w 836098"/>
                <a:gd name="connsiteY94" fmla="*/ 1642268 h 1859983"/>
                <a:gd name="connsiteX95" fmla="*/ 542184 w 836098"/>
                <a:gd name="connsiteY95" fmla="*/ 1664040 h 1859983"/>
                <a:gd name="connsiteX96" fmla="*/ 538556 w 836098"/>
                <a:gd name="connsiteY96" fmla="*/ 1674925 h 1859983"/>
                <a:gd name="connsiteX97" fmla="*/ 516784 w 836098"/>
                <a:gd name="connsiteY97" fmla="*/ 1682183 h 1859983"/>
                <a:gd name="connsiteX98" fmla="*/ 484127 w 836098"/>
                <a:gd name="connsiteY98" fmla="*/ 1689440 h 1859983"/>
                <a:gd name="connsiteX99" fmla="*/ 455098 w 836098"/>
                <a:gd name="connsiteY99" fmla="*/ 1711211 h 1859983"/>
                <a:gd name="connsiteX100" fmla="*/ 429698 w 836098"/>
                <a:gd name="connsiteY100" fmla="*/ 1740240 h 1859983"/>
                <a:gd name="connsiteX101" fmla="*/ 397041 w 836098"/>
                <a:gd name="connsiteY101" fmla="*/ 1751125 h 1859983"/>
                <a:gd name="connsiteX102" fmla="*/ 386156 w 836098"/>
                <a:gd name="connsiteY102" fmla="*/ 1754754 h 1859983"/>
                <a:gd name="connsiteX103" fmla="*/ 357127 w 836098"/>
                <a:gd name="connsiteY103" fmla="*/ 1783783 h 1859983"/>
                <a:gd name="connsiteX104" fmla="*/ 346241 w 836098"/>
                <a:gd name="connsiteY104" fmla="*/ 1794668 h 1859983"/>
                <a:gd name="connsiteX105" fmla="*/ 320841 w 836098"/>
                <a:gd name="connsiteY105" fmla="*/ 1823697 h 1859983"/>
                <a:gd name="connsiteX106" fmla="*/ 317213 w 836098"/>
                <a:gd name="connsiteY106" fmla="*/ 1834583 h 1859983"/>
                <a:gd name="connsiteX107" fmla="*/ 309956 w 836098"/>
                <a:gd name="connsiteY107" fmla="*/ 1845468 h 1859983"/>
                <a:gd name="connsiteX108" fmla="*/ 306327 w 836098"/>
                <a:gd name="connsiteY108" fmla="*/ 1859983 h 1859983"/>
                <a:gd name="connsiteX109" fmla="*/ 299070 w 836098"/>
                <a:gd name="connsiteY109" fmla="*/ 1852725 h 1859983"/>
                <a:gd name="connsiteX110" fmla="*/ 291813 w 836098"/>
                <a:gd name="connsiteY110" fmla="*/ 1830954 h 1859983"/>
                <a:gd name="connsiteX111" fmla="*/ 277298 w 836098"/>
                <a:gd name="connsiteY111" fmla="*/ 1812811 h 1859983"/>
                <a:gd name="connsiteX112" fmla="*/ 273670 w 836098"/>
                <a:gd name="connsiteY112" fmla="*/ 1801925 h 1859983"/>
                <a:gd name="connsiteX113" fmla="*/ 262784 w 836098"/>
                <a:gd name="connsiteY113" fmla="*/ 1780154 h 1859983"/>
                <a:gd name="connsiteX114" fmla="*/ 259156 w 836098"/>
                <a:gd name="connsiteY114" fmla="*/ 1747497 h 1859983"/>
                <a:gd name="connsiteX115" fmla="*/ 241013 w 836098"/>
                <a:gd name="connsiteY115" fmla="*/ 1653154 h 1859983"/>
                <a:gd name="connsiteX116" fmla="*/ 230127 w 836098"/>
                <a:gd name="connsiteY116" fmla="*/ 1645897 h 1859983"/>
                <a:gd name="connsiteX117" fmla="*/ 211984 w 836098"/>
                <a:gd name="connsiteY117" fmla="*/ 1627754 h 1859983"/>
                <a:gd name="connsiteX118" fmla="*/ 193841 w 836098"/>
                <a:gd name="connsiteY118" fmla="*/ 1609611 h 1859983"/>
                <a:gd name="connsiteX119" fmla="*/ 190213 w 836098"/>
                <a:gd name="connsiteY119" fmla="*/ 1598725 h 1859983"/>
                <a:gd name="connsiteX120" fmla="*/ 179327 w 836098"/>
                <a:gd name="connsiteY120" fmla="*/ 1591468 h 1859983"/>
                <a:gd name="connsiteX121" fmla="*/ 192934 w 836098"/>
                <a:gd name="connsiteY121" fmla="*/ 1570944 h 1859983"/>
                <a:gd name="connsiteX122" fmla="*/ 214591 w 836098"/>
                <a:gd name="connsiteY122" fmla="*/ 1556316 h 1859983"/>
                <a:gd name="connsiteX123" fmla="*/ 233756 w 836098"/>
                <a:gd name="connsiteY123" fmla="*/ 1544297 h 1859983"/>
                <a:gd name="connsiteX124" fmla="*/ 243621 w 836098"/>
                <a:gd name="connsiteY124" fmla="*/ 1532277 h 1859983"/>
                <a:gd name="connsiteX125" fmla="*/ 273670 w 836098"/>
                <a:gd name="connsiteY125" fmla="*/ 1522525 h 1859983"/>
                <a:gd name="connsiteX126" fmla="*/ 277298 w 836098"/>
                <a:gd name="connsiteY126" fmla="*/ 1511640 h 1859983"/>
                <a:gd name="connsiteX127" fmla="*/ 273670 w 836098"/>
                <a:gd name="connsiteY127" fmla="*/ 1493497 h 1859983"/>
                <a:gd name="connsiteX128" fmla="*/ 241013 w 836098"/>
                <a:gd name="connsiteY128" fmla="*/ 1489868 h 1859983"/>
                <a:gd name="connsiteX129" fmla="*/ 219241 w 836098"/>
                <a:gd name="connsiteY129" fmla="*/ 1486240 h 1859983"/>
                <a:gd name="connsiteX130" fmla="*/ 211984 w 836098"/>
                <a:gd name="connsiteY130" fmla="*/ 1475354 h 1859983"/>
                <a:gd name="connsiteX131" fmla="*/ 201098 w 836098"/>
                <a:gd name="connsiteY131" fmla="*/ 1468097 h 1859983"/>
                <a:gd name="connsiteX132" fmla="*/ 185451 w 836098"/>
                <a:gd name="connsiteY132" fmla="*/ 1453468 h 1859983"/>
                <a:gd name="connsiteX133" fmla="*/ 179327 w 836098"/>
                <a:gd name="connsiteY133" fmla="*/ 1442697 h 1859983"/>
                <a:gd name="connsiteX134" fmla="*/ 164813 w 836098"/>
                <a:gd name="connsiteY134" fmla="*/ 1424554 h 1859983"/>
                <a:gd name="connsiteX135" fmla="*/ 157556 w 836098"/>
                <a:gd name="connsiteY135" fmla="*/ 1413668 h 1859983"/>
                <a:gd name="connsiteX136" fmla="*/ 143041 w 836098"/>
                <a:gd name="connsiteY136" fmla="*/ 1395525 h 1859983"/>
                <a:gd name="connsiteX137" fmla="*/ 137032 w 836098"/>
                <a:gd name="connsiteY137" fmla="*/ 1391783 h 1859983"/>
                <a:gd name="connsiteX138" fmla="*/ 132156 w 836098"/>
                <a:gd name="connsiteY138" fmla="*/ 1373754 h 1859983"/>
                <a:gd name="connsiteX139" fmla="*/ 117641 w 836098"/>
                <a:gd name="connsiteY139" fmla="*/ 1344725 h 1859983"/>
                <a:gd name="connsiteX140" fmla="*/ 106756 w 836098"/>
                <a:gd name="connsiteY140" fmla="*/ 1337468 h 1859983"/>
                <a:gd name="connsiteX141" fmla="*/ 99498 w 836098"/>
                <a:gd name="connsiteY141" fmla="*/ 1315697 h 1859983"/>
                <a:gd name="connsiteX142" fmla="*/ 92241 w 836098"/>
                <a:gd name="connsiteY142" fmla="*/ 1290297 h 1859983"/>
                <a:gd name="connsiteX143" fmla="*/ 84984 w 836098"/>
                <a:gd name="connsiteY143" fmla="*/ 1232240 h 1859983"/>
                <a:gd name="connsiteX144" fmla="*/ 81356 w 836098"/>
                <a:gd name="connsiteY144" fmla="*/ 1210468 h 1859983"/>
                <a:gd name="connsiteX145" fmla="*/ 74098 w 836098"/>
                <a:gd name="connsiteY145" fmla="*/ 1159668 h 1859983"/>
                <a:gd name="connsiteX146" fmla="*/ 66841 w 836098"/>
                <a:gd name="connsiteY146" fmla="*/ 1148783 h 1859983"/>
                <a:gd name="connsiteX147" fmla="*/ 52440 w 836098"/>
                <a:gd name="connsiteY147" fmla="*/ 1134155 h 1859983"/>
                <a:gd name="connsiteX148" fmla="*/ 55956 w 836098"/>
                <a:gd name="connsiteY148" fmla="*/ 1116125 h 1859983"/>
                <a:gd name="connsiteX149" fmla="*/ 48698 w 836098"/>
                <a:gd name="connsiteY149" fmla="*/ 1065325 h 1859983"/>
                <a:gd name="connsiteX150" fmla="*/ 45070 w 836098"/>
                <a:gd name="connsiteY150" fmla="*/ 1050811 h 1859983"/>
                <a:gd name="connsiteX151" fmla="*/ 37813 w 836098"/>
                <a:gd name="connsiteY151" fmla="*/ 1029040 h 1859983"/>
                <a:gd name="connsiteX152" fmla="*/ 34184 w 836098"/>
                <a:gd name="connsiteY152" fmla="*/ 1014525 h 1859983"/>
                <a:gd name="connsiteX153" fmla="*/ 26927 w 836098"/>
                <a:gd name="connsiteY153" fmla="*/ 989125 h 1859983"/>
                <a:gd name="connsiteX154" fmla="*/ 19670 w 836098"/>
                <a:gd name="connsiteY154" fmla="*/ 949211 h 1859983"/>
                <a:gd name="connsiteX155" fmla="*/ 16041 w 836098"/>
                <a:gd name="connsiteY155" fmla="*/ 934697 h 1859983"/>
                <a:gd name="connsiteX156" fmla="*/ 23298 w 836098"/>
                <a:gd name="connsiteY156" fmla="*/ 905668 h 1859983"/>
                <a:gd name="connsiteX157" fmla="*/ 25794 w 836098"/>
                <a:gd name="connsiteY157" fmla="*/ 888886 h 1859983"/>
                <a:gd name="connsiteX158" fmla="*/ 45070 w 836098"/>
                <a:gd name="connsiteY158" fmla="*/ 876640 h 1859983"/>
                <a:gd name="connsiteX159" fmla="*/ 52327 w 836098"/>
                <a:gd name="connsiteY159" fmla="*/ 865754 h 1859983"/>
                <a:gd name="connsiteX160" fmla="*/ 63213 w 836098"/>
                <a:gd name="connsiteY160" fmla="*/ 852600 h 1859983"/>
                <a:gd name="connsiteX161" fmla="*/ 81356 w 836098"/>
                <a:gd name="connsiteY161" fmla="*/ 843983 h 1859983"/>
                <a:gd name="connsiteX162" fmla="*/ 81469 w 836098"/>
                <a:gd name="connsiteY162" fmla="*/ 839106 h 1859983"/>
                <a:gd name="connsiteX163" fmla="*/ 95870 w 836098"/>
                <a:gd name="connsiteY163" fmla="*/ 825840 h 1859983"/>
                <a:gd name="connsiteX164" fmla="*/ 104375 w 836098"/>
                <a:gd name="connsiteY164" fmla="*/ 815067 h 1859983"/>
                <a:gd name="connsiteX165" fmla="*/ 117641 w 836098"/>
                <a:gd name="connsiteY165" fmla="*/ 807810 h 1859983"/>
                <a:gd name="connsiteX166" fmla="*/ 139413 w 836098"/>
                <a:gd name="connsiteY166" fmla="*/ 807697 h 1859983"/>
                <a:gd name="connsiteX167" fmla="*/ 150298 w 836098"/>
                <a:gd name="connsiteY167" fmla="*/ 804068 h 1859983"/>
                <a:gd name="connsiteX168" fmla="*/ 146670 w 836098"/>
                <a:gd name="connsiteY168" fmla="*/ 785925 h 1859983"/>
                <a:gd name="connsiteX169" fmla="*/ 124898 w 836098"/>
                <a:gd name="connsiteY169" fmla="*/ 771411 h 1859983"/>
                <a:gd name="connsiteX170" fmla="*/ 121270 w 836098"/>
                <a:gd name="connsiteY170" fmla="*/ 760525 h 1859983"/>
                <a:gd name="connsiteX171" fmla="*/ 110384 w 836098"/>
                <a:gd name="connsiteY171" fmla="*/ 756897 h 1859983"/>
                <a:gd name="connsiteX172" fmla="*/ 99498 w 836098"/>
                <a:gd name="connsiteY172" fmla="*/ 749640 h 1859983"/>
                <a:gd name="connsiteX173" fmla="*/ 92241 w 836098"/>
                <a:gd name="connsiteY173" fmla="*/ 738754 h 1859983"/>
                <a:gd name="connsiteX174" fmla="*/ 92241 w 836098"/>
                <a:gd name="connsiteY174" fmla="*/ 701108 h 1859983"/>
                <a:gd name="connsiteX175" fmla="*/ 99498 w 836098"/>
                <a:gd name="connsiteY175" fmla="*/ 684325 h 1859983"/>
                <a:gd name="connsiteX176" fmla="*/ 106983 w 836098"/>
                <a:gd name="connsiteY176" fmla="*/ 674687 h 1859983"/>
                <a:gd name="connsiteX177" fmla="*/ 128527 w 836098"/>
                <a:gd name="connsiteY177" fmla="*/ 655297 h 1859983"/>
                <a:gd name="connsiteX178" fmla="*/ 135784 w 836098"/>
                <a:gd name="connsiteY178" fmla="*/ 644411 h 1859983"/>
                <a:gd name="connsiteX179" fmla="*/ 139413 w 836098"/>
                <a:gd name="connsiteY179" fmla="*/ 633525 h 1859983"/>
                <a:gd name="connsiteX180" fmla="*/ 157556 w 836098"/>
                <a:gd name="connsiteY180" fmla="*/ 615383 h 1859983"/>
                <a:gd name="connsiteX181" fmla="*/ 164813 w 836098"/>
                <a:gd name="connsiteY181" fmla="*/ 608125 h 1859983"/>
                <a:gd name="connsiteX182" fmla="*/ 161184 w 836098"/>
                <a:gd name="connsiteY182" fmla="*/ 597240 h 1859983"/>
                <a:gd name="connsiteX183" fmla="*/ 153927 w 836098"/>
                <a:gd name="connsiteY183" fmla="*/ 586354 h 1859983"/>
                <a:gd name="connsiteX184" fmla="*/ 157556 w 836098"/>
                <a:gd name="connsiteY184" fmla="*/ 557325 h 1859983"/>
                <a:gd name="connsiteX185" fmla="*/ 172070 w 836098"/>
                <a:gd name="connsiteY185" fmla="*/ 535554 h 1859983"/>
                <a:gd name="connsiteX186" fmla="*/ 161184 w 836098"/>
                <a:gd name="connsiteY186" fmla="*/ 510154 h 1859983"/>
                <a:gd name="connsiteX187" fmla="*/ 150298 w 836098"/>
                <a:gd name="connsiteY187" fmla="*/ 506525 h 1859983"/>
                <a:gd name="connsiteX188" fmla="*/ 139413 w 836098"/>
                <a:gd name="connsiteY188" fmla="*/ 484754 h 1859983"/>
                <a:gd name="connsiteX189" fmla="*/ 128527 w 836098"/>
                <a:gd name="connsiteY189" fmla="*/ 441211 h 1859983"/>
                <a:gd name="connsiteX190" fmla="*/ 124898 w 836098"/>
                <a:gd name="connsiteY190" fmla="*/ 423068 h 1859983"/>
                <a:gd name="connsiteX191" fmla="*/ 117641 w 836098"/>
                <a:gd name="connsiteY191" fmla="*/ 401297 h 1859983"/>
                <a:gd name="connsiteX192" fmla="*/ 106756 w 836098"/>
                <a:gd name="connsiteY192" fmla="*/ 379525 h 1859983"/>
                <a:gd name="connsiteX193" fmla="*/ 99498 w 836098"/>
                <a:gd name="connsiteY193" fmla="*/ 372268 h 1859983"/>
                <a:gd name="connsiteX194" fmla="*/ 66841 w 836098"/>
                <a:gd name="connsiteY194" fmla="*/ 361383 h 1859983"/>
                <a:gd name="connsiteX195" fmla="*/ 45070 w 836098"/>
                <a:gd name="connsiteY195" fmla="*/ 354125 h 1859983"/>
                <a:gd name="connsiteX196" fmla="*/ 26927 w 836098"/>
                <a:gd name="connsiteY196" fmla="*/ 350497 h 1859983"/>
                <a:gd name="connsiteX197" fmla="*/ 5156 w 836098"/>
                <a:gd name="connsiteY197" fmla="*/ 343240 h 1859983"/>
                <a:gd name="connsiteX198" fmla="*/ 1641 w 836098"/>
                <a:gd name="connsiteY198" fmla="*/ 311943 h 1859983"/>
                <a:gd name="connsiteX199" fmla="*/ 26927 w 836098"/>
                <a:gd name="connsiteY199" fmla="*/ 308315 h 1859983"/>
                <a:gd name="connsiteX200" fmla="*/ 48698 w 836098"/>
                <a:gd name="connsiteY200" fmla="*/ 310583 h 1859983"/>
                <a:gd name="connsiteX201" fmla="*/ 59584 w 836098"/>
                <a:gd name="connsiteY201" fmla="*/ 306954 h 1859983"/>
                <a:gd name="connsiteX202" fmla="*/ 70470 w 836098"/>
                <a:gd name="connsiteY202" fmla="*/ 303325 h 1859983"/>
                <a:gd name="connsiteX203" fmla="*/ 77727 w 836098"/>
                <a:gd name="connsiteY203" fmla="*/ 292440 h 1859983"/>
                <a:gd name="connsiteX204" fmla="*/ 81356 w 836098"/>
                <a:gd name="connsiteY204" fmla="*/ 281554 h 1859983"/>
                <a:gd name="connsiteX205" fmla="*/ 82716 w 836098"/>
                <a:gd name="connsiteY205" fmla="*/ 264772 h 1859983"/>
                <a:gd name="connsiteX206" fmla="*/ 89973 w 836098"/>
                <a:gd name="connsiteY206" fmla="*/ 256268 h 1859983"/>
                <a:gd name="connsiteX207" fmla="*/ 106756 w 836098"/>
                <a:gd name="connsiteY207" fmla="*/ 256154 h 1859983"/>
                <a:gd name="connsiteX208" fmla="*/ 114013 w 836098"/>
                <a:gd name="connsiteY208" fmla="*/ 234383 h 1859983"/>
                <a:gd name="connsiteX209" fmla="*/ 121270 w 836098"/>
                <a:gd name="connsiteY209" fmla="*/ 212611 h 1859983"/>
                <a:gd name="connsiteX210" fmla="*/ 124898 w 836098"/>
                <a:gd name="connsiteY210" fmla="*/ 201725 h 1859983"/>
                <a:gd name="connsiteX211" fmla="*/ 129775 w 836098"/>
                <a:gd name="connsiteY211" fmla="*/ 187324 h 1859983"/>
                <a:gd name="connsiteX212" fmla="*/ 142021 w 836098"/>
                <a:gd name="connsiteY212" fmla="*/ 168387 h 1859983"/>
                <a:gd name="connsiteX213" fmla="*/ 160051 w 836098"/>
                <a:gd name="connsiteY213" fmla="*/ 169635 h 1859983"/>
                <a:gd name="connsiteX214" fmla="*/ 175698 w 836098"/>
                <a:gd name="connsiteY214" fmla="*/ 183583 h 1859983"/>
                <a:gd name="connsiteX215" fmla="*/ 192707 w 836098"/>
                <a:gd name="connsiteY215" fmla="*/ 169181 h 1859983"/>
                <a:gd name="connsiteX216" fmla="*/ 199964 w 836098"/>
                <a:gd name="connsiteY216" fmla="*/ 158296 h 1859983"/>
                <a:gd name="connsiteX217" fmla="*/ 211984 w 836098"/>
                <a:gd name="connsiteY217" fmla="*/ 143668 h 1859983"/>
                <a:gd name="connsiteX218" fmla="*/ 208356 w 836098"/>
                <a:gd name="connsiteY218" fmla="*/ 118268 h 1859983"/>
                <a:gd name="connsiteX219" fmla="*/ 201098 w 836098"/>
                <a:gd name="connsiteY219" fmla="*/ 96497 h 1859983"/>
                <a:gd name="connsiteX220" fmla="*/ 193841 w 836098"/>
                <a:gd name="connsiteY220" fmla="*/ 74725 h 1859983"/>
                <a:gd name="connsiteX221" fmla="*/ 190213 w 836098"/>
                <a:gd name="connsiteY221" fmla="*/ 63840 h 1859983"/>
                <a:gd name="connsiteX222" fmla="*/ 175698 w 836098"/>
                <a:gd name="connsiteY222" fmla="*/ 42068 h 1859983"/>
                <a:gd name="connsiteX223" fmla="*/ 169802 w 836098"/>
                <a:gd name="connsiteY223" fmla="*/ 12018 h 1859983"/>
                <a:gd name="connsiteX224" fmla="*/ 201098 w 836098"/>
                <a:gd name="connsiteY224" fmla="*/ 0 h 1859983"/>
                <a:gd name="connsiteX225" fmla="*/ 259156 w 836098"/>
                <a:gd name="connsiteY225" fmla="*/ 27554 h 1859983"/>
                <a:gd name="connsiteX226" fmla="*/ 243620 w 836098"/>
                <a:gd name="connsiteY226" fmla="*/ 3629 h 1859983"/>
                <a:gd name="connsiteX0" fmla="*/ 243620 w 836098"/>
                <a:gd name="connsiteY0" fmla="*/ 3629 h 1859983"/>
                <a:gd name="connsiteX1" fmla="*/ 277298 w 836098"/>
                <a:gd name="connsiteY1" fmla="*/ 23925 h 1859983"/>
                <a:gd name="connsiteX2" fmla="*/ 302698 w 836098"/>
                <a:gd name="connsiteY2" fmla="*/ 27554 h 1859983"/>
                <a:gd name="connsiteX3" fmla="*/ 299070 w 836098"/>
                <a:gd name="connsiteY3" fmla="*/ 38440 h 1859983"/>
                <a:gd name="connsiteX4" fmla="*/ 291813 w 836098"/>
                <a:gd name="connsiteY4" fmla="*/ 49325 h 1859983"/>
                <a:gd name="connsiteX5" fmla="*/ 295441 w 836098"/>
                <a:gd name="connsiteY5" fmla="*/ 63840 h 1859983"/>
                <a:gd name="connsiteX6" fmla="*/ 306327 w 836098"/>
                <a:gd name="connsiteY6" fmla="*/ 67468 h 1859983"/>
                <a:gd name="connsiteX7" fmla="*/ 309956 w 836098"/>
                <a:gd name="connsiteY7" fmla="*/ 96497 h 1859983"/>
                <a:gd name="connsiteX8" fmla="*/ 313584 w 836098"/>
                <a:gd name="connsiteY8" fmla="*/ 107383 h 1859983"/>
                <a:gd name="connsiteX9" fmla="*/ 309956 w 836098"/>
                <a:gd name="connsiteY9" fmla="*/ 118268 h 1859983"/>
                <a:gd name="connsiteX10" fmla="*/ 317213 w 836098"/>
                <a:gd name="connsiteY10" fmla="*/ 147297 h 1859983"/>
                <a:gd name="connsiteX11" fmla="*/ 324470 w 836098"/>
                <a:gd name="connsiteY11" fmla="*/ 194468 h 1859983"/>
                <a:gd name="connsiteX12" fmla="*/ 320841 w 836098"/>
                <a:gd name="connsiteY12" fmla="*/ 212611 h 1859983"/>
                <a:gd name="connsiteX13" fmla="*/ 306327 w 836098"/>
                <a:gd name="connsiteY13" fmla="*/ 234383 h 1859983"/>
                <a:gd name="connsiteX14" fmla="*/ 302698 w 836098"/>
                <a:gd name="connsiteY14" fmla="*/ 245268 h 1859983"/>
                <a:gd name="connsiteX15" fmla="*/ 320841 w 836098"/>
                <a:gd name="connsiteY15" fmla="*/ 299697 h 1859983"/>
                <a:gd name="connsiteX16" fmla="*/ 324470 w 836098"/>
                <a:gd name="connsiteY16" fmla="*/ 310583 h 1859983"/>
                <a:gd name="connsiteX17" fmla="*/ 357127 w 836098"/>
                <a:gd name="connsiteY17" fmla="*/ 328725 h 1859983"/>
                <a:gd name="connsiteX18" fmla="*/ 368013 w 836098"/>
                <a:gd name="connsiteY18" fmla="*/ 335983 h 1859983"/>
                <a:gd name="connsiteX19" fmla="*/ 386156 w 836098"/>
                <a:gd name="connsiteY19" fmla="*/ 354125 h 1859983"/>
                <a:gd name="connsiteX20" fmla="*/ 397041 w 836098"/>
                <a:gd name="connsiteY20" fmla="*/ 357754 h 1859983"/>
                <a:gd name="connsiteX21" fmla="*/ 400670 w 836098"/>
                <a:gd name="connsiteY21" fmla="*/ 368640 h 1859983"/>
                <a:gd name="connsiteX22" fmla="*/ 422441 w 836098"/>
                <a:gd name="connsiteY22" fmla="*/ 383154 h 1859983"/>
                <a:gd name="connsiteX23" fmla="*/ 426070 w 836098"/>
                <a:gd name="connsiteY23" fmla="*/ 394040 h 1859983"/>
                <a:gd name="connsiteX24" fmla="*/ 444213 w 836098"/>
                <a:gd name="connsiteY24" fmla="*/ 412183 h 1859983"/>
                <a:gd name="connsiteX25" fmla="*/ 451470 w 836098"/>
                <a:gd name="connsiteY25" fmla="*/ 426697 h 1859983"/>
                <a:gd name="connsiteX26" fmla="*/ 485147 w 836098"/>
                <a:gd name="connsiteY26" fmla="*/ 427943 h 1859983"/>
                <a:gd name="connsiteX27" fmla="*/ 516784 w 836098"/>
                <a:gd name="connsiteY27" fmla="*/ 441211 h 1859983"/>
                <a:gd name="connsiteX28" fmla="*/ 538556 w 836098"/>
                <a:gd name="connsiteY28" fmla="*/ 455725 h 1859983"/>
                <a:gd name="connsiteX29" fmla="*/ 553070 w 836098"/>
                <a:gd name="connsiteY29" fmla="*/ 459354 h 1859983"/>
                <a:gd name="connsiteX30" fmla="*/ 583006 w 836098"/>
                <a:gd name="connsiteY30" fmla="*/ 455839 h 1859983"/>
                <a:gd name="connsiteX31" fmla="*/ 622013 w 836098"/>
                <a:gd name="connsiteY31" fmla="*/ 466611 h 1859983"/>
                <a:gd name="connsiteX32" fmla="*/ 636527 w 836098"/>
                <a:gd name="connsiteY32" fmla="*/ 510154 h 1859983"/>
                <a:gd name="connsiteX33" fmla="*/ 647413 w 836098"/>
                <a:gd name="connsiteY33" fmla="*/ 513783 h 1859983"/>
                <a:gd name="connsiteX34" fmla="*/ 658298 w 836098"/>
                <a:gd name="connsiteY34" fmla="*/ 535554 h 1859983"/>
                <a:gd name="connsiteX35" fmla="*/ 654670 w 836098"/>
                <a:gd name="connsiteY35" fmla="*/ 553697 h 1859983"/>
                <a:gd name="connsiteX36" fmla="*/ 647413 w 836098"/>
                <a:gd name="connsiteY36" fmla="*/ 564583 h 1859983"/>
                <a:gd name="connsiteX37" fmla="*/ 651041 w 836098"/>
                <a:gd name="connsiteY37" fmla="*/ 575468 h 1859983"/>
                <a:gd name="connsiteX38" fmla="*/ 661927 w 836098"/>
                <a:gd name="connsiteY38" fmla="*/ 582725 h 1859983"/>
                <a:gd name="connsiteX39" fmla="*/ 665556 w 836098"/>
                <a:gd name="connsiteY39" fmla="*/ 615383 h 1859983"/>
                <a:gd name="connsiteX40" fmla="*/ 680070 w 836098"/>
                <a:gd name="connsiteY40" fmla="*/ 619011 h 1859983"/>
                <a:gd name="connsiteX41" fmla="*/ 690956 w 836098"/>
                <a:gd name="connsiteY41" fmla="*/ 622640 h 1859983"/>
                <a:gd name="connsiteX42" fmla="*/ 690956 w 836098"/>
                <a:gd name="connsiteY42" fmla="*/ 655297 h 1859983"/>
                <a:gd name="connsiteX43" fmla="*/ 683698 w 836098"/>
                <a:gd name="connsiteY43" fmla="*/ 662554 h 1859983"/>
                <a:gd name="connsiteX44" fmla="*/ 680070 w 836098"/>
                <a:gd name="connsiteY44" fmla="*/ 673440 h 1859983"/>
                <a:gd name="connsiteX45" fmla="*/ 687327 w 836098"/>
                <a:gd name="connsiteY45" fmla="*/ 695211 h 1859983"/>
                <a:gd name="connsiteX46" fmla="*/ 683698 w 836098"/>
                <a:gd name="connsiteY46" fmla="*/ 742383 h 1859983"/>
                <a:gd name="connsiteX47" fmla="*/ 680070 w 836098"/>
                <a:gd name="connsiteY47" fmla="*/ 753268 h 1859983"/>
                <a:gd name="connsiteX48" fmla="*/ 672813 w 836098"/>
                <a:gd name="connsiteY48" fmla="*/ 796811 h 1859983"/>
                <a:gd name="connsiteX49" fmla="*/ 683698 w 836098"/>
                <a:gd name="connsiteY49" fmla="*/ 804068 h 1859983"/>
                <a:gd name="connsiteX50" fmla="*/ 701841 w 836098"/>
                <a:gd name="connsiteY50" fmla="*/ 807697 h 1859983"/>
                <a:gd name="connsiteX51" fmla="*/ 709098 w 836098"/>
                <a:gd name="connsiteY51" fmla="*/ 818583 h 1859983"/>
                <a:gd name="connsiteX52" fmla="*/ 719984 w 836098"/>
                <a:gd name="connsiteY52" fmla="*/ 843983 h 1859983"/>
                <a:gd name="connsiteX53" fmla="*/ 741756 w 836098"/>
                <a:gd name="connsiteY53" fmla="*/ 858497 h 1859983"/>
                <a:gd name="connsiteX54" fmla="*/ 778041 w 836098"/>
                <a:gd name="connsiteY54" fmla="*/ 858497 h 1859983"/>
                <a:gd name="connsiteX55" fmla="*/ 785298 w 836098"/>
                <a:gd name="connsiteY55" fmla="*/ 869383 h 1859983"/>
                <a:gd name="connsiteX56" fmla="*/ 807070 w 836098"/>
                <a:gd name="connsiteY56" fmla="*/ 873011 h 1859983"/>
                <a:gd name="connsiteX57" fmla="*/ 814327 w 836098"/>
                <a:gd name="connsiteY57" fmla="*/ 894783 h 1859983"/>
                <a:gd name="connsiteX58" fmla="*/ 836098 w 836098"/>
                <a:gd name="connsiteY58" fmla="*/ 902040 h 1859983"/>
                <a:gd name="connsiteX59" fmla="*/ 832470 w 836098"/>
                <a:gd name="connsiteY59" fmla="*/ 931068 h 1859983"/>
                <a:gd name="connsiteX60" fmla="*/ 803441 w 836098"/>
                <a:gd name="connsiteY60" fmla="*/ 941954 h 1859983"/>
                <a:gd name="connsiteX61" fmla="*/ 788927 w 836098"/>
                <a:gd name="connsiteY61" fmla="*/ 963725 h 1859983"/>
                <a:gd name="connsiteX62" fmla="*/ 781670 w 836098"/>
                <a:gd name="connsiteY62" fmla="*/ 970983 h 1859983"/>
                <a:gd name="connsiteX63" fmla="*/ 763527 w 836098"/>
                <a:gd name="connsiteY63" fmla="*/ 989125 h 1859983"/>
                <a:gd name="connsiteX64" fmla="*/ 756270 w 836098"/>
                <a:gd name="connsiteY64" fmla="*/ 1043554 h 1859983"/>
                <a:gd name="connsiteX65" fmla="*/ 759898 w 836098"/>
                <a:gd name="connsiteY65" fmla="*/ 1054440 h 1859983"/>
                <a:gd name="connsiteX66" fmla="*/ 774413 w 836098"/>
                <a:gd name="connsiteY66" fmla="*/ 1072583 h 1859983"/>
                <a:gd name="connsiteX67" fmla="*/ 781670 w 836098"/>
                <a:gd name="connsiteY67" fmla="*/ 1094354 h 1859983"/>
                <a:gd name="connsiteX68" fmla="*/ 785298 w 836098"/>
                <a:gd name="connsiteY68" fmla="*/ 1105240 h 1859983"/>
                <a:gd name="connsiteX69" fmla="*/ 774413 w 836098"/>
                <a:gd name="connsiteY69" fmla="*/ 1108868 h 1859983"/>
                <a:gd name="connsiteX70" fmla="*/ 767156 w 836098"/>
                <a:gd name="connsiteY70" fmla="*/ 1119754 h 1859983"/>
                <a:gd name="connsiteX71" fmla="*/ 759898 w 836098"/>
                <a:gd name="connsiteY71" fmla="*/ 1145154 h 1859983"/>
                <a:gd name="connsiteX72" fmla="*/ 752641 w 836098"/>
                <a:gd name="connsiteY72" fmla="*/ 1156040 h 1859983"/>
                <a:gd name="connsiteX73" fmla="*/ 741756 w 836098"/>
                <a:gd name="connsiteY73" fmla="*/ 1221354 h 1859983"/>
                <a:gd name="connsiteX74" fmla="*/ 723613 w 836098"/>
                <a:gd name="connsiteY74" fmla="*/ 1257640 h 1859983"/>
                <a:gd name="connsiteX75" fmla="*/ 683698 w 836098"/>
                <a:gd name="connsiteY75" fmla="*/ 1261268 h 1859983"/>
                <a:gd name="connsiteX76" fmla="*/ 665556 w 836098"/>
                <a:gd name="connsiteY76" fmla="*/ 1293925 h 1859983"/>
                <a:gd name="connsiteX77" fmla="*/ 658298 w 836098"/>
                <a:gd name="connsiteY77" fmla="*/ 1348354 h 1859983"/>
                <a:gd name="connsiteX78" fmla="*/ 651041 w 836098"/>
                <a:gd name="connsiteY78" fmla="*/ 1370125 h 1859983"/>
                <a:gd name="connsiteX79" fmla="*/ 643784 w 836098"/>
                <a:gd name="connsiteY79" fmla="*/ 1381011 h 1859983"/>
                <a:gd name="connsiteX80" fmla="*/ 636527 w 836098"/>
                <a:gd name="connsiteY80" fmla="*/ 1402783 h 1859983"/>
                <a:gd name="connsiteX81" fmla="*/ 632898 w 836098"/>
                <a:gd name="connsiteY81" fmla="*/ 1417297 h 1859983"/>
                <a:gd name="connsiteX82" fmla="*/ 614756 w 836098"/>
                <a:gd name="connsiteY82" fmla="*/ 1439068 h 1859983"/>
                <a:gd name="connsiteX83" fmla="*/ 596613 w 836098"/>
                <a:gd name="connsiteY83" fmla="*/ 1468097 h 1859983"/>
                <a:gd name="connsiteX84" fmla="*/ 589356 w 836098"/>
                <a:gd name="connsiteY84" fmla="*/ 1478983 h 1859983"/>
                <a:gd name="connsiteX85" fmla="*/ 582098 w 836098"/>
                <a:gd name="connsiteY85" fmla="*/ 1486240 h 1859983"/>
                <a:gd name="connsiteX86" fmla="*/ 578470 w 836098"/>
                <a:gd name="connsiteY86" fmla="*/ 1504383 h 1859983"/>
                <a:gd name="connsiteX87" fmla="*/ 574841 w 836098"/>
                <a:gd name="connsiteY87" fmla="*/ 1515268 h 1859983"/>
                <a:gd name="connsiteX88" fmla="*/ 571213 w 836098"/>
                <a:gd name="connsiteY88" fmla="*/ 1533411 h 1859983"/>
                <a:gd name="connsiteX89" fmla="*/ 556698 w 836098"/>
                <a:gd name="connsiteY89" fmla="*/ 1555183 h 1859983"/>
                <a:gd name="connsiteX90" fmla="*/ 556698 w 836098"/>
                <a:gd name="connsiteY90" fmla="*/ 1576954 h 1859983"/>
                <a:gd name="connsiteX91" fmla="*/ 567584 w 836098"/>
                <a:gd name="connsiteY91" fmla="*/ 1580583 h 1859983"/>
                <a:gd name="connsiteX92" fmla="*/ 567584 w 836098"/>
                <a:gd name="connsiteY92" fmla="*/ 1620497 h 1859983"/>
                <a:gd name="connsiteX93" fmla="*/ 563956 w 836098"/>
                <a:gd name="connsiteY93" fmla="*/ 1635011 h 1859983"/>
                <a:gd name="connsiteX94" fmla="*/ 556698 w 836098"/>
                <a:gd name="connsiteY94" fmla="*/ 1642268 h 1859983"/>
                <a:gd name="connsiteX95" fmla="*/ 542184 w 836098"/>
                <a:gd name="connsiteY95" fmla="*/ 1664040 h 1859983"/>
                <a:gd name="connsiteX96" fmla="*/ 538556 w 836098"/>
                <a:gd name="connsiteY96" fmla="*/ 1674925 h 1859983"/>
                <a:gd name="connsiteX97" fmla="*/ 516784 w 836098"/>
                <a:gd name="connsiteY97" fmla="*/ 1682183 h 1859983"/>
                <a:gd name="connsiteX98" fmla="*/ 484127 w 836098"/>
                <a:gd name="connsiteY98" fmla="*/ 1689440 h 1859983"/>
                <a:gd name="connsiteX99" fmla="*/ 455098 w 836098"/>
                <a:gd name="connsiteY99" fmla="*/ 1711211 h 1859983"/>
                <a:gd name="connsiteX100" fmla="*/ 429698 w 836098"/>
                <a:gd name="connsiteY100" fmla="*/ 1740240 h 1859983"/>
                <a:gd name="connsiteX101" fmla="*/ 397041 w 836098"/>
                <a:gd name="connsiteY101" fmla="*/ 1751125 h 1859983"/>
                <a:gd name="connsiteX102" fmla="*/ 386156 w 836098"/>
                <a:gd name="connsiteY102" fmla="*/ 1754754 h 1859983"/>
                <a:gd name="connsiteX103" fmla="*/ 357127 w 836098"/>
                <a:gd name="connsiteY103" fmla="*/ 1783783 h 1859983"/>
                <a:gd name="connsiteX104" fmla="*/ 346241 w 836098"/>
                <a:gd name="connsiteY104" fmla="*/ 1794668 h 1859983"/>
                <a:gd name="connsiteX105" fmla="*/ 320841 w 836098"/>
                <a:gd name="connsiteY105" fmla="*/ 1823697 h 1859983"/>
                <a:gd name="connsiteX106" fmla="*/ 317213 w 836098"/>
                <a:gd name="connsiteY106" fmla="*/ 1834583 h 1859983"/>
                <a:gd name="connsiteX107" fmla="*/ 309956 w 836098"/>
                <a:gd name="connsiteY107" fmla="*/ 1845468 h 1859983"/>
                <a:gd name="connsiteX108" fmla="*/ 306327 w 836098"/>
                <a:gd name="connsiteY108" fmla="*/ 1859983 h 1859983"/>
                <a:gd name="connsiteX109" fmla="*/ 299070 w 836098"/>
                <a:gd name="connsiteY109" fmla="*/ 1852725 h 1859983"/>
                <a:gd name="connsiteX110" fmla="*/ 291813 w 836098"/>
                <a:gd name="connsiteY110" fmla="*/ 1830954 h 1859983"/>
                <a:gd name="connsiteX111" fmla="*/ 277298 w 836098"/>
                <a:gd name="connsiteY111" fmla="*/ 1812811 h 1859983"/>
                <a:gd name="connsiteX112" fmla="*/ 273670 w 836098"/>
                <a:gd name="connsiteY112" fmla="*/ 1801925 h 1859983"/>
                <a:gd name="connsiteX113" fmla="*/ 262784 w 836098"/>
                <a:gd name="connsiteY113" fmla="*/ 1780154 h 1859983"/>
                <a:gd name="connsiteX114" fmla="*/ 259156 w 836098"/>
                <a:gd name="connsiteY114" fmla="*/ 1747497 h 1859983"/>
                <a:gd name="connsiteX115" fmla="*/ 241013 w 836098"/>
                <a:gd name="connsiteY115" fmla="*/ 1653154 h 1859983"/>
                <a:gd name="connsiteX116" fmla="*/ 230127 w 836098"/>
                <a:gd name="connsiteY116" fmla="*/ 1645897 h 1859983"/>
                <a:gd name="connsiteX117" fmla="*/ 211984 w 836098"/>
                <a:gd name="connsiteY117" fmla="*/ 1627754 h 1859983"/>
                <a:gd name="connsiteX118" fmla="*/ 193841 w 836098"/>
                <a:gd name="connsiteY118" fmla="*/ 1609611 h 1859983"/>
                <a:gd name="connsiteX119" fmla="*/ 190213 w 836098"/>
                <a:gd name="connsiteY119" fmla="*/ 1598725 h 1859983"/>
                <a:gd name="connsiteX120" fmla="*/ 179327 w 836098"/>
                <a:gd name="connsiteY120" fmla="*/ 1591468 h 1859983"/>
                <a:gd name="connsiteX121" fmla="*/ 192934 w 836098"/>
                <a:gd name="connsiteY121" fmla="*/ 1570944 h 1859983"/>
                <a:gd name="connsiteX122" fmla="*/ 214591 w 836098"/>
                <a:gd name="connsiteY122" fmla="*/ 1556316 h 1859983"/>
                <a:gd name="connsiteX123" fmla="*/ 226612 w 836098"/>
                <a:gd name="connsiteY123" fmla="*/ 1539534 h 1859983"/>
                <a:gd name="connsiteX124" fmla="*/ 243621 w 836098"/>
                <a:gd name="connsiteY124" fmla="*/ 1532277 h 1859983"/>
                <a:gd name="connsiteX125" fmla="*/ 273670 w 836098"/>
                <a:gd name="connsiteY125" fmla="*/ 1522525 h 1859983"/>
                <a:gd name="connsiteX126" fmla="*/ 277298 w 836098"/>
                <a:gd name="connsiteY126" fmla="*/ 1511640 h 1859983"/>
                <a:gd name="connsiteX127" fmla="*/ 273670 w 836098"/>
                <a:gd name="connsiteY127" fmla="*/ 1493497 h 1859983"/>
                <a:gd name="connsiteX128" fmla="*/ 241013 w 836098"/>
                <a:gd name="connsiteY128" fmla="*/ 1489868 h 1859983"/>
                <a:gd name="connsiteX129" fmla="*/ 219241 w 836098"/>
                <a:gd name="connsiteY129" fmla="*/ 1486240 h 1859983"/>
                <a:gd name="connsiteX130" fmla="*/ 211984 w 836098"/>
                <a:gd name="connsiteY130" fmla="*/ 1475354 h 1859983"/>
                <a:gd name="connsiteX131" fmla="*/ 201098 w 836098"/>
                <a:gd name="connsiteY131" fmla="*/ 1468097 h 1859983"/>
                <a:gd name="connsiteX132" fmla="*/ 185451 w 836098"/>
                <a:gd name="connsiteY132" fmla="*/ 1453468 h 1859983"/>
                <a:gd name="connsiteX133" fmla="*/ 179327 w 836098"/>
                <a:gd name="connsiteY133" fmla="*/ 1442697 h 1859983"/>
                <a:gd name="connsiteX134" fmla="*/ 164813 w 836098"/>
                <a:gd name="connsiteY134" fmla="*/ 1424554 h 1859983"/>
                <a:gd name="connsiteX135" fmla="*/ 157556 w 836098"/>
                <a:gd name="connsiteY135" fmla="*/ 1413668 h 1859983"/>
                <a:gd name="connsiteX136" fmla="*/ 143041 w 836098"/>
                <a:gd name="connsiteY136" fmla="*/ 1395525 h 1859983"/>
                <a:gd name="connsiteX137" fmla="*/ 137032 w 836098"/>
                <a:gd name="connsiteY137" fmla="*/ 1391783 h 1859983"/>
                <a:gd name="connsiteX138" fmla="*/ 132156 w 836098"/>
                <a:gd name="connsiteY138" fmla="*/ 1373754 h 1859983"/>
                <a:gd name="connsiteX139" fmla="*/ 117641 w 836098"/>
                <a:gd name="connsiteY139" fmla="*/ 1344725 h 1859983"/>
                <a:gd name="connsiteX140" fmla="*/ 106756 w 836098"/>
                <a:gd name="connsiteY140" fmla="*/ 1337468 h 1859983"/>
                <a:gd name="connsiteX141" fmla="*/ 99498 w 836098"/>
                <a:gd name="connsiteY141" fmla="*/ 1315697 h 1859983"/>
                <a:gd name="connsiteX142" fmla="*/ 92241 w 836098"/>
                <a:gd name="connsiteY142" fmla="*/ 1290297 h 1859983"/>
                <a:gd name="connsiteX143" fmla="*/ 84984 w 836098"/>
                <a:gd name="connsiteY143" fmla="*/ 1232240 h 1859983"/>
                <a:gd name="connsiteX144" fmla="*/ 81356 w 836098"/>
                <a:gd name="connsiteY144" fmla="*/ 1210468 h 1859983"/>
                <a:gd name="connsiteX145" fmla="*/ 74098 w 836098"/>
                <a:gd name="connsiteY145" fmla="*/ 1159668 h 1859983"/>
                <a:gd name="connsiteX146" fmla="*/ 66841 w 836098"/>
                <a:gd name="connsiteY146" fmla="*/ 1148783 h 1859983"/>
                <a:gd name="connsiteX147" fmla="*/ 52440 w 836098"/>
                <a:gd name="connsiteY147" fmla="*/ 1134155 h 1859983"/>
                <a:gd name="connsiteX148" fmla="*/ 55956 w 836098"/>
                <a:gd name="connsiteY148" fmla="*/ 1116125 h 1859983"/>
                <a:gd name="connsiteX149" fmla="*/ 48698 w 836098"/>
                <a:gd name="connsiteY149" fmla="*/ 1065325 h 1859983"/>
                <a:gd name="connsiteX150" fmla="*/ 45070 w 836098"/>
                <a:gd name="connsiteY150" fmla="*/ 1050811 h 1859983"/>
                <a:gd name="connsiteX151" fmla="*/ 37813 w 836098"/>
                <a:gd name="connsiteY151" fmla="*/ 1029040 h 1859983"/>
                <a:gd name="connsiteX152" fmla="*/ 34184 w 836098"/>
                <a:gd name="connsiteY152" fmla="*/ 1014525 h 1859983"/>
                <a:gd name="connsiteX153" fmla="*/ 26927 w 836098"/>
                <a:gd name="connsiteY153" fmla="*/ 989125 h 1859983"/>
                <a:gd name="connsiteX154" fmla="*/ 19670 w 836098"/>
                <a:gd name="connsiteY154" fmla="*/ 949211 h 1859983"/>
                <a:gd name="connsiteX155" fmla="*/ 16041 w 836098"/>
                <a:gd name="connsiteY155" fmla="*/ 934697 h 1859983"/>
                <a:gd name="connsiteX156" fmla="*/ 23298 w 836098"/>
                <a:gd name="connsiteY156" fmla="*/ 905668 h 1859983"/>
                <a:gd name="connsiteX157" fmla="*/ 25794 w 836098"/>
                <a:gd name="connsiteY157" fmla="*/ 888886 h 1859983"/>
                <a:gd name="connsiteX158" fmla="*/ 45070 w 836098"/>
                <a:gd name="connsiteY158" fmla="*/ 876640 h 1859983"/>
                <a:gd name="connsiteX159" fmla="*/ 52327 w 836098"/>
                <a:gd name="connsiteY159" fmla="*/ 865754 h 1859983"/>
                <a:gd name="connsiteX160" fmla="*/ 63213 w 836098"/>
                <a:gd name="connsiteY160" fmla="*/ 852600 h 1859983"/>
                <a:gd name="connsiteX161" fmla="*/ 81356 w 836098"/>
                <a:gd name="connsiteY161" fmla="*/ 843983 h 1859983"/>
                <a:gd name="connsiteX162" fmla="*/ 81469 w 836098"/>
                <a:gd name="connsiteY162" fmla="*/ 839106 h 1859983"/>
                <a:gd name="connsiteX163" fmla="*/ 95870 w 836098"/>
                <a:gd name="connsiteY163" fmla="*/ 825840 h 1859983"/>
                <a:gd name="connsiteX164" fmla="*/ 104375 w 836098"/>
                <a:gd name="connsiteY164" fmla="*/ 815067 h 1859983"/>
                <a:gd name="connsiteX165" fmla="*/ 117641 w 836098"/>
                <a:gd name="connsiteY165" fmla="*/ 807810 h 1859983"/>
                <a:gd name="connsiteX166" fmla="*/ 139413 w 836098"/>
                <a:gd name="connsiteY166" fmla="*/ 807697 h 1859983"/>
                <a:gd name="connsiteX167" fmla="*/ 150298 w 836098"/>
                <a:gd name="connsiteY167" fmla="*/ 804068 h 1859983"/>
                <a:gd name="connsiteX168" fmla="*/ 146670 w 836098"/>
                <a:gd name="connsiteY168" fmla="*/ 785925 h 1859983"/>
                <a:gd name="connsiteX169" fmla="*/ 124898 w 836098"/>
                <a:gd name="connsiteY169" fmla="*/ 771411 h 1859983"/>
                <a:gd name="connsiteX170" fmla="*/ 121270 w 836098"/>
                <a:gd name="connsiteY170" fmla="*/ 760525 h 1859983"/>
                <a:gd name="connsiteX171" fmla="*/ 110384 w 836098"/>
                <a:gd name="connsiteY171" fmla="*/ 756897 h 1859983"/>
                <a:gd name="connsiteX172" fmla="*/ 99498 w 836098"/>
                <a:gd name="connsiteY172" fmla="*/ 749640 h 1859983"/>
                <a:gd name="connsiteX173" fmla="*/ 92241 w 836098"/>
                <a:gd name="connsiteY173" fmla="*/ 738754 h 1859983"/>
                <a:gd name="connsiteX174" fmla="*/ 92241 w 836098"/>
                <a:gd name="connsiteY174" fmla="*/ 701108 h 1859983"/>
                <a:gd name="connsiteX175" fmla="*/ 99498 w 836098"/>
                <a:gd name="connsiteY175" fmla="*/ 684325 h 1859983"/>
                <a:gd name="connsiteX176" fmla="*/ 106983 w 836098"/>
                <a:gd name="connsiteY176" fmla="*/ 674687 h 1859983"/>
                <a:gd name="connsiteX177" fmla="*/ 128527 w 836098"/>
                <a:gd name="connsiteY177" fmla="*/ 655297 h 1859983"/>
                <a:gd name="connsiteX178" fmla="*/ 135784 w 836098"/>
                <a:gd name="connsiteY178" fmla="*/ 644411 h 1859983"/>
                <a:gd name="connsiteX179" fmla="*/ 139413 w 836098"/>
                <a:gd name="connsiteY179" fmla="*/ 633525 h 1859983"/>
                <a:gd name="connsiteX180" fmla="*/ 157556 w 836098"/>
                <a:gd name="connsiteY180" fmla="*/ 615383 h 1859983"/>
                <a:gd name="connsiteX181" fmla="*/ 164813 w 836098"/>
                <a:gd name="connsiteY181" fmla="*/ 608125 h 1859983"/>
                <a:gd name="connsiteX182" fmla="*/ 161184 w 836098"/>
                <a:gd name="connsiteY182" fmla="*/ 597240 h 1859983"/>
                <a:gd name="connsiteX183" fmla="*/ 153927 w 836098"/>
                <a:gd name="connsiteY183" fmla="*/ 586354 h 1859983"/>
                <a:gd name="connsiteX184" fmla="*/ 157556 w 836098"/>
                <a:gd name="connsiteY184" fmla="*/ 557325 h 1859983"/>
                <a:gd name="connsiteX185" fmla="*/ 172070 w 836098"/>
                <a:gd name="connsiteY185" fmla="*/ 535554 h 1859983"/>
                <a:gd name="connsiteX186" fmla="*/ 161184 w 836098"/>
                <a:gd name="connsiteY186" fmla="*/ 510154 h 1859983"/>
                <a:gd name="connsiteX187" fmla="*/ 150298 w 836098"/>
                <a:gd name="connsiteY187" fmla="*/ 506525 h 1859983"/>
                <a:gd name="connsiteX188" fmla="*/ 139413 w 836098"/>
                <a:gd name="connsiteY188" fmla="*/ 484754 h 1859983"/>
                <a:gd name="connsiteX189" fmla="*/ 128527 w 836098"/>
                <a:gd name="connsiteY189" fmla="*/ 441211 h 1859983"/>
                <a:gd name="connsiteX190" fmla="*/ 124898 w 836098"/>
                <a:gd name="connsiteY190" fmla="*/ 423068 h 1859983"/>
                <a:gd name="connsiteX191" fmla="*/ 117641 w 836098"/>
                <a:gd name="connsiteY191" fmla="*/ 401297 h 1859983"/>
                <a:gd name="connsiteX192" fmla="*/ 106756 w 836098"/>
                <a:gd name="connsiteY192" fmla="*/ 379525 h 1859983"/>
                <a:gd name="connsiteX193" fmla="*/ 99498 w 836098"/>
                <a:gd name="connsiteY193" fmla="*/ 372268 h 1859983"/>
                <a:gd name="connsiteX194" fmla="*/ 66841 w 836098"/>
                <a:gd name="connsiteY194" fmla="*/ 361383 h 1859983"/>
                <a:gd name="connsiteX195" fmla="*/ 45070 w 836098"/>
                <a:gd name="connsiteY195" fmla="*/ 354125 h 1859983"/>
                <a:gd name="connsiteX196" fmla="*/ 26927 w 836098"/>
                <a:gd name="connsiteY196" fmla="*/ 350497 h 1859983"/>
                <a:gd name="connsiteX197" fmla="*/ 5156 w 836098"/>
                <a:gd name="connsiteY197" fmla="*/ 343240 h 1859983"/>
                <a:gd name="connsiteX198" fmla="*/ 1641 w 836098"/>
                <a:gd name="connsiteY198" fmla="*/ 311943 h 1859983"/>
                <a:gd name="connsiteX199" fmla="*/ 26927 w 836098"/>
                <a:gd name="connsiteY199" fmla="*/ 308315 h 1859983"/>
                <a:gd name="connsiteX200" fmla="*/ 48698 w 836098"/>
                <a:gd name="connsiteY200" fmla="*/ 310583 h 1859983"/>
                <a:gd name="connsiteX201" fmla="*/ 59584 w 836098"/>
                <a:gd name="connsiteY201" fmla="*/ 306954 h 1859983"/>
                <a:gd name="connsiteX202" fmla="*/ 70470 w 836098"/>
                <a:gd name="connsiteY202" fmla="*/ 303325 h 1859983"/>
                <a:gd name="connsiteX203" fmla="*/ 77727 w 836098"/>
                <a:gd name="connsiteY203" fmla="*/ 292440 h 1859983"/>
                <a:gd name="connsiteX204" fmla="*/ 81356 w 836098"/>
                <a:gd name="connsiteY204" fmla="*/ 281554 h 1859983"/>
                <a:gd name="connsiteX205" fmla="*/ 82716 w 836098"/>
                <a:gd name="connsiteY205" fmla="*/ 264772 h 1859983"/>
                <a:gd name="connsiteX206" fmla="*/ 89973 w 836098"/>
                <a:gd name="connsiteY206" fmla="*/ 256268 h 1859983"/>
                <a:gd name="connsiteX207" fmla="*/ 106756 w 836098"/>
                <a:gd name="connsiteY207" fmla="*/ 256154 h 1859983"/>
                <a:gd name="connsiteX208" fmla="*/ 114013 w 836098"/>
                <a:gd name="connsiteY208" fmla="*/ 234383 h 1859983"/>
                <a:gd name="connsiteX209" fmla="*/ 121270 w 836098"/>
                <a:gd name="connsiteY209" fmla="*/ 212611 h 1859983"/>
                <a:gd name="connsiteX210" fmla="*/ 124898 w 836098"/>
                <a:gd name="connsiteY210" fmla="*/ 201725 h 1859983"/>
                <a:gd name="connsiteX211" fmla="*/ 129775 w 836098"/>
                <a:gd name="connsiteY211" fmla="*/ 187324 h 1859983"/>
                <a:gd name="connsiteX212" fmla="*/ 142021 w 836098"/>
                <a:gd name="connsiteY212" fmla="*/ 168387 h 1859983"/>
                <a:gd name="connsiteX213" fmla="*/ 160051 w 836098"/>
                <a:gd name="connsiteY213" fmla="*/ 169635 h 1859983"/>
                <a:gd name="connsiteX214" fmla="*/ 175698 w 836098"/>
                <a:gd name="connsiteY214" fmla="*/ 183583 h 1859983"/>
                <a:gd name="connsiteX215" fmla="*/ 192707 w 836098"/>
                <a:gd name="connsiteY215" fmla="*/ 169181 h 1859983"/>
                <a:gd name="connsiteX216" fmla="*/ 199964 w 836098"/>
                <a:gd name="connsiteY216" fmla="*/ 158296 h 1859983"/>
                <a:gd name="connsiteX217" fmla="*/ 211984 w 836098"/>
                <a:gd name="connsiteY217" fmla="*/ 143668 h 1859983"/>
                <a:gd name="connsiteX218" fmla="*/ 208356 w 836098"/>
                <a:gd name="connsiteY218" fmla="*/ 118268 h 1859983"/>
                <a:gd name="connsiteX219" fmla="*/ 201098 w 836098"/>
                <a:gd name="connsiteY219" fmla="*/ 96497 h 1859983"/>
                <a:gd name="connsiteX220" fmla="*/ 193841 w 836098"/>
                <a:gd name="connsiteY220" fmla="*/ 74725 h 1859983"/>
                <a:gd name="connsiteX221" fmla="*/ 190213 w 836098"/>
                <a:gd name="connsiteY221" fmla="*/ 63840 h 1859983"/>
                <a:gd name="connsiteX222" fmla="*/ 175698 w 836098"/>
                <a:gd name="connsiteY222" fmla="*/ 42068 h 1859983"/>
                <a:gd name="connsiteX223" fmla="*/ 169802 w 836098"/>
                <a:gd name="connsiteY223" fmla="*/ 12018 h 1859983"/>
                <a:gd name="connsiteX224" fmla="*/ 201098 w 836098"/>
                <a:gd name="connsiteY224" fmla="*/ 0 h 1859983"/>
                <a:gd name="connsiteX225" fmla="*/ 259156 w 836098"/>
                <a:gd name="connsiteY225" fmla="*/ 27554 h 1859983"/>
                <a:gd name="connsiteX226" fmla="*/ 243620 w 836098"/>
                <a:gd name="connsiteY226" fmla="*/ 3629 h 1859983"/>
                <a:gd name="connsiteX0" fmla="*/ 243620 w 836098"/>
                <a:gd name="connsiteY0" fmla="*/ 3629 h 1859983"/>
                <a:gd name="connsiteX1" fmla="*/ 277298 w 836098"/>
                <a:gd name="connsiteY1" fmla="*/ 23925 h 1859983"/>
                <a:gd name="connsiteX2" fmla="*/ 302698 w 836098"/>
                <a:gd name="connsiteY2" fmla="*/ 27554 h 1859983"/>
                <a:gd name="connsiteX3" fmla="*/ 299070 w 836098"/>
                <a:gd name="connsiteY3" fmla="*/ 38440 h 1859983"/>
                <a:gd name="connsiteX4" fmla="*/ 291813 w 836098"/>
                <a:gd name="connsiteY4" fmla="*/ 49325 h 1859983"/>
                <a:gd name="connsiteX5" fmla="*/ 295441 w 836098"/>
                <a:gd name="connsiteY5" fmla="*/ 63840 h 1859983"/>
                <a:gd name="connsiteX6" fmla="*/ 306327 w 836098"/>
                <a:gd name="connsiteY6" fmla="*/ 67468 h 1859983"/>
                <a:gd name="connsiteX7" fmla="*/ 309956 w 836098"/>
                <a:gd name="connsiteY7" fmla="*/ 96497 h 1859983"/>
                <a:gd name="connsiteX8" fmla="*/ 313584 w 836098"/>
                <a:gd name="connsiteY8" fmla="*/ 107383 h 1859983"/>
                <a:gd name="connsiteX9" fmla="*/ 309956 w 836098"/>
                <a:gd name="connsiteY9" fmla="*/ 118268 h 1859983"/>
                <a:gd name="connsiteX10" fmla="*/ 317213 w 836098"/>
                <a:gd name="connsiteY10" fmla="*/ 147297 h 1859983"/>
                <a:gd name="connsiteX11" fmla="*/ 324470 w 836098"/>
                <a:gd name="connsiteY11" fmla="*/ 194468 h 1859983"/>
                <a:gd name="connsiteX12" fmla="*/ 320841 w 836098"/>
                <a:gd name="connsiteY12" fmla="*/ 212611 h 1859983"/>
                <a:gd name="connsiteX13" fmla="*/ 306327 w 836098"/>
                <a:gd name="connsiteY13" fmla="*/ 234383 h 1859983"/>
                <a:gd name="connsiteX14" fmla="*/ 302698 w 836098"/>
                <a:gd name="connsiteY14" fmla="*/ 245268 h 1859983"/>
                <a:gd name="connsiteX15" fmla="*/ 320841 w 836098"/>
                <a:gd name="connsiteY15" fmla="*/ 299697 h 1859983"/>
                <a:gd name="connsiteX16" fmla="*/ 324470 w 836098"/>
                <a:gd name="connsiteY16" fmla="*/ 310583 h 1859983"/>
                <a:gd name="connsiteX17" fmla="*/ 357127 w 836098"/>
                <a:gd name="connsiteY17" fmla="*/ 328725 h 1859983"/>
                <a:gd name="connsiteX18" fmla="*/ 368013 w 836098"/>
                <a:gd name="connsiteY18" fmla="*/ 335983 h 1859983"/>
                <a:gd name="connsiteX19" fmla="*/ 386156 w 836098"/>
                <a:gd name="connsiteY19" fmla="*/ 354125 h 1859983"/>
                <a:gd name="connsiteX20" fmla="*/ 397041 w 836098"/>
                <a:gd name="connsiteY20" fmla="*/ 357754 h 1859983"/>
                <a:gd name="connsiteX21" fmla="*/ 400670 w 836098"/>
                <a:gd name="connsiteY21" fmla="*/ 368640 h 1859983"/>
                <a:gd name="connsiteX22" fmla="*/ 422441 w 836098"/>
                <a:gd name="connsiteY22" fmla="*/ 383154 h 1859983"/>
                <a:gd name="connsiteX23" fmla="*/ 426070 w 836098"/>
                <a:gd name="connsiteY23" fmla="*/ 394040 h 1859983"/>
                <a:gd name="connsiteX24" fmla="*/ 444213 w 836098"/>
                <a:gd name="connsiteY24" fmla="*/ 412183 h 1859983"/>
                <a:gd name="connsiteX25" fmla="*/ 451470 w 836098"/>
                <a:gd name="connsiteY25" fmla="*/ 426697 h 1859983"/>
                <a:gd name="connsiteX26" fmla="*/ 485147 w 836098"/>
                <a:gd name="connsiteY26" fmla="*/ 427943 h 1859983"/>
                <a:gd name="connsiteX27" fmla="*/ 516784 w 836098"/>
                <a:gd name="connsiteY27" fmla="*/ 441211 h 1859983"/>
                <a:gd name="connsiteX28" fmla="*/ 538556 w 836098"/>
                <a:gd name="connsiteY28" fmla="*/ 455725 h 1859983"/>
                <a:gd name="connsiteX29" fmla="*/ 553070 w 836098"/>
                <a:gd name="connsiteY29" fmla="*/ 459354 h 1859983"/>
                <a:gd name="connsiteX30" fmla="*/ 583006 w 836098"/>
                <a:gd name="connsiteY30" fmla="*/ 455839 h 1859983"/>
                <a:gd name="connsiteX31" fmla="*/ 622013 w 836098"/>
                <a:gd name="connsiteY31" fmla="*/ 466611 h 1859983"/>
                <a:gd name="connsiteX32" fmla="*/ 636527 w 836098"/>
                <a:gd name="connsiteY32" fmla="*/ 510154 h 1859983"/>
                <a:gd name="connsiteX33" fmla="*/ 647413 w 836098"/>
                <a:gd name="connsiteY33" fmla="*/ 513783 h 1859983"/>
                <a:gd name="connsiteX34" fmla="*/ 658298 w 836098"/>
                <a:gd name="connsiteY34" fmla="*/ 535554 h 1859983"/>
                <a:gd name="connsiteX35" fmla="*/ 654670 w 836098"/>
                <a:gd name="connsiteY35" fmla="*/ 553697 h 1859983"/>
                <a:gd name="connsiteX36" fmla="*/ 647413 w 836098"/>
                <a:gd name="connsiteY36" fmla="*/ 564583 h 1859983"/>
                <a:gd name="connsiteX37" fmla="*/ 651041 w 836098"/>
                <a:gd name="connsiteY37" fmla="*/ 575468 h 1859983"/>
                <a:gd name="connsiteX38" fmla="*/ 661927 w 836098"/>
                <a:gd name="connsiteY38" fmla="*/ 582725 h 1859983"/>
                <a:gd name="connsiteX39" fmla="*/ 665556 w 836098"/>
                <a:gd name="connsiteY39" fmla="*/ 615383 h 1859983"/>
                <a:gd name="connsiteX40" fmla="*/ 680070 w 836098"/>
                <a:gd name="connsiteY40" fmla="*/ 619011 h 1859983"/>
                <a:gd name="connsiteX41" fmla="*/ 690956 w 836098"/>
                <a:gd name="connsiteY41" fmla="*/ 622640 h 1859983"/>
                <a:gd name="connsiteX42" fmla="*/ 690956 w 836098"/>
                <a:gd name="connsiteY42" fmla="*/ 655297 h 1859983"/>
                <a:gd name="connsiteX43" fmla="*/ 683698 w 836098"/>
                <a:gd name="connsiteY43" fmla="*/ 662554 h 1859983"/>
                <a:gd name="connsiteX44" fmla="*/ 680070 w 836098"/>
                <a:gd name="connsiteY44" fmla="*/ 673440 h 1859983"/>
                <a:gd name="connsiteX45" fmla="*/ 687327 w 836098"/>
                <a:gd name="connsiteY45" fmla="*/ 695211 h 1859983"/>
                <a:gd name="connsiteX46" fmla="*/ 683698 w 836098"/>
                <a:gd name="connsiteY46" fmla="*/ 742383 h 1859983"/>
                <a:gd name="connsiteX47" fmla="*/ 680070 w 836098"/>
                <a:gd name="connsiteY47" fmla="*/ 753268 h 1859983"/>
                <a:gd name="connsiteX48" fmla="*/ 672813 w 836098"/>
                <a:gd name="connsiteY48" fmla="*/ 796811 h 1859983"/>
                <a:gd name="connsiteX49" fmla="*/ 683698 w 836098"/>
                <a:gd name="connsiteY49" fmla="*/ 804068 h 1859983"/>
                <a:gd name="connsiteX50" fmla="*/ 701841 w 836098"/>
                <a:gd name="connsiteY50" fmla="*/ 807697 h 1859983"/>
                <a:gd name="connsiteX51" fmla="*/ 709098 w 836098"/>
                <a:gd name="connsiteY51" fmla="*/ 818583 h 1859983"/>
                <a:gd name="connsiteX52" fmla="*/ 719984 w 836098"/>
                <a:gd name="connsiteY52" fmla="*/ 843983 h 1859983"/>
                <a:gd name="connsiteX53" fmla="*/ 741756 w 836098"/>
                <a:gd name="connsiteY53" fmla="*/ 858497 h 1859983"/>
                <a:gd name="connsiteX54" fmla="*/ 778041 w 836098"/>
                <a:gd name="connsiteY54" fmla="*/ 858497 h 1859983"/>
                <a:gd name="connsiteX55" fmla="*/ 785298 w 836098"/>
                <a:gd name="connsiteY55" fmla="*/ 869383 h 1859983"/>
                <a:gd name="connsiteX56" fmla="*/ 807070 w 836098"/>
                <a:gd name="connsiteY56" fmla="*/ 873011 h 1859983"/>
                <a:gd name="connsiteX57" fmla="*/ 814327 w 836098"/>
                <a:gd name="connsiteY57" fmla="*/ 894783 h 1859983"/>
                <a:gd name="connsiteX58" fmla="*/ 836098 w 836098"/>
                <a:gd name="connsiteY58" fmla="*/ 902040 h 1859983"/>
                <a:gd name="connsiteX59" fmla="*/ 832470 w 836098"/>
                <a:gd name="connsiteY59" fmla="*/ 931068 h 1859983"/>
                <a:gd name="connsiteX60" fmla="*/ 803441 w 836098"/>
                <a:gd name="connsiteY60" fmla="*/ 941954 h 1859983"/>
                <a:gd name="connsiteX61" fmla="*/ 788927 w 836098"/>
                <a:gd name="connsiteY61" fmla="*/ 963725 h 1859983"/>
                <a:gd name="connsiteX62" fmla="*/ 781670 w 836098"/>
                <a:gd name="connsiteY62" fmla="*/ 970983 h 1859983"/>
                <a:gd name="connsiteX63" fmla="*/ 763527 w 836098"/>
                <a:gd name="connsiteY63" fmla="*/ 989125 h 1859983"/>
                <a:gd name="connsiteX64" fmla="*/ 756270 w 836098"/>
                <a:gd name="connsiteY64" fmla="*/ 1043554 h 1859983"/>
                <a:gd name="connsiteX65" fmla="*/ 759898 w 836098"/>
                <a:gd name="connsiteY65" fmla="*/ 1054440 h 1859983"/>
                <a:gd name="connsiteX66" fmla="*/ 774413 w 836098"/>
                <a:gd name="connsiteY66" fmla="*/ 1072583 h 1859983"/>
                <a:gd name="connsiteX67" fmla="*/ 781670 w 836098"/>
                <a:gd name="connsiteY67" fmla="*/ 1094354 h 1859983"/>
                <a:gd name="connsiteX68" fmla="*/ 785298 w 836098"/>
                <a:gd name="connsiteY68" fmla="*/ 1105240 h 1859983"/>
                <a:gd name="connsiteX69" fmla="*/ 774413 w 836098"/>
                <a:gd name="connsiteY69" fmla="*/ 1108868 h 1859983"/>
                <a:gd name="connsiteX70" fmla="*/ 767156 w 836098"/>
                <a:gd name="connsiteY70" fmla="*/ 1119754 h 1859983"/>
                <a:gd name="connsiteX71" fmla="*/ 759898 w 836098"/>
                <a:gd name="connsiteY71" fmla="*/ 1145154 h 1859983"/>
                <a:gd name="connsiteX72" fmla="*/ 752641 w 836098"/>
                <a:gd name="connsiteY72" fmla="*/ 1156040 h 1859983"/>
                <a:gd name="connsiteX73" fmla="*/ 751281 w 836098"/>
                <a:gd name="connsiteY73" fmla="*/ 1209448 h 1859983"/>
                <a:gd name="connsiteX74" fmla="*/ 723613 w 836098"/>
                <a:gd name="connsiteY74" fmla="*/ 1257640 h 1859983"/>
                <a:gd name="connsiteX75" fmla="*/ 683698 w 836098"/>
                <a:gd name="connsiteY75" fmla="*/ 1261268 h 1859983"/>
                <a:gd name="connsiteX76" fmla="*/ 665556 w 836098"/>
                <a:gd name="connsiteY76" fmla="*/ 1293925 h 1859983"/>
                <a:gd name="connsiteX77" fmla="*/ 658298 w 836098"/>
                <a:gd name="connsiteY77" fmla="*/ 1348354 h 1859983"/>
                <a:gd name="connsiteX78" fmla="*/ 651041 w 836098"/>
                <a:gd name="connsiteY78" fmla="*/ 1370125 h 1859983"/>
                <a:gd name="connsiteX79" fmla="*/ 643784 w 836098"/>
                <a:gd name="connsiteY79" fmla="*/ 1381011 h 1859983"/>
                <a:gd name="connsiteX80" fmla="*/ 636527 w 836098"/>
                <a:gd name="connsiteY80" fmla="*/ 1402783 h 1859983"/>
                <a:gd name="connsiteX81" fmla="*/ 632898 w 836098"/>
                <a:gd name="connsiteY81" fmla="*/ 1417297 h 1859983"/>
                <a:gd name="connsiteX82" fmla="*/ 614756 w 836098"/>
                <a:gd name="connsiteY82" fmla="*/ 1439068 h 1859983"/>
                <a:gd name="connsiteX83" fmla="*/ 596613 w 836098"/>
                <a:gd name="connsiteY83" fmla="*/ 1468097 h 1859983"/>
                <a:gd name="connsiteX84" fmla="*/ 589356 w 836098"/>
                <a:gd name="connsiteY84" fmla="*/ 1478983 h 1859983"/>
                <a:gd name="connsiteX85" fmla="*/ 582098 w 836098"/>
                <a:gd name="connsiteY85" fmla="*/ 1486240 h 1859983"/>
                <a:gd name="connsiteX86" fmla="*/ 578470 w 836098"/>
                <a:gd name="connsiteY86" fmla="*/ 1504383 h 1859983"/>
                <a:gd name="connsiteX87" fmla="*/ 574841 w 836098"/>
                <a:gd name="connsiteY87" fmla="*/ 1515268 h 1859983"/>
                <a:gd name="connsiteX88" fmla="*/ 571213 w 836098"/>
                <a:gd name="connsiteY88" fmla="*/ 1533411 h 1859983"/>
                <a:gd name="connsiteX89" fmla="*/ 556698 w 836098"/>
                <a:gd name="connsiteY89" fmla="*/ 1555183 h 1859983"/>
                <a:gd name="connsiteX90" fmla="*/ 556698 w 836098"/>
                <a:gd name="connsiteY90" fmla="*/ 1576954 h 1859983"/>
                <a:gd name="connsiteX91" fmla="*/ 567584 w 836098"/>
                <a:gd name="connsiteY91" fmla="*/ 1580583 h 1859983"/>
                <a:gd name="connsiteX92" fmla="*/ 567584 w 836098"/>
                <a:gd name="connsiteY92" fmla="*/ 1620497 h 1859983"/>
                <a:gd name="connsiteX93" fmla="*/ 563956 w 836098"/>
                <a:gd name="connsiteY93" fmla="*/ 1635011 h 1859983"/>
                <a:gd name="connsiteX94" fmla="*/ 556698 w 836098"/>
                <a:gd name="connsiteY94" fmla="*/ 1642268 h 1859983"/>
                <a:gd name="connsiteX95" fmla="*/ 542184 w 836098"/>
                <a:gd name="connsiteY95" fmla="*/ 1664040 h 1859983"/>
                <a:gd name="connsiteX96" fmla="*/ 538556 w 836098"/>
                <a:gd name="connsiteY96" fmla="*/ 1674925 h 1859983"/>
                <a:gd name="connsiteX97" fmla="*/ 516784 w 836098"/>
                <a:gd name="connsiteY97" fmla="*/ 1682183 h 1859983"/>
                <a:gd name="connsiteX98" fmla="*/ 484127 w 836098"/>
                <a:gd name="connsiteY98" fmla="*/ 1689440 h 1859983"/>
                <a:gd name="connsiteX99" fmla="*/ 455098 w 836098"/>
                <a:gd name="connsiteY99" fmla="*/ 1711211 h 1859983"/>
                <a:gd name="connsiteX100" fmla="*/ 429698 w 836098"/>
                <a:gd name="connsiteY100" fmla="*/ 1740240 h 1859983"/>
                <a:gd name="connsiteX101" fmla="*/ 397041 w 836098"/>
                <a:gd name="connsiteY101" fmla="*/ 1751125 h 1859983"/>
                <a:gd name="connsiteX102" fmla="*/ 386156 w 836098"/>
                <a:gd name="connsiteY102" fmla="*/ 1754754 h 1859983"/>
                <a:gd name="connsiteX103" fmla="*/ 357127 w 836098"/>
                <a:gd name="connsiteY103" fmla="*/ 1783783 h 1859983"/>
                <a:gd name="connsiteX104" fmla="*/ 346241 w 836098"/>
                <a:gd name="connsiteY104" fmla="*/ 1794668 h 1859983"/>
                <a:gd name="connsiteX105" fmla="*/ 320841 w 836098"/>
                <a:gd name="connsiteY105" fmla="*/ 1823697 h 1859983"/>
                <a:gd name="connsiteX106" fmla="*/ 317213 w 836098"/>
                <a:gd name="connsiteY106" fmla="*/ 1834583 h 1859983"/>
                <a:gd name="connsiteX107" fmla="*/ 309956 w 836098"/>
                <a:gd name="connsiteY107" fmla="*/ 1845468 h 1859983"/>
                <a:gd name="connsiteX108" fmla="*/ 306327 w 836098"/>
                <a:gd name="connsiteY108" fmla="*/ 1859983 h 1859983"/>
                <a:gd name="connsiteX109" fmla="*/ 299070 w 836098"/>
                <a:gd name="connsiteY109" fmla="*/ 1852725 h 1859983"/>
                <a:gd name="connsiteX110" fmla="*/ 291813 w 836098"/>
                <a:gd name="connsiteY110" fmla="*/ 1830954 h 1859983"/>
                <a:gd name="connsiteX111" fmla="*/ 277298 w 836098"/>
                <a:gd name="connsiteY111" fmla="*/ 1812811 h 1859983"/>
                <a:gd name="connsiteX112" fmla="*/ 273670 w 836098"/>
                <a:gd name="connsiteY112" fmla="*/ 1801925 h 1859983"/>
                <a:gd name="connsiteX113" fmla="*/ 262784 w 836098"/>
                <a:gd name="connsiteY113" fmla="*/ 1780154 h 1859983"/>
                <a:gd name="connsiteX114" fmla="*/ 259156 w 836098"/>
                <a:gd name="connsiteY114" fmla="*/ 1747497 h 1859983"/>
                <a:gd name="connsiteX115" fmla="*/ 241013 w 836098"/>
                <a:gd name="connsiteY115" fmla="*/ 1653154 h 1859983"/>
                <a:gd name="connsiteX116" fmla="*/ 230127 w 836098"/>
                <a:gd name="connsiteY116" fmla="*/ 1645897 h 1859983"/>
                <a:gd name="connsiteX117" fmla="*/ 211984 w 836098"/>
                <a:gd name="connsiteY117" fmla="*/ 1627754 h 1859983"/>
                <a:gd name="connsiteX118" fmla="*/ 193841 w 836098"/>
                <a:gd name="connsiteY118" fmla="*/ 1609611 h 1859983"/>
                <a:gd name="connsiteX119" fmla="*/ 190213 w 836098"/>
                <a:gd name="connsiteY119" fmla="*/ 1598725 h 1859983"/>
                <a:gd name="connsiteX120" fmla="*/ 179327 w 836098"/>
                <a:gd name="connsiteY120" fmla="*/ 1591468 h 1859983"/>
                <a:gd name="connsiteX121" fmla="*/ 192934 w 836098"/>
                <a:gd name="connsiteY121" fmla="*/ 1570944 h 1859983"/>
                <a:gd name="connsiteX122" fmla="*/ 214591 w 836098"/>
                <a:gd name="connsiteY122" fmla="*/ 1556316 h 1859983"/>
                <a:gd name="connsiteX123" fmla="*/ 226612 w 836098"/>
                <a:gd name="connsiteY123" fmla="*/ 1539534 h 1859983"/>
                <a:gd name="connsiteX124" fmla="*/ 243621 w 836098"/>
                <a:gd name="connsiteY124" fmla="*/ 1532277 h 1859983"/>
                <a:gd name="connsiteX125" fmla="*/ 273670 w 836098"/>
                <a:gd name="connsiteY125" fmla="*/ 1522525 h 1859983"/>
                <a:gd name="connsiteX126" fmla="*/ 277298 w 836098"/>
                <a:gd name="connsiteY126" fmla="*/ 1511640 h 1859983"/>
                <a:gd name="connsiteX127" fmla="*/ 273670 w 836098"/>
                <a:gd name="connsiteY127" fmla="*/ 1493497 h 1859983"/>
                <a:gd name="connsiteX128" fmla="*/ 241013 w 836098"/>
                <a:gd name="connsiteY128" fmla="*/ 1489868 h 1859983"/>
                <a:gd name="connsiteX129" fmla="*/ 219241 w 836098"/>
                <a:gd name="connsiteY129" fmla="*/ 1486240 h 1859983"/>
                <a:gd name="connsiteX130" fmla="*/ 211984 w 836098"/>
                <a:gd name="connsiteY130" fmla="*/ 1475354 h 1859983"/>
                <a:gd name="connsiteX131" fmla="*/ 201098 w 836098"/>
                <a:gd name="connsiteY131" fmla="*/ 1468097 h 1859983"/>
                <a:gd name="connsiteX132" fmla="*/ 185451 w 836098"/>
                <a:gd name="connsiteY132" fmla="*/ 1453468 h 1859983"/>
                <a:gd name="connsiteX133" fmla="*/ 179327 w 836098"/>
                <a:gd name="connsiteY133" fmla="*/ 1442697 h 1859983"/>
                <a:gd name="connsiteX134" fmla="*/ 164813 w 836098"/>
                <a:gd name="connsiteY134" fmla="*/ 1424554 h 1859983"/>
                <a:gd name="connsiteX135" fmla="*/ 157556 w 836098"/>
                <a:gd name="connsiteY135" fmla="*/ 1413668 h 1859983"/>
                <a:gd name="connsiteX136" fmla="*/ 143041 w 836098"/>
                <a:gd name="connsiteY136" fmla="*/ 1395525 h 1859983"/>
                <a:gd name="connsiteX137" fmla="*/ 137032 w 836098"/>
                <a:gd name="connsiteY137" fmla="*/ 1391783 h 1859983"/>
                <a:gd name="connsiteX138" fmla="*/ 132156 w 836098"/>
                <a:gd name="connsiteY138" fmla="*/ 1373754 h 1859983"/>
                <a:gd name="connsiteX139" fmla="*/ 117641 w 836098"/>
                <a:gd name="connsiteY139" fmla="*/ 1344725 h 1859983"/>
                <a:gd name="connsiteX140" fmla="*/ 106756 w 836098"/>
                <a:gd name="connsiteY140" fmla="*/ 1337468 h 1859983"/>
                <a:gd name="connsiteX141" fmla="*/ 99498 w 836098"/>
                <a:gd name="connsiteY141" fmla="*/ 1315697 h 1859983"/>
                <a:gd name="connsiteX142" fmla="*/ 92241 w 836098"/>
                <a:gd name="connsiteY142" fmla="*/ 1290297 h 1859983"/>
                <a:gd name="connsiteX143" fmla="*/ 84984 w 836098"/>
                <a:gd name="connsiteY143" fmla="*/ 1232240 h 1859983"/>
                <a:gd name="connsiteX144" fmla="*/ 81356 w 836098"/>
                <a:gd name="connsiteY144" fmla="*/ 1210468 h 1859983"/>
                <a:gd name="connsiteX145" fmla="*/ 74098 w 836098"/>
                <a:gd name="connsiteY145" fmla="*/ 1159668 h 1859983"/>
                <a:gd name="connsiteX146" fmla="*/ 66841 w 836098"/>
                <a:gd name="connsiteY146" fmla="*/ 1148783 h 1859983"/>
                <a:gd name="connsiteX147" fmla="*/ 52440 w 836098"/>
                <a:gd name="connsiteY147" fmla="*/ 1134155 h 1859983"/>
                <a:gd name="connsiteX148" fmla="*/ 55956 w 836098"/>
                <a:gd name="connsiteY148" fmla="*/ 1116125 h 1859983"/>
                <a:gd name="connsiteX149" fmla="*/ 48698 w 836098"/>
                <a:gd name="connsiteY149" fmla="*/ 1065325 h 1859983"/>
                <a:gd name="connsiteX150" fmla="*/ 45070 w 836098"/>
                <a:gd name="connsiteY150" fmla="*/ 1050811 h 1859983"/>
                <a:gd name="connsiteX151" fmla="*/ 37813 w 836098"/>
                <a:gd name="connsiteY151" fmla="*/ 1029040 h 1859983"/>
                <a:gd name="connsiteX152" fmla="*/ 34184 w 836098"/>
                <a:gd name="connsiteY152" fmla="*/ 1014525 h 1859983"/>
                <a:gd name="connsiteX153" fmla="*/ 26927 w 836098"/>
                <a:gd name="connsiteY153" fmla="*/ 989125 h 1859983"/>
                <a:gd name="connsiteX154" fmla="*/ 19670 w 836098"/>
                <a:gd name="connsiteY154" fmla="*/ 949211 h 1859983"/>
                <a:gd name="connsiteX155" fmla="*/ 16041 w 836098"/>
                <a:gd name="connsiteY155" fmla="*/ 934697 h 1859983"/>
                <a:gd name="connsiteX156" fmla="*/ 23298 w 836098"/>
                <a:gd name="connsiteY156" fmla="*/ 905668 h 1859983"/>
                <a:gd name="connsiteX157" fmla="*/ 25794 w 836098"/>
                <a:gd name="connsiteY157" fmla="*/ 888886 h 1859983"/>
                <a:gd name="connsiteX158" fmla="*/ 45070 w 836098"/>
                <a:gd name="connsiteY158" fmla="*/ 876640 h 1859983"/>
                <a:gd name="connsiteX159" fmla="*/ 52327 w 836098"/>
                <a:gd name="connsiteY159" fmla="*/ 865754 h 1859983"/>
                <a:gd name="connsiteX160" fmla="*/ 63213 w 836098"/>
                <a:gd name="connsiteY160" fmla="*/ 852600 h 1859983"/>
                <a:gd name="connsiteX161" fmla="*/ 81356 w 836098"/>
                <a:gd name="connsiteY161" fmla="*/ 843983 h 1859983"/>
                <a:gd name="connsiteX162" fmla="*/ 81469 w 836098"/>
                <a:gd name="connsiteY162" fmla="*/ 839106 h 1859983"/>
                <a:gd name="connsiteX163" fmla="*/ 95870 w 836098"/>
                <a:gd name="connsiteY163" fmla="*/ 825840 h 1859983"/>
                <a:gd name="connsiteX164" fmla="*/ 104375 w 836098"/>
                <a:gd name="connsiteY164" fmla="*/ 815067 h 1859983"/>
                <a:gd name="connsiteX165" fmla="*/ 117641 w 836098"/>
                <a:gd name="connsiteY165" fmla="*/ 807810 h 1859983"/>
                <a:gd name="connsiteX166" fmla="*/ 139413 w 836098"/>
                <a:gd name="connsiteY166" fmla="*/ 807697 h 1859983"/>
                <a:gd name="connsiteX167" fmla="*/ 150298 w 836098"/>
                <a:gd name="connsiteY167" fmla="*/ 804068 h 1859983"/>
                <a:gd name="connsiteX168" fmla="*/ 146670 w 836098"/>
                <a:gd name="connsiteY168" fmla="*/ 785925 h 1859983"/>
                <a:gd name="connsiteX169" fmla="*/ 124898 w 836098"/>
                <a:gd name="connsiteY169" fmla="*/ 771411 h 1859983"/>
                <a:gd name="connsiteX170" fmla="*/ 121270 w 836098"/>
                <a:gd name="connsiteY170" fmla="*/ 760525 h 1859983"/>
                <a:gd name="connsiteX171" fmla="*/ 110384 w 836098"/>
                <a:gd name="connsiteY171" fmla="*/ 756897 h 1859983"/>
                <a:gd name="connsiteX172" fmla="*/ 99498 w 836098"/>
                <a:gd name="connsiteY172" fmla="*/ 749640 h 1859983"/>
                <a:gd name="connsiteX173" fmla="*/ 92241 w 836098"/>
                <a:gd name="connsiteY173" fmla="*/ 738754 h 1859983"/>
                <a:gd name="connsiteX174" fmla="*/ 92241 w 836098"/>
                <a:gd name="connsiteY174" fmla="*/ 701108 h 1859983"/>
                <a:gd name="connsiteX175" fmla="*/ 99498 w 836098"/>
                <a:gd name="connsiteY175" fmla="*/ 684325 h 1859983"/>
                <a:gd name="connsiteX176" fmla="*/ 106983 w 836098"/>
                <a:gd name="connsiteY176" fmla="*/ 674687 h 1859983"/>
                <a:gd name="connsiteX177" fmla="*/ 128527 w 836098"/>
                <a:gd name="connsiteY177" fmla="*/ 655297 h 1859983"/>
                <a:gd name="connsiteX178" fmla="*/ 135784 w 836098"/>
                <a:gd name="connsiteY178" fmla="*/ 644411 h 1859983"/>
                <a:gd name="connsiteX179" fmla="*/ 139413 w 836098"/>
                <a:gd name="connsiteY179" fmla="*/ 633525 h 1859983"/>
                <a:gd name="connsiteX180" fmla="*/ 157556 w 836098"/>
                <a:gd name="connsiteY180" fmla="*/ 615383 h 1859983"/>
                <a:gd name="connsiteX181" fmla="*/ 164813 w 836098"/>
                <a:gd name="connsiteY181" fmla="*/ 608125 h 1859983"/>
                <a:gd name="connsiteX182" fmla="*/ 161184 w 836098"/>
                <a:gd name="connsiteY182" fmla="*/ 597240 h 1859983"/>
                <a:gd name="connsiteX183" fmla="*/ 153927 w 836098"/>
                <a:gd name="connsiteY183" fmla="*/ 586354 h 1859983"/>
                <a:gd name="connsiteX184" fmla="*/ 157556 w 836098"/>
                <a:gd name="connsiteY184" fmla="*/ 557325 h 1859983"/>
                <a:gd name="connsiteX185" fmla="*/ 172070 w 836098"/>
                <a:gd name="connsiteY185" fmla="*/ 535554 h 1859983"/>
                <a:gd name="connsiteX186" fmla="*/ 161184 w 836098"/>
                <a:gd name="connsiteY186" fmla="*/ 510154 h 1859983"/>
                <a:gd name="connsiteX187" fmla="*/ 150298 w 836098"/>
                <a:gd name="connsiteY187" fmla="*/ 506525 h 1859983"/>
                <a:gd name="connsiteX188" fmla="*/ 139413 w 836098"/>
                <a:gd name="connsiteY188" fmla="*/ 484754 h 1859983"/>
                <a:gd name="connsiteX189" fmla="*/ 128527 w 836098"/>
                <a:gd name="connsiteY189" fmla="*/ 441211 h 1859983"/>
                <a:gd name="connsiteX190" fmla="*/ 124898 w 836098"/>
                <a:gd name="connsiteY190" fmla="*/ 423068 h 1859983"/>
                <a:gd name="connsiteX191" fmla="*/ 117641 w 836098"/>
                <a:gd name="connsiteY191" fmla="*/ 401297 h 1859983"/>
                <a:gd name="connsiteX192" fmla="*/ 106756 w 836098"/>
                <a:gd name="connsiteY192" fmla="*/ 379525 h 1859983"/>
                <a:gd name="connsiteX193" fmla="*/ 99498 w 836098"/>
                <a:gd name="connsiteY193" fmla="*/ 372268 h 1859983"/>
                <a:gd name="connsiteX194" fmla="*/ 66841 w 836098"/>
                <a:gd name="connsiteY194" fmla="*/ 361383 h 1859983"/>
                <a:gd name="connsiteX195" fmla="*/ 45070 w 836098"/>
                <a:gd name="connsiteY195" fmla="*/ 354125 h 1859983"/>
                <a:gd name="connsiteX196" fmla="*/ 26927 w 836098"/>
                <a:gd name="connsiteY196" fmla="*/ 350497 h 1859983"/>
                <a:gd name="connsiteX197" fmla="*/ 5156 w 836098"/>
                <a:gd name="connsiteY197" fmla="*/ 343240 h 1859983"/>
                <a:gd name="connsiteX198" fmla="*/ 1641 w 836098"/>
                <a:gd name="connsiteY198" fmla="*/ 311943 h 1859983"/>
                <a:gd name="connsiteX199" fmla="*/ 26927 w 836098"/>
                <a:gd name="connsiteY199" fmla="*/ 308315 h 1859983"/>
                <a:gd name="connsiteX200" fmla="*/ 48698 w 836098"/>
                <a:gd name="connsiteY200" fmla="*/ 310583 h 1859983"/>
                <a:gd name="connsiteX201" fmla="*/ 59584 w 836098"/>
                <a:gd name="connsiteY201" fmla="*/ 306954 h 1859983"/>
                <a:gd name="connsiteX202" fmla="*/ 70470 w 836098"/>
                <a:gd name="connsiteY202" fmla="*/ 303325 h 1859983"/>
                <a:gd name="connsiteX203" fmla="*/ 77727 w 836098"/>
                <a:gd name="connsiteY203" fmla="*/ 292440 h 1859983"/>
                <a:gd name="connsiteX204" fmla="*/ 81356 w 836098"/>
                <a:gd name="connsiteY204" fmla="*/ 281554 h 1859983"/>
                <a:gd name="connsiteX205" fmla="*/ 82716 w 836098"/>
                <a:gd name="connsiteY205" fmla="*/ 264772 h 1859983"/>
                <a:gd name="connsiteX206" fmla="*/ 89973 w 836098"/>
                <a:gd name="connsiteY206" fmla="*/ 256268 h 1859983"/>
                <a:gd name="connsiteX207" fmla="*/ 106756 w 836098"/>
                <a:gd name="connsiteY207" fmla="*/ 256154 h 1859983"/>
                <a:gd name="connsiteX208" fmla="*/ 114013 w 836098"/>
                <a:gd name="connsiteY208" fmla="*/ 234383 h 1859983"/>
                <a:gd name="connsiteX209" fmla="*/ 121270 w 836098"/>
                <a:gd name="connsiteY209" fmla="*/ 212611 h 1859983"/>
                <a:gd name="connsiteX210" fmla="*/ 124898 w 836098"/>
                <a:gd name="connsiteY210" fmla="*/ 201725 h 1859983"/>
                <a:gd name="connsiteX211" fmla="*/ 129775 w 836098"/>
                <a:gd name="connsiteY211" fmla="*/ 187324 h 1859983"/>
                <a:gd name="connsiteX212" fmla="*/ 142021 w 836098"/>
                <a:gd name="connsiteY212" fmla="*/ 168387 h 1859983"/>
                <a:gd name="connsiteX213" fmla="*/ 160051 w 836098"/>
                <a:gd name="connsiteY213" fmla="*/ 169635 h 1859983"/>
                <a:gd name="connsiteX214" fmla="*/ 175698 w 836098"/>
                <a:gd name="connsiteY214" fmla="*/ 183583 h 1859983"/>
                <a:gd name="connsiteX215" fmla="*/ 192707 w 836098"/>
                <a:gd name="connsiteY215" fmla="*/ 169181 h 1859983"/>
                <a:gd name="connsiteX216" fmla="*/ 199964 w 836098"/>
                <a:gd name="connsiteY216" fmla="*/ 158296 h 1859983"/>
                <a:gd name="connsiteX217" fmla="*/ 211984 w 836098"/>
                <a:gd name="connsiteY217" fmla="*/ 143668 h 1859983"/>
                <a:gd name="connsiteX218" fmla="*/ 208356 w 836098"/>
                <a:gd name="connsiteY218" fmla="*/ 118268 h 1859983"/>
                <a:gd name="connsiteX219" fmla="*/ 201098 w 836098"/>
                <a:gd name="connsiteY219" fmla="*/ 96497 h 1859983"/>
                <a:gd name="connsiteX220" fmla="*/ 193841 w 836098"/>
                <a:gd name="connsiteY220" fmla="*/ 74725 h 1859983"/>
                <a:gd name="connsiteX221" fmla="*/ 190213 w 836098"/>
                <a:gd name="connsiteY221" fmla="*/ 63840 h 1859983"/>
                <a:gd name="connsiteX222" fmla="*/ 175698 w 836098"/>
                <a:gd name="connsiteY222" fmla="*/ 42068 h 1859983"/>
                <a:gd name="connsiteX223" fmla="*/ 169802 w 836098"/>
                <a:gd name="connsiteY223" fmla="*/ 12018 h 1859983"/>
                <a:gd name="connsiteX224" fmla="*/ 201098 w 836098"/>
                <a:gd name="connsiteY224" fmla="*/ 0 h 1859983"/>
                <a:gd name="connsiteX225" fmla="*/ 259156 w 836098"/>
                <a:gd name="connsiteY225" fmla="*/ 27554 h 1859983"/>
                <a:gd name="connsiteX226" fmla="*/ 243620 w 836098"/>
                <a:gd name="connsiteY226" fmla="*/ 3629 h 185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836098" h="1859983">
                  <a:moveTo>
                    <a:pt x="243620" y="3629"/>
                  </a:moveTo>
                  <a:cubicBezTo>
                    <a:pt x="254846" y="10394"/>
                    <a:pt x="267452" y="19938"/>
                    <a:pt x="277298" y="23925"/>
                  </a:cubicBezTo>
                  <a:cubicBezTo>
                    <a:pt x="287144" y="27913"/>
                    <a:pt x="295582" y="22810"/>
                    <a:pt x="302698" y="27554"/>
                  </a:cubicBezTo>
                  <a:cubicBezTo>
                    <a:pt x="305880" y="29676"/>
                    <a:pt x="300780" y="35019"/>
                    <a:pt x="299070" y="38440"/>
                  </a:cubicBezTo>
                  <a:cubicBezTo>
                    <a:pt x="297120" y="42340"/>
                    <a:pt x="294232" y="45697"/>
                    <a:pt x="291813" y="49325"/>
                  </a:cubicBezTo>
                  <a:cubicBezTo>
                    <a:pt x="293022" y="54163"/>
                    <a:pt x="292326" y="59946"/>
                    <a:pt x="295441" y="63840"/>
                  </a:cubicBezTo>
                  <a:cubicBezTo>
                    <a:pt x="297830" y="66827"/>
                    <a:pt x="304773" y="63973"/>
                    <a:pt x="306327" y="67468"/>
                  </a:cubicBezTo>
                  <a:cubicBezTo>
                    <a:pt x="310288" y="76379"/>
                    <a:pt x="308212" y="86903"/>
                    <a:pt x="309956" y="96497"/>
                  </a:cubicBezTo>
                  <a:cubicBezTo>
                    <a:pt x="310640" y="100260"/>
                    <a:pt x="312375" y="103754"/>
                    <a:pt x="313584" y="107383"/>
                  </a:cubicBezTo>
                  <a:cubicBezTo>
                    <a:pt x="312375" y="111011"/>
                    <a:pt x="309956" y="114443"/>
                    <a:pt x="309956" y="118268"/>
                  </a:cubicBezTo>
                  <a:cubicBezTo>
                    <a:pt x="309956" y="131649"/>
                    <a:pt x="314349" y="135840"/>
                    <a:pt x="317213" y="147297"/>
                  </a:cubicBezTo>
                  <a:cubicBezTo>
                    <a:pt x="321367" y="163912"/>
                    <a:pt x="322268" y="176854"/>
                    <a:pt x="324470" y="194468"/>
                  </a:cubicBezTo>
                  <a:cubicBezTo>
                    <a:pt x="323260" y="200516"/>
                    <a:pt x="323393" y="206996"/>
                    <a:pt x="320841" y="212611"/>
                  </a:cubicBezTo>
                  <a:cubicBezTo>
                    <a:pt x="317232" y="220551"/>
                    <a:pt x="309086" y="226109"/>
                    <a:pt x="306327" y="234383"/>
                  </a:cubicBezTo>
                  <a:lnTo>
                    <a:pt x="302698" y="245268"/>
                  </a:lnTo>
                  <a:lnTo>
                    <a:pt x="320841" y="299697"/>
                  </a:lnTo>
                  <a:cubicBezTo>
                    <a:pt x="322051" y="303326"/>
                    <a:pt x="321287" y="308461"/>
                    <a:pt x="324470" y="310583"/>
                  </a:cubicBezTo>
                  <a:cubicBezTo>
                    <a:pt x="349423" y="327219"/>
                    <a:pt x="337967" y="322339"/>
                    <a:pt x="357127" y="328725"/>
                  </a:cubicBezTo>
                  <a:cubicBezTo>
                    <a:pt x="360756" y="331144"/>
                    <a:pt x="364731" y="333111"/>
                    <a:pt x="368013" y="335983"/>
                  </a:cubicBezTo>
                  <a:cubicBezTo>
                    <a:pt x="374449" y="341615"/>
                    <a:pt x="378043" y="351420"/>
                    <a:pt x="386156" y="354125"/>
                  </a:cubicBezTo>
                  <a:lnTo>
                    <a:pt x="397041" y="357754"/>
                  </a:lnTo>
                  <a:cubicBezTo>
                    <a:pt x="398251" y="361383"/>
                    <a:pt x="397965" y="365935"/>
                    <a:pt x="400670" y="368640"/>
                  </a:cubicBezTo>
                  <a:cubicBezTo>
                    <a:pt x="406837" y="374807"/>
                    <a:pt x="422441" y="383154"/>
                    <a:pt x="422441" y="383154"/>
                  </a:cubicBezTo>
                  <a:cubicBezTo>
                    <a:pt x="423651" y="386783"/>
                    <a:pt x="423680" y="391053"/>
                    <a:pt x="426070" y="394040"/>
                  </a:cubicBezTo>
                  <a:cubicBezTo>
                    <a:pt x="452678" y="427299"/>
                    <a:pt x="422443" y="374085"/>
                    <a:pt x="444213" y="412183"/>
                  </a:cubicBezTo>
                  <a:cubicBezTo>
                    <a:pt x="446897" y="416879"/>
                    <a:pt x="444648" y="424070"/>
                    <a:pt x="451470" y="426697"/>
                  </a:cubicBezTo>
                  <a:cubicBezTo>
                    <a:pt x="458292" y="429324"/>
                    <a:pt x="477890" y="426734"/>
                    <a:pt x="485147" y="427943"/>
                  </a:cubicBezTo>
                  <a:cubicBezTo>
                    <a:pt x="513898" y="437528"/>
                    <a:pt x="487467" y="436326"/>
                    <a:pt x="516784" y="441211"/>
                  </a:cubicBezTo>
                  <a:cubicBezTo>
                    <a:pt x="524041" y="446049"/>
                    <a:pt x="530094" y="453609"/>
                    <a:pt x="538556" y="455725"/>
                  </a:cubicBezTo>
                  <a:cubicBezTo>
                    <a:pt x="543394" y="456935"/>
                    <a:pt x="545662" y="459335"/>
                    <a:pt x="553070" y="459354"/>
                  </a:cubicBezTo>
                  <a:cubicBezTo>
                    <a:pt x="560478" y="459373"/>
                    <a:pt x="579202" y="455439"/>
                    <a:pt x="583006" y="455839"/>
                  </a:cubicBezTo>
                  <a:cubicBezTo>
                    <a:pt x="602290" y="457869"/>
                    <a:pt x="602661" y="465402"/>
                    <a:pt x="622013" y="466611"/>
                  </a:cubicBezTo>
                  <a:cubicBezTo>
                    <a:pt x="625048" y="496969"/>
                    <a:pt x="615895" y="499838"/>
                    <a:pt x="636527" y="510154"/>
                  </a:cubicBezTo>
                  <a:cubicBezTo>
                    <a:pt x="639948" y="511865"/>
                    <a:pt x="643784" y="512573"/>
                    <a:pt x="647413" y="513783"/>
                  </a:cubicBezTo>
                  <a:cubicBezTo>
                    <a:pt x="651083" y="519288"/>
                    <a:pt x="658298" y="528041"/>
                    <a:pt x="658298" y="535554"/>
                  </a:cubicBezTo>
                  <a:cubicBezTo>
                    <a:pt x="658298" y="541721"/>
                    <a:pt x="656835" y="547922"/>
                    <a:pt x="654670" y="553697"/>
                  </a:cubicBezTo>
                  <a:cubicBezTo>
                    <a:pt x="653139" y="557780"/>
                    <a:pt x="649832" y="560954"/>
                    <a:pt x="647413" y="564583"/>
                  </a:cubicBezTo>
                  <a:cubicBezTo>
                    <a:pt x="648622" y="568211"/>
                    <a:pt x="648652" y="572482"/>
                    <a:pt x="651041" y="575468"/>
                  </a:cubicBezTo>
                  <a:cubicBezTo>
                    <a:pt x="653765" y="578873"/>
                    <a:pt x="660437" y="578627"/>
                    <a:pt x="661927" y="582725"/>
                  </a:cubicBezTo>
                  <a:cubicBezTo>
                    <a:pt x="665670" y="593019"/>
                    <a:pt x="660658" y="605586"/>
                    <a:pt x="665556" y="615383"/>
                  </a:cubicBezTo>
                  <a:cubicBezTo>
                    <a:pt x="667786" y="619843"/>
                    <a:pt x="675275" y="617641"/>
                    <a:pt x="680070" y="619011"/>
                  </a:cubicBezTo>
                  <a:cubicBezTo>
                    <a:pt x="683748" y="620062"/>
                    <a:pt x="687327" y="621430"/>
                    <a:pt x="690956" y="622640"/>
                  </a:cubicBezTo>
                  <a:cubicBezTo>
                    <a:pt x="695608" y="636599"/>
                    <a:pt x="697717" y="637267"/>
                    <a:pt x="690956" y="655297"/>
                  </a:cubicBezTo>
                  <a:cubicBezTo>
                    <a:pt x="689755" y="658500"/>
                    <a:pt x="686117" y="660135"/>
                    <a:pt x="683698" y="662554"/>
                  </a:cubicBezTo>
                  <a:cubicBezTo>
                    <a:pt x="682489" y="666183"/>
                    <a:pt x="679648" y="669639"/>
                    <a:pt x="680070" y="673440"/>
                  </a:cubicBezTo>
                  <a:cubicBezTo>
                    <a:pt x="680915" y="681043"/>
                    <a:pt x="687327" y="695211"/>
                    <a:pt x="687327" y="695211"/>
                  </a:cubicBezTo>
                  <a:cubicBezTo>
                    <a:pt x="686117" y="710935"/>
                    <a:pt x="685654" y="726734"/>
                    <a:pt x="683698" y="742383"/>
                  </a:cubicBezTo>
                  <a:cubicBezTo>
                    <a:pt x="683224" y="746178"/>
                    <a:pt x="680699" y="749495"/>
                    <a:pt x="680070" y="753268"/>
                  </a:cubicBezTo>
                  <a:cubicBezTo>
                    <a:pt x="671968" y="801881"/>
                    <a:pt x="681319" y="771290"/>
                    <a:pt x="672813" y="796811"/>
                  </a:cubicBezTo>
                  <a:cubicBezTo>
                    <a:pt x="676441" y="799230"/>
                    <a:pt x="679615" y="802537"/>
                    <a:pt x="683698" y="804068"/>
                  </a:cubicBezTo>
                  <a:cubicBezTo>
                    <a:pt x="689473" y="806234"/>
                    <a:pt x="696486" y="804637"/>
                    <a:pt x="701841" y="807697"/>
                  </a:cubicBezTo>
                  <a:cubicBezTo>
                    <a:pt x="705627" y="809861"/>
                    <a:pt x="706679" y="814954"/>
                    <a:pt x="709098" y="818583"/>
                  </a:cubicBezTo>
                  <a:cubicBezTo>
                    <a:pt x="711492" y="828157"/>
                    <a:pt x="711966" y="836967"/>
                    <a:pt x="719984" y="843983"/>
                  </a:cubicBezTo>
                  <a:cubicBezTo>
                    <a:pt x="726548" y="849726"/>
                    <a:pt x="741756" y="858497"/>
                    <a:pt x="741756" y="858497"/>
                  </a:cubicBezTo>
                  <a:cubicBezTo>
                    <a:pt x="755367" y="855094"/>
                    <a:pt x="763213" y="851082"/>
                    <a:pt x="778041" y="858497"/>
                  </a:cubicBezTo>
                  <a:cubicBezTo>
                    <a:pt x="781942" y="860447"/>
                    <a:pt x="781397" y="867433"/>
                    <a:pt x="785298" y="869383"/>
                  </a:cubicBezTo>
                  <a:cubicBezTo>
                    <a:pt x="791879" y="872673"/>
                    <a:pt x="799813" y="871802"/>
                    <a:pt x="807070" y="873011"/>
                  </a:cubicBezTo>
                  <a:cubicBezTo>
                    <a:pt x="809489" y="880268"/>
                    <a:pt x="807070" y="892364"/>
                    <a:pt x="814327" y="894783"/>
                  </a:cubicBezTo>
                  <a:lnTo>
                    <a:pt x="836098" y="902040"/>
                  </a:lnTo>
                  <a:cubicBezTo>
                    <a:pt x="834889" y="911716"/>
                    <a:pt x="836092" y="922014"/>
                    <a:pt x="832470" y="931068"/>
                  </a:cubicBezTo>
                  <a:cubicBezTo>
                    <a:pt x="829220" y="939192"/>
                    <a:pt x="807804" y="941081"/>
                    <a:pt x="803441" y="941954"/>
                  </a:cubicBezTo>
                  <a:cubicBezTo>
                    <a:pt x="775762" y="969636"/>
                    <a:pt x="804681" y="937469"/>
                    <a:pt x="788927" y="963725"/>
                  </a:cubicBezTo>
                  <a:cubicBezTo>
                    <a:pt x="787167" y="966659"/>
                    <a:pt x="783807" y="968311"/>
                    <a:pt x="781670" y="970983"/>
                  </a:cubicBezTo>
                  <a:cubicBezTo>
                    <a:pt x="767849" y="988260"/>
                    <a:pt x="782186" y="976686"/>
                    <a:pt x="763527" y="989125"/>
                  </a:cubicBezTo>
                  <a:cubicBezTo>
                    <a:pt x="756328" y="1010720"/>
                    <a:pt x="756270" y="1008035"/>
                    <a:pt x="756270" y="1043554"/>
                  </a:cubicBezTo>
                  <a:cubicBezTo>
                    <a:pt x="756270" y="1047379"/>
                    <a:pt x="758187" y="1051019"/>
                    <a:pt x="759898" y="1054440"/>
                  </a:cubicBezTo>
                  <a:cubicBezTo>
                    <a:pt x="764473" y="1063590"/>
                    <a:pt x="767666" y="1065835"/>
                    <a:pt x="774413" y="1072583"/>
                  </a:cubicBezTo>
                  <a:lnTo>
                    <a:pt x="781670" y="1094354"/>
                  </a:lnTo>
                  <a:lnTo>
                    <a:pt x="785298" y="1105240"/>
                  </a:lnTo>
                  <a:cubicBezTo>
                    <a:pt x="781670" y="1106449"/>
                    <a:pt x="777399" y="1106479"/>
                    <a:pt x="774413" y="1108868"/>
                  </a:cubicBezTo>
                  <a:cubicBezTo>
                    <a:pt x="771008" y="1111592"/>
                    <a:pt x="769106" y="1115853"/>
                    <a:pt x="767156" y="1119754"/>
                  </a:cubicBezTo>
                  <a:cubicBezTo>
                    <a:pt x="760093" y="1133879"/>
                    <a:pt x="766875" y="1128874"/>
                    <a:pt x="759898" y="1145154"/>
                  </a:cubicBezTo>
                  <a:cubicBezTo>
                    <a:pt x="758180" y="1149162"/>
                    <a:pt x="755060" y="1152411"/>
                    <a:pt x="752641" y="1156040"/>
                  </a:cubicBezTo>
                  <a:cubicBezTo>
                    <a:pt x="737520" y="1201403"/>
                    <a:pt x="761748" y="1139671"/>
                    <a:pt x="751281" y="1209448"/>
                  </a:cubicBezTo>
                  <a:cubicBezTo>
                    <a:pt x="749479" y="1221460"/>
                    <a:pt x="734877" y="1249003"/>
                    <a:pt x="723613" y="1257640"/>
                  </a:cubicBezTo>
                  <a:cubicBezTo>
                    <a:pt x="712349" y="1266277"/>
                    <a:pt x="697003" y="1260059"/>
                    <a:pt x="683698" y="1261268"/>
                  </a:cubicBezTo>
                  <a:cubicBezTo>
                    <a:pt x="667063" y="1286222"/>
                    <a:pt x="671942" y="1274765"/>
                    <a:pt x="665556" y="1293925"/>
                  </a:cubicBezTo>
                  <a:cubicBezTo>
                    <a:pt x="665019" y="1298222"/>
                    <a:pt x="659664" y="1342434"/>
                    <a:pt x="658298" y="1348354"/>
                  </a:cubicBezTo>
                  <a:cubicBezTo>
                    <a:pt x="656578" y="1355808"/>
                    <a:pt x="655284" y="1363760"/>
                    <a:pt x="651041" y="1370125"/>
                  </a:cubicBezTo>
                  <a:lnTo>
                    <a:pt x="643784" y="1381011"/>
                  </a:lnTo>
                  <a:cubicBezTo>
                    <a:pt x="641365" y="1388268"/>
                    <a:pt x="638383" y="1395362"/>
                    <a:pt x="636527" y="1402783"/>
                  </a:cubicBezTo>
                  <a:cubicBezTo>
                    <a:pt x="635317" y="1407621"/>
                    <a:pt x="634862" y="1412713"/>
                    <a:pt x="632898" y="1417297"/>
                  </a:cubicBezTo>
                  <a:cubicBezTo>
                    <a:pt x="629109" y="1426139"/>
                    <a:pt x="621296" y="1432528"/>
                    <a:pt x="614756" y="1439068"/>
                  </a:cubicBezTo>
                  <a:cubicBezTo>
                    <a:pt x="606119" y="1464977"/>
                    <a:pt x="613863" y="1456596"/>
                    <a:pt x="596613" y="1468097"/>
                  </a:cubicBezTo>
                  <a:cubicBezTo>
                    <a:pt x="594194" y="1471726"/>
                    <a:pt x="592080" y="1475578"/>
                    <a:pt x="589356" y="1478983"/>
                  </a:cubicBezTo>
                  <a:cubicBezTo>
                    <a:pt x="587219" y="1481654"/>
                    <a:pt x="583446" y="1483095"/>
                    <a:pt x="582098" y="1486240"/>
                  </a:cubicBezTo>
                  <a:cubicBezTo>
                    <a:pt x="579668" y="1491909"/>
                    <a:pt x="579966" y="1498400"/>
                    <a:pt x="578470" y="1504383"/>
                  </a:cubicBezTo>
                  <a:cubicBezTo>
                    <a:pt x="577542" y="1508093"/>
                    <a:pt x="575769" y="1511558"/>
                    <a:pt x="574841" y="1515268"/>
                  </a:cubicBezTo>
                  <a:cubicBezTo>
                    <a:pt x="573345" y="1521251"/>
                    <a:pt x="573765" y="1527796"/>
                    <a:pt x="571213" y="1533411"/>
                  </a:cubicBezTo>
                  <a:cubicBezTo>
                    <a:pt x="567604" y="1541351"/>
                    <a:pt x="556698" y="1555183"/>
                    <a:pt x="556698" y="1555183"/>
                  </a:cubicBezTo>
                  <a:cubicBezTo>
                    <a:pt x="554279" y="1562440"/>
                    <a:pt x="549442" y="1569697"/>
                    <a:pt x="556698" y="1576954"/>
                  </a:cubicBezTo>
                  <a:cubicBezTo>
                    <a:pt x="559403" y="1579659"/>
                    <a:pt x="563955" y="1579373"/>
                    <a:pt x="567584" y="1580583"/>
                  </a:cubicBezTo>
                  <a:cubicBezTo>
                    <a:pt x="573940" y="1599647"/>
                    <a:pt x="572599" y="1590407"/>
                    <a:pt x="567584" y="1620497"/>
                  </a:cubicBezTo>
                  <a:cubicBezTo>
                    <a:pt x="566764" y="1625416"/>
                    <a:pt x="566186" y="1630551"/>
                    <a:pt x="563956" y="1635011"/>
                  </a:cubicBezTo>
                  <a:cubicBezTo>
                    <a:pt x="562426" y="1638071"/>
                    <a:pt x="558751" y="1639531"/>
                    <a:pt x="556698" y="1642268"/>
                  </a:cubicBezTo>
                  <a:cubicBezTo>
                    <a:pt x="551465" y="1649246"/>
                    <a:pt x="542184" y="1664040"/>
                    <a:pt x="542184" y="1664040"/>
                  </a:cubicBezTo>
                  <a:cubicBezTo>
                    <a:pt x="540975" y="1667668"/>
                    <a:pt x="541668" y="1672702"/>
                    <a:pt x="538556" y="1674925"/>
                  </a:cubicBezTo>
                  <a:cubicBezTo>
                    <a:pt x="532331" y="1679371"/>
                    <a:pt x="524041" y="1679764"/>
                    <a:pt x="516784" y="1682183"/>
                  </a:cubicBezTo>
                  <a:cubicBezTo>
                    <a:pt x="498925" y="1688136"/>
                    <a:pt x="509658" y="1685184"/>
                    <a:pt x="484127" y="1689440"/>
                  </a:cubicBezTo>
                  <a:cubicBezTo>
                    <a:pt x="476629" y="1694438"/>
                    <a:pt x="461808" y="1702264"/>
                    <a:pt x="455098" y="1711211"/>
                  </a:cubicBezTo>
                  <a:cubicBezTo>
                    <a:pt x="444059" y="1725929"/>
                    <a:pt x="444894" y="1733486"/>
                    <a:pt x="429698" y="1740240"/>
                  </a:cubicBezTo>
                  <a:cubicBezTo>
                    <a:pt x="429678" y="1740249"/>
                    <a:pt x="402494" y="1749307"/>
                    <a:pt x="397041" y="1751125"/>
                  </a:cubicBezTo>
                  <a:lnTo>
                    <a:pt x="386156" y="1754754"/>
                  </a:lnTo>
                  <a:lnTo>
                    <a:pt x="357127" y="1783783"/>
                  </a:lnTo>
                  <a:cubicBezTo>
                    <a:pt x="353498" y="1787411"/>
                    <a:pt x="349087" y="1790398"/>
                    <a:pt x="346241" y="1794668"/>
                  </a:cubicBezTo>
                  <a:cubicBezTo>
                    <a:pt x="329308" y="1820069"/>
                    <a:pt x="338984" y="1811602"/>
                    <a:pt x="320841" y="1823697"/>
                  </a:cubicBezTo>
                  <a:cubicBezTo>
                    <a:pt x="319632" y="1827326"/>
                    <a:pt x="318923" y="1831162"/>
                    <a:pt x="317213" y="1834583"/>
                  </a:cubicBezTo>
                  <a:cubicBezTo>
                    <a:pt x="315263" y="1838483"/>
                    <a:pt x="311674" y="1841460"/>
                    <a:pt x="309956" y="1845468"/>
                  </a:cubicBezTo>
                  <a:cubicBezTo>
                    <a:pt x="307991" y="1850052"/>
                    <a:pt x="307537" y="1855145"/>
                    <a:pt x="306327" y="1859983"/>
                  </a:cubicBezTo>
                  <a:cubicBezTo>
                    <a:pt x="303908" y="1857564"/>
                    <a:pt x="300600" y="1855785"/>
                    <a:pt x="299070" y="1852725"/>
                  </a:cubicBezTo>
                  <a:cubicBezTo>
                    <a:pt x="295649" y="1845883"/>
                    <a:pt x="296056" y="1837319"/>
                    <a:pt x="291813" y="1830954"/>
                  </a:cubicBezTo>
                  <a:cubicBezTo>
                    <a:pt x="282658" y="1817221"/>
                    <a:pt x="287640" y="1823152"/>
                    <a:pt x="277298" y="1812811"/>
                  </a:cubicBezTo>
                  <a:cubicBezTo>
                    <a:pt x="276089" y="1809182"/>
                    <a:pt x="275380" y="1805346"/>
                    <a:pt x="273670" y="1801925"/>
                  </a:cubicBezTo>
                  <a:cubicBezTo>
                    <a:pt x="259599" y="1773781"/>
                    <a:pt x="271908" y="1807524"/>
                    <a:pt x="262784" y="1780154"/>
                  </a:cubicBezTo>
                  <a:cubicBezTo>
                    <a:pt x="261575" y="1769268"/>
                    <a:pt x="259910" y="1758424"/>
                    <a:pt x="259156" y="1747497"/>
                  </a:cubicBezTo>
                  <a:cubicBezTo>
                    <a:pt x="258152" y="1732937"/>
                    <a:pt x="267860" y="1671051"/>
                    <a:pt x="241013" y="1653154"/>
                  </a:cubicBezTo>
                  <a:lnTo>
                    <a:pt x="230127" y="1645897"/>
                  </a:lnTo>
                  <a:cubicBezTo>
                    <a:pt x="210775" y="1616868"/>
                    <a:pt x="236175" y="1651945"/>
                    <a:pt x="211984" y="1627754"/>
                  </a:cubicBezTo>
                  <a:cubicBezTo>
                    <a:pt x="187793" y="1603563"/>
                    <a:pt x="222870" y="1628963"/>
                    <a:pt x="193841" y="1609611"/>
                  </a:cubicBezTo>
                  <a:cubicBezTo>
                    <a:pt x="192632" y="1605982"/>
                    <a:pt x="192602" y="1601712"/>
                    <a:pt x="190213" y="1598725"/>
                  </a:cubicBezTo>
                  <a:cubicBezTo>
                    <a:pt x="187489" y="1595320"/>
                    <a:pt x="178874" y="1596098"/>
                    <a:pt x="179327" y="1591468"/>
                  </a:cubicBezTo>
                  <a:cubicBezTo>
                    <a:pt x="179780" y="1586838"/>
                    <a:pt x="182529" y="1574413"/>
                    <a:pt x="192934" y="1570944"/>
                  </a:cubicBezTo>
                  <a:cubicBezTo>
                    <a:pt x="197772" y="1563687"/>
                    <a:pt x="208978" y="1561551"/>
                    <a:pt x="214591" y="1556316"/>
                  </a:cubicBezTo>
                  <a:cubicBezTo>
                    <a:pt x="220204" y="1551081"/>
                    <a:pt x="221774" y="1543541"/>
                    <a:pt x="226612" y="1539534"/>
                  </a:cubicBezTo>
                  <a:cubicBezTo>
                    <a:pt x="231450" y="1535528"/>
                    <a:pt x="235778" y="1535112"/>
                    <a:pt x="243621" y="1532277"/>
                  </a:cubicBezTo>
                  <a:cubicBezTo>
                    <a:pt x="251464" y="1529442"/>
                    <a:pt x="268057" y="1525964"/>
                    <a:pt x="273670" y="1522525"/>
                  </a:cubicBezTo>
                  <a:cubicBezTo>
                    <a:pt x="279283" y="1519086"/>
                    <a:pt x="276089" y="1515268"/>
                    <a:pt x="277298" y="1511640"/>
                  </a:cubicBezTo>
                  <a:cubicBezTo>
                    <a:pt x="276089" y="1505592"/>
                    <a:pt x="276730" y="1498852"/>
                    <a:pt x="273670" y="1493497"/>
                  </a:cubicBezTo>
                  <a:cubicBezTo>
                    <a:pt x="266276" y="1480557"/>
                    <a:pt x="250868" y="1488226"/>
                    <a:pt x="241013" y="1489868"/>
                  </a:cubicBezTo>
                  <a:cubicBezTo>
                    <a:pt x="233756" y="1488659"/>
                    <a:pt x="225822" y="1489530"/>
                    <a:pt x="219241" y="1486240"/>
                  </a:cubicBezTo>
                  <a:cubicBezTo>
                    <a:pt x="215340" y="1484290"/>
                    <a:pt x="215068" y="1478438"/>
                    <a:pt x="211984" y="1475354"/>
                  </a:cubicBezTo>
                  <a:cubicBezTo>
                    <a:pt x="208900" y="1472270"/>
                    <a:pt x="204727" y="1470516"/>
                    <a:pt x="201098" y="1468097"/>
                  </a:cubicBezTo>
                  <a:cubicBezTo>
                    <a:pt x="198708" y="1460926"/>
                    <a:pt x="191846" y="1458584"/>
                    <a:pt x="185451" y="1453468"/>
                  </a:cubicBezTo>
                  <a:cubicBezTo>
                    <a:pt x="182464" y="1451079"/>
                    <a:pt x="182956" y="1443906"/>
                    <a:pt x="179327" y="1442697"/>
                  </a:cubicBezTo>
                  <a:cubicBezTo>
                    <a:pt x="172262" y="1421504"/>
                    <a:pt x="181226" y="1440968"/>
                    <a:pt x="164813" y="1424554"/>
                  </a:cubicBezTo>
                  <a:cubicBezTo>
                    <a:pt x="161729" y="1421470"/>
                    <a:pt x="160280" y="1417073"/>
                    <a:pt x="157556" y="1413668"/>
                  </a:cubicBezTo>
                  <a:cubicBezTo>
                    <a:pt x="136874" y="1387816"/>
                    <a:pt x="165377" y="1429030"/>
                    <a:pt x="143041" y="1395525"/>
                  </a:cubicBezTo>
                  <a:cubicBezTo>
                    <a:pt x="141832" y="1391897"/>
                    <a:pt x="138742" y="1395204"/>
                    <a:pt x="137032" y="1391783"/>
                  </a:cubicBezTo>
                  <a:cubicBezTo>
                    <a:pt x="135082" y="1387882"/>
                    <a:pt x="135388" y="1381597"/>
                    <a:pt x="132156" y="1373754"/>
                  </a:cubicBezTo>
                  <a:cubicBezTo>
                    <a:pt x="128924" y="1365911"/>
                    <a:pt x="130488" y="1355003"/>
                    <a:pt x="117641" y="1344725"/>
                  </a:cubicBezTo>
                  <a:cubicBezTo>
                    <a:pt x="114236" y="1342001"/>
                    <a:pt x="110384" y="1339887"/>
                    <a:pt x="106756" y="1337468"/>
                  </a:cubicBezTo>
                  <a:cubicBezTo>
                    <a:pt x="104337" y="1330211"/>
                    <a:pt x="101353" y="1323118"/>
                    <a:pt x="99498" y="1315697"/>
                  </a:cubicBezTo>
                  <a:cubicBezTo>
                    <a:pt x="94942" y="1297472"/>
                    <a:pt x="97447" y="1305914"/>
                    <a:pt x="92241" y="1290297"/>
                  </a:cubicBezTo>
                  <a:cubicBezTo>
                    <a:pt x="83976" y="1240698"/>
                    <a:pt x="93705" y="1302011"/>
                    <a:pt x="84984" y="1232240"/>
                  </a:cubicBezTo>
                  <a:cubicBezTo>
                    <a:pt x="84071" y="1224939"/>
                    <a:pt x="82216" y="1217775"/>
                    <a:pt x="81356" y="1210468"/>
                  </a:cubicBezTo>
                  <a:cubicBezTo>
                    <a:pt x="80072" y="1199554"/>
                    <a:pt x="81181" y="1173834"/>
                    <a:pt x="74098" y="1159668"/>
                  </a:cubicBezTo>
                  <a:cubicBezTo>
                    <a:pt x="72148" y="1155768"/>
                    <a:pt x="69260" y="1152411"/>
                    <a:pt x="66841" y="1148783"/>
                  </a:cubicBezTo>
                  <a:lnTo>
                    <a:pt x="52440" y="1134155"/>
                  </a:lnTo>
                  <a:cubicBezTo>
                    <a:pt x="53612" y="1128145"/>
                    <a:pt x="56580" y="1127597"/>
                    <a:pt x="55956" y="1116125"/>
                  </a:cubicBezTo>
                  <a:cubicBezTo>
                    <a:pt x="55332" y="1104653"/>
                    <a:pt x="52846" y="1081920"/>
                    <a:pt x="48698" y="1065325"/>
                  </a:cubicBezTo>
                  <a:cubicBezTo>
                    <a:pt x="47489" y="1060487"/>
                    <a:pt x="46503" y="1055588"/>
                    <a:pt x="45070" y="1050811"/>
                  </a:cubicBezTo>
                  <a:cubicBezTo>
                    <a:pt x="42872" y="1043484"/>
                    <a:pt x="39668" y="1036461"/>
                    <a:pt x="37813" y="1029040"/>
                  </a:cubicBezTo>
                  <a:cubicBezTo>
                    <a:pt x="36603" y="1024202"/>
                    <a:pt x="35554" y="1019320"/>
                    <a:pt x="34184" y="1014525"/>
                  </a:cubicBezTo>
                  <a:cubicBezTo>
                    <a:pt x="28123" y="993312"/>
                    <a:pt x="32600" y="1014648"/>
                    <a:pt x="26927" y="989125"/>
                  </a:cubicBezTo>
                  <a:cubicBezTo>
                    <a:pt x="19139" y="954083"/>
                    <a:pt x="27552" y="988621"/>
                    <a:pt x="19670" y="949211"/>
                  </a:cubicBezTo>
                  <a:cubicBezTo>
                    <a:pt x="18692" y="944321"/>
                    <a:pt x="17251" y="939535"/>
                    <a:pt x="16041" y="934697"/>
                  </a:cubicBezTo>
                  <a:cubicBezTo>
                    <a:pt x="16820" y="930801"/>
                    <a:pt x="21673" y="913303"/>
                    <a:pt x="23298" y="905668"/>
                  </a:cubicBezTo>
                  <a:cubicBezTo>
                    <a:pt x="24923" y="898033"/>
                    <a:pt x="23741" y="891623"/>
                    <a:pt x="25794" y="888886"/>
                  </a:cubicBezTo>
                  <a:cubicBezTo>
                    <a:pt x="31027" y="881909"/>
                    <a:pt x="40648" y="880495"/>
                    <a:pt x="45070" y="876640"/>
                  </a:cubicBezTo>
                  <a:cubicBezTo>
                    <a:pt x="49492" y="872785"/>
                    <a:pt x="49303" y="869761"/>
                    <a:pt x="52327" y="865754"/>
                  </a:cubicBezTo>
                  <a:cubicBezTo>
                    <a:pt x="55351" y="861747"/>
                    <a:pt x="59584" y="856985"/>
                    <a:pt x="63213" y="852600"/>
                  </a:cubicBezTo>
                  <a:cubicBezTo>
                    <a:pt x="75655" y="833937"/>
                    <a:pt x="78313" y="846232"/>
                    <a:pt x="81356" y="843983"/>
                  </a:cubicBezTo>
                  <a:cubicBezTo>
                    <a:pt x="84399" y="841734"/>
                    <a:pt x="79332" y="841778"/>
                    <a:pt x="81469" y="839106"/>
                  </a:cubicBezTo>
                  <a:cubicBezTo>
                    <a:pt x="84193" y="835701"/>
                    <a:pt x="92052" y="829847"/>
                    <a:pt x="95870" y="825840"/>
                  </a:cubicBezTo>
                  <a:cubicBezTo>
                    <a:pt x="99688" y="821834"/>
                    <a:pt x="100747" y="818072"/>
                    <a:pt x="104375" y="815067"/>
                  </a:cubicBezTo>
                  <a:cubicBezTo>
                    <a:pt x="108003" y="812062"/>
                    <a:pt x="111801" y="809038"/>
                    <a:pt x="117641" y="807810"/>
                  </a:cubicBezTo>
                  <a:cubicBezTo>
                    <a:pt x="123481" y="806582"/>
                    <a:pt x="133970" y="808321"/>
                    <a:pt x="139413" y="807697"/>
                  </a:cubicBezTo>
                  <a:cubicBezTo>
                    <a:pt x="144856" y="807073"/>
                    <a:pt x="146670" y="805278"/>
                    <a:pt x="150298" y="804068"/>
                  </a:cubicBezTo>
                  <a:cubicBezTo>
                    <a:pt x="149089" y="798020"/>
                    <a:pt x="150456" y="790793"/>
                    <a:pt x="146670" y="785925"/>
                  </a:cubicBezTo>
                  <a:cubicBezTo>
                    <a:pt x="141315" y="779040"/>
                    <a:pt x="124898" y="771411"/>
                    <a:pt x="124898" y="771411"/>
                  </a:cubicBezTo>
                  <a:cubicBezTo>
                    <a:pt x="123689" y="767782"/>
                    <a:pt x="123975" y="763230"/>
                    <a:pt x="121270" y="760525"/>
                  </a:cubicBezTo>
                  <a:cubicBezTo>
                    <a:pt x="118565" y="757820"/>
                    <a:pt x="113805" y="758607"/>
                    <a:pt x="110384" y="756897"/>
                  </a:cubicBezTo>
                  <a:cubicBezTo>
                    <a:pt x="106483" y="754947"/>
                    <a:pt x="103127" y="752059"/>
                    <a:pt x="99498" y="749640"/>
                  </a:cubicBezTo>
                  <a:cubicBezTo>
                    <a:pt x="97079" y="746011"/>
                    <a:pt x="93451" y="746843"/>
                    <a:pt x="92241" y="738754"/>
                  </a:cubicBezTo>
                  <a:cubicBezTo>
                    <a:pt x="91032" y="730665"/>
                    <a:pt x="81038" y="717346"/>
                    <a:pt x="92241" y="701108"/>
                  </a:cubicBezTo>
                  <a:cubicBezTo>
                    <a:pt x="94184" y="698292"/>
                    <a:pt x="97041" y="688729"/>
                    <a:pt x="99498" y="684325"/>
                  </a:cubicBezTo>
                  <a:cubicBezTo>
                    <a:pt x="101955" y="679922"/>
                    <a:pt x="106983" y="674687"/>
                    <a:pt x="106983" y="674687"/>
                  </a:cubicBezTo>
                  <a:cubicBezTo>
                    <a:pt x="109402" y="667430"/>
                    <a:pt x="123727" y="660343"/>
                    <a:pt x="128527" y="655297"/>
                  </a:cubicBezTo>
                  <a:cubicBezTo>
                    <a:pt x="133327" y="650251"/>
                    <a:pt x="133834" y="648312"/>
                    <a:pt x="135784" y="644411"/>
                  </a:cubicBezTo>
                  <a:cubicBezTo>
                    <a:pt x="137495" y="640990"/>
                    <a:pt x="137118" y="636585"/>
                    <a:pt x="139413" y="633525"/>
                  </a:cubicBezTo>
                  <a:cubicBezTo>
                    <a:pt x="144545" y="626683"/>
                    <a:pt x="151508" y="621431"/>
                    <a:pt x="157556" y="615383"/>
                  </a:cubicBezTo>
                  <a:lnTo>
                    <a:pt x="164813" y="608125"/>
                  </a:lnTo>
                  <a:cubicBezTo>
                    <a:pt x="163603" y="604497"/>
                    <a:pt x="162895" y="600661"/>
                    <a:pt x="161184" y="597240"/>
                  </a:cubicBezTo>
                  <a:cubicBezTo>
                    <a:pt x="159234" y="593339"/>
                    <a:pt x="154322" y="590697"/>
                    <a:pt x="153927" y="586354"/>
                  </a:cubicBezTo>
                  <a:cubicBezTo>
                    <a:pt x="153044" y="576642"/>
                    <a:pt x="154276" y="566509"/>
                    <a:pt x="157556" y="557325"/>
                  </a:cubicBezTo>
                  <a:cubicBezTo>
                    <a:pt x="160489" y="549111"/>
                    <a:pt x="172070" y="535554"/>
                    <a:pt x="172070" y="535554"/>
                  </a:cubicBezTo>
                  <a:cubicBezTo>
                    <a:pt x="169891" y="526839"/>
                    <a:pt x="169014" y="516418"/>
                    <a:pt x="161184" y="510154"/>
                  </a:cubicBezTo>
                  <a:cubicBezTo>
                    <a:pt x="158197" y="507764"/>
                    <a:pt x="153927" y="507735"/>
                    <a:pt x="150298" y="506525"/>
                  </a:cubicBezTo>
                  <a:cubicBezTo>
                    <a:pt x="144724" y="498164"/>
                    <a:pt x="141083" y="494771"/>
                    <a:pt x="139413" y="484754"/>
                  </a:cubicBezTo>
                  <a:cubicBezTo>
                    <a:pt x="132563" y="443654"/>
                    <a:pt x="142950" y="462846"/>
                    <a:pt x="128527" y="441211"/>
                  </a:cubicBezTo>
                  <a:cubicBezTo>
                    <a:pt x="127317" y="435163"/>
                    <a:pt x="126521" y="429018"/>
                    <a:pt x="124898" y="423068"/>
                  </a:cubicBezTo>
                  <a:cubicBezTo>
                    <a:pt x="122885" y="415688"/>
                    <a:pt x="120060" y="408554"/>
                    <a:pt x="117641" y="401297"/>
                  </a:cubicBezTo>
                  <a:cubicBezTo>
                    <a:pt x="113809" y="389799"/>
                    <a:pt x="114796" y="389574"/>
                    <a:pt x="106756" y="379525"/>
                  </a:cubicBezTo>
                  <a:cubicBezTo>
                    <a:pt x="104619" y="376854"/>
                    <a:pt x="102558" y="373798"/>
                    <a:pt x="99498" y="372268"/>
                  </a:cubicBezTo>
                  <a:cubicBezTo>
                    <a:pt x="99485" y="372261"/>
                    <a:pt x="72291" y="363200"/>
                    <a:pt x="66841" y="361383"/>
                  </a:cubicBezTo>
                  <a:cubicBezTo>
                    <a:pt x="66837" y="361382"/>
                    <a:pt x="45073" y="354126"/>
                    <a:pt x="45070" y="354125"/>
                  </a:cubicBezTo>
                  <a:cubicBezTo>
                    <a:pt x="39022" y="352916"/>
                    <a:pt x="32877" y="352120"/>
                    <a:pt x="26927" y="350497"/>
                  </a:cubicBezTo>
                  <a:cubicBezTo>
                    <a:pt x="19547" y="348484"/>
                    <a:pt x="9370" y="349666"/>
                    <a:pt x="5156" y="343240"/>
                  </a:cubicBezTo>
                  <a:cubicBezTo>
                    <a:pt x="942" y="336814"/>
                    <a:pt x="-1988" y="317764"/>
                    <a:pt x="1641" y="311943"/>
                  </a:cubicBezTo>
                  <a:cubicBezTo>
                    <a:pt x="5270" y="306122"/>
                    <a:pt x="19084" y="308542"/>
                    <a:pt x="26927" y="308315"/>
                  </a:cubicBezTo>
                  <a:cubicBezTo>
                    <a:pt x="34770" y="308088"/>
                    <a:pt x="43255" y="310810"/>
                    <a:pt x="48698" y="310583"/>
                  </a:cubicBezTo>
                  <a:cubicBezTo>
                    <a:pt x="54141" y="310356"/>
                    <a:pt x="55955" y="308164"/>
                    <a:pt x="59584" y="306954"/>
                  </a:cubicBezTo>
                  <a:lnTo>
                    <a:pt x="70470" y="303325"/>
                  </a:lnTo>
                  <a:cubicBezTo>
                    <a:pt x="72889" y="299697"/>
                    <a:pt x="75777" y="296340"/>
                    <a:pt x="77727" y="292440"/>
                  </a:cubicBezTo>
                  <a:cubicBezTo>
                    <a:pt x="79438" y="289019"/>
                    <a:pt x="80525" y="286165"/>
                    <a:pt x="81356" y="281554"/>
                  </a:cubicBezTo>
                  <a:cubicBezTo>
                    <a:pt x="82187" y="276943"/>
                    <a:pt x="79088" y="267191"/>
                    <a:pt x="82716" y="264772"/>
                  </a:cubicBezTo>
                  <a:cubicBezTo>
                    <a:pt x="85135" y="261143"/>
                    <a:pt x="85966" y="257704"/>
                    <a:pt x="89973" y="256268"/>
                  </a:cubicBezTo>
                  <a:cubicBezTo>
                    <a:pt x="93980" y="254832"/>
                    <a:pt x="102749" y="259801"/>
                    <a:pt x="106756" y="256154"/>
                  </a:cubicBezTo>
                  <a:cubicBezTo>
                    <a:pt x="110763" y="252507"/>
                    <a:pt x="111594" y="241640"/>
                    <a:pt x="114013" y="234383"/>
                  </a:cubicBezTo>
                  <a:lnTo>
                    <a:pt x="121270" y="212611"/>
                  </a:lnTo>
                  <a:cubicBezTo>
                    <a:pt x="122479" y="208982"/>
                    <a:pt x="123480" y="205940"/>
                    <a:pt x="124898" y="201725"/>
                  </a:cubicBezTo>
                  <a:cubicBezTo>
                    <a:pt x="126316" y="197510"/>
                    <a:pt x="128149" y="192124"/>
                    <a:pt x="129775" y="187324"/>
                  </a:cubicBezTo>
                  <a:cubicBezTo>
                    <a:pt x="133063" y="181012"/>
                    <a:pt x="136975" y="171335"/>
                    <a:pt x="142021" y="168387"/>
                  </a:cubicBezTo>
                  <a:cubicBezTo>
                    <a:pt x="147067" y="165439"/>
                    <a:pt x="154438" y="167102"/>
                    <a:pt x="160051" y="169635"/>
                  </a:cubicBezTo>
                  <a:cubicBezTo>
                    <a:pt x="165664" y="172168"/>
                    <a:pt x="170255" y="183659"/>
                    <a:pt x="175698" y="183583"/>
                  </a:cubicBezTo>
                  <a:cubicBezTo>
                    <a:pt x="181141" y="183507"/>
                    <a:pt x="188663" y="173395"/>
                    <a:pt x="192707" y="169181"/>
                  </a:cubicBezTo>
                  <a:cubicBezTo>
                    <a:pt x="196751" y="164967"/>
                    <a:pt x="196751" y="162548"/>
                    <a:pt x="199964" y="158296"/>
                  </a:cubicBezTo>
                  <a:cubicBezTo>
                    <a:pt x="203177" y="154044"/>
                    <a:pt x="210585" y="150339"/>
                    <a:pt x="211984" y="143668"/>
                  </a:cubicBezTo>
                  <a:cubicBezTo>
                    <a:pt x="213383" y="136997"/>
                    <a:pt x="210279" y="126602"/>
                    <a:pt x="208356" y="118268"/>
                  </a:cubicBezTo>
                  <a:cubicBezTo>
                    <a:pt x="206636" y="110814"/>
                    <a:pt x="203517" y="103754"/>
                    <a:pt x="201098" y="96497"/>
                  </a:cubicBezTo>
                  <a:lnTo>
                    <a:pt x="193841" y="74725"/>
                  </a:lnTo>
                  <a:cubicBezTo>
                    <a:pt x="192632" y="71097"/>
                    <a:pt x="192335" y="67022"/>
                    <a:pt x="190213" y="63840"/>
                  </a:cubicBezTo>
                  <a:cubicBezTo>
                    <a:pt x="185375" y="56583"/>
                    <a:pt x="179100" y="50705"/>
                    <a:pt x="175698" y="42068"/>
                  </a:cubicBezTo>
                  <a:cubicBezTo>
                    <a:pt x="172296" y="33431"/>
                    <a:pt x="165569" y="19029"/>
                    <a:pt x="169802" y="12018"/>
                  </a:cubicBezTo>
                  <a:cubicBezTo>
                    <a:pt x="174035" y="5007"/>
                    <a:pt x="201098" y="0"/>
                    <a:pt x="201098" y="0"/>
                  </a:cubicBezTo>
                  <a:cubicBezTo>
                    <a:pt x="255296" y="3872"/>
                    <a:pt x="239896" y="8294"/>
                    <a:pt x="259156" y="27554"/>
                  </a:cubicBezTo>
                  <a:lnTo>
                    <a:pt x="243620" y="3629"/>
                  </a:lnTo>
                  <a:close/>
                </a:path>
              </a:pathLst>
            </a:custGeom>
            <a:blipFill dpi="0" rotWithShape="1">
              <a:blip r:embed="rId5"/>
              <a:srcRect/>
              <a:stretch>
                <a:fillRect l="1000"/>
              </a:stretch>
            </a:blipFill>
            <a:ln w="381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10 Forma libre"/>
            <p:cNvSpPr/>
            <p:nvPr/>
          </p:nvSpPr>
          <p:spPr>
            <a:xfrm>
              <a:off x="2328531" y="1807535"/>
              <a:ext cx="668390" cy="1218834"/>
            </a:xfrm>
            <a:custGeom>
              <a:avLst/>
              <a:gdLst>
                <a:gd name="connsiteX0" fmla="*/ 453542 w 667158"/>
                <a:gd name="connsiteY0" fmla="*/ 0 h 1484985"/>
                <a:gd name="connsiteX1" fmla="*/ 457200 w 667158"/>
                <a:gd name="connsiteY1" fmla="*/ 18288 h 1484985"/>
                <a:gd name="connsiteX2" fmla="*/ 468172 w 667158"/>
                <a:gd name="connsiteY2" fmla="*/ 25603 h 1484985"/>
                <a:gd name="connsiteX3" fmla="*/ 475488 w 667158"/>
                <a:gd name="connsiteY3" fmla="*/ 32918 h 1484985"/>
                <a:gd name="connsiteX4" fmla="*/ 493776 w 667158"/>
                <a:gd name="connsiteY4" fmla="*/ 36576 h 1484985"/>
                <a:gd name="connsiteX5" fmla="*/ 504748 w 667158"/>
                <a:gd name="connsiteY5" fmla="*/ 40233 h 1484985"/>
                <a:gd name="connsiteX6" fmla="*/ 512064 w 667158"/>
                <a:gd name="connsiteY6" fmla="*/ 47549 h 1484985"/>
                <a:gd name="connsiteX7" fmla="*/ 519379 w 667158"/>
                <a:gd name="connsiteY7" fmla="*/ 58521 h 1484985"/>
                <a:gd name="connsiteX8" fmla="*/ 530352 w 667158"/>
                <a:gd name="connsiteY8" fmla="*/ 62179 h 1484985"/>
                <a:gd name="connsiteX9" fmla="*/ 537667 w 667158"/>
                <a:gd name="connsiteY9" fmla="*/ 73152 h 1484985"/>
                <a:gd name="connsiteX10" fmla="*/ 548640 w 667158"/>
                <a:gd name="connsiteY10" fmla="*/ 80467 h 1484985"/>
                <a:gd name="connsiteX11" fmla="*/ 552297 w 667158"/>
                <a:gd name="connsiteY11" fmla="*/ 91440 h 1484985"/>
                <a:gd name="connsiteX12" fmla="*/ 555955 w 667158"/>
                <a:gd name="connsiteY12" fmla="*/ 267005 h 1484985"/>
                <a:gd name="connsiteX13" fmla="*/ 566928 w 667158"/>
                <a:gd name="connsiteY13" fmla="*/ 274320 h 1484985"/>
                <a:gd name="connsiteX14" fmla="*/ 588873 w 667158"/>
                <a:gd name="connsiteY14" fmla="*/ 281635 h 1484985"/>
                <a:gd name="connsiteX15" fmla="*/ 596188 w 667158"/>
                <a:gd name="connsiteY15" fmla="*/ 292608 h 1484985"/>
                <a:gd name="connsiteX16" fmla="*/ 607161 w 667158"/>
                <a:gd name="connsiteY16" fmla="*/ 329184 h 1484985"/>
                <a:gd name="connsiteX17" fmla="*/ 610819 w 667158"/>
                <a:gd name="connsiteY17" fmla="*/ 362102 h 1484985"/>
                <a:gd name="connsiteX18" fmla="*/ 618134 w 667158"/>
                <a:gd name="connsiteY18" fmla="*/ 373075 h 1484985"/>
                <a:gd name="connsiteX19" fmla="*/ 603504 w 667158"/>
                <a:gd name="connsiteY19" fmla="*/ 391363 h 1484985"/>
                <a:gd name="connsiteX20" fmla="*/ 603504 w 667158"/>
                <a:gd name="connsiteY20" fmla="*/ 431597 h 1484985"/>
                <a:gd name="connsiteX21" fmla="*/ 636422 w 667158"/>
                <a:gd name="connsiteY21" fmla="*/ 424281 h 1484985"/>
                <a:gd name="connsiteX22" fmla="*/ 662025 w 667158"/>
                <a:gd name="connsiteY22" fmla="*/ 427939 h 1484985"/>
                <a:gd name="connsiteX23" fmla="*/ 643737 w 667158"/>
                <a:gd name="connsiteY23" fmla="*/ 449885 h 1484985"/>
                <a:gd name="connsiteX24" fmla="*/ 632764 w 667158"/>
                <a:gd name="connsiteY24" fmla="*/ 457200 h 1484985"/>
                <a:gd name="connsiteX25" fmla="*/ 621792 w 667158"/>
                <a:gd name="connsiteY25" fmla="*/ 479145 h 1484985"/>
                <a:gd name="connsiteX26" fmla="*/ 629107 w 667158"/>
                <a:gd name="connsiteY26" fmla="*/ 486461 h 1484985"/>
                <a:gd name="connsiteX27" fmla="*/ 643737 w 667158"/>
                <a:gd name="connsiteY27" fmla="*/ 504749 h 1484985"/>
                <a:gd name="connsiteX28" fmla="*/ 651052 w 667158"/>
                <a:gd name="connsiteY28" fmla="*/ 537667 h 1484985"/>
                <a:gd name="connsiteX29" fmla="*/ 654710 w 667158"/>
                <a:gd name="connsiteY29" fmla="*/ 548640 h 1484985"/>
                <a:gd name="connsiteX30" fmla="*/ 662025 w 667158"/>
                <a:gd name="connsiteY30" fmla="*/ 559613 h 1484985"/>
                <a:gd name="connsiteX31" fmla="*/ 651052 w 667158"/>
                <a:gd name="connsiteY31" fmla="*/ 581558 h 1484985"/>
                <a:gd name="connsiteX32" fmla="*/ 658368 w 667158"/>
                <a:gd name="connsiteY32" fmla="*/ 629107 h 1484985"/>
                <a:gd name="connsiteX33" fmla="*/ 651052 w 667158"/>
                <a:gd name="connsiteY33" fmla="*/ 705917 h 1484985"/>
                <a:gd name="connsiteX34" fmla="*/ 647395 w 667158"/>
                <a:gd name="connsiteY34" fmla="*/ 716889 h 1484985"/>
                <a:gd name="connsiteX35" fmla="*/ 643737 w 667158"/>
                <a:gd name="connsiteY35" fmla="*/ 746150 h 1484985"/>
                <a:gd name="connsiteX36" fmla="*/ 636422 w 667158"/>
                <a:gd name="connsiteY36" fmla="*/ 757123 h 1484985"/>
                <a:gd name="connsiteX37" fmla="*/ 632764 w 667158"/>
                <a:gd name="connsiteY37" fmla="*/ 815645 h 1484985"/>
                <a:gd name="connsiteX38" fmla="*/ 629107 w 667158"/>
                <a:gd name="connsiteY38" fmla="*/ 833933 h 1484985"/>
                <a:gd name="connsiteX39" fmla="*/ 625449 w 667158"/>
                <a:gd name="connsiteY39" fmla="*/ 903427 h 1484985"/>
                <a:gd name="connsiteX40" fmla="*/ 614476 w 667158"/>
                <a:gd name="connsiteY40" fmla="*/ 910742 h 1484985"/>
                <a:gd name="connsiteX41" fmla="*/ 610819 w 667158"/>
                <a:gd name="connsiteY41" fmla="*/ 921715 h 1484985"/>
                <a:gd name="connsiteX42" fmla="*/ 621792 w 667158"/>
                <a:gd name="connsiteY42" fmla="*/ 940003 h 1484985"/>
                <a:gd name="connsiteX43" fmla="*/ 625449 w 667158"/>
                <a:gd name="connsiteY43" fmla="*/ 950976 h 1484985"/>
                <a:gd name="connsiteX44" fmla="*/ 629107 w 667158"/>
                <a:gd name="connsiteY44" fmla="*/ 969264 h 1484985"/>
                <a:gd name="connsiteX45" fmla="*/ 640080 w 667158"/>
                <a:gd name="connsiteY45" fmla="*/ 976579 h 1484985"/>
                <a:gd name="connsiteX46" fmla="*/ 647395 w 667158"/>
                <a:gd name="connsiteY46" fmla="*/ 1046073 h 1484985"/>
                <a:gd name="connsiteX47" fmla="*/ 643737 w 667158"/>
                <a:gd name="connsiteY47" fmla="*/ 1082649 h 1484985"/>
                <a:gd name="connsiteX48" fmla="*/ 610819 w 667158"/>
                <a:gd name="connsiteY48" fmla="*/ 1086307 h 1484985"/>
                <a:gd name="connsiteX49" fmla="*/ 599846 w 667158"/>
                <a:gd name="connsiteY49" fmla="*/ 1089965 h 1484985"/>
                <a:gd name="connsiteX50" fmla="*/ 610819 w 667158"/>
                <a:gd name="connsiteY50" fmla="*/ 1126541 h 1484985"/>
                <a:gd name="connsiteX51" fmla="*/ 581558 w 667158"/>
                <a:gd name="connsiteY51" fmla="*/ 1130198 h 1484985"/>
                <a:gd name="connsiteX52" fmla="*/ 559612 w 667158"/>
                <a:gd name="connsiteY52" fmla="*/ 1137513 h 1484985"/>
                <a:gd name="connsiteX53" fmla="*/ 534009 w 667158"/>
                <a:gd name="connsiteY53" fmla="*/ 1141171 h 1484985"/>
                <a:gd name="connsiteX54" fmla="*/ 523036 w 667158"/>
                <a:gd name="connsiteY54" fmla="*/ 1144829 h 1484985"/>
                <a:gd name="connsiteX55" fmla="*/ 504748 w 667158"/>
                <a:gd name="connsiteY55" fmla="*/ 1130198 h 1484985"/>
                <a:gd name="connsiteX56" fmla="*/ 501091 w 667158"/>
                <a:gd name="connsiteY56" fmla="*/ 1119225 h 1484985"/>
                <a:gd name="connsiteX57" fmla="*/ 497433 w 667158"/>
                <a:gd name="connsiteY57" fmla="*/ 1104595 h 1484985"/>
                <a:gd name="connsiteX58" fmla="*/ 486460 w 667158"/>
                <a:gd name="connsiteY58" fmla="*/ 1108253 h 1484985"/>
                <a:gd name="connsiteX59" fmla="*/ 479145 w 667158"/>
                <a:gd name="connsiteY59" fmla="*/ 1119225 h 1484985"/>
                <a:gd name="connsiteX60" fmla="*/ 468172 w 667158"/>
                <a:gd name="connsiteY60" fmla="*/ 1122883 h 1484985"/>
                <a:gd name="connsiteX61" fmla="*/ 464515 w 667158"/>
                <a:gd name="connsiteY61" fmla="*/ 1137513 h 1484985"/>
                <a:gd name="connsiteX62" fmla="*/ 457200 w 667158"/>
                <a:gd name="connsiteY62" fmla="*/ 1159459 h 1484985"/>
                <a:gd name="connsiteX63" fmla="*/ 453542 w 667158"/>
                <a:gd name="connsiteY63" fmla="*/ 1196035 h 1484985"/>
                <a:gd name="connsiteX64" fmla="*/ 457200 w 667158"/>
                <a:gd name="connsiteY64" fmla="*/ 1287475 h 1484985"/>
                <a:gd name="connsiteX65" fmla="*/ 464515 w 667158"/>
                <a:gd name="connsiteY65" fmla="*/ 1298448 h 1484985"/>
                <a:gd name="connsiteX66" fmla="*/ 475488 w 667158"/>
                <a:gd name="connsiteY66" fmla="*/ 1302105 h 1484985"/>
                <a:gd name="connsiteX67" fmla="*/ 479145 w 667158"/>
                <a:gd name="connsiteY67" fmla="*/ 1313078 h 1484985"/>
                <a:gd name="connsiteX68" fmla="*/ 486460 w 667158"/>
                <a:gd name="connsiteY68" fmla="*/ 1324051 h 1484985"/>
                <a:gd name="connsiteX69" fmla="*/ 475488 w 667158"/>
                <a:gd name="connsiteY69" fmla="*/ 1356969 h 1484985"/>
                <a:gd name="connsiteX70" fmla="*/ 468172 w 667158"/>
                <a:gd name="connsiteY70" fmla="*/ 1364285 h 1484985"/>
                <a:gd name="connsiteX71" fmla="*/ 442569 w 667158"/>
                <a:gd name="connsiteY71" fmla="*/ 1371600 h 1484985"/>
                <a:gd name="connsiteX72" fmla="*/ 446227 w 667158"/>
                <a:gd name="connsiteY72" fmla="*/ 1382573 h 1484985"/>
                <a:gd name="connsiteX73" fmla="*/ 457200 w 667158"/>
                <a:gd name="connsiteY73" fmla="*/ 1386230 h 1484985"/>
                <a:gd name="connsiteX74" fmla="*/ 460857 w 667158"/>
                <a:gd name="connsiteY74" fmla="*/ 1400861 h 1484985"/>
                <a:gd name="connsiteX75" fmla="*/ 457200 w 667158"/>
                <a:gd name="connsiteY75" fmla="*/ 1411833 h 1484985"/>
                <a:gd name="connsiteX76" fmla="*/ 435254 w 667158"/>
                <a:gd name="connsiteY76" fmla="*/ 1419149 h 1484985"/>
                <a:gd name="connsiteX77" fmla="*/ 431596 w 667158"/>
                <a:gd name="connsiteY77" fmla="*/ 1441094 h 1484985"/>
                <a:gd name="connsiteX78" fmla="*/ 427939 w 667158"/>
                <a:gd name="connsiteY78" fmla="*/ 1481328 h 1484985"/>
                <a:gd name="connsiteX79" fmla="*/ 416966 w 667158"/>
                <a:gd name="connsiteY79" fmla="*/ 1484985 h 1484985"/>
                <a:gd name="connsiteX80" fmla="*/ 395020 w 667158"/>
                <a:gd name="connsiteY80" fmla="*/ 1474013 h 1484985"/>
                <a:gd name="connsiteX81" fmla="*/ 387705 w 667158"/>
                <a:gd name="connsiteY81" fmla="*/ 1466697 h 1484985"/>
                <a:gd name="connsiteX82" fmla="*/ 365760 w 667158"/>
                <a:gd name="connsiteY82" fmla="*/ 1452067 h 1484985"/>
                <a:gd name="connsiteX83" fmla="*/ 358444 w 667158"/>
                <a:gd name="connsiteY83" fmla="*/ 1444752 h 1484985"/>
                <a:gd name="connsiteX84" fmla="*/ 336499 w 667158"/>
                <a:gd name="connsiteY84" fmla="*/ 1437437 h 1484985"/>
                <a:gd name="connsiteX85" fmla="*/ 329184 w 667158"/>
                <a:gd name="connsiteY85" fmla="*/ 1430121 h 1484985"/>
                <a:gd name="connsiteX86" fmla="*/ 318211 w 667158"/>
                <a:gd name="connsiteY86" fmla="*/ 1426464 h 1484985"/>
                <a:gd name="connsiteX87" fmla="*/ 307238 w 667158"/>
                <a:gd name="connsiteY87" fmla="*/ 1419149 h 1484985"/>
                <a:gd name="connsiteX88" fmla="*/ 226771 w 667158"/>
                <a:gd name="connsiteY88" fmla="*/ 1422806 h 1484985"/>
                <a:gd name="connsiteX89" fmla="*/ 215798 w 667158"/>
                <a:gd name="connsiteY89" fmla="*/ 1419149 h 1484985"/>
                <a:gd name="connsiteX90" fmla="*/ 219456 w 667158"/>
                <a:gd name="connsiteY90" fmla="*/ 1397203 h 1484985"/>
                <a:gd name="connsiteX91" fmla="*/ 226771 w 667158"/>
                <a:gd name="connsiteY91" fmla="*/ 1375257 h 1484985"/>
                <a:gd name="connsiteX92" fmla="*/ 223113 w 667158"/>
                <a:gd name="connsiteY92" fmla="*/ 1364285 h 1484985"/>
                <a:gd name="connsiteX93" fmla="*/ 212140 w 667158"/>
                <a:gd name="connsiteY93" fmla="*/ 1360627 h 1484985"/>
                <a:gd name="connsiteX94" fmla="*/ 186537 w 667158"/>
                <a:gd name="connsiteY94" fmla="*/ 1356969 h 1484985"/>
                <a:gd name="connsiteX95" fmla="*/ 175564 w 667158"/>
                <a:gd name="connsiteY95" fmla="*/ 1331366 h 1484985"/>
                <a:gd name="connsiteX96" fmla="*/ 171907 w 667158"/>
                <a:gd name="connsiteY96" fmla="*/ 1320393 h 1484985"/>
                <a:gd name="connsiteX97" fmla="*/ 138988 w 667158"/>
                <a:gd name="connsiteY97" fmla="*/ 1302105 h 1484985"/>
                <a:gd name="connsiteX98" fmla="*/ 113385 w 667158"/>
                <a:gd name="connsiteY98" fmla="*/ 1309421 h 1484985"/>
                <a:gd name="connsiteX99" fmla="*/ 102412 w 667158"/>
                <a:gd name="connsiteY99" fmla="*/ 1316736 h 1484985"/>
                <a:gd name="connsiteX100" fmla="*/ 80467 w 667158"/>
                <a:gd name="connsiteY100" fmla="*/ 1320393 h 1484985"/>
                <a:gd name="connsiteX101" fmla="*/ 73152 w 667158"/>
                <a:gd name="connsiteY101" fmla="*/ 1327709 h 1484985"/>
                <a:gd name="connsiteX102" fmla="*/ 47548 w 667158"/>
                <a:gd name="connsiteY102" fmla="*/ 1327709 h 1484985"/>
                <a:gd name="connsiteX103" fmla="*/ 40233 w 667158"/>
                <a:gd name="connsiteY103" fmla="*/ 1316736 h 1484985"/>
                <a:gd name="connsiteX104" fmla="*/ 18288 w 667158"/>
                <a:gd name="connsiteY104" fmla="*/ 1305763 h 1484985"/>
                <a:gd name="connsiteX105" fmla="*/ 0 w 667158"/>
                <a:gd name="connsiteY105" fmla="*/ 1272845 h 1484985"/>
                <a:gd name="connsiteX106" fmla="*/ 3657 w 667158"/>
                <a:gd name="connsiteY106" fmla="*/ 1203350 h 1484985"/>
                <a:gd name="connsiteX107" fmla="*/ 10972 w 667158"/>
                <a:gd name="connsiteY107" fmla="*/ 1181405 h 1484985"/>
                <a:gd name="connsiteX108" fmla="*/ 18288 w 667158"/>
                <a:gd name="connsiteY108" fmla="*/ 1174089 h 1484985"/>
                <a:gd name="connsiteX109" fmla="*/ 29260 w 667158"/>
                <a:gd name="connsiteY109" fmla="*/ 1130198 h 1484985"/>
                <a:gd name="connsiteX110" fmla="*/ 32918 w 667158"/>
                <a:gd name="connsiteY110" fmla="*/ 1115568 h 1484985"/>
                <a:gd name="connsiteX111" fmla="*/ 47548 w 667158"/>
                <a:gd name="connsiteY111" fmla="*/ 1093622 h 1484985"/>
                <a:gd name="connsiteX112" fmla="*/ 54864 w 667158"/>
                <a:gd name="connsiteY112" fmla="*/ 1071677 h 1484985"/>
                <a:gd name="connsiteX113" fmla="*/ 69494 w 667158"/>
                <a:gd name="connsiteY113" fmla="*/ 1031443 h 1484985"/>
                <a:gd name="connsiteX114" fmla="*/ 84124 w 667158"/>
                <a:gd name="connsiteY114" fmla="*/ 1009497 h 1484985"/>
                <a:gd name="connsiteX115" fmla="*/ 91440 w 667158"/>
                <a:gd name="connsiteY115" fmla="*/ 961949 h 1484985"/>
                <a:gd name="connsiteX116" fmla="*/ 98755 w 667158"/>
                <a:gd name="connsiteY116" fmla="*/ 954633 h 1484985"/>
                <a:gd name="connsiteX117" fmla="*/ 106070 w 667158"/>
                <a:gd name="connsiteY117" fmla="*/ 859536 h 1484985"/>
                <a:gd name="connsiteX118" fmla="*/ 109728 w 667158"/>
                <a:gd name="connsiteY118" fmla="*/ 844905 h 1484985"/>
                <a:gd name="connsiteX119" fmla="*/ 113385 w 667158"/>
                <a:gd name="connsiteY119" fmla="*/ 797357 h 1484985"/>
                <a:gd name="connsiteX120" fmla="*/ 124358 w 667158"/>
                <a:gd name="connsiteY120" fmla="*/ 790041 h 1484985"/>
                <a:gd name="connsiteX121" fmla="*/ 120700 w 667158"/>
                <a:gd name="connsiteY121" fmla="*/ 779069 h 1484985"/>
                <a:gd name="connsiteX122" fmla="*/ 102412 w 667158"/>
                <a:gd name="connsiteY122" fmla="*/ 768096 h 1484985"/>
                <a:gd name="connsiteX123" fmla="*/ 91440 w 667158"/>
                <a:gd name="connsiteY123" fmla="*/ 760781 h 1484985"/>
                <a:gd name="connsiteX124" fmla="*/ 87782 w 667158"/>
                <a:gd name="connsiteY124" fmla="*/ 749808 h 1484985"/>
                <a:gd name="connsiteX125" fmla="*/ 80467 w 667158"/>
                <a:gd name="connsiteY125" fmla="*/ 738835 h 1484985"/>
                <a:gd name="connsiteX126" fmla="*/ 62179 w 667158"/>
                <a:gd name="connsiteY126" fmla="*/ 705917 h 1484985"/>
                <a:gd name="connsiteX127" fmla="*/ 54864 w 667158"/>
                <a:gd name="connsiteY127" fmla="*/ 698601 h 1484985"/>
                <a:gd name="connsiteX128" fmla="*/ 40233 w 667158"/>
                <a:gd name="connsiteY128" fmla="*/ 694944 h 1484985"/>
                <a:gd name="connsiteX129" fmla="*/ 36576 w 667158"/>
                <a:gd name="connsiteY129" fmla="*/ 683971 h 1484985"/>
                <a:gd name="connsiteX130" fmla="*/ 32918 w 667158"/>
                <a:gd name="connsiteY130" fmla="*/ 665683 h 1484985"/>
                <a:gd name="connsiteX131" fmla="*/ 25603 w 667158"/>
                <a:gd name="connsiteY131" fmla="*/ 654710 h 1484985"/>
                <a:gd name="connsiteX132" fmla="*/ 29260 w 667158"/>
                <a:gd name="connsiteY132" fmla="*/ 629107 h 1484985"/>
                <a:gd name="connsiteX133" fmla="*/ 43891 w 667158"/>
                <a:gd name="connsiteY133" fmla="*/ 625449 h 1484985"/>
                <a:gd name="connsiteX134" fmla="*/ 47548 w 667158"/>
                <a:gd name="connsiteY134" fmla="*/ 614477 h 1484985"/>
                <a:gd name="connsiteX135" fmla="*/ 51206 w 667158"/>
                <a:gd name="connsiteY135" fmla="*/ 581558 h 1484985"/>
                <a:gd name="connsiteX136" fmla="*/ 62179 w 667158"/>
                <a:gd name="connsiteY136" fmla="*/ 574243 h 1484985"/>
                <a:gd name="connsiteX137" fmla="*/ 65836 w 667158"/>
                <a:gd name="connsiteY137" fmla="*/ 563270 h 1484985"/>
                <a:gd name="connsiteX138" fmla="*/ 73152 w 667158"/>
                <a:gd name="connsiteY138" fmla="*/ 552297 h 1484985"/>
                <a:gd name="connsiteX139" fmla="*/ 76809 w 667158"/>
                <a:gd name="connsiteY139" fmla="*/ 541325 h 1484985"/>
                <a:gd name="connsiteX140" fmla="*/ 102412 w 667158"/>
                <a:gd name="connsiteY140" fmla="*/ 519379 h 1484985"/>
                <a:gd name="connsiteX141" fmla="*/ 109728 w 667158"/>
                <a:gd name="connsiteY141" fmla="*/ 497433 h 1484985"/>
                <a:gd name="connsiteX142" fmla="*/ 113385 w 667158"/>
                <a:gd name="connsiteY142" fmla="*/ 486461 h 1484985"/>
                <a:gd name="connsiteX143" fmla="*/ 142646 w 667158"/>
                <a:gd name="connsiteY143" fmla="*/ 471830 h 1484985"/>
                <a:gd name="connsiteX144" fmla="*/ 153619 w 667158"/>
                <a:gd name="connsiteY144" fmla="*/ 464515 h 1484985"/>
                <a:gd name="connsiteX145" fmla="*/ 179222 w 667158"/>
                <a:gd name="connsiteY145" fmla="*/ 460857 h 1484985"/>
                <a:gd name="connsiteX146" fmla="*/ 182880 w 667158"/>
                <a:gd name="connsiteY146" fmla="*/ 449885 h 1484985"/>
                <a:gd name="connsiteX147" fmla="*/ 226771 w 667158"/>
                <a:gd name="connsiteY147" fmla="*/ 438912 h 1484985"/>
                <a:gd name="connsiteX148" fmla="*/ 234086 w 667158"/>
                <a:gd name="connsiteY148" fmla="*/ 427939 h 1484985"/>
                <a:gd name="connsiteX149" fmla="*/ 259689 w 667158"/>
                <a:gd name="connsiteY149" fmla="*/ 420624 h 1484985"/>
                <a:gd name="connsiteX150" fmla="*/ 274320 w 667158"/>
                <a:gd name="connsiteY150" fmla="*/ 402336 h 1484985"/>
                <a:gd name="connsiteX151" fmla="*/ 292608 w 667158"/>
                <a:gd name="connsiteY151" fmla="*/ 387705 h 1484985"/>
                <a:gd name="connsiteX152" fmla="*/ 303580 w 667158"/>
                <a:gd name="connsiteY152" fmla="*/ 354787 h 1484985"/>
                <a:gd name="connsiteX153" fmla="*/ 307238 w 667158"/>
                <a:gd name="connsiteY153" fmla="*/ 343814 h 1484985"/>
                <a:gd name="connsiteX154" fmla="*/ 303580 w 667158"/>
                <a:gd name="connsiteY154" fmla="*/ 321869 h 1484985"/>
                <a:gd name="connsiteX155" fmla="*/ 296265 w 667158"/>
                <a:gd name="connsiteY155" fmla="*/ 314553 h 1484985"/>
                <a:gd name="connsiteX156" fmla="*/ 292608 w 667158"/>
                <a:gd name="connsiteY156" fmla="*/ 303581 h 1484985"/>
                <a:gd name="connsiteX157" fmla="*/ 296265 w 667158"/>
                <a:gd name="connsiteY157" fmla="*/ 292608 h 1484985"/>
                <a:gd name="connsiteX158" fmla="*/ 303580 w 667158"/>
                <a:gd name="connsiteY158" fmla="*/ 281635 h 1484985"/>
                <a:gd name="connsiteX159" fmla="*/ 318211 w 667158"/>
                <a:gd name="connsiteY159" fmla="*/ 248717 h 1484985"/>
                <a:gd name="connsiteX160" fmla="*/ 325526 w 667158"/>
                <a:gd name="connsiteY160" fmla="*/ 219456 h 1484985"/>
                <a:gd name="connsiteX161" fmla="*/ 347472 w 667158"/>
                <a:gd name="connsiteY161" fmla="*/ 190195 h 1484985"/>
                <a:gd name="connsiteX162" fmla="*/ 358444 w 667158"/>
                <a:gd name="connsiteY162" fmla="*/ 168249 h 1484985"/>
                <a:gd name="connsiteX163" fmla="*/ 369417 w 667158"/>
                <a:gd name="connsiteY163" fmla="*/ 149961 h 1484985"/>
                <a:gd name="connsiteX164" fmla="*/ 373075 w 667158"/>
                <a:gd name="connsiteY164" fmla="*/ 138989 h 1484985"/>
                <a:gd name="connsiteX165" fmla="*/ 380390 w 667158"/>
                <a:gd name="connsiteY165" fmla="*/ 131673 h 1484985"/>
                <a:gd name="connsiteX166" fmla="*/ 391363 w 667158"/>
                <a:gd name="connsiteY166" fmla="*/ 102413 h 1484985"/>
                <a:gd name="connsiteX167" fmla="*/ 398678 w 667158"/>
                <a:gd name="connsiteY167" fmla="*/ 65837 h 1484985"/>
                <a:gd name="connsiteX168" fmla="*/ 405993 w 667158"/>
                <a:gd name="connsiteY168" fmla="*/ 43891 h 1484985"/>
                <a:gd name="connsiteX169" fmla="*/ 413308 w 667158"/>
                <a:gd name="connsiteY169" fmla="*/ 18288 h 1484985"/>
                <a:gd name="connsiteX170" fmla="*/ 420624 w 667158"/>
                <a:gd name="connsiteY170" fmla="*/ 10973 h 1484985"/>
                <a:gd name="connsiteX171" fmla="*/ 442569 w 667158"/>
                <a:gd name="connsiteY171" fmla="*/ 3657 h 1484985"/>
                <a:gd name="connsiteX172" fmla="*/ 453542 w 667158"/>
                <a:gd name="connsiteY172" fmla="*/ 0 h 1484985"/>
                <a:gd name="connsiteX0" fmla="*/ 453542 w 667158"/>
                <a:gd name="connsiteY0" fmla="*/ 8249 h 1493234"/>
                <a:gd name="connsiteX1" fmla="*/ 457200 w 667158"/>
                <a:gd name="connsiteY1" fmla="*/ 26537 h 1493234"/>
                <a:gd name="connsiteX2" fmla="*/ 468172 w 667158"/>
                <a:gd name="connsiteY2" fmla="*/ 33852 h 1493234"/>
                <a:gd name="connsiteX3" fmla="*/ 475488 w 667158"/>
                <a:gd name="connsiteY3" fmla="*/ 41167 h 1493234"/>
                <a:gd name="connsiteX4" fmla="*/ 493776 w 667158"/>
                <a:gd name="connsiteY4" fmla="*/ 44825 h 1493234"/>
                <a:gd name="connsiteX5" fmla="*/ 504748 w 667158"/>
                <a:gd name="connsiteY5" fmla="*/ 48482 h 1493234"/>
                <a:gd name="connsiteX6" fmla="*/ 512064 w 667158"/>
                <a:gd name="connsiteY6" fmla="*/ 55798 h 1493234"/>
                <a:gd name="connsiteX7" fmla="*/ 519379 w 667158"/>
                <a:gd name="connsiteY7" fmla="*/ 66770 h 1493234"/>
                <a:gd name="connsiteX8" fmla="*/ 530352 w 667158"/>
                <a:gd name="connsiteY8" fmla="*/ 70428 h 1493234"/>
                <a:gd name="connsiteX9" fmla="*/ 537667 w 667158"/>
                <a:gd name="connsiteY9" fmla="*/ 81401 h 1493234"/>
                <a:gd name="connsiteX10" fmla="*/ 548640 w 667158"/>
                <a:gd name="connsiteY10" fmla="*/ 88716 h 1493234"/>
                <a:gd name="connsiteX11" fmla="*/ 552297 w 667158"/>
                <a:gd name="connsiteY11" fmla="*/ 99689 h 1493234"/>
                <a:gd name="connsiteX12" fmla="*/ 555955 w 667158"/>
                <a:gd name="connsiteY12" fmla="*/ 275254 h 1493234"/>
                <a:gd name="connsiteX13" fmla="*/ 566928 w 667158"/>
                <a:gd name="connsiteY13" fmla="*/ 282569 h 1493234"/>
                <a:gd name="connsiteX14" fmla="*/ 588873 w 667158"/>
                <a:gd name="connsiteY14" fmla="*/ 289884 h 1493234"/>
                <a:gd name="connsiteX15" fmla="*/ 596188 w 667158"/>
                <a:gd name="connsiteY15" fmla="*/ 300857 h 1493234"/>
                <a:gd name="connsiteX16" fmla="*/ 607161 w 667158"/>
                <a:gd name="connsiteY16" fmla="*/ 337433 h 1493234"/>
                <a:gd name="connsiteX17" fmla="*/ 610819 w 667158"/>
                <a:gd name="connsiteY17" fmla="*/ 370351 h 1493234"/>
                <a:gd name="connsiteX18" fmla="*/ 618134 w 667158"/>
                <a:gd name="connsiteY18" fmla="*/ 381324 h 1493234"/>
                <a:gd name="connsiteX19" fmla="*/ 603504 w 667158"/>
                <a:gd name="connsiteY19" fmla="*/ 399612 h 1493234"/>
                <a:gd name="connsiteX20" fmla="*/ 603504 w 667158"/>
                <a:gd name="connsiteY20" fmla="*/ 439846 h 1493234"/>
                <a:gd name="connsiteX21" fmla="*/ 636422 w 667158"/>
                <a:gd name="connsiteY21" fmla="*/ 432530 h 1493234"/>
                <a:gd name="connsiteX22" fmla="*/ 662025 w 667158"/>
                <a:gd name="connsiteY22" fmla="*/ 436188 h 1493234"/>
                <a:gd name="connsiteX23" fmla="*/ 643737 w 667158"/>
                <a:gd name="connsiteY23" fmla="*/ 458134 h 1493234"/>
                <a:gd name="connsiteX24" fmla="*/ 632764 w 667158"/>
                <a:gd name="connsiteY24" fmla="*/ 465449 h 1493234"/>
                <a:gd name="connsiteX25" fmla="*/ 621792 w 667158"/>
                <a:gd name="connsiteY25" fmla="*/ 487394 h 1493234"/>
                <a:gd name="connsiteX26" fmla="*/ 629107 w 667158"/>
                <a:gd name="connsiteY26" fmla="*/ 494710 h 1493234"/>
                <a:gd name="connsiteX27" fmla="*/ 643737 w 667158"/>
                <a:gd name="connsiteY27" fmla="*/ 512998 h 1493234"/>
                <a:gd name="connsiteX28" fmla="*/ 651052 w 667158"/>
                <a:gd name="connsiteY28" fmla="*/ 545916 h 1493234"/>
                <a:gd name="connsiteX29" fmla="*/ 654710 w 667158"/>
                <a:gd name="connsiteY29" fmla="*/ 556889 h 1493234"/>
                <a:gd name="connsiteX30" fmla="*/ 662025 w 667158"/>
                <a:gd name="connsiteY30" fmla="*/ 567862 h 1493234"/>
                <a:gd name="connsiteX31" fmla="*/ 651052 w 667158"/>
                <a:gd name="connsiteY31" fmla="*/ 589807 h 1493234"/>
                <a:gd name="connsiteX32" fmla="*/ 658368 w 667158"/>
                <a:gd name="connsiteY32" fmla="*/ 637356 h 1493234"/>
                <a:gd name="connsiteX33" fmla="*/ 651052 w 667158"/>
                <a:gd name="connsiteY33" fmla="*/ 714166 h 1493234"/>
                <a:gd name="connsiteX34" fmla="*/ 647395 w 667158"/>
                <a:gd name="connsiteY34" fmla="*/ 725138 h 1493234"/>
                <a:gd name="connsiteX35" fmla="*/ 643737 w 667158"/>
                <a:gd name="connsiteY35" fmla="*/ 754399 h 1493234"/>
                <a:gd name="connsiteX36" fmla="*/ 636422 w 667158"/>
                <a:gd name="connsiteY36" fmla="*/ 765372 h 1493234"/>
                <a:gd name="connsiteX37" fmla="*/ 632764 w 667158"/>
                <a:gd name="connsiteY37" fmla="*/ 823894 h 1493234"/>
                <a:gd name="connsiteX38" fmla="*/ 629107 w 667158"/>
                <a:gd name="connsiteY38" fmla="*/ 842182 h 1493234"/>
                <a:gd name="connsiteX39" fmla="*/ 625449 w 667158"/>
                <a:gd name="connsiteY39" fmla="*/ 911676 h 1493234"/>
                <a:gd name="connsiteX40" fmla="*/ 614476 w 667158"/>
                <a:gd name="connsiteY40" fmla="*/ 918991 h 1493234"/>
                <a:gd name="connsiteX41" fmla="*/ 610819 w 667158"/>
                <a:gd name="connsiteY41" fmla="*/ 929964 h 1493234"/>
                <a:gd name="connsiteX42" fmla="*/ 621792 w 667158"/>
                <a:gd name="connsiteY42" fmla="*/ 948252 h 1493234"/>
                <a:gd name="connsiteX43" fmla="*/ 625449 w 667158"/>
                <a:gd name="connsiteY43" fmla="*/ 959225 h 1493234"/>
                <a:gd name="connsiteX44" fmla="*/ 629107 w 667158"/>
                <a:gd name="connsiteY44" fmla="*/ 977513 h 1493234"/>
                <a:gd name="connsiteX45" fmla="*/ 640080 w 667158"/>
                <a:gd name="connsiteY45" fmla="*/ 984828 h 1493234"/>
                <a:gd name="connsiteX46" fmla="*/ 647395 w 667158"/>
                <a:gd name="connsiteY46" fmla="*/ 1054322 h 1493234"/>
                <a:gd name="connsiteX47" fmla="*/ 643737 w 667158"/>
                <a:gd name="connsiteY47" fmla="*/ 1090898 h 1493234"/>
                <a:gd name="connsiteX48" fmla="*/ 610819 w 667158"/>
                <a:gd name="connsiteY48" fmla="*/ 1094556 h 1493234"/>
                <a:gd name="connsiteX49" fmla="*/ 599846 w 667158"/>
                <a:gd name="connsiteY49" fmla="*/ 1098214 h 1493234"/>
                <a:gd name="connsiteX50" fmla="*/ 610819 w 667158"/>
                <a:gd name="connsiteY50" fmla="*/ 1134790 h 1493234"/>
                <a:gd name="connsiteX51" fmla="*/ 581558 w 667158"/>
                <a:gd name="connsiteY51" fmla="*/ 1138447 h 1493234"/>
                <a:gd name="connsiteX52" fmla="*/ 559612 w 667158"/>
                <a:gd name="connsiteY52" fmla="*/ 1145762 h 1493234"/>
                <a:gd name="connsiteX53" fmla="*/ 534009 w 667158"/>
                <a:gd name="connsiteY53" fmla="*/ 1149420 h 1493234"/>
                <a:gd name="connsiteX54" fmla="*/ 523036 w 667158"/>
                <a:gd name="connsiteY54" fmla="*/ 1153078 h 1493234"/>
                <a:gd name="connsiteX55" fmla="*/ 504748 w 667158"/>
                <a:gd name="connsiteY55" fmla="*/ 1138447 h 1493234"/>
                <a:gd name="connsiteX56" fmla="*/ 501091 w 667158"/>
                <a:gd name="connsiteY56" fmla="*/ 1127474 h 1493234"/>
                <a:gd name="connsiteX57" fmla="*/ 497433 w 667158"/>
                <a:gd name="connsiteY57" fmla="*/ 1112844 h 1493234"/>
                <a:gd name="connsiteX58" fmla="*/ 486460 w 667158"/>
                <a:gd name="connsiteY58" fmla="*/ 1116502 h 1493234"/>
                <a:gd name="connsiteX59" fmla="*/ 479145 w 667158"/>
                <a:gd name="connsiteY59" fmla="*/ 1127474 h 1493234"/>
                <a:gd name="connsiteX60" fmla="*/ 468172 w 667158"/>
                <a:gd name="connsiteY60" fmla="*/ 1131132 h 1493234"/>
                <a:gd name="connsiteX61" fmla="*/ 464515 w 667158"/>
                <a:gd name="connsiteY61" fmla="*/ 1145762 h 1493234"/>
                <a:gd name="connsiteX62" fmla="*/ 457200 w 667158"/>
                <a:gd name="connsiteY62" fmla="*/ 1167708 h 1493234"/>
                <a:gd name="connsiteX63" fmla="*/ 453542 w 667158"/>
                <a:gd name="connsiteY63" fmla="*/ 1204284 h 1493234"/>
                <a:gd name="connsiteX64" fmla="*/ 457200 w 667158"/>
                <a:gd name="connsiteY64" fmla="*/ 1295724 h 1493234"/>
                <a:gd name="connsiteX65" fmla="*/ 464515 w 667158"/>
                <a:gd name="connsiteY65" fmla="*/ 1306697 h 1493234"/>
                <a:gd name="connsiteX66" fmla="*/ 475488 w 667158"/>
                <a:gd name="connsiteY66" fmla="*/ 1310354 h 1493234"/>
                <a:gd name="connsiteX67" fmla="*/ 479145 w 667158"/>
                <a:gd name="connsiteY67" fmla="*/ 1321327 h 1493234"/>
                <a:gd name="connsiteX68" fmla="*/ 486460 w 667158"/>
                <a:gd name="connsiteY68" fmla="*/ 1332300 h 1493234"/>
                <a:gd name="connsiteX69" fmla="*/ 475488 w 667158"/>
                <a:gd name="connsiteY69" fmla="*/ 1365218 h 1493234"/>
                <a:gd name="connsiteX70" fmla="*/ 468172 w 667158"/>
                <a:gd name="connsiteY70" fmla="*/ 1372534 h 1493234"/>
                <a:gd name="connsiteX71" fmla="*/ 442569 w 667158"/>
                <a:gd name="connsiteY71" fmla="*/ 1379849 h 1493234"/>
                <a:gd name="connsiteX72" fmla="*/ 446227 w 667158"/>
                <a:gd name="connsiteY72" fmla="*/ 1390822 h 1493234"/>
                <a:gd name="connsiteX73" fmla="*/ 457200 w 667158"/>
                <a:gd name="connsiteY73" fmla="*/ 1394479 h 1493234"/>
                <a:gd name="connsiteX74" fmla="*/ 460857 w 667158"/>
                <a:gd name="connsiteY74" fmla="*/ 1409110 h 1493234"/>
                <a:gd name="connsiteX75" fmla="*/ 457200 w 667158"/>
                <a:gd name="connsiteY75" fmla="*/ 1420082 h 1493234"/>
                <a:gd name="connsiteX76" fmla="*/ 435254 w 667158"/>
                <a:gd name="connsiteY76" fmla="*/ 1427398 h 1493234"/>
                <a:gd name="connsiteX77" fmla="*/ 431596 w 667158"/>
                <a:gd name="connsiteY77" fmla="*/ 1449343 h 1493234"/>
                <a:gd name="connsiteX78" fmla="*/ 427939 w 667158"/>
                <a:gd name="connsiteY78" fmla="*/ 1489577 h 1493234"/>
                <a:gd name="connsiteX79" fmla="*/ 416966 w 667158"/>
                <a:gd name="connsiteY79" fmla="*/ 1493234 h 1493234"/>
                <a:gd name="connsiteX80" fmla="*/ 395020 w 667158"/>
                <a:gd name="connsiteY80" fmla="*/ 1482262 h 1493234"/>
                <a:gd name="connsiteX81" fmla="*/ 387705 w 667158"/>
                <a:gd name="connsiteY81" fmla="*/ 1474946 h 1493234"/>
                <a:gd name="connsiteX82" fmla="*/ 365760 w 667158"/>
                <a:gd name="connsiteY82" fmla="*/ 1460316 h 1493234"/>
                <a:gd name="connsiteX83" fmla="*/ 358444 w 667158"/>
                <a:gd name="connsiteY83" fmla="*/ 1453001 h 1493234"/>
                <a:gd name="connsiteX84" fmla="*/ 336499 w 667158"/>
                <a:gd name="connsiteY84" fmla="*/ 1445686 h 1493234"/>
                <a:gd name="connsiteX85" fmla="*/ 329184 w 667158"/>
                <a:gd name="connsiteY85" fmla="*/ 1438370 h 1493234"/>
                <a:gd name="connsiteX86" fmla="*/ 318211 w 667158"/>
                <a:gd name="connsiteY86" fmla="*/ 1434713 h 1493234"/>
                <a:gd name="connsiteX87" fmla="*/ 307238 w 667158"/>
                <a:gd name="connsiteY87" fmla="*/ 1427398 h 1493234"/>
                <a:gd name="connsiteX88" fmla="*/ 226771 w 667158"/>
                <a:gd name="connsiteY88" fmla="*/ 1431055 h 1493234"/>
                <a:gd name="connsiteX89" fmla="*/ 215798 w 667158"/>
                <a:gd name="connsiteY89" fmla="*/ 1427398 h 1493234"/>
                <a:gd name="connsiteX90" fmla="*/ 219456 w 667158"/>
                <a:gd name="connsiteY90" fmla="*/ 1405452 h 1493234"/>
                <a:gd name="connsiteX91" fmla="*/ 226771 w 667158"/>
                <a:gd name="connsiteY91" fmla="*/ 1383506 h 1493234"/>
                <a:gd name="connsiteX92" fmla="*/ 223113 w 667158"/>
                <a:gd name="connsiteY92" fmla="*/ 1372534 h 1493234"/>
                <a:gd name="connsiteX93" fmla="*/ 212140 w 667158"/>
                <a:gd name="connsiteY93" fmla="*/ 1368876 h 1493234"/>
                <a:gd name="connsiteX94" fmla="*/ 186537 w 667158"/>
                <a:gd name="connsiteY94" fmla="*/ 1365218 h 1493234"/>
                <a:gd name="connsiteX95" fmla="*/ 175564 w 667158"/>
                <a:gd name="connsiteY95" fmla="*/ 1339615 h 1493234"/>
                <a:gd name="connsiteX96" fmla="*/ 171907 w 667158"/>
                <a:gd name="connsiteY96" fmla="*/ 1328642 h 1493234"/>
                <a:gd name="connsiteX97" fmla="*/ 138988 w 667158"/>
                <a:gd name="connsiteY97" fmla="*/ 1310354 h 1493234"/>
                <a:gd name="connsiteX98" fmla="*/ 113385 w 667158"/>
                <a:gd name="connsiteY98" fmla="*/ 1317670 h 1493234"/>
                <a:gd name="connsiteX99" fmla="*/ 102412 w 667158"/>
                <a:gd name="connsiteY99" fmla="*/ 1324985 h 1493234"/>
                <a:gd name="connsiteX100" fmla="*/ 80467 w 667158"/>
                <a:gd name="connsiteY100" fmla="*/ 1328642 h 1493234"/>
                <a:gd name="connsiteX101" fmla="*/ 73152 w 667158"/>
                <a:gd name="connsiteY101" fmla="*/ 1335958 h 1493234"/>
                <a:gd name="connsiteX102" fmla="*/ 47548 w 667158"/>
                <a:gd name="connsiteY102" fmla="*/ 1335958 h 1493234"/>
                <a:gd name="connsiteX103" fmla="*/ 40233 w 667158"/>
                <a:gd name="connsiteY103" fmla="*/ 1324985 h 1493234"/>
                <a:gd name="connsiteX104" fmla="*/ 18288 w 667158"/>
                <a:gd name="connsiteY104" fmla="*/ 1314012 h 1493234"/>
                <a:gd name="connsiteX105" fmla="*/ 0 w 667158"/>
                <a:gd name="connsiteY105" fmla="*/ 1281094 h 1493234"/>
                <a:gd name="connsiteX106" fmla="*/ 3657 w 667158"/>
                <a:gd name="connsiteY106" fmla="*/ 1211599 h 1493234"/>
                <a:gd name="connsiteX107" fmla="*/ 10972 w 667158"/>
                <a:gd name="connsiteY107" fmla="*/ 1189654 h 1493234"/>
                <a:gd name="connsiteX108" fmla="*/ 18288 w 667158"/>
                <a:gd name="connsiteY108" fmla="*/ 1182338 h 1493234"/>
                <a:gd name="connsiteX109" fmla="*/ 29260 w 667158"/>
                <a:gd name="connsiteY109" fmla="*/ 1138447 h 1493234"/>
                <a:gd name="connsiteX110" fmla="*/ 32918 w 667158"/>
                <a:gd name="connsiteY110" fmla="*/ 1123817 h 1493234"/>
                <a:gd name="connsiteX111" fmla="*/ 47548 w 667158"/>
                <a:gd name="connsiteY111" fmla="*/ 1101871 h 1493234"/>
                <a:gd name="connsiteX112" fmla="*/ 54864 w 667158"/>
                <a:gd name="connsiteY112" fmla="*/ 1079926 h 1493234"/>
                <a:gd name="connsiteX113" fmla="*/ 69494 w 667158"/>
                <a:gd name="connsiteY113" fmla="*/ 1039692 h 1493234"/>
                <a:gd name="connsiteX114" fmla="*/ 84124 w 667158"/>
                <a:gd name="connsiteY114" fmla="*/ 1017746 h 1493234"/>
                <a:gd name="connsiteX115" fmla="*/ 91440 w 667158"/>
                <a:gd name="connsiteY115" fmla="*/ 970198 h 1493234"/>
                <a:gd name="connsiteX116" fmla="*/ 98755 w 667158"/>
                <a:gd name="connsiteY116" fmla="*/ 962882 h 1493234"/>
                <a:gd name="connsiteX117" fmla="*/ 106070 w 667158"/>
                <a:gd name="connsiteY117" fmla="*/ 867785 h 1493234"/>
                <a:gd name="connsiteX118" fmla="*/ 109728 w 667158"/>
                <a:gd name="connsiteY118" fmla="*/ 853154 h 1493234"/>
                <a:gd name="connsiteX119" fmla="*/ 113385 w 667158"/>
                <a:gd name="connsiteY119" fmla="*/ 805606 h 1493234"/>
                <a:gd name="connsiteX120" fmla="*/ 124358 w 667158"/>
                <a:gd name="connsiteY120" fmla="*/ 798290 h 1493234"/>
                <a:gd name="connsiteX121" fmla="*/ 120700 w 667158"/>
                <a:gd name="connsiteY121" fmla="*/ 787318 h 1493234"/>
                <a:gd name="connsiteX122" fmla="*/ 102412 w 667158"/>
                <a:gd name="connsiteY122" fmla="*/ 776345 h 1493234"/>
                <a:gd name="connsiteX123" fmla="*/ 91440 w 667158"/>
                <a:gd name="connsiteY123" fmla="*/ 769030 h 1493234"/>
                <a:gd name="connsiteX124" fmla="*/ 87782 w 667158"/>
                <a:gd name="connsiteY124" fmla="*/ 758057 h 1493234"/>
                <a:gd name="connsiteX125" fmla="*/ 80467 w 667158"/>
                <a:gd name="connsiteY125" fmla="*/ 747084 h 1493234"/>
                <a:gd name="connsiteX126" fmla="*/ 62179 w 667158"/>
                <a:gd name="connsiteY126" fmla="*/ 714166 h 1493234"/>
                <a:gd name="connsiteX127" fmla="*/ 54864 w 667158"/>
                <a:gd name="connsiteY127" fmla="*/ 706850 h 1493234"/>
                <a:gd name="connsiteX128" fmla="*/ 40233 w 667158"/>
                <a:gd name="connsiteY128" fmla="*/ 703193 h 1493234"/>
                <a:gd name="connsiteX129" fmla="*/ 36576 w 667158"/>
                <a:gd name="connsiteY129" fmla="*/ 692220 h 1493234"/>
                <a:gd name="connsiteX130" fmla="*/ 32918 w 667158"/>
                <a:gd name="connsiteY130" fmla="*/ 673932 h 1493234"/>
                <a:gd name="connsiteX131" fmla="*/ 25603 w 667158"/>
                <a:gd name="connsiteY131" fmla="*/ 662959 h 1493234"/>
                <a:gd name="connsiteX132" fmla="*/ 29260 w 667158"/>
                <a:gd name="connsiteY132" fmla="*/ 637356 h 1493234"/>
                <a:gd name="connsiteX133" fmla="*/ 43891 w 667158"/>
                <a:gd name="connsiteY133" fmla="*/ 633698 h 1493234"/>
                <a:gd name="connsiteX134" fmla="*/ 47548 w 667158"/>
                <a:gd name="connsiteY134" fmla="*/ 622726 h 1493234"/>
                <a:gd name="connsiteX135" fmla="*/ 51206 w 667158"/>
                <a:gd name="connsiteY135" fmla="*/ 589807 h 1493234"/>
                <a:gd name="connsiteX136" fmla="*/ 62179 w 667158"/>
                <a:gd name="connsiteY136" fmla="*/ 582492 h 1493234"/>
                <a:gd name="connsiteX137" fmla="*/ 65836 w 667158"/>
                <a:gd name="connsiteY137" fmla="*/ 571519 h 1493234"/>
                <a:gd name="connsiteX138" fmla="*/ 73152 w 667158"/>
                <a:gd name="connsiteY138" fmla="*/ 560546 h 1493234"/>
                <a:gd name="connsiteX139" fmla="*/ 76809 w 667158"/>
                <a:gd name="connsiteY139" fmla="*/ 549574 h 1493234"/>
                <a:gd name="connsiteX140" fmla="*/ 102412 w 667158"/>
                <a:gd name="connsiteY140" fmla="*/ 527628 h 1493234"/>
                <a:gd name="connsiteX141" fmla="*/ 109728 w 667158"/>
                <a:gd name="connsiteY141" fmla="*/ 505682 h 1493234"/>
                <a:gd name="connsiteX142" fmla="*/ 113385 w 667158"/>
                <a:gd name="connsiteY142" fmla="*/ 494710 h 1493234"/>
                <a:gd name="connsiteX143" fmla="*/ 142646 w 667158"/>
                <a:gd name="connsiteY143" fmla="*/ 480079 h 1493234"/>
                <a:gd name="connsiteX144" fmla="*/ 153619 w 667158"/>
                <a:gd name="connsiteY144" fmla="*/ 472764 h 1493234"/>
                <a:gd name="connsiteX145" fmla="*/ 179222 w 667158"/>
                <a:gd name="connsiteY145" fmla="*/ 469106 h 1493234"/>
                <a:gd name="connsiteX146" fmla="*/ 182880 w 667158"/>
                <a:gd name="connsiteY146" fmla="*/ 458134 h 1493234"/>
                <a:gd name="connsiteX147" fmla="*/ 226771 w 667158"/>
                <a:gd name="connsiteY147" fmla="*/ 447161 h 1493234"/>
                <a:gd name="connsiteX148" fmla="*/ 234086 w 667158"/>
                <a:gd name="connsiteY148" fmla="*/ 436188 h 1493234"/>
                <a:gd name="connsiteX149" fmla="*/ 259689 w 667158"/>
                <a:gd name="connsiteY149" fmla="*/ 428873 h 1493234"/>
                <a:gd name="connsiteX150" fmla="*/ 274320 w 667158"/>
                <a:gd name="connsiteY150" fmla="*/ 410585 h 1493234"/>
                <a:gd name="connsiteX151" fmla="*/ 292608 w 667158"/>
                <a:gd name="connsiteY151" fmla="*/ 395954 h 1493234"/>
                <a:gd name="connsiteX152" fmla="*/ 303580 w 667158"/>
                <a:gd name="connsiteY152" fmla="*/ 363036 h 1493234"/>
                <a:gd name="connsiteX153" fmla="*/ 307238 w 667158"/>
                <a:gd name="connsiteY153" fmla="*/ 352063 h 1493234"/>
                <a:gd name="connsiteX154" fmla="*/ 303580 w 667158"/>
                <a:gd name="connsiteY154" fmla="*/ 330118 h 1493234"/>
                <a:gd name="connsiteX155" fmla="*/ 296265 w 667158"/>
                <a:gd name="connsiteY155" fmla="*/ 322802 h 1493234"/>
                <a:gd name="connsiteX156" fmla="*/ 292608 w 667158"/>
                <a:gd name="connsiteY156" fmla="*/ 311830 h 1493234"/>
                <a:gd name="connsiteX157" fmla="*/ 296265 w 667158"/>
                <a:gd name="connsiteY157" fmla="*/ 300857 h 1493234"/>
                <a:gd name="connsiteX158" fmla="*/ 303580 w 667158"/>
                <a:gd name="connsiteY158" fmla="*/ 289884 h 1493234"/>
                <a:gd name="connsiteX159" fmla="*/ 318211 w 667158"/>
                <a:gd name="connsiteY159" fmla="*/ 256966 h 1493234"/>
                <a:gd name="connsiteX160" fmla="*/ 325526 w 667158"/>
                <a:gd name="connsiteY160" fmla="*/ 227705 h 1493234"/>
                <a:gd name="connsiteX161" fmla="*/ 347472 w 667158"/>
                <a:gd name="connsiteY161" fmla="*/ 198444 h 1493234"/>
                <a:gd name="connsiteX162" fmla="*/ 358444 w 667158"/>
                <a:gd name="connsiteY162" fmla="*/ 176498 h 1493234"/>
                <a:gd name="connsiteX163" fmla="*/ 369417 w 667158"/>
                <a:gd name="connsiteY163" fmla="*/ 158210 h 1493234"/>
                <a:gd name="connsiteX164" fmla="*/ 373075 w 667158"/>
                <a:gd name="connsiteY164" fmla="*/ 147238 h 1493234"/>
                <a:gd name="connsiteX165" fmla="*/ 380390 w 667158"/>
                <a:gd name="connsiteY165" fmla="*/ 139922 h 1493234"/>
                <a:gd name="connsiteX166" fmla="*/ 391363 w 667158"/>
                <a:gd name="connsiteY166" fmla="*/ 110662 h 1493234"/>
                <a:gd name="connsiteX167" fmla="*/ 398678 w 667158"/>
                <a:gd name="connsiteY167" fmla="*/ 74086 h 1493234"/>
                <a:gd name="connsiteX168" fmla="*/ 405993 w 667158"/>
                <a:gd name="connsiteY168" fmla="*/ 52140 h 1493234"/>
                <a:gd name="connsiteX169" fmla="*/ 413308 w 667158"/>
                <a:gd name="connsiteY169" fmla="*/ 26537 h 1493234"/>
                <a:gd name="connsiteX170" fmla="*/ 420624 w 667158"/>
                <a:gd name="connsiteY170" fmla="*/ 19222 h 1493234"/>
                <a:gd name="connsiteX171" fmla="*/ 437807 w 667158"/>
                <a:gd name="connsiteY171" fmla="*/ 0 h 1493234"/>
                <a:gd name="connsiteX172" fmla="*/ 453542 w 667158"/>
                <a:gd name="connsiteY172" fmla="*/ 8249 h 1493234"/>
                <a:gd name="connsiteX0" fmla="*/ 453542 w 667158"/>
                <a:gd name="connsiteY0" fmla="*/ 9655 h 1494640"/>
                <a:gd name="connsiteX1" fmla="*/ 457200 w 667158"/>
                <a:gd name="connsiteY1" fmla="*/ 27943 h 1494640"/>
                <a:gd name="connsiteX2" fmla="*/ 468172 w 667158"/>
                <a:gd name="connsiteY2" fmla="*/ 35258 h 1494640"/>
                <a:gd name="connsiteX3" fmla="*/ 475488 w 667158"/>
                <a:gd name="connsiteY3" fmla="*/ 42573 h 1494640"/>
                <a:gd name="connsiteX4" fmla="*/ 493776 w 667158"/>
                <a:gd name="connsiteY4" fmla="*/ 46231 h 1494640"/>
                <a:gd name="connsiteX5" fmla="*/ 504748 w 667158"/>
                <a:gd name="connsiteY5" fmla="*/ 49888 h 1494640"/>
                <a:gd name="connsiteX6" fmla="*/ 512064 w 667158"/>
                <a:gd name="connsiteY6" fmla="*/ 57204 h 1494640"/>
                <a:gd name="connsiteX7" fmla="*/ 519379 w 667158"/>
                <a:gd name="connsiteY7" fmla="*/ 68176 h 1494640"/>
                <a:gd name="connsiteX8" fmla="*/ 530352 w 667158"/>
                <a:gd name="connsiteY8" fmla="*/ 71834 h 1494640"/>
                <a:gd name="connsiteX9" fmla="*/ 537667 w 667158"/>
                <a:gd name="connsiteY9" fmla="*/ 82807 h 1494640"/>
                <a:gd name="connsiteX10" fmla="*/ 548640 w 667158"/>
                <a:gd name="connsiteY10" fmla="*/ 90122 h 1494640"/>
                <a:gd name="connsiteX11" fmla="*/ 552297 w 667158"/>
                <a:gd name="connsiteY11" fmla="*/ 101095 h 1494640"/>
                <a:gd name="connsiteX12" fmla="*/ 555955 w 667158"/>
                <a:gd name="connsiteY12" fmla="*/ 276660 h 1494640"/>
                <a:gd name="connsiteX13" fmla="*/ 566928 w 667158"/>
                <a:gd name="connsiteY13" fmla="*/ 283975 h 1494640"/>
                <a:gd name="connsiteX14" fmla="*/ 588873 w 667158"/>
                <a:gd name="connsiteY14" fmla="*/ 291290 h 1494640"/>
                <a:gd name="connsiteX15" fmla="*/ 596188 w 667158"/>
                <a:gd name="connsiteY15" fmla="*/ 302263 h 1494640"/>
                <a:gd name="connsiteX16" fmla="*/ 607161 w 667158"/>
                <a:gd name="connsiteY16" fmla="*/ 338839 h 1494640"/>
                <a:gd name="connsiteX17" fmla="*/ 610819 w 667158"/>
                <a:gd name="connsiteY17" fmla="*/ 371757 h 1494640"/>
                <a:gd name="connsiteX18" fmla="*/ 618134 w 667158"/>
                <a:gd name="connsiteY18" fmla="*/ 382730 h 1494640"/>
                <a:gd name="connsiteX19" fmla="*/ 603504 w 667158"/>
                <a:gd name="connsiteY19" fmla="*/ 401018 h 1494640"/>
                <a:gd name="connsiteX20" fmla="*/ 603504 w 667158"/>
                <a:gd name="connsiteY20" fmla="*/ 441252 h 1494640"/>
                <a:gd name="connsiteX21" fmla="*/ 636422 w 667158"/>
                <a:gd name="connsiteY21" fmla="*/ 433936 h 1494640"/>
                <a:gd name="connsiteX22" fmla="*/ 662025 w 667158"/>
                <a:gd name="connsiteY22" fmla="*/ 437594 h 1494640"/>
                <a:gd name="connsiteX23" fmla="*/ 643737 w 667158"/>
                <a:gd name="connsiteY23" fmla="*/ 459540 h 1494640"/>
                <a:gd name="connsiteX24" fmla="*/ 632764 w 667158"/>
                <a:gd name="connsiteY24" fmla="*/ 466855 h 1494640"/>
                <a:gd name="connsiteX25" fmla="*/ 621792 w 667158"/>
                <a:gd name="connsiteY25" fmla="*/ 488800 h 1494640"/>
                <a:gd name="connsiteX26" fmla="*/ 629107 w 667158"/>
                <a:gd name="connsiteY26" fmla="*/ 496116 h 1494640"/>
                <a:gd name="connsiteX27" fmla="*/ 643737 w 667158"/>
                <a:gd name="connsiteY27" fmla="*/ 514404 h 1494640"/>
                <a:gd name="connsiteX28" fmla="*/ 651052 w 667158"/>
                <a:gd name="connsiteY28" fmla="*/ 547322 h 1494640"/>
                <a:gd name="connsiteX29" fmla="*/ 654710 w 667158"/>
                <a:gd name="connsiteY29" fmla="*/ 558295 h 1494640"/>
                <a:gd name="connsiteX30" fmla="*/ 662025 w 667158"/>
                <a:gd name="connsiteY30" fmla="*/ 569268 h 1494640"/>
                <a:gd name="connsiteX31" fmla="*/ 651052 w 667158"/>
                <a:gd name="connsiteY31" fmla="*/ 591213 h 1494640"/>
                <a:gd name="connsiteX32" fmla="*/ 658368 w 667158"/>
                <a:gd name="connsiteY32" fmla="*/ 638762 h 1494640"/>
                <a:gd name="connsiteX33" fmla="*/ 651052 w 667158"/>
                <a:gd name="connsiteY33" fmla="*/ 715572 h 1494640"/>
                <a:gd name="connsiteX34" fmla="*/ 647395 w 667158"/>
                <a:gd name="connsiteY34" fmla="*/ 726544 h 1494640"/>
                <a:gd name="connsiteX35" fmla="*/ 643737 w 667158"/>
                <a:gd name="connsiteY35" fmla="*/ 755805 h 1494640"/>
                <a:gd name="connsiteX36" fmla="*/ 636422 w 667158"/>
                <a:gd name="connsiteY36" fmla="*/ 766778 h 1494640"/>
                <a:gd name="connsiteX37" fmla="*/ 632764 w 667158"/>
                <a:gd name="connsiteY37" fmla="*/ 825300 h 1494640"/>
                <a:gd name="connsiteX38" fmla="*/ 629107 w 667158"/>
                <a:gd name="connsiteY38" fmla="*/ 843588 h 1494640"/>
                <a:gd name="connsiteX39" fmla="*/ 625449 w 667158"/>
                <a:gd name="connsiteY39" fmla="*/ 913082 h 1494640"/>
                <a:gd name="connsiteX40" fmla="*/ 614476 w 667158"/>
                <a:gd name="connsiteY40" fmla="*/ 920397 h 1494640"/>
                <a:gd name="connsiteX41" fmla="*/ 610819 w 667158"/>
                <a:gd name="connsiteY41" fmla="*/ 931370 h 1494640"/>
                <a:gd name="connsiteX42" fmla="*/ 621792 w 667158"/>
                <a:gd name="connsiteY42" fmla="*/ 949658 h 1494640"/>
                <a:gd name="connsiteX43" fmla="*/ 625449 w 667158"/>
                <a:gd name="connsiteY43" fmla="*/ 960631 h 1494640"/>
                <a:gd name="connsiteX44" fmla="*/ 629107 w 667158"/>
                <a:gd name="connsiteY44" fmla="*/ 978919 h 1494640"/>
                <a:gd name="connsiteX45" fmla="*/ 640080 w 667158"/>
                <a:gd name="connsiteY45" fmla="*/ 986234 h 1494640"/>
                <a:gd name="connsiteX46" fmla="*/ 647395 w 667158"/>
                <a:gd name="connsiteY46" fmla="*/ 1055728 h 1494640"/>
                <a:gd name="connsiteX47" fmla="*/ 643737 w 667158"/>
                <a:gd name="connsiteY47" fmla="*/ 1092304 h 1494640"/>
                <a:gd name="connsiteX48" fmla="*/ 610819 w 667158"/>
                <a:gd name="connsiteY48" fmla="*/ 1095962 h 1494640"/>
                <a:gd name="connsiteX49" fmla="*/ 599846 w 667158"/>
                <a:gd name="connsiteY49" fmla="*/ 1099620 h 1494640"/>
                <a:gd name="connsiteX50" fmla="*/ 610819 w 667158"/>
                <a:gd name="connsiteY50" fmla="*/ 1136196 h 1494640"/>
                <a:gd name="connsiteX51" fmla="*/ 581558 w 667158"/>
                <a:gd name="connsiteY51" fmla="*/ 1139853 h 1494640"/>
                <a:gd name="connsiteX52" fmla="*/ 559612 w 667158"/>
                <a:gd name="connsiteY52" fmla="*/ 1147168 h 1494640"/>
                <a:gd name="connsiteX53" fmla="*/ 534009 w 667158"/>
                <a:gd name="connsiteY53" fmla="*/ 1150826 h 1494640"/>
                <a:gd name="connsiteX54" fmla="*/ 523036 w 667158"/>
                <a:gd name="connsiteY54" fmla="*/ 1154484 h 1494640"/>
                <a:gd name="connsiteX55" fmla="*/ 504748 w 667158"/>
                <a:gd name="connsiteY55" fmla="*/ 1139853 h 1494640"/>
                <a:gd name="connsiteX56" fmla="*/ 501091 w 667158"/>
                <a:gd name="connsiteY56" fmla="*/ 1128880 h 1494640"/>
                <a:gd name="connsiteX57" fmla="*/ 497433 w 667158"/>
                <a:gd name="connsiteY57" fmla="*/ 1114250 h 1494640"/>
                <a:gd name="connsiteX58" fmla="*/ 486460 w 667158"/>
                <a:gd name="connsiteY58" fmla="*/ 1117908 h 1494640"/>
                <a:gd name="connsiteX59" fmla="*/ 479145 w 667158"/>
                <a:gd name="connsiteY59" fmla="*/ 1128880 h 1494640"/>
                <a:gd name="connsiteX60" fmla="*/ 468172 w 667158"/>
                <a:gd name="connsiteY60" fmla="*/ 1132538 h 1494640"/>
                <a:gd name="connsiteX61" fmla="*/ 464515 w 667158"/>
                <a:gd name="connsiteY61" fmla="*/ 1147168 h 1494640"/>
                <a:gd name="connsiteX62" fmla="*/ 457200 w 667158"/>
                <a:gd name="connsiteY62" fmla="*/ 1169114 h 1494640"/>
                <a:gd name="connsiteX63" fmla="*/ 453542 w 667158"/>
                <a:gd name="connsiteY63" fmla="*/ 1205690 h 1494640"/>
                <a:gd name="connsiteX64" fmla="*/ 457200 w 667158"/>
                <a:gd name="connsiteY64" fmla="*/ 1297130 h 1494640"/>
                <a:gd name="connsiteX65" fmla="*/ 464515 w 667158"/>
                <a:gd name="connsiteY65" fmla="*/ 1308103 h 1494640"/>
                <a:gd name="connsiteX66" fmla="*/ 475488 w 667158"/>
                <a:gd name="connsiteY66" fmla="*/ 1311760 h 1494640"/>
                <a:gd name="connsiteX67" fmla="*/ 479145 w 667158"/>
                <a:gd name="connsiteY67" fmla="*/ 1322733 h 1494640"/>
                <a:gd name="connsiteX68" fmla="*/ 486460 w 667158"/>
                <a:gd name="connsiteY68" fmla="*/ 1333706 h 1494640"/>
                <a:gd name="connsiteX69" fmla="*/ 475488 w 667158"/>
                <a:gd name="connsiteY69" fmla="*/ 1366624 h 1494640"/>
                <a:gd name="connsiteX70" fmla="*/ 468172 w 667158"/>
                <a:gd name="connsiteY70" fmla="*/ 1373940 h 1494640"/>
                <a:gd name="connsiteX71" fmla="*/ 442569 w 667158"/>
                <a:gd name="connsiteY71" fmla="*/ 1381255 h 1494640"/>
                <a:gd name="connsiteX72" fmla="*/ 446227 w 667158"/>
                <a:gd name="connsiteY72" fmla="*/ 1392228 h 1494640"/>
                <a:gd name="connsiteX73" fmla="*/ 457200 w 667158"/>
                <a:gd name="connsiteY73" fmla="*/ 1395885 h 1494640"/>
                <a:gd name="connsiteX74" fmla="*/ 460857 w 667158"/>
                <a:gd name="connsiteY74" fmla="*/ 1410516 h 1494640"/>
                <a:gd name="connsiteX75" fmla="*/ 457200 w 667158"/>
                <a:gd name="connsiteY75" fmla="*/ 1421488 h 1494640"/>
                <a:gd name="connsiteX76" fmla="*/ 435254 w 667158"/>
                <a:gd name="connsiteY76" fmla="*/ 1428804 h 1494640"/>
                <a:gd name="connsiteX77" fmla="*/ 431596 w 667158"/>
                <a:gd name="connsiteY77" fmla="*/ 1450749 h 1494640"/>
                <a:gd name="connsiteX78" fmla="*/ 427939 w 667158"/>
                <a:gd name="connsiteY78" fmla="*/ 1490983 h 1494640"/>
                <a:gd name="connsiteX79" fmla="*/ 416966 w 667158"/>
                <a:gd name="connsiteY79" fmla="*/ 1494640 h 1494640"/>
                <a:gd name="connsiteX80" fmla="*/ 395020 w 667158"/>
                <a:gd name="connsiteY80" fmla="*/ 1483668 h 1494640"/>
                <a:gd name="connsiteX81" fmla="*/ 387705 w 667158"/>
                <a:gd name="connsiteY81" fmla="*/ 1476352 h 1494640"/>
                <a:gd name="connsiteX82" fmla="*/ 365760 w 667158"/>
                <a:gd name="connsiteY82" fmla="*/ 1461722 h 1494640"/>
                <a:gd name="connsiteX83" fmla="*/ 358444 w 667158"/>
                <a:gd name="connsiteY83" fmla="*/ 1454407 h 1494640"/>
                <a:gd name="connsiteX84" fmla="*/ 336499 w 667158"/>
                <a:gd name="connsiteY84" fmla="*/ 1447092 h 1494640"/>
                <a:gd name="connsiteX85" fmla="*/ 329184 w 667158"/>
                <a:gd name="connsiteY85" fmla="*/ 1439776 h 1494640"/>
                <a:gd name="connsiteX86" fmla="*/ 318211 w 667158"/>
                <a:gd name="connsiteY86" fmla="*/ 1436119 h 1494640"/>
                <a:gd name="connsiteX87" fmla="*/ 307238 w 667158"/>
                <a:gd name="connsiteY87" fmla="*/ 1428804 h 1494640"/>
                <a:gd name="connsiteX88" fmla="*/ 226771 w 667158"/>
                <a:gd name="connsiteY88" fmla="*/ 1432461 h 1494640"/>
                <a:gd name="connsiteX89" fmla="*/ 215798 w 667158"/>
                <a:gd name="connsiteY89" fmla="*/ 1428804 h 1494640"/>
                <a:gd name="connsiteX90" fmla="*/ 219456 w 667158"/>
                <a:gd name="connsiteY90" fmla="*/ 1406858 h 1494640"/>
                <a:gd name="connsiteX91" fmla="*/ 226771 w 667158"/>
                <a:gd name="connsiteY91" fmla="*/ 1384912 h 1494640"/>
                <a:gd name="connsiteX92" fmla="*/ 223113 w 667158"/>
                <a:gd name="connsiteY92" fmla="*/ 1373940 h 1494640"/>
                <a:gd name="connsiteX93" fmla="*/ 212140 w 667158"/>
                <a:gd name="connsiteY93" fmla="*/ 1370282 h 1494640"/>
                <a:gd name="connsiteX94" fmla="*/ 186537 w 667158"/>
                <a:gd name="connsiteY94" fmla="*/ 1366624 h 1494640"/>
                <a:gd name="connsiteX95" fmla="*/ 175564 w 667158"/>
                <a:gd name="connsiteY95" fmla="*/ 1341021 h 1494640"/>
                <a:gd name="connsiteX96" fmla="*/ 171907 w 667158"/>
                <a:gd name="connsiteY96" fmla="*/ 1330048 h 1494640"/>
                <a:gd name="connsiteX97" fmla="*/ 138988 w 667158"/>
                <a:gd name="connsiteY97" fmla="*/ 1311760 h 1494640"/>
                <a:gd name="connsiteX98" fmla="*/ 113385 w 667158"/>
                <a:gd name="connsiteY98" fmla="*/ 1319076 h 1494640"/>
                <a:gd name="connsiteX99" fmla="*/ 102412 w 667158"/>
                <a:gd name="connsiteY99" fmla="*/ 1326391 h 1494640"/>
                <a:gd name="connsiteX100" fmla="*/ 80467 w 667158"/>
                <a:gd name="connsiteY100" fmla="*/ 1330048 h 1494640"/>
                <a:gd name="connsiteX101" fmla="*/ 73152 w 667158"/>
                <a:gd name="connsiteY101" fmla="*/ 1337364 h 1494640"/>
                <a:gd name="connsiteX102" fmla="*/ 47548 w 667158"/>
                <a:gd name="connsiteY102" fmla="*/ 1337364 h 1494640"/>
                <a:gd name="connsiteX103" fmla="*/ 40233 w 667158"/>
                <a:gd name="connsiteY103" fmla="*/ 1326391 h 1494640"/>
                <a:gd name="connsiteX104" fmla="*/ 18288 w 667158"/>
                <a:gd name="connsiteY104" fmla="*/ 1315418 h 1494640"/>
                <a:gd name="connsiteX105" fmla="*/ 0 w 667158"/>
                <a:gd name="connsiteY105" fmla="*/ 1282500 h 1494640"/>
                <a:gd name="connsiteX106" fmla="*/ 3657 w 667158"/>
                <a:gd name="connsiteY106" fmla="*/ 1213005 h 1494640"/>
                <a:gd name="connsiteX107" fmla="*/ 10972 w 667158"/>
                <a:gd name="connsiteY107" fmla="*/ 1191060 h 1494640"/>
                <a:gd name="connsiteX108" fmla="*/ 18288 w 667158"/>
                <a:gd name="connsiteY108" fmla="*/ 1183744 h 1494640"/>
                <a:gd name="connsiteX109" fmla="*/ 29260 w 667158"/>
                <a:gd name="connsiteY109" fmla="*/ 1139853 h 1494640"/>
                <a:gd name="connsiteX110" fmla="*/ 32918 w 667158"/>
                <a:gd name="connsiteY110" fmla="*/ 1125223 h 1494640"/>
                <a:gd name="connsiteX111" fmla="*/ 47548 w 667158"/>
                <a:gd name="connsiteY111" fmla="*/ 1103277 h 1494640"/>
                <a:gd name="connsiteX112" fmla="*/ 54864 w 667158"/>
                <a:gd name="connsiteY112" fmla="*/ 1081332 h 1494640"/>
                <a:gd name="connsiteX113" fmla="*/ 69494 w 667158"/>
                <a:gd name="connsiteY113" fmla="*/ 1041098 h 1494640"/>
                <a:gd name="connsiteX114" fmla="*/ 84124 w 667158"/>
                <a:gd name="connsiteY114" fmla="*/ 1019152 h 1494640"/>
                <a:gd name="connsiteX115" fmla="*/ 91440 w 667158"/>
                <a:gd name="connsiteY115" fmla="*/ 971604 h 1494640"/>
                <a:gd name="connsiteX116" fmla="*/ 98755 w 667158"/>
                <a:gd name="connsiteY116" fmla="*/ 964288 h 1494640"/>
                <a:gd name="connsiteX117" fmla="*/ 106070 w 667158"/>
                <a:gd name="connsiteY117" fmla="*/ 869191 h 1494640"/>
                <a:gd name="connsiteX118" fmla="*/ 109728 w 667158"/>
                <a:gd name="connsiteY118" fmla="*/ 854560 h 1494640"/>
                <a:gd name="connsiteX119" fmla="*/ 113385 w 667158"/>
                <a:gd name="connsiteY119" fmla="*/ 807012 h 1494640"/>
                <a:gd name="connsiteX120" fmla="*/ 124358 w 667158"/>
                <a:gd name="connsiteY120" fmla="*/ 799696 h 1494640"/>
                <a:gd name="connsiteX121" fmla="*/ 120700 w 667158"/>
                <a:gd name="connsiteY121" fmla="*/ 788724 h 1494640"/>
                <a:gd name="connsiteX122" fmla="*/ 102412 w 667158"/>
                <a:gd name="connsiteY122" fmla="*/ 777751 h 1494640"/>
                <a:gd name="connsiteX123" fmla="*/ 91440 w 667158"/>
                <a:gd name="connsiteY123" fmla="*/ 770436 h 1494640"/>
                <a:gd name="connsiteX124" fmla="*/ 87782 w 667158"/>
                <a:gd name="connsiteY124" fmla="*/ 759463 h 1494640"/>
                <a:gd name="connsiteX125" fmla="*/ 80467 w 667158"/>
                <a:gd name="connsiteY125" fmla="*/ 748490 h 1494640"/>
                <a:gd name="connsiteX126" fmla="*/ 62179 w 667158"/>
                <a:gd name="connsiteY126" fmla="*/ 715572 h 1494640"/>
                <a:gd name="connsiteX127" fmla="*/ 54864 w 667158"/>
                <a:gd name="connsiteY127" fmla="*/ 708256 h 1494640"/>
                <a:gd name="connsiteX128" fmla="*/ 40233 w 667158"/>
                <a:gd name="connsiteY128" fmla="*/ 704599 h 1494640"/>
                <a:gd name="connsiteX129" fmla="*/ 36576 w 667158"/>
                <a:gd name="connsiteY129" fmla="*/ 693626 h 1494640"/>
                <a:gd name="connsiteX130" fmla="*/ 32918 w 667158"/>
                <a:gd name="connsiteY130" fmla="*/ 675338 h 1494640"/>
                <a:gd name="connsiteX131" fmla="*/ 25603 w 667158"/>
                <a:gd name="connsiteY131" fmla="*/ 664365 h 1494640"/>
                <a:gd name="connsiteX132" fmla="*/ 29260 w 667158"/>
                <a:gd name="connsiteY132" fmla="*/ 638762 h 1494640"/>
                <a:gd name="connsiteX133" fmla="*/ 43891 w 667158"/>
                <a:gd name="connsiteY133" fmla="*/ 635104 h 1494640"/>
                <a:gd name="connsiteX134" fmla="*/ 47548 w 667158"/>
                <a:gd name="connsiteY134" fmla="*/ 624132 h 1494640"/>
                <a:gd name="connsiteX135" fmla="*/ 51206 w 667158"/>
                <a:gd name="connsiteY135" fmla="*/ 591213 h 1494640"/>
                <a:gd name="connsiteX136" fmla="*/ 62179 w 667158"/>
                <a:gd name="connsiteY136" fmla="*/ 583898 h 1494640"/>
                <a:gd name="connsiteX137" fmla="*/ 65836 w 667158"/>
                <a:gd name="connsiteY137" fmla="*/ 572925 h 1494640"/>
                <a:gd name="connsiteX138" fmla="*/ 73152 w 667158"/>
                <a:gd name="connsiteY138" fmla="*/ 561952 h 1494640"/>
                <a:gd name="connsiteX139" fmla="*/ 76809 w 667158"/>
                <a:gd name="connsiteY139" fmla="*/ 550980 h 1494640"/>
                <a:gd name="connsiteX140" fmla="*/ 102412 w 667158"/>
                <a:gd name="connsiteY140" fmla="*/ 529034 h 1494640"/>
                <a:gd name="connsiteX141" fmla="*/ 109728 w 667158"/>
                <a:gd name="connsiteY141" fmla="*/ 507088 h 1494640"/>
                <a:gd name="connsiteX142" fmla="*/ 113385 w 667158"/>
                <a:gd name="connsiteY142" fmla="*/ 496116 h 1494640"/>
                <a:gd name="connsiteX143" fmla="*/ 142646 w 667158"/>
                <a:gd name="connsiteY143" fmla="*/ 481485 h 1494640"/>
                <a:gd name="connsiteX144" fmla="*/ 153619 w 667158"/>
                <a:gd name="connsiteY144" fmla="*/ 474170 h 1494640"/>
                <a:gd name="connsiteX145" fmla="*/ 179222 w 667158"/>
                <a:gd name="connsiteY145" fmla="*/ 470512 h 1494640"/>
                <a:gd name="connsiteX146" fmla="*/ 182880 w 667158"/>
                <a:gd name="connsiteY146" fmla="*/ 459540 h 1494640"/>
                <a:gd name="connsiteX147" fmla="*/ 226771 w 667158"/>
                <a:gd name="connsiteY147" fmla="*/ 448567 h 1494640"/>
                <a:gd name="connsiteX148" fmla="*/ 234086 w 667158"/>
                <a:gd name="connsiteY148" fmla="*/ 437594 h 1494640"/>
                <a:gd name="connsiteX149" fmla="*/ 259689 w 667158"/>
                <a:gd name="connsiteY149" fmla="*/ 430279 h 1494640"/>
                <a:gd name="connsiteX150" fmla="*/ 274320 w 667158"/>
                <a:gd name="connsiteY150" fmla="*/ 411991 h 1494640"/>
                <a:gd name="connsiteX151" fmla="*/ 292608 w 667158"/>
                <a:gd name="connsiteY151" fmla="*/ 397360 h 1494640"/>
                <a:gd name="connsiteX152" fmla="*/ 303580 w 667158"/>
                <a:gd name="connsiteY152" fmla="*/ 364442 h 1494640"/>
                <a:gd name="connsiteX153" fmla="*/ 307238 w 667158"/>
                <a:gd name="connsiteY153" fmla="*/ 353469 h 1494640"/>
                <a:gd name="connsiteX154" fmla="*/ 303580 w 667158"/>
                <a:gd name="connsiteY154" fmla="*/ 331524 h 1494640"/>
                <a:gd name="connsiteX155" fmla="*/ 296265 w 667158"/>
                <a:gd name="connsiteY155" fmla="*/ 324208 h 1494640"/>
                <a:gd name="connsiteX156" fmla="*/ 292608 w 667158"/>
                <a:gd name="connsiteY156" fmla="*/ 313236 h 1494640"/>
                <a:gd name="connsiteX157" fmla="*/ 296265 w 667158"/>
                <a:gd name="connsiteY157" fmla="*/ 302263 h 1494640"/>
                <a:gd name="connsiteX158" fmla="*/ 303580 w 667158"/>
                <a:gd name="connsiteY158" fmla="*/ 291290 h 1494640"/>
                <a:gd name="connsiteX159" fmla="*/ 318211 w 667158"/>
                <a:gd name="connsiteY159" fmla="*/ 258372 h 1494640"/>
                <a:gd name="connsiteX160" fmla="*/ 325526 w 667158"/>
                <a:gd name="connsiteY160" fmla="*/ 229111 h 1494640"/>
                <a:gd name="connsiteX161" fmla="*/ 347472 w 667158"/>
                <a:gd name="connsiteY161" fmla="*/ 199850 h 1494640"/>
                <a:gd name="connsiteX162" fmla="*/ 358444 w 667158"/>
                <a:gd name="connsiteY162" fmla="*/ 177904 h 1494640"/>
                <a:gd name="connsiteX163" fmla="*/ 369417 w 667158"/>
                <a:gd name="connsiteY163" fmla="*/ 159616 h 1494640"/>
                <a:gd name="connsiteX164" fmla="*/ 373075 w 667158"/>
                <a:gd name="connsiteY164" fmla="*/ 148644 h 1494640"/>
                <a:gd name="connsiteX165" fmla="*/ 380390 w 667158"/>
                <a:gd name="connsiteY165" fmla="*/ 141328 h 1494640"/>
                <a:gd name="connsiteX166" fmla="*/ 391363 w 667158"/>
                <a:gd name="connsiteY166" fmla="*/ 112068 h 1494640"/>
                <a:gd name="connsiteX167" fmla="*/ 398678 w 667158"/>
                <a:gd name="connsiteY167" fmla="*/ 75492 h 1494640"/>
                <a:gd name="connsiteX168" fmla="*/ 405993 w 667158"/>
                <a:gd name="connsiteY168" fmla="*/ 53546 h 1494640"/>
                <a:gd name="connsiteX169" fmla="*/ 413308 w 667158"/>
                <a:gd name="connsiteY169" fmla="*/ 27943 h 1494640"/>
                <a:gd name="connsiteX170" fmla="*/ 418243 w 667158"/>
                <a:gd name="connsiteY170" fmla="*/ 1578 h 1494640"/>
                <a:gd name="connsiteX171" fmla="*/ 437807 w 667158"/>
                <a:gd name="connsiteY171" fmla="*/ 1406 h 1494640"/>
                <a:gd name="connsiteX172" fmla="*/ 453542 w 667158"/>
                <a:gd name="connsiteY172" fmla="*/ 9655 h 1494640"/>
                <a:gd name="connsiteX0" fmla="*/ 453542 w 667158"/>
                <a:gd name="connsiteY0" fmla="*/ 9655 h 1494640"/>
                <a:gd name="connsiteX1" fmla="*/ 457200 w 667158"/>
                <a:gd name="connsiteY1" fmla="*/ 27943 h 1494640"/>
                <a:gd name="connsiteX2" fmla="*/ 468172 w 667158"/>
                <a:gd name="connsiteY2" fmla="*/ 35258 h 1494640"/>
                <a:gd name="connsiteX3" fmla="*/ 475488 w 667158"/>
                <a:gd name="connsiteY3" fmla="*/ 42573 h 1494640"/>
                <a:gd name="connsiteX4" fmla="*/ 493776 w 667158"/>
                <a:gd name="connsiteY4" fmla="*/ 46231 h 1494640"/>
                <a:gd name="connsiteX5" fmla="*/ 504748 w 667158"/>
                <a:gd name="connsiteY5" fmla="*/ 49888 h 1494640"/>
                <a:gd name="connsiteX6" fmla="*/ 512064 w 667158"/>
                <a:gd name="connsiteY6" fmla="*/ 57204 h 1494640"/>
                <a:gd name="connsiteX7" fmla="*/ 519379 w 667158"/>
                <a:gd name="connsiteY7" fmla="*/ 68176 h 1494640"/>
                <a:gd name="connsiteX8" fmla="*/ 530352 w 667158"/>
                <a:gd name="connsiteY8" fmla="*/ 71834 h 1494640"/>
                <a:gd name="connsiteX9" fmla="*/ 537667 w 667158"/>
                <a:gd name="connsiteY9" fmla="*/ 82807 h 1494640"/>
                <a:gd name="connsiteX10" fmla="*/ 548640 w 667158"/>
                <a:gd name="connsiteY10" fmla="*/ 90122 h 1494640"/>
                <a:gd name="connsiteX11" fmla="*/ 552297 w 667158"/>
                <a:gd name="connsiteY11" fmla="*/ 101095 h 1494640"/>
                <a:gd name="connsiteX12" fmla="*/ 555955 w 667158"/>
                <a:gd name="connsiteY12" fmla="*/ 276660 h 1494640"/>
                <a:gd name="connsiteX13" fmla="*/ 566928 w 667158"/>
                <a:gd name="connsiteY13" fmla="*/ 283975 h 1494640"/>
                <a:gd name="connsiteX14" fmla="*/ 588873 w 667158"/>
                <a:gd name="connsiteY14" fmla="*/ 291290 h 1494640"/>
                <a:gd name="connsiteX15" fmla="*/ 596188 w 667158"/>
                <a:gd name="connsiteY15" fmla="*/ 302263 h 1494640"/>
                <a:gd name="connsiteX16" fmla="*/ 607161 w 667158"/>
                <a:gd name="connsiteY16" fmla="*/ 338839 h 1494640"/>
                <a:gd name="connsiteX17" fmla="*/ 610819 w 667158"/>
                <a:gd name="connsiteY17" fmla="*/ 371757 h 1494640"/>
                <a:gd name="connsiteX18" fmla="*/ 618134 w 667158"/>
                <a:gd name="connsiteY18" fmla="*/ 382730 h 1494640"/>
                <a:gd name="connsiteX19" fmla="*/ 603504 w 667158"/>
                <a:gd name="connsiteY19" fmla="*/ 401018 h 1494640"/>
                <a:gd name="connsiteX20" fmla="*/ 603504 w 667158"/>
                <a:gd name="connsiteY20" fmla="*/ 441252 h 1494640"/>
                <a:gd name="connsiteX21" fmla="*/ 636422 w 667158"/>
                <a:gd name="connsiteY21" fmla="*/ 433936 h 1494640"/>
                <a:gd name="connsiteX22" fmla="*/ 662025 w 667158"/>
                <a:gd name="connsiteY22" fmla="*/ 437594 h 1494640"/>
                <a:gd name="connsiteX23" fmla="*/ 643737 w 667158"/>
                <a:gd name="connsiteY23" fmla="*/ 459540 h 1494640"/>
                <a:gd name="connsiteX24" fmla="*/ 632764 w 667158"/>
                <a:gd name="connsiteY24" fmla="*/ 466855 h 1494640"/>
                <a:gd name="connsiteX25" fmla="*/ 621792 w 667158"/>
                <a:gd name="connsiteY25" fmla="*/ 488800 h 1494640"/>
                <a:gd name="connsiteX26" fmla="*/ 629107 w 667158"/>
                <a:gd name="connsiteY26" fmla="*/ 496116 h 1494640"/>
                <a:gd name="connsiteX27" fmla="*/ 643737 w 667158"/>
                <a:gd name="connsiteY27" fmla="*/ 514404 h 1494640"/>
                <a:gd name="connsiteX28" fmla="*/ 651052 w 667158"/>
                <a:gd name="connsiteY28" fmla="*/ 547322 h 1494640"/>
                <a:gd name="connsiteX29" fmla="*/ 654710 w 667158"/>
                <a:gd name="connsiteY29" fmla="*/ 558295 h 1494640"/>
                <a:gd name="connsiteX30" fmla="*/ 662025 w 667158"/>
                <a:gd name="connsiteY30" fmla="*/ 569268 h 1494640"/>
                <a:gd name="connsiteX31" fmla="*/ 651052 w 667158"/>
                <a:gd name="connsiteY31" fmla="*/ 591213 h 1494640"/>
                <a:gd name="connsiteX32" fmla="*/ 658368 w 667158"/>
                <a:gd name="connsiteY32" fmla="*/ 638762 h 1494640"/>
                <a:gd name="connsiteX33" fmla="*/ 651052 w 667158"/>
                <a:gd name="connsiteY33" fmla="*/ 715572 h 1494640"/>
                <a:gd name="connsiteX34" fmla="*/ 647395 w 667158"/>
                <a:gd name="connsiteY34" fmla="*/ 726544 h 1494640"/>
                <a:gd name="connsiteX35" fmla="*/ 643737 w 667158"/>
                <a:gd name="connsiteY35" fmla="*/ 755805 h 1494640"/>
                <a:gd name="connsiteX36" fmla="*/ 636422 w 667158"/>
                <a:gd name="connsiteY36" fmla="*/ 766778 h 1494640"/>
                <a:gd name="connsiteX37" fmla="*/ 632764 w 667158"/>
                <a:gd name="connsiteY37" fmla="*/ 825300 h 1494640"/>
                <a:gd name="connsiteX38" fmla="*/ 629107 w 667158"/>
                <a:gd name="connsiteY38" fmla="*/ 843588 h 1494640"/>
                <a:gd name="connsiteX39" fmla="*/ 625449 w 667158"/>
                <a:gd name="connsiteY39" fmla="*/ 913082 h 1494640"/>
                <a:gd name="connsiteX40" fmla="*/ 614476 w 667158"/>
                <a:gd name="connsiteY40" fmla="*/ 920397 h 1494640"/>
                <a:gd name="connsiteX41" fmla="*/ 610819 w 667158"/>
                <a:gd name="connsiteY41" fmla="*/ 931370 h 1494640"/>
                <a:gd name="connsiteX42" fmla="*/ 621792 w 667158"/>
                <a:gd name="connsiteY42" fmla="*/ 949658 h 1494640"/>
                <a:gd name="connsiteX43" fmla="*/ 625449 w 667158"/>
                <a:gd name="connsiteY43" fmla="*/ 960631 h 1494640"/>
                <a:gd name="connsiteX44" fmla="*/ 629107 w 667158"/>
                <a:gd name="connsiteY44" fmla="*/ 978919 h 1494640"/>
                <a:gd name="connsiteX45" fmla="*/ 640080 w 667158"/>
                <a:gd name="connsiteY45" fmla="*/ 986234 h 1494640"/>
                <a:gd name="connsiteX46" fmla="*/ 647395 w 667158"/>
                <a:gd name="connsiteY46" fmla="*/ 1055728 h 1494640"/>
                <a:gd name="connsiteX47" fmla="*/ 643737 w 667158"/>
                <a:gd name="connsiteY47" fmla="*/ 1092304 h 1494640"/>
                <a:gd name="connsiteX48" fmla="*/ 610819 w 667158"/>
                <a:gd name="connsiteY48" fmla="*/ 1095962 h 1494640"/>
                <a:gd name="connsiteX49" fmla="*/ 599846 w 667158"/>
                <a:gd name="connsiteY49" fmla="*/ 1099620 h 1494640"/>
                <a:gd name="connsiteX50" fmla="*/ 610819 w 667158"/>
                <a:gd name="connsiteY50" fmla="*/ 1136196 h 1494640"/>
                <a:gd name="connsiteX51" fmla="*/ 581558 w 667158"/>
                <a:gd name="connsiteY51" fmla="*/ 1139853 h 1494640"/>
                <a:gd name="connsiteX52" fmla="*/ 559612 w 667158"/>
                <a:gd name="connsiteY52" fmla="*/ 1147168 h 1494640"/>
                <a:gd name="connsiteX53" fmla="*/ 534009 w 667158"/>
                <a:gd name="connsiteY53" fmla="*/ 1150826 h 1494640"/>
                <a:gd name="connsiteX54" fmla="*/ 523036 w 667158"/>
                <a:gd name="connsiteY54" fmla="*/ 1154484 h 1494640"/>
                <a:gd name="connsiteX55" fmla="*/ 504748 w 667158"/>
                <a:gd name="connsiteY55" fmla="*/ 1139853 h 1494640"/>
                <a:gd name="connsiteX56" fmla="*/ 501091 w 667158"/>
                <a:gd name="connsiteY56" fmla="*/ 1128880 h 1494640"/>
                <a:gd name="connsiteX57" fmla="*/ 497433 w 667158"/>
                <a:gd name="connsiteY57" fmla="*/ 1114250 h 1494640"/>
                <a:gd name="connsiteX58" fmla="*/ 486460 w 667158"/>
                <a:gd name="connsiteY58" fmla="*/ 1117908 h 1494640"/>
                <a:gd name="connsiteX59" fmla="*/ 479145 w 667158"/>
                <a:gd name="connsiteY59" fmla="*/ 1128880 h 1494640"/>
                <a:gd name="connsiteX60" fmla="*/ 468172 w 667158"/>
                <a:gd name="connsiteY60" fmla="*/ 1132538 h 1494640"/>
                <a:gd name="connsiteX61" fmla="*/ 464515 w 667158"/>
                <a:gd name="connsiteY61" fmla="*/ 1147168 h 1494640"/>
                <a:gd name="connsiteX62" fmla="*/ 457200 w 667158"/>
                <a:gd name="connsiteY62" fmla="*/ 1169114 h 1494640"/>
                <a:gd name="connsiteX63" fmla="*/ 453542 w 667158"/>
                <a:gd name="connsiteY63" fmla="*/ 1205690 h 1494640"/>
                <a:gd name="connsiteX64" fmla="*/ 457200 w 667158"/>
                <a:gd name="connsiteY64" fmla="*/ 1297130 h 1494640"/>
                <a:gd name="connsiteX65" fmla="*/ 464515 w 667158"/>
                <a:gd name="connsiteY65" fmla="*/ 1308103 h 1494640"/>
                <a:gd name="connsiteX66" fmla="*/ 475488 w 667158"/>
                <a:gd name="connsiteY66" fmla="*/ 1311760 h 1494640"/>
                <a:gd name="connsiteX67" fmla="*/ 479145 w 667158"/>
                <a:gd name="connsiteY67" fmla="*/ 1322733 h 1494640"/>
                <a:gd name="connsiteX68" fmla="*/ 486460 w 667158"/>
                <a:gd name="connsiteY68" fmla="*/ 1333706 h 1494640"/>
                <a:gd name="connsiteX69" fmla="*/ 475488 w 667158"/>
                <a:gd name="connsiteY69" fmla="*/ 1366624 h 1494640"/>
                <a:gd name="connsiteX70" fmla="*/ 468172 w 667158"/>
                <a:gd name="connsiteY70" fmla="*/ 1373940 h 1494640"/>
                <a:gd name="connsiteX71" fmla="*/ 442569 w 667158"/>
                <a:gd name="connsiteY71" fmla="*/ 1381255 h 1494640"/>
                <a:gd name="connsiteX72" fmla="*/ 446227 w 667158"/>
                <a:gd name="connsiteY72" fmla="*/ 1392228 h 1494640"/>
                <a:gd name="connsiteX73" fmla="*/ 457200 w 667158"/>
                <a:gd name="connsiteY73" fmla="*/ 1395885 h 1494640"/>
                <a:gd name="connsiteX74" fmla="*/ 460857 w 667158"/>
                <a:gd name="connsiteY74" fmla="*/ 1410516 h 1494640"/>
                <a:gd name="connsiteX75" fmla="*/ 457200 w 667158"/>
                <a:gd name="connsiteY75" fmla="*/ 1421488 h 1494640"/>
                <a:gd name="connsiteX76" fmla="*/ 435254 w 667158"/>
                <a:gd name="connsiteY76" fmla="*/ 1428804 h 1494640"/>
                <a:gd name="connsiteX77" fmla="*/ 431596 w 667158"/>
                <a:gd name="connsiteY77" fmla="*/ 1450749 h 1494640"/>
                <a:gd name="connsiteX78" fmla="*/ 427939 w 667158"/>
                <a:gd name="connsiteY78" fmla="*/ 1490983 h 1494640"/>
                <a:gd name="connsiteX79" fmla="*/ 416966 w 667158"/>
                <a:gd name="connsiteY79" fmla="*/ 1494640 h 1494640"/>
                <a:gd name="connsiteX80" fmla="*/ 395020 w 667158"/>
                <a:gd name="connsiteY80" fmla="*/ 1483668 h 1494640"/>
                <a:gd name="connsiteX81" fmla="*/ 387705 w 667158"/>
                <a:gd name="connsiteY81" fmla="*/ 1476352 h 1494640"/>
                <a:gd name="connsiteX82" fmla="*/ 365760 w 667158"/>
                <a:gd name="connsiteY82" fmla="*/ 1461722 h 1494640"/>
                <a:gd name="connsiteX83" fmla="*/ 358444 w 667158"/>
                <a:gd name="connsiteY83" fmla="*/ 1454407 h 1494640"/>
                <a:gd name="connsiteX84" fmla="*/ 336499 w 667158"/>
                <a:gd name="connsiteY84" fmla="*/ 1447092 h 1494640"/>
                <a:gd name="connsiteX85" fmla="*/ 329184 w 667158"/>
                <a:gd name="connsiteY85" fmla="*/ 1439776 h 1494640"/>
                <a:gd name="connsiteX86" fmla="*/ 318211 w 667158"/>
                <a:gd name="connsiteY86" fmla="*/ 1436119 h 1494640"/>
                <a:gd name="connsiteX87" fmla="*/ 307238 w 667158"/>
                <a:gd name="connsiteY87" fmla="*/ 1428804 h 1494640"/>
                <a:gd name="connsiteX88" fmla="*/ 226771 w 667158"/>
                <a:gd name="connsiteY88" fmla="*/ 1432461 h 1494640"/>
                <a:gd name="connsiteX89" fmla="*/ 215798 w 667158"/>
                <a:gd name="connsiteY89" fmla="*/ 1428804 h 1494640"/>
                <a:gd name="connsiteX90" fmla="*/ 219456 w 667158"/>
                <a:gd name="connsiteY90" fmla="*/ 1406858 h 1494640"/>
                <a:gd name="connsiteX91" fmla="*/ 226771 w 667158"/>
                <a:gd name="connsiteY91" fmla="*/ 1384912 h 1494640"/>
                <a:gd name="connsiteX92" fmla="*/ 223113 w 667158"/>
                <a:gd name="connsiteY92" fmla="*/ 1373940 h 1494640"/>
                <a:gd name="connsiteX93" fmla="*/ 212140 w 667158"/>
                <a:gd name="connsiteY93" fmla="*/ 1370282 h 1494640"/>
                <a:gd name="connsiteX94" fmla="*/ 186537 w 667158"/>
                <a:gd name="connsiteY94" fmla="*/ 1366624 h 1494640"/>
                <a:gd name="connsiteX95" fmla="*/ 175564 w 667158"/>
                <a:gd name="connsiteY95" fmla="*/ 1341021 h 1494640"/>
                <a:gd name="connsiteX96" fmla="*/ 171907 w 667158"/>
                <a:gd name="connsiteY96" fmla="*/ 1330048 h 1494640"/>
                <a:gd name="connsiteX97" fmla="*/ 138988 w 667158"/>
                <a:gd name="connsiteY97" fmla="*/ 1311760 h 1494640"/>
                <a:gd name="connsiteX98" fmla="*/ 113385 w 667158"/>
                <a:gd name="connsiteY98" fmla="*/ 1319076 h 1494640"/>
                <a:gd name="connsiteX99" fmla="*/ 102412 w 667158"/>
                <a:gd name="connsiteY99" fmla="*/ 1326391 h 1494640"/>
                <a:gd name="connsiteX100" fmla="*/ 80467 w 667158"/>
                <a:gd name="connsiteY100" fmla="*/ 1330048 h 1494640"/>
                <a:gd name="connsiteX101" fmla="*/ 73152 w 667158"/>
                <a:gd name="connsiteY101" fmla="*/ 1337364 h 1494640"/>
                <a:gd name="connsiteX102" fmla="*/ 47548 w 667158"/>
                <a:gd name="connsiteY102" fmla="*/ 1337364 h 1494640"/>
                <a:gd name="connsiteX103" fmla="*/ 40233 w 667158"/>
                <a:gd name="connsiteY103" fmla="*/ 1326391 h 1494640"/>
                <a:gd name="connsiteX104" fmla="*/ 18288 w 667158"/>
                <a:gd name="connsiteY104" fmla="*/ 1315418 h 1494640"/>
                <a:gd name="connsiteX105" fmla="*/ 0 w 667158"/>
                <a:gd name="connsiteY105" fmla="*/ 1282500 h 1494640"/>
                <a:gd name="connsiteX106" fmla="*/ 3657 w 667158"/>
                <a:gd name="connsiteY106" fmla="*/ 1213005 h 1494640"/>
                <a:gd name="connsiteX107" fmla="*/ 10972 w 667158"/>
                <a:gd name="connsiteY107" fmla="*/ 1191060 h 1494640"/>
                <a:gd name="connsiteX108" fmla="*/ 18288 w 667158"/>
                <a:gd name="connsiteY108" fmla="*/ 1183744 h 1494640"/>
                <a:gd name="connsiteX109" fmla="*/ 29260 w 667158"/>
                <a:gd name="connsiteY109" fmla="*/ 1139853 h 1494640"/>
                <a:gd name="connsiteX110" fmla="*/ 32918 w 667158"/>
                <a:gd name="connsiteY110" fmla="*/ 1125223 h 1494640"/>
                <a:gd name="connsiteX111" fmla="*/ 47548 w 667158"/>
                <a:gd name="connsiteY111" fmla="*/ 1103277 h 1494640"/>
                <a:gd name="connsiteX112" fmla="*/ 54864 w 667158"/>
                <a:gd name="connsiteY112" fmla="*/ 1081332 h 1494640"/>
                <a:gd name="connsiteX113" fmla="*/ 69494 w 667158"/>
                <a:gd name="connsiteY113" fmla="*/ 1041098 h 1494640"/>
                <a:gd name="connsiteX114" fmla="*/ 84124 w 667158"/>
                <a:gd name="connsiteY114" fmla="*/ 1019152 h 1494640"/>
                <a:gd name="connsiteX115" fmla="*/ 91440 w 667158"/>
                <a:gd name="connsiteY115" fmla="*/ 971604 h 1494640"/>
                <a:gd name="connsiteX116" fmla="*/ 98755 w 667158"/>
                <a:gd name="connsiteY116" fmla="*/ 964288 h 1494640"/>
                <a:gd name="connsiteX117" fmla="*/ 106070 w 667158"/>
                <a:gd name="connsiteY117" fmla="*/ 869191 h 1494640"/>
                <a:gd name="connsiteX118" fmla="*/ 109728 w 667158"/>
                <a:gd name="connsiteY118" fmla="*/ 854560 h 1494640"/>
                <a:gd name="connsiteX119" fmla="*/ 113385 w 667158"/>
                <a:gd name="connsiteY119" fmla="*/ 807012 h 1494640"/>
                <a:gd name="connsiteX120" fmla="*/ 124358 w 667158"/>
                <a:gd name="connsiteY120" fmla="*/ 799696 h 1494640"/>
                <a:gd name="connsiteX121" fmla="*/ 120700 w 667158"/>
                <a:gd name="connsiteY121" fmla="*/ 788724 h 1494640"/>
                <a:gd name="connsiteX122" fmla="*/ 102412 w 667158"/>
                <a:gd name="connsiteY122" fmla="*/ 777751 h 1494640"/>
                <a:gd name="connsiteX123" fmla="*/ 91440 w 667158"/>
                <a:gd name="connsiteY123" fmla="*/ 770436 h 1494640"/>
                <a:gd name="connsiteX124" fmla="*/ 87782 w 667158"/>
                <a:gd name="connsiteY124" fmla="*/ 759463 h 1494640"/>
                <a:gd name="connsiteX125" fmla="*/ 80467 w 667158"/>
                <a:gd name="connsiteY125" fmla="*/ 748490 h 1494640"/>
                <a:gd name="connsiteX126" fmla="*/ 62179 w 667158"/>
                <a:gd name="connsiteY126" fmla="*/ 715572 h 1494640"/>
                <a:gd name="connsiteX127" fmla="*/ 54864 w 667158"/>
                <a:gd name="connsiteY127" fmla="*/ 708256 h 1494640"/>
                <a:gd name="connsiteX128" fmla="*/ 40233 w 667158"/>
                <a:gd name="connsiteY128" fmla="*/ 704599 h 1494640"/>
                <a:gd name="connsiteX129" fmla="*/ 36576 w 667158"/>
                <a:gd name="connsiteY129" fmla="*/ 693626 h 1494640"/>
                <a:gd name="connsiteX130" fmla="*/ 32918 w 667158"/>
                <a:gd name="connsiteY130" fmla="*/ 675338 h 1494640"/>
                <a:gd name="connsiteX131" fmla="*/ 25603 w 667158"/>
                <a:gd name="connsiteY131" fmla="*/ 664365 h 1494640"/>
                <a:gd name="connsiteX132" fmla="*/ 29260 w 667158"/>
                <a:gd name="connsiteY132" fmla="*/ 638762 h 1494640"/>
                <a:gd name="connsiteX133" fmla="*/ 43891 w 667158"/>
                <a:gd name="connsiteY133" fmla="*/ 635104 h 1494640"/>
                <a:gd name="connsiteX134" fmla="*/ 47548 w 667158"/>
                <a:gd name="connsiteY134" fmla="*/ 624132 h 1494640"/>
                <a:gd name="connsiteX135" fmla="*/ 51206 w 667158"/>
                <a:gd name="connsiteY135" fmla="*/ 591213 h 1494640"/>
                <a:gd name="connsiteX136" fmla="*/ 62179 w 667158"/>
                <a:gd name="connsiteY136" fmla="*/ 583898 h 1494640"/>
                <a:gd name="connsiteX137" fmla="*/ 65836 w 667158"/>
                <a:gd name="connsiteY137" fmla="*/ 572925 h 1494640"/>
                <a:gd name="connsiteX138" fmla="*/ 73152 w 667158"/>
                <a:gd name="connsiteY138" fmla="*/ 561952 h 1494640"/>
                <a:gd name="connsiteX139" fmla="*/ 76809 w 667158"/>
                <a:gd name="connsiteY139" fmla="*/ 550980 h 1494640"/>
                <a:gd name="connsiteX140" fmla="*/ 102412 w 667158"/>
                <a:gd name="connsiteY140" fmla="*/ 529034 h 1494640"/>
                <a:gd name="connsiteX141" fmla="*/ 109728 w 667158"/>
                <a:gd name="connsiteY141" fmla="*/ 507088 h 1494640"/>
                <a:gd name="connsiteX142" fmla="*/ 113385 w 667158"/>
                <a:gd name="connsiteY142" fmla="*/ 496116 h 1494640"/>
                <a:gd name="connsiteX143" fmla="*/ 142646 w 667158"/>
                <a:gd name="connsiteY143" fmla="*/ 481485 h 1494640"/>
                <a:gd name="connsiteX144" fmla="*/ 153619 w 667158"/>
                <a:gd name="connsiteY144" fmla="*/ 474170 h 1494640"/>
                <a:gd name="connsiteX145" fmla="*/ 179222 w 667158"/>
                <a:gd name="connsiteY145" fmla="*/ 470512 h 1494640"/>
                <a:gd name="connsiteX146" fmla="*/ 182880 w 667158"/>
                <a:gd name="connsiteY146" fmla="*/ 459540 h 1494640"/>
                <a:gd name="connsiteX147" fmla="*/ 226771 w 667158"/>
                <a:gd name="connsiteY147" fmla="*/ 448567 h 1494640"/>
                <a:gd name="connsiteX148" fmla="*/ 234086 w 667158"/>
                <a:gd name="connsiteY148" fmla="*/ 437594 h 1494640"/>
                <a:gd name="connsiteX149" fmla="*/ 259689 w 667158"/>
                <a:gd name="connsiteY149" fmla="*/ 430279 h 1494640"/>
                <a:gd name="connsiteX150" fmla="*/ 274320 w 667158"/>
                <a:gd name="connsiteY150" fmla="*/ 411991 h 1494640"/>
                <a:gd name="connsiteX151" fmla="*/ 292608 w 667158"/>
                <a:gd name="connsiteY151" fmla="*/ 397360 h 1494640"/>
                <a:gd name="connsiteX152" fmla="*/ 303580 w 667158"/>
                <a:gd name="connsiteY152" fmla="*/ 364442 h 1494640"/>
                <a:gd name="connsiteX153" fmla="*/ 307238 w 667158"/>
                <a:gd name="connsiteY153" fmla="*/ 353469 h 1494640"/>
                <a:gd name="connsiteX154" fmla="*/ 303580 w 667158"/>
                <a:gd name="connsiteY154" fmla="*/ 331524 h 1494640"/>
                <a:gd name="connsiteX155" fmla="*/ 296265 w 667158"/>
                <a:gd name="connsiteY155" fmla="*/ 324208 h 1494640"/>
                <a:gd name="connsiteX156" fmla="*/ 292608 w 667158"/>
                <a:gd name="connsiteY156" fmla="*/ 313236 h 1494640"/>
                <a:gd name="connsiteX157" fmla="*/ 296265 w 667158"/>
                <a:gd name="connsiteY157" fmla="*/ 302263 h 1494640"/>
                <a:gd name="connsiteX158" fmla="*/ 303580 w 667158"/>
                <a:gd name="connsiteY158" fmla="*/ 291290 h 1494640"/>
                <a:gd name="connsiteX159" fmla="*/ 318211 w 667158"/>
                <a:gd name="connsiteY159" fmla="*/ 258372 h 1494640"/>
                <a:gd name="connsiteX160" fmla="*/ 325526 w 667158"/>
                <a:gd name="connsiteY160" fmla="*/ 229111 h 1494640"/>
                <a:gd name="connsiteX161" fmla="*/ 347472 w 667158"/>
                <a:gd name="connsiteY161" fmla="*/ 199850 h 1494640"/>
                <a:gd name="connsiteX162" fmla="*/ 358444 w 667158"/>
                <a:gd name="connsiteY162" fmla="*/ 177904 h 1494640"/>
                <a:gd name="connsiteX163" fmla="*/ 369417 w 667158"/>
                <a:gd name="connsiteY163" fmla="*/ 159616 h 1494640"/>
                <a:gd name="connsiteX164" fmla="*/ 373075 w 667158"/>
                <a:gd name="connsiteY164" fmla="*/ 148644 h 1494640"/>
                <a:gd name="connsiteX165" fmla="*/ 380390 w 667158"/>
                <a:gd name="connsiteY165" fmla="*/ 141328 h 1494640"/>
                <a:gd name="connsiteX166" fmla="*/ 391363 w 667158"/>
                <a:gd name="connsiteY166" fmla="*/ 112068 h 1494640"/>
                <a:gd name="connsiteX167" fmla="*/ 398678 w 667158"/>
                <a:gd name="connsiteY167" fmla="*/ 75492 h 1494640"/>
                <a:gd name="connsiteX168" fmla="*/ 405993 w 667158"/>
                <a:gd name="connsiteY168" fmla="*/ 53546 h 1494640"/>
                <a:gd name="connsiteX169" fmla="*/ 408546 w 667158"/>
                <a:gd name="connsiteY169" fmla="*/ 37468 h 1494640"/>
                <a:gd name="connsiteX170" fmla="*/ 418243 w 667158"/>
                <a:gd name="connsiteY170" fmla="*/ 1578 h 1494640"/>
                <a:gd name="connsiteX171" fmla="*/ 437807 w 667158"/>
                <a:gd name="connsiteY171" fmla="*/ 1406 h 1494640"/>
                <a:gd name="connsiteX172" fmla="*/ 453542 w 667158"/>
                <a:gd name="connsiteY172" fmla="*/ 9655 h 1494640"/>
                <a:gd name="connsiteX0" fmla="*/ 453542 w 667158"/>
                <a:gd name="connsiteY0" fmla="*/ 9655 h 1494640"/>
                <a:gd name="connsiteX1" fmla="*/ 457200 w 667158"/>
                <a:gd name="connsiteY1" fmla="*/ 27943 h 1494640"/>
                <a:gd name="connsiteX2" fmla="*/ 468172 w 667158"/>
                <a:gd name="connsiteY2" fmla="*/ 35258 h 1494640"/>
                <a:gd name="connsiteX3" fmla="*/ 475488 w 667158"/>
                <a:gd name="connsiteY3" fmla="*/ 42573 h 1494640"/>
                <a:gd name="connsiteX4" fmla="*/ 493776 w 667158"/>
                <a:gd name="connsiteY4" fmla="*/ 46231 h 1494640"/>
                <a:gd name="connsiteX5" fmla="*/ 504748 w 667158"/>
                <a:gd name="connsiteY5" fmla="*/ 49888 h 1494640"/>
                <a:gd name="connsiteX6" fmla="*/ 512064 w 667158"/>
                <a:gd name="connsiteY6" fmla="*/ 57204 h 1494640"/>
                <a:gd name="connsiteX7" fmla="*/ 519379 w 667158"/>
                <a:gd name="connsiteY7" fmla="*/ 68176 h 1494640"/>
                <a:gd name="connsiteX8" fmla="*/ 530352 w 667158"/>
                <a:gd name="connsiteY8" fmla="*/ 71834 h 1494640"/>
                <a:gd name="connsiteX9" fmla="*/ 537667 w 667158"/>
                <a:gd name="connsiteY9" fmla="*/ 82807 h 1494640"/>
                <a:gd name="connsiteX10" fmla="*/ 548640 w 667158"/>
                <a:gd name="connsiteY10" fmla="*/ 90122 h 1494640"/>
                <a:gd name="connsiteX11" fmla="*/ 552297 w 667158"/>
                <a:gd name="connsiteY11" fmla="*/ 101095 h 1494640"/>
                <a:gd name="connsiteX12" fmla="*/ 555955 w 667158"/>
                <a:gd name="connsiteY12" fmla="*/ 276660 h 1494640"/>
                <a:gd name="connsiteX13" fmla="*/ 566928 w 667158"/>
                <a:gd name="connsiteY13" fmla="*/ 283975 h 1494640"/>
                <a:gd name="connsiteX14" fmla="*/ 588873 w 667158"/>
                <a:gd name="connsiteY14" fmla="*/ 291290 h 1494640"/>
                <a:gd name="connsiteX15" fmla="*/ 596188 w 667158"/>
                <a:gd name="connsiteY15" fmla="*/ 302263 h 1494640"/>
                <a:gd name="connsiteX16" fmla="*/ 607161 w 667158"/>
                <a:gd name="connsiteY16" fmla="*/ 338839 h 1494640"/>
                <a:gd name="connsiteX17" fmla="*/ 610819 w 667158"/>
                <a:gd name="connsiteY17" fmla="*/ 371757 h 1494640"/>
                <a:gd name="connsiteX18" fmla="*/ 618134 w 667158"/>
                <a:gd name="connsiteY18" fmla="*/ 382730 h 1494640"/>
                <a:gd name="connsiteX19" fmla="*/ 603504 w 667158"/>
                <a:gd name="connsiteY19" fmla="*/ 401018 h 1494640"/>
                <a:gd name="connsiteX20" fmla="*/ 603504 w 667158"/>
                <a:gd name="connsiteY20" fmla="*/ 441252 h 1494640"/>
                <a:gd name="connsiteX21" fmla="*/ 636422 w 667158"/>
                <a:gd name="connsiteY21" fmla="*/ 433936 h 1494640"/>
                <a:gd name="connsiteX22" fmla="*/ 662025 w 667158"/>
                <a:gd name="connsiteY22" fmla="*/ 437594 h 1494640"/>
                <a:gd name="connsiteX23" fmla="*/ 643737 w 667158"/>
                <a:gd name="connsiteY23" fmla="*/ 459540 h 1494640"/>
                <a:gd name="connsiteX24" fmla="*/ 632764 w 667158"/>
                <a:gd name="connsiteY24" fmla="*/ 466855 h 1494640"/>
                <a:gd name="connsiteX25" fmla="*/ 621792 w 667158"/>
                <a:gd name="connsiteY25" fmla="*/ 488800 h 1494640"/>
                <a:gd name="connsiteX26" fmla="*/ 629107 w 667158"/>
                <a:gd name="connsiteY26" fmla="*/ 496116 h 1494640"/>
                <a:gd name="connsiteX27" fmla="*/ 643737 w 667158"/>
                <a:gd name="connsiteY27" fmla="*/ 514404 h 1494640"/>
                <a:gd name="connsiteX28" fmla="*/ 651052 w 667158"/>
                <a:gd name="connsiteY28" fmla="*/ 547322 h 1494640"/>
                <a:gd name="connsiteX29" fmla="*/ 654710 w 667158"/>
                <a:gd name="connsiteY29" fmla="*/ 558295 h 1494640"/>
                <a:gd name="connsiteX30" fmla="*/ 662025 w 667158"/>
                <a:gd name="connsiteY30" fmla="*/ 569268 h 1494640"/>
                <a:gd name="connsiteX31" fmla="*/ 651052 w 667158"/>
                <a:gd name="connsiteY31" fmla="*/ 591213 h 1494640"/>
                <a:gd name="connsiteX32" fmla="*/ 658368 w 667158"/>
                <a:gd name="connsiteY32" fmla="*/ 638762 h 1494640"/>
                <a:gd name="connsiteX33" fmla="*/ 651052 w 667158"/>
                <a:gd name="connsiteY33" fmla="*/ 715572 h 1494640"/>
                <a:gd name="connsiteX34" fmla="*/ 647395 w 667158"/>
                <a:gd name="connsiteY34" fmla="*/ 726544 h 1494640"/>
                <a:gd name="connsiteX35" fmla="*/ 643737 w 667158"/>
                <a:gd name="connsiteY35" fmla="*/ 755805 h 1494640"/>
                <a:gd name="connsiteX36" fmla="*/ 636422 w 667158"/>
                <a:gd name="connsiteY36" fmla="*/ 766778 h 1494640"/>
                <a:gd name="connsiteX37" fmla="*/ 632764 w 667158"/>
                <a:gd name="connsiteY37" fmla="*/ 825300 h 1494640"/>
                <a:gd name="connsiteX38" fmla="*/ 629107 w 667158"/>
                <a:gd name="connsiteY38" fmla="*/ 843588 h 1494640"/>
                <a:gd name="connsiteX39" fmla="*/ 625449 w 667158"/>
                <a:gd name="connsiteY39" fmla="*/ 913082 h 1494640"/>
                <a:gd name="connsiteX40" fmla="*/ 614476 w 667158"/>
                <a:gd name="connsiteY40" fmla="*/ 920397 h 1494640"/>
                <a:gd name="connsiteX41" fmla="*/ 610819 w 667158"/>
                <a:gd name="connsiteY41" fmla="*/ 931370 h 1494640"/>
                <a:gd name="connsiteX42" fmla="*/ 621792 w 667158"/>
                <a:gd name="connsiteY42" fmla="*/ 949658 h 1494640"/>
                <a:gd name="connsiteX43" fmla="*/ 625449 w 667158"/>
                <a:gd name="connsiteY43" fmla="*/ 960631 h 1494640"/>
                <a:gd name="connsiteX44" fmla="*/ 629107 w 667158"/>
                <a:gd name="connsiteY44" fmla="*/ 978919 h 1494640"/>
                <a:gd name="connsiteX45" fmla="*/ 640080 w 667158"/>
                <a:gd name="connsiteY45" fmla="*/ 986234 h 1494640"/>
                <a:gd name="connsiteX46" fmla="*/ 647395 w 667158"/>
                <a:gd name="connsiteY46" fmla="*/ 1055728 h 1494640"/>
                <a:gd name="connsiteX47" fmla="*/ 643737 w 667158"/>
                <a:gd name="connsiteY47" fmla="*/ 1092304 h 1494640"/>
                <a:gd name="connsiteX48" fmla="*/ 610819 w 667158"/>
                <a:gd name="connsiteY48" fmla="*/ 1095962 h 1494640"/>
                <a:gd name="connsiteX49" fmla="*/ 599846 w 667158"/>
                <a:gd name="connsiteY49" fmla="*/ 1099620 h 1494640"/>
                <a:gd name="connsiteX50" fmla="*/ 610819 w 667158"/>
                <a:gd name="connsiteY50" fmla="*/ 1136196 h 1494640"/>
                <a:gd name="connsiteX51" fmla="*/ 581558 w 667158"/>
                <a:gd name="connsiteY51" fmla="*/ 1139853 h 1494640"/>
                <a:gd name="connsiteX52" fmla="*/ 559612 w 667158"/>
                <a:gd name="connsiteY52" fmla="*/ 1147168 h 1494640"/>
                <a:gd name="connsiteX53" fmla="*/ 534009 w 667158"/>
                <a:gd name="connsiteY53" fmla="*/ 1150826 h 1494640"/>
                <a:gd name="connsiteX54" fmla="*/ 523036 w 667158"/>
                <a:gd name="connsiteY54" fmla="*/ 1154484 h 1494640"/>
                <a:gd name="connsiteX55" fmla="*/ 504748 w 667158"/>
                <a:gd name="connsiteY55" fmla="*/ 1139853 h 1494640"/>
                <a:gd name="connsiteX56" fmla="*/ 501091 w 667158"/>
                <a:gd name="connsiteY56" fmla="*/ 1128880 h 1494640"/>
                <a:gd name="connsiteX57" fmla="*/ 497433 w 667158"/>
                <a:gd name="connsiteY57" fmla="*/ 1114250 h 1494640"/>
                <a:gd name="connsiteX58" fmla="*/ 486460 w 667158"/>
                <a:gd name="connsiteY58" fmla="*/ 1117908 h 1494640"/>
                <a:gd name="connsiteX59" fmla="*/ 479145 w 667158"/>
                <a:gd name="connsiteY59" fmla="*/ 1128880 h 1494640"/>
                <a:gd name="connsiteX60" fmla="*/ 468172 w 667158"/>
                <a:gd name="connsiteY60" fmla="*/ 1132538 h 1494640"/>
                <a:gd name="connsiteX61" fmla="*/ 464515 w 667158"/>
                <a:gd name="connsiteY61" fmla="*/ 1147168 h 1494640"/>
                <a:gd name="connsiteX62" fmla="*/ 457200 w 667158"/>
                <a:gd name="connsiteY62" fmla="*/ 1169114 h 1494640"/>
                <a:gd name="connsiteX63" fmla="*/ 453542 w 667158"/>
                <a:gd name="connsiteY63" fmla="*/ 1205690 h 1494640"/>
                <a:gd name="connsiteX64" fmla="*/ 457200 w 667158"/>
                <a:gd name="connsiteY64" fmla="*/ 1297130 h 1494640"/>
                <a:gd name="connsiteX65" fmla="*/ 464515 w 667158"/>
                <a:gd name="connsiteY65" fmla="*/ 1308103 h 1494640"/>
                <a:gd name="connsiteX66" fmla="*/ 475488 w 667158"/>
                <a:gd name="connsiteY66" fmla="*/ 1311760 h 1494640"/>
                <a:gd name="connsiteX67" fmla="*/ 479145 w 667158"/>
                <a:gd name="connsiteY67" fmla="*/ 1322733 h 1494640"/>
                <a:gd name="connsiteX68" fmla="*/ 486460 w 667158"/>
                <a:gd name="connsiteY68" fmla="*/ 1333706 h 1494640"/>
                <a:gd name="connsiteX69" fmla="*/ 475488 w 667158"/>
                <a:gd name="connsiteY69" fmla="*/ 1366624 h 1494640"/>
                <a:gd name="connsiteX70" fmla="*/ 468172 w 667158"/>
                <a:gd name="connsiteY70" fmla="*/ 1373940 h 1494640"/>
                <a:gd name="connsiteX71" fmla="*/ 442569 w 667158"/>
                <a:gd name="connsiteY71" fmla="*/ 1381255 h 1494640"/>
                <a:gd name="connsiteX72" fmla="*/ 446227 w 667158"/>
                <a:gd name="connsiteY72" fmla="*/ 1392228 h 1494640"/>
                <a:gd name="connsiteX73" fmla="*/ 457200 w 667158"/>
                <a:gd name="connsiteY73" fmla="*/ 1395885 h 1494640"/>
                <a:gd name="connsiteX74" fmla="*/ 460857 w 667158"/>
                <a:gd name="connsiteY74" fmla="*/ 1410516 h 1494640"/>
                <a:gd name="connsiteX75" fmla="*/ 457200 w 667158"/>
                <a:gd name="connsiteY75" fmla="*/ 1421488 h 1494640"/>
                <a:gd name="connsiteX76" fmla="*/ 435254 w 667158"/>
                <a:gd name="connsiteY76" fmla="*/ 1428804 h 1494640"/>
                <a:gd name="connsiteX77" fmla="*/ 431596 w 667158"/>
                <a:gd name="connsiteY77" fmla="*/ 1450749 h 1494640"/>
                <a:gd name="connsiteX78" fmla="*/ 427939 w 667158"/>
                <a:gd name="connsiteY78" fmla="*/ 1490983 h 1494640"/>
                <a:gd name="connsiteX79" fmla="*/ 416966 w 667158"/>
                <a:gd name="connsiteY79" fmla="*/ 1494640 h 1494640"/>
                <a:gd name="connsiteX80" fmla="*/ 395020 w 667158"/>
                <a:gd name="connsiteY80" fmla="*/ 1483668 h 1494640"/>
                <a:gd name="connsiteX81" fmla="*/ 387705 w 667158"/>
                <a:gd name="connsiteY81" fmla="*/ 1476352 h 1494640"/>
                <a:gd name="connsiteX82" fmla="*/ 365760 w 667158"/>
                <a:gd name="connsiteY82" fmla="*/ 1461722 h 1494640"/>
                <a:gd name="connsiteX83" fmla="*/ 358444 w 667158"/>
                <a:gd name="connsiteY83" fmla="*/ 1454407 h 1494640"/>
                <a:gd name="connsiteX84" fmla="*/ 336499 w 667158"/>
                <a:gd name="connsiteY84" fmla="*/ 1447092 h 1494640"/>
                <a:gd name="connsiteX85" fmla="*/ 329184 w 667158"/>
                <a:gd name="connsiteY85" fmla="*/ 1439776 h 1494640"/>
                <a:gd name="connsiteX86" fmla="*/ 318211 w 667158"/>
                <a:gd name="connsiteY86" fmla="*/ 1436119 h 1494640"/>
                <a:gd name="connsiteX87" fmla="*/ 307238 w 667158"/>
                <a:gd name="connsiteY87" fmla="*/ 1428804 h 1494640"/>
                <a:gd name="connsiteX88" fmla="*/ 226771 w 667158"/>
                <a:gd name="connsiteY88" fmla="*/ 1432461 h 1494640"/>
                <a:gd name="connsiteX89" fmla="*/ 215798 w 667158"/>
                <a:gd name="connsiteY89" fmla="*/ 1428804 h 1494640"/>
                <a:gd name="connsiteX90" fmla="*/ 219456 w 667158"/>
                <a:gd name="connsiteY90" fmla="*/ 1406858 h 1494640"/>
                <a:gd name="connsiteX91" fmla="*/ 226771 w 667158"/>
                <a:gd name="connsiteY91" fmla="*/ 1384912 h 1494640"/>
                <a:gd name="connsiteX92" fmla="*/ 223113 w 667158"/>
                <a:gd name="connsiteY92" fmla="*/ 1373940 h 1494640"/>
                <a:gd name="connsiteX93" fmla="*/ 212140 w 667158"/>
                <a:gd name="connsiteY93" fmla="*/ 1370282 h 1494640"/>
                <a:gd name="connsiteX94" fmla="*/ 186537 w 667158"/>
                <a:gd name="connsiteY94" fmla="*/ 1366624 h 1494640"/>
                <a:gd name="connsiteX95" fmla="*/ 175564 w 667158"/>
                <a:gd name="connsiteY95" fmla="*/ 1341021 h 1494640"/>
                <a:gd name="connsiteX96" fmla="*/ 171907 w 667158"/>
                <a:gd name="connsiteY96" fmla="*/ 1330048 h 1494640"/>
                <a:gd name="connsiteX97" fmla="*/ 138988 w 667158"/>
                <a:gd name="connsiteY97" fmla="*/ 1311760 h 1494640"/>
                <a:gd name="connsiteX98" fmla="*/ 113385 w 667158"/>
                <a:gd name="connsiteY98" fmla="*/ 1319076 h 1494640"/>
                <a:gd name="connsiteX99" fmla="*/ 102412 w 667158"/>
                <a:gd name="connsiteY99" fmla="*/ 1326391 h 1494640"/>
                <a:gd name="connsiteX100" fmla="*/ 80467 w 667158"/>
                <a:gd name="connsiteY100" fmla="*/ 1330048 h 1494640"/>
                <a:gd name="connsiteX101" fmla="*/ 73152 w 667158"/>
                <a:gd name="connsiteY101" fmla="*/ 1337364 h 1494640"/>
                <a:gd name="connsiteX102" fmla="*/ 47548 w 667158"/>
                <a:gd name="connsiteY102" fmla="*/ 1337364 h 1494640"/>
                <a:gd name="connsiteX103" fmla="*/ 40233 w 667158"/>
                <a:gd name="connsiteY103" fmla="*/ 1326391 h 1494640"/>
                <a:gd name="connsiteX104" fmla="*/ 18288 w 667158"/>
                <a:gd name="connsiteY104" fmla="*/ 1315418 h 1494640"/>
                <a:gd name="connsiteX105" fmla="*/ 0 w 667158"/>
                <a:gd name="connsiteY105" fmla="*/ 1282500 h 1494640"/>
                <a:gd name="connsiteX106" fmla="*/ 3657 w 667158"/>
                <a:gd name="connsiteY106" fmla="*/ 1213005 h 1494640"/>
                <a:gd name="connsiteX107" fmla="*/ 10972 w 667158"/>
                <a:gd name="connsiteY107" fmla="*/ 1191060 h 1494640"/>
                <a:gd name="connsiteX108" fmla="*/ 18288 w 667158"/>
                <a:gd name="connsiteY108" fmla="*/ 1183744 h 1494640"/>
                <a:gd name="connsiteX109" fmla="*/ 29260 w 667158"/>
                <a:gd name="connsiteY109" fmla="*/ 1139853 h 1494640"/>
                <a:gd name="connsiteX110" fmla="*/ 32918 w 667158"/>
                <a:gd name="connsiteY110" fmla="*/ 1125223 h 1494640"/>
                <a:gd name="connsiteX111" fmla="*/ 47548 w 667158"/>
                <a:gd name="connsiteY111" fmla="*/ 1103277 h 1494640"/>
                <a:gd name="connsiteX112" fmla="*/ 54864 w 667158"/>
                <a:gd name="connsiteY112" fmla="*/ 1081332 h 1494640"/>
                <a:gd name="connsiteX113" fmla="*/ 69494 w 667158"/>
                <a:gd name="connsiteY113" fmla="*/ 1041098 h 1494640"/>
                <a:gd name="connsiteX114" fmla="*/ 84124 w 667158"/>
                <a:gd name="connsiteY114" fmla="*/ 1019152 h 1494640"/>
                <a:gd name="connsiteX115" fmla="*/ 91440 w 667158"/>
                <a:gd name="connsiteY115" fmla="*/ 971604 h 1494640"/>
                <a:gd name="connsiteX116" fmla="*/ 98755 w 667158"/>
                <a:gd name="connsiteY116" fmla="*/ 964288 h 1494640"/>
                <a:gd name="connsiteX117" fmla="*/ 106070 w 667158"/>
                <a:gd name="connsiteY117" fmla="*/ 869191 h 1494640"/>
                <a:gd name="connsiteX118" fmla="*/ 109728 w 667158"/>
                <a:gd name="connsiteY118" fmla="*/ 854560 h 1494640"/>
                <a:gd name="connsiteX119" fmla="*/ 113385 w 667158"/>
                <a:gd name="connsiteY119" fmla="*/ 807012 h 1494640"/>
                <a:gd name="connsiteX120" fmla="*/ 124358 w 667158"/>
                <a:gd name="connsiteY120" fmla="*/ 799696 h 1494640"/>
                <a:gd name="connsiteX121" fmla="*/ 120700 w 667158"/>
                <a:gd name="connsiteY121" fmla="*/ 788724 h 1494640"/>
                <a:gd name="connsiteX122" fmla="*/ 102412 w 667158"/>
                <a:gd name="connsiteY122" fmla="*/ 777751 h 1494640"/>
                <a:gd name="connsiteX123" fmla="*/ 91440 w 667158"/>
                <a:gd name="connsiteY123" fmla="*/ 770436 h 1494640"/>
                <a:gd name="connsiteX124" fmla="*/ 87782 w 667158"/>
                <a:gd name="connsiteY124" fmla="*/ 759463 h 1494640"/>
                <a:gd name="connsiteX125" fmla="*/ 80467 w 667158"/>
                <a:gd name="connsiteY125" fmla="*/ 748490 h 1494640"/>
                <a:gd name="connsiteX126" fmla="*/ 62179 w 667158"/>
                <a:gd name="connsiteY126" fmla="*/ 715572 h 1494640"/>
                <a:gd name="connsiteX127" fmla="*/ 54864 w 667158"/>
                <a:gd name="connsiteY127" fmla="*/ 708256 h 1494640"/>
                <a:gd name="connsiteX128" fmla="*/ 40233 w 667158"/>
                <a:gd name="connsiteY128" fmla="*/ 704599 h 1494640"/>
                <a:gd name="connsiteX129" fmla="*/ 36576 w 667158"/>
                <a:gd name="connsiteY129" fmla="*/ 693626 h 1494640"/>
                <a:gd name="connsiteX130" fmla="*/ 32918 w 667158"/>
                <a:gd name="connsiteY130" fmla="*/ 675338 h 1494640"/>
                <a:gd name="connsiteX131" fmla="*/ 25603 w 667158"/>
                <a:gd name="connsiteY131" fmla="*/ 664365 h 1494640"/>
                <a:gd name="connsiteX132" fmla="*/ 29260 w 667158"/>
                <a:gd name="connsiteY132" fmla="*/ 638762 h 1494640"/>
                <a:gd name="connsiteX133" fmla="*/ 43891 w 667158"/>
                <a:gd name="connsiteY133" fmla="*/ 635104 h 1494640"/>
                <a:gd name="connsiteX134" fmla="*/ 47548 w 667158"/>
                <a:gd name="connsiteY134" fmla="*/ 624132 h 1494640"/>
                <a:gd name="connsiteX135" fmla="*/ 51206 w 667158"/>
                <a:gd name="connsiteY135" fmla="*/ 591213 h 1494640"/>
                <a:gd name="connsiteX136" fmla="*/ 62179 w 667158"/>
                <a:gd name="connsiteY136" fmla="*/ 583898 h 1494640"/>
                <a:gd name="connsiteX137" fmla="*/ 65836 w 667158"/>
                <a:gd name="connsiteY137" fmla="*/ 572925 h 1494640"/>
                <a:gd name="connsiteX138" fmla="*/ 73152 w 667158"/>
                <a:gd name="connsiteY138" fmla="*/ 561952 h 1494640"/>
                <a:gd name="connsiteX139" fmla="*/ 76809 w 667158"/>
                <a:gd name="connsiteY139" fmla="*/ 550980 h 1494640"/>
                <a:gd name="connsiteX140" fmla="*/ 102412 w 667158"/>
                <a:gd name="connsiteY140" fmla="*/ 529034 h 1494640"/>
                <a:gd name="connsiteX141" fmla="*/ 109728 w 667158"/>
                <a:gd name="connsiteY141" fmla="*/ 507088 h 1494640"/>
                <a:gd name="connsiteX142" fmla="*/ 113385 w 667158"/>
                <a:gd name="connsiteY142" fmla="*/ 496116 h 1494640"/>
                <a:gd name="connsiteX143" fmla="*/ 142646 w 667158"/>
                <a:gd name="connsiteY143" fmla="*/ 481485 h 1494640"/>
                <a:gd name="connsiteX144" fmla="*/ 153619 w 667158"/>
                <a:gd name="connsiteY144" fmla="*/ 474170 h 1494640"/>
                <a:gd name="connsiteX145" fmla="*/ 179222 w 667158"/>
                <a:gd name="connsiteY145" fmla="*/ 470512 h 1494640"/>
                <a:gd name="connsiteX146" fmla="*/ 182880 w 667158"/>
                <a:gd name="connsiteY146" fmla="*/ 459540 h 1494640"/>
                <a:gd name="connsiteX147" fmla="*/ 226771 w 667158"/>
                <a:gd name="connsiteY147" fmla="*/ 448567 h 1494640"/>
                <a:gd name="connsiteX148" fmla="*/ 234086 w 667158"/>
                <a:gd name="connsiteY148" fmla="*/ 437594 h 1494640"/>
                <a:gd name="connsiteX149" fmla="*/ 259689 w 667158"/>
                <a:gd name="connsiteY149" fmla="*/ 430279 h 1494640"/>
                <a:gd name="connsiteX150" fmla="*/ 274320 w 667158"/>
                <a:gd name="connsiteY150" fmla="*/ 411991 h 1494640"/>
                <a:gd name="connsiteX151" fmla="*/ 292608 w 667158"/>
                <a:gd name="connsiteY151" fmla="*/ 397360 h 1494640"/>
                <a:gd name="connsiteX152" fmla="*/ 303580 w 667158"/>
                <a:gd name="connsiteY152" fmla="*/ 364442 h 1494640"/>
                <a:gd name="connsiteX153" fmla="*/ 307238 w 667158"/>
                <a:gd name="connsiteY153" fmla="*/ 353469 h 1494640"/>
                <a:gd name="connsiteX154" fmla="*/ 303580 w 667158"/>
                <a:gd name="connsiteY154" fmla="*/ 331524 h 1494640"/>
                <a:gd name="connsiteX155" fmla="*/ 296265 w 667158"/>
                <a:gd name="connsiteY155" fmla="*/ 324208 h 1494640"/>
                <a:gd name="connsiteX156" fmla="*/ 292608 w 667158"/>
                <a:gd name="connsiteY156" fmla="*/ 313236 h 1494640"/>
                <a:gd name="connsiteX157" fmla="*/ 296265 w 667158"/>
                <a:gd name="connsiteY157" fmla="*/ 302263 h 1494640"/>
                <a:gd name="connsiteX158" fmla="*/ 303580 w 667158"/>
                <a:gd name="connsiteY158" fmla="*/ 291290 h 1494640"/>
                <a:gd name="connsiteX159" fmla="*/ 318211 w 667158"/>
                <a:gd name="connsiteY159" fmla="*/ 258372 h 1494640"/>
                <a:gd name="connsiteX160" fmla="*/ 325526 w 667158"/>
                <a:gd name="connsiteY160" fmla="*/ 229111 h 1494640"/>
                <a:gd name="connsiteX161" fmla="*/ 347472 w 667158"/>
                <a:gd name="connsiteY161" fmla="*/ 199850 h 1494640"/>
                <a:gd name="connsiteX162" fmla="*/ 358444 w 667158"/>
                <a:gd name="connsiteY162" fmla="*/ 177904 h 1494640"/>
                <a:gd name="connsiteX163" fmla="*/ 369417 w 667158"/>
                <a:gd name="connsiteY163" fmla="*/ 159616 h 1494640"/>
                <a:gd name="connsiteX164" fmla="*/ 373075 w 667158"/>
                <a:gd name="connsiteY164" fmla="*/ 148644 h 1494640"/>
                <a:gd name="connsiteX165" fmla="*/ 380390 w 667158"/>
                <a:gd name="connsiteY165" fmla="*/ 141328 h 1494640"/>
                <a:gd name="connsiteX166" fmla="*/ 391363 w 667158"/>
                <a:gd name="connsiteY166" fmla="*/ 112068 h 1494640"/>
                <a:gd name="connsiteX167" fmla="*/ 398678 w 667158"/>
                <a:gd name="connsiteY167" fmla="*/ 75492 h 1494640"/>
                <a:gd name="connsiteX168" fmla="*/ 405993 w 667158"/>
                <a:gd name="connsiteY168" fmla="*/ 53546 h 1494640"/>
                <a:gd name="connsiteX169" fmla="*/ 403783 w 667158"/>
                <a:gd name="connsiteY169" fmla="*/ 30324 h 1494640"/>
                <a:gd name="connsiteX170" fmla="*/ 418243 w 667158"/>
                <a:gd name="connsiteY170" fmla="*/ 1578 h 1494640"/>
                <a:gd name="connsiteX171" fmla="*/ 437807 w 667158"/>
                <a:gd name="connsiteY171" fmla="*/ 1406 h 1494640"/>
                <a:gd name="connsiteX172" fmla="*/ 453542 w 667158"/>
                <a:gd name="connsiteY172" fmla="*/ 9655 h 1494640"/>
                <a:gd name="connsiteX0" fmla="*/ 453542 w 667158"/>
                <a:gd name="connsiteY0" fmla="*/ 9655 h 1494640"/>
                <a:gd name="connsiteX1" fmla="*/ 457200 w 667158"/>
                <a:gd name="connsiteY1" fmla="*/ 27943 h 1494640"/>
                <a:gd name="connsiteX2" fmla="*/ 468172 w 667158"/>
                <a:gd name="connsiteY2" fmla="*/ 35258 h 1494640"/>
                <a:gd name="connsiteX3" fmla="*/ 475488 w 667158"/>
                <a:gd name="connsiteY3" fmla="*/ 42573 h 1494640"/>
                <a:gd name="connsiteX4" fmla="*/ 493776 w 667158"/>
                <a:gd name="connsiteY4" fmla="*/ 46231 h 1494640"/>
                <a:gd name="connsiteX5" fmla="*/ 504748 w 667158"/>
                <a:gd name="connsiteY5" fmla="*/ 49888 h 1494640"/>
                <a:gd name="connsiteX6" fmla="*/ 512064 w 667158"/>
                <a:gd name="connsiteY6" fmla="*/ 57204 h 1494640"/>
                <a:gd name="connsiteX7" fmla="*/ 519379 w 667158"/>
                <a:gd name="connsiteY7" fmla="*/ 68176 h 1494640"/>
                <a:gd name="connsiteX8" fmla="*/ 530352 w 667158"/>
                <a:gd name="connsiteY8" fmla="*/ 71834 h 1494640"/>
                <a:gd name="connsiteX9" fmla="*/ 537667 w 667158"/>
                <a:gd name="connsiteY9" fmla="*/ 82807 h 1494640"/>
                <a:gd name="connsiteX10" fmla="*/ 548640 w 667158"/>
                <a:gd name="connsiteY10" fmla="*/ 90122 h 1494640"/>
                <a:gd name="connsiteX11" fmla="*/ 552297 w 667158"/>
                <a:gd name="connsiteY11" fmla="*/ 101095 h 1494640"/>
                <a:gd name="connsiteX12" fmla="*/ 555955 w 667158"/>
                <a:gd name="connsiteY12" fmla="*/ 276660 h 1494640"/>
                <a:gd name="connsiteX13" fmla="*/ 566928 w 667158"/>
                <a:gd name="connsiteY13" fmla="*/ 283975 h 1494640"/>
                <a:gd name="connsiteX14" fmla="*/ 588873 w 667158"/>
                <a:gd name="connsiteY14" fmla="*/ 291290 h 1494640"/>
                <a:gd name="connsiteX15" fmla="*/ 596188 w 667158"/>
                <a:gd name="connsiteY15" fmla="*/ 302263 h 1494640"/>
                <a:gd name="connsiteX16" fmla="*/ 607161 w 667158"/>
                <a:gd name="connsiteY16" fmla="*/ 338839 h 1494640"/>
                <a:gd name="connsiteX17" fmla="*/ 610819 w 667158"/>
                <a:gd name="connsiteY17" fmla="*/ 371757 h 1494640"/>
                <a:gd name="connsiteX18" fmla="*/ 618134 w 667158"/>
                <a:gd name="connsiteY18" fmla="*/ 382730 h 1494640"/>
                <a:gd name="connsiteX19" fmla="*/ 603504 w 667158"/>
                <a:gd name="connsiteY19" fmla="*/ 401018 h 1494640"/>
                <a:gd name="connsiteX20" fmla="*/ 603504 w 667158"/>
                <a:gd name="connsiteY20" fmla="*/ 441252 h 1494640"/>
                <a:gd name="connsiteX21" fmla="*/ 636422 w 667158"/>
                <a:gd name="connsiteY21" fmla="*/ 433936 h 1494640"/>
                <a:gd name="connsiteX22" fmla="*/ 662025 w 667158"/>
                <a:gd name="connsiteY22" fmla="*/ 437594 h 1494640"/>
                <a:gd name="connsiteX23" fmla="*/ 643737 w 667158"/>
                <a:gd name="connsiteY23" fmla="*/ 459540 h 1494640"/>
                <a:gd name="connsiteX24" fmla="*/ 632764 w 667158"/>
                <a:gd name="connsiteY24" fmla="*/ 466855 h 1494640"/>
                <a:gd name="connsiteX25" fmla="*/ 621792 w 667158"/>
                <a:gd name="connsiteY25" fmla="*/ 488800 h 1494640"/>
                <a:gd name="connsiteX26" fmla="*/ 629107 w 667158"/>
                <a:gd name="connsiteY26" fmla="*/ 496116 h 1494640"/>
                <a:gd name="connsiteX27" fmla="*/ 643737 w 667158"/>
                <a:gd name="connsiteY27" fmla="*/ 514404 h 1494640"/>
                <a:gd name="connsiteX28" fmla="*/ 651052 w 667158"/>
                <a:gd name="connsiteY28" fmla="*/ 547322 h 1494640"/>
                <a:gd name="connsiteX29" fmla="*/ 654710 w 667158"/>
                <a:gd name="connsiteY29" fmla="*/ 558295 h 1494640"/>
                <a:gd name="connsiteX30" fmla="*/ 662025 w 667158"/>
                <a:gd name="connsiteY30" fmla="*/ 569268 h 1494640"/>
                <a:gd name="connsiteX31" fmla="*/ 651052 w 667158"/>
                <a:gd name="connsiteY31" fmla="*/ 591213 h 1494640"/>
                <a:gd name="connsiteX32" fmla="*/ 658368 w 667158"/>
                <a:gd name="connsiteY32" fmla="*/ 638762 h 1494640"/>
                <a:gd name="connsiteX33" fmla="*/ 651052 w 667158"/>
                <a:gd name="connsiteY33" fmla="*/ 715572 h 1494640"/>
                <a:gd name="connsiteX34" fmla="*/ 647395 w 667158"/>
                <a:gd name="connsiteY34" fmla="*/ 726544 h 1494640"/>
                <a:gd name="connsiteX35" fmla="*/ 643737 w 667158"/>
                <a:gd name="connsiteY35" fmla="*/ 755805 h 1494640"/>
                <a:gd name="connsiteX36" fmla="*/ 636422 w 667158"/>
                <a:gd name="connsiteY36" fmla="*/ 766778 h 1494640"/>
                <a:gd name="connsiteX37" fmla="*/ 632764 w 667158"/>
                <a:gd name="connsiteY37" fmla="*/ 825300 h 1494640"/>
                <a:gd name="connsiteX38" fmla="*/ 629107 w 667158"/>
                <a:gd name="connsiteY38" fmla="*/ 843588 h 1494640"/>
                <a:gd name="connsiteX39" fmla="*/ 625449 w 667158"/>
                <a:gd name="connsiteY39" fmla="*/ 913082 h 1494640"/>
                <a:gd name="connsiteX40" fmla="*/ 614476 w 667158"/>
                <a:gd name="connsiteY40" fmla="*/ 920397 h 1494640"/>
                <a:gd name="connsiteX41" fmla="*/ 610819 w 667158"/>
                <a:gd name="connsiteY41" fmla="*/ 931370 h 1494640"/>
                <a:gd name="connsiteX42" fmla="*/ 621792 w 667158"/>
                <a:gd name="connsiteY42" fmla="*/ 949658 h 1494640"/>
                <a:gd name="connsiteX43" fmla="*/ 625449 w 667158"/>
                <a:gd name="connsiteY43" fmla="*/ 960631 h 1494640"/>
                <a:gd name="connsiteX44" fmla="*/ 629107 w 667158"/>
                <a:gd name="connsiteY44" fmla="*/ 978919 h 1494640"/>
                <a:gd name="connsiteX45" fmla="*/ 640080 w 667158"/>
                <a:gd name="connsiteY45" fmla="*/ 986234 h 1494640"/>
                <a:gd name="connsiteX46" fmla="*/ 647395 w 667158"/>
                <a:gd name="connsiteY46" fmla="*/ 1055728 h 1494640"/>
                <a:gd name="connsiteX47" fmla="*/ 643737 w 667158"/>
                <a:gd name="connsiteY47" fmla="*/ 1092304 h 1494640"/>
                <a:gd name="connsiteX48" fmla="*/ 610819 w 667158"/>
                <a:gd name="connsiteY48" fmla="*/ 1095962 h 1494640"/>
                <a:gd name="connsiteX49" fmla="*/ 599846 w 667158"/>
                <a:gd name="connsiteY49" fmla="*/ 1099620 h 1494640"/>
                <a:gd name="connsiteX50" fmla="*/ 610819 w 667158"/>
                <a:gd name="connsiteY50" fmla="*/ 1136196 h 1494640"/>
                <a:gd name="connsiteX51" fmla="*/ 581558 w 667158"/>
                <a:gd name="connsiteY51" fmla="*/ 1139853 h 1494640"/>
                <a:gd name="connsiteX52" fmla="*/ 559612 w 667158"/>
                <a:gd name="connsiteY52" fmla="*/ 1147168 h 1494640"/>
                <a:gd name="connsiteX53" fmla="*/ 534009 w 667158"/>
                <a:gd name="connsiteY53" fmla="*/ 1150826 h 1494640"/>
                <a:gd name="connsiteX54" fmla="*/ 523036 w 667158"/>
                <a:gd name="connsiteY54" fmla="*/ 1154484 h 1494640"/>
                <a:gd name="connsiteX55" fmla="*/ 504748 w 667158"/>
                <a:gd name="connsiteY55" fmla="*/ 1139853 h 1494640"/>
                <a:gd name="connsiteX56" fmla="*/ 501091 w 667158"/>
                <a:gd name="connsiteY56" fmla="*/ 1128880 h 1494640"/>
                <a:gd name="connsiteX57" fmla="*/ 497433 w 667158"/>
                <a:gd name="connsiteY57" fmla="*/ 1114250 h 1494640"/>
                <a:gd name="connsiteX58" fmla="*/ 486460 w 667158"/>
                <a:gd name="connsiteY58" fmla="*/ 1117908 h 1494640"/>
                <a:gd name="connsiteX59" fmla="*/ 479145 w 667158"/>
                <a:gd name="connsiteY59" fmla="*/ 1128880 h 1494640"/>
                <a:gd name="connsiteX60" fmla="*/ 468172 w 667158"/>
                <a:gd name="connsiteY60" fmla="*/ 1132538 h 1494640"/>
                <a:gd name="connsiteX61" fmla="*/ 464515 w 667158"/>
                <a:gd name="connsiteY61" fmla="*/ 1147168 h 1494640"/>
                <a:gd name="connsiteX62" fmla="*/ 457200 w 667158"/>
                <a:gd name="connsiteY62" fmla="*/ 1169114 h 1494640"/>
                <a:gd name="connsiteX63" fmla="*/ 453542 w 667158"/>
                <a:gd name="connsiteY63" fmla="*/ 1205690 h 1494640"/>
                <a:gd name="connsiteX64" fmla="*/ 457200 w 667158"/>
                <a:gd name="connsiteY64" fmla="*/ 1297130 h 1494640"/>
                <a:gd name="connsiteX65" fmla="*/ 464515 w 667158"/>
                <a:gd name="connsiteY65" fmla="*/ 1308103 h 1494640"/>
                <a:gd name="connsiteX66" fmla="*/ 475488 w 667158"/>
                <a:gd name="connsiteY66" fmla="*/ 1311760 h 1494640"/>
                <a:gd name="connsiteX67" fmla="*/ 479145 w 667158"/>
                <a:gd name="connsiteY67" fmla="*/ 1322733 h 1494640"/>
                <a:gd name="connsiteX68" fmla="*/ 486460 w 667158"/>
                <a:gd name="connsiteY68" fmla="*/ 1333706 h 1494640"/>
                <a:gd name="connsiteX69" fmla="*/ 475488 w 667158"/>
                <a:gd name="connsiteY69" fmla="*/ 1366624 h 1494640"/>
                <a:gd name="connsiteX70" fmla="*/ 468172 w 667158"/>
                <a:gd name="connsiteY70" fmla="*/ 1373940 h 1494640"/>
                <a:gd name="connsiteX71" fmla="*/ 442569 w 667158"/>
                <a:gd name="connsiteY71" fmla="*/ 1381255 h 1494640"/>
                <a:gd name="connsiteX72" fmla="*/ 446227 w 667158"/>
                <a:gd name="connsiteY72" fmla="*/ 1392228 h 1494640"/>
                <a:gd name="connsiteX73" fmla="*/ 457200 w 667158"/>
                <a:gd name="connsiteY73" fmla="*/ 1395885 h 1494640"/>
                <a:gd name="connsiteX74" fmla="*/ 460857 w 667158"/>
                <a:gd name="connsiteY74" fmla="*/ 1410516 h 1494640"/>
                <a:gd name="connsiteX75" fmla="*/ 457200 w 667158"/>
                <a:gd name="connsiteY75" fmla="*/ 1421488 h 1494640"/>
                <a:gd name="connsiteX76" fmla="*/ 435254 w 667158"/>
                <a:gd name="connsiteY76" fmla="*/ 1428804 h 1494640"/>
                <a:gd name="connsiteX77" fmla="*/ 431596 w 667158"/>
                <a:gd name="connsiteY77" fmla="*/ 1450749 h 1494640"/>
                <a:gd name="connsiteX78" fmla="*/ 427939 w 667158"/>
                <a:gd name="connsiteY78" fmla="*/ 1490983 h 1494640"/>
                <a:gd name="connsiteX79" fmla="*/ 416966 w 667158"/>
                <a:gd name="connsiteY79" fmla="*/ 1494640 h 1494640"/>
                <a:gd name="connsiteX80" fmla="*/ 395020 w 667158"/>
                <a:gd name="connsiteY80" fmla="*/ 1483668 h 1494640"/>
                <a:gd name="connsiteX81" fmla="*/ 387705 w 667158"/>
                <a:gd name="connsiteY81" fmla="*/ 1476352 h 1494640"/>
                <a:gd name="connsiteX82" fmla="*/ 365760 w 667158"/>
                <a:gd name="connsiteY82" fmla="*/ 1461722 h 1494640"/>
                <a:gd name="connsiteX83" fmla="*/ 358444 w 667158"/>
                <a:gd name="connsiteY83" fmla="*/ 1454407 h 1494640"/>
                <a:gd name="connsiteX84" fmla="*/ 336499 w 667158"/>
                <a:gd name="connsiteY84" fmla="*/ 1447092 h 1494640"/>
                <a:gd name="connsiteX85" fmla="*/ 329184 w 667158"/>
                <a:gd name="connsiteY85" fmla="*/ 1439776 h 1494640"/>
                <a:gd name="connsiteX86" fmla="*/ 318211 w 667158"/>
                <a:gd name="connsiteY86" fmla="*/ 1436119 h 1494640"/>
                <a:gd name="connsiteX87" fmla="*/ 307238 w 667158"/>
                <a:gd name="connsiteY87" fmla="*/ 1428804 h 1494640"/>
                <a:gd name="connsiteX88" fmla="*/ 226771 w 667158"/>
                <a:gd name="connsiteY88" fmla="*/ 1432461 h 1494640"/>
                <a:gd name="connsiteX89" fmla="*/ 215798 w 667158"/>
                <a:gd name="connsiteY89" fmla="*/ 1428804 h 1494640"/>
                <a:gd name="connsiteX90" fmla="*/ 219456 w 667158"/>
                <a:gd name="connsiteY90" fmla="*/ 1406858 h 1494640"/>
                <a:gd name="connsiteX91" fmla="*/ 226771 w 667158"/>
                <a:gd name="connsiteY91" fmla="*/ 1384912 h 1494640"/>
                <a:gd name="connsiteX92" fmla="*/ 223113 w 667158"/>
                <a:gd name="connsiteY92" fmla="*/ 1373940 h 1494640"/>
                <a:gd name="connsiteX93" fmla="*/ 212140 w 667158"/>
                <a:gd name="connsiteY93" fmla="*/ 1370282 h 1494640"/>
                <a:gd name="connsiteX94" fmla="*/ 186537 w 667158"/>
                <a:gd name="connsiteY94" fmla="*/ 1366624 h 1494640"/>
                <a:gd name="connsiteX95" fmla="*/ 175564 w 667158"/>
                <a:gd name="connsiteY95" fmla="*/ 1341021 h 1494640"/>
                <a:gd name="connsiteX96" fmla="*/ 171907 w 667158"/>
                <a:gd name="connsiteY96" fmla="*/ 1330048 h 1494640"/>
                <a:gd name="connsiteX97" fmla="*/ 138988 w 667158"/>
                <a:gd name="connsiteY97" fmla="*/ 1311760 h 1494640"/>
                <a:gd name="connsiteX98" fmla="*/ 113385 w 667158"/>
                <a:gd name="connsiteY98" fmla="*/ 1319076 h 1494640"/>
                <a:gd name="connsiteX99" fmla="*/ 102412 w 667158"/>
                <a:gd name="connsiteY99" fmla="*/ 1326391 h 1494640"/>
                <a:gd name="connsiteX100" fmla="*/ 80467 w 667158"/>
                <a:gd name="connsiteY100" fmla="*/ 1330048 h 1494640"/>
                <a:gd name="connsiteX101" fmla="*/ 73152 w 667158"/>
                <a:gd name="connsiteY101" fmla="*/ 1337364 h 1494640"/>
                <a:gd name="connsiteX102" fmla="*/ 47548 w 667158"/>
                <a:gd name="connsiteY102" fmla="*/ 1337364 h 1494640"/>
                <a:gd name="connsiteX103" fmla="*/ 40233 w 667158"/>
                <a:gd name="connsiteY103" fmla="*/ 1326391 h 1494640"/>
                <a:gd name="connsiteX104" fmla="*/ 18288 w 667158"/>
                <a:gd name="connsiteY104" fmla="*/ 1315418 h 1494640"/>
                <a:gd name="connsiteX105" fmla="*/ 0 w 667158"/>
                <a:gd name="connsiteY105" fmla="*/ 1282500 h 1494640"/>
                <a:gd name="connsiteX106" fmla="*/ 3657 w 667158"/>
                <a:gd name="connsiteY106" fmla="*/ 1213005 h 1494640"/>
                <a:gd name="connsiteX107" fmla="*/ 10972 w 667158"/>
                <a:gd name="connsiteY107" fmla="*/ 1191060 h 1494640"/>
                <a:gd name="connsiteX108" fmla="*/ 18288 w 667158"/>
                <a:gd name="connsiteY108" fmla="*/ 1183744 h 1494640"/>
                <a:gd name="connsiteX109" fmla="*/ 29260 w 667158"/>
                <a:gd name="connsiteY109" fmla="*/ 1139853 h 1494640"/>
                <a:gd name="connsiteX110" fmla="*/ 32918 w 667158"/>
                <a:gd name="connsiteY110" fmla="*/ 1125223 h 1494640"/>
                <a:gd name="connsiteX111" fmla="*/ 47548 w 667158"/>
                <a:gd name="connsiteY111" fmla="*/ 1103277 h 1494640"/>
                <a:gd name="connsiteX112" fmla="*/ 54864 w 667158"/>
                <a:gd name="connsiteY112" fmla="*/ 1081332 h 1494640"/>
                <a:gd name="connsiteX113" fmla="*/ 69494 w 667158"/>
                <a:gd name="connsiteY113" fmla="*/ 1041098 h 1494640"/>
                <a:gd name="connsiteX114" fmla="*/ 84124 w 667158"/>
                <a:gd name="connsiteY114" fmla="*/ 1019152 h 1494640"/>
                <a:gd name="connsiteX115" fmla="*/ 91440 w 667158"/>
                <a:gd name="connsiteY115" fmla="*/ 971604 h 1494640"/>
                <a:gd name="connsiteX116" fmla="*/ 98755 w 667158"/>
                <a:gd name="connsiteY116" fmla="*/ 964288 h 1494640"/>
                <a:gd name="connsiteX117" fmla="*/ 106070 w 667158"/>
                <a:gd name="connsiteY117" fmla="*/ 869191 h 1494640"/>
                <a:gd name="connsiteX118" fmla="*/ 109728 w 667158"/>
                <a:gd name="connsiteY118" fmla="*/ 854560 h 1494640"/>
                <a:gd name="connsiteX119" fmla="*/ 113385 w 667158"/>
                <a:gd name="connsiteY119" fmla="*/ 807012 h 1494640"/>
                <a:gd name="connsiteX120" fmla="*/ 124358 w 667158"/>
                <a:gd name="connsiteY120" fmla="*/ 799696 h 1494640"/>
                <a:gd name="connsiteX121" fmla="*/ 120700 w 667158"/>
                <a:gd name="connsiteY121" fmla="*/ 788724 h 1494640"/>
                <a:gd name="connsiteX122" fmla="*/ 102412 w 667158"/>
                <a:gd name="connsiteY122" fmla="*/ 777751 h 1494640"/>
                <a:gd name="connsiteX123" fmla="*/ 91440 w 667158"/>
                <a:gd name="connsiteY123" fmla="*/ 770436 h 1494640"/>
                <a:gd name="connsiteX124" fmla="*/ 87782 w 667158"/>
                <a:gd name="connsiteY124" fmla="*/ 759463 h 1494640"/>
                <a:gd name="connsiteX125" fmla="*/ 80467 w 667158"/>
                <a:gd name="connsiteY125" fmla="*/ 748490 h 1494640"/>
                <a:gd name="connsiteX126" fmla="*/ 62179 w 667158"/>
                <a:gd name="connsiteY126" fmla="*/ 715572 h 1494640"/>
                <a:gd name="connsiteX127" fmla="*/ 54864 w 667158"/>
                <a:gd name="connsiteY127" fmla="*/ 708256 h 1494640"/>
                <a:gd name="connsiteX128" fmla="*/ 40233 w 667158"/>
                <a:gd name="connsiteY128" fmla="*/ 704599 h 1494640"/>
                <a:gd name="connsiteX129" fmla="*/ 36576 w 667158"/>
                <a:gd name="connsiteY129" fmla="*/ 693626 h 1494640"/>
                <a:gd name="connsiteX130" fmla="*/ 32918 w 667158"/>
                <a:gd name="connsiteY130" fmla="*/ 675338 h 1494640"/>
                <a:gd name="connsiteX131" fmla="*/ 25603 w 667158"/>
                <a:gd name="connsiteY131" fmla="*/ 664365 h 1494640"/>
                <a:gd name="connsiteX132" fmla="*/ 29260 w 667158"/>
                <a:gd name="connsiteY132" fmla="*/ 638762 h 1494640"/>
                <a:gd name="connsiteX133" fmla="*/ 43891 w 667158"/>
                <a:gd name="connsiteY133" fmla="*/ 635104 h 1494640"/>
                <a:gd name="connsiteX134" fmla="*/ 47548 w 667158"/>
                <a:gd name="connsiteY134" fmla="*/ 624132 h 1494640"/>
                <a:gd name="connsiteX135" fmla="*/ 51206 w 667158"/>
                <a:gd name="connsiteY135" fmla="*/ 591213 h 1494640"/>
                <a:gd name="connsiteX136" fmla="*/ 62179 w 667158"/>
                <a:gd name="connsiteY136" fmla="*/ 583898 h 1494640"/>
                <a:gd name="connsiteX137" fmla="*/ 65836 w 667158"/>
                <a:gd name="connsiteY137" fmla="*/ 572925 h 1494640"/>
                <a:gd name="connsiteX138" fmla="*/ 73152 w 667158"/>
                <a:gd name="connsiteY138" fmla="*/ 561952 h 1494640"/>
                <a:gd name="connsiteX139" fmla="*/ 76809 w 667158"/>
                <a:gd name="connsiteY139" fmla="*/ 550980 h 1494640"/>
                <a:gd name="connsiteX140" fmla="*/ 102412 w 667158"/>
                <a:gd name="connsiteY140" fmla="*/ 529034 h 1494640"/>
                <a:gd name="connsiteX141" fmla="*/ 109728 w 667158"/>
                <a:gd name="connsiteY141" fmla="*/ 507088 h 1494640"/>
                <a:gd name="connsiteX142" fmla="*/ 113385 w 667158"/>
                <a:gd name="connsiteY142" fmla="*/ 496116 h 1494640"/>
                <a:gd name="connsiteX143" fmla="*/ 142646 w 667158"/>
                <a:gd name="connsiteY143" fmla="*/ 481485 h 1494640"/>
                <a:gd name="connsiteX144" fmla="*/ 153619 w 667158"/>
                <a:gd name="connsiteY144" fmla="*/ 474170 h 1494640"/>
                <a:gd name="connsiteX145" fmla="*/ 179222 w 667158"/>
                <a:gd name="connsiteY145" fmla="*/ 470512 h 1494640"/>
                <a:gd name="connsiteX146" fmla="*/ 182880 w 667158"/>
                <a:gd name="connsiteY146" fmla="*/ 459540 h 1494640"/>
                <a:gd name="connsiteX147" fmla="*/ 226771 w 667158"/>
                <a:gd name="connsiteY147" fmla="*/ 448567 h 1494640"/>
                <a:gd name="connsiteX148" fmla="*/ 234086 w 667158"/>
                <a:gd name="connsiteY148" fmla="*/ 437594 h 1494640"/>
                <a:gd name="connsiteX149" fmla="*/ 259689 w 667158"/>
                <a:gd name="connsiteY149" fmla="*/ 430279 h 1494640"/>
                <a:gd name="connsiteX150" fmla="*/ 274320 w 667158"/>
                <a:gd name="connsiteY150" fmla="*/ 411991 h 1494640"/>
                <a:gd name="connsiteX151" fmla="*/ 292608 w 667158"/>
                <a:gd name="connsiteY151" fmla="*/ 397360 h 1494640"/>
                <a:gd name="connsiteX152" fmla="*/ 303580 w 667158"/>
                <a:gd name="connsiteY152" fmla="*/ 364442 h 1494640"/>
                <a:gd name="connsiteX153" fmla="*/ 307238 w 667158"/>
                <a:gd name="connsiteY153" fmla="*/ 353469 h 1494640"/>
                <a:gd name="connsiteX154" fmla="*/ 303580 w 667158"/>
                <a:gd name="connsiteY154" fmla="*/ 331524 h 1494640"/>
                <a:gd name="connsiteX155" fmla="*/ 296265 w 667158"/>
                <a:gd name="connsiteY155" fmla="*/ 324208 h 1494640"/>
                <a:gd name="connsiteX156" fmla="*/ 292608 w 667158"/>
                <a:gd name="connsiteY156" fmla="*/ 313236 h 1494640"/>
                <a:gd name="connsiteX157" fmla="*/ 296265 w 667158"/>
                <a:gd name="connsiteY157" fmla="*/ 302263 h 1494640"/>
                <a:gd name="connsiteX158" fmla="*/ 303580 w 667158"/>
                <a:gd name="connsiteY158" fmla="*/ 291290 h 1494640"/>
                <a:gd name="connsiteX159" fmla="*/ 318211 w 667158"/>
                <a:gd name="connsiteY159" fmla="*/ 258372 h 1494640"/>
                <a:gd name="connsiteX160" fmla="*/ 325526 w 667158"/>
                <a:gd name="connsiteY160" fmla="*/ 229111 h 1494640"/>
                <a:gd name="connsiteX161" fmla="*/ 347472 w 667158"/>
                <a:gd name="connsiteY161" fmla="*/ 199850 h 1494640"/>
                <a:gd name="connsiteX162" fmla="*/ 358444 w 667158"/>
                <a:gd name="connsiteY162" fmla="*/ 177904 h 1494640"/>
                <a:gd name="connsiteX163" fmla="*/ 369417 w 667158"/>
                <a:gd name="connsiteY163" fmla="*/ 159616 h 1494640"/>
                <a:gd name="connsiteX164" fmla="*/ 373075 w 667158"/>
                <a:gd name="connsiteY164" fmla="*/ 148644 h 1494640"/>
                <a:gd name="connsiteX165" fmla="*/ 373246 w 667158"/>
                <a:gd name="connsiteY165" fmla="*/ 138947 h 1494640"/>
                <a:gd name="connsiteX166" fmla="*/ 391363 w 667158"/>
                <a:gd name="connsiteY166" fmla="*/ 112068 h 1494640"/>
                <a:gd name="connsiteX167" fmla="*/ 398678 w 667158"/>
                <a:gd name="connsiteY167" fmla="*/ 75492 h 1494640"/>
                <a:gd name="connsiteX168" fmla="*/ 405993 w 667158"/>
                <a:gd name="connsiteY168" fmla="*/ 53546 h 1494640"/>
                <a:gd name="connsiteX169" fmla="*/ 403783 w 667158"/>
                <a:gd name="connsiteY169" fmla="*/ 30324 h 1494640"/>
                <a:gd name="connsiteX170" fmla="*/ 418243 w 667158"/>
                <a:gd name="connsiteY170" fmla="*/ 1578 h 1494640"/>
                <a:gd name="connsiteX171" fmla="*/ 437807 w 667158"/>
                <a:gd name="connsiteY171" fmla="*/ 1406 h 1494640"/>
                <a:gd name="connsiteX172" fmla="*/ 453542 w 667158"/>
                <a:gd name="connsiteY172" fmla="*/ 9655 h 1494640"/>
                <a:gd name="connsiteX0" fmla="*/ 453542 w 667158"/>
                <a:gd name="connsiteY0" fmla="*/ 9655 h 1494640"/>
                <a:gd name="connsiteX1" fmla="*/ 457200 w 667158"/>
                <a:gd name="connsiteY1" fmla="*/ 27943 h 1494640"/>
                <a:gd name="connsiteX2" fmla="*/ 468172 w 667158"/>
                <a:gd name="connsiteY2" fmla="*/ 35258 h 1494640"/>
                <a:gd name="connsiteX3" fmla="*/ 475488 w 667158"/>
                <a:gd name="connsiteY3" fmla="*/ 42573 h 1494640"/>
                <a:gd name="connsiteX4" fmla="*/ 493776 w 667158"/>
                <a:gd name="connsiteY4" fmla="*/ 46231 h 1494640"/>
                <a:gd name="connsiteX5" fmla="*/ 504748 w 667158"/>
                <a:gd name="connsiteY5" fmla="*/ 49888 h 1494640"/>
                <a:gd name="connsiteX6" fmla="*/ 512064 w 667158"/>
                <a:gd name="connsiteY6" fmla="*/ 57204 h 1494640"/>
                <a:gd name="connsiteX7" fmla="*/ 519379 w 667158"/>
                <a:gd name="connsiteY7" fmla="*/ 68176 h 1494640"/>
                <a:gd name="connsiteX8" fmla="*/ 530352 w 667158"/>
                <a:gd name="connsiteY8" fmla="*/ 71834 h 1494640"/>
                <a:gd name="connsiteX9" fmla="*/ 537667 w 667158"/>
                <a:gd name="connsiteY9" fmla="*/ 82807 h 1494640"/>
                <a:gd name="connsiteX10" fmla="*/ 548640 w 667158"/>
                <a:gd name="connsiteY10" fmla="*/ 90122 h 1494640"/>
                <a:gd name="connsiteX11" fmla="*/ 552297 w 667158"/>
                <a:gd name="connsiteY11" fmla="*/ 101095 h 1494640"/>
                <a:gd name="connsiteX12" fmla="*/ 555955 w 667158"/>
                <a:gd name="connsiteY12" fmla="*/ 276660 h 1494640"/>
                <a:gd name="connsiteX13" fmla="*/ 566928 w 667158"/>
                <a:gd name="connsiteY13" fmla="*/ 283975 h 1494640"/>
                <a:gd name="connsiteX14" fmla="*/ 588873 w 667158"/>
                <a:gd name="connsiteY14" fmla="*/ 291290 h 1494640"/>
                <a:gd name="connsiteX15" fmla="*/ 596188 w 667158"/>
                <a:gd name="connsiteY15" fmla="*/ 302263 h 1494640"/>
                <a:gd name="connsiteX16" fmla="*/ 607161 w 667158"/>
                <a:gd name="connsiteY16" fmla="*/ 338839 h 1494640"/>
                <a:gd name="connsiteX17" fmla="*/ 610819 w 667158"/>
                <a:gd name="connsiteY17" fmla="*/ 371757 h 1494640"/>
                <a:gd name="connsiteX18" fmla="*/ 618134 w 667158"/>
                <a:gd name="connsiteY18" fmla="*/ 382730 h 1494640"/>
                <a:gd name="connsiteX19" fmla="*/ 603504 w 667158"/>
                <a:gd name="connsiteY19" fmla="*/ 401018 h 1494640"/>
                <a:gd name="connsiteX20" fmla="*/ 603504 w 667158"/>
                <a:gd name="connsiteY20" fmla="*/ 441252 h 1494640"/>
                <a:gd name="connsiteX21" fmla="*/ 636422 w 667158"/>
                <a:gd name="connsiteY21" fmla="*/ 433936 h 1494640"/>
                <a:gd name="connsiteX22" fmla="*/ 662025 w 667158"/>
                <a:gd name="connsiteY22" fmla="*/ 437594 h 1494640"/>
                <a:gd name="connsiteX23" fmla="*/ 643737 w 667158"/>
                <a:gd name="connsiteY23" fmla="*/ 459540 h 1494640"/>
                <a:gd name="connsiteX24" fmla="*/ 632764 w 667158"/>
                <a:gd name="connsiteY24" fmla="*/ 466855 h 1494640"/>
                <a:gd name="connsiteX25" fmla="*/ 621792 w 667158"/>
                <a:gd name="connsiteY25" fmla="*/ 488800 h 1494640"/>
                <a:gd name="connsiteX26" fmla="*/ 629107 w 667158"/>
                <a:gd name="connsiteY26" fmla="*/ 496116 h 1494640"/>
                <a:gd name="connsiteX27" fmla="*/ 643737 w 667158"/>
                <a:gd name="connsiteY27" fmla="*/ 514404 h 1494640"/>
                <a:gd name="connsiteX28" fmla="*/ 651052 w 667158"/>
                <a:gd name="connsiteY28" fmla="*/ 547322 h 1494640"/>
                <a:gd name="connsiteX29" fmla="*/ 654710 w 667158"/>
                <a:gd name="connsiteY29" fmla="*/ 558295 h 1494640"/>
                <a:gd name="connsiteX30" fmla="*/ 662025 w 667158"/>
                <a:gd name="connsiteY30" fmla="*/ 569268 h 1494640"/>
                <a:gd name="connsiteX31" fmla="*/ 651052 w 667158"/>
                <a:gd name="connsiteY31" fmla="*/ 591213 h 1494640"/>
                <a:gd name="connsiteX32" fmla="*/ 658368 w 667158"/>
                <a:gd name="connsiteY32" fmla="*/ 638762 h 1494640"/>
                <a:gd name="connsiteX33" fmla="*/ 651052 w 667158"/>
                <a:gd name="connsiteY33" fmla="*/ 715572 h 1494640"/>
                <a:gd name="connsiteX34" fmla="*/ 647395 w 667158"/>
                <a:gd name="connsiteY34" fmla="*/ 726544 h 1494640"/>
                <a:gd name="connsiteX35" fmla="*/ 643737 w 667158"/>
                <a:gd name="connsiteY35" fmla="*/ 755805 h 1494640"/>
                <a:gd name="connsiteX36" fmla="*/ 636422 w 667158"/>
                <a:gd name="connsiteY36" fmla="*/ 766778 h 1494640"/>
                <a:gd name="connsiteX37" fmla="*/ 632764 w 667158"/>
                <a:gd name="connsiteY37" fmla="*/ 825300 h 1494640"/>
                <a:gd name="connsiteX38" fmla="*/ 629107 w 667158"/>
                <a:gd name="connsiteY38" fmla="*/ 843588 h 1494640"/>
                <a:gd name="connsiteX39" fmla="*/ 625449 w 667158"/>
                <a:gd name="connsiteY39" fmla="*/ 913082 h 1494640"/>
                <a:gd name="connsiteX40" fmla="*/ 614476 w 667158"/>
                <a:gd name="connsiteY40" fmla="*/ 920397 h 1494640"/>
                <a:gd name="connsiteX41" fmla="*/ 610819 w 667158"/>
                <a:gd name="connsiteY41" fmla="*/ 931370 h 1494640"/>
                <a:gd name="connsiteX42" fmla="*/ 621792 w 667158"/>
                <a:gd name="connsiteY42" fmla="*/ 949658 h 1494640"/>
                <a:gd name="connsiteX43" fmla="*/ 625449 w 667158"/>
                <a:gd name="connsiteY43" fmla="*/ 960631 h 1494640"/>
                <a:gd name="connsiteX44" fmla="*/ 629107 w 667158"/>
                <a:gd name="connsiteY44" fmla="*/ 978919 h 1494640"/>
                <a:gd name="connsiteX45" fmla="*/ 640080 w 667158"/>
                <a:gd name="connsiteY45" fmla="*/ 986234 h 1494640"/>
                <a:gd name="connsiteX46" fmla="*/ 647395 w 667158"/>
                <a:gd name="connsiteY46" fmla="*/ 1055728 h 1494640"/>
                <a:gd name="connsiteX47" fmla="*/ 643737 w 667158"/>
                <a:gd name="connsiteY47" fmla="*/ 1092304 h 1494640"/>
                <a:gd name="connsiteX48" fmla="*/ 610819 w 667158"/>
                <a:gd name="connsiteY48" fmla="*/ 1095962 h 1494640"/>
                <a:gd name="connsiteX49" fmla="*/ 599846 w 667158"/>
                <a:gd name="connsiteY49" fmla="*/ 1099620 h 1494640"/>
                <a:gd name="connsiteX50" fmla="*/ 610819 w 667158"/>
                <a:gd name="connsiteY50" fmla="*/ 1136196 h 1494640"/>
                <a:gd name="connsiteX51" fmla="*/ 581558 w 667158"/>
                <a:gd name="connsiteY51" fmla="*/ 1139853 h 1494640"/>
                <a:gd name="connsiteX52" fmla="*/ 559612 w 667158"/>
                <a:gd name="connsiteY52" fmla="*/ 1147168 h 1494640"/>
                <a:gd name="connsiteX53" fmla="*/ 534009 w 667158"/>
                <a:gd name="connsiteY53" fmla="*/ 1150826 h 1494640"/>
                <a:gd name="connsiteX54" fmla="*/ 523036 w 667158"/>
                <a:gd name="connsiteY54" fmla="*/ 1154484 h 1494640"/>
                <a:gd name="connsiteX55" fmla="*/ 504748 w 667158"/>
                <a:gd name="connsiteY55" fmla="*/ 1139853 h 1494640"/>
                <a:gd name="connsiteX56" fmla="*/ 501091 w 667158"/>
                <a:gd name="connsiteY56" fmla="*/ 1128880 h 1494640"/>
                <a:gd name="connsiteX57" fmla="*/ 497433 w 667158"/>
                <a:gd name="connsiteY57" fmla="*/ 1114250 h 1494640"/>
                <a:gd name="connsiteX58" fmla="*/ 486460 w 667158"/>
                <a:gd name="connsiteY58" fmla="*/ 1117908 h 1494640"/>
                <a:gd name="connsiteX59" fmla="*/ 479145 w 667158"/>
                <a:gd name="connsiteY59" fmla="*/ 1128880 h 1494640"/>
                <a:gd name="connsiteX60" fmla="*/ 468172 w 667158"/>
                <a:gd name="connsiteY60" fmla="*/ 1132538 h 1494640"/>
                <a:gd name="connsiteX61" fmla="*/ 464515 w 667158"/>
                <a:gd name="connsiteY61" fmla="*/ 1147168 h 1494640"/>
                <a:gd name="connsiteX62" fmla="*/ 457200 w 667158"/>
                <a:gd name="connsiteY62" fmla="*/ 1169114 h 1494640"/>
                <a:gd name="connsiteX63" fmla="*/ 453542 w 667158"/>
                <a:gd name="connsiteY63" fmla="*/ 1205690 h 1494640"/>
                <a:gd name="connsiteX64" fmla="*/ 457200 w 667158"/>
                <a:gd name="connsiteY64" fmla="*/ 1297130 h 1494640"/>
                <a:gd name="connsiteX65" fmla="*/ 464515 w 667158"/>
                <a:gd name="connsiteY65" fmla="*/ 1308103 h 1494640"/>
                <a:gd name="connsiteX66" fmla="*/ 475488 w 667158"/>
                <a:gd name="connsiteY66" fmla="*/ 1311760 h 1494640"/>
                <a:gd name="connsiteX67" fmla="*/ 479145 w 667158"/>
                <a:gd name="connsiteY67" fmla="*/ 1322733 h 1494640"/>
                <a:gd name="connsiteX68" fmla="*/ 486460 w 667158"/>
                <a:gd name="connsiteY68" fmla="*/ 1333706 h 1494640"/>
                <a:gd name="connsiteX69" fmla="*/ 475488 w 667158"/>
                <a:gd name="connsiteY69" fmla="*/ 1366624 h 1494640"/>
                <a:gd name="connsiteX70" fmla="*/ 468172 w 667158"/>
                <a:gd name="connsiteY70" fmla="*/ 1373940 h 1494640"/>
                <a:gd name="connsiteX71" fmla="*/ 442569 w 667158"/>
                <a:gd name="connsiteY71" fmla="*/ 1381255 h 1494640"/>
                <a:gd name="connsiteX72" fmla="*/ 446227 w 667158"/>
                <a:gd name="connsiteY72" fmla="*/ 1392228 h 1494640"/>
                <a:gd name="connsiteX73" fmla="*/ 457200 w 667158"/>
                <a:gd name="connsiteY73" fmla="*/ 1395885 h 1494640"/>
                <a:gd name="connsiteX74" fmla="*/ 460857 w 667158"/>
                <a:gd name="connsiteY74" fmla="*/ 1410516 h 1494640"/>
                <a:gd name="connsiteX75" fmla="*/ 457200 w 667158"/>
                <a:gd name="connsiteY75" fmla="*/ 1421488 h 1494640"/>
                <a:gd name="connsiteX76" fmla="*/ 435254 w 667158"/>
                <a:gd name="connsiteY76" fmla="*/ 1428804 h 1494640"/>
                <a:gd name="connsiteX77" fmla="*/ 431596 w 667158"/>
                <a:gd name="connsiteY77" fmla="*/ 1450749 h 1494640"/>
                <a:gd name="connsiteX78" fmla="*/ 427939 w 667158"/>
                <a:gd name="connsiteY78" fmla="*/ 1490983 h 1494640"/>
                <a:gd name="connsiteX79" fmla="*/ 416966 w 667158"/>
                <a:gd name="connsiteY79" fmla="*/ 1494640 h 1494640"/>
                <a:gd name="connsiteX80" fmla="*/ 395020 w 667158"/>
                <a:gd name="connsiteY80" fmla="*/ 1483668 h 1494640"/>
                <a:gd name="connsiteX81" fmla="*/ 387705 w 667158"/>
                <a:gd name="connsiteY81" fmla="*/ 1476352 h 1494640"/>
                <a:gd name="connsiteX82" fmla="*/ 365760 w 667158"/>
                <a:gd name="connsiteY82" fmla="*/ 1461722 h 1494640"/>
                <a:gd name="connsiteX83" fmla="*/ 358444 w 667158"/>
                <a:gd name="connsiteY83" fmla="*/ 1454407 h 1494640"/>
                <a:gd name="connsiteX84" fmla="*/ 336499 w 667158"/>
                <a:gd name="connsiteY84" fmla="*/ 1447092 h 1494640"/>
                <a:gd name="connsiteX85" fmla="*/ 329184 w 667158"/>
                <a:gd name="connsiteY85" fmla="*/ 1439776 h 1494640"/>
                <a:gd name="connsiteX86" fmla="*/ 318211 w 667158"/>
                <a:gd name="connsiteY86" fmla="*/ 1436119 h 1494640"/>
                <a:gd name="connsiteX87" fmla="*/ 307238 w 667158"/>
                <a:gd name="connsiteY87" fmla="*/ 1428804 h 1494640"/>
                <a:gd name="connsiteX88" fmla="*/ 226771 w 667158"/>
                <a:gd name="connsiteY88" fmla="*/ 1432461 h 1494640"/>
                <a:gd name="connsiteX89" fmla="*/ 215798 w 667158"/>
                <a:gd name="connsiteY89" fmla="*/ 1428804 h 1494640"/>
                <a:gd name="connsiteX90" fmla="*/ 219456 w 667158"/>
                <a:gd name="connsiteY90" fmla="*/ 1406858 h 1494640"/>
                <a:gd name="connsiteX91" fmla="*/ 226771 w 667158"/>
                <a:gd name="connsiteY91" fmla="*/ 1384912 h 1494640"/>
                <a:gd name="connsiteX92" fmla="*/ 223113 w 667158"/>
                <a:gd name="connsiteY92" fmla="*/ 1373940 h 1494640"/>
                <a:gd name="connsiteX93" fmla="*/ 212140 w 667158"/>
                <a:gd name="connsiteY93" fmla="*/ 1370282 h 1494640"/>
                <a:gd name="connsiteX94" fmla="*/ 186537 w 667158"/>
                <a:gd name="connsiteY94" fmla="*/ 1366624 h 1494640"/>
                <a:gd name="connsiteX95" fmla="*/ 175564 w 667158"/>
                <a:gd name="connsiteY95" fmla="*/ 1341021 h 1494640"/>
                <a:gd name="connsiteX96" fmla="*/ 171907 w 667158"/>
                <a:gd name="connsiteY96" fmla="*/ 1330048 h 1494640"/>
                <a:gd name="connsiteX97" fmla="*/ 138988 w 667158"/>
                <a:gd name="connsiteY97" fmla="*/ 1311760 h 1494640"/>
                <a:gd name="connsiteX98" fmla="*/ 113385 w 667158"/>
                <a:gd name="connsiteY98" fmla="*/ 1319076 h 1494640"/>
                <a:gd name="connsiteX99" fmla="*/ 102412 w 667158"/>
                <a:gd name="connsiteY99" fmla="*/ 1326391 h 1494640"/>
                <a:gd name="connsiteX100" fmla="*/ 80467 w 667158"/>
                <a:gd name="connsiteY100" fmla="*/ 1330048 h 1494640"/>
                <a:gd name="connsiteX101" fmla="*/ 73152 w 667158"/>
                <a:gd name="connsiteY101" fmla="*/ 1337364 h 1494640"/>
                <a:gd name="connsiteX102" fmla="*/ 47548 w 667158"/>
                <a:gd name="connsiteY102" fmla="*/ 1337364 h 1494640"/>
                <a:gd name="connsiteX103" fmla="*/ 40233 w 667158"/>
                <a:gd name="connsiteY103" fmla="*/ 1326391 h 1494640"/>
                <a:gd name="connsiteX104" fmla="*/ 18288 w 667158"/>
                <a:gd name="connsiteY104" fmla="*/ 1315418 h 1494640"/>
                <a:gd name="connsiteX105" fmla="*/ 0 w 667158"/>
                <a:gd name="connsiteY105" fmla="*/ 1282500 h 1494640"/>
                <a:gd name="connsiteX106" fmla="*/ 3657 w 667158"/>
                <a:gd name="connsiteY106" fmla="*/ 1213005 h 1494640"/>
                <a:gd name="connsiteX107" fmla="*/ 10972 w 667158"/>
                <a:gd name="connsiteY107" fmla="*/ 1191060 h 1494640"/>
                <a:gd name="connsiteX108" fmla="*/ 18288 w 667158"/>
                <a:gd name="connsiteY108" fmla="*/ 1183744 h 1494640"/>
                <a:gd name="connsiteX109" fmla="*/ 29260 w 667158"/>
                <a:gd name="connsiteY109" fmla="*/ 1139853 h 1494640"/>
                <a:gd name="connsiteX110" fmla="*/ 32918 w 667158"/>
                <a:gd name="connsiteY110" fmla="*/ 1125223 h 1494640"/>
                <a:gd name="connsiteX111" fmla="*/ 47548 w 667158"/>
                <a:gd name="connsiteY111" fmla="*/ 1103277 h 1494640"/>
                <a:gd name="connsiteX112" fmla="*/ 54864 w 667158"/>
                <a:gd name="connsiteY112" fmla="*/ 1081332 h 1494640"/>
                <a:gd name="connsiteX113" fmla="*/ 69494 w 667158"/>
                <a:gd name="connsiteY113" fmla="*/ 1041098 h 1494640"/>
                <a:gd name="connsiteX114" fmla="*/ 84124 w 667158"/>
                <a:gd name="connsiteY114" fmla="*/ 1019152 h 1494640"/>
                <a:gd name="connsiteX115" fmla="*/ 91440 w 667158"/>
                <a:gd name="connsiteY115" fmla="*/ 971604 h 1494640"/>
                <a:gd name="connsiteX116" fmla="*/ 98755 w 667158"/>
                <a:gd name="connsiteY116" fmla="*/ 964288 h 1494640"/>
                <a:gd name="connsiteX117" fmla="*/ 106070 w 667158"/>
                <a:gd name="connsiteY117" fmla="*/ 869191 h 1494640"/>
                <a:gd name="connsiteX118" fmla="*/ 109728 w 667158"/>
                <a:gd name="connsiteY118" fmla="*/ 854560 h 1494640"/>
                <a:gd name="connsiteX119" fmla="*/ 113385 w 667158"/>
                <a:gd name="connsiteY119" fmla="*/ 807012 h 1494640"/>
                <a:gd name="connsiteX120" fmla="*/ 124358 w 667158"/>
                <a:gd name="connsiteY120" fmla="*/ 799696 h 1494640"/>
                <a:gd name="connsiteX121" fmla="*/ 120700 w 667158"/>
                <a:gd name="connsiteY121" fmla="*/ 788724 h 1494640"/>
                <a:gd name="connsiteX122" fmla="*/ 102412 w 667158"/>
                <a:gd name="connsiteY122" fmla="*/ 777751 h 1494640"/>
                <a:gd name="connsiteX123" fmla="*/ 91440 w 667158"/>
                <a:gd name="connsiteY123" fmla="*/ 770436 h 1494640"/>
                <a:gd name="connsiteX124" fmla="*/ 87782 w 667158"/>
                <a:gd name="connsiteY124" fmla="*/ 759463 h 1494640"/>
                <a:gd name="connsiteX125" fmla="*/ 80467 w 667158"/>
                <a:gd name="connsiteY125" fmla="*/ 748490 h 1494640"/>
                <a:gd name="connsiteX126" fmla="*/ 62179 w 667158"/>
                <a:gd name="connsiteY126" fmla="*/ 715572 h 1494640"/>
                <a:gd name="connsiteX127" fmla="*/ 54864 w 667158"/>
                <a:gd name="connsiteY127" fmla="*/ 708256 h 1494640"/>
                <a:gd name="connsiteX128" fmla="*/ 40233 w 667158"/>
                <a:gd name="connsiteY128" fmla="*/ 704599 h 1494640"/>
                <a:gd name="connsiteX129" fmla="*/ 36576 w 667158"/>
                <a:gd name="connsiteY129" fmla="*/ 693626 h 1494640"/>
                <a:gd name="connsiteX130" fmla="*/ 32918 w 667158"/>
                <a:gd name="connsiteY130" fmla="*/ 675338 h 1494640"/>
                <a:gd name="connsiteX131" fmla="*/ 25603 w 667158"/>
                <a:gd name="connsiteY131" fmla="*/ 664365 h 1494640"/>
                <a:gd name="connsiteX132" fmla="*/ 29260 w 667158"/>
                <a:gd name="connsiteY132" fmla="*/ 638762 h 1494640"/>
                <a:gd name="connsiteX133" fmla="*/ 43891 w 667158"/>
                <a:gd name="connsiteY133" fmla="*/ 635104 h 1494640"/>
                <a:gd name="connsiteX134" fmla="*/ 47548 w 667158"/>
                <a:gd name="connsiteY134" fmla="*/ 624132 h 1494640"/>
                <a:gd name="connsiteX135" fmla="*/ 51206 w 667158"/>
                <a:gd name="connsiteY135" fmla="*/ 591213 h 1494640"/>
                <a:gd name="connsiteX136" fmla="*/ 62179 w 667158"/>
                <a:gd name="connsiteY136" fmla="*/ 583898 h 1494640"/>
                <a:gd name="connsiteX137" fmla="*/ 65836 w 667158"/>
                <a:gd name="connsiteY137" fmla="*/ 572925 h 1494640"/>
                <a:gd name="connsiteX138" fmla="*/ 73152 w 667158"/>
                <a:gd name="connsiteY138" fmla="*/ 561952 h 1494640"/>
                <a:gd name="connsiteX139" fmla="*/ 76809 w 667158"/>
                <a:gd name="connsiteY139" fmla="*/ 550980 h 1494640"/>
                <a:gd name="connsiteX140" fmla="*/ 102412 w 667158"/>
                <a:gd name="connsiteY140" fmla="*/ 529034 h 1494640"/>
                <a:gd name="connsiteX141" fmla="*/ 109728 w 667158"/>
                <a:gd name="connsiteY141" fmla="*/ 507088 h 1494640"/>
                <a:gd name="connsiteX142" fmla="*/ 113385 w 667158"/>
                <a:gd name="connsiteY142" fmla="*/ 496116 h 1494640"/>
                <a:gd name="connsiteX143" fmla="*/ 142646 w 667158"/>
                <a:gd name="connsiteY143" fmla="*/ 481485 h 1494640"/>
                <a:gd name="connsiteX144" fmla="*/ 153619 w 667158"/>
                <a:gd name="connsiteY144" fmla="*/ 474170 h 1494640"/>
                <a:gd name="connsiteX145" fmla="*/ 179222 w 667158"/>
                <a:gd name="connsiteY145" fmla="*/ 470512 h 1494640"/>
                <a:gd name="connsiteX146" fmla="*/ 182880 w 667158"/>
                <a:gd name="connsiteY146" fmla="*/ 459540 h 1494640"/>
                <a:gd name="connsiteX147" fmla="*/ 226771 w 667158"/>
                <a:gd name="connsiteY147" fmla="*/ 448567 h 1494640"/>
                <a:gd name="connsiteX148" fmla="*/ 234086 w 667158"/>
                <a:gd name="connsiteY148" fmla="*/ 437594 h 1494640"/>
                <a:gd name="connsiteX149" fmla="*/ 259689 w 667158"/>
                <a:gd name="connsiteY149" fmla="*/ 430279 h 1494640"/>
                <a:gd name="connsiteX150" fmla="*/ 274320 w 667158"/>
                <a:gd name="connsiteY150" fmla="*/ 411991 h 1494640"/>
                <a:gd name="connsiteX151" fmla="*/ 292608 w 667158"/>
                <a:gd name="connsiteY151" fmla="*/ 397360 h 1494640"/>
                <a:gd name="connsiteX152" fmla="*/ 303580 w 667158"/>
                <a:gd name="connsiteY152" fmla="*/ 364442 h 1494640"/>
                <a:gd name="connsiteX153" fmla="*/ 307238 w 667158"/>
                <a:gd name="connsiteY153" fmla="*/ 353469 h 1494640"/>
                <a:gd name="connsiteX154" fmla="*/ 303580 w 667158"/>
                <a:gd name="connsiteY154" fmla="*/ 331524 h 1494640"/>
                <a:gd name="connsiteX155" fmla="*/ 296265 w 667158"/>
                <a:gd name="connsiteY155" fmla="*/ 324208 h 1494640"/>
                <a:gd name="connsiteX156" fmla="*/ 292608 w 667158"/>
                <a:gd name="connsiteY156" fmla="*/ 313236 h 1494640"/>
                <a:gd name="connsiteX157" fmla="*/ 296265 w 667158"/>
                <a:gd name="connsiteY157" fmla="*/ 302263 h 1494640"/>
                <a:gd name="connsiteX158" fmla="*/ 303580 w 667158"/>
                <a:gd name="connsiteY158" fmla="*/ 291290 h 1494640"/>
                <a:gd name="connsiteX159" fmla="*/ 318211 w 667158"/>
                <a:gd name="connsiteY159" fmla="*/ 258372 h 1494640"/>
                <a:gd name="connsiteX160" fmla="*/ 318383 w 667158"/>
                <a:gd name="connsiteY160" fmla="*/ 229111 h 1494640"/>
                <a:gd name="connsiteX161" fmla="*/ 347472 w 667158"/>
                <a:gd name="connsiteY161" fmla="*/ 199850 h 1494640"/>
                <a:gd name="connsiteX162" fmla="*/ 358444 w 667158"/>
                <a:gd name="connsiteY162" fmla="*/ 177904 h 1494640"/>
                <a:gd name="connsiteX163" fmla="*/ 369417 w 667158"/>
                <a:gd name="connsiteY163" fmla="*/ 159616 h 1494640"/>
                <a:gd name="connsiteX164" fmla="*/ 373075 w 667158"/>
                <a:gd name="connsiteY164" fmla="*/ 148644 h 1494640"/>
                <a:gd name="connsiteX165" fmla="*/ 373246 w 667158"/>
                <a:gd name="connsiteY165" fmla="*/ 138947 h 1494640"/>
                <a:gd name="connsiteX166" fmla="*/ 391363 w 667158"/>
                <a:gd name="connsiteY166" fmla="*/ 112068 h 1494640"/>
                <a:gd name="connsiteX167" fmla="*/ 398678 w 667158"/>
                <a:gd name="connsiteY167" fmla="*/ 75492 h 1494640"/>
                <a:gd name="connsiteX168" fmla="*/ 405993 w 667158"/>
                <a:gd name="connsiteY168" fmla="*/ 53546 h 1494640"/>
                <a:gd name="connsiteX169" fmla="*/ 403783 w 667158"/>
                <a:gd name="connsiteY169" fmla="*/ 30324 h 1494640"/>
                <a:gd name="connsiteX170" fmla="*/ 418243 w 667158"/>
                <a:gd name="connsiteY170" fmla="*/ 1578 h 1494640"/>
                <a:gd name="connsiteX171" fmla="*/ 437807 w 667158"/>
                <a:gd name="connsiteY171" fmla="*/ 1406 h 1494640"/>
                <a:gd name="connsiteX172" fmla="*/ 453542 w 667158"/>
                <a:gd name="connsiteY172" fmla="*/ 9655 h 1494640"/>
                <a:gd name="connsiteX0" fmla="*/ 453542 w 667158"/>
                <a:gd name="connsiteY0" fmla="*/ 9655 h 1494640"/>
                <a:gd name="connsiteX1" fmla="*/ 457200 w 667158"/>
                <a:gd name="connsiteY1" fmla="*/ 27943 h 1494640"/>
                <a:gd name="connsiteX2" fmla="*/ 468172 w 667158"/>
                <a:gd name="connsiteY2" fmla="*/ 35258 h 1494640"/>
                <a:gd name="connsiteX3" fmla="*/ 475488 w 667158"/>
                <a:gd name="connsiteY3" fmla="*/ 42573 h 1494640"/>
                <a:gd name="connsiteX4" fmla="*/ 493776 w 667158"/>
                <a:gd name="connsiteY4" fmla="*/ 46231 h 1494640"/>
                <a:gd name="connsiteX5" fmla="*/ 504748 w 667158"/>
                <a:gd name="connsiteY5" fmla="*/ 49888 h 1494640"/>
                <a:gd name="connsiteX6" fmla="*/ 512064 w 667158"/>
                <a:gd name="connsiteY6" fmla="*/ 57204 h 1494640"/>
                <a:gd name="connsiteX7" fmla="*/ 519379 w 667158"/>
                <a:gd name="connsiteY7" fmla="*/ 68176 h 1494640"/>
                <a:gd name="connsiteX8" fmla="*/ 530352 w 667158"/>
                <a:gd name="connsiteY8" fmla="*/ 71834 h 1494640"/>
                <a:gd name="connsiteX9" fmla="*/ 537667 w 667158"/>
                <a:gd name="connsiteY9" fmla="*/ 82807 h 1494640"/>
                <a:gd name="connsiteX10" fmla="*/ 548640 w 667158"/>
                <a:gd name="connsiteY10" fmla="*/ 90122 h 1494640"/>
                <a:gd name="connsiteX11" fmla="*/ 552297 w 667158"/>
                <a:gd name="connsiteY11" fmla="*/ 101095 h 1494640"/>
                <a:gd name="connsiteX12" fmla="*/ 555955 w 667158"/>
                <a:gd name="connsiteY12" fmla="*/ 276660 h 1494640"/>
                <a:gd name="connsiteX13" fmla="*/ 566928 w 667158"/>
                <a:gd name="connsiteY13" fmla="*/ 283975 h 1494640"/>
                <a:gd name="connsiteX14" fmla="*/ 588873 w 667158"/>
                <a:gd name="connsiteY14" fmla="*/ 291290 h 1494640"/>
                <a:gd name="connsiteX15" fmla="*/ 596188 w 667158"/>
                <a:gd name="connsiteY15" fmla="*/ 302263 h 1494640"/>
                <a:gd name="connsiteX16" fmla="*/ 607161 w 667158"/>
                <a:gd name="connsiteY16" fmla="*/ 338839 h 1494640"/>
                <a:gd name="connsiteX17" fmla="*/ 610819 w 667158"/>
                <a:gd name="connsiteY17" fmla="*/ 371757 h 1494640"/>
                <a:gd name="connsiteX18" fmla="*/ 618134 w 667158"/>
                <a:gd name="connsiteY18" fmla="*/ 382730 h 1494640"/>
                <a:gd name="connsiteX19" fmla="*/ 603504 w 667158"/>
                <a:gd name="connsiteY19" fmla="*/ 401018 h 1494640"/>
                <a:gd name="connsiteX20" fmla="*/ 603504 w 667158"/>
                <a:gd name="connsiteY20" fmla="*/ 441252 h 1494640"/>
                <a:gd name="connsiteX21" fmla="*/ 636422 w 667158"/>
                <a:gd name="connsiteY21" fmla="*/ 433936 h 1494640"/>
                <a:gd name="connsiteX22" fmla="*/ 662025 w 667158"/>
                <a:gd name="connsiteY22" fmla="*/ 437594 h 1494640"/>
                <a:gd name="connsiteX23" fmla="*/ 643737 w 667158"/>
                <a:gd name="connsiteY23" fmla="*/ 459540 h 1494640"/>
                <a:gd name="connsiteX24" fmla="*/ 632764 w 667158"/>
                <a:gd name="connsiteY24" fmla="*/ 466855 h 1494640"/>
                <a:gd name="connsiteX25" fmla="*/ 621792 w 667158"/>
                <a:gd name="connsiteY25" fmla="*/ 488800 h 1494640"/>
                <a:gd name="connsiteX26" fmla="*/ 629107 w 667158"/>
                <a:gd name="connsiteY26" fmla="*/ 496116 h 1494640"/>
                <a:gd name="connsiteX27" fmla="*/ 643737 w 667158"/>
                <a:gd name="connsiteY27" fmla="*/ 514404 h 1494640"/>
                <a:gd name="connsiteX28" fmla="*/ 651052 w 667158"/>
                <a:gd name="connsiteY28" fmla="*/ 547322 h 1494640"/>
                <a:gd name="connsiteX29" fmla="*/ 654710 w 667158"/>
                <a:gd name="connsiteY29" fmla="*/ 558295 h 1494640"/>
                <a:gd name="connsiteX30" fmla="*/ 662025 w 667158"/>
                <a:gd name="connsiteY30" fmla="*/ 569268 h 1494640"/>
                <a:gd name="connsiteX31" fmla="*/ 651052 w 667158"/>
                <a:gd name="connsiteY31" fmla="*/ 591213 h 1494640"/>
                <a:gd name="connsiteX32" fmla="*/ 658368 w 667158"/>
                <a:gd name="connsiteY32" fmla="*/ 638762 h 1494640"/>
                <a:gd name="connsiteX33" fmla="*/ 651052 w 667158"/>
                <a:gd name="connsiteY33" fmla="*/ 715572 h 1494640"/>
                <a:gd name="connsiteX34" fmla="*/ 647395 w 667158"/>
                <a:gd name="connsiteY34" fmla="*/ 726544 h 1494640"/>
                <a:gd name="connsiteX35" fmla="*/ 643737 w 667158"/>
                <a:gd name="connsiteY35" fmla="*/ 755805 h 1494640"/>
                <a:gd name="connsiteX36" fmla="*/ 636422 w 667158"/>
                <a:gd name="connsiteY36" fmla="*/ 766778 h 1494640"/>
                <a:gd name="connsiteX37" fmla="*/ 632764 w 667158"/>
                <a:gd name="connsiteY37" fmla="*/ 825300 h 1494640"/>
                <a:gd name="connsiteX38" fmla="*/ 629107 w 667158"/>
                <a:gd name="connsiteY38" fmla="*/ 843588 h 1494640"/>
                <a:gd name="connsiteX39" fmla="*/ 625449 w 667158"/>
                <a:gd name="connsiteY39" fmla="*/ 913082 h 1494640"/>
                <a:gd name="connsiteX40" fmla="*/ 614476 w 667158"/>
                <a:gd name="connsiteY40" fmla="*/ 920397 h 1494640"/>
                <a:gd name="connsiteX41" fmla="*/ 610819 w 667158"/>
                <a:gd name="connsiteY41" fmla="*/ 931370 h 1494640"/>
                <a:gd name="connsiteX42" fmla="*/ 621792 w 667158"/>
                <a:gd name="connsiteY42" fmla="*/ 949658 h 1494640"/>
                <a:gd name="connsiteX43" fmla="*/ 625449 w 667158"/>
                <a:gd name="connsiteY43" fmla="*/ 960631 h 1494640"/>
                <a:gd name="connsiteX44" fmla="*/ 629107 w 667158"/>
                <a:gd name="connsiteY44" fmla="*/ 978919 h 1494640"/>
                <a:gd name="connsiteX45" fmla="*/ 640080 w 667158"/>
                <a:gd name="connsiteY45" fmla="*/ 986234 h 1494640"/>
                <a:gd name="connsiteX46" fmla="*/ 647395 w 667158"/>
                <a:gd name="connsiteY46" fmla="*/ 1055728 h 1494640"/>
                <a:gd name="connsiteX47" fmla="*/ 643737 w 667158"/>
                <a:gd name="connsiteY47" fmla="*/ 1092304 h 1494640"/>
                <a:gd name="connsiteX48" fmla="*/ 610819 w 667158"/>
                <a:gd name="connsiteY48" fmla="*/ 1095962 h 1494640"/>
                <a:gd name="connsiteX49" fmla="*/ 599846 w 667158"/>
                <a:gd name="connsiteY49" fmla="*/ 1099620 h 1494640"/>
                <a:gd name="connsiteX50" fmla="*/ 610819 w 667158"/>
                <a:gd name="connsiteY50" fmla="*/ 1136196 h 1494640"/>
                <a:gd name="connsiteX51" fmla="*/ 581558 w 667158"/>
                <a:gd name="connsiteY51" fmla="*/ 1139853 h 1494640"/>
                <a:gd name="connsiteX52" fmla="*/ 559612 w 667158"/>
                <a:gd name="connsiteY52" fmla="*/ 1147168 h 1494640"/>
                <a:gd name="connsiteX53" fmla="*/ 534009 w 667158"/>
                <a:gd name="connsiteY53" fmla="*/ 1150826 h 1494640"/>
                <a:gd name="connsiteX54" fmla="*/ 523036 w 667158"/>
                <a:gd name="connsiteY54" fmla="*/ 1154484 h 1494640"/>
                <a:gd name="connsiteX55" fmla="*/ 504748 w 667158"/>
                <a:gd name="connsiteY55" fmla="*/ 1139853 h 1494640"/>
                <a:gd name="connsiteX56" fmla="*/ 501091 w 667158"/>
                <a:gd name="connsiteY56" fmla="*/ 1128880 h 1494640"/>
                <a:gd name="connsiteX57" fmla="*/ 497433 w 667158"/>
                <a:gd name="connsiteY57" fmla="*/ 1114250 h 1494640"/>
                <a:gd name="connsiteX58" fmla="*/ 486460 w 667158"/>
                <a:gd name="connsiteY58" fmla="*/ 1117908 h 1494640"/>
                <a:gd name="connsiteX59" fmla="*/ 479145 w 667158"/>
                <a:gd name="connsiteY59" fmla="*/ 1128880 h 1494640"/>
                <a:gd name="connsiteX60" fmla="*/ 468172 w 667158"/>
                <a:gd name="connsiteY60" fmla="*/ 1132538 h 1494640"/>
                <a:gd name="connsiteX61" fmla="*/ 464515 w 667158"/>
                <a:gd name="connsiteY61" fmla="*/ 1147168 h 1494640"/>
                <a:gd name="connsiteX62" fmla="*/ 457200 w 667158"/>
                <a:gd name="connsiteY62" fmla="*/ 1169114 h 1494640"/>
                <a:gd name="connsiteX63" fmla="*/ 453542 w 667158"/>
                <a:gd name="connsiteY63" fmla="*/ 1205690 h 1494640"/>
                <a:gd name="connsiteX64" fmla="*/ 457200 w 667158"/>
                <a:gd name="connsiteY64" fmla="*/ 1297130 h 1494640"/>
                <a:gd name="connsiteX65" fmla="*/ 464515 w 667158"/>
                <a:gd name="connsiteY65" fmla="*/ 1308103 h 1494640"/>
                <a:gd name="connsiteX66" fmla="*/ 475488 w 667158"/>
                <a:gd name="connsiteY66" fmla="*/ 1311760 h 1494640"/>
                <a:gd name="connsiteX67" fmla="*/ 479145 w 667158"/>
                <a:gd name="connsiteY67" fmla="*/ 1322733 h 1494640"/>
                <a:gd name="connsiteX68" fmla="*/ 486460 w 667158"/>
                <a:gd name="connsiteY68" fmla="*/ 1333706 h 1494640"/>
                <a:gd name="connsiteX69" fmla="*/ 475488 w 667158"/>
                <a:gd name="connsiteY69" fmla="*/ 1366624 h 1494640"/>
                <a:gd name="connsiteX70" fmla="*/ 468172 w 667158"/>
                <a:gd name="connsiteY70" fmla="*/ 1373940 h 1494640"/>
                <a:gd name="connsiteX71" fmla="*/ 442569 w 667158"/>
                <a:gd name="connsiteY71" fmla="*/ 1381255 h 1494640"/>
                <a:gd name="connsiteX72" fmla="*/ 446227 w 667158"/>
                <a:gd name="connsiteY72" fmla="*/ 1392228 h 1494640"/>
                <a:gd name="connsiteX73" fmla="*/ 457200 w 667158"/>
                <a:gd name="connsiteY73" fmla="*/ 1395885 h 1494640"/>
                <a:gd name="connsiteX74" fmla="*/ 460857 w 667158"/>
                <a:gd name="connsiteY74" fmla="*/ 1410516 h 1494640"/>
                <a:gd name="connsiteX75" fmla="*/ 457200 w 667158"/>
                <a:gd name="connsiteY75" fmla="*/ 1421488 h 1494640"/>
                <a:gd name="connsiteX76" fmla="*/ 435254 w 667158"/>
                <a:gd name="connsiteY76" fmla="*/ 1428804 h 1494640"/>
                <a:gd name="connsiteX77" fmla="*/ 431596 w 667158"/>
                <a:gd name="connsiteY77" fmla="*/ 1450749 h 1494640"/>
                <a:gd name="connsiteX78" fmla="*/ 427939 w 667158"/>
                <a:gd name="connsiteY78" fmla="*/ 1490983 h 1494640"/>
                <a:gd name="connsiteX79" fmla="*/ 416966 w 667158"/>
                <a:gd name="connsiteY79" fmla="*/ 1494640 h 1494640"/>
                <a:gd name="connsiteX80" fmla="*/ 395020 w 667158"/>
                <a:gd name="connsiteY80" fmla="*/ 1483668 h 1494640"/>
                <a:gd name="connsiteX81" fmla="*/ 387705 w 667158"/>
                <a:gd name="connsiteY81" fmla="*/ 1476352 h 1494640"/>
                <a:gd name="connsiteX82" fmla="*/ 365760 w 667158"/>
                <a:gd name="connsiteY82" fmla="*/ 1461722 h 1494640"/>
                <a:gd name="connsiteX83" fmla="*/ 358444 w 667158"/>
                <a:gd name="connsiteY83" fmla="*/ 1454407 h 1494640"/>
                <a:gd name="connsiteX84" fmla="*/ 336499 w 667158"/>
                <a:gd name="connsiteY84" fmla="*/ 1447092 h 1494640"/>
                <a:gd name="connsiteX85" fmla="*/ 329184 w 667158"/>
                <a:gd name="connsiteY85" fmla="*/ 1439776 h 1494640"/>
                <a:gd name="connsiteX86" fmla="*/ 318211 w 667158"/>
                <a:gd name="connsiteY86" fmla="*/ 1436119 h 1494640"/>
                <a:gd name="connsiteX87" fmla="*/ 307238 w 667158"/>
                <a:gd name="connsiteY87" fmla="*/ 1428804 h 1494640"/>
                <a:gd name="connsiteX88" fmla="*/ 226771 w 667158"/>
                <a:gd name="connsiteY88" fmla="*/ 1432461 h 1494640"/>
                <a:gd name="connsiteX89" fmla="*/ 215798 w 667158"/>
                <a:gd name="connsiteY89" fmla="*/ 1428804 h 1494640"/>
                <a:gd name="connsiteX90" fmla="*/ 219456 w 667158"/>
                <a:gd name="connsiteY90" fmla="*/ 1406858 h 1494640"/>
                <a:gd name="connsiteX91" fmla="*/ 226771 w 667158"/>
                <a:gd name="connsiteY91" fmla="*/ 1384912 h 1494640"/>
                <a:gd name="connsiteX92" fmla="*/ 223113 w 667158"/>
                <a:gd name="connsiteY92" fmla="*/ 1373940 h 1494640"/>
                <a:gd name="connsiteX93" fmla="*/ 212140 w 667158"/>
                <a:gd name="connsiteY93" fmla="*/ 1370282 h 1494640"/>
                <a:gd name="connsiteX94" fmla="*/ 186537 w 667158"/>
                <a:gd name="connsiteY94" fmla="*/ 1366624 h 1494640"/>
                <a:gd name="connsiteX95" fmla="*/ 175564 w 667158"/>
                <a:gd name="connsiteY95" fmla="*/ 1341021 h 1494640"/>
                <a:gd name="connsiteX96" fmla="*/ 171907 w 667158"/>
                <a:gd name="connsiteY96" fmla="*/ 1330048 h 1494640"/>
                <a:gd name="connsiteX97" fmla="*/ 138988 w 667158"/>
                <a:gd name="connsiteY97" fmla="*/ 1311760 h 1494640"/>
                <a:gd name="connsiteX98" fmla="*/ 113385 w 667158"/>
                <a:gd name="connsiteY98" fmla="*/ 1319076 h 1494640"/>
                <a:gd name="connsiteX99" fmla="*/ 102412 w 667158"/>
                <a:gd name="connsiteY99" fmla="*/ 1326391 h 1494640"/>
                <a:gd name="connsiteX100" fmla="*/ 80467 w 667158"/>
                <a:gd name="connsiteY100" fmla="*/ 1330048 h 1494640"/>
                <a:gd name="connsiteX101" fmla="*/ 73152 w 667158"/>
                <a:gd name="connsiteY101" fmla="*/ 1337364 h 1494640"/>
                <a:gd name="connsiteX102" fmla="*/ 47548 w 667158"/>
                <a:gd name="connsiteY102" fmla="*/ 1337364 h 1494640"/>
                <a:gd name="connsiteX103" fmla="*/ 40233 w 667158"/>
                <a:gd name="connsiteY103" fmla="*/ 1326391 h 1494640"/>
                <a:gd name="connsiteX104" fmla="*/ 18288 w 667158"/>
                <a:gd name="connsiteY104" fmla="*/ 1315418 h 1494640"/>
                <a:gd name="connsiteX105" fmla="*/ 0 w 667158"/>
                <a:gd name="connsiteY105" fmla="*/ 1282500 h 1494640"/>
                <a:gd name="connsiteX106" fmla="*/ 3657 w 667158"/>
                <a:gd name="connsiteY106" fmla="*/ 1213005 h 1494640"/>
                <a:gd name="connsiteX107" fmla="*/ 10972 w 667158"/>
                <a:gd name="connsiteY107" fmla="*/ 1191060 h 1494640"/>
                <a:gd name="connsiteX108" fmla="*/ 18288 w 667158"/>
                <a:gd name="connsiteY108" fmla="*/ 1183744 h 1494640"/>
                <a:gd name="connsiteX109" fmla="*/ 29260 w 667158"/>
                <a:gd name="connsiteY109" fmla="*/ 1139853 h 1494640"/>
                <a:gd name="connsiteX110" fmla="*/ 32918 w 667158"/>
                <a:gd name="connsiteY110" fmla="*/ 1125223 h 1494640"/>
                <a:gd name="connsiteX111" fmla="*/ 47548 w 667158"/>
                <a:gd name="connsiteY111" fmla="*/ 1103277 h 1494640"/>
                <a:gd name="connsiteX112" fmla="*/ 54864 w 667158"/>
                <a:gd name="connsiteY112" fmla="*/ 1081332 h 1494640"/>
                <a:gd name="connsiteX113" fmla="*/ 69494 w 667158"/>
                <a:gd name="connsiteY113" fmla="*/ 1041098 h 1494640"/>
                <a:gd name="connsiteX114" fmla="*/ 84124 w 667158"/>
                <a:gd name="connsiteY114" fmla="*/ 1019152 h 1494640"/>
                <a:gd name="connsiteX115" fmla="*/ 91440 w 667158"/>
                <a:gd name="connsiteY115" fmla="*/ 971604 h 1494640"/>
                <a:gd name="connsiteX116" fmla="*/ 98755 w 667158"/>
                <a:gd name="connsiteY116" fmla="*/ 964288 h 1494640"/>
                <a:gd name="connsiteX117" fmla="*/ 106070 w 667158"/>
                <a:gd name="connsiteY117" fmla="*/ 869191 h 1494640"/>
                <a:gd name="connsiteX118" fmla="*/ 109728 w 667158"/>
                <a:gd name="connsiteY118" fmla="*/ 854560 h 1494640"/>
                <a:gd name="connsiteX119" fmla="*/ 113385 w 667158"/>
                <a:gd name="connsiteY119" fmla="*/ 807012 h 1494640"/>
                <a:gd name="connsiteX120" fmla="*/ 124358 w 667158"/>
                <a:gd name="connsiteY120" fmla="*/ 799696 h 1494640"/>
                <a:gd name="connsiteX121" fmla="*/ 120700 w 667158"/>
                <a:gd name="connsiteY121" fmla="*/ 788724 h 1494640"/>
                <a:gd name="connsiteX122" fmla="*/ 102412 w 667158"/>
                <a:gd name="connsiteY122" fmla="*/ 777751 h 1494640"/>
                <a:gd name="connsiteX123" fmla="*/ 91440 w 667158"/>
                <a:gd name="connsiteY123" fmla="*/ 770436 h 1494640"/>
                <a:gd name="connsiteX124" fmla="*/ 87782 w 667158"/>
                <a:gd name="connsiteY124" fmla="*/ 759463 h 1494640"/>
                <a:gd name="connsiteX125" fmla="*/ 80467 w 667158"/>
                <a:gd name="connsiteY125" fmla="*/ 748490 h 1494640"/>
                <a:gd name="connsiteX126" fmla="*/ 62179 w 667158"/>
                <a:gd name="connsiteY126" fmla="*/ 715572 h 1494640"/>
                <a:gd name="connsiteX127" fmla="*/ 54864 w 667158"/>
                <a:gd name="connsiteY127" fmla="*/ 708256 h 1494640"/>
                <a:gd name="connsiteX128" fmla="*/ 40233 w 667158"/>
                <a:gd name="connsiteY128" fmla="*/ 704599 h 1494640"/>
                <a:gd name="connsiteX129" fmla="*/ 36576 w 667158"/>
                <a:gd name="connsiteY129" fmla="*/ 693626 h 1494640"/>
                <a:gd name="connsiteX130" fmla="*/ 32918 w 667158"/>
                <a:gd name="connsiteY130" fmla="*/ 675338 h 1494640"/>
                <a:gd name="connsiteX131" fmla="*/ 25603 w 667158"/>
                <a:gd name="connsiteY131" fmla="*/ 664365 h 1494640"/>
                <a:gd name="connsiteX132" fmla="*/ 29260 w 667158"/>
                <a:gd name="connsiteY132" fmla="*/ 638762 h 1494640"/>
                <a:gd name="connsiteX133" fmla="*/ 43891 w 667158"/>
                <a:gd name="connsiteY133" fmla="*/ 635104 h 1494640"/>
                <a:gd name="connsiteX134" fmla="*/ 47548 w 667158"/>
                <a:gd name="connsiteY134" fmla="*/ 624132 h 1494640"/>
                <a:gd name="connsiteX135" fmla="*/ 51206 w 667158"/>
                <a:gd name="connsiteY135" fmla="*/ 591213 h 1494640"/>
                <a:gd name="connsiteX136" fmla="*/ 62179 w 667158"/>
                <a:gd name="connsiteY136" fmla="*/ 583898 h 1494640"/>
                <a:gd name="connsiteX137" fmla="*/ 65836 w 667158"/>
                <a:gd name="connsiteY137" fmla="*/ 572925 h 1494640"/>
                <a:gd name="connsiteX138" fmla="*/ 73152 w 667158"/>
                <a:gd name="connsiteY138" fmla="*/ 561952 h 1494640"/>
                <a:gd name="connsiteX139" fmla="*/ 76809 w 667158"/>
                <a:gd name="connsiteY139" fmla="*/ 550980 h 1494640"/>
                <a:gd name="connsiteX140" fmla="*/ 102412 w 667158"/>
                <a:gd name="connsiteY140" fmla="*/ 529034 h 1494640"/>
                <a:gd name="connsiteX141" fmla="*/ 109728 w 667158"/>
                <a:gd name="connsiteY141" fmla="*/ 507088 h 1494640"/>
                <a:gd name="connsiteX142" fmla="*/ 113385 w 667158"/>
                <a:gd name="connsiteY142" fmla="*/ 496116 h 1494640"/>
                <a:gd name="connsiteX143" fmla="*/ 142646 w 667158"/>
                <a:gd name="connsiteY143" fmla="*/ 481485 h 1494640"/>
                <a:gd name="connsiteX144" fmla="*/ 153619 w 667158"/>
                <a:gd name="connsiteY144" fmla="*/ 474170 h 1494640"/>
                <a:gd name="connsiteX145" fmla="*/ 179222 w 667158"/>
                <a:gd name="connsiteY145" fmla="*/ 470512 h 1494640"/>
                <a:gd name="connsiteX146" fmla="*/ 182880 w 667158"/>
                <a:gd name="connsiteY146" fmla="*/ 459540 h 1494640"/>
                <a:gd name="connsiteX147" fmla="*/ 226771 w 667158"/>
                <a:gd name="connsiteY147" fmla="*/ 448567 h 1494640"/>
                <a:gd name="connsiteX148" fmla="*/ 234086 w 667158"/>
                <a:gd name="connsiteY148" fmla="*/ 437594 h 1494640"/>
                <a:gd name="connsiteX149" fmla="*/ 259689 w 667158"/>
                <a:gd name="connsiteY149" fmla="*/ 430279 h 1494640"/>
                <a:gd name="connsiteX150" fmla="*/ 274320 w 667158"/>
                <a:gd name="connsiteY150" fmla="*/ 411991 h 1494640"/>
                <a:gd name="connsiteX151" fmla="*/ 292608 w 667158"/>
                <a:gd name="connsiteY151" fmla="*/ 397360 h 1494640"/>
                <a:gd name="connsiteX152" fmla="*/ 303580 w 667158"/>
                <a:gd name="connsiteY152" fmla="*/ 364442 h 1494640"/>
                <a:gd name="connsiteX153" fmla="*/ 307238 w 667158"/>
                <a:gd name="connsiteY153" fmla="*/ 353469 h 1494640"/>
                <a:gd name="connsiteX154" fmla="*/ 303580 w 667158"/>
                <a:gd name="connsiteY154" fmla="*/ 331524 h 1494640"/>
                <a:gd name="connsiteX155" fmla="*/ 296265 w 667158"/>
                <a:gd name="connsiteY155" fmla="*/ 324208 h 1494640"/>
                <a:gd name="connsiteX156" fmla="*/ 292608 w 667158"/>
                <a:gd name="connsiteY156" fmla="*/ 313236 h 1494640"/>
                <a:gd name="connsiteX157" fmla="*/ 293884 w 667158"/>
                <a:gd name="connsiteY157" fmla="*/ 292738 h 1494640"/>
                <a:gd name="connsiteX158" fmla="*/ 303580 w 667158"/>
                <a:gd name="connsiteY158" fmla="*/ 291290 h 1494640"/>
                <a:gd name="connsiteX159" fmla="*/ 318211 w 667158"/>
                <a:gd name="connsiteY159" fmla="*/ 258372 h 1494640"/>
                <a:gd name="connsiteX160" fmla="*/ 318383 w 667158"/>
                <a:gd name="connsiteY160" fmla="*/ 229111 h 1494640"/>
                <a:gd name="connsiteX161" fmla="*/ 347472 w 667158"/>
                <a:gd name="connsiteY161" fmla="*/ 199850 h 1494640"/>
                <a:gd name="connsiteX162" fmla="*/ 358444 w 667158"/>
                <a:gd name="connsiteY162" fmla="*/ 177904 h 1494640"/>
                <a:gd name="connsiteX163" fmla="*/ 369417 w 667158"/>
                <a:gd name="connsiteY163" fmla="*/ 159616 h 1494640"/>
                <a:gd name="connsiteX164" fmla="*/ 373075 w 667158"/>
                <a:gd name="connsiteY164" fmla="*/ 148644 h 1494640"/>
                <a:gd name="connsiteX165" fmla="*/ 373246 w 667158"/>
                <a:gd name="connsiteY165" fmla="*/ 138947 h 1494640"/>
                <a:gd name="connsiteX166" fmla="*/ 391363 w 667158"/>
                <a:gd name="connsiteY166" fmla="*/ 112068 h 1494640"/>
                <a:gd name="connsiteX167" fmla="*/ 398678 w 667158"/>
                <a:gd name="connsiteY167" fmla="*/ 75492 h 1494640"/>
                <a:gd name="connsiteX168" fmla="*/ 405993 w 667158"/>
                <a:gd name="connsiteY168" fmla="*/ 53546 h 1494640"/>
                <a:gd name="connsiteX169" fmla="*/ 403783 w 667158"/>
                <a:gd name="connsiteY169" fmla="*/ 30324 h 1494640"/>
                <a:gd name="connsiteX170" fmla="*/ 418243 w 667158"/>
                <a:gd name="connsiteY170" fmla="*/ 1578 h 1494640"/>
                <a:gd name="connsiteX171" fmla="*/ 437807 w 667158"/>
                <a:gd name="connsiteY171" fmla="*/ 1406 h 1494640"/>
                <a:gd name="connsiteX172" fmla="*/ 453542 w 667158"/>
                <a:gd name="connsiteY172" fmla="*/ 9655 h 1494640"/>
                <a:gd name="connsiteX0" fmla="*/ 453542 w 667158"/>
                <a:gd name="connsiteY0" fmla="*/ 9655 h 1494640"/>
                <a:gd name="connsiteX1" fmla="*/ 457200 w 667158"/>
                <a:gd name="connsiteY1" fmla="*/ 27943 h 1494640"/>
                <a:gd name="connsiteX2" fmla="*/ 468172 w 667158"/>
                <a:gd name="connsiteY2" fmla="*/ 35258 h 1494640"/>
                <a:gd name="connsiteX3" fmla="*/ 475488 w 667158"/>
                <a:gd name="connsiteY3" fmla="*/ 42573 h 1494640"/>
                <a:gd name="connsiteX4" fmla="*/ 493776 w 667158"/>
                <a:gd name="connsiteY4" fmla="*/ 46231 h 1494640"/>
                <a:gd name="connsiteX5" fmla="*/ 504748 w 667158"/>
                <a:gd name="connsiteY5" fmla="*/ 49888 h 1494640"/>
                <a:gd name="connsiteX6" fmla="*/ 512064 w 667158"/>
                <a:gd name="connsiteY6" fmla="*/ 57204 h 1494640"/>
                <a:gd name="connsiteX7" fmla="*/ 519379 w 667158"/>
                <a:gd name="connsiteY7" fmla="*/ 68176 h 1494640"/>
                <a:gd name="connsiteX8" fmla="*/ 530352 w 667158"/>
                <a:gd name="connsiteY8" fmla="*/ 71834 h 1494640"/>
                <a:gd name="connsiteX9" fmla="*/ 537667 w 667158"/>
                <a:gd name="connsiteY9" fmla="*/ 82807 h 1494640"/>
                <a:gd name="connsiteX10" fmla="*/ 548640 w 667158"/>
                <a:gd name="connsiteY10" fmla="*/ 90122 h 1494640"/>
                <a:gd name="connsiteX11" fmla="*/ 552297 w 667158"/>
                <a:gd name="connsiteY11" fmla="*/ 101095 h 1494640"/>
                <a:gd name="connsiteX12" fmla="*/ 555955 w 667158"/>
                <a:gd name="connsiteY12" fmla="*/ 276660 h 1494640"/>
                <a:gd name="connsiteX13" fmla="*/ 566928 w 667158"/>
                <a:gd name="connsiteY13" fmla="*/ 283975 h 1494640"/>
                <a:gd name="connsiteX14" fmla="*/ 588873 w 667158"/>
                <a:gd name="connsiteY14" fmla="*/ 291290 h 1494640"/>
                <a:gd name="connsiteX15" fmla="*/ 596188 w 667158"/>
                <a:gd name="connsiteY15" fmla="*/ 302263 h 1494640"/>
                <a:gd name="connsiteX16" fmla="*/ 607161 w 667158"/>
                <a:gd name="connsiteY16" fmla="*/ 338839 h 1494640"/>
                <a:gd name="connsiteX17" fmla="*/ 610819 w 667158"/>
                <a:gd name="connsiteY17" fmla="*/ 371757 h 1494640"/>
                <a:gd name="connsiteX18" fmla="*/ 618134 w 667158"/>
                <a:gd name="connsiteY18" fmla="*/ 382730 h 1494640"/>
                <a:gd name="connsiteX19" fmla="*/ 603504 w 667158"/>
                <a:gd name="connsiteY19" fmla="*/ 401018 h 1494640"/>
                <a:gd name="connsiteX20" fmla="*/ 603504 w 667158"/>
                <a:gd name="connsiteY20" fmla="*/ 441252 h 1494640"/>
                <a:gd name="connsiteX21" fmla="*/ 636422 w 667158"/>
                <a:gd name="connsiteY21" fmla="*/ 433936 h 1494640"/>
                <a:gd name="connsiteX22" fmla="*/ 662025 w 667158"/>
                <a:gd name="connsiteY22" fmla="*/ 437594 h 1494640"/>
                <a:gd name="connsiteX23" fmla="*/ 643737 w 667158"/>
                <a:gd name="connsiteY23" fmla="*/ 459540 h 1494640"/>
                <a:gd name="connsiteX24" fmla="*/ 632764 w 667158"/>
                <a:gd name="connsiteY24" fmla="*/ 466855 h 1494640"/>
                <a:gd name="connsiteX25" fmla="*/ 621792 w 667158"/>
                <a:gd name="connsiteY25" fmla="*/ 488800 h 1494640"/>
                <a:gd name="connsiteX26" fmla="*/ 629107 w 667158"/>
                <a:gd name="connsiteY26" fmla="*/ 496116 h 1494640"/>
                <a:gd name="connsiteX27" fmla="*/ 643737 w 667158"/>
                <a:gd name="connsiteY27" fmla="*/ 514404 h 1494640"/>
                <a:gd name="connsiteX28" fmla="*/ 651052 w 667158"/>
                <a:gd name="connsiteY28" fmla="*/ 547322 h 1494640"/>
                <a:gd name="connsiteX29" fmla="*/ 654710 w 667158"/>
                <a:gd name="connsiteY29" fmla="*/ 558295 h 1494640"/>
                <a:gd name="connsiteX30" fmla="*/ 662025 w 667158"/>
                <a:gd name="connsiteY30" fmla="*/ 569268 h 1494640"/>
                <a:gd name="connsiteX31" fmla="*/ 651052 w 667158"/>
                <a:gd name="connsiteY31" fmla="*/ 591213 h 1494640"/>
                <a:gd name="connsiteX32" fmla="*/ 658368 w 667158"/>
                <a:gd name="connsiteY32" fmla="*/ 638762 h 1494640"/>
                <a:gd name="connsiteX33" fmla="*/ 651052 w 667158"/>
                <a:gd name="connsiteY33" fmla="*/ 715572 h 1494640"/>
                <a:gd name="connsiteX34" fmla="*/ 647395 w 667158"/>
                <a:gd name="connsiteY34" fmla="*/ 726544 h 1494640"/>
                <a:gd name="connsiteX35" fmla="*/ 643737 w 667158"/>
                <a:gd name="connsiteY35" fmla="*/ 755805 h 1494640"/>
                <a:gd name="connsiteX36" fmla="*/ 636422 w 667158"/>
                <a:gd name="connsiteY36" fmla="*/ 766778 h 1494640"/>
                <a:gd name="connsiteX37" fmla="*/ 632764 w 667158"/>
                <a:gd name="connsiteY37" fmla="*/ 825300 h 1494640"/>
                <a:gd name="connsiteX38" fmla="*/ 629107 w 667158"/>
                <a:gd name="connsiteY38" fmla="*/ 843588 h 1494640"/>
                <a:gd name="connsiteX39" fmla="*/ 625449 w 667158"/>
                <a:gd name="connsiteY39" fmla="*/ 913082 h 1494640"/>
                <a:gd name="connsiteX40" fmla="*/ 614476 w 667158"/>
                <a:gd name="connsiteY40" fmla="*/ 920397 h 1494640"/>
                <a:gd name="connsiteX41" fmla="*/ 610819 w 667158"/>
                <a:gd name="connsiteY41" fmla="*/ 931370 h 1494640"/>
                <a:gd name="connsiteX42" fmla="*/ 621792 w 667158"/>
                <a:gd name="connsiteY42" fmla="*/ 949658 h 1494640"/>
                <a:gd name="connsiteX43" fmla="*/ 625449 w 667158"/>
                <a:gd name="connsiteY43" fmla="*/ 960631 h 1494640"/>
                <a:gd name="connsiteX44" fmla="*/ 629107 w 667158"/>
                <a:gd name="connsiteY44" fmla="*/ 978919 h 1494640"/>
                <a:gd name="connsiteX45" fmla="*/ 640080 w 667158"/>
                <a:gd name="connsiteY45" fmla="*/ 986234 h 1494640"/>
                <a:gd name="connsiteX46" fmla="*/ 647395 w 667158"/>
                <a:gd name="connsiteY46" fmla="*/ 1055728 h 1494640"/>
                <a:gd name="connsiteX47" fmla="*/ 643737 w 667158"/>
                <a:gd name="connsiteY47" fmla="*/ 1092304 h 1494640"/>
                <a:gd name="connsiteX48" fmla="*/ 610819 w 667158"/>
                <a:gd name="connsiteY48" fmla="*/ 1095962 h 1494640"/>
                <a:gd name="connsiteX49" fmla="*/ 599846 w 667158"/>
                <a:gd name="connsiteY49" fmla="*/ 1099620 h 1494640"/>
                <a:gd name="connsiteX50" fmla="*/ 610819 w 667158"/>
                <a:gd name="connsiteY50" fmla="*/ 1136196 h 1494640"/>
                <a:gd name="connsiteX51" fmla="*/ 581558 w 667158"/>
                <a:gd name="connsiteY51" fmla="*/ 1139853 h 1494640"/>
                <a:gd name="connsiteX52" fmla="*/ 559612 w 667158"/>
                <a:gd name="connsiteY52" fmla="*/ 1147168 h 1494640"/>
                <a:gd name="connsiteX53" fmla="*/ 534009 w 667158"/>
                <a:gd name="connsiteY53" fmla="*/ 1150826 h 1494640"/>
                <a:gd name="connsiteX54" fmla="*/ 523036 w 667158"/>
                <a:gd name="connsiteY54" fmla="*/ 1154484 h 1494640"/>
                <a:gd name="connsiteX55" fmla="*/ 504748 w 667158"/>
                <a:gd name="connsiteY55" fmla="*/ 1139853 h 1494640"/>
                <a:gd name="connsiteX56" fmla="*/ 501091 w 667158"/>
                <a:gd name="connsiteY56" fmla="*/ 1128880 h 1494640"/>
                <a:gd name="connsiteX57" fmla="*/ 497433 w 667158"/>
                <a:gd name="connsiteY57" fmla="*/ 1114250 h 1494640"/>
                <a:gd name="connsiteX58" fmla="*/ 486460 w 667158"/>
                <a:gd name="connsiteY58" fmla="*/ 1117908 h 1494640"/>
                <a:gd name="connsiteX59" fmla="*/ 479145 w 667158"/>
                <a:gd name="connsiteY59" fmla="*/ 1128880 h 1494640"/>
                <a:gd name="connsiteX60" fmla="*/ 468172 w 667158"/>
                <a:gd name="connsiteY60" fmla="*/ 1132538 h 1494640"/>
                <a:gd name="connsiteX61" fmla="*/ 464515 w 667158"/>
                <a:gd name="connsiteY61" fmla="*/ 1147168 h 1494640"/>
                <a:gd name="connsiteX62" fmla="*/ 457200 w 667158"/>
                <a:gd name="connsiteY62" fmla="*/ 1169114 h 1494640"/>
                <a:gd name="connsiteX63" fmla="*/ 453542 w 667158"/>
                <a:gd name="connsiteY63" fmla="*/ 1205690 h 1494640"/>
                <a:gd name="connsiteX64" fmla="*/ 457200 w 667158"/>
                <a:gd name="connsiteY64" fmla="*/ 1297130 h 1494640"/>
                <a:gd name="connsiteX65" fmla="*/ 464515 w 667158"/>
                <a:gd name="connsiteY65" fmla="*/ 1308103 h 1494640"/>
                <a:gd name="connsiteX66" fmla="*/ 475488 w 667158"/>
                <a:gd name="connsiteY66" fmla="*/ 1311760 h 1494640"/>
                <a:gd name="connsiteX67" fmla="*/ 479145 w 667158"/>
                <a:gd name="connsiteY67" fmla="*/ 1322733 h 1494640"/>
                <a:gd name="connsiteX68" fmla="*/ 486460 w 667158"/>
                <a:gd name="connsiteY68" fmla="*/ 1333706 h 1494640"/>
                <a:gd name="connsiteX69" fmla="*/ 475488 w 667158"/>
                <a:gd name="connsiteY69" fmla="*/ 1366624 h 1494640"/>
                <a:gd name="connsiteX70" fmla="*/ 468172 w 667158"/>
                <a:gd name="connsiteY70" fmla="*/ 1373940 h 1494640"/>
                <a:gd name="connsiteX71" fmla="*/ 442569 w 667158"/>
                <a:gd name="connsiteY71" fmla="*/ 1381255 h 1494640"/>
                <a:gd name="connsiteX72" fmla="*/ 446227 w 667158"/>
                <a:gd name="connsiteY72" fmla="*/ 1392228 h 1494640"/>
                <a:gd name="connsiteX73" fmla="*/ 457200 w 667158"/>
                <a:gd name="connsiteY73" fmla="*/ 1395885 h 1494640"/>
                <a:gd name="connsiteX74" fmla="*/ 460857 w 667158"/>
                <a:gd name="connsiteY74" fmla="*/ 1410516 h 1494640"/>
                <a:gd name="connsiteX75" fmla="*/ 457200 w 667158"/>
                <a:gd name="connsiteY75" fmla="*/ 1421488 h 1494640"/>
                <a:gd name="connsiteX76" fmla="*/ 435254 w 667158"/>
                <a:gd name="connsiteY76" fmla="*/ 1428804 h 1494640"/>
                <a:gd name="connsiteX77" fmla="*/ 431596 w 667158"/>
                <a:gd name="connsiteY77" fmla="*/ 1450749 h 1494640"/>
                <a:gd name="connsiteX78" fmla="*/ 427939 w 667158"/>
                <a:gd name="connsiteY78" fmla="*/ 1490983 h 1494640"/>
                <a:gd name="connsiteX79" fmla="*/ 416966 w 667158"/>
                <a:gd name="connsiteY79" fmla="*/ 1494640 h 1494640"/>
                <a:gd name="connsiteX80" fmla="*/ 395020 w 667158"/>
                <a:gd name="connsiteY80" fmla="*/ 1483668 h 1494640"/>
                <a:gd name="connsiteX81" fmla="*/ 387705 w 667158"/>
                <a:gd name="connsiteY81" fmla="*/ 1476352 h 1494640"/>
                <a:gd name="connsiteX82" fmla="*/ 365760 w 667158"/>
                <a:gd name="connsiteY82" fmla="*/ 1461722 h 1494640"/>
                <a:gd name="connsiteX83" fmla="*/ 358444 w 667158"/>
                <a:gd name="connsiteY83" fmla="*/ 1454407 h 1494640"/>
                <a:gd name="connsiteX84" fmla="*/ 336499 w 667158"/>
                <a:gd name="connsiteY84" fmla="*/ 1447092 h 1494640"/>
                <a:gd name="connsiteX85" fmla="*/ 329184 w 667158"/>
                <a:gd name="connsiteY85" fmla="*/ 1439776 h 1494640"/>
                <a:gd name="connsiteX86" fmla="*/ 318211 w 667158"/>
                <a:gd name="connsiteY86" fmla="*/ 1436119 h 1494640"/>
                <a:gd name="connsiteX87" fmla="*/ 307238 w 667158"/>
                <a:gd name="connsiteY87" fmla="*/ 1428804 h 1494640"/>
                <a:gd name="connsiteX88" fmla="*/ 226771 w 667158"/>
                <a:gd name="connsiteY88" fmla="*/ 1432461 h 1494640"/>
                <a:gd name="connsiteX89" fmla="*/ 215798 w 667158"/>
                <a:gd name="connsiteY89" fmla="*/ 1428804 h 1494640"/>
                <a:gd name="connsiteX90" fmla="*/ 219456 w 667158"/>
                <a:gd name="connsiteY90" fmla="*/ 1406858 h 1494640"/>
                <a:gd name="connsiteX91" fmla="*/ 226771 w 667158"/>
                <a:gd name="connsiteY91" fmla="*/ 1384912 h 1494640"/>
                <a:gd name="connsiteX92" fmla="*/ 223113 w 667158"/>
                <a:gd name="connsiteY92" fmla="*/ 1373940 h 1494640"/>
                <a:gd name="connsiteX93" fmla="*/ 212140 w 667158"/>
                <a:gd name="connsiteY93" fmla="*/ 1370282 h 1494640"/>
                <a:gd name="connsiteX94" fmla="*/ 186537 w 667158"/>
                <a:gd name="connsiteY94" fmla="*/ 1366624 h 1494640"/>
                <a:gd name="connsiteX95" fmla="*/ 175564 w 667158"/>
                <a:gd name="connsiteY95" fmla="*/ 1341021 h 1494640"/>
                <a:gd name="connsiteX96" fmla="*/ 171907 w 667158"/>
                <a:gd name="connsiteY96" fmla="*/ 1330048 h 1494640"/>
                <a:gd name="connsiteX97" fmla="*/ 138988 w 667158"/>
                <a:gd name="connsiteY97" fmla="*/ 1311760 h 1494640"/>
                <a:gd name="connsiteX98" fmla="*/ 113385 w 667158"/>
                <a:gd name="connsiteY98" fmla="*/ 1319076 h 1494640"/>
                <a:gd name="connsiteX99" fmla="*/ 102412 w 667158"/>
                <a:gd name="connsiteY99" fmla="*/ 1326391 h 1494640"/>
                <a:gd name="connsiteX100" fmla="*/ 80467 w 667158"/>
                <a:gd name="connsiteY100" fmla="*/ 1330048 h 1494640"/>
                <a:gd name="connsiteX101" fmla="*/ 73152 w 667158"/>
                <a:gd name="connsiteY101" fmla="*/ 1337364 h 1494640"/>
                <a:gd name="connsiteX102" fmla="*/ 47548 w 667158"/>
                <a:gd name="connsiteY102" fmla="*/ 1337364 h 1494640"/>
                <a:gd name="connsiteX103" fmla="*/ 40233 w 667158"/>
                <a:gd name="connsiteY103" fmla="*/ 1326391 h 1494640"/>
                <a:gd name="connsiteX104" fmla="*/ 18288 w 667158"/>
                <a:gd name="connsiteY104" fmla="*/ 1315418 h 1494640"/>
                <a:gd name="connsiteX105" fmla="*/ 0 w 667158"/>
                <a:gd name="connsiteY105" fmla="*/ 1282500 h 1494640"/>
                <a:gd name="connsiteX106" fmla="*/ 3657 w 667158"/>
                <a:gd name="connsiteY106" fmla="*/ 1213005 h 1494640"/>
                <a:gd name="connsiteX107" fmla="*/ 10972 w 667158"/>
                <a:gd name="connsiteY107" fmla="*/ 1191060 h 1494640"/>
                <a:gd name="connsiteX108" fmla="*/ 18288 w 667158"/>
                <a:gd name="connsiteY108" fmla="*/ 1183744 h 1494640"/>
                <a:gd name="connsiteX109" fmla="*/ 29260 w 667158"/>
                <a:gd name="connsiteY109" fmla="*/ 1139853 h 1494640"/>
                <a:gd name="connsiteX110" fmla="*/ 32918 w 667158"/>
                <a:gd name="connsiteY110" fmla="*/ 1125223 h 1494640"/>
                <a:gd name="connsiteX111" fmla="*/ 47548 w 667158"/>
                <a:gd name="connsiteY111" fmla="*/ 1103277 h 1494640"/>
                <a:gd name="connsiteX112" fmla="*/ 54864 w 667158"/>
                <a:gd name="connsiteY112" fmla="*/ 1081332 h 1494640"/>
                <a:gd name="connsiteX113" fmla="*/ 69494 w 667158"/>
                <a:gd name="connsiteY113" fmla="*/ 1041098 h 1494640"/>
                <a:gd name="connsiteX114" fmla="*/ 84124 w 667158"/>
                <a:gd name="connsiteY114" fmla="*/ 1019152 h 1494640"/>
                <a:gd name="connsiteX115" fmla="*/ 91440 w 667158"/>
                <a:gd name="connsiteY115" fmla="*/ 971604 h 1494640"/>
                <a:gd name="connsiteX116" fmla="*/ 98755 w 667158"/>
                <a:gd name="connsiteY116" fmla="*/ 964288 h 1494640"/>
                <a:gd name="connsiteX117" fmla="*/ 106070 w 667158"/>
                <a:gd name="connsiteY117" fmla="*/ 869191 h 1494640"/>
                <a:gd name="connsiteX118" fmla="*/ 109728 w 667158"/>
                <a:gd name="connsiteY118" fmla="*/ 854560 h 1494640"/>
                <a:gd name="connsiteX119" fmla="*/ 113385 w 667158"/>
                <a:gd name="connsiteY119" fmla="*/ 807012 h 1494640"/>
                <a:gd name="connsiteX120" fmla="*/ 124358 w 667158"/>
                <a:gd name="connsiteY120" fmla="*/ 799696 h 1494640"/>
                <a:gd name="connsiteX121" fmla="*/ 120700 w 667158"/>
                <a:gd name="connsiteY121" fmla="*/ 788724 h 1494640"/>
                <a:gd name="connsiteX122" fmla="*/ 102412 w 667158"/>
                <a:gd name="connsiteY122" fmla="*/ 777751 h 1494640"/>
                <a:gd name="connsiteX123" fmla="*/ 91440 w 667158"/>
                <a:gd name="connsiteY123" fmla="*/ 770436 h 1494640"/>
                <a:gd name="connsiteX124" fmla="*/ 87782 w 667158"/>
                <a:gd name="connsiteY124" fmla="*/ 759463 h 1494640"/>
                <a:gd name="connsiteX125" fmla="*/ 80467 w 667158"/>
                <a:gd name="connsiteY125" fmla="*/ 748490 h 1494640"/>
                <a:gd name="connsiteX126" fmla="*/ 62179 w 667158"/>
                <a:gd name="connsiteY126" fmla="*/ 715572 h 1494640"/>
                <a:gd name="connsiteX127" fmla="*/ 54864 w 667158"/>
                <a:gd name="connsiteY127" fmla="*/ 708256 h 1494640"/>
                <a:gd name="connsiteX128" fmla="*/ 40233 w 667158"/>
                <a:gd name="connsiteY128" fmla="*/ 704599 h 1494640"/>
                <a:gd name="connsiteX129" fmla="*/ 36576 w 667158"/>
                <a:gd name="connsiteY129" fmla="*/ 693626 h 1494640"/>
                <a:gd name="connsiteX130" fmla="*/ 32918 w 667158"/>
                <a:gd name="connsiteY130" fmla="*/ 675338 h 1494640"/>
                <a:gd name="connsiteX131" fmla="*/ 25603 w 667158"/>
                <a:gd name="connsiteY131" fmla="*/ 664365 h 1494640"/>
                <a:gd name="connsiteX132" fmla="*/ 29260 w 667158"/>
                <a:gd name="connsiteY132" fmla="*/ 638762 h 1494640"/>
                <a:gd name="connsiteX133" fmla="*/ 43891 w 667158"/>
                <a:gd name="connsiteY133" fmla="*/ 635104 h 1494640"/>
                <a:gd name="connsiteX134" fmla="*/ 47548 w 667158"/>
                <a:gd name="connsiteY134" fmla="*/ 624132 h 1494640"/>
                <a:gd name="connsiteX135" fmla="*/ 51206 w 667158"/>
                <a:gd name="connsiteY135" fmla="*/ 591213 h 1494640"/>
                <a:gd name="connsiteX136" fmla="*/ 62179 w 667158"/>
                <a:gd name="connsiteY136" fmla="*/ 583898 h 1494640"/>
                <a:gd name="connsiteX137" fmla="*/ 65836 w 667158"/>
                <a:gd name="connsiteY137" fmla="*/ 572925 h 1494640"/>
                <a:gd name="connsiteX138" fmla="*/ 73152 w 667158"/>
                <a:gd name="connsiteY138" fmla="*/ 561952 h 1494640"/>
                <a:gd name="connsiteX139" fmla="*/ 76809 w 667158"/>
                <a:gd name="connsiteY139" fmla="*/ 550980 h 1494640"/>
                <a:gd name="connsiteX140" fmla="*/ 102412 w 667158"/>
                <a:gd name="connsiteY140" fmla="*/ 529034 h 1494640"/>
                <a:gd name="connsiteX141" fmla="*/ 109728 w 667158"/>
                <a:gd name="connsiteY141" fmla="*/ 507088 h 1494640"/>
                <a:gd name="connsiteX142" fmla="*/ 113385 w 667158"/>
                <a:gd name="connsiteY142" fmla="*/ 496116 h 1494640"/>
                <a:gd name="connsiteX143" fmla="*/ 142646 w 667158"/>
                <a:gd name="connsiteY143" fmla="*/ 481485 h 1494640"/>
                <a:gd name="connsiteX144" fmla="*/ 153619 w 667158"/>
                <a:gd name="connsiteY144" fmla="*/ 474170 h 1494640"/>
                <a:gd name="connsiteX145" fmla="*/ 179222 w 667158"/>
                <a:gd name="connsiteY145" fmla="*/ 470512 h 1494640"/>
                <a:gd name="connsiteX146" fmla="*/ 182880 w 667158"/>
                <a:gd name="connsiteY146" fmla="*/ 459540 h 1494640"/>
                <a:gd name="connsiteX147" fmla="*/ 226771 w 667158"/>
                <a:gd name="connsiteY147" fmla="*/ 448567 h 1494640"/>
                <a:gd name="connsiteX148" fmla="*/ 234086 w 667158"/>
                <a:gd name="connsiteY148" fmla="*/ 437594 h 1494640"/>
                <a:gd name="connsiteX149" fmla="*/ 259689 w 667158"/>
                <a:gd name="connsiteY149" fmla="*/ 430279 h 1494640"/>
                <a:gd name="connsiteX150" fmla="*/ 274320 w 667158"/>
                <a:gd name="connsiteY150" fmla="*/ 411991 h 1494640"/>
                <a:gd name="connsiteX151" fmla="*/ 292608 w 667158"/>
                <a:gd name="connsiteY151" fmla="*/ 397360 h 1494640"/>
                <a:gd name="connsiteX152" fmla="*/ 303580 w 667158"/>
                <a:gd name="connsiteY152" fmla="*/ 364442 h 1494640"/>
                <a:gd name="connsiteX153" fmla="*/ 307238 w 667158"/>
                <a:gd name="connsiteY153" fmla="*/ 353469 h 1494640"/>
                <a:gd name="connsiteX154" fmla="*/ 303580 w 667158"/>
                <a:gd name="connsiteY154" fmla="*/ 331524 h 1494640"/>
                <a:gd name="connsiteX155" fmla="*/ 296265 w 667158"/>
                <a:gd name="connsiteY155" fmla="*/ 324208 h 1494640"/>
                <a:gd name="connsiteX156" fmla="*/ 292608 w 667158"/>
                <a:gd name="connsiteY156" fmla="*/ 313236 h 1494640"/>
                <a:gd name="connsiteX157" fmla="*/ 293884 w 667158"/>
                <a:gd name="connsiteY157" fmla="*/ 292738 h 1494640"/>
                <a:gd name="connsiteX158" fmla="*/ 305961 w 667158"/>
                <a:gd name="connsiteY158" fmla="*/ 281765 h 1494640"/>
                <a:gd name="connsiteX159" fmla="*/ 318211 w 667158"/>
                <a:gd name="connsiteY159" fmla="*/ 258372 h 1494640"/>
                <a:gd name="connsiteX160" fmla="*/ 318383 w 667158"/>
                <a:gd name="connsiteY160" fmla="*/ 229111 h 1494640"/>
                <a:gd name="connsiteX161" fmla="*/ 347472 w 667158"/>
                <a:gd name="connsiteY161" fmla="*/ 199850 h 1494640"/>
                <a:gd name="connsiteX162" fmla="*/ 358444 w 667158"/>
                <a:gd name="connsiteY162" fmla="*/ 177904 h 1494640"/>
                <a:gd name="connsiteX163" fmla="*/ 369417 w 667158"/>
                <a:gd name="connsiteY163" fmla="*/ 159616 h 1494640"/>
                <a:gd name="connsiteX164" fmla="*/ 373075 w 667158"/>
                <a:gd name="connsiteY164" fmla="*/ 148644 h 1494640"/>
                <a:gd name="connsiteX165" fmla="*/ 373246 w 667158"/>
                <a:gd name="connsiteY165" fmla="*/ 138947 h 1494640"/>
                <a:gd name="connsiteX166" fmla="*/ 391363 w 667158"/>
                <a:gd name="connsiteY166" fmla="*/ 112068 h 1494640"/>
                <a:gd name="connsiteX167" fmla="*/ 398678 w 667158"/>
                <a:gd name="connsiteY167" fmla="*/ 75492 h 1494640"/>
                <a:gd name="connsiteX168" fmla="*/ 405993 w 667158"/>
                <a:gd name="connsiteY168" fmla="*/ 53546 h 1494640"/>
                <a:gd name="connsiteX169" fmla="*/ 403783 w 667158"/>
                <a:gd name="connsiteY169" fmla="*/ 30324 h 1494640"/>
                <a:gd name="connsiteX170" fmla="*/ 418243 w 667158"/>
                <a:gd name="connsiteY170" fmla="*/ 1578 h 1494640"/>
                <a:gd name="connsiteX171" fmla="*/ 437807 w 667158"/>
                <a:gd name="connsiteY171" fmla="*/ 1406 h 1494640"/>
                <a:gd name="connsiteX172" fmla="*/ 453542 w 667158"/>
                <a:gd name="connsiteY172" fmla="*/ 9655 h 1494640"/>
                <a:gd name="connsiteX0" fmla="*/ 453542 w 667158"/>
                <a:gd name="connsiteY0" fmla="*/ 9655 h 1494640"/>
                <a:gd name="connsiteX1" fmla="*/ 457200 w 667158"/>
                <a:gd name="connsiteY1" fmla="*/ 27943 h 1494640"/>
                <a:gd name="connsiteX2" fmla="*/ 468172 w 667158"/>
                <a:gd name="connsiteY2" fmla="*/ 35258 h 1494640"/>
                <a:gd name="connsiteX3" fmla="*/ 475488 w 667158"/>
                <a:gd name="connsiteY3" fmla="*/ 42573 h 1494640"/>
                <a:gd name="connsiteX4" fmla="*/ 493776 w 667158"/>
                <a:gd name="connsiteY4" fmla="*/ 46231 h 1494640"/>
                <a:gd name="connsiteX5" fmla="*/ 504748 w 667158"/>
                <a:gd name="connsiteY5" fmla="*/ 49888 h 1494640"/>
                <a:gd name="connsiteX6" fmla="*/ 512064 w 667158"/>
                <a:gd name="connsiteY6" fmla="*/ 57204 h 1494640"/>
                <a:gd name="connsiteX7" fmla="*/ 519379 w 667158"/>
                <a:gd name="connsiteY7" fmla="*/ 68176 h 1494640"/>
                <a:gd name="connsiteX8" fmla="*/ 530352 w 667158"/>
                <a:gd name="connsiteY8" fmla="*/ 71834 h 1494640"/>
                <a:gd name="connsiteX9" fmla="*/ 537667 w 667158"/>
                <a:gd name="connsiteY9" fmla="*/ 82807 h 1494640"/>
                <a:gd name="connsiteX10" fmla="*/ 548640 w 667158"/>
                <a:gd name="connsiteY10" fmla="*/ 90122 h 1494640"/>
                <a:gd name="connsiteX11" fmla="*/ 552297 w 667158"/>
                <a:gd name="connsiteY11" fmla="*/ 101095 h 1494640"/>
                <a:gd name="connsiteX12" fmla="*/ 555955 w 667158"/>
                <a:gd name="connsiteY12" fmla="*/ 276660 h 1494640"/>
                <a:gd name="connsiteX13" fmla="*/ 566928 w 667158"/>
                <a:gd name="connsiteY13" fmla="*/ 283975 h 1494640"/>
                <a:gd name="connsiteX14" fmla="*/ 588873 w 667158"/>
                <a:gd name="connsiteY14" fmla="*/ 291290 h 1494640"/>
                <a:gd name="connsiteX15" fmla="*/ 596188 w 667158"/>
                <a:gd name="connsiteY15" fmla="*/ 302263 h 1494640"/>
                <a:gd name="connsiteX16" fmla="*/ 607161 w 667158"/>
                <a:gd name="connsiteY16" fmla="*/ 338839 h 1494640"/>
                <a:gd name="connsiteX17" fmla="*/ 610819 w 667158"/>
                <a:gd name="connsiteY17" fmla="*/ 371757 h 1494640"/>
                <a:gd name="connsiteX18" fmla="*/ 618134 w 667158"/>
                <a:gd name="connsiteY18" fmla="*/ 382730 h 1494640"/>
                <a:gd name="connsiteX19" fmla="*/ 603504 w 667158"/>
                <a:gd name="connsiteY19" fmla="*/ 401018 h 1494640"/>
                <a:gd name="connsiteX20" fmla="*/ 603504 w 667158"/>
                <a:gd name="connsiteY20" fmla="*/ 441252 h 1494640"/>
                <a:gd name="connsiteX21" fmla="*/ 636422 w 667158"/>
                <a:gd name="connsiteY21" fmla="*/ 433936 h 1494640"/>
                <a:gd name="connsiteX22" fmla="*/ 662025 w 667158"/>
                <a:gd name="connsiteY22" fmla="*/ 437594 h 1494640"/>
                <a:gd name="connsiteX23" fmla="*/ 643737 w 667158"/>
                <a:gd name="connsiteY23" fmla="*/ 459540 h 1494640"/>
                <a:gd name="connsiteX24" fmla="*/ 632764 w 667158"/>
                <a:gd name="connsiteY24" fmla="*/ 466855 h 1494640"/>
                <a:gd name="connsiteX25" fmla="*/ 621792 w 667158"/>
                <a:gd name="connsiteY25" fmla="*/ 488800 h 1494640"/>
                <a:gd name="connsiteX26" fmla="*/ 629107 w 667158"/>
                <a:gd name="connsiteY26" fmla="*/ 496116 h 1494640"/>
                <a:gd name="connsiteX27" fmla="*/ 643737 w 667158"/>
                <a:gd name="connsiteY27" fmla="*/ 514404 h 1494640"/>
                <a:gd name="connsiteX28" fmla="*/ 651052 w 667158"/>
                <a:gd name="connsiteY28" fmla="*/ 547322 h 1494640"/>
                <a:gd name="connsiteX29" fmla="*/ 654710 w 667158"/>
                <a:gd name="connsiteY29" fmla="*/ 558295 h 1494640"/>
                <a:gd name="connsiteX30" fmla="*/ 662025 w 667158"/>
                <a:gd name="connsiteY30" fmla="*/ 569268 h 1494640"/>
                <a:gd name="connsiteX31" fmla="*/ 651052 w 667158"/>
                <a:gd name="connsiteY31" fmla="*/ 591213 h 1494640"/>
                <a:gd name="connsiteX32" fmla="*/ 658368 w 667158"/>
                <a:gd name="connsiteY32" fmla="*/ 638762 h 1494640"/>
                <a:gd name="connsiteX33" fmla="*/ 651052 w 667158"/>
                <a:gd name="connsiteY33" fmla="*/ 715572 h 1494640"/>
                <a:gd name="connsiteX34" fmla="*/ 647395 w 667158"/>
                <a:gd name="connsiteY34" fmla="*/ 726544 h 1494640"/>
                <a:gd name="connsiteX35" fmla="*/ 643737 w 667158"/>
                <a:gd name="connsiteY35" fmla="*/ 755805 h 1494640"/>
                <a:gd name="connsiteX36" fmla="*/ 636422 w 667158"/>
                <a:gd name="connsiteY36" fmla="*/ 766778 h 1494640"/>
                <a:gd name="connsiteX37" fmla="*/ 632764 w 667158"/>
                <a:gd name="connsiteY37" fmla="*/ 825300 h 1494640"/>
                <a:gd name="connsiteX38" fmla="*/ 629107 w 667158"/>
                <a:gd name="connsiteY38" fmla="*/ 843588 h 1494640"/>
                <a:gd name="connsiteX39" fmla="*/ 625449 w 667158"/>
                <a:gd name="connsiteY39" fmla="*/ 913082 h 1494640"/>
                <a:gd name="connsiteX40" fmla="*/ 614476 w 667158"/>
                <a:gd name="connsiteY40" fmla="*/ 920397 h 1494640"/>
                <a:gd name="connsiteX41" fmla="*/ 610819 w 667158"/>
                <a:gd name="connsiteY41" fmla="*/ 931370 h 1494640"/>
                <a:gd name="connsiteX42" fmla="*/ 621792 w 667158"/>
                <a:gd name="connsiteY42" fmla="*/ 949658 h 1494640"/>
                <a:gd name="connsiteX43" fmla="*/ 625449 w 667158"/>
                <a:gd name="connsiteY43" fmla="*/ 960631 h 1494640"/>
                <a:gd name="connsiteX44" fmla="*/ 629107 w 667158"/>
                <a:gd name="connsiteY44" fmla="*/ 978919 h 1494640"/>
                <a:gd name="connsiteX45" fmla="*/ 640080 w 667158"/>
                <a:gd name="connsiteY45" fmla="*/ 986234 h 1494640"/>
                <a:gd name="connsiteX46" fmla="*/ 647395 w 667158"/>
                <a:gd name="connsiteY46" fmla="*/ 1055728 h 1494640"/>
                <a:gd name="connsiteX47" fmla="*/ 643737 w 667158"/>
                <a:gd name="connsiteY47" fmla="*/ 1092304 h 1494640"/>
                <a:gd name="connsiteX48" fmla="*/ 610819 w 667158"/>
                <a:gd name="connsiteY48" fmla="*/ 1095962 h 1494640"/>
                <a:gd name="connsiteX49" fmla="*/ 599846 w 667158"/>
                <a:gd name="connsiteY49" fmla="*/ 1099620 h 1494640"/>
                <a:gd name="connsiteX50" fmla="*/ 610819 w 667158"/>
                <a:gd name="connsiteY50" fmla="*/ 1136196 h 1494640"/>
                <a:gd name="connsiteX51" fmla="*/ 581558 w 667158"/>
                <a:gd name="connsiteY51" fmla="*/ 1139853 h 1494640"/>
                <a:gd name="connsiteX52" fmla="*/ 559612 w 667158"/>
                <a:gd name="connsiteY52" fmla="*/ 1147168 h 1494640"/>
                <a:gd name="connsiteX53" fmla="*/ 534009 w 667158"/>
                <a:gd name="connsiteY53" fmla="*/ 1150826 h 1494640"/>
                <a:gd name="connsiteX54" fmla="*/ 523036 w 667158"/>
                <a:gd name="connsiteY54" fmla="*/ 1154484 h 1494640"/>
                <a:gd name="connsiteX55" fmla="*/ 504748 w 667158"/>
                <a:gd name="connsiteY55" fmla="*/ 1139853 h 1494640"/>
                <a:gd name="connsiteX56" fmla="*/ 501091 w 667158"/>
                <a:gd name="connsiteY56" fmla="*/ 1128880 h 1494640"/>
                <a:gd name="connsiteX57" fmla="*/ 497433 w 667158"/>
                <a:gd name="connsiteY57" fmla="*/ 1114250 h 1494640"/>
                <a:gd name="connsiteX58" fmla="*/ 486460 w 667158"/>
                <a:gd name="connsiteY58" fmla="*/ 1117908 h 1494640"/>
                <a:gd name="connsiteX59" fmla="*/ 479145 w 667158"/>
                <a:gd name="connsiteY59" fmla="*/ 1128880 h 1494640"/>
                <a:gd name="connsiteX60" fmla="*/ 468172 w 667158"/>
                <a:gd name="connsiteY60" fmla="*/ 1132538 h 1494640"/>
                <a:gd name="connsiteX61" fmla="*/ 464515 w 667158"/>
                <a:gd name="connsiteY61" fmla="*/ 1147168 h 1494640"/>
                <a:gd name="connsiteX62" fmla="*/ 457200 w 667158"/>
                <a:gd name="connsiteY62" fmla="*/ 1169114 h 1494640"/>
                <a:gd name="connsiteX63" fmla="*/ 453542 w 667158"/>
                <a:gd name="connsiteY63" fmla="*/ 1205690 h 1494640"/>
                <a:gd name="connsiteX64" fmla="*/ 457200 w 667158"/>
                <a:gd name="connsiteY64" fmla="*/ 1297130 h 1494640"/>
                <a:gd name="connsiteX65" fmla="*/ 464515 w 667158"/>
                <a:gd name="connsiteY65" fmla="*/ 1308103 h 1494640"/>
                <a:gd name="connsiteX66" fmla="*/ 475488 w 667158"/>
                <a:gd name="connsiteY66" fmla="*/ 1311760 h 1494640"/>
                <a:gd name="connsiteX67" fmla="*/ 479145 w 667158"/>
                <a:gd name="connsiteY67" fmla="*/ 1322733 h 1494640"/>
                <a:gd name="connsiteX68" fmla="*/ 486460 w 667158"/>
                <a:gd name="connsiteY68" fmla="*/ 1333706 h 1494640"/>
                <a:gd name="connsiteX69" fmla="*/ 475488 w 667158"/>
                <a:gd name="connsiteY69" fmla="*/ 1366624 h 1494640"/>
                <a:gd name="connsiteX70" fmla="*/ 468172 w 667158"/>
                <a:gd name="connsiteY70" fmla="*/ 1373940 h 1494640"/>
                <a:gd name="connsiteX71" fmla="*/ 442569 w 667158"/>
                <a:gd name="connsiteY71" fmla="*/ 1381255 h 1494640"/>
                <a:gd name="connsiteX72" fmla="*/ 446227 w 667158"/>
                <a:gd name="connsiteY72" fmla="*/ 1392228 h 1494640"/>
                <a:gd name="connsiteX73" fmla="*/ 457200 w 667158"/>
                <a:gd name="connsiteY73" fmla="*/ 1395885 h 1494640"/>
                <a:gd name="connsiteX74" fmla="*/ 460857 w 667158"/>
                <a:gd name="connsiteY74" fmla="*/ 1410516 h 1494640"/>
                <a:gd name="connsiteX75" fmla="*/ 457200 w 667158"/>
                <a:gd name="connsiteY75" fmla="*/ 1421488 h 1494640"/>
                <a:gd name="connsiteX76" fmla="*/ 435254 w 667158"/>
                <a:gd name="connsiteY76" fmla="*/ 1428804 h 1494640"/>
                <a:gd name="connsiteX77" fmla="*/ 431596 w 667158"/>
                <a:gd name="connsiteY77" fmla="*/ 1450749 h 1494640"/>
                <a:gd name="connsiteX78" fmla="*/ 427939 w 667158"/>
                <a:gd name="connsiteY78" fmla="*/ 1490983 h 1494640"/>
                <a:gd name="connsiteX79" fmla="*/ 416966 w 667158"/>
                <a:gd name="connsiteY79" fmla="*/ 1494640 h 1494640"/>
                <a:gd name="connsiteX80" fmla="*/ 395020 w 667158"/>
                <a:gd name="connsiteY80" fmla="*/ 1483668 h 1494640"/>
                <a:gd name="connsiteX81" fmla="*/ 387705 w 667158"/>
                <a:gd name="connsiteY81" fmla="*/ 1476352 h 1494640"/>
                <a:gd name="connsiteX82" fmla="*/ 365760 w 667158"/>
                <a:gd name="connsiteY82" fmla="*/ 1461722 h 1494640"/>
                <a:gd name="connsiteX83" fmla="*/ 358444 w 667158"/>
                <a:gd name="connsiteY83" fmla="*/ 1454407 h 1494640"/>
                <a:gd name="connsiteX84" fmla="*/ 336499 w 667158"/>
                <a:gd name="connsiteY84" fmla="*/ 1447092 h 1494640"/>
                <a:gd name="connsiteX85" fmla="*/ 329184 w 667158"/>
                <a:gd name="connsiteY85" fmla="*/ 1439776 h 1494640"/>
                <a:gd name="connsiteX86" fmla="*/ 318211 w 667158"/>
                <a:gd name="connsiteY86" fmla="*/ 1436119 h 1494640"/>
                <a:gd name="connsiteX87" fmla="*/ 307238 w 667158"/>
                <a:gd name="connsiteY87" fmla="*/ 1428804 h 1494640"/>
                <a:gd name="connsiteX88" fmla="*/ 226771 w 667158"/>
                <a:gd name="connsiteY88" fmla="*/ 1432461 h 1494640"/>
                <a:gd name="connsiteX89" fmla="*/ 215798 w 667158"/>
                <a:gd name="connsiteY89" fmla="*/ 1428804 h 1494640"/>
                <a:gd name="connsiteX90" fmla="*/ 219456 w 667158"/>
                <a:gd name="connsiteY90" fmla="*/ 1406858 h 1494640"/>
                <a:gd name="connsiteX91" fmla="*/ 226771 w 667158"/>
                <a:gd name="connsiteY91" fmla="*/ 1384912 h 1494640"/>
                <a:gd name="connsiteX92" fmla="*/ 223113 w 667158"/>
                <a:gd name="connsiteY92" fmla="*/ 1373940 h 1494640"/>
                <a:gd name="connsiteX93" fmla="*/ 212140 w 667158"/>
                <a:gd name="connsiteY93" fmla="*/ 1370282 h 1494640"/>
                <a:gd name="connsiteX94" fmla="*/ 186537 w 667158"/>
                <a:gd name="connsiteY94" fmla="*/ 1366624 h 1494640"/>
                <a:gd name="connsiteX95" fmla="*/ 175564 w 667158"/>
                <a:gd name="connsiteY95" fmla="*/ 1341021 h 1494640"/>
                <a:gd name="connsiteX96" fmla="*/ 171907 w 667158"/>
                <a:gd name="connsiteY96" fmla="*/ 1330048 h 1494640"/>
                <a:gd name="connsiteX97" fmla="*/ 138988 w 667158"/>
                <a:gd name="connsiteY97" fmla="*/ 1311760 h 1494640"/>
                <a:gd name="connsiteX98" fmla="*/ 113385 w 667158"/>
                <a:gd name="connsiteY98" fmla="*/ 1319076 h 1494640"/>
                <a:gd name="connsiteX99" fmla="*/ 102412 w 667158"/>
                <a:gd name="connsiteY99" fmla="*/ 1326391 h 1494640"/>
                <a:gd name="connsiteX100" fmla="*/ 80467 w 667158"/>
                <a:gd name="connsiteY100" fmla="*/ 1330048 h 1494640"/>
                <a:gd name="connsiteX101" fmla="*/ 73152 w 667158"/>
                <a:gd name="connsiteY101" fmla="*/ 1337364 h 1494640"/>
                <a:gd name="connsiteX102" fmla="*/ 47548 w 667158"/>
                <a:gd name="connsiteY102" fmla="*/ 1337364 h 1494640"/>
                <a:gd name="connsiteX103" fmla="*/ 40233 w 667158"/>
                <a:gd name="connsiteY103" fmla="*/ 1326391 h 1494640"/>
                <a:gd name="connsiteX104" fmla="*/ 18288 w 667158"/>
                <a:gd name="connsiteY104" fmla="*/ 1315418 h 1494640"/>
                <a:gd name="connsiteX105" fmla="*/ 0 w 667158"/>
                <a:gd name="connsiteY105" fmla="*/ 1282500 h 1494640"/>
                <a:gd name="connsiteX106" fmla="*/ 3657 w 667158"/>
                <a:gd name="connsiteY106" fmla="*/ 1213005 h 1494640"/>
                <a:gd name="connsiteX107" fmla="*/ 10972 w 667158"/>
                <a:gd name="connsiteY107" fmla="*/ 1191060 h 1494640"/>
                <a:gd name="connsiteX108" fmla="*/ 18288 w 667158"/>
                <a:gd name="connsiteY108" fmla="*/ 1183744 h 1494640"/>
                <a:gd name="connsiteX109" fmla="*/ 29260 w 667158"/>
                <a:gd name="connsiteY109" fmla="*/ 1139853 h 1494640"/>
                <a:gd name="connsiteX110" fmla="*/ 32918 w 667158"/>
                <a:gd name="connsiteY110" fmla="*/ 1125223 h 1494640"/>
                <a:gd name="connsiteX111" fmla="*/ 47548 w 667158"/>
                <a:gd name="connsiteY111" fmla="*/ 1103277 h 1494640"/>
                <a:gd name="connsiteX112" fmla="*/ 54864 w 667158"/>
                <a:gd name="connsiteY112" fmla="*/ 1081332 h 1494640"/>
                <a:gd name="connsiteX113" fmla="*/ 69494 w 667158"/>
                <a:gd name="connsiteY113" fmla="*/ 1041098 h 1494640"/>
                <a:gd name="connsiteX114" fmla="*/ 84124 w 667158"/>
                <a:gd name="connsiteY114" fmla="*/ 1019152 h 1494640"/>
                <a:gd name="connsiteX115" fmla="*/ 91440 w 667158"/>
                <a:gd name="connsiteY115" fmla="*/ 971604 h 1494640"/>
                <a:gd name="connsiteX116" fmla="*/ 98755 w 667158"/>
                <a:gd name="connsiteY116" fmla="*/ 964288 h 1494640"/>
                <a:gd name="connsiteX117" fmla="*/ 106070 w 667158"/>
                <a:gd name="connsiteY117" fmla="*/ 869191 h 1494640"/>
                <a:gd name="connsiteX118" fmla="*/ 109728 w 667158"/>
                <a:gd name="connsiteY118" fmla="*/ 854560 h 1494640"/>
                <a:gd name="connsiteX119" fmla="*/ 113385 w 667158"/>
                <a:gd name="connsiteY119" fmla="*/ 807012 h 1494640"/>
                <a:gd name="connsiteX120" fmla="*/ 124358 w 667158"/>
                <a:gd name="connsiteY120" fmla="*/ 799696 h 1494640"/>
                <a:gd name="connsiteX121" fmla="*/ 120700 w 667158"/>
                <a:gd name="connsiteY121" fmla="*/ 788724 h 1494640"/>
                <a:gd name="connsiteX122" fmla="*/ 102412 w 667158"/>
                <a:gd name="connsiteY122" fmla="*/ 777751 h 1494640"/>
                <a:gd name="connsiteX123" fmla="*/ 91440 w 667158"/>
                <a:gd name="connsiteY123" fmla="*/ 770436 h 1494640"/>
                <a:gd name="connsiteX124" fmla="*/ 87782 w 667158"/>
                <a:gd name="connsiteY124" fmla="*/ 759463 h 1494640"/>
                <a:gd name="connsiteX125" fmla="*/ 80467 w 667158"/>
                <a:gd name="connsiteY125" fmla="*/ 748490 h 1494640"/>
                <a:gd name="connsiteX126" fmla="*/ 62179 w 667158"/>
                <a:gd name="connsiteY126" fmla="*/ 715572 h 1494640"/>
                <a:gd name="connsiteX127" fmla="*/ 54864 w 667158"/>
                <a:gd name="connsiteY127" fmla="*/ 708256 h 1494640"/>
                <a:gd name="connsiteX128" fmla="*/ 40233 w 667158"/>
                <a:gd name="connsiteY128" fmla="*/ 704599 h 1494640"/>
                <a:gd name="connsiteX129" fmla="*/ 36576 w 667158"/>
                <a:gd name="connsiteY129" fmla="*/ 693626 h 1494640"/>
                <a:gd name="connsiteX130" fmla="*/ 32918 w 667158"/>
                <a:gd name="connsiteY130" fmla="*/ 675338 h 1494640"/>
                <a:gd name="connsiteX131" fmla="*/ 25603 w 667158"/>
                <a:gd name="connsiteY131" fmla="*/ 664365 h 1494640"/>
                <a:gd name="connsiteX132" fmla="*/ 29260 w 667158"/>
                <a:gd name="connsiteY132" fmla="*/ 638762 h 1494640"/>
                <a:gd name="connsiteX133" fmla="*/ 43891 w 667158"/>
                <a:gd name="connsiteY133" fmla="*/ 635104 h 1494640"/>
                <a:gd name="connsiteX134" fmla="*/ 47548 w 667158"/>
                <a:gd name="connsiteY134" fmla="*/ 624132 h 1494640"/>
                <a:gd name="connsiteX135" fmla="*/ 51206 w 667158"/>
                <a:gd name="connsiteY135" fmla="*/ 591213 h 1494640"/>
                <a:gd name="connsiteX136" fmla="*/ 62179 w 667158"/>
                <a:gd name="connsiteY136" fmla="*/ 583898 h 1494640"/>
                <a:gd name="connsiteX137" fmla="*/ 65836 w 667158"/>
                <a:gd name="connsiteY137" fmla="*/ 572925 h 1494640"/>
                <a:gd name="connsiteX138" fmla="*/ 73152 w 667158"/>
                <a:gd name="connsiteY138" fmla="*/ 561952 h 1494640"/>
                <a:gd name="connsiteX139" fmla="*/ 76809 w 667158"/>
                <a:gd name="connsiteY139" fmla="*/ 550980 h 1494640"/>
                <a:gd name="connsiteX140" fmla="*/ 102412 w 667158"/>
                <a:gd name="connsiteY140" fmla="*/ 529034 h 1494640"/>
                <a:gd name="connsiteX141" fmla="*/ 109728 w 667158"/>
                <a:gd name="connsiteY141" fmla="*/ 507088 h 1494640"/>
                <a:gd name="connsiteX142" fmla="*/ 113385 w 667158"/>
                <a:gd name="connsiteY142" fmla="*/ 496116 h 1494640"/>
                <a:gd name="connsiteX143" fmla="*/ 142646 w 667158"/>
                <a:gd name="connsiteY143" fmla="*/ 481485 h 1494640"/>
                <a:gd name="connsiteX144" fmla="*/ 153619 w 667158"/>
                <a:gd name="connsiteY144" fmla="*/ 474170 h 1494640"/>
                <a:gd name="connsiteX145" fmla="*/ 179222 w 667158"/>
                <a:gd name="connsiteY145" fmla="*/ 470512 h 1494640"/>
                <a:gd name="connsiteX146" fmla="*/ 182880 w 667158"/>
                <a:gd name="connsiteY146" fmla="*/ 459540 h 1494640"/>
                <a:gd name="connsiteX147" fmla="*/ 214865 w 667158"/>
                <a:gd name="connsiteY147" fmla="*/ 439042 h 1494640"/>
                <a:gd name="connsiteX148" fmla="*/ 234086 w 667158"/>
                <a:gd name="connsiteY148" fmla="*/ 437594 h 1494640"/>
                <a:gd name="connsiteX149" fmla="*/ 259689 w 667158"/>
                <a:gd name="connsiteY149" fmla="*/ 430279 h 1494640"/>
                <a:gd name="connsiteX150" fmla="*/ 274320 w 667158"/>
                <a:gd name="connsiteY150" fmla="*/ 411991 h 1494640"/>
                <a:gd name="connsiteX151" fmla="*/ 292608 w 667158"/>
                <a:gd name="connsiteY151" fmla="*/ 397360 h 1494640"/>
                <a:gd name="connsiteX152" fmla="*/ 303580 w 667158"/>
                <a:gd name="connsiteY152" fmla="*/ 364442 h 1494640"/>
                <a:gd name="connsiteX153" fmla="*/ 307238 w 667158"/>
                <a:gd name="connsiteY153" fmla="*/ 353469 h 1494640"/>
                <a:gd name="connsiteX154" fmla="*/ 303580 w 667158"/>
                <a:gd name="connsiteY154" fmla="*/ 331524 h 1494640"/>
                <a:gd name="connsiteX155" fmla="*/ 296265 w 667158"/>
                <a:gd name="connsiteY155" fmla="*/ 324208 h 1494640"/>
                <a:gd name="connsiteX156" fmla="*/ 292608 w 667158"/>
                <a:gd name="connsiteY156" fmla="*/ 313236 h 1494640"/>
                <a:gd name="connsiteX157" fmla="*/ 293884 w 667158"/>
                <a:gd name="connsiteY157" fmla="*/ 292738 h 1494640"/>
                <a:gd name="connsiteX158" fmla="*/ 305961 w 667158"/>
                <a:gd name="connsiteY158" fmla="*/ 281765 h 1494640"/>
                <a:gd name="connsiteX159" fmla="*/ 318211 w 667158"/>
                <a:gd name="connsiteY159" fmla="*/ 258372 h 1494640"/>
                <a:gd name="connsiteX160" fmla="*/ 318383 w 667158"/>
                <a:gd name="connsiteY160" fmla="*/ 229111 h 1494640"/>
                <a:gd name="connsiteX161" fmla="*/ 347472 w 667158"/>
                <a:gd name="connsiteY161" fmla="*/ 199850 h 1494640"/>
                <a:gd name="connsiteX162" fmla="*/ 358444 w 667158"/>
                <a:gd name="connsiteY162" fmla="*/ 177904 h 1494640"/>
                <a:gd name="connsiteX163" fmla="*/ 369417 w 667158"/>
                <a:gd name="connsiteY163" fmla="*/ 159616 h 1494640"/>
                <a:gd name="connsiteX164" fmla="*/ 373075 w 667158"/>
                <a:gd name="connsiteY164" fmla="*/ 148644 h 1494640"/>
                <a:gd name="connsiteX165" fmla="*/ 373246 w 667158"/>
                <a:gd name="connsiteY165" fmla="*/ 138947 h 1494640"/>
                <a:gd name="connsiteX166" fmla="*/ 391363 w 667158"/>
                <a:gd name="connsiteY166" fmla="*/ 112068 h 1494640"/>
                <a:gd name="connsiteX167" fmla="*/ 398678 w 667158"/>
                <a:gd name="connsiteY167" fmla="*/ 75492 h 1494640"/>
                <a:gd name="connsiteX168" fmla="*/ 405993 w 667158"/>
                <a:gd name="connsiteY168" fmla="*/ 53546 h 1494640"/>
                <a:gd name="connsiteX169" fmla="*/ 403783 w 667158"/>
                <a:gd name="connsiteY169" fmla="*/ 30324 h 1494640"/>
                <a:gd name="connsiteX170" fmla="*/ 418243 w 667158"/>
                <a:gd name="connsiteY170" fmla="*/ 1578 h 1494640"/>
                <a:gd name="connsiteX171" fmla="*/ 437807 w 667158"/>
                <a:gd name="connsiteY171" fmla="*/ 1406 h 1494640"/>
                <a:gd name="connsiteX172" fmla="*/ 453542 w 667158"/>
                <a:gd name="connsiteY172" fmla="*/ 9655 h 1494640"/>
                <a:gd name="connsiteX0" fmla="*/ 453542 w 667158"/>
                <a:gd name="connsiteY0" fmla="*/ 9655 h 1494640"/>
                <a:gd name="connsiteX1" fmla="*/ 457200 w 667158"/>
                <a:gd name="connsiteY1" fmla="*/ 27943 h 1494640"/>
                <a:gd name="connsiteX2" fmla="*/ 468172 w 667158"/>
                <a:gd name="connsiteY2" fmla="*/ 35258 h 1494640"/>
                <a:gd name="connsiteX3" fmla="*/ 475488 w 667158"/>
                <a:gd name="connsiteY3" fmla="*/ 42573 h 1494640"/>
                <a:gd name="connsiteX4" fmla="*/ 493776 w 667158"/>
                <a:gd name="connsiteY4" fmla="*/ 46231 h 1494640"/>
                <a:gd name="connsiteX5" fmla="*/ 504748 w 667158"/>
                <a:gd name="connsiteY5" fmla="*/ 49888 h 1494640"/>
                <a:gd name="connsiteX6" fmla="*/ 512064 w 667158"/>
                <a:gd name="connsiteY6" fmla="*/ 57204 h 1494640"/>
                <a:gd name="connsiteX7" fmla="*/ 519379 w 667158"/>
                <a:gd name="connsiteY7" fmla="*/ 68176 h 1494640"/>
                <a:gd name="connsiteX8" fmla="*/ 530352 w 667158"/>
                <a:gd name="connsiteY8" fmla="*/ 71834 h 1494640"/>
                <a:gd name="connsiteX9" fmla="*/ 537667 w 667158"/>
                <a:gd name="connsiteY9" fmla="*/ 82807 h 1494640"/>
                <a:gd name="connsiteX10" fmla="*/ 548640 w 667158"/>
                <a:gd name="connsiteY10" fmla="*/ 90122 h 1494640"/>
                <a:gd name="connsiteX11" fmla="*/ 552297 w 667158"/>
                <a:gd name="connsiteY11" fmla="*/ 101095 h 1494640"/>
                <a:gd name="connsiteX12" fmla="*/ 555955 w 667158"/>
                <a:gd name="connsiteY12" fmla="*/ 276660 h 1494640"/>
                <a:gd name="connsiteX13" fmla="*/ 566928 w 667158"/>
                <a:gd name="connsiteY13" fmla="*/ 283975 h 1494640"/>
                <a:gd name="connsiteX14" fmla="*/ 588873 w 667158"/>
                <a:gd name="connsiteY14" fmla="*/ 291290 h 1494640"/>
                <a:gd name="connsiteX15" fmla="*/ 596188 w 667158"/>
                <a:gd name="connsiteY15" fmla="*/ 302263 h 1494640"/>
                <a:gd name="connsiteX16" fmla="*/ 607161 w 667158"/>
                <a:gd name="connsiteY16" fmla="*/ 338839 h 1494640"/>
                <a:gd name="connsiteX17" fmla="*/ 610819 w 667158"/>
                <a:gd name="connsiteY17" fmla="*/ 371757 h 1494640"/>
                <a:gd name="connsiteX18" fmla="*/ 618134 w 667158"/>
                <a:gd name="connsiteY18" fmla="*/ 382730 h 1494640"/>
                <a:gd name="connsiteX19" fmla="*/ 603504 w 667158"/>
                <a:gd name="connsiteY19" fmla="*/ 401018 h 1494640"/>
                <a:gd name="connsiteX20" fmla="*/ 603504 w 667158"/>
                <a:gd name="connsiteY20" fmla="*/ 441252 h 1494640"/>
                <a:gd name="connsiteX21" fmla="*/ 636422 w 667158"/>
                <a:gd name="connsiteY21" fmla="*/ 433936 h 1494640"/>
                <a:gd name="connsiteX22" fmla="*/ 662025 w 667158"/>
                <a:gd name="connsiteY22" fmla="*/ 437594 h 1494640"/>
                <a:gd name="connsiteX23" fmla="*/ 643737 w 667158"/>
                <a:gd name="connsiteY23" fmla="*/ 459540 h 1494640"/>
                <a:gd name="connsiteX24" fmla="*/ 632764 w 667158"/>
                <a:gd name="connsiteY24" fmla="*/ 466855 h 1494640"/>
                <a:gd name="connsiteX25" fmla="*/ 621792 w 667158"/>
                <a:gd name="connsiteY25" fmla="*/ 488800 h 1494640"/>
                <a:gd name="connsiteX26" fmla="*/ 629107 w 667158"/>
                <a:gd name="connsiteY26" fmla="*/ 496116 h 1494640"/>
                <a:gd name="connsiteX27" fmla="*/ 643737 w 667158"/>
                <a:gd name="connsiteY27" fmla="*/ 514404 h 1494640"/>
                <a:gd name="connsiteX28" fmla="*/ 651052 w 667158"/>
                <a:gd name="connsiteY28" fmla="*/ 547322 h 1494640"/>
                <a:gd name="connsiteX29" fmla="*/ 654710 w 667158"/>
                <a:gd name="connsiteY29" fmla="*/ 558295 h 1494640"/>
                <a:gd name="connsiteX30" fmla="*/ 662025 w 667158"/>
                <a:gd name="connsiteY30" fmla="*/ 569268 h 1494640"/>
                <a:gd name="connsiteX31" fmla="*/ 651052 w 667158"/>
                <a:gd name="connsiteY31" fmla="*/ 591213 h 1494640"/>
                <a:gd name="connsiteX32" fmla="*/ 658368 w 667158"/>
                <a:gd name="connsiteY32" fmla="*/ 638762 h 1494640"/>
                <a:gd name="connsiteX33" fmla="*/ 651052 w 667158"/>
                <a:gd name="connsiteY33" fmla="*/ 715572 h 1494640"/>
                <a:gd name="connsiteX34" fmla="*/ 647395 w 667158"/>
                <a:gd name="connsiteY34" fmla="*/ 726544 h 1494640"/>
                <a:gd name="connsiteX35" fmla="*/ 643737 w 667158"/>
                <a:gd name="connsiteY35" fmla="*/ 755805 h 1494640"/>
                <a:gd name="connsiteX36" fmla="*/ 636422 w 667158"/>
                <a:gd name="connsiteY36" fmla="*/ 766778 h 1494640"/>
                <a:gd name="connsiteX37" fmla="*/ 632764 w 667158"/>
                <a:gd name="connsiteY37" fmla="*/ 825300 h 1494640"/>
                <a:gd name="connsiteX38" fmla="*/ 629107 w 667158"/>
                <a:gd name="connsiteY38" fmla="*/ 843588 h 1494640"/>
                <a:gd name="connsiteX39" fmla="*/ 625449 w 667158"/>
                <a:gd name="connsiteY39" fmla="*/ 913082 h 1494640"/>
                <a:gd name="connsiteX40" fmla="*/ 614476 w 667158"/>
                <a:gd name="connsiteY40" fmla="*/ 920397 h 1494640"/>
                <a:gd name="connsiteX41" fmla="*/ 610819 w 667158"/>
                <a:gd name="connsiteY41" fmla="*/ 931370 h 1494640"/>
                <a:gd name="connsiteX42" fmla="*/ 621792 w 667158"/>
                <a:gd name="connsiteY42" fmla="*/ 949658 h 1494640"/>
                <a:gd name="connsiteX43" fmla="*/ 625449 w 667158"/>
                <a:gd name="connsiteY43" fmla="*/ 960631 h 1494640"/>
                <a:gd name="connsiteX44" fmla="*/ 629107 w 667158"/>
                <a:gd name="connsiteY44" fmla="*/ 978919 h 1494640"/>
                <a:gd name="connsiteX45" fmla="*/ 640080 w 667158"/>
                <a:gd name="connsiteY45" fmla="*/ 986234 h 1494640"/>
                <a:gd name="connsiteX46" fmla="*/ 647395 w 667158"/>
                <a:gd name="connsiteY46" fmla="*/ 1055728 h 1494640"/>
                <a:gd name="connsiteX47" fmla="*/ 643737 w 667158"/>
                <a:gd name="connsiteY47" fmla="*/ 1092304 h 1494640"/>
                <a:gd name="connsiteX48" fmla="*/ 610819 w 667158"/>
                <a:gd name="connsiteY48" fmla="*/ 1095962 h 1494640"/>
                <a:gd name="connsiteX49" fmla="*/ 599846 w 667158"/>
                <a:gd name="connsiteY49" fmla="*/ 1099620 h 1494640"/>
                <a:gd name="connsiteX50" fmla="*/ 610819 w 667158"/>
                <a:gd name="connsiteY50" fmla="*/ 1136196 h 1494640"/>
                <a:gd name="connsiteX51" fmla="*/ 581558 w 667158"/>
                <a:gd name="connsiteY51" fmla="*/ 1139853 h 1494640"/>
                <a:gd name="connsiteX52" fmla="*/ 559612 w 667158"/>
                <a:gd name="connsiteY52" fmla="*/ 1147168 h 1494640"/>
                <a:gd name="connsiteX53" fmla="*/ 534009 w 667158"/>
                <a:gd name="connsiteY53" fmla="*/ 1150826 h 1494640"/>
                <a:gd name="connsiteX54" fmla="*/ 523036 w 667158"/>
                <a:gd name="connsiteY54" fmla="*/ 1154484 h 1494640"/>
                <a:gd name="connsiteX55" fmla="*/ 504748 w 667158"/>
                <a:gd name="connsiteY55" fmla="*/ 1139853 h 1494640"/>
                <a:gd name="connsiteX56" fmla="*/ 501091 w 667158"/>
                <a:gd name="connsiteY56" fmla="*/ 1128880 h 1494640"/>
                <a:gd name="connsiteX57" fmla="*/ 497433 w 667158"/>
                <a:gd name="connsiteY57" fmla="*/ 1114250 h 1494640"/>
                <a:gd name="connsiteX58" fmla="*/ 486460 w 667158"/>
                <a:gd name="connsiteY58" fmla="*/ 1117908 h 1494640"/>
                <a:gd name="connsiteX59" fmla="*/ 479145 w 667158"/>
                <a:gd name="connsiteY59" fmla="*/ 1128880 h 1494640"/>
                <a:gd name="connsiteX60" fmla="*/ 468172 w 667158"/>
                <a:gd name="connsiteY60" fmla="*/ 1132538 h 1494640"/>
                <a:gd name="connsiteX61" fmla="*/ 464515 w 667158"/>
                <a:gd name="connsiteY61" fmla="*/ 1147168 h 1494640"/>
                <a:gd name="connsiteX62" fmla="*/ 457200 w 667158"/>
                <a:gd name="connsiteY62" fmla="*/ 1169114 h 1494640"/>
                <a:gd name="connsiteX63" fmla="*/ 453542 w 667158"/>
                <a:gd name="connsiteY63" fmla="*/ 1205690 h 1494640"/>
                <a:gd name="connsiteX64" fmla="*/ 457200 w 667158"/>
                <a:gd name="connsiteY64" fmla="*/ 1297130 h 1494640"/>
                <a:gd name="connsiteX65" fmla="*/ 464515 w 667158"/>
                <a:gd name="connsiteY65" fmla="*/ 1308103 h 1494640"/>
                <a:gd name="connsiteX66" fmla="*/ 475488 w 667158"/>
                <a:gd name="connsiteY66" fmla="*/ 1311760 h 1494640"/>
                <a:gd name="connsiteX67" fmla="*/ 479145 w 667158"/>
                <a:gd name="connsiteY67" fmla="*/ 1322733 h 1494640"/>
                <a:gd name="connsiteX68" fmla="*/ 486460 w 667158"/>
                <a:gd name="connsiteY68" fmla="*/ 1333706 h 1494640"/>
                <a:gd name="connsiteX69" fmla="*/ 475488 w 667158"/>
                <a:gd name="connsiteY69" fmla="*/ 1366624 h 1494640"/>
                <a:gd name="connsiteX70" fmla="*/ 468172 w 667158"/>
                <a:gd name="connsiteY70" fmla="*/ 1373940 h 1494640"/>
                <a:gd name="connsiteX71" fmla="*/ 442569 w 667158"/>
                <a:gd name="connsiteY71" fmla="*/ 1381255 h 1494640"/>
                <a:gd name="connsiteX72" fmla="*/ 446227 w 667158"/>
                <a:gd name="connsiteY72" fmla="*/ 1392228 h 1494640"/>
                <a:gd name="connsiteX73" fmla="*/ 457200 w 667158"/>
                <a:gd name="connsiteY73" fmla="*/ 1395885 h 1494640"/>
                <a:gd name="connsiteX74" fmla="*/ 460857 w 667158"/>
                <a:gd name="connsiteY74" fmla="*/ 1410516 h 1494640"/>
                <a:gd name="connsiteX75" fmla="*/ 457200 w 667158"/>
                <a:gd name="connsiteY75" fmla="*/ 1421488 h 1494640"/>
                <a:gd name="connsiteX76" fmla="*/ 435254 w 667158"/>
                <a:gd name="connsiteY76" fmla="*/ 1428804 h 1494640"/>
                <a:gd name="connsiteX77" fmla="*/ 431596 w 667158"/>
                <a:gd name="connsiteY77" fmla="*/ 1450749 h 1494640"/>
                <a:gd name="connsiteX78" fmla="*/ 427939 w 667158"/>
                <a:gd name="connsiteY78" fmla="*/ 1490983 h 1494640"/>
                <a:gd name="connsiteX79" fmla="*/ 416966 w 667158"/>
                <a:gd name="connsiteY79" fmla="*/ 1494640 h 1494640"/>
                <a:gd name="connsiteX80" fmla="*/ 395020 w 667158"/>
                <a:gd name="connsiteY80" fmla="*/ 1483668 h 1494640"/>
                <a:gd name="connsiteX81" fmla="*/ 387705 w 667158"/>
                <a:gd name="connsiteY81" fmla="*/ 1476352 h 1494640"/>
                <a:gd name="connsiteX82" fmla="*/ 365760 w 667158"/>
                <a:gd name="connsiteY82" fmla="*/ 1461722 h 1494640"/>
                <a:gd name="connsiteX83" fmla="*/ 358444 w 667158"/>
                <a:gd name="connsiteY83" fmla="*/ 1454407 h 1494640"/>
                <a:gd name="connsiteX84" fmla="*/ 336499 w 667158"/>
                <a:gd name="connsiteY84" fmla="*/ 1447092 h 1494640"/>
                <a:gd name="connsiteX85" fmla="*/ 329184 w 667158"/>
                <a:gd name="connsiteY85" fmla="*/ 1439776 h 1494640"/>
                <a:gd name="connsiteX86" fmla="*/ 318211 w 667158"/>
                <a:gd name="connsiteY86" fmla="*/ 1436119 h 1494640"/>
                <a:gd name="connsiteX87" fmla="*/ 307238 w 667158"/>
                <a:gd name="connsiteY87" fmla="*/ 1428804 h 1494640"/>
                <a:gd name="connsiteX88" fmla="*/ 226771 w 667158"/>
                <a:gd name="connsiteY88" fmla="*/ 1432461 h 1494640"/>
                <a:gd name="connsiteX89" fmla="*/ 215798 w 667158"/>
                <a:gd name="connsiteY89" fmla="*/ 1428804 h 1494640"/>
                <a:gd name="connsiteX90" fmla="*/ 219456 w 667158"/>
                <a:gd name="connsiteY90" fmla="*/ 1406858 h 1494640"/>
                <a:gd name="connsiteX91" fmla="*/ 226771 w 667158"/>
                <a:gd name="connsiteY91" fmla="*/ 1384912 h 1494640"/>
                <a:gd name="connsiteX92" fmla="*/ 223113 w 667158"/>
                <a:gd name="connsiteY92" fmla="*/ 1373940 h 1494640"/>
                <a:gd name="connsiteX93" fmla="*/ 212140 w 667158"/>
                <a:gd name="connsiteY93" fmla="*/ 1370282 h 1494640"/>
                <a:gd name="connsiteX94" fmla="*/ 186537 w 667158"/>
                <a:gd name="connsiteY94" fmla="*/ 1366624 h 1494640"/>
                <a:gd name="connsiteX95" fmla="*/ 175564 w 667158"/>
                <a:gd name="connsiteY95" fmla="*/ 1341021 h 1494640"/>
                <a:gd name="connsiteX96" fmla="*/ 171907 w 667158"/>
                <a:gd name="connsiteY96" fmla="*/ 1330048 h 1494640"/>
                <a:gd name="connsiteX97" fmla="*/ 138988 w 667158"/>
                <a:gd name="connsiteY97" fmla="*/ 1311760 h 1494640"/>
                <a:gd name="connsiteX98" fmla="*/ 113385 w 667158"/>
                <a:gd name="connsiteY98" fmla="*/ 1319076 h 1494640"/>
                <a:gd name="connsiteX99" fmla="*/ 102412 w 667158"/>
                <a:gd name="connsiteY99" fmla="*/ 1326391 h 1494640"/>
                <a:gd name="connsiteX100" fmla="*/ 80467 w 667158"/>
                <a:gd name="connsiteY100" fmla="*/ 1330048 h 1494640"/>
                <a:gd name="connsiteX101" fmla="*/ 73152 w 667158"/>
                <a:gd name="connsiteY101" fmla="*/ 1337364 h 1494640"/>
                <a:gd name="connsiteX102" fmla="*/ 47548 w 667158"/>
                <a:gd name="connsiteY102" fmla="*/ 1337364 h 1494640"/>
                <a:gd name="connsiteX103" fmla="*/ 40233 w 667158"/>
                <a:gd name="connsiteY103" fmla="*/ 1326391 h 1494640"/>
                <a:gd name="connsiteX104" fmla="*/ 18288 w 667158"/>
                <a:gd name="connsiteY104" fmla="*/ 1315418 h 1494640"/>
                <a:gd name="connsiteX105" fmla="*/ 0 w 667158"/>
                <a:gd name="connsiteY105" fmla="*/ 1282500 h 1494640"/>
                <a:gd name="connsiteX106" fmla="*/ 3657 w 667158"/>
                <a:gd name="connsiteY106" fmla="*/ 1213005 h 1494640"/>
                <a:gd name="connsiteX107" fmla="*/ 10972 w 667158"/>
                <a:gd name="connsiteY107" fmla="*/ 1191060 h 1494640"/>
                <a:gd name="connsiteX108" fmla="*/ 18288 w 667158"/>
                <a:gd name="connsiteY108" fmla="*/ 1183744 h 1494640"/>
                <a:gd name="connsiteX109" fmla="*/ 29260 w 667158"/>
                <a:gd name="connsiteY109" fmla="*/ 1139853 h 1494640"/>
                <a:gd name="connsiteX110" fmla="*/ 32918 w 667158"/>
                <a:gd name="connsiteY110" fmla="*/ 1125223 h 1494640"/>
                <a:gd name="connsiteX111" fmla="*/ 47548 w 667158"/>
                <a:gd name="connsiteY111" fmla="*/ 1103277 h 1494640"/>
                <a:gd name="connsiteX112" fmla="*/ 54864 w 667158"/>
                <a:gd name="connsiteY112" fmla="*/ 1081332 h 1494640"/>
                <a:gd name="connsiteX113" fmla="*/ 69494 w 667158"/>
                <a:gd name="connsiteY113" fmla="*/ 1041098 h 1494640"/>
                <a:gd name="connsiteX114" fmla="*/ 84124 w 667158"/>
                <a:gd name="connsiteY114" fmla="*/ 1019152 h 1494640"/>
                <a:gd name="connsiteX115" fmla="*/ 91440 w 667158"/>
                <a:gd name="connsiteY115" fmla="*/ 971604 h 1494640"/>
                <a:gd name="connsiteX116" fmla="*/ 98755 w 667158"/>
                <a:gd name="connsiteY116" fmla="*/ 964288 h 1494640"/>
                <a:gd name="connsiteX117" fmla="*/ 106070 w 667158"/>
                <a:gd name="connsiteY117" fmla="*/ 869191 h 1494640"/>
                <a:gd name="connsiteX118" fmla="*/ 109728 w 667158"/>
                <a:gd name="connsiteY118" fmla="*/ 854560 h 1494640"/>
                <a:gd name="connsiteX119" fmla="*/ 113385 w 667158"/>
                <a:gd name="connsiteY119" fmla="*/ 807012 h 1494640"/>
                <a:gd name="connsiteX120" fmla="*/ 124358 w 667158"/>
                <a:gd name="connsiteY120" fmla="*/ 799696 h 1494640"/>
                <a:gd name="connsiteX121" fmla="*/ 120700 w 667158"/>
                <a:gd name="connsiteY121" fmla="*/ 788724 h 1494640"/>
                <a:gd name="connsiteX122" fmla="*/ 102412 w 667158"/>
                <a:gd name="connsiteY122" fmla="*/ 777751 h 1494640"/>
                <a:gd name="connsiteX123" fmla="*/ 91440 w 667158"/>
                <a:gd name="connsiteY123" fmla="*/ 770436 h 1494640"/>
                <a:gd name="connsiteX124" fmla="*/ 87782 w 667158"/>
                <a:gd name="connsiteY124" fmla="*/ 759463 h 1494640"/>
                <a:gd name="connsiteX125" fmla="*/ 80467 w 667158"/>
                <a:gd name="connsiteY125" fmla="*/ 748490 h 1494640"/>
                <a:gd name="connsiteX126" fmla="*/ 62179 w 667158"/>
                <a:gd name="connsiteY126" fmla="*/ 715572 h 1494640"/>
                <a:gd name="connsiteX127" fmla="*/ 54864 w 667158"/>
                <a:gd name="connsiteY127" fmla="*/ 708256 h 1494640"/>
                <a:gd name="connsiteX128" fmla="*/ 40233 w 667158"/>
                <a:gd name="connsiteY128" fmla="*/ 704599 h 1494640"/>
                <a:gd name="connsiteX129" fmla="*/ 36576 w 667158"/>
                <a:gd name="connsiteY129" fmla="*/ 693626 h 1494640"/>
                <a:gd name="connsiteX130" fmla="*/ 32918 w 667158"/>
                <a:gd name="connsiteY130" fmla="*/ 675338 h 1494640"/>
                <a:gd name="connsiteX131" fmla="*/ 25603 w 667158"/>
                <a:gd name="connsiteY131" fmla="*/ 664365 h 1494640"/>
                <a:gd name="connsiteX132" fmla="*/ 29260 w 667158"/>
                <a:gd name="connsiteY132" fmla="*/ 638762 h 1494640"/>
                <a:gd name="connsiteX133" fmla="*/ 43891 w 667158"/>
                <a:gd name="connsiteY133" fmla="*/ 635104 h 1494640"/>
                <a:gd name="connsiteX134" fmla="*/ 47548 w 667158"/>
                <a:gd name="connsiteY134" fmla="*/ 624132 h 1494640"/>
                <a:gd name="connsiteX135" fmla="*/ 51206 w 667158"/>
                <a:gd name="connsiteY135" fmla="*/ 591213 h 1494640"/>
                <a:gd name="connsiteX136" fmla="*/ 62179 w 667158"/>
                <a:gd name="connsiteY136" fmla="*/ 583898 h 1494640"/>
                <a:gd name="connsiteX137" fmla="*/ 65836 w 667158"/>
                <a:gd name="connsiteY137" fmla="*/ 572925 h 1494640"/>
                <a:gd name="connsiteX138" fmla="*/ 73152 w 667158"/>
                <a:gd name="connsiteY138" fmla="*/ 561952 h 1494640"/>
                <a:gd name="connsiteX139" fmla="*/ 76809 w 667158"/>
                <a:gd name="connsiteY139" fmla="*/ 550980 h 1494640"/>
                <a:gd name="connsiteX140" fmla="*/ 102412 w 667158"/>
                <a:gd name="connsiteY140" fmla="*/ 529034 h 1494640"/>
                <a:gd name="connsiteX141" fmla="*/ 109728 w 667158"/>
                <a:gd name="connsiteY141" fmla="*/ 507088 h 1494640"/>
                <a:gd name="connsiteX142" fmla="*/ 113385 w 667158"/>
                <a:gd name="connsiteY142" fmla="*/ 496116 h 1494640"/>
                <a:gd name="connsiteX143" fmla="*/ 142646 w 667158"/>
                <a:gd name="connsiteY143" fmla="*/ 481485 h 1494640"/>
                <a:gd name="connsiteX144" fmla="*/ 153619 w 667158"/>
                <a:gd name="connsiteY144" fmla="*/ 474170 h 1494640"/>
                <a:gd name="connsiteX145" fmla="*/ 179222 w 667158"/>
                <a:gd name="connsiteY145" fmla="*/ 470512 h 1494640"/>
                <a:gd name="connsiteX146" fmla="*/ 182880 w 667158"/>
                <a:gd name="connsiteY146" fmla="*/ 459540 h 1494640"/>
                <a:gd name="connsiteX147" fmla="*/ 214865 w 667158"/>
                <a:gd name="connsiteY147" fmla="*/ 439042 h 1494640"/>
                <a:gd name="connsiteX148" fmla="*/ 231705 w 667158"/>
                <a:gd name="connsiteY148" fmla="*/ 428069 h 1494640"/>
                <a:gd name="connsiteX149" fmla="*/ 259689 w 667158"/>
                <a:gd name="connsiteY149" fmla="*/ 430279 h 1494640"/>
                <a:gd name="connsiteX150" fmla="*/ 274320 w 667158"/>
                <a:gd name="connsiteY150" fmla="*/ 411991 h 1494640"/>
                <a:gd name="connsiteX151" fmla="*/ 292608 w 667158"/>
                <a:gd name="connsiteY151" fmla="*/ 397360 h 1494640"/>
                <a:gd name="connsiteX152" fmla="*/ 303580 w 667158"/>
                <a:gd name="connsiteY152" fmla="*/ 364442 h 1494640"/>
                <a:gd name="connsiteX153" fmla="*/ 307238 w 667158"/>
                <a:gd name="connsiteY153" fmla="*/ 353469 h 1494640"/>
                <a:gd name="connsiteX154" fmla="*/ 303580 w 667158"/>
                <a:gd name="connsiteY154" fmla="*/ 331524 h 1494640"/>
                <a:gd name="connsiteX155" fmla="*/ 296265 w 667158"/>
                <a:gd name="connsiteY155" fmla="*/ 324208 h 1494640"/>
                <a:gd name="connsiteX156" fmla="*/ 292608 w 667158"/>
                <a:gd name="connsiteY156" fmla="*/ 313236 h 1494640"/>
                <a:gd name="connsiteX157" fmla="*/ 293884 w 667158"/>
                <a:gd name="connsiteY157" fmla="*/ 292738 h 1494640"/>
                <a:gd name="connsiteX158" fmla="*/ 305961 w 667158"/>
                <a:gd name="connsiteY158" fmla="*/ 281765 h 1494640"/>
                <a:gd name="connsiteX159" fmla="*/ 318211 w 667158"/>
                <a:gd name="connsiteY159" fmla="*/ 258372 h 1494640"/>
                <a:gd name="connsiteX160" fmla="*/ 318383 w 667158"/>
                <a:gd name="connsiteY160" fmla="*/ 229111 h 1494640"/>
                <a:gd name="connsiteX161" fmla="*/ 347472 w 667158"/>
                <a:gd name="connsiteY161" fmla="*/ 199850 h 1494640"/>
                <a:gd name="connsiteX162" fmla="*/ 358444 w 667158"/>
                <a:gd name="connsiteY162" fmla="*/ 177904 h 1494640"/>
                <a:gd name="connsiteX163" fmla="*/ 369417 w 667158"/>
                <a:gd name="connsiteY163" fmla="*/ 159616 h 1494640"/>
                <a:gd name="connsiteX164" fmla="*/ 373075 w 667158"/>
                <a:gd name="connsiteY164" fmla="*/ 148644 h 1494640"/>
                <a:gd name="connsiteX165" fmla="*/ 373246 w 667158"/>
                <a:gd name="connsiteY165" fmla="*/ 138947 h 1494640"/>
                <a:gd name="connsiteX166" fmla="*/ 391363 w 667158"/>
                <a:gd name="connsiteY166" fmla="*/ 112068 h 1494640"/>
                <a:gd name="connsiteX167" fmla="*/ 398678 w 667158"/>
                <a:gd name="connsiteY167" fmla="*/ 75492 h 1494640"/>
                <a:gd name="connsiteX168" fmla="*/ 405993 w 667158"/>
                <a:gd name="connsiteY168" fmla="*/ 53546 h 1494640"/>
                <a:gd name="connsiteX169" fmla="*/ 403783 w 667158"/>
                <a:gd name="connsiteY169" fmla="*/ 30324 h 1494640"/>
                <a:gd name="connsiteX170" fmla="*/ 418243 w 667158"/>
                <a:gd name="connsiteY170" fmla="*/ 1578 h 1494640"/>
                <a:gd name="connsiteX171" fmla="*/ 437807 w 667158"/>
                <a:gd name="connsiteY171" fmla="*/ 1406 h 1494640"/>
                <a:gd name="connsiteX172" fmla="*/ 453542 w 667158"/>
                <a:gd name="connsiteY172" fmla="*/ 9655 h 1494640"/>
                <a:gd name="connsiteX0" fmla="*/ 453542 w 667158"/>
                <a:gd name="connsiteY0" fmla="*/ 9655 h 1494640"/>
                <a:gd name="connsiteX1" fmla="*/ 457200 w 667158"/>
                <a:gd name="connsiteY1" fmla="*/ 27943 h 1494640"/>
                <a:gd name="connsiteX2" fmla="*/ 468172 w 667158"/>
                <a:gd name="connsiteY2" fmla="*/ 35258 h 1494640"/>
                <a:gd name="connsiteX3" fmla="*/ 475488 w 667158"/>
                <a:gd name="connsiteY3" fmla="*/ 42573 h 1494640"/>
                <a:gd name="connsiteX4" fmla="*/ 493776 w 667158"/>
                <a:gd name="connsiteY4" fmla="*/ 46231 h 1494640"/>
                <a:gd name="connsiteX5" fmla="*/ 504748 w 667158"/>
                <a:gd name="connsiteY5" fmla="*/ 49888 h 1494640"/>
                <a:gd name="connsiteX6" fmla="*/ 512064 w 667158"/>
                <a:gd name="connsiteY6" fmla="*/ 57204 h 1494640"/>
                <a:gd name="connsiteX7" fmla="*/ 519379 w 667158"/>
                <a:gd name="connsiteY7" fmla="*/ 68176 h 1494640"/>
                <a:gd name="connsiteX8" fmla="*/ 530352 w 667158"/>
                <a:gd name="connsiteY8" fmla="*/ 71834 h 1494640"/>
                <a:gd name="connsiteX9" fmla="*/ 537667 w 667158"/>
                <a:gd name="connsiteY9" fmla="*/ 82807 h 1494640"/>
                <a:gd name="connsiteX10" fmla="*/ 548640 w 667158"/>
                <a:gd name="connsiteY10" fmla="*/ 90122 h 1494640"/>
                <a:gd name="connsiteX11" fmla="*/ 552297 w 667158"/>
                <a:gd name="connsiteY11" fmla="*/ 101095 h 1494640"/>
                <a:gd name="connsiteX12" fmla="*/ 555955 w 667158"/>
                <a:gd name="connsiteY12" fmla="*/ 276660 h 1494640"/>
                <a:gd name="connsiteX13" fmla="*/ 566928 w 667158"/>
                <a:gd name="connsiteY13" fmla="*/ 283975 h 1494640"/>
                <a:gd name="connsiteX14" fmla="*/ 588873 w 667158"/>
                <a:gd name="connsiteY14" fmla="*/ 291290 h 1494640"/>
                <a:gd name="connsiteX15" fmla="*/ 596188 w 667158"/>
                <a:gd name="connsiteY15" fmla="*/ 302263 h 1494640"/>
                <a:gd name="connsiteX16" fmla="*/ 607161 w 667158"/>
                <a:gd name="connsiteY16" fmla="*/ 338839 h 1494640"/>
                <a:gd name="connsiteX17" fmla="*/ 610819 w 667158"/>
                <a:gd name="connsiteY17" fmla="*/ 371757 h 1494640"/>
                <a:gd name="connsiteX18" fmla="*/ 618134 w 667158"/>
                <a:gd name="connsiteY18" fmla="*/ 382730 h 1494640"/>
                <a:gd name="connsiteX19" fmla="*/ 603504 w 667158"/>
                <a:gd name="connsiteY19" fmla="*/ 401018 h 1494640"/>
                <a:gd name="connsiteX20" fmla="*/ 603504 w 667158"/>
                <a:gd name="connsiteY20" fmla="*/ 441252 h 1494640"/>
                <a:gd name="connsiteX21" fmla="*/ 636422 w 667158"/>
                <a:gd name="connsiteY21" fmla="*/ 433936 h 1494640"/>
                <a:gd name="connsiteX22" fmla="*/ 662025 w 667158"/>
                <a:gd name="connsiteY22" fmla="*/ 437594 h 1494640"/>
                <a:gd name="connsiteX23" fmla="*/ 643737 w 667158"/>
                <a:gd name="connsiteY23" fmla="*/ 459540 h 1494640"/>
                <a:gd name="connsiteX24" fmla="*/ 632764 w 667158"/>
                <a:gd name="connsiteY24" fmla="*/ 466855 h 1494640"/>
                <a:gd name="connsiteX25" fmla="*/ 621792 w 667158"/>
                <a:gd name="connsiteY25" fmla="*/ 488800 h 1494640"/>
                <a:gd name="connsiteX26" fmla="*/ 629107 w 667158"/>
                <a:gd name="connsiteY26" fmla="*/ 496116 h 1494640"/>
                <a:gd name="connsiteX27" fmla="*/ 643737 w 667158"/>
                <a:gd name="connsiteY27" fmla="*/ 514404 h 1494640"/>
                <a:gd name="connsiteX28" fmla="*/ 651052 w 667158"/>
                <a:gd name="connsiteY28" fmla="*/ 547322 h 1494640"/>
                <a:gd name="connsiteX29" fmla="*/ 654710 w 667158"/>
                <a:gd name="connsiteY29" fmla="*/ 558295 h 1494640"/>
                <a:gd name="connsiteX30" fmla="*/ 662025 w 667158"/>
                <a:gd name="connsiteY30" fmla="*/ 569268 h 1494640"/>
                <a:gd name="connsiteX31" fmla="*/ 651052 w 667158"/>
                <a:gd name="connsiteY31" fmla="*/ 591213 h 1494640"/>
                <a:gd name="connsiteX32" fmla="*/ 658368 w 667158"/>
                <a:gd name="connsiteY32" fmla="*/ 638762 h 1494640"/>
                <a:gd name="connsiteX33" fmla="*/ 651052 w 667158"/>
                <a:gd name="connsiteY33" fmla="*/ 715572 h 1494640"/>
                <a:gd name="connsiteX34" fmla="*/ 647395 w 667158"/>
                <a:gd name="connsiteY34" fmla="*/ 726544 h 1494640"/>
                <a:gd name="connsiteX35" fmla="*/ 643737 w 667158"/>
                <a:gd name="connsiteY35" fmla="*/ 755805 h 1494640"/>
                <a:gd name="connsiteX36" fmla="*/ 636422 w 667158"/>
                <a:gd name="connsiteY36" fmla="*/ 766778 h 1494640"/>
                <a:gd name="connsiteX37" fmla="*/ 632764 w 667158"/>
                <a:gd name="connsiteY37" fmla="*/ 825300 h 1494640"/>
                <a:gd name="connsiteX38" fmla="*/ 629107 w 667158"/>
                <a:gd name="connsiteY38" fmla="*/ 843588 h 1494640"/>
                <a:gd name="connsiteX39" fmla="*/ 625449 w 667158"/>
                <a:gd name="connsiteY39" fmla="*/ 913082 h 1494640"/>
                <a:gd name="connsiteX40" fmla="*/ 614476 w 667158"/>
                <a:gd name="connsiteY40" fmla="*/ 920397 h 1494640"/>
                <a:gd name="connsiteX41" fmla="*/ 610819 w 667158"/>
                <a:gd name="connsiteY41" fmla="*/ 931370 h 1494640"/>
                <a:gd name="connsiteX42" fmla="*/ 621792 w 667158"/>
                <a:gd name="connsiteY42" fmla="*/ 949658 h 1494640"/>
                <a:gd name="connsiteX43" fmla="*/ 625449 w 667158"/>
                <a:gd name="connsiteY43" fmla="*/ 960631 h 1494640"/>
                <a:gd name="connsiteX44" fmla="*/ 629107 w 667158"/>
                <a:gd name="connsiteY44" fmla="*/ 978919 h 1494640"/>
                <a:gd name="connsiteX45" fmla="*/ 640080 w 667158"/>
                <a:gd name="connsiteY45" fmla="*/ 986234 h 1494640"/>
                <a:gd name="connsiteX46" fmla="*/ 647395 w 667158"/>
                <a:gd name="connsiteY46" fmla="*/ 1055728 h 1494640"/>
                <a:gd name="connsiteX47" fmla="*/ 643737 w 667158"/>
                <a:gd name="connsiteY47" fmla="*/ 1092304 h 1494640"/>
                <a:gd name="connsiteX48" fmla="*/ 610819 w 667158"/>
                <a:gd name="connsiteY48" fmla="*/ 1095962 h 1494640"/>
                <a:gd name="connsiteX49" fmla="*/ 599846 w 667158"/>
                <a:gd name="connsiteY49" fmla="*/ 1099620 h 1494640"/>
                <a:gd name="connsiteX50" fmla="*/ 610819 w 667158"/>
                <a:gd name="connsiteY50" fmla="*/ 1136196 h 1494640"/>
                <a:gd name="connsiteX51" fmla="*/ 581558 w 667158"/>
                <a:gd name="connsiteY51" fmla="*/ 1139853 h 1494640"/>
                <a:gd name="connsiteX52" fmla="*/ 559612 w 667158"/>
                <a:gd name="connsiteY52" fmla="*/ 1147168 h 1494640"/>
                <a:gd name="connsiteX53" fmla="*/ 534009 w 667158"/>
                <a:gd name="connsiteY53" fmla="*/ 1150826 h 1494640"/>
                <a:gd name="connsiteX54" fmla="*/ 523036 w 667158"/>
                <a:gd name="connsiteY54" fmla="*/ 1154484 h 1494640"/>
                <a:gd name="connsiteX55" fmla="*/ 504748 w 667158"/>
                <a:gd name="connsiteY55" fmla="*/ 1139853 h 1494640"/>
                <a:gd name="connsiteX56" fmla="*/ 501091 w 667158"/>
                <a:gd name="connsiteY56" fmla="*/ 1128880 h 1494640"/>
                <a:gd name="connsiteX57" fmla="*/ 497433 w 667158"/>
                <a:gd name="connsiteY57" fmla="*/ 1114250 h 1494640"/>
                <a:gd name="connsiteX58" fmla="*/ 486460 w 667158"/>
                <a:gd name="connsiteY58" fmla="*/ 1117908 h 1494640"/>
                <a:gd name="connsiteX59" fmla="*/ 479145 w 667158"/>
                <a:gd name="connsiteY59" fmla="*/ 1128880 h 1494640"/>
                <a:gd name="connsiteX60" fmla="*/ 468172 w 667158"/>
                <a:gd name="connsiteY60" fmla="*/ 1132538 h 1494640"/>
                <a:gd name="connsiteX61" fmla="*/ 464515 w 667158"/>
                <a:gd name="connsiteY61" fmla="*/ 1147168 h 1494640"/>
                <a:gd name="connsiteX62" fmla="*/ 457200 w 667158"/>
                <a:gd name="connsiteY62" fmla="*/ 1169114 h 1494640"/>
                <a:gd name="connsiteX63" fmla="*/ 453542 w 667158"/>
                <a:gd name="connsiteY63" fmla="*/ 1205690 h 1494640"/>
                <a:gd name="connsiteX64" fmla="*/ 457200 w 667158"/>
                <a:gd name="connsiteY64" fmla="*/ 1297130 h 1494640"/>
                <a:gd name="connsiteX65" fmla="*/ 464515 w 667158"/>
                <a:gd name="connsiteY65" fmla="*/ 1308103 h 1494640"/>
                <a:gd name="connsiteX66" fmla="*/ 475488 w 667158"/>
                <a:gd name="connsiteY66" fmla="*/ 1311760 h 1494640"/>
                <a:gd name="connsiteX67" fmla="*/ 479145 w 667158"/>
                <a:gd name="connsiteY67" fmla="*/ 1322733 h 1494640"/>
                <a:gd name="connsiteX68" fmla="*/ 486460 w 667158"/>
                <a:gd name="connsiteY68" fmla="*/ 1333706 h 1494640"/>
                <a:gd name="connsiteX69" fmla="*/ 475488 w 667158"/>
                <a:gd name="connsiteY69" fmla="*/ 1366624 h 1494640"/>
                <a:gd name="connsiteX70" fmla="*/ 468172 w 667158"/>
                <a:gd name="connsiteY70" fmla="*/ 1373940 h 1494640"/>
                <a:gd name="connsiteX71" fmla="*/ 442569 w 667158"/>
                <a:gd name="connsiteY71" fmla="*/ 1381255 h 1494640"/>
                <a:gd name="connsiteX72" fmla="*/ 446227 w 667158"/>
                <a:gd name="connsiteY72" fmla="*/ 1392228 h 1494640"/>
                <a:gd name="connsiteX73" fmla="*/ 457200 w 667158"/>
                <a:gd name="connsiteY73" fmla="*/ 1395885 h 1494640"/>
                <a:gd name="connsiteX74" fmla="*/ 460857 w 667158"/>
                <a:gd name="connsiteY74" fmla="*/ 1410516 h 1494640"/>
                <a:gd name="connsiteX75" fmla="*/ 457200 w 667158"/>
                <a:gd name="connsiteY75" fmla="*/ 1421488 h 1494640"/>
                <a:gd name="connsiteX76" fmla="*/ 435254 w 667158"/>
                <a:gd name="connsiteY76" fmla="*/ 1428804 h 1494640"/>
                <a:gd name="connsiteX77" fmla="*/ 431596 w 667158"/>
                <a:gd name="connsiteY77" fmla="*/ 1450749 h 1494640"/>
                <a:gd name="connsiteX78" fmla="*/ 427939 w 667158"/>
                <a:gd name="connsiteY78" fmla="*/ 1490983 h 1494640"/>
                <a:gd name="connsiteX79" fmla="*/ 416966 w 667158"/>
                <a:gd name="connsiteY79" fmla="*/ 1494640 h 1494640"/>
                <a:gd name="connsiteX80" fmla="*/ 395020 w 667158"/>
                <a:gd name="connsiteY80" fmla="*/ 1483668 h 1494640"/>
                <a:gd name="connsiteX81" fmla="*/ 387705 w 667158"/>
                <a:gd name="connsiteY81" fmla="*/ 1476352 h 1494640"/>
                <a:gd name="connsiteX82" fmla="*/ 365760 w 667158"/>
                <a:gd name="connsiteY82" fmla="*/ 1461722 h 1494640"/>
                <a:gd name="connsiteX83" fmla="*/ 358444 w 667158"/>
                <a:gd name="connsiteY83" fmla="*/ 1454407 h 1494640"/>
                <a:gd name="connsiteX84" fmla="*/ 336499 w 667158"/>
                <a:gd name="connsiteY84" fmla="*/ 1447092 h 1494640"/>
                <a:gd name="connsiteX85" fmla="*/ 329184 w 667158"/>
                <a:gd name="connsiteY85" fmla="*/ 1439776 h 1494640"/>
                <a:gd name="connsiteX86" fmla="*/ 318211 w 667158"/>
                <a:gd name="connsiteY86" fmla="*/ 1436119 h 1494640"/>
                <a:gd name="connsiteX87" fmla="*/ 307238 w 667158"/>
                <a:gd name="connsiteY87" fmla="*/ 1428804 h 1494640"/>
                <a:gd name="connsiteX88" fmla="*/ 226771 w 667158"/>
                <a:gd name="connsiteY88" fmla="*/ 1432461 h 1494640"/>
                <a:gd name="connsiteX89" fmla="*/ 215798 w 667158"/>
                <a:gd name="connsiteY89" fmla="*/ 1428804 h 1494640"/>
                <a:gd name="connsiteX90" fmla="*/ 219456 w 667158"/>
                <a:gd name="connsiteY90" fmla="*/ 1406858 h 1494640"/>
                <a:gd name="connsiteX91" fmla="*/ 226771 w 667158"/>
                <a:gd name="connsiteY91" fmla="*/ 1384912 h 1494640"/>
                <a:gd name="connsiteX92" fmla="*/ 223113 w 667158"/>
                <a:gd name="connsiteY92" fmla="*/ 1373940 h 1494640"/>
                <a:gd name="connsiteX93" fmla="*/ 212140 w 667158"/>
                <a:gd name="connsiteY93" fmla="*/ 1370282 h 1494640"/>
                <a:gd name="connsiteX94" fmla="*/ 186537 w 667158"/>
                <a:gd name="connsiteY94" fmla="*/ 1366624 h 1494640"/>
                <a:gd name="connsiteX95" fmla="*/ 175564 w 667158"/>
                <a:gd name="connsiteY95" fmla="*/ 1341021 h 1494640"/>
                <a:gd name="connsiteX96" fmla="*/ 171907 w 667158"/>
                <a:gd name="connsiteY96" fmla="*/ 1330048 h 1494640"/>
                <a:gd name="connsiteX97" fmla="*/ 138988 w 667158"/>
                <a:gd name="connsiteY97" fmla="*/ 1311760 h 1494640"/>
                <a:gd name="connsiteX98" fmla="*/ 113385 w 667158"/>
                <a:gd name="connsiteY98" fmla="*/ 1319076 h 1494640"/>
                <a:gd name="connsiteX99" fmla="*/ 102412 w 667158"/>
                <a:gd name="connsiteY99" fmla="*/ 1326391 h 1494640"/>
                <a:gd name="connsiteX100" fmla="*/ 80467 w 667158"/>
                <a:gd name="connsiteY100" fmla="*/ 1330048 h 1494640"/>
                <a:gd name="connsiteX101" fmla="*/ 73152 w 667158"/>
                <a:gd name="connsiteY101" fmla="*/ 1337364 h 1494640"/>
                <a:gd name="connsiteX102" fmla="*/ 47548 w 667158"/>
                <a:gd name="connsiteY102" fmla="*/ 1337364 h 1494640"/>
                <a:gd name="connsiteX103" fmla="*/ 40233 w 667158"/>
                <a:gd name="connsiteY103" fmla="*/ 1326391 h 1494640"/>
                <a:gd name="connsiteX104" fmla="*/ 18288 w 667158"/>
                <a:gd name="connsiteY104" fmla="*/ 1315418 h 1494640"/>
                <a:gd name="connsiteX105" fmla="*/ 0 w 667158"/>
                <a:gd name="connsiteY105" fmla="*/ 1282500 h 1494640"/>
                <a:gd name="connsiteX106" fmla="*/ 3657 w 667158"/>
                <a:gd name="connsiteY106" fmla="*/ 1213005 h 1494640"/>
                <a:gd name="connsiteX107" fmla="*/ 10972 w 667158"/>
                <a:gd name="connsiteY107" fmla="*/ 1191060 h 1494640"/>
                <a:gd name="connsiteX108" fmla="*/ 18288 w 667158"/>
                <a:gd name="connsiteY108" fmla="*/ 1183744 h 1494640"/>
                <a:gd name="connsiteX109" fmla="*/ 29260 w 667158"/>
                <a:gd name="connsiteY109" fmla="*/ 1139853 h 1494640"/>
                <a:gd name="connsiteX110" fmla="*/ 32918 w 667158"/>
                <a:gd name="connsiteY110" fmla="*/ 1125223 h 1494640"/>
                <a:gd name="connsiteX111" fmla="*/ 47548 w 667158"/>
                <a:gd name="connsiteY111" fmla="*/ 1103277 h 1494640"/>
                <a:gd name="connsiteX112" fmla="*/ 54864 w 667158"/>
                <a:gd name="connsiteY112" fmla="*/ 1081332 h 1494640"/>
                <a:gd name="connsiteX113" fmla="*/ 69494 w 667158"/>
                <a:gd name="connsiteY113" fmla="*/ 1041098 h 1494640"/>
                <a:gd name="connsiteX114" fmla="*/ 84124 w 667158"/>
                <a:gd name="connsiteY114" fmla="*/ 1019152 h 1494640"/>
                <a:gd name="connsiteX115" fmla="*/ 91440 w 667158"/>
                <a:gd name="connsiteY115" fmla="*/ 971604 h 1494640"/>
                <a:gd name="connsiteX116" fmla="*/ 98755 w 667158"/>
                <a:gd name="connsiteY116" fmla="*/ 964288 h 1494640"/>
                <a:gd name="connsiteX117" fmla="*/ 106070 w 667158"/>
                <a:gd name="connsiteY117" fmla="*/ 869191 h 1494640"/>
                <a:gd name="connsiteX118" fmla="*/ 109728 w 667158"/>
                <a:gd name="connsiteY118" fmla="*/ 854560 h 1494640"/>
                <a:gd name="connsiteX119" fmla="*/ 113385 w 667158"/>
                <a:gd name="connsiteY119" fmla="*/ 807012 h 1494640"/>
                <a:gd name="connsiteX120" fmla="*/ 124358 w 667158"/>
                <a:gd name="connsiteY120" fmla="*/ 799696 h 1494640"/>
                <a:gd name="connsiteX121" fmla="*/ 120700 w 667158"/>
                <a:gd name="connsiteY121" fmla="*/ 788724 h 1494640"/>
                <a:gd name="connsiteX122" fmla="*/ 102412 w 667158"/>
                <a:gd name="connsiteY122" fmla="*/ 777751 h 1494640"/>
                <a:gd name="connsiteX123" fmla="*/ 91440 w 667158"/>
                <a:gd name="connsiteY123" fmla="*/ 770436 h 1494640"/>
                <a:gd name="connsiteX124" fmla="*/ 87782 w 667158"/>
                <a:gd name="connsiteY124" fmla="*/ 759463 h 1494640"/>
                <a:gd name="connsiteX125" fmla="*/ 80467 w 667158"/>
                <a:gd name="connsiteY125" fmla="*/ 748490 h 1494640"/>
                <a:gd name="connsiteX126" fmla="*/ 62179 w 667158"/>
                <a:gd name="connsiteY126" fmla="*/ 715572 h 1494640"/>
                <a:gd name="connsiteX127" fmla="*/ 54864 w 667158"/>
                <a:gd name="connsiteY127" fmla="*/ 708256 h 1494640"/>
                <a:gd name="connsiteX128" fmla="*/ 40233 w 667158"/>
                <a:gd name="connsiteY128" fmla="*/ 704599 h 1494640"/>
                <a:gd name="connsiteX129" fmla="*/ 36576 w 667158"/>
                <a:gd name="connsiteY129" fmla="*/ 693626 h 1494640"/>
                <a:gd name="connsiteX130" fmla="*/ 32918 w 667158"/>
                <a:gd name="connsiteY130" fmla="*/ 675338 h 1494640"/>
                <a:gd name="connsiteX131" fmla="*/ 25603 w 667158"/>
                <a:gd name="connsiteY131" fmla="*/ 664365 h 1494640"/>
                <a:gd name="connsiteX132" fmla="*/ 29260 w 667158"/>
                <a:gd name="connsiteY132" fmla="*/ 638762 h 1494640"/>
                <a:gd name="connsiteX133" fmla="*/ 43891 w 667158"/>
                <a:gd name="connsiteY133" fmla="*/ 635104 h 1494640"/>
                <a:gd name="connsiteX134" fmla="*/ 47548 w 667158"/>
                <a:gd name="connsiteY134" fmla="*/ 624132 h 1494640"/>
                <a:gd name="connsiteX135" fmla="*/ 51206 w 667158"/>
                <a:gd name="connsiteY135" fmla="*/ 591213 h 1494640"/>
                <a:gd name="connsiteX136" fmla="*/ 62179 w 667158"/>
                <a:gd name="connsiteY136" fmla="*/ 583898 h 1494640"/>
                <a:gd name="connsiteX137" fmla="*/ 65836 w 667158"/>
                <a:gd name="connsiteY137" fmla="*/ 572925 h 1494640"/>
                <a:gd name="connsiteX138" fmla="*/ 73152 w 667158"/>
                <a:gd name="connsiteY138" fmla="*/ 561952 h 1494640"/>
                <a:gd name="connsiteX139" fmla="*/ 76809 w 667158"/>
                <a:gd name="connsiteY139" fmla="*/ 550980 h 1494640"/>
                <a:gd name="connsiteX140" fmla="*/ 102412 w 667158"/>
                <a:gd name="connsiteY140" fmla="*/ 529034 h 1494640"/>
                <a:gd name="connsiteX141" fmla="*/ 109728 w 667158"/>
                <a:gd name="connsiteY141" fmla="*/ 507088 h 1494640"/>
                <a:gd name="connsiteX142" fmla="*/ 113385 w 667158"/>
                <a:gd name="connsiteY142" fmla="*/ 496116 h 1494640"/>
                <a:gd name="connsiteX143" fmla="*/ 142646 w 667158"/>
                <a:gd name="connsiteY143" fmla="*/ 481485 h 1494640"/>
                <a:gd name="connsiteX144" fmla="*/ 153619 w 667158"/>
                <a:gd name="connsiteY144" fmla="*/ 474170 h 1494640"/>
                <a:gd name="connsiteX145" fmla="*/ 179222 w 667158"/>
                <a:gd name="connsiteY145" fmla="*/ 470512 h 1494640"/>
                <a:gd name="connsiteX146" fmla="*/ 182880 w 667158"/>
                <a:gd name="connsiteY146" fmla="*/ 459540 h 1494640"/>
                <a:gd name="connsiteX147" fmla="*/ 214865 w 667158"/>
                <a:gd name="connsiteY147" fmla="*/ 439042 h 1494640"/>
                <a:gd name="connsiteX148" fmla="*/ 231705 w 667158"/>
                <a:gd name="connsiteY148" fmla="*/ 428069 h 1494640"/>
                <a:gd name="connsiteX149" fmla="*/ 254927 w 667158"/>
                <a:gd name="connsiteY149" fmla="*/ 420754 h 1494640"/>
                <a:gd name="connsiteX150" fmla="*/ 274320 w 667158"/>
                <a:gd name="connsiteY150" fmla="*/ 411991 h 1494640"/>
                <a:gd name="connsiteX151" fmla="*/ 292608 w 667158"/>
                <a:gd name="connsiteY151" fmla="*/ 397360 h 1494640"/>
                <a:gd name="connsiteX152" fmla="*/ 303580 w 667158"/>
                <a:gd name="connsiteY152" fmla="*/ 364442 h 1494640"/>
                <a:gd name="connsiteX153" fmla="*/ 307238 w 667158"/>
                <a:gd name="connsiteY153" fmla="*/ 353469 h 1494640"/>
                <a:gd name="connsiteX154" fmla="*/ 303580 w 667158"/>
                <a:gd name="connsiteY154" fmla="*/ 331524 h 1494640"/>
                <a:gd name="connsiteX155" fmla="*/ 296265 w 667158"/>
                <a:gd name="connsiteY155" fmla="*/ 324208 h 1494640"/>
                <a:gd name="connsiteX156" fmla="*/ 292608 w 667158"/>
                <a:gd name="connsiteY156" fmla="*/ 313236 h 1494640"/>
                <a:gd name="connsiteX157" fmla="*/ 293884 w 667158"/>
                <a:gd name="connsiteY157" fmla="*/ 292738 h 1494640"/>
                <a:gd name="connsiteX158" fmla="*/ 305961 w 667158"/>
                <a:gd name="connsiteY158" fmla="*/ 281765 h 1494640"/>
                <a:gd name="connsiteX159" fmla="*/ 318211 w 667158"/>
                <a:gd name="connsiteY159" fmla="*/ 258372 h 1494640"/>
                <a:gd name="connsiteX160" fmla="*/ 318383 w 667158"/>
                <a:gd name="connsiteY160" fmla="*/ 229111 h 1494640"/>
                <a:gd name="connsiteX161" fmla="*/ 347472 w 667158"/>
                <a:gd name="connsiteY161" fmla="*/ 199850 h 1494640"/>
                <a:gd name="connsiteX162" fmla="*/ 358444 w 667158"/>
                <a:gd name="connsiteY162" fmla="*/ 177904 h 1494640"/>
                <a:gd name="connsiteX163" fmla="*/ 369417 w 667158"/>
                <a:gd name="connsiteY163" fmla="*/ 159616 h 1494640"/>
                <a:gd name="connsiteX164" fmla="*/ 373075 w 667158"/>
                <a:gd name="connsiteY164" fmla="*/ 148644 h 1494640"/>
                <a:gd name="connsiteX165" fmla="*/ 373246 w 667158"/>
                <a:gd name="connsiteY165" fmla="*/ 138947 h 1494640"/>
                <a:gd name="connsiteX166" fmla="*/ 391363 w 667158"/>
                <a:gd name="connsiteY166" fmla="*/ 112068 h 1494640"/>
                <a:gd name="connsiteX167" fmla="*/ 398678 w 667158"/>
                <a:gd name="connsiteY167" fmla="*/ 75492 h 1494640"/>
                <a:gd name="connsiteX168" fmla="*/ 405993 w 667158"/>
                <a:gd name="connsiteY168" fmla="*/ 53546 h 1494640"/>
                <a:gd name="connsiteX169" fmla="*/ 403783 w 667158"/>
                <a:gd name="connsiteY169" fmla="*/ 30324 h 1494640"/>
                <a:gd name="connsiteX170" fmla="*/ 418243 w 667158"/>
                <a:gd name="connsiteY170" fmla="*/ 1578 h 1494640"/>
                <a:gd name="connsiteX171" fmla="*/ 437807 w 667158"/>
                <a:gd name="connsiteY171" fmla="*/ 1406 h 1494640"/>
                <a:gd name="connsiteX172" fmla="*/ 453542 w 667158"/>
                <a:gd name="connsiteY172" fmla="*/ 9655 h 1494640"/>
                <a:gd name="connsiteX0" fmla="*/ 453542 w 667158"/>
                <a:gd name="connsiteY0" fmla="*/ 9655 h 1494640"/>
                <a:gd name="connsiteX1" fmla="*/ 457200 w 667158"/>
                <a:gd name="connsiteY1" fmla="*/ 27943 h 1494640"/>
                <a:gd name="connsiteX2" fmla="*/ 468172 w 667158"/>
                <a:gd name="connsiteY2" fmla="*/ 35258 h 1494640"/>
                <a:gd name="connsiteX3" fmla="*/ 475488 w 667158"/>
                <a:gd name="connsiteY3" fmla="*/ 42573 h 1494640"/>
                <a:gd name="connsiteX4" fmla="*/ 493776 w 667158"/>
                <a:gd name="connsiteY4" fmla="*/ 46231 h 1494640"/>
                <a:gd name="connsiteX5" fmla="*/ 504748 w 667158"/>
                <a:gd name="connsiteY5" fmla="*/ 49888 h 1494640"/>
                <a:gd name="connsiteX6" fmla="*/ 512064 w 667158"/>
                <a:gd name="connsiteY6" fmla="*/ 57204 h 1494640"/>
                <a:gd name="connsiteX7" fmla="*/ 519379 w 667158"/>
                <a:gd name="connsiteY7" fmla="*/ 68176 h 1494640"/>
                <a:gd name="connsiteX8" fmla="*/ 530352 w 667158"/>
                <a:gd name="connsiteY8" fmla="*/ 71834 h 1494640"/>
                <a:gd name="connsiteX9" fmla="*/ 537667 w 667158"/>
                <a:gd name="connsiteY9" fmla="*/ 82807 h 1494640"/>
                <a:gd name="connsiteX10" fmla="*/ 548640 w 667158"/>
                <a:gd name="connsiteY10" fmla="*/ 90122 h 1494640"/>
                <a:gd name="connsiteX11" fmla="*/ 552297 w 667158"/>
                <a:gd name="connsiteY11" fmla="*/ 101095 h 1494640"/>
                <a:gd name="connsiteX12" fmla="*/ 555955 w 667158"/>
                <a:gd name="connsiteY12" fmla="*/ 276660 h 1494640"/>
                <a:gd name="connsiteX13" fmla="*/ 566928 w 667158"/>
                <a:gd name="connsiteY13" fmla="*/ 283975 h 1494640"/>
                <a:gd name="connsiteX14" fmla="*/ 588873 w 667158"/>
                <a:gd name="connsiteY14" fmla="*/ 291290 h 1494640"/>
                <a:gd name="connsiteX15" fmla="*/ 596188 w 667158"/>
                <a:gd name="connsiteY15" fmla="*/ 302263 h 1494640"/>
                <a:gd name="connsiteX16" fmla="*/ 607161 w 667158"/>
                <a:gd name="connsiteY16" fmla="*/ 338839 h 1494640"/>
                <a:gd name="connsiteX17" fmla="*/ 610819 w 667158"/>
                <a:gd name="connsiteY17" fmla="*/ 371757 h 1494640"/>
                <a:gd name="connsiteX18" fmla="*/ 618134 w 667158"/>
                <a:gd name="connsiteY18" fmla="*/ 382730 h 1494640"/>
                <a:gd name="connsiteX19" fmla="*/ 603504 w 667158"/>
                <a:gd name="connsiteY19" fmla="*/ 401018 h 1494640"/>
                <a:gd name="connsiteX20" fmla="*/ 603504 w 667158"/>
                <a:gd name="connsiteY20" fmla="*/ 441252 h 1494640"/>
                <a:gd name="connsiteX21" fmla="*/ 636422 w 667158"/>
                <a:gd name="connsiteY21" fmla="*/ 433936 h 1494640"/>
                <a:gd name="connsiteX22" fmla="*/ 662025 w 667158"/>
                <a:gd name="connsiteY22" fmla="*/ 437594 h 1494640"/>
                <a:gd name="connsiteX23" fmla="*/ 643737 w 667158"/>
                <a:gd name="connsiteY23" fmla="*/ 459540 h 1494640"/>
                <a:gd name="connsiteX24" fmla="*/ 632764 w 667158"/>
                <a:gd name="connsiteY24" fmla="*/ 466855 h 1494640"/>
                <a:gd name="connsiteX25" fmla="*/ 621792 w 667158"/>
                <a:gd name="connsiteY25" fmla="*/ 488800 h 1494640"/>
                <a:gd name="connsiteX26" fmla="*/ 629107 w 667158"/>
                <a:gd name="connsiteY26" fmla="*/ 496116 h 1494640"/>
                <a:gd name="connsiteX27" fmla="*/ 643737 w 667158"/>
                <a:gd name="connsiteY27" fmla="*/ 514404 h 1494640"/>
                <a:gd name="connsiteX28" fmla="*/ 651052 w 667158"/>
                <a:gd name="connsiteY28" fmla="*/ 547322 h 1494640"/>
                <a:gd name="connsiteX29" fmla="*/ 654710 w 667158"/>
                <a:gd name="connsiteY29" fmla="*/ 558295 h 1494640"/>
                <a:gd name="connsiteX30" fmla="*/ 662025 w 667158"/>
                <a:gd name="connsiteY30" fmla="*/ 569268 h 1494640"/>
                <a:gd name="connsiteX31" fmla="*/ 651052 w 667158"/>
                <a:gd name="connsiteY31" fmla="*/ 591213 h 1494640"/>
                <a:gd name="connsiteX32" fmla="*/ 658368 w 667158"/>
                <a:gd name="connsiteY32" fmla="*/ 638762 h 1494640"/>
                <a:gd name="connsiteX33" fmla="*/ 651052 w 667158"/>
                <a:gd name="connsiteY33" fmla="*/ 715572 h 1494640"/>
                <a:gd name="connsiteX34" fmla="*/ 647395 w 667158"/>
                <a:gd name="connsiteY34" fmla="*/ 726544 h 1494640"/>
                <a:gd name="connsiteX35" fmla="*/ 643737 w 667158"/>
                <a:gd name="connsiteY35" fmla="*/ 755805 h 1494640"/>
                <a:gd name="connsiteX36" fmla="*/ 636422 w 667158"/>
                <a:gd name="connsiteY36" fmla="*/ 766778 h 1494640"/>
                <a:gd name="connsiteX37" fmla="*/ 632764 w 667158"/>
                <a:gd name="connsiteY37" fmla="*/ 825300 h 1494640"/>
                <a:gd name="connsiteX38" fmla="*/ 629107 w 667158"/>
                <a:gd name="connsiteY38" fmla="*/ 843588 h 1494640"/>
                <a:gd name="connsiteX39" fmla="*/ 625449 w 667158"/>
                <a:gd name="connsiteY39" fmla="*/ 913082 h 1494640"/>
                <a:gd name="connsiteX40" fmla="*/ 614476 w 667158"/>
                <a:gd name="connsiteY40" fmla="*/ 920397 h 1494640"/>
                <a:gd name="connsiteX41" fmla="*/ 610819 w 667158"/>
                <a:gd name="connsiteY41" fmla="*/ 931370 h 1494640"/>
                <a:gd name="connsiteX42" fmla="*/ 621792 w 667158"/>
                <a:gd name="connsiteY42" fmla="*/ 949658 h 1494640"/>
                <a:gd name="connsiteX43" fmla="*/ 625449 w 667158"/>
                <a:gd name="connsiteY43" fmla="*/ 960631 h 1494640"/>
                <a:gd name="connsiteX44" fmla="*/ 629107 w 667158"/>
                <a:gd name="connsiteY44" fmla="*/ 978919 h 1494640"/>
                <a:gd name="connsiteX45" fmla="*/ 640080 w 667158"/>
                <a:gd name="connsiteY45" fmla="*/ 986234 h 1494640"/>
                <a:gd name="connsiteX46" fmla="*/ 647395 w 667158"/>
                <a:gd name="connsiteY46" fmla="*/ 1055728 h 1494640"/>
                <a:gd name="connsiteX47" fmla="*/ 643737 w 667158"/>
                <a:gd name="connsiteY47" fmla="*/ 1092304 h 1494640"/>
                <a:gd name="connsiteX48" fmla="*/ 610819 w 667158"/>
                <a:gd name="connsiteY48" fmla="*/ 1095962 h 1494640"/>
                <a:gd name="connsiteX49" fmla="*/ 599846 w 667158"/>
                <a:gd name="connsiteY49" fmla="*/ 1099620 h 1494640"/>
                <a:gd name="connsiteX50" fmla="*/ 610819 w 667158"/>
                <a:gd name="connsiteY50" fmla="*/ 1136196 h 1494640"/>
                <a:gd name="connsiteX51" fmla="*/ 581558 w 667158"/>
                <a:gd name="connsiteY51" fmla="*/ 1139853 h 1494640"/>
                <a:gd name="connsiteX52" fmla="*/ 559612 w 667158"/>
                <a:gd name="connsiteY52" fmla="*/ 1147168 h 1494640"/>
                <a:gd name="connsiteX53" fmla="*/ 534009 w 667158"/>
                <a:gd name="connsiteY53" fmla="*/ 1150826 h 1494640"/>
                <a:gd name="connsiteX54" fmla="*/ 523036 w 667158"/>
                <a:gd name="connsiteY54" fmla="*/ 1154484 h 1494640"/>
                <a:gd name="connsiteX55" fmla="*/ 504748 w 667158"/>
                <a:gd name="connsiteY55" fmla="*/ 1139853 h 1494640"/>
                <a:gd name="connsiteX56" fmla="*/ 501091 w 667158"/>
                <a:gd name="connsiteY56" fmla="*/ 1128880 h 1494640"/>
                <a:gd name="connsiteX57" fmla="*/ 497433 w 667158"/>
                <a:gd name="connsiteY57" fmla="*/ 1114250 h 1494640"/>
                <a:gd name="connsiteX58" fmla="*/ 486460 w 667158"/>
                <a:gd name="connsiteY58" fmla="*/ 1117908 h 1494640"/>
                <a:gd name="connsiteX59" fmla="*/ 479145 w 667158"/>
                <a:gd name="connsiteY59" fmla="*/ 1128880 h 1494640"/>
                <a:gd name="connsiteX60" fmla="*/ 468172 w 667158"/>
                <a:gd name="connsiteY60" fmla="*/ 1132538 h 1494640"/>
                <a:gd name="connsiteX61" fmla="*/ 464515 w 667158"/>
                <a:gd name="connsiteY61" fmla="*/ 1147168 h 1494640"/>
                <a:gd name="connsiteX62" fmla="*/ 457200 w 667158"/>
                <a:gd name="connsiteY62" fmla="*/ 1169114 h 1494640"/>
                <a:gd name="connsiteX63" fmla="*/ 453542 w 667158"/>
                <a:gd name="connsiteY63" fmla="*/ 1205690 h 1494640"/>
                <a:gd name="connsiteX64" fmla="*/ 457200 w 667158"/>
                <a:gd name="connsiteY64" fmla="*/ 1297130 h 1494640"/>
                <a:gd name="connsiteX65" fmla="*/ 464515 w 667158"/>
                <a:gd name="connsiteY65" fmla="*/ 1308103 h 1494640"/>
                <a:gd name="connsiteX66" fmla="*/ 475488 w 667158"/>
                <a:gd name="connsiteY66" fmla="*/ 1311760 h 1494640"/>
                <a:gd name="connsiteX67" fmla="*/ 479145 w 667158"/>
                <a:gd name="connsiteY67" fmla="*/ 1322733 h 1494640"/>
                <a:gd name="connsiteX68" fmla="*/ 486460 w 667158"/>
                <a:gd name="connsiteY68" fmla="*/ 1333706 h 1494640"/>
                <a:gd name="connsiteX69" fmla="*/ 475488 w 667158"/>
                <a:gd name="connsiteY69" fmla="*/ 1366624 h 1494640"/>
                <a:gd name="connsiteX70" fmla="*/ 468172 w 667158"/>
                <a:gd name="connsiteY70" fmla="*/ 1373940 h 1494640"/>
                <a:gd name="connsiteX71" fmla="*/ 442569 w 667158"/>
                <a:gd name="connsiteY71" fmla="*/ 1381255 h 1494640"/>
                <a:gd name="connsiteX72" fmla="*/ 446227 w 667158"/>
                <a:gd name="connsiteY72" fmla="*/ 1392228 h 1494640"/>
                <a:gd name="connsiteX73" fmla="*/ 457200 w 667158"/>
                <a:gd name="connsiteY73" fmla="*/ 1395885 h 1494640"/>
                <a:gd name="connsiteX74" fmla="*/ 460857 w 667158"/>
                <a:gd name="connsiteY74" fmla="*/ 1410516 h 1494640"/>
                <a:gd name="connsiteX75" fmla="*/ 457200 w 667158"/>
                <a:gd name="connsiteY75" fmla="*/ 1421488 h 1494640"/>
                <a:gd name="connsiteX76" fmla="*/ 435254 w 667158"/>
                <a:gd name="connsiteY76" fmla="*/ 1428804 h 1494640"/>
                <a:gd name="connsiteX77" fmla="*/ 431596 w 667158"/>
                <a:gd name="connsiteY77" fmla="*/ 1450749 h 1494640"/>
                <a:gd name="connsiteX78" fmla="*/ 427939 w 667158"/>
                <a:gd name="connsiteY78" fmla="*/ 1490983 h 1494640"/>
                <a:gd name="connsiteX79" fmla="*/ 416966 w 667158"/>
                <a:gd name="connsiteY79" fmla="*/ 1494640 h 1494640"/>
                <a:gd name="connsiteX80" fmla="*/ 395020 w 667158"/>
                <a:gd name="connsiteY80" fmla="*/ 1483668 h 1494640"/>
                <a:gd name="connsiteX81" fmla="*/ 387705 w 667158"/>
                <a:gd name="connsiteY81" fmla="*/ 1476352 h 1494640"/>
                <a:gd name="connsiteX82" fmla="*/ 365760 w 667158"/>
                <a:gd name="connsiteY82" fmla="*/ 1461722 h 1494640"/>
                <a:gd name="connsiteX83" fmla="*/ 358444 w 667158"/>
                <a:gd name="connsiteY83" fmla="*/ 1454407 h 1494640"/>
                <a:gd name="connsiteX84" fmla="*/ 336499 w 667158"/>
                <a:gd name="connsiteY84" fmla="*/ 1447092 h 1494640"/>
                <a:gd name="connsiteX85" fmla="*/ 329184 w 667158"/>
                <a:gd name="connsiteY85" fmla="*/ 1439776 h 1494640"/>
                <a:gd name="connsiteX86" fmla="*/ 318211 w 667158"/>
                <a:gd name="connsiteY86" fmla="*/ 1436119 h 1494640"/>
                <a:gd name="connsiteX87" fmla="*/ 307238 w 667158"/>
                <a:gd name="connsiteY87" fmla="*/ 1428804 h 1494640"/>
                <a:gd name="connsiteX88" fmla="*/ 226771 w 667158"/>
                <a:gd name="connsiteY88" fmla="*/ 1432461 h 1494640"/>
                <a:gd name="connsiteX89" fmla="*/ 215798 w 667158"/>
                <a:gd name="connsiteY89" fmla="*/ 1428804 h 1494640"/>
                <a:gd name="connsiteX90" fmla="*/ 219456 w 667158"/>
                <a:gd name="connsiteY90" fmla="*/ 1406858 h 1494640"/>
                <a:gd name="connsiteX91" fmla="*/ 226771 w 667158"/>
                <a:gd name="connsiteY91" fmla="*/ 1384912 h 1494640"/>
                <a:gd name="connsiteX92" fmla="*/ 223113 w 667158"/>
                <a:gd name="connsiteY92" fmla="*/ 1373940 h 1494640"/>
                <a:gd name="connsiteX93" fmla="*/ 212140 w 667158"/>
                <a:gd name="connsiteY93" fmla="*/ 1370282 h 1494640"/>
                <a:gd name="connsiteX94" fmla="*/ 186537 w 667158"/>
                <a:gd name="connsiteY94" fmla="*/ 1366624 h 1494640"/>
                <a:gd name="connsiteX95" fmla="*/ 175564 w 667158"/>
                <a:gd name="connsiteY95" fmla="*/ 1341021 h 1494640"/>
                <a:gd name="connsiteX96" fmla="*/ 171907 w 667158"/>
                <a:gd name="connsiteY96" fmla="*/ 1330048 h 1494640"/>
                <a:gd name="connsiteX97" fmla="*/ 138988 w 667158"/>
                <a:gd name="connsiteY97" fmla="*/ 1311760 h 1494640"/>
                <a:gd name="connsiteX98" fmla="*/ 113385 w 667158"/>
                <a:gd name="connsiteY98" fmla="*/ 1319076 h 1494640"/>
                <a:gd name="connsiteX99" fmla="*/ 102412 w 667158"/>
                <a:gd name="connsiteY99" fmla="*/ 1326391 h 1494640"/>
                <a:gd name="connsiteX100" fmla="*/ 80467 w 667158"/>
                <a:gd name="connsiteY100" fmla="*/ 1330048 h 1494640"/>
                <a:gd name="connsiteX101" fmla="*/ 73152 w 667158"/>
                <a:gd name="connsiteY101" fmla="*/ 1337364 h 1494640"/>
                <a:gd name="connsiteX102" fmla="*/ 47548 w 667158"/>
                <a:gd name="connsiteY102" fmla="*/ 1337364 h 1494640"/>
                <a:gd name="connsiteX103" fmla="*/ 40233 w 667158"/>
                <a:gd name="connsiteY103" fmla="*/ 1326391 h 1494640"/>
                <a:gd name="connsiteX104" fmla="*/ 18288 w 667158"/>
                <a:gd name="connsiteY104" fmla="*/ 1315418 h 1494640"/>
                <a:gd name="connsiteX105" fmla="*/ 0 w 667158"/>
                <a:gd name="connsiteY105" fmla="*/ 1282500 h 1494640"/>
                <a:gd name="connsiteX106" fmla="*/ 3657 w 667158"/>
                <a:gd name="connsiteY106" fmla="*/ 1213005 h 1494640"/>
                <a:gd name="connsiteX107" fmla="*/ 10972 w 667158"/>
                <a:gd name="connsiteY107" fmla="*/ 1191060 h 1494640"/>
                <a:gd name="connsiteX108" fmla="*/ 18288 w 667158"/>
                <a:gd name="connsiteY108" fmla="*/ 1183744 h 1494640"/>
                <a:gd name="connsiteX109" fmla="*/ 29260 w 667158"/>
                <a:gd name="connsiteY109" fmla="*/ 1139853 h 1494640"/>
                <a:gd name="connsiteX110" fmla="*/ 32918 w 667158"/>
                <a:gd name="connsiteY110" fmla="*/ 1125223 h 1494640"/>
                <a:gd name="connsiteX111" fmla="*/ 47548 w 667158"/>
                <a:gd name="connsiteY111" fmla="*/ 1103277 h 1494640"/>
                <a:gd name="connsiteX112" fmla="*/ 54864 w 667158"/>
                <a:gd name="connsiteY112" fmla="*/ 1081332 h 1494640"/>
                <a:gd name="connsiteX113" fmla="*/ 69494 w 667158"/>
                <a:gd name="connsiteY113" fmla="*/ 1041098 h 1494640"/>
                <a:gd name="connsiteX114" fmla="*/ 84124 w 667158"/>
                <a:gd name="connsiteY114" fmla="*/ 1019152 h 1494640"/>
                <a:gd name="connsiteX115" fmla="*/ 91440 w 667158"/>
                <a:gd name="connsiteY115" fmla="*/ 971604 h 1494640"/>
                <a:gd name="connsiteX116" fmla="*/ 98755 w 667158"/>
                <a:gd name="connsiteY116" fmla="*/ 964288 h 1494640"/>
                <a:gd name="connsiteX117" fmla="*/ 106070 w 667158"/>
                <a:gd name="connsiteY117" fmla="*/ 869191 h 1494640"/>
                <a:gd name="connsiteX118" fmla="*/ 109728 w 667158"/>
                <a:gd name="connsiteY118" fmla="*/ 854560 h 1494640"/>
                <a:gd name="connsiteX119" fmla="*/ 113385 w 667158"/>
                <a:gd name="connsiteY119" fmla="*/ 807012 h 1494640"/>
                <a:gd name="connsiteX120" fmla="*/ 124358 w 667158"/>
                <a:gd name="connsiteY120" fmla="*/ 799696 h 1494640"/>
                <a:gd name="connsiteX121" fmla="*/ 120700 w 667158"/>
                <a:gd name="connsiteY121" fmla="*/ 788724 h 1494640"/>
                <a:gd name="connsiteX122" fmla="*/ 102412 w 667158"/>
                <a:gd name="connsiteY122" fmla="*/ 777751 h 1494640"/>
                <a:gd name="connsiteX123" fmla="*/ 91440 w 667158"/>
                <a:gd name="connsiteY123" fmla="*/ 770436 h 1494640"/>
                <a:gd name="connsiteX124" fmla="*/ 87782 w 667158"/>
                <a:gd name="connsiteY124" fmla="*/ 759463 h 1494640"/>
                <a:gd name="connsiteX125" fmla="*/ 80467 w 667158"/>
                <a:gd name="connsiteY125" fmla="*/ 748490 h 1494640"/>
                <a:gd name="connsiteX126" fmla="*/ 62179 w 667158"/>
                <a:gd name="connsiteY126" fmla="*/ 715572 h 1494640"/>
                <a:gd name="connsiteX127" fmla="*/ 54864 w 667158"/>
                <a:gd name="connsiteY127" fmla="*/ 708256 h 1494640"/>
                <a:gd name="connsiteX128" fmla="*/ 40233 w 667158"/>
                <a:gd name="connsiteY128" fmla="*/ 704599 h 1494640"/>
                <a:gd name="connsiteX129" fmla="*/ 36576 w 667158"/>
                <a:gd name="connsiteY129" fmla="*/ 693626 h 1494640"/>
                <a:gd name="connsiteX130" fmla="*/ 32918 w 667158"/>
                <a:gd name="connsiteY130" fmla="*/ 675338 h 1494640"/>
                <a:gd name="connsiteX131" fmla="*/ 25603 w 667158"/>
                <a:gd name="connsiteY131" fmla="*/ 664365 h 1494640"/>
                <a:gd name="connsiteX132" fmla="*/ 29260 w 667158"/>
                <a:gd name="connsiteY132" fmla="*/ 638762 h 1494640"/>
                <a:gd name="connsiteX133" fmla="*/ 43891 w 667158"/>
                <a:gd name="connsiteY133" fmla="*/ 635104 h 1494640"/>
                <a:gd name="connsiteX134" fmla="*/ 47548 w 667158"/>
                <a:gd name="connsiteY134" fmla="*/ 624132 h 1494640"/>
                <a:gd name="connsiteX135" fmla="*/ 51206 w 667158"/>
                <a:gd name="connsiteY135" fmla="*/ 591213 h 1494640"/>
                <a:gd name="connsiteX136" fmla="*/ 62179 w 667158"/>
                <a:gd name="connsiteY136" fmla="*/ 583898 h 1494640"/>
                <a:gd name="connsiteX137" fmla="*/ 65836 w 667158"/>
                <a:gd name="connsiteY137" fmla="*/ 572925 h 1494640"/>
                <a:gd name="connsiteX138" fmla="*/ 73152 w 667158"/>
                <a:gd name="connsiteY138" fmla="*/ 561952 h 1494640"/>
                <a:gd name="connsiteX139" fmla="*/ 76809 w 667158"/>
                <a:gd name="connsiteY139" fmla="*/ 550980 h 1494640"/>
                <a:gd name="connsiteX140" fmla="*/ 102412 w 667158"/>
                <a:gd name="connsiteY140" fmla="*/ 529034 h 1494640"/>
                <a:gd name="connsiteX141" fmla="*/ 109728 w 667158"/>
                <a:gd name="connsiteY141" fmla="*/ 507088 h 1494640"/>
                <a:gd name="connsiteX142" fmla="*/ 113385 w 667158"/>
                <a:gd name="connsiteY142" fmla="*/ 496116 h 1494640"/>
                <a:gd name="connsiteX143" fmla="*/ 142646 w 667158"/>
                <a:gd name="connsiteY143" fmla="*/ 481485 h 1494640"/>
                <a:gd name="connsiteX144" fmla="*/ 153619 w 667158"/>
                <a:gd name="connsiteY144" fmla="*/ 474170 h 1494640"/>
                <a:gd name="connsiteX145" fmla="*/ 179222 w 667158"/>
                <a:gd name="connsiteY145" fmla="*/ 470512 h 1494640"/>
                <a:gd name="connsiteX146" fmla="*/ 182880 w 667158"/>
                <a:gd name="connsiteY146" fmla="*/ 459540 h 1494640"/>
                <a:gd name="connsiteX147" fmla="*/ 214865 w 667158"/>
                <a:gd name="connsiteY147" fmla="*/ 439042 h 1494640"/>
                <a:gd name="connsiteX148" fmla="*/ 231705 w 667158"/>
                <a:gd name="connsiteY148" fmla="*/ 428069 h 1494640"/>
                <a:gd name="connsiteX149" fmla="*/ 254927 w 667158"/>
                <a:gd name="connsiteY149" fmla="*/ 413610 h 1494640"/>
                <a:gd name="connsiteX150" fmla="*/ 274320 w 667158"/>
                <a:gd name="connsiteY150" fmla="*/ 411991 h 1494640"/>
                <a:gd name="connsiteX151" fmla="*/ 292608 w 667158"/>
                <a:gd name="connsiteY151" fmla="*/ 397360 h 1494640"/>
                <a:gd name="connsiteX152" fmla="*/ 303580 w 667158"/>
                <a:gd name="connsiteY152" fmla="*/ 364442 h 1494640"/>
                <a:gd name="connsiteX153" fmla="*/ 307238 w 667158"/>
                <a:gd name="connsiteY153" fmla="*/ 353469 h 1494640"/>
                <a:gd name="connsiteX154" fmla="*/ 303580 w 667158"/>
                <a:gd name="connsiteY154" fmla="*/ 331524 h 1494640"/>
                <a:gd name="connsiteX155" fmla="*/ 296265 w 667158"/>
                <a:gd name="connsiteY155" fmla="*/ 324208 h 1494640"/>
                <a:gd name="connsiteX156" fmla="*/ 292608 w 667158"/>
                <a:gd name="connsiteY156" fmla="*/ 313236 h 1494640"/>
                <a:gd name="connsiteX157" fmla="*/ 293884 w 667158"/>
                <a:gd name="connsiteY157" fmla="*/ 292738 h 1494640"/>
                <a:gd name="connsiteX158" fmla="*/ 305961 w 667158"/>
                <a:gd name="connsiteY158" fmla="*/ 281765 h 1494640"/>
                <a:gd name="connsiteX159" fmla="*/ 318211 w 667158"/>
                <a:gd name="connsiteY159" fmla="*/ 258372 h 1494640"/>
                <a:gd name="connsiteX160" fmla="*/ 318383 w 667158"/>
                <a:gd name="connsiteY160" fmla="*/ 229111 h 1494640"/>
                <a:gd name="connsiteX161" fmla="*/ 347472 w 667158"/>
                <a:gd name="connsiteY161" fmla="*/ 199850 h 1494640"/>
                <a:gd name="connsiteX162" fmla="*/ 358444 w 667158"/>
                <a:gd name="connsiteY162" fmla="*/ 177904 h 1494640"/>
                <a:gd name="connsiteX163" fmla="*/ 369417 w 667158"/>
                <a:gd name="connsiteY163" fmla="*/ 159616 h 1494640"/>
                <a:gd name="connsiteX164" fmla="*/ 373075 w 667158"/>
                <a:gd name="connsiteY164" fmla="*/ 148644 h 1494640"/>
                <a:gd name="connsiteX165" fmla="*/ 373246 w 667158"/>
                <a:gd name="connsiteY165" fmla="*/ 138947 h 1494640"/>
                <a:gd name="connsiteX166" fmla="*/ 391363 w 667158"/>
                <a:gd name="connsiteY166" fmla="*/ 112068 h 1494640"/>
                <a:gd name="connsiteX167" fmla="*/ 398678 w 667158"/>
                <a:gd name="connsiteY167" fmla="*/ 75492 h 1494640"/>
                <a:gd name="connsiteX168" fmla="*/ 405993 w 667158"/>
                <a:gd name="connsiteY168" fmla="*/ 53546 h 1494640"/>
                <a:gd name="connsiteX169" fmla="*/ 403783 w 667158"/>
                <a:gd name="connsiteY169" fmla="*/ 30324 h 1494640"/>
                <a:gd name="connsiteX170" fmla="*/ 418243 w 667158"/>
                <a:gd name="connsiteY170" fmla="*/ 1578 h 1494640"/>
                <a:gd name="connsiteX171" fmla="*/ 437807 w 667158"/>
                <a:gd name="connsiteY171" fmla="*/ 1406 h 1494640"/>
                <a:gd name="connsiteX172" fmla="*/ 453542 w 667158"/>
                <a:gd name="connsiteY172" fmla="*/ 9655 h 1494640"/>
                <a:gd name="connsiteX0" fmla="*/ 453542 w 667158"/>
                <a:gd name="connsiteY0" fmla="*/ 9655 h 1494640"/>
                <a:gd name="connsiteX1" fmla="*/ 457200 w 667158"/>
                <a:gd name="connsiteY1" fmla="*/ 27943 h 1494640"/>
                <a:gd name="connsiteX2" fmla="*/ 468172 w 667158"/>
                <a:gd name="connsiteY2" fmla="*/ 35258 h 1494640"/>
                <a:gd name="connsiteX3" fmla="*/ 475488 w 667158"/>
                <a:gd name="connsiteY3" fmla="*/ 42573 h 1494640"/>
                <a:gd name="connsiteX4" fmla="*/ 493776 w 667158"/>
                <a:gd name="connsiteY4" fmla="*/ 46231 h 1494640"/>
                <a:gd name="connsiteX5" fmla="*/ 504748 w 667158"/>
                <a:gd name="connsiteY5" fmla="*/ 49888 h 1494640"/>
                <a:gd name="connsiteX6" fmla="*/ 512064 w 667158"/>
                <a:gd name="connsiteY6" fmla="*/ 57204 h 1494640"/>
                <a:gd name="connsiteX7" fmla="*/ 519379 w 667158"/>
                <a:gd name="connsiteY7" fmla="*/ 68176 h 1494640"/>
                <a:gd name="connsiteX8" fmla="*/ 530352 w 667158"/>
                <a:gd name="connsiteY8" fmla="*/ 71834 h 1494640"/>
                <a:gd name="connsiteX9" fmla="*/ 537667 w 667158"/>
                <a:gd name="connsiteY9" fmla="*/ 82807 h 1494640"/>
                <a:gd name="connsiteX10" fmla="*/ 548640 w 667158"/>
                <a:gd name="connsiteY10" fmla="*/ 90122 h 1494640"/>
                <a:gd name="connsiteX11" fmla="*/ 552297 w 667158"/>
                <a:gd name="connsiteY11" fmla="*/ 101095 h 1494640"/>
                <a:gd name="connsiteX12" fmla="*/ 555955 w 667158"/>
                <a:gd name="connsiteY12" fmla="*/ 276660 h 1494640"/>
                <a:gd name="connsiteX13" fmla="*/ 566928 w 667158"/>
                <a:gd name="connsiteY13" fmla="*/ 283975 h 1494640"/>
                <a:gd name="connsiteX14" fmla="*/ 588873 w 667158"/>
                <a:gd name="connsiteY14" fmla="*/ 291290 h 1494640"/>
                <a:gd name="connsiteX15" fmla="*/ 596188 w 667158"/>
                <a:gd name="connsiteY15" fmla="*/ 302263 h 1494640"/>
                <a:gd name="connsiteX16" fmla="*/ 607161 w 667158"/>
                <a:gd name="connsiteY16" fmla="*/ 338839 h 1494640"/>
                <a:gd name="connsiteX17" fmla="*/ 610819 w 667158"/>
                <a:gd name="connsiteY17" fmla="*/ 371757 h 1494640"/>
                <a:gd name="connsiteX18" fmla="*/ 618134 w 667158"/>
                <a:gd name="connsiteY18" fmla="*/ 382730 h 1494640"/>
                <a:gd name="connsiteX19" fmla="*/ 603504 w 667158"/>
                <a:gd name="connsiteY19" fmla="*/ 401018 h 1494640"/>
                <a:gd name="connsiteX20" fmla="*/ 603504 w 667158"/>
                <a:gd name="connsiteY20" fmla="*/ 441252 h 1494640"/>
                <a:gd name="connsiteX21" fmla="*/ 636422 w 667158"/>
                <a:gd name="connsiteY21" fmla="*/ 433936 h 1494640"/>
                <a:gd name="connsiteX22" fmla="*/ 662025 w 667158"/>
                <a:gd name="connsiteY22" fmla="*/ 437594 h 1494640"/>
                <a:gd name="connsiteX23" fmla="*/ 643737 w 667158"/>
                <a:gd name="connsiteY23" fmla="*/ 459540 h 1494640"/>
                <a:gd name="connsiteX24" fmla="*/ 632764 w 667158"/>
                <a:gd name="connsiteY24" fmla="*/ 466855 h 1494640"/>
                <a:gd name="connsiteX25" fmla="*/ 621792 w 667158"/>
                <a:gd name="connsiteY25" fmla="*/ 488800 h 1494640"/>
                <a:gd name="connsiteX26" fmla="*/ 629107 w 667158"/>
                <a:gd name="connsiteY26" fmla="*/ 496116 h 1494640"/>
                <a:gd name="connsiteX27" fmla="*/ 643737 w 667158"/>
                <a:gd name="connsiteY27" fmla="*/ 514404 h 1494640"/>
                <a:gd name="connsiteX28" fmla="*/ 651052 w 667158"/>
                <a:gd name="connsiteY28" fmla="*/ 547322 h 1494640"/>
                <a:gd name="connsiteX29" fmla="*/ 654710 w 667158"/>
                <a:gd name="connsiteY29" fmla="*/ 558295 h 1494640"/>
                <a:gd name="connsiteX30" fmla="*/ 662025 w 667158"/>
                <a:gd name="connsiteY30" fmla="*/ 569268 h 1494640"/>
                <a:gd name="connsiteX31" fmla="*/ 651052 w 667158"/>
                <a:gd name="connsiteY31" fmla="*/ 591213 h 1494640"/>
                <a:gd name="connsiteX32" fmla="*/ 658368 w 667158"/>
                <a:gd name="connsiteY32" fmla="*/ 638762 h 1494640"/>
                <a:gd name="connsiteX33" fmla="*/ 651052 w 667158"/>
                <a:gd name="connsiteY33" fmla="*/ 715572 h 1494640"/>
                <a:gd name="connsiteX34" fmla="*/ 647395 w 667158"/>
                <a:gd name="connsiteY34" fmla="*/ 726544 h 1494640"/>
                <a:gd name="connsiteX35" fmla="*/ 643737 w 667158"/>
                <a:gd name="connsiteY35" fmla="*/ 755805 h 1494640"/>
                <a:gd name="connsiteX36" fmla="*/ 636422 w 667158"/>
                <a:gd name="connsiteY36" fmla="*/ 766778 h 1494640"/>
                <a:gd name="connsiteX37" fmla="*/ 632764 w 667158"/>
                <a:gd name="connsiteY37" fmla="*/ 825300 h 1494640"/>
                <a:gd name="connsiteX38" fmla="*/ 629107 w 667158"/>
                <a:gd name="connsiteY38" fmla="*/ 843588 h 1494640"/>
                <a:gd name="connsiteX39" fmla="*/ 625449 w 667158"/>
                <a:gd name="connsiteY39" fmla="*/ 913082 h 1494640"/>
                <a:gd name="connsiteX40" fmla="*/ 614476 w 667158"/>
                <a:gd name="connsiteY40" fmla="*/ 920397 h 1494640"/>
                <a:gd name="connsiteX41" fmla="*/ 610819 w 667158"/>
                <a:gd name="connsiteY41" fmla="*/ 931370 h 1494640"/>
                <a:gd name="connsiteX42" fmla="*/ 621792 w 667158"/>
                <a:gd name="connsiteY42" fmla="*/ 949658 h 1494640"/>
                <a:gd name="connsiteX43" fmla="*/ 625449 w 667158"/>
                <a:gd name="connsiteY43" fmla="*/ 960631 h 1494640"/>
                <a:gd name="connsiteX44" fmla="*/ 629107 w 667158"/>
                <a:gd name="connsiteY44" fmla="*/ 978919 h 1494640"/>
                <a:gd name="connsiteX45" fmla="*/ 640080 w 667158"/>
                <a:gd name="connsiteY45" fmla="*/ 986234 h 1494640"/>
                <a:gd name="connsiteX46" fmla="*/ 647395 w 667158"/>
                <a:gd name="connsiteY46" fmla="*/ 1055728 h 1494640"/>
                <a:gd name="connsiteX47" fmla="*/ 643737 w 667158"/>
                <a:gd name="connsiteY47" fmla="*/ 1092304 h 1494640"/>
                <a:gd name="connsiteX48" fmla="*/ 610819 w 667158"/>
                <a:gd name="connsiteY48" fmla="*/ 1095962 h 1494640"/>
                <a:gd name="connsiteX49" fmla="*/ 599846 w 667158"/>
                <a:gd name="connsiteY49" fmla="*/ 1099620 h 1494640"/>
                <a:gd name="connsiteX50" fmla="*/ 610819 w 667158"/>
                <a:gd name="connsiteY50" fmla="*/ 1136196 h 1494640"/>
                <a:gd name="connsiteX51" fmla="*/ 581558 w 667158"/>
                <a:gd name="connsiteY51" fmla="*/ 1139853 h 1494640"/>
                <a:gd name="connsiteX52" fmla="*/ 559612 w 667158"/>
                <a:gd name="connsiteY52" fmla="*/ 1147168 h 1494640"/>
                <a:gd name="connsiteX53" fmla="*/ 534009 w 667158"/>
                <a:gd name="connsiteY53" fmla="*/ 1150826 h 1494640"/>
                <a:gd name="connsiteX54" fmla="*/ 523036 w 667158"/>
                <a:gd name="connsiteY54" fmla="*/ 1154484 h 1494640"/>
                <a:gd name="connsiteX55" fmla="*/ 504748 w 667158"/>
                <a:gd name="connsiteY55" fmla="*/ 1139853 h 1494640"/>
                <a:gd name="connsiteX56" fmla="*/ 501091 w 667158"/>
                <a:gd name="connsiteY56" fmla="*/ 1128880 h 1494640"/>
                <a:gd name="connsiteX57" fmla="*/ 497433 w 667158"/>
                <a:gd name="connsiteY57" fmla="*/ 1114250 h 1494640"/>
                <a:gd name="connsiteX58" fmla="*/ 486460 w 667158"/>
                <a:gd name="connsiteY58" fmla="*/ 1117908 h 1494640"/>
                <a:gd name="connsiteX59" fmla="*/ 479145 w 667158"/>
                <a:gd name="connsiteY59" fmla="*/ 1128880 h 1494640"/>
                <a:gd name="connsiteX60" fmla="*/ 468172 w 667158"/>
                <a:gd name="connsiteY60" fmla="*/ 1132538 h 1494640"/>
                <a:gd name="connsiteX61" fmla="*/ 464515 w 667158"/>
                <a:gd name="connsiteY61" fmla="*/ 1147168 h 1494640"/>
                <a:gd name="connsiteX62" fmla="*/ 457200 w 667158"/>
                <a:gd name="connsiteY62" fmla="*/ 1169114 h 1494640"/>
                <a:gd name="connsiteX63" fmla="*/ 453542 w 667158"/>
                <a:gd name="connsiteY63" fmla="*/ 1205690 h 1494640"/>
                <a:gd name="connsiteX64" fmla="*/ 457200 w 667158"/>
                <a:gd name="connsiteY64" fmla="*/ 1297130 h 1494640"/>
                <a:gd name="connsiteX65" fmla="*/ 464515 w 667158"/>
                <a:gd name="connsiteY65" fmla="*/ 1308103 h 1494640"/>
                <a:gd name="connsiteX66" fmla="*/ 475488 w 667158"/>
                <a:gd name="connsiteY66" fmla="*/ 1311760 h 1494640"/>
                <a:gd name="connsiteX67" fmla="*/ 479145 w 667158"/>
                <a:gd name="connsiteY67" fmla="*/ 1322733 h 1494640"/>
                <a:gd name="connsiteX68" fmla="*/ 486460 w 667158"/>
                <a:gd name="connsiteY68" fmla="*/ 1333706 h 1494640"/>
                <a:gd name="connsiteX69" fmla="*/ 475488 w 667158"/>
                <a:gd name="connsiteY69" fmla="*/ 1366624 h 1494640"/>
                <a:gd name="connsiteX70" fmla="*/ 468172 w 667158"/>
                <a:gd name="connsiteY70" fmla="*/ 1373940 h 1494640"/>
                <a:gd name="connsiteX71" fmla="*/ 442569 w 667158"/>
                <a:gd name="connsiteY71" fmla="*/ 1381255 h 1494640"/>
                <a:gd name="connsiteX72" fmla="*/ 446227 w 667158"/>
                <a:gd name="connsiteY72" fmla="*/ 1392228 h 1494640"/>
                <a:gd name="connsiteX73" fmla="*/ 457200 w 667158"/>
                <a:gd name="connsiteY73" fmla="*/ 1395885 h 1494640"/>
                <a:gd name="connsiteX74" fmla="*/ 460857 w 667158"/>
                <a:gd name="connsiteY74" fmla="*/ 1410516 h 1494640"/>
                <a:gd name="connsiteX75" fmla="*/ 457200 w 667158"/>
                <a:gd name="connsiteY75" fmla="*/ 1421488 h 1494640"/>
                <a:gd name="connsiteX76" fmla="*/ 435254 w 667158"/>
                <a:gd name="connsiteY76" fmla="*/ 1428804 h 1494640"/>
                <a:gd name="connsiteX77" fmla="*/ 431596 w 667158"/>
                <a:gd name="connsiteY77" fmla="*/ 1450749 h 1494640"/>
                <a:gd name="connsiteX78" fmla="*/ 427939 w 667158"/>
                <a:gd name="connsiteY78" fmla="*/ 1490983 h 1494640"/>
                <a:gd name="connsiteX79" fmla="*/ 416966 w 667158"/>
                <a:gd name="connsiteY79" fmla="*/ 1494640 h 1494640"/>
                <a:gd name="connsiteX80" fmla="*/ 395020 w 667158"/>
                <a:gd name="connsiteY80" fmla="*/ 1483668 h 1494640"/>
                <a:gd name="connsiteX81" fmla="*/ 387705 w 667158"/>
                <a:gd name="connsiteY81" fmla="*/ 1476352 h 1494640"/>
                <a:gd name="connsiteX82" fmla="*/ 365760 w 667158"/>
                <a:gd name="connsiteY82" fmla="*/ 1461722 h 1494640"/>
                <a:gd name="connsiteX83" fmla="*/ 358444 w 667158"/>
                <a:gd name="connsiteY83" fmla="*/ 1454407 h 1494640"/>
                <a:gd name="connsiteX84" fmla="*/ 336499 w 667158"/>
                <a:gd name="connsiteY84" fmla="*/ 1447092 h 1494640"/>
                <a:gd name="connsiteX85" fmla="*/ 329184 w 667158"/>
                <a:gd name="connsiteY85" fmla="*/ 1439776 h 1494640"/>
                <a:gd name="connsiteX86" fmla="*/ 318211 w 667158"/>
                <a:gd name="connsiteY86" fmla="*/ 1436119 h 1494640"/>
                <a:gd name="connsiteX87" fmla="*/ 307238 w 667158"/>
                <a:gd name="connsiteY87" fmla="*/ 1428804 h 1494640"/>
                <a:gd name="connsiteX88" fmla="*/ 226771 w 667158"/>
                <a:gd name="connsiteY88" fmla="*/ 1432461 h 1494640"/>
                <a:gd name="connsiteX89" fmla="*/ 215798 w 667158"/>
                <a:gd name="connsiteY89" fmla="*/ 1428804 h 1494640"/>
                <a:gd name="connsiteX90" fmla="*/ 219456 w 667158"/>
                <a:gd name="connsiteY90" fmla="*/ 1406858 h 1494640"/>
                <a:gd name="connsiteX91" fmla="*/ 226771 w 667158"/>
                <a:gd name="connsiteY91" fmla="*/ 1384912 h 1494640"/>
                <a:gd name="connsiteX92" fmla="*/ 223113 w 667158"/>
                <a:gd name="connsiteY92" fmla="*/ 1373940 h 1494640"/>
                <a:gd name="connsiteX93" fmla="*/ 212140 w 667158"/>
                <a:gd name="connsiteY93" fmla="*/ 1370282 h 1494640"/>
                <a:gd name="connsiteX94" fmla="*/ 186537 w 667158"/>
                <a:gd name="connsiteY94" fmla="*/ 1366624 h 1494640"/>
                <a:gd name="connsiteX95" fmla="*/ 175564 w 667158"/>
                <a:gd name="connsiteY95" fmla="*/ 1341021 h 1494640"/>
                <a:gd name="connsiteX96" fmla="*/ 171907 w 667158"/>
                <a:gd name="connsiteY96" fmla="*/ 1330048 h 1494640"/>
                <a:gd name="connsiteX97" fmla="*/ 138988 w 667158"/>
                <a:gd name="connsiteY97" fmla="*/ 1311760 h 1494640"/>
                <a:gd name="connsiteX98" fmla="*/ 113385 w 667158"/>
                <a:gd name="connsiteY98" fmla="*/ 1319076 h 1494640"/>
                <a:gd name="connsiteX99" fmla="*/ 102412 w 667158"/>
                <a:gd name="connsiteY99" fmla="*/ 1326391 h 1494640"/>
                <a:gd name="connsiteX100" fmla="*/ 80467 w 667158"/>
                <a:gd name="connsiteY100" fmla="*/ 1330048 h 1494640"/>
                <a:gd name="connsiteX101" fmla="*/ 73152 w 667158"/>
                <a:gd name="connsiteY101" fmla="*/ 1337364 h 1494640"/>
                <a:gd name="connsiteX102" fmla="*/ 47548 w 667158"/>
                <a:gd name="connsiteY102" fmla="*/ 1337364 h 1494640"/>
                <a:gd name="connsiteX103" fmla="*/ 40233 w 667158"/>
                <a:gd name="connsiteY103" fmla="*/ 1326391 h 1494640"/>
                <a:gd name="connsiteX104" fmla="*/ 18288 w 667158"/>
                <a:gd name="connsiteY104" fmla="*/ 1315418 h 1494640"/>
                <a:gd name="connsiteX105" fmla="*/ 0 w 667158"/>
                <a:gd name="connsiteY105" fmla="*/ 1282500 h 1494640"/>
                <a:gd name="connsiteX106" fmla="*/ 3657 w 667158"/>
                <a:gd name="connsiteY106" fmla="*/ 1213005 h 1494640"/>
                <a:gd name="connsiteX107" fmla="*/ 10972 w 667158"/>
                <a:gd name="connsiteY107" fmla="*/ 1191060 h 1494640"/>
                <a:gd name="connsiteX108" fmla="*/ 18288 w 667158"/>
                <a:gd name="connsiteY108" fmla="*/ 1183744 h 1494640"/>
                <a:gd name="connsiteX109" fmla="*/ 29260 w 667158"/>
                <a:gd name="connsiteY109" fmla="*/ 1139853 h 1494640"/>
                <a:gd name="connsiteX110" fmla="*/ 32918 w 667158"/>
                <a:gd name="connsiteY110" fmla="*/ 1125223 h 1494640"/>
                <a:gd name="connsiteX111" fmla="*/ 47548 w 667158"/>
                <a:gd name="connsiteY111" fmla="*/ 1103277 h 1494640"/>
                <a:gd name="connsiteX112" fmla="*/ 54864 w 667158"/>
                <a:gd name="connsiteY112" fmla="*/ 1081332 h 1494640"/>
                <a:gd name="connsiteX113" fmla="*/ 69494 w 667158"/>
                <a:gd name="connsiteY113" fmla="*/ 1041098 h 1494640"/>
                <a:gd name="connsiteX114" fmla="*/ 84124 w 667158"/>
                <a:gd name="connsiteY114" fmla="*/ 1019152 h 1494640"/>
                <a:gd name="connsiteX115" fmla="*/ 91440 w 667158"/>
                <a:gd name="connsiteY115" fmla="*/ 971604 h 1494640"/>
                <a:gd name="connsiteX116" fmla="*/ 98755 w 667158"/>
                <a:gd name="connsiteY116" fmla="*/ 964288 h 1494640"/>
                <a:gd name="connsiteX117" fmla="*/ 106070 w 667158"/>
                <a:gd name="connsiteY117" fmla="*/ 869191 h 1494640"/>
                <a:gd name="connsiteX118" fmla="*/ 109728 w 667158"/>
                <a:gd name="connsiteY118" fmla="*/ 854560 h 1494640"/>
                <a:gd name="connsiteX119" fmla="*/ 113385 w 667158"/>
                <a:gd name="connsiteY119" fmla="*/ 807012 h 1494640"/>
                <a:gd name="connsiteX120" fmla="*/ 124358 w 667158"/>
                <a:gd name="connsiteY120" fmla="*/ 799696 h 1494640"/>
                <a:gd name="connsiteX121" fmla="*/ 120700 w 667158"/>
                <a:gd name="connsiteY121" fmla="*/ 788724 h 1494640"/>
                <a:gd name="connsiteX122" fmla="*/ 102412 w 667158"/>
                <a:gd name="connsiteY122" fmla="*/ 777751 h 1494640"/>
                <a:gd name="connsiteX123" fmla="*/ 91440 w 667158"/>
                <a:gd name="connsiteY123" fmla="*/ 770436 h 1494640"/>
                <a:gd name="connsiteX124" fmla="*/ 87782 w 667158"/>
                <a:gd name="connsiteY124" fmla="*/ 759463 h 1494640"/>
                <a:gd name="connsiteX125" fmla="*/ 80467 w 667158"/>
                <a:gd name="connsiteY125" fmla="*/ 748490 h 1494640"/>
                <a:gd name="connsiteX126" fmla="*/ 62179 w 667158"/>
                <a:gd name="connsiteY126" fmla="*/ 715572 h 1494640"/>
                <a:gd name="connsiteX127" fmla="*/ 54864 w 667158"/>
                <a:gd name="connsiteY127" fmla="*/ 708256 h 1494640"/>
                <a:gd name="connsiteX128" fmla="*/ 40233 w 667158"/>
                <a:gd name="connsiteY128" fmla="*/ 704599 h 1494640"/>
                <a:gd name="connsiteX129" fmla="*/ 36576 w 667158"/>
                <a:gd name="connsiteY129" fmla="*/ 693626 h 1494640"/>
                <a:gd name="connsiteX130" fmla="*/ 32918 w 667158"/>
                <a:gd name="connsiteY130" fmla="*/ 675338 h 1494640"/>
                <a:gd name="connsiteX131" fmla="*/ 25603 w 667158"/>
                <a:gd name="connsiteY131" fmla="*/ 664365 h 1494640"/>
                <a:gd name="connsiteX132" fmla="*/ 29260 w 667158"/>
                <a:gd name="connsiteY132" fmla="*/ 638762 h 1494640"/>
                <a:gd name="connsiteX133" fmla="*/ 43891 w 667158"/>
                <a:gd name="connsiteY133" fmla="*/ 635104 h 1494640"/>
                <a:gd name="connsiteX134" fmla="*/ 47548 w 667158"/>
                <a:gd name="connsiteY134" fmla="*/ 624132 h 1494640"/>
                <a:gd name="connsiteX135" fmla="*/ 51206 w 667158"/>
                <a:gd name="connsiteY135" fmla="*/ 591213 h 1494640"/>
                <a:gd name="connsiteX136" fmla="*/ 62179 w 667158"/>
                <a:gd name="connsiteY136" fmla="*/ 583898 h 1494640"/>
                <a:gd name="connsiteX137" fmla="*/ 65836 w 667158"/>
                <a:gd name="connsiteY137" fmla="*/ 572925 h 1494640"/>
                <a:gd name="connsiteX138" fmla="*/ 73152 w 667158"/>
                <a:gd name="connsiteY138" fmla="*/ 561952 h 1494640"/>
                <a:gd name="connsiteX139" fmla="*/ 76809 w 667158"/>
                <a:gd name="connsiteY139" fmla="*/ 550980 h 1494640"/>
                <a:gd name="connsiteX140" fmla="*/ 90505 w 667158"/>
                <a:gd name="connsiteY140" fmla="*/ 533796 h 1494640"/>
                <a:gd name="connsiteX141" fmla="*/ 109728 w 667158"/>
                <a:gd name="connsiteY141" fmla="*/ 507088 h 1494640"/>
                <a:gd name="connsiteX142" fmla="*/ 113385 w 667158"/>
                <a:gd name="connsiteY142" fmla="*/ 496116 h 1494640"/>
                <a:gd name="connsiteX143" fmla="*/ 142646 w 667158"/>
                <a:gd name="connsiteY143" fmla="*/ 481485 h 1494640"/>
                <a:gd name="connsiteX144" fmla="*/ 153619 w 667158"/>
                <a:gd name="connsiteY144" fmla="*/ 474170 h 1494640"/>
                <a:gd name="connsiteX145" fmla="*/ 179222 w 667158"/>
                <a:gd name="connsiteY145" fmla="*/ 470512 h 1494640"/>
                <a:gd name="connsiteX146" fmla="*/ 182880 w 667158"/>
                <a:gd name="connsiteY146" fmla="*/ 459540 h 1494640"/>
                <a:gd name="connsiteX147" fmla="*/ 214865 w 667158"/>
                <a:gd name="connsiteY147" fmla="*/ 439042 h 1494640"/>
                <a:gd name="connsiteX148" fmla="*/ 231705 w 667158"/>
                <a:gd name="connsiteY148" fmla="*/ 428069 h 1494640"/>
                <a:gd name="connsiteX149" fmla="*/ 254927 w 667158"/>
                <a:gd name="connsiteY149" fmla="*/ 413610 h 1494640"/>
                <a:gd name="connsiteX150" fmla="*/ 274320 w 667158"/>
                <a:gd name="connsiteY150" fmla="*/ 411991 h 1494640"/>
                <a:gd name="connsiteX151" fmla="*/ 292608 w 667158"/>
                <a:gd name="connsiteY151" fmla="*/ 397360 h 1494640"/>
                <a:gd name="connsiteX152" fmla="*/ 303580 w 667158"/>
                <a:gd name="connsiteY152" fmla="*/ 364442 h 1494640"/>
                <a:gd name="connsiteX153" fmla="*/ 307238 w 667158"/>
                <a:gd name="connsiteY153" fmla="*/ 353469 h 1494640"/>
                <a:gd name="connsiteX154" fmla="*/ 303580 w 667158"/>
                <a:gd name="connsiteY154" fmla="*/ 331524 h 1494640"/>
                <a:gd name="connsiteX155" fmla="*/ 296265 w 667158"/>
                <a:gd name="connsiteY155" fmla="*/ 324208 h 1494640"/>
                <a:gd name="connsiteX156" fmla="*/ 292608 w 667158"/>
                <a:gd name="connsiteY156" fmla="*/ 313236 h 1494640"/>
                <a:gd name="connsiteX157" fmla="*/ 293884 w 667158"/>
                <a:gd name="connsiteY157" fmla="*/ 292738 h 1494640"/>
                <a:gd name="connsiteX158" fmla="*/ 305961 w 667158"/>
                <a:gd name="connsiteY158" fmla="*/ 281765 h 1494640"/>
                <a:gd name="connsiteX159" fmla="*/ 318211 w 667158"/>
                <a:gd name="connsiteY159" fmla="*/ 258372 h 1494640"/>
                <a:gd name="connsiteX160" fmla="*/ 318383 w 667158"/>
                <a:gd name="connsiteY160" fmla="*/ 229111 h 1494640"/>
                <a:gd name="connsiteX161" fmla="*/ 347472 w 667158"/>
                <a:gd name="connsiteY161" fmla="*/ 199850 h 1494640"/>
                <a:gd name="connsiteX162" fmla="*/ 358444 w 667158"/>
                <a:gd name="connsiteY162" fmla="*/ 177904 h 1494640"/>
                <a:gd name="connsiteX163" fmla="*/ 369417 w 667158"/>
                <a:gd name="connsiteY163" fmla="*/ 159616 h 1494640"/>
                <a:gd name="connsiteX164" fmla="*/ 373075 w 667158"/>
                <a:gd name="connsiteY164" fmla="*/ 148644 h 1494640"/>
                <a:gd name="connsiteX165" fmla="*/ 373246 w 667158"/>
                <a:gd name="connsiteY165" fmla="*/ 138947 h 1494640"/>
                <a:gd name="connsiteX166" fmla="*/ 391363 w 667158"/>
                <a:gd name="connsiteY166" fmla="*/ 112068 h 1494640"/>
                <a:gd name="connsiteX167" fmla="*/ 398678 w 667158"/>
                <a:gd name="connsiteY167" fmla="*/ 75492 h 1494640"/>
                <a:gd name="connsiteX168" fmla="*/ 405993 w 667158"/>
                <a:gd name="connsiteY168" fmla="*/ 53546 h 1494640"/>
                <a:gd name="connsiteX169" fmla="*/ 403783 w 667158"/>
                <a:gd name="connsiteY169" fmla="*/ 30324 h 1494640"/>
                <a:gd name="connsiteX170" fmla="*/ 418243 w 667158"/>
                <a:gd name="connsiteY170" fmla="*/ 1578 h 1494640"/>
                <a:gd name="connsiteX171" fmla="*/ 437807 w 667158"/>
                <a:gd name="connsiteY171" fmla="*/ 1406 h 1494640"/>
                <a:gd name="connsiteX172" fmla="*/ 453542 w 667158"/>
                <a:gd name="connsiteY172" fmla="*/ 9655 h 1494640"/>
                <a:gd name="connsiteX0" fmla="*/ 453542 w 667158"/>
                <a:gd name="connsiteY0" fmla="*/ 9655 h 1494640"/>
                <a:gd name="connsiteX1" fmla="*/ 457200 w 667158"/>
                <a:gd name="connsiteY1" fmla="*/ 27943 h 1494640"/>
                <a:gd name="connsiteX2" fmla="*/ 468172 w 667158"/>
                <a:gd name="connsiteY2" fmla="*/ 35258 h 1494640"/>
                <a:gd name="connsiteX3" fmla="*/ 475488 w 667158"/>
                <a:gd name="connsiteY3" fmla="*/ 42573 h 1494640"/>
                <a:gd name="connsiteX4" fmla="*/ 493776 w 667158"/>
                <a:gd name="connsiteY4" fmla="*/ 46231 h 1494640"/>
                <a:gd name="connsiteX5" fmla="*/ 504748 w 667158"/>
                <a:gd name="connsiteY5" fmla="*/ 49888 h 1494640"/>
                <a:gd name="connsiteX6" fmla="*/ 512064 w 667158"/>
                <a:gd name="connsiteY6" fmla="*/ 57204 h 1494640"/>
                <a:gd name="connsiteX7" fmla="*/ 519379 w 667158"/>
                <a:gd name="connsiteY7" fmla="*/ 68176 h 1494640"/>
                <a:gd name="connsiteX8" fmla="*/ 530352 w 667158"/>
                <a:gd name="connsiteY8" fmla="*/ 71834 h 1494640"/>
                <a:gd name="connsiteX9" fmla="*/ 537667 w 667158"/>
                <a:gd name="connsiteY9" fmla="*/ 82807 h 1494640"/>
                <a:gd name="connsiteX10" fmla="*/ 548640 w 667158"/>
                <a:gd name="connsiteY10" fmla="*/ 90122 h 1494640"/>
                <a:gd name="connsiteX11" fmla="*/ 552297 w 667158"/>
                <a:gd name="connsiteY11" fmla="*/ 101095 h 1494640"/>
                <a:gd name="connsiteX12" fmla="*/ 555955 w 667158"/>
                <a:gd name="connsiteY12" fmla="*/ 276660 h 1494640"/>
                <a:gd name="connsiteX13" fmla="*/ 566928 w 667158"/>
                <a:gd name="connsiteY13" fmla="*/ 283975 h 1494640"/>
                <a:gd name="connsiteX14" fmla="*/ 588873 w 667158"/>
                <a:gd name="connsiteY14" fmla="*/ 291290 h 1494640"/>
                <a:gd name="connsiteX15" fmla="*/ 596188 w 667158"/>
                <a:gd name="connsiteY15" fmla="*/ 302263 h 1494640"/>
                <a:gd name="connsiteX16" fmla="*/ 607161 w 667158"/>
                <a:gd name="connsiteY16" fmla="*/ 338839 h 1494640"/>
                <a:gd name="connsiteX17" fmla="*/ 610819 w 667158"/>
                <a:gd name="connsiteY17" fmla="*/ 371757 h 1494640"/>
                <a:gd name="connsiteX18" fmla="*/ 618134 w 667158"/>
                <a:gd name="connsiteY18" fmla="*/ 382730 h 1494640"/>
                <a:gd name="connsiteX19" fmla="*/ 603504 w 667158"/>
                <a:gd name="connsiteY19" fmla="*/ 401018 h 1494640"/>
                <a:gd name="connsiteX20" fmla="*/ 603504 w 667158"/>
                <a:gd name="connsiteY20" fmla="*/ 441252 h 1494640"/>
                <a:gd name="connsiteX21" fmla="*/ 636422 w 667158"/>
                <a:gd name="connsiteY21" fmla="*/ 433936 h 1494640"/>
                <a:gd name="connsiteX22" fmla="*/ 662025 w 667158"/>
                <a:gd name="connsiteY22" fmla="*/ 437594 h 1494640"/>
                <a:gd name="connsiteX23" fmla="*/ 643737 w 667158"/>
                <a:gd name="connsiteY23" fmla="*/ 459540 h 1494640"/>
                <a:gd name="connsiteX24" fmla="*/ 632764 w 667158"/>
                <a:gd name="connsiteY24" fmla="*/ 466855 h 1494640"/>
                <a:gd name="connsiteX25" fmla="*/ 621792 w 667158"/>
                <a:gd name="connsiteY25" fmla="*/ 488800 h 1494640"/>
                <a:gd name="connsiteX26" fmla="*/ 629107 w 667158"/>
                <a:gd name="connsiteY26" fmla="*/ 496116 h 1494640"/>
                <a:gd name="connsiteX27" fmla="*/ 643737 w 667158"/>
                <a:gd name="connsiteY27" fmla="*/ 514404 h 1494640"/>
                <a:gd name="connsiteX28" fmla="*/ 651052 w 667158"/>
                <a:gd name="connsiteY28" fmla="*/ 547322 h 1494640"/>
                <a:gd name="connsiteX29" fmla="*/ 654710 w 667158"/>
                <a:gd name="connsiteY29" fmla="*/ 558295 h 1494640"/>
                <a:gd name="connsiteX30" fmla="*/ 662025 w 667158"/>
                <a:gd name="connsiteY30" fmla="*/ 569268 h 1494640"/>
                <a:gd name="connsiteX31" fmla="*/ 651052 w 667158"/>
                <a:gd name="connsiteY31" fmla="*/ 591213 h 1494640"/>
                <a:gd name="connsiteX32" fmla="*/ 658368 w 667158"/>
                <a:gd name="connsiteY32" fmla="*/ 638762 h 1494640"/>
                <a:gd name="connsiteX33" fmla="*/ 651052 w 667158"/>
                <a:gd name="connsiteY33" fmla="*/ 715572 h 1494640"/>
                <a:gd name="connsiteX34" fmla="*/ 647395 w 667158"/>
                <a:gd name="connsiteY34" fmla="*/ 726544 h 1494640"/>
                <a:gd name="connsiteX35" fmla="*/ 643737 w 667158"/>
                <a:gd name="connsiteY35" fmla="*/ 755805 h 1494640"/>
                <a:gd name="connsiteX36" fmla="*/ 636422 w 667158"/>
                <a:gd name="connsiteY36" fmla="*/ 766778 h 1494640"/>
                <a:gd name="connsiteX37" fmla="*/ 632764 w 667158"/>
                <a:gd name="connsiteY37" fmla="*/ 825300 h 1494640"/>
                <a:gd name="connsiteX38" fmla="*/ 629107 w 667158"/>
                <a:gd name="connsiteY38" fmla="*/ 843588 h 1494640"/>
                <a:gd name="connsiteX39" fmla="*/ 625449 w 667158"/>
                <a:gd name="connsiteY39" fmla="*/ 913082 h 1494640"/>
                <a:gd name="connsiteX40" fmla="*/ 614476 w 667158"/>
                <a:gd name="connsiteY40" fmla="*/ 920397 h 1494640"/>
                <a:gd name="connsiteX41" fmla="*/ 610819 w 667158"/>
                <a:gd name="connsiteY41" fmla="*/ 931370 h 1494640"/>
                <a:gd name="connsiteX42" fmla="*/ 621792 w 667158"/>
                <a:gd name="connsiteY42" fmla="*/ 949658 h 1494640"/>
                <a:gd name="connsiteX43" fmla="*/ 625449 w 667158"/>
                <a:gd name="connsiteY43" fmla="*/ 960631 h 1494640"/>
                <a:gd name="connsiteX44" fmla="*/ 629107 w 667158"/>
                <a:gd name="connsiteY44" fmla="*/ 978919 h 1494640"/>
                <a:gd name="connsiteX45" fmla="*/ 640080 w 667158"/>
                <a:gd name="connsiteY45" fmla="*/ 986234 h 1494640"/>
                <a:gd name="connsiteX46" fmla="*/ 647395 w 667158"/>
                <a:gd name="connsiteY46" fmla="*/ 1055728 h 1494640"/>
                <a:gd name="connsiteX47" fmla="*/ 643737 w 667158"/>
                <a:gd name="connsiteY47" fmla="*/ 1092304 h 1494640"/>
                <a:gd name="connsiteX48" fmla="*/ 610819 w 667158"/>
                <a:gd name="connsiteY48" fmla="*/ 1095962 h 1494640"/>
                <a:gd name="connsiteX49" fmla="*/ 599846 w 667158"/>
                <a:gd name="connsiteY49" fmla="*/ 1099620 h 1494640"/>
                <a:gd name="connsiteX50" fmla="*/ 610819 w 667158"/>
                <a:gd name="connsiteY50" fmla="*/ 1136196 h 1494640"/>
                <a:gd name="connsiteX51" fmla="*/ 581558 w 667158"/>
                <a:gd name="connsiteY51" fmla="*/ 1139853 h 1494640"/>
                <a:gd name="connsiteX52" fmla="*/ 559612 w 667158"/>
                <a:gd name="connsiteY52" fmla="*/ 1147168 h 1494640"/>
                <a:gd name="connsiteX53" fmla="*/ 534009 w 667158"/>
                <a:gd name="connsiteY53" fmla="*/ 1150826 h 1494640"/>
                <a:gd name="connsiteX54" fmla="*/ 523036 w 667158"/>
                <a:gd name="connsiteY54" fmla="*/ 1154484 h 1494640"/>
                <a:gd name="connsiteX55" fmla="*/ 504748 w 667158"/>
                <a:gd name="connsiteY55" fmla="*/ 1139853 h 1494640"/>
                <a:gd name="connsiteX56" fmla="*/ 501091 w 667158"/>
                <a:gd name="connsiteY56" fmla="*/ 1128880 h 1494640"/>
                <a:gd name="connsiteX57" fmla="*/ 497433 w 667158"/>
                <a:gd name="connsiteY57" fmla="*/ 1114250 h 1494640"/>
                <a:gd name="connsiteX58" fmla="*/ 486460 w 667158"/>
                <a:gd name="connsiteY58" fmla="*/ 1117908 h 1494640"/>
                <a:gd name="connsiteX59" fmla="*/ 479145 w 667158"/>
                <a:gd name="connsiteY59" fmla="*/ 1128880 h 1494640"/>
                <a:gd name="connsiteX60" fmla="*/ 468172 w 667158"/>
                <a:gd name="connsiteY60" fmla="*/ 1132538 h 1494640"/>
                <a:gd name="connsiteX61" fmla="*/ 464515 w 667158"/>
                <a:gd name="connsiteY61" fmla="*/ 1147168 h 1494640"/>
                <a:gd name="connsiteX62" fmla="*/ 457200 w 667158"/>
                <a:gd name="connsiteY62" fmla="*/ 1169114 h 1494640"/>
                <a:gd name="connsiteX63" fmla="*/ 453542 w 667158"/>
                <a:gd name="connsiteY63" fmla="*/ 1205690 h 1494640"/>
                <a:gd name="connsiteX64" fmla="*/ 457200 w 667158"/>
                <a:gd name="connsiteY64" fmla="*/ 1297130 h 1494640"/>
                <a:gd name="connsiteX65" fmla="*/ 464515 w 667158"/>
                <a:gd name="connsiteY65" fmla="*/ 1308103 h 1494640"/>
                <a:gd name="connsiteX66" fmla="*/ 475488 w 667158"/>
                <a:gd name="connsiteY66" fmla="*/ 1311760 h 1494640"/>
                <a:gd name="connsiteX67" fmla="*/ 479145 w 667158"/>
                <a:gd name="connsiteY67" fmla="*/ 1322733 h 1494640"/>
                <a:gd name="connsiteX68" fmla="*/ 486460 w 667158"/>
                <a:gd name="connsiteY68" fmla="*/ 1333706 h 1494640"/>
                <a:gd name="connsiteX69" fmla="*/ 475488 w 667158"/>
                <a:gd name="connsiteY69" fmla="*/ 1366624 h 1494640"/>
                <a:gd name="connsiteX70" fmla="*/ 468172 w 667158"/>
                <a:gd name="connsiteY70" fmla="*/ 1373940 h 1494640"/>
                <a:gd name="connsiteX71" fmla="*/ 442569 w 667158"/>
                <a:gd name="connsiteY71" fmla="*/ 1381255 h 1494640"/>
                <a:gd name="connsiteX72" fmla="*/ 446227 w 667158"/>
                <a:gd name="connsiteY72" fmla="*/ 1392228 h 1494640"/>
                <a:gd name="connsiteX73" fmla="*/ 457200 w 667158"/>
                <a:gd name="connsiteY73" fmla="*/ 1395885 h 1494640"/>
                <a:gd name="connsiteX74" fmla="*/ 460857 w 667158"/>
                <a:gd name="connsiteY74" fmla="*/ 1410516 h 1494640"/>
                <a:gd name="connsiteX75" fmla="*/ 457200 w 667158"/>
                <a:gd name="connsiteY75" fmla="*/ 1421488 h 1494640"/>
                <a:gd name="connsiteX76" fmla="*/ 435254 w 667158"/>
                <a:gd name="connsiteY76" fmla="*/ 1428804 h 1494640"/>
                <a:gd name="connsiteX77" fmla="*/ 431596 w 667158"/>
                <a:gd name="connsiteY77" fmla="*/ 1450749 h 1494640"/>
                <a:gd name="connsiteX78" fmla="*/ 427939 w 667158"/>
                <a:gd name="connsiteY78" fmla="*/ 1490983 h 1494640"/>
                <a:gd name="connsiteX79" fmla="*/ 416966 w 667158"/>
                <a:gd name="connsiteY79" fmla="*/ 1494640 h 1494640"/>
                <a:gd name="connsiteX80" fmla="*/ 395020 w 667158"/>
                <a:gd name="connsiteY80" fmla="*/ 1483668 h 1494640"/>
                <a:gd name="connsiteX81" fmla="*/ 387705 w 667158"/>
                <a:gd name="connsiteY81" fmla="*/ 1476352 h 1494640"/>
                <a:gd name="connsiteX82" fmla="*/ 365760 w 667158"/>
                <a:gd name="connsiteY82" fmla="*/ 1461722 h 1494640"/>
                <a:gd name="connsiteX83" fmla="*/ 358444 w 667158"/>
                <a:gd name="connsiteY83" fmla="*/ 1454407 h 1494640"/>
                <a:gd name="connsiteX84" fmla="*/ 336499 w 667158"/>
                <a:gd name="connsiteY84" fmla="*/ 1447092 h 1494640"/>
                <a:gd name="connsiteX85" fmla="*/ 329184 w 667158"/>
                <a:gd name="connsiteY85" fmla="*/ 1439776 h 1494640"/>
                <a:gd name="connsiteX86" fmla="*/ 318211 w 667158"/>
                <a:gd name="connsiteY86" fmla="*/ 1436119 h 1494640"/>
                <a:gd name="connsiteX87" fmla="*/ 307238 w 667158"/>
                <a:gd name="connsiteY87" fmla="*/ 1428804 h 1494640"/>
                <a:gd name="connsiteX88" fmla="*/ 226771 w 667158"/>
                <a:gd name="connsiteY88" fmla="*/ 1432461 h 1494640"/>
                <a:gd name="connsiteX89" fmla="*/ 215798 w 667158"/>
                <a:gd name="connsiteY89" fmla="*/ 1428804 h 1494640"/>
                <a:gd name="connsiteX90" fmla="*/ 219456 w 667158"/>
                <a:gd name="connsiteY90" fmla="*/ 1406858 h 1494640"/>
                <a:gd name="connsiteX91" fmla="*/ 226771 w 667158"/>
                <a:gd name="connsiteY91" fmla="*/ 1384912 h 1494640"/>
                <a:gd name="connsiteX92" fmla="*/ 223113 w 667158"/>
                <a:gd name="connsiteY92" fmla="*/ 1373940 h 1494640"/>
                <a:gd name="connsiteX93" fmla="*/ 212140 w 667158"/>
                <a:gd name="connsiteY93" fmla="*/ 1370282 h 1494640"/>
                <a:gd name="connsiteX94" fmla="*/ 186537 w 667158"/>
                <a:gd name="connsiteY94" fmla="*/ 1366624 h 1494640"/>
                <a:gd name="connsiteX95" fmla="*/ 175564 w 667158"/>
                <a:gd name="connsiteY95" fmla="*/ 1341021 h 1494640"/>
                <a:gd name="connsiteX96" fmla="*/ 171907 w 667158"/>
                <a:gd name="connsiteY96" fmla="*/ 1330048 h 1494640"/>
                <a:gd name="connsiteX97" fmla="*/ 138988 w 667158"/>
                <a:gd name="connsiteY97" fmla="*/ 1311760 h 1494640"/>
                <a:gd name="connsiteX98" fmla="*/ 113385 w 667158"/>
                <a:gd name="connsiteY98" fmla="*/ 1319076 h 1494640"/>
                <a:gd name="connsiteX99" fmla="*/ 102412 w 667158"/>
                <a:gd name="connsiteY99" fmla="*/ 1326391 h 1494640"/>
                <a:gd name="connsiteX100" fmla="*/ 80467 w 667158"/>
                <a:gd name="connsiteY100" fmla="*/ 1330048 h 1494640"/>
                <a:gd name="connsiteX101" fmla="*/ 73152 w 667158"/>
                <a:gd name="connsiteY101" fmla="*/ 1337364 h 1494640"/>
                <a:gd name="connsiteX102" fmla="*/ 47548 w 667158"/>
                <a:gd name="connsiteY102" fmla="*/ 1337364 h 1494640"/>
                <a:gd name="connsiteX103" fmla="*/ 40233 w 667158"/>
                <a:gd name="connsiteY103" fmla="*/ 1326391 h 1494640"/>
                <a:gd name="connsiteX104" fmla="*/ 18288 w 667158"/>
                <a:gd name="connsiteY104" fmla="*/ 1315418 h 1494640"/>
                <a:gd name="connsiteX105" fmla="*/ 0 w 667158"/>
                <a:gd name="connsiteY105" fmla="*/ 1282500 h 1494640"/>
                <a:gd name="connsiteX106" fmla="*/ 3657 w 667158"/>
                <a:gd name="connsiteY106" fmla="*/ 1213005 h 1494640"/>
                <a:gd name="connsiteX107" fmla="*/ 10972 w 667158"/>
                <a:gd name="connsiteY107" fmla="*/ 1191060 h 1494640"/>
                <a:gd name="connsiteX108" fmla="*/ 18288 w 667158"/>
                <a:gd name="connsiteY108" fmla="*/ 1183744 h 1494640"/>
                <a:gd name="connsiteX109" fmla="*/ 29260 w 667158"/>
                <a:gd name="connsiteY109" fmla="*/ 1139853 h 1494640"/>
                <a:gd name="connsiteX110" fmla="*/ 32918 w 667158"/>
                <a:gd name="connsiteY110" fmla="*/ 1125223 h 1494640"/>
                <a:gd name="connsiteX111" fmla="*/ 47548 w 667158"/>
                <a:gd name="connsiteY111" fmla="*/ 1103277 h 1494640"/>
                <a:gd name="connsiteX112" fmla="*/ 54864 w 667158"/>
                <a:gd name="connsiteY112" fmla="*/ 1081332 h 1494640"/>
                <a:gd name="connsiteX113" fmla="*/ 69494 w 667158"/>
                <a:gd name="connsiteY113" fmla="*/ 1041098 h 1494640"/>
                <a:gd name="connsiteX114" fmla="*/ 84124 w 667158"/>
                <a:gd name="connsiteY114" fmla="*/ 1019152 h 1494640"/>
                <a:gd name="connsiteX115" fmla="*/ 91440 w 667158"/>
                <a:gd name="connsiteY115" fmla="*/ 971604 h 1494640"/>
                <a:gd name="connsiteX116" fmla="*/ 98755 w 667158"/>
                <a:gd name="connsiteY116" fmla="*/ 964288 h 1494640"/>
                <a:gd name="connsiteX117" fmla="*/ 106070 w 667158"/>
                <a:gd name="connsiteY117" fmla="*/ 869191 h 1494640"/>
                <a:gd name="connsiteX118" fmla="*/ 109728 w 667158"/>
                <a:gd name="connsiteY118" fmla="*/ 854560 h 1494640"/>
                <a:gd name="connsiteX119" fmla="*/ 113385 w 667158"/>
                <a:gd name="connsiteY119" fmla="*/ 807012 h 1494640"/>
                <a:gd name="connsiteX120" fmla="*/ 124358 w 667158"/>
                <a:gd name="connsiteY120" fmla="*/ 799696 h 1494640"/>
                <a:gd name="connsiteX121" fmla="*/ 120700 w 667158"/>
                <a:gd name="connsiteY121" fmla="*/ 788724 h 1494640"/>
                <a:gd name="connsiteX122" fmla="*/ 102412 w 667158"/>
                <a:gd name="connsiteY122" fmla="*/ 777751 h 1494640"/>
                <a:gd name="connsiteX123" fmla="*/ 91440 w 667158"/>
                <a:gd name="connsiteY123" fmla="*/ 770436 h 1494640"/>
                <a:gd name="connsiteX124" fmla="*/ 87782 w 667158"/>
                <a:gd name="connsiteY124" fmla="*/ 759463 h 1494640"/>
                <a:gd name="connsiteX125" fmla="*/ 80467 w 667158"/>
                <a:gd name="connsiteY125" fmla="*/ 748490 h 1494640"/>
                <a:gd name="connsiteX126" fmla="*/ 62179 w 667158"/>
                <a:gd name="connsiteY126" fmla="*/ 715572 h 1494640"/>
                <a:gd name="connsiteX127" fmla="*/ 54864 w 667158"/>
                <a:gd name="connsiteY127" fmla="*/ 708256 h 1494640"/>
                <a:gd name="connsiteX128" fmla="*/ 40233 w 667158"/>
                <a:gd name="connsiteY128" fmla="*/ 704599 h 1494640"/>
                <a:gd name="connsiteX129" fmla="*/ 36576 w 667158"/>
                <a:gd name="connsiteY129" fmla="*/ 693626 h 1494640"/>
                <a:gd name="connsiteX130" fmla="*/ 32918 w 667158"/>
                <a:gd name="connsiteY130" fmla="*/ 675338 h 1494640"/>
                <a:gd name="connsiteX131" fmla="*/ 25603 w 667158"/>
                <a:gd name="connsiteY131" fmla="*/ 664365 h 1494640"/>
                <a:gd name="connsiteX132" fmla="*/ 29260 w 667158"/>
                <a:gd name="connsiteY132" fmla="*/ 638762 h 1494640"/>
                <a:gd name="connsiteX133" fmla="*/ 43891 w 667158"/>
                <a:gd name="connsiteY133" fmla="*/ 635104 h 1494640"/>
                <a:gd name="connsiteX134" fmla="*/ 47548 w 667158"/>
                <a:gd name="connsiteY134" fmla="*/ 624132 h 1494640"/>
                <a:gd name="connsiteX135" fmla="*/ 51206 w 667158"/>
                <a:gd name="connsiteY135" fmla="*/ 591213 h 1494640"/>
                <a:gd name="connsiteX136" fmla="*/ 62179 w 667158"/>
                <a:gd name="connsiteY136" fmla="*/ 583898 h 1494640"/>
                <a:gd name="connsiteX137" fmla="*/ 58692 w 667158"/>
                <a:gd name="connsiteY137" fmla="*/ 568162 h 1494640"/>
                <a:gd name="connsiteX138" fmla="*/ 73152 w 667158"/>
                <a:gd name="connsiteY138" fmla="*/ 561952 h 1494640"/>
                <a:gd name="connsiteX139" fmla="*/ 76809 w 667158"/>
                <a:gd name="connsiteY139" fmla="*/ 550980 h 1494640"/>
                <a:gd name="connsiteX140" fmla="*/ 90505 w 667158"/>
                <a:gd name="connsiteY140" fmla="*/ 533796 h 1494640"/>
                <a:gd name="connsiteX141" fmla="*/ 109728 w 667158"/>
                <a:gd name="connsiteY141" fmla="*/ 507088 h 1494640"/>
                <a:gd name="connsiteX142" fmla="*/ 113385 w 667158"/>
                <a:gd name="connsiteY142" fmla="*/ 496116 h 1494640"/>
                <a:gd name="connsiteX143" fmla="*/ 142646 w 667158"/>
                <a:gd name="connsiteY143" fmla="*/ 481485 h 1494640"/>
                <a:gd name="connsiteX144" fmla="*/ 153619 w 667158"/>
                <a:gd name="connsiteY144" fmla="*/ 474170 h 1494640"/>
                <a:gd name="connsiteX145" fmla="*/ 179222 w 667158"/>
                <a:gd name="connsiteY145" fmla="*/ 470512 h 1494640"/>
                <a:gd name="connsiteX146" fmla="*/ 182880 w 667158"/>
                <a:gd name="connsiteY146" fmla="*/ 459540 h 1494640"/>
                <a:gd name="connsiteX147" fmla="*/ 214865 w 667158"/>
                <a:gd name="connsiteY147" fmla="*/ 439042 h 1494640"/>
                <a:gd name="connsiteX148" fmla="*/ 231705 w 667158"/>
                <a:gd name="connsiteY148" fmla="*/ 428069 h 1494640"/>
                <a:gd name="connsiteX149" fmla="*/ 254927 w 667158"/>
                <a:gd name="connsiteY149" fmla="*/ 413610 h 1494640"/>
                <a:gd name="connsiteX150" fmla="*/ 274320 w 667158"/>
                <a:gd name="connsiteY150" fmla="*/ 411991 h 1494640"/>
                <a:gd name="connsiteX151" fmla="*/ 292608 w 667158"/>
                <a:gd name="connsiteY151" fmla="*/ 397360 h 1494640"/>
                <a:gd name="connsiteX152" fmla="*/ 303580 w 667158"/>
                <a:gd name="connsiteY152" fmla="*/ 364442 h 1494640"/>
                <a:gd name="connsiteX153" fmla="*/ 307238 w 667158"/>
                <a:gd name="connsiteY153" fmla="*/ 353469 h 1494640"/>
                <a:gd name="connsiteX154" fmla="*/ 303580 w 667158"/>
                <a:gd name="connsiteY154" fmla="*/ 331524 h 1494640"/>
                <a:gd name="connsiteX155" fmla="*/ 296265 w 667158"/>
                <a:gd name="connsiteY155" fmla="*/ 324208 h 1494640"/>
                <a:gd name="connsiteX156" fmla="*/ 292608 w 667158"/>
                <a:gd name="connsiteY156" fmla="*/ 313236 h 1494640"/>
                <a:gd name="connsiteX157" fmla="*/ 293884 w 667158"/>
                <a:gd name="connsiteY157" fmla="*/ 292738 h 1494640"/>
                <a:gd name="connsiteX158" fmla="*/ 305961 w 667158"/>
                <a:gd name="connsiteY158" fmla="*/ 281765 h 1494640"/>
                <a:gd name="connsiteX159" fmla="*/ 318211 w 667158"/>
                <a:gd name="connsiteY159" fmla="*/ 258372 h 1494640"/>
                <a:gd name="connsiteX160" fmla="*/ 318383 w 667158"/>
                <a:gd name="connsiteY160" fmla="*/ 229111 h 1494640"/>
                <a:gd name="connsiteX161" fmla="*/ 347472 w 667158"/>
                <a:gd name="connsiteY161" fmla="*/ 199850 h 1494640"/>
                <a:gd name="connsiteX162" fmla="*/ 358444 w 667158"/>
                <a:gd name="connsiteY162" fmla="*/ 177904 h 1494640"/>
                <a:gd name="connsiteX163" fmla="*/ 369417 w 667158"/>
                <a:gd name="connsiteY163" fmla="*/ 159616 h 1494640"/>
                <a:gd name="connsiteX164" fmla="*/ 373075 w 667158"/>
                <a:gd name="connsiteY164" fmla="*/ 148644 h 1494640"/>
                <a:gd name="connsiteX165" fmla="*/ 373246 w 667158"/>
                <a:gd name="connsiteY165" fmla="*/ 138947 h 1494640"/>
                <a:gd name="connsiteX166" fmla="*/ 391363 w 667158"/>
                <a:gd name="connsiteY166" fmla="*/ 112068 h 1494640"/>
                <a:gd name="connsiteX167" fmla="*/ 398678 w 667158"/>
                <a:gd name="connsiteY167" fmla="*/ 75492 h 1494640"/>
                <a:gd name="connsiteX168" fmla="*/ 405993 w 667158"/>
                <a:gd name="connsiteY168" fmla="*/ 53546 h 1494640"/>
                <a:gd name="connsiteX169" fmla="*/ 403783 w 667158"/>
                <a:gd name="connsiteY169" fmla="*/ 30324 h 1494640"/>
                <a:gd name="connsiteX170" fmla="*/ 418243 w 667158"/>
                <a:gd name="connsiteY170" fmla="*/ 1578 h 1494640"/>
                <a:gd name="connsiteX171" fmla="*/ 437807 w 667158"/>
                <a:gd name="connsiteY171" fmla="*/ 1406 h 1494640"/>
                <a:gd name="connsiteX172" fmla="*/ 453542 w 667158"/>
                <a:gd name="connsiteY172" fmla="*/ 9655 h 1494640"/>
                <a:gd name="connsiteX0" fmla="*/ 453542 w 667158"/>
                <a:gd name="connsiteY0" fmla="*/ 9655 h 1494640"/>
                <a:gd name="connsiteX1" fmla="*/ 457200 w 667158"/>
                <a:gd name="connsiteY1" fmla="*/ 27943 h 1494640"/>
                <a:gd name="connsiteX2" fmla="*/ 468172 w 667158"/>
                <a:gd name="connsiteY2" fmla="*/ 35258 h 1494640"/>
                <a:gd name="connsiteX3" fmla="*/ 475488 w 667158"/>
                <a:gd name="connsiteY3" fmla="*/ 42573 h 1494640"/>
                <a:gd name="connsiteX4" fmla="*/ 493776 w 667158"/>
                <a:gd name="connsiteY4" fmla="*/ 46231 h 1494640"/>
                <a:gd name="connsiteX5" fmla="*/ 504748 w 667158"/>
                <a:gd name="connsiteY5" fmla="*/ 49888 h 1494640"/>
                <a:gd name="connsiteX6" fmla="*/ 512064 w 667158"/>
                <a:gd name="connsiteY6" fmla="*/ 57204 h 1494640"/>
                <a:gd name="connsiteX7" fmla="*/ 519379 w 667158"/>
                <a:gd name="connsiteY7" fmla="*/ 68176 h 1494640"/>
                <a:gd name="connsiteX8" fmla="*/ 530352 w 667158"/>
                <a:gd name="connsiteY8" fmla="*/ 71834 h 1494640"/>
                <a:gd name="connsiteX9" fmla="*/ 537667 w 667158"/>
                <a:gd name="connsiteY9" fmla="*/ 82807 h 1494640"/>
                <a:gd name="connsiteX10" fmla="*/ 548640 w 667158"/>
                <a:gd name="connsiteY10" fmla="*/ 90122 h 1494640"/>
                <a:gd name="connsiteX11" fmla="*/ 552297 w 667158"/>
                <a:gd name="connsiteY11" fmla="*/ 101095 h 1494640"/>
                <a:gd name="connsiteX12" fmla="*/ 555955 w 667158"/>
                <a:gd name="connsiteY12" fmla="*/ 276660 h 1494640"/>
                <a:gd name="connsiteX13" fmla="*/ 566928 w 667158"/>
                <a:gd name="connsiteY13" fmla="*/ 283975 h 1494640"/>
                <a:gd name="connsiteX14" fmla="*/ 588873 w 667158"/>
                <a:gd name="connsiteY14" fmla="*/ 291290 h 1494640"/>
                <a:gd name="connsiteX15" fmla="*/ 596188 w 667158"/>
                <a:gd name="connsiteY15" fmla="*/ 302263 h 1494640"/>
                <a:gd name="connsiteX16" fmla="*/ 607161 w 667158"/>
                <a:gd name="connsiteY16" fmla="*/ 338839 h 1494640"/>
                <a:gd name="connsiteX17" fmla="*/ 610819 w 667158"/>
                <a:gd name="connsiteY17" fmla="*/ 371757 h 1494640"/>
                <a:gd name="connsiteX18" fmla="*/ 618134 w 667158"/>
                <a:gd name="connsiteY18" fmla="*/ 382730 h 1494640"/>
                <a:gd name="connsiteX19" fmla="*/ 603504 w 667158"/>
                <a:gd name="connsiteY19" fmla="*/ 401018 h 1494640"/>
                <a:gd name="connsiteX20" fmla="*/ 603504 w 667158"/>
                <a:gd name="connsiteY20" fmla="*/ 441252 h 1494640"/>
                <a:gd name="connsiteX21" fmla="*/ 636422 w 667158"/>
                <a:gd name="connsiteY21" fmla="*/ 433936 h 1494640"/>
                <a:gd name="connsiteX22" fmla="*/ 662025 w 667158"/>
                <a:gd name="connsiteY22" fmla="*/ 437594 h 1494640"/>
                <a:gd name="connsiteX23" fmla="*/ 643737 w 667158"/>
                <a:gd name="connsiteY23" fmla="*/ 459540 h 1494640"/>
                <a:gd name="connsiteX24" fmla="*/ 632764 w 667158"/>
                <a:gd name="connsiteY24" fmla="*/ 466855 h 1494640"/>
                <a:gd name="connsiteX25" fmla="*/ 621792 w 667158"/>
                <a:gd name="connsiteY25" fmla="*/ 488800 h 1494640"/>
                <a:gd name="connsiteX26" fmla="*/ 629107 w 667158"/>
                <a:gd name="connsiteY26" fmla="*/ 496116 h 1494640"/>
                <a:gd name="connsiteX27" fmla="*/ 643737 w 667158"/>
                <a:gd name="connsiteY27" fmla="*/ 514404 h 1494640"/>
                <a:gd name="connsiteX28" fmla="*/ 651052 w 667158"/>
                <a:gd name="connsiteY28" fmla="*/ 547322 h 1494640"/>
                <a:gd name="connsiteX29" fmla="*/ 654710 w 667158"/>
                <a:gd name="connsiteY29" fmla="*/ 558295 h 1494640"/>
                <a:gd name="connsiteX30" fmla="*/ 662025 w 667158"/>
                <a:gd name="connsiteY30" fmla="*/ 569268 h 1494640"/>
                <a:gd name="connsiteX31" fmla="*/ 651052 w 667158"/>
                <a:gd name="connsiteY31" fmla="*/ 591213 h 1494640"/>
                <a:gd name="connsiteX32" fmla="*/ 658368 w 667158"/>
                <a:gd name="connsiteY32" fmla="*/ 638762 h 1494640"/>
                <a:gd name="connsiteX33" fmla="*/ 651052 w 667158"/>
                <a:gd name="connsiteY33" fmla="*/ 715572 h 1494640"/>
                <a:gd name="connsiteX34" fmla="*/ 647395 w 667158"/>
                <a:gd name="connsiteY34" fmla="*/ 726544 h 1494640"/>
                <a:gd name="connsiteX35" fmla="*/ 643737 w 667158"/>
                <a:gd name="connsiteY35" fmla="*/ 755805 h 1494640"/>
                <a:gd name="connsiteX36" fmla="*/ 636422 w 667158"/>
                <a:gd name="connsiteY36" fmla="*/ 766778 h 1494640"/>
                <a:gd name="connsiteX37" fmla="*/ 632764 w 667158"/>
                <a:gd name="connsiteY37" fmla="*/ 825300 h 1494640"/>
                <a:gd name="connsiteX38" fmla="*/ 629107 w 667158"/>
                <a:gd name="connsiteY38" fmla="*/ 843588 h 1494640"/>
                <a:gd name="connsiteX39" fmla="*/ 625449 w 667158"/>
                <a:gd name="connsiteY39" fmla="*/ 913082 h 1494640"/>
                <a:gd name="connsiteX40" fmla="*/ 614476 w 667158"/>
                <a:gd name="connsiteY40" fmla="*/ 920397 h 1494640"/>
                <a:gd name="connsiteX41" fmla="*/ 610819 w 667158"/>
                <a:gd name="connsiteY41" fmla="*/ 931370 h 1494640"/>
                <a:gd name="connsiteX42" fmla="*/ 621792 w 667158"/>
                <a:gd name="connsiteY42" fmla="*/ 949658 h 1494640"/>
                <a:gd name="connsiteX43" fmla="*/ 625449 w 667158"/>
                <a:gd name="connsiteY43" fmla="*/ 960631 h 1494640"/>
                <a:gd name="connsiteX44" fmla="*/ 629107 w 667158"/>
                <a:gd name="connsiteY44" fmla="*/ 978919 h 1494640"/>
                <a:gd name="connsiteX45" fmla="*/ 640080 w 667158"/>
                <a:gd name="connsiteY45" fmla="*/ 986234 h 1494640"/>
                <a:gd name="connsiteX46" fmla="*/ 647395 w 667158"/>
                <a:gd name="connsiteY46" fmla="*/ 1055728 h 1494640"/>
                <a:gd name="connsiteX47" fmla="*/ 643737 w 667158"/>
                <a:gd name="connsiteY47" fmla="*/ 1092304 h 1494640"/>
                <a:gd name="connsiteX48" fmla="*/ 610819 w 667158"/>
                <a:gd name="connsiteY48" fmla="*/ 1095962 h 1494640"/>
                <a:gd name="connsiteX49" fmla="*/ 599846 w 667158"/>
                <a:gd name="connsiteY49" fmla="*/ 1099620 h 1494640"/>
                <a:gd name="connsiteX50" fmla="*/ 610819 w 667158"/>
                <a:gd name="connsiteY50" fmla="*/ 1136196 h 1494640"/>
                <a:gd name="connsiteX51" fmla="*/ 581558 w 667158"/>
                <a:gd name="connsiteY51" fmla="*/ 1139853 h 1494640"/>
                <a:gd name="connsiteX52" fmla="*/ 559612 w 667158"/>
                <a:gd name="connsiteY52" fmla="*/ 1147168 h 1494640"/>
                <a:gd name="connsiteX53" fmla="*/ 534009 w 667158"/>
                <a:gd name="connsiteY53" fmla="*/ 1150826 h 1494640"/>
                <a:gd name="connsiteX54" fmla="*/ 523036 w 667158"/>
                <a:gd name="connsiteY54" fmla="*/ 1154484 h 1494640"/>
                <a:gd name="connsiteX55" fmla="*/ 504748 w 667158"/>
                <a:gd name="connsiteY55" fmla="*/ 1139853 h 1494640"/>
                <a:gd name="connsiteX56" fmla="*/ 501091 w 667158"/>
                <a:gd name="connsiteY56" fmla="*/ 1128880 h 1494640"/>
                <a:gd name="connsiteX57" fmla="*/ 497433 w 667158"/>
                <a:gd name="connsiteY57" fmla="*/ 1114250 h 1494640"/>
                <a:gd name="connsiteX58" fmla="*/ 486460 w 667158"/>
                <a:gd name="connsiteY58" fmla="*/ 1117908 h 1494640"/>
                <a:gd name="connsiteX59" fmla="*/ 479145 w 667158"/>
                <a:gd name="connsiteY59" fmla="*/ 1128880 h 1494640"/>
                <a:gd name="connsiteX60" fmla="*/ 468172 w 667158"/>
                <a:gd name="connsiteY60" fmla="*/ 1132538 h 1494640"/>
                <a:gd name="connsiteX61" fmla="*/ 464515 w 667158"/>
                <a:gd name="connsiteY61" fmla="*/ 1147168 h 1494640"/>
                <a:gd name="connsiteX62" fmla="*/ 457200 w 667158"/>
                <a:gd name="connsiteY62" fmla="*/ 1169114 h 1494640"/>
                <a:gd name="connsiteX63" fmla="*/ 453542 w 667158"/>
                <a:gd name="connsiteY63" fmla="*/ 1205690 h 1494640"/>
                <a:gd name="connsiteX64" fmla="*/ 457200 w 667158"/>
                <a:gd name="connsiteY64" fmla="*/ 1297130 h 1494640"/>
                <a:gd name="connsiteX65" fmla="*/ 464515 w 667158"/>
                <a:gd name="connsiteY65" fmla="*/ 1308103 h 1494640"/>
                <a:gd name="connsiteX66" fmla="*/ 475488 w 667158"/>
                <a:gd name="connsiteY66" fmla="*/ 1311760 h 1494640"/>
                <a:gd name="connsiteX67" fmla="*/ 479145 w 667158"/>
                <a:gd name="connsiteY67" fmla="*/ 1322733 h 1494640"/>
                <a:gd name="connsiteX68" fmla="*/ 486460 w 667158"/>
                <a:gd name="connsiteY68" fmla="*/ 1333706 h 1494640"/>
                <a:gd name="connsiteX69" fmla="*/ 475488 w 667158"/>
                <a:gd name="connsiteY69" fmla="*/ 1366624 h 1494640"/>
                <a:gd name="connsiteX70" fmla="*/ 468172 w 667158"/>
                <a:gd name="connsiteY70" fmla="*/ 1373940 h 1494640"/>
                <a:gd name="connsiteX71" fmla="*/ 442569 w 667158"/>
                <a:gd name="connsiteY71" fmla="*/ 1381255 h 1494640"/>
                <a:gd name="connsiteX72" fmla="*/ 446227 w 667158"/>
                <a:gd name="connsiteY72" fmla="*/ 1392228 h 1494640"/>
                <a:gd name="connsiteX73" fmla="*/ 457200 w 667158"/>
                <a:gd name="connsiteY73" fmla="*/ 1395885 h 1494640"/>
                <a:gd name="connsiteX74" fmla="*/ 460857 w 667158"/>
                <a:gd name="connsiteY74" fmla="*/ 1410516 h 1494640"/>
                <a:gd name="connsiteX75" fmla="*/ 457200 w 667158"/>
                <a:gd name="connsiteY75" fmla="*/ 1421488 h 1494640"/>
                <a:gd name="connsiteX76" fmla="*/ 435254 w 667158"/>
                <a:gd name="connsiteY76" fmla="*/ 1428804 h 1494640"/>
                <a:gd name="connsiteX77" fmla="*/ 431596 w 667158"/>
                <a:gd name="connsiteY77" fmla="*/ 1450749 h 1494640"/>
                <a:gd name="connsiteX78" fmla="*/ 427939 w 667158"/>
                <a:gd name="connsiteY78" fmla="*/ 1490983 h 1494640"/>
                <a:gd name="connsiteX79" fmla="*/ 416966 w 667158"/>
                <a:gd name="connsiteY79" fmla="*/ 1494640 h 1494640"/>
                <a:gd name="connsiteX80" fmla="*/ 395020 w 667158"/>
                <a:gd name="connsiteY80" fmla="*/ 1483668 h 1494640"/>
                <a:gd name="connsiteX81" fmla="*/ 387705 w 667158"/>
                <a:gd name="connsiteY81" fmla="*/ 1476352 h 1494640"/>
                <a:gd name="connsiteX82" fmla="*/ 365760 w 667158"/>
                <a:gd name="connsiteY82" fmla="*/ 1461722 h 1494640"/>
                <a:gd name="connsiteX83" fmla="*/ 358444 w 667158"/>
                <a:gd name="connsiteY83" fmla="*/ 1454407 h 1494640"/>
                <a:gd name="connsiteX84" fmla="*/ 336499 w 667158"/>
                <a:gd name="connsiteY84" fmla="*/ 1447092 h 1494640"/>
                <a:gd name="connsiteX85" fmla="*/ 329184 w 667158"/>
                <a:gd name="connsiteY85" fmla="*/ 1439776 h 1494640"/>
                <a:gd name="connsiteX86" fmla="*/ 318211 w 667158"/>
                <a:gd name="connsiteY86" fmla="*/ 1436119 h 1494640"/>
                <a:gd name="connsiteX87" fmla="*/ 307238 w 667158"/>
                <a:gd name="connsiteY87" fmla="*/ 1428804 h 1494640"/>
                <a:gd name="connsiteX88" fmla="*/ 226771 w 667158"/>
                <a:gd name="connsiteY88" fmla="*/ 1432461 h 1494640"/>
                <a:gd name="connsiteX89" fmla="*/ 215798 w 667158"/>
                <a:gd name="connsiteY89" fmla="*/ 1428804 h 1494640"/>
                <a:gd name="connsiteX90" fmla="*/ 219456 w 667158"/>
                <a:gd name="connsiteY90" fmla="*/ 1406858 h 1494640"/>
                <a:gd name="connsiteX91" fmla="*/ 226771 w 667158"/>
                <a:gd name="connsiteY91" fmla="*/ 1384912 h 1494640"/>
                <a:gd name="connsiteX92" fmla="*/ 223113 w 667158"/>
                <a:gd name="connsiteY92" fmla="*/ 1373940 h 1494640"/>
                <a:gd name="connsiteX93" fmla="*/ 212140 w 667158"/>
                <a:gd name="connsiteY93" fmla="*/ 1370282 h 1494640"/>
                <a:gd name="connsiteX94" fmla="*/ 186537 w 667158"/>
                <a:gd name="connsiteY94" fmla="*/ 1366624 h 1494640"/>
                <a:gd name="connsiteX95" fmla="*/ 175564 w 667158"/>
                <a:gd name="connsiteY95" fmla="*/ 1341021 h 1494640"/>
                <a:gd name="connsiteX96" fmla="*/ 171907 w 667158"/>
                <a:gd name="connsiteY96" fmla="*/ 1330048 h 1494640"/>
                <a:gd name="connsiteX97" fmla="*/ 138988 w 667158"/>
                <a:gd name="connsiteY97" fmla="*/ 1311760 h 1494640"/>
                <a:gd name="connsiteX98" fmla="*/ 113385 w 667158"/>
                <a:gd name="connsiteY98" fmla="*/ 1319076 h 1494640"/>
                <a:gd name="connsiteX99" fmla="*/ 102412 w 667158"/>
                <a:gd name="connsiteY99" fmla="*/ 1326391 h 1494640"/>
                <a:gd name="connsiteX100" fmla="*/ 80467 w 667158"/>
                <a:gd name="connsiteY100" fmla="*/ 1330048 h 1494640"/>
                <a:gd name="connsiteX101" fmla="*/ 73152 w 667158"/>
                <a:gd name="connsiteY101" fmla="*/ 1337364 h 1494640"/>
                <a:gd name="connsiteX102" fmla="*/ 47548 w 667158"/>
                <a:gd name="connsiteY102" fmla="*/ 1337364 h 1494640"/>
                <a:gd name="connsiteX103" fmla="*/ 40233 w 667158"/>
                <a:gd name="connsiteY103" fmla="*/ 1326391 h 1494640"/>
                <a:gd name="connsiteX104" fmla="*/ 18288 w 667158"/>
                <a:gd name="connsiteY104" fmla="*/ 1315418 h 1494640"/>
                <a:gd name="connsiteX105" fmla="*/ 0 w 667158"/>
                <a:gd name="connsiteY105" fmla="*/ 1282500 h 1494640"/>
                <a:gd name="connsiteX106" fmla="*/ 3657 w 667158"/>
                <a:gd name="connsiteY106" fmla="*/ 1213005 h 1494640"/>
                <a:gd name="connsiteX107" fmla="*/ 10972 w 667158"/>
                <a:gd name="connsiteY107" fmla="*/ 1191060 h 1494640"/>
                <a:gd name="connsiteX108" fmla="*/ 18288 w 667158"/>
                <a:gd name="connsiteY108" fmla="*/ 1183744 h 1494640"/>
                <a:gd name="connsiteX109" fmla="*/ 29260 w 667158"/>
                <a:gd name="connsiteY109" fmla="*/ 1139853 h 1494640"/>
                <a:gd name="connsiteX110" fmla="*/ 32918 w 667158"/>
                <a:gd name="connsiteY110" fmla="*/ 1125223 h 1494640"/>
                <a:gd name="connsiteX111" fmla="*/ 47548 w 667158"/>
                <a:gd name="connsiteY111" fmla="*/ 1103277 h 1494640"/>
                <a:gd name="connsiteX112" fmla="*/ 54864 w 667158"/>
                <a:gd name="connsiteY112" fmla="*/ 1081332 h 1494640"/>
                <a:gd name="connsiteX113" fmla="*/ 69494 w 667158"/>
                <a:gd name="connsiteY113" fmla="*/ 1041098 h 1494640"/>
                <a:gd name="connsiteX114" fmla="*/ 84124 w 667158"/>
                <a:gd name="connsiteY114" fmla="*/ 1019152 h 1494640"/>
                <a:gd name="connsiteX115" fmla="*/ 91440 w 667158"/>
                <a:gd name="connsiteY115" fmla="*/ 971604 h 1494640"/>
                <a:gd name="connsiteX116" fmla="*/ 98755 w 667158"/>
                <a:gd name="connsiteY116" fmla="*/ 964288 h 1494640"/>
                <a:gd name="connsiteX117" fmla="*/ 106070 w 667158"/>
                <a:gd name="connsiteY117" fmla="*/ 869191 h 1494640"/>
                <a:gd name="connsiteX118" fmla="*/ 109728 w 667158"/>
                <a:gd name="connsiteY118" fmla="*/ 854560 h 1494640"/>
                <a:gd name="connsiteX119" fmla="*/ 113385 w 667158"/>
                <a:gd name="connsiteY119" fmla="*/ 807012 h 1494640"/>
                <a:gd name="connsiteX120" fmla="*/ 124358 w 667158"/>
                <a:gd name="connsiteY120" fmla="*/ 799696 h 1494640"/>
                <a:gd name="connsiteX121" fmla="*/ 120700 w 667158"/>
                <a:gd name="connsiteY121" fmla="*/ 788724 h 1494640"/>
                <a:gd name="connsiteX122" fmla="*/ 102412 w 667158"/>
                <a:gd name="connsiteY122" fmla="*/ 777751 h 1494640"/>
                <a:gd name="connsiteX123" fmla="*/ 91440 w 667158"/>
                <a:gd name="connsiteY123" fmla="*/ 770436 h 1494640"/>
                <a:gd name="connsiteX124" fmla="*/ 87782 w 667158"/>
                <a:gd name="connsiteY124" fmla="*/ 759463 h 1494640"/>
                <a:gd name="connsiteX125" fmla="*/ 80467 w 667158"/>
                <a:gd name="connsiteY125" fmla="*/ 748490 h 1494640"/>
                <a:gd name="connsiteX126" fmla="*/ 62179 w 667158"/>
                <a:gd name="connsiteY126" fmla="*/ 715572 h 1494640"/>
                <a:gd name="connsiteX127" fmla="*/ 54864 w 667158"/>
                <a:gd name="connsiteY127" fmla="*/ 708256 h 1494640"/>
                <a:gd name="connsiteX128" fmla="*/ 40233 w 667158"/>
                <a:gd name="connsiteY128" fmla="*/ 704599 h 1494640"/>
                <a:gd name="connsiteX129" fmla="*/ 36576 w 667158"/>
                <a:gd name="connsiteY129" fmla="*/ 693626 h 1494640"/>
                <a:gd name="connsiteX130" fmla="*/ 32918 w 667158"/>
                <a:gd name="connsiteY130" fmla="*/ 675338 h 1494640"/>
                <a:gd name="connsiteX131" fmla="*/ 25603 w 667158"/>
                <a:gd name="connsiteY131" fmla="*/ 664365 h 1494640"/>
                <a:gd name="connsiteX132" fmla="*/ 29260 w 667158"/>
                <a:gd name="connsiteY132" fmla="*/ 638762 h 1494640"/>
                <a:gd name="connsiteX133" fmla="*/ 43891 w 667158"/>
                <a:gd name="connsiteY133" fmla="*/ 635104 h 1494640"/>
                <a:gd name="connsiteX134" fmla="*/ 47548 w 667158"/>
                <a:gd name="connsiteY134" fmla="*/ 624132 h 1494640"/>
                <a:gd name="connsiteX135" fmla="*/ 51206 w 667158"/>
                <a:gd name="connsiteY135" fmla="*/ 591213 h 1494640"/>
                <a:gd name="connsiteX136" fmla="*/ 52654 w 667158"/>
                <a:gd name="connsiteY136" fmla="*/ 576754 h 1494640"/>
                <a:gd name="connsiteX137" fmla="*/ 58692 w 667158"/>
                <a:gd name="connsiteY137" fmla="*/ 568162 h 1494640"/>
                <a:gd name="connsiteX138" fmla="*/ 73152 w 667158"/>
                <a:gd name="connsiteY138" fmla="*/ 561952 h 1494640"/>
                <a:gd name="connsiteX139" fmla="*/ 76809 w 667158"/>
                <a:gd name="connsiteY139" fmla="*/ 550980 h 1494640"/>
                <a:gd name="connsiteX140" fmla="*/ 90505 w 667158"/>
                <a:gd name="connsiteY140" fmla="*/ 533796 h 1494640"/>
                <a:gd name="connsiteX141" fmla="*/ 109728 w 667158"/>
                <a:gd name="connsiteY141" fmla="*/ 507088 h 1494640"/>
                <a:gd name="connsiteX142" fmla="*/ 113385 w 667158"/>
                <a:gd name="connsiteY142" fmla="*/ 496116 h 1494640"/>
                <a:gd name="connsiteX143" fmla="*/ 142646 w 667158"/>
                <a:gd name="connsiteY143" fmla="*/ 481485 h 1494640"/>
                <a:gd name="connsiteX144" fmla="*/ 153619 w 667158"/>
                <a:gd name="connsiteY144" fmla="*/ 474170 h 1494640"/>
                <a:gd name="connsiteX145" fmla="*/ 179222 w 667158"/>
                <a:gd name="connsiteY145" fmla="*/ 470512 h 1494640"/>
                <a:gd name="connsiteX146" fmla="*/ 182880 w 667158"/>
                <a:gd name="connsiteY146" fmla="*/ 459540 h 1494640"/>
                <a:gd name="connsiteX147" fmla="*/ 214865 w 667158"/>
                <a:gd name="connsiteY147" fmla="*/ 439042 h 1494640"/>
                <a:gd name="connsiteX148" fmla="*/ 231705 w 667158"/>
                <a:gd name="connsiteY148" fmla="*/ 428069 h 1494640"/>
                <a:gd name="connsiteX149" fmla="*/ 254927 w 667158"/>
                <a:gd name="connsiteY149" fmla="*/ 413610 h 1494640"/>
                <a:gd name="connsiteX150" fmla="*/ 274320 w 667158"/>
                <a:gd name="connsiteY150" fmla="*/ 411991 h 1494640"/>
                <a:gd name="connsiteX151" fmla="*/ 292608 w 667158"/>
                <a:gd name="connsiteY151" fmla="*/ 397360 h 1494640"/>
                <a:gd name="connsiteX152" fmla="*/ 303580 w 667158"/>
                <a:gd name="connsiteY152" fmla="*/ 364442 h 1494640"/>
                <a:gd name="connsiteX153" fmla="*/ 307238 w 667158"/>
                <a:gd name="connsiteY153" fmla="*/ 353469 h 1494640"/>
                <a:gd name="connsiteX154" fmla="*/ 303580 w 667158"/>
                <a:gd name="connsiteY154" fmla="*/ 331524 h 1494640"/>
                <a:gd name="connsiteX155" fmla="*/ 296265 w 667158"/>
                <a:gd name="connsiteY155" fmla="*/ 324208 h 1494640"/>
                <a:gd name="connsiteX156" fmla="*/ 292608 w 667158"/>
                <a:gd name="connsiteY156" fmla="*/ 313236 h 1494640"/>
                <a:gd name="connsiteX157" fmla="*/ 293884 w 667158"/>
                <a:gd name="connsiteY157" fmla="*/ 292738 h 1494640"/>
                <a:gd name="connsiteX158" fmla="*/ 305961 w 667158"/>
                <a:gd name="connsiteY158" fmla="*/ 281765 h 1494640"/>
                <a:gd name="connsiteX159" fmla="*/ 318211 w 667158"/>
                <a:gd name="connsiteY159" fmla="*/ 258372 h 1494640"/>
                <a:gd name="connsiteX160" fmla="*/ 318383 w 667158"/>
                <a:gd name="connsiteY160" fmla="*/ 229111 h 1494640"/>
                <a:gd name="connsiteX161" fmla="*/ 347472 w 667158"/>
                <a:gd name="connsiteY161" fmla="*/ 199850 h 1494640"/>
                <a:gd name="connsiteX162" fmla="*/ 358444 w 667158"/>
                <a:gd name="connsiteY162" fmla="*/ 177904 h 1494640"/>
                <a:gd name="connsiteX163" fmla="*/ 369417 w 667158"/>
                <a:gd name="connsiteY163" fmla="*/ 159616 h 1494640"/>
                <a:gd name="connsiteX164" fmla="*/ 373075 w 667158"/>
                <a:gd name="connsiteY164" fmla="*/ 148644 h 1494640"/>
                <a:gd name="connsiteX165" fmla="*/ 373246 w 667158"/>
                <a:gd name="connsiteY165" fmla="*/ 138947 h 1494640"/>
                <a:gd name="connsiteX166" fmla="*/ 391363 w 667158"/>
                <a:gd name="connsiteY166" fmla="*/ 112068 h 1494640"/>
                <a:gd name="connsiteX167" fmla="*/ 398678 w 667158"/>
                <a:gd name="connsiteY167" fmla="*/ 75492 h 1494640"/>
                <a:gd name="connsiteX168" fmla="*/ 405993 w 667158"/>
                <a:gd name="connsiteY168" fmla="*/ 53546 h 1494640"/>
                <a:gd name="connsiteX169" fmla="*/ 403783 w 667158"/>
                <a:gd name="connsiteY169" fmla="*/ 30324 h 1494640"/>
                <a:gd name="connsiteX170" fmla="*/ 418243 w 667158"/>
                <a:gd name="connsiteY170" fmla="*/ 1578 h 1494640"/>
                <a:gd name="connsiteX171" fmla="*/ 437807 w 667158"/>
                <a:gd name="connsiteY171" fmla="*/ 1406 h 1494640"/>
                <a:gd name="connsiteX172" fmla="*/ 453542 w 667158"/>
                <a:gd name="connsiteY172" fmla="*/ 9655 h 149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667158" h="1494640">
                  <a:moveTo>
                    <a:pt x="453542" y="9655"/>
                  </a:moveTo>
                  <a:cubicBezTo>
                    <a:pt x="454761" y="15751"/>
                    <a:pt x="454116" y="22545"/>
                    <a:pt x="457200" y="27943"/>
                  </a:cubicBezTo>
                  <a:cubicBezTo>
                    <a:pt x="459381" y="31759"/>
                    <a:pt x="464740" y="32512"/>
                    <a:pt x="468172" y="35258"/>
                  </a:cubicBezTo>
                  <a:cubicBezTo>
                    <a:pt x="470865" y="37412"/>
                    <a:pt x="472318" y="41215"/>
                    <a:pt x="475488" y="42573"/>
                  </a:cubicBezTo>
                  <a:cubicBezTo>
                    <a:pt x="481202" y="45022"/>
                    <a:pt x="487745" y="44723"/>
                    <a:pt x="493776" y="46231"/>
                  </a:cubicBezTo>
                  <a:cubicBezTo>
                    <a:pt x="497516" y="47166"/>
                    <a:pt x="501091" y="48669"/>
                    <a:pt x="504748" y="49888"/>
                  </a:cubicBezTo>
                  <a:cubicBezTo>
                    <a:pt x="507187" y="52327"/>
                    <a:pt x="509910" y="54511"/>
                    <a:pt x="512064" y="57204"/>
                  </a:cubicBezTo>
                  <a:cubicBezTo>
                    <a:pt x="514810" y="60636"/>
                    <a:pt x="515947" y="65430"/>
                    <a:pt x="519379" y="68176"/>
                  </a:cubicBezTo>
                  <a:cubicBezTo>
                    <a:pt x="522390" y="70585"/>
                    <a:pt x="526694" y="70615"/>
                    <a:pt x="530352" y="71834"/>
                  </a:cubicBezTo>
                  <a:cubicBezTo>
                    <a:pt x="532790" y="75492"/>
                    <a:pt x="534559" y="79699"/>
                    <a:pt x="537667" y="82807"/>
                  </a:cubicBezTo>
                  <a:cubicBezTo>
                    <a:pt x="540775" y="85915"/>
                    <a:pt x="545894" y="86689"/>
                    <a:pt x="548640" y="90122"/>
                  </a:cubicBezTo>
                  <a:cubicBezTo>
                    <a:pt x="551048" y="93133"/>
                    <a:pt x="551078" y="97437"/>
                    <a:pt x="552297" y="101095"/>
                  </a:cubicBezTo>
                  <a:cubicBezTo>
                    <a:pt x="553516" y="159617"/>
                    <a:pt x="551287" y="218312"/>
                    <a:pt x="555955" y="276660"/>
                  </a:cubicBezTo>
                  <a:cubicBezTo>
                    <a:pt x="556306" y="281042"/>
                    <a:pt x="562911" y="282190"/>
                    <a:pt x="566928" y="283975"/>
                  </a:cubicBezTo>
                  <a:cubicBezTo>
                    <a:pt x="573974" y="287107"/>
                    <a:pt x="588873" y="291290"/>
                    <a:pt x="588873" y="291290"/>
                  </a:cubicBezTo>
                  <a:cubicBezTo>
                    <a:pt x="591311" y="294948"/>
                    <a:pt x="594403" y="298246"/>
                    <a:pt x="596188" y="302263"/>
                  </a:cubicBezTo>
                  <a:cubicBezTo>
                    <a:pt x="601281" y="313721"/>
                    <a:pt x="604120" y="326674"/>
                    <a:pt x="607161" y="338839"/>
                  </a:cubicBezTo>
                  <a:cubicBezTo>
                    <a:pt x="608380" y="349812"/>
                    <a:pt x="608141" y="361046"/>
                    <a:pt x="610819" y="371757"/>
                  </a:cubicBezTo>
                  <a:cubicBezTo>
                    <a:pt x="611885" y="376022"/>
                    <a:pt x="617411" y="378394"/>
                    <a:pt x="618134" y="382730"/>
                  </a:cubicBezTo>
                  <a:cubicBezTo>
                    <a:pt x="619900" y="393330"/>
                    <a:pt x="609915" y="396744"/>
                    <a:pt x="603504" y="401018"/>
                  </a:cubicBezTo>
                  <a:cubicBezTo>
                    <a:pt x="599576" y="412800"/>
                    <a:pt x="592130" y="429878"/>
                    <a:pt x="603504" y="441252"/>
                  </a:cubicBezTo>
                  <a:cubicBezTo>
                    <a:pt x="606723" y="444471"/>
                    <a:pt x="630127" y="436035"/>
                    <a:pt x="636422" y="433936"/>
                  </a:cubicBezTo>
                  <a:cubicBezTo>
                    <a:pt x="644956" y="435155"/>
                    <a:pt x="655929" y="431498"/>
                    <a:pt x="662025" y="437594"/>
                  </a:cubicBezTo>
                  <a:cubicBezTo>
                    <a:pt x="679670" y="455239"/>
                    <a:pt x="646376" y="458880"/>
                    <a:pt x="643737" y="459540"/>
                  </a:cubicBezTo>
                  <a:cubicBezTo>
                    <a:pt x="640079" y="461978"/>
                    <a:pt x="635872" y="463747"/>
                    <a:pt x="632764" y="466855"/>
                  </a:cubicBezTo>
                  <a:cubicBezTo>
                    <a:pt x="625674" y="473945"/>
                    <a:pt x="624766" y="479876"/>
                    <a:pt x="621792" y="488800"/>
                  </a:cubicBezTo>
                  <a:cubicBezTo>
                    <a:pt x="624230" y="491239"/>
                    <a:pt x="626953" y="493423"/>
                    <a:pt x="629107" y="496116"/>
                  </a:cubicBezTo>
                  <a:cubicBezTo>
                    <a:pt x="647563" y="519187"/>
                    <a:pt x="626074" y="496739"/>
                    <a:pt x="643737" y="514404"/>
                  </a:cubicBezTo>
                  <a:cubicBezTo>
                    <a:pt x="646249" y="526962"/>
                    <a:pt x="647611" y="535279"/>
                    <a:pt x="651052" y="547322"/>
                  </a:cubicBezTo>
                  <a:cubicBezTo>
                    <a:pt x="652111" y="551029"/>
                    <a:pt x="652986" y="554846"/>
                    <a:pt x="654710" y="558295"/>
                  </a:cubicBezTo>
                  <a:cubicBezTo>
                    <a:pt x="656676" y="562227"/>
                    <a:pt x="659587" y="565610"/>
                    <a:pt x="662025" y="569268"/>
                  </a:cubicBezTo>
                  <a:cubicBezTo>
                    <a:pt x="658327" y="574815"/>
                    <a:pt x="651052" y="583642"/>
                    <a:pt x="651052" y="591213"/>
                  </a:cubicBezTo>
                  <a:cubicBezTo>
                    <a:pt x="651052" y="619501"/>
                    <a:pt x="652107" y="619980"/>
                    <a:pt x="658368" y="638762"/>
                  </a:cubicBezTo>
                  <a:cubicBezTo>
                    <a:pt x="656776" y="661043"/>
                    <a:pt x="655780" y="691933"/>
                    <a:pt x="651052" y="715572"/>
                  </a:cubicBezTo>
                  <a:cubicBezTo>
                    <a:pt x="650296" y="719352"/>
                    <a:pt x="648614" y="722887"/>
                    <a:pt x="647395" y="726544"/>
                  </a:cubicBezTo>
                  <a:cubicBezTo>
                    <a:pt x="646176" y="736298"/>
                    <a:pt x="646323" y="746322"/>
                    <a:pt x="643737" y="755805"/>
                  </a:cubicBezTo>
                  <a:cubicBezTo>
                    <a:pt x="642580" y="760046"/>
                    <a:pt x="637108" y="762436"/>
                    <a:pt x="636422" y="766778"/>
                  </a:cubicBezTo>
                  <a:cubicBezTo>
                    <a:pt x="633374" y="786084"/>
                    <a:pt x="634617" y="805843"/>
                    <a:pt x="632764" y="825300"/>
                  </a:cubicBezTo>
                  <a:cubicBezTo>
                    <a:pt x="632175" y="831489"/>
                    <a:pt x="630326" y="837492"/>
                    <a:pt x="629107" y="843588"/>
                  </a:cubicBezTo>
                  <a:cubicBezTo>
                    <a:pt x="627888" y="866753"/>
                    <a:pt x="629790" y="890295"/>
                    <a:pt x="625449" y="913082"/>
                  </a:cubicBezTo>
                  <a:cubicBezTo>
                    <a:pt x="624626" y="917400"/>
                    <a:pt x="617222" y="916964"/>
                    <a:pt x="614476" y="920397"/>
                  </a:cubicBezTo>
                  <a:cubicBezTo>
                    <a:pt x="612068" y="923408"/>
                    <a:pt x="612038" y="927712"/>
                    <a:pt x="610819" y="931370"/>
                  </a:cubicBezTo>
                  <a:cubicBezTo>
                    <a:pt x="621178" y="962454"/>
                    <a:pt x="606730" y="924555"/>
                    <a:pt x="621792" y="949658"/>
                  </a:cubicBezTo>
                  <a:cubicBezTo>
                    <a:pt x="623776" y="952964"/>
                    <a:pt x="624514" y="956891"/>
                    <a:pt x="625449" y="960631"/>
                  </a:cubicBezTo>
                  <a:cubicBezTo>
                    <a:pt x="626957" y="966662"/>
                    <a:pt x="626023" y="973521"/>
                    <a:pt x="629107" y="978919"/>
                  </a:cubicBezTo>
                  <a:cubicBezTo>
                    <a:pt x="631288" y="982736"/>
                    <a:pt x="636422" y="983796"/>
                    <a:pt x="640080" y="986234"/>
                  </a:cubicBezTo>
                  <a:cubicBezTo>
                    <a:pt x="645603" y="1013852"/>
                    <a:pt x="647395" y="1018829"/>
                    <a:pt x="647395" y="1055728"/>
                  </a:cubicBezTo>
                  <a:cubicBezTo>
                    <a:pt x="647395" y="1067981"/>
                    <a:pt x="651979" y="1083238"/>
                    <a:pt x="643737" y="1092304"/>
                  </a:cubicBezTo>
                  <a:cubicBezTo>
                    <a:pt x="636311" y="1100473"/>
                    <a:pt x="621792" y="1094743"/>
                    <a:pt x="610819" y="1095962"/>
                  </a:cubicBezTo>
                  <a:cubicBezTo>
                    <a:pt x="607161" y="1097181"/>
                    <a:pt x="600781" y="1095880"/>
                    <a:pt x="599846" y="1099620"/>
                  </a:cubicBezTo>
                  <a:cubicBezTo>
                    <a:pt x="595567" y="1116736"/>
                    <a:pt x="603086" y="1124596"/>
                    <a:pt x="610819" y="1136196"/>
                  </a:cubicBezTo>
                  <a:cubicBezTo>
                    <a:pt x="601065" y="1137415"/>
                    <a:pt x="591169" y="1137794"/>
                    <a:pt x="581558" y="1139853"/>
                  </a:cubicBezTo>
                  <a:cubicBezTo>
                    <a:pt x="574018" y="1141469"/>
                    <a:pt x="567245" y="1146077"/>
                    <a:pt x="559612" y="1147168"/>
                  </a:cubicBezTo>
                  <a:lnTo>
                    <a:pt x="534009" y="1150826"/>
                  </a:lnTo>
                  <a:cubicBezTo>
                    <a:pt x="530351" y="1152045"/>
                    <a:pt x="526892" y="1154484"/>
                    <a:pt x="523036" y="1154484"/>
                  </a:cubicBezTo>
                  <a:cubicBezTo>
                    <a:pt x="511259" y="1154484"/>
                    <a:pt x="510365" y="1148277"/>
                    <a:pt x="504748" y="1139853"/>
                  </a:cubicBezTo>
                  <a:cubicBezTo>
                    <a:pt x="503529" y="1136195"/>
                    <a:pt x="502150" y="1132587"/>
                    <a:pt x="501091" y="1128880"/>
                  </a:cubicBezTo>
                  <a:cubicBezTo>
                    <a:pt x="499710" y="1124047"/>
                    <a:pt x="501455" y="1117266"/>
                    <a:pt x="497433" y="1114250"/>
                  </a:cubicBezTo>
                  <a:cubicBezTo>
                    <a:pt x="494348" y="1111937"/>
                    <a:pt x="490118" y="1116689"/>
                    <a:pt x="486460" y="1117908"/>
                  </a:cubicBezTo>
                  <a:cubicBezTo>
                    <a:pt x="484022" y="1121565"/>
                    <a:pt x="482577" y="1126134"/>
                    <a:pt x="479145" y="1128880"/>
                  </a:cubicBezTo>
                  <a:cubicBezTo>
                    <a:pt x="476134" y="1131289"/>
                    <a:pt x="470581" y="1129527"/>
                    <a:pt x="468172" y="1132538"/>
                  </a:cubicBezTo>
                  <a:cubicBezTo>
                    <a:pt x="465032" y="1136463"/>
                    <a:pt x="465959" y="1142353"/>
                    <a:pt x="464515" y="1147168"/>
                  </a:cubicBezTo>
                  <a:cubicBezTo>
                    <a:pt x="462299" y="1154554"/>
                    <a:pt x="457200" y="1169114"/>
                    <a:pt x="457200" y="1169114"/>
                  </a:cubicBezTo>
                  <a:cubicBezTo>
                    <a:pt x="455981" y="1181306"/>
                    <a:pt x="453542" y="1193437"/>
                    <a:pt x="453542" y="1205690"/>
                  </a:cubicBezTo>
                  <a:cubicBezTo>
                    <a:pt x="453542" y="1236194"/>
                    <a:pt x="453950" y="1266799"/>
                    <a:pt x="457200" y="1297130"/>
                  </a:cubicBezTo>
                  <a:cubicBezTo>
                    <a:pt x="457668" y="1301501"/>
                    <a:pt x="461082" y="1305357"/>
                    <a:pt x="464515" y="1308103"/>
                  </a:cubicBezTo>
                  <a:cubicBezTo>
                    <a:pt x="467526" y="1310511"/>
                    <a:pt x="471830" y="1310541"/>
                    <a:pt x="475488" y="1311760"/>
                  </a:cubicBezTo>
                  <a:cubicBezTo>
                    <a:pt x="476707" y="1315418"/>
                    <a:pt x="477421" y="1319285"/>
                    <a:pt x="479145" y="1322733"/>
                  </a:cubicBezTo>
                  <a:cubicBezTo>
                    <a:pt x="481111" y="1326665"/>
                    <a:pt x="485975" y="1329337"/>
                    <a:pt x="486460" y="1333706"/>
                  </a:cubicBezTo>
                  <a:cubicBezTo>
                    <a:pt x="488020" y="1347744"/>
                    <a:pt x="483397" y="1356739"/>
                    <a:pt x="475488" y="1366624"/>
                  </a:cubicBezTo>
                  <a:cubicBezTo>
                    <a:pt x="473334" y="1369317"/>
                    <a:pt x="471129" y="1372166"/>
                    <a:pt x="468172" y="1373940"/>
                  </a:cubicBezTo>
                  <a:cubicBezTo>
                    <a:pt x="464426" y="1376188"/>
                    <a:pt x="445298" y="1380573"/>
                    <a:pt x="442569" y="1381255"/>
                  </a:cubicBezTo>
                  <a:cubicBezTo>
                    <a:pt x="443788" y="1384913"/>
                    <a:pt x="443501" y="1389502"/>
                    <a:pt x="446227" y="1392228"/>
                  </a:cubicBezTo>
                  <a:cubicBezTo>
                    <a:pt x="448953" y="1394954"/>
                    <a:pt x="454792" y="1392874"/>
                    <a:pt x="457200" y="1395885"/>
                  </a:cubicBezTo>
                  <a:cubicBezTo>
                    <a:pt x="460340" y="1399810"/>
                    <a:pt x="459638" y="1405639"/>
                    <a:pt x="460857" y="1410516"/>
                  </a:cubicBezTo>
                  <a:cubicBezTo>
                    <a:pt x="459638" y="1414173"/>
                    <a:pt x="460337" y="1419247"/>
                    <a:pt x="457200" y="1421488"/>
                  </a:cubicBezTo>
                  <a:cubicBezTo>
                    <a:pt x="450925" y="1425970"/>
                    <a:pt x="435254" y="1428804"/>
                    <a:pt x="435254" y="1428804"/>
                  </a:cubicBezTo>
                  <a:cubicBezTo>
                    <a:pt x="434035" y="1436119"/>
                    <a:pt x="432462" y="1443384"/>
                    <a:pt x="431596" y="1450749"/>
                  </a:cubicBezTo>
                  <a:cubicBezTo>
                    <a:pt x="430023" y="1464123"/>
                    <a:pt x="432197" y="1478207"/>
                    <a:pt x="427939" y="1490983"/>
                  </a:cubicBezTo>
                  <a:cubicBezTo>
                    <a:pt x="426720" y="1494641"/>
                    <a:pt x="420624" y="1493421"/>
                    <a:pt x="416966" y="1494640"/>
                  </a:cubicBezTo>
                  <a:cubicBezTo>
                    <a:pt x="405377" y="1490778"/>
                    <a:pt x="405148" y="1491771"/>
                    <a:pt x="395020" y="1483668"/>
                  </a:cubicBezTo>
                  <a:cubicBezTo>
                    <a:pt x="392327" y="1481514"/>
                    <a:pt x="390464" y="1478421"/>
                    <a:pt x="387705" y="1476352"/>
                  </a:cubicBezTo>
                  <a:cubicBezTo>
                    <a:pt x="380672" y="1471077"/>
                    <a:pt x="371977" y="1467938"/>
                    <a:pt x="365760" y="1461722"/>
                  </a:cubicBezTo>
                  <a:cubicBezTo>
                    <a:pt x="363321" y="1459284"/>
                    <a:pt x="361529" y="1455949"/>
                    <a:pt x="358444" y="1454407"/>
                  </a:cubicBezTo>
                  <a:cubicBezTo>
                    <a:pt x="351547" y="1450959"/>
                    <a:pt x="336499" y="1447092"/>
                    <a:pt x="336499" y="1447092"/>
                  </a:cubicBezTo>
                  <a:cubicBezTo>
                    <a:pt x="334061" y="1444653"/>
                    <a:pt x="332141" y="1441550"/>
                    <a:pt x="329184" y="1439776"/>
                  </a:cubicBezTo>
                  <a:cubicBezTo>
                    <a:pt x="325878" y="1437792"/>
                    <a:pt x="321659" y="1437843"/>
                    <a:pt x="318211" y="1436119"/>
                  </a:cubicBezTo>
                  <a:cubicBezTo>
                    <a:pt x="314279" y="1434153"/>
                    <a:pt x="310896" y="1431242"/>
                    <a:pt x="307238" y="1428804"/>
                  </a:cubicBezTo>
                  <a:cubicBezTo>
                    <a:pt x="280416" y="1430023"/>
                    <a:pt x="253621" y="1432461"/>
                    <a:pt x="226771" y="1432461"/>
                  </a:cubicBezTo>
                  <a:cubicBezTo>
                    <a:pt x="222916" y="1432461"/>
                    <a:pt x="216857" y="1432511"/>
                    <a:pt x="215798" y="1428804"/>
                  </a:cubicBezTo>
                  <a:cubicBezTo>
                    <a:pt x="213761" y="1421673"/>
                    <a:pt x="217657" y="1414053"/>
                    <a:pt x="219456" y="1406858"/>
                  </a:cubicBezTo>
                  <a:cubicBezTo>
                    <a:pt x="221326" y="1399377"/>
                    <a:pt x="226771" y="1384912"/>
                    <a:pt x="226771" y="1384912"/>
                  </a:cubicBezTo>
                  <a:cubicBezTo>
                    <a:pt x="225552" y="1381255"/>
                    <a:pt x="225839" y="1376666"/>
                    <a:pt x="223113" y="1373940"/>
                  </a:cubicBezTo>
                  <a:cubicBezTo>
                    <a:pt x="220387" y="1371214"/>
                    <a:pt x="215921" y="1371038"/>
                    <a:pt x="212140" y="1370282"/>
                  </a:cubicBezTo>
                  <a:cubicBezTo>
                    <a:pt x="203686" y="1368591"/>
                    <a:pt x="195071" y="1367843"/>
                    <a:pt x="186537" y="1366624"/>
                  </a:cubicBezTo>
                  <a:cubicBezTo>
                    <a:pt x="177982" y="1323840"/>
                    <a:pt x="189618" y="1364445"/>
                    <a:pt x="175564" y="1341021"/>
                  </a:cubicBezTo>
                  <a:cubicBezTo>
                    <a:pt x="173580" y="1337715"/>
                    <a:pt x="174633" y="1332774"/>
                    <a:pt x="171907" y="1330048"/>
                  </a:cubicBezTo>
                  <a:cubicBezTo>
                    <a:pt x="159332" y="1317473"/>
                    <a:pt x="152785" y="1316360"/>
                    <a:pt x="138988" y="1311760"/>
                  </a:cubicBezTo>
                  <a:cubicBezTo>
                    <a:pt x="134300" y="1312932"/>
                    <a:pt x="118633" y="1316452"/>
                    <a:pt x="113385" y="1319076"/>
                  </a:cubicBezTo>
                  <a:cubicBezTo>
                    <a:pt x="109453" y="1321042"/>
                    <a:pt x="106582" y="1325001"/>
                    <a:pt x="102412" y="1326391"/>
                  </a:cubicBezTo>
                  <a:cubicBezTo>
                    <a:pt x="95377" y="1328736"/>
                    <a:pt x="87782" y="1328829"/>
                    <a:pt x="80467" y="1330048"/>
                  </a:cubicBezTo>
                  <a:cubicBezTo>
                    <a:pt x="78029" y="1332487"/>
                    <a:pt x="76109" y="1335590"/>
                    <a:pt x="73152" y="1337364"/>
                  </a:cubicBezTo>
                  <a:cubicBezTo>
                    <a:pt x="62350" y="1343845"/>
                    <a:pt x="59478" y="1340346"/>
                    <a:pt x="47548" y="1337364"/>
                  </a:cubicBezTo>
                  <a:cubicBezTo>
                    <a:pt x="45110" y="1333706"/>
                    <a:pt x="43341" y="1329499"/>
                    <a:pt x="40233" y="1326391"/>
                  </a:cubicBezTo>
                  <a:cubicBezTo>
                    <a:pt x="33144" y="1319302"/>
                    <a:pt x="27211" y="1318393"/>
                    <a:pt x="18288" y="1315418"/>
                  </a:cubicBezTo>
                  <a:cubicBezTo>
                    <a:pt x="1519" y="1290264"/>
                    <a:pt x="6437" y="1301813"/>
                    <a:pt x="0" y="1282500"/>
                  </a:cubicBezTo>
                  <a:cubicBezTo>
                    <a:pt x="1219" y="1259335"/>
                    <a:pt x="893" y="1236037"/>
                    <a:pt x="3657" y="1213005"/>
                  </a:cubicBezTo>
                  <a:cubicBezTo>
                    <a:pt x="4576" y="1205349"/>
                    <a:pt x="5520" y="1196512"/>
                    <a:pt x="10972" y="1191060"/>
                  </a:cubicBezTo>
                  <a:lnTo>
                    <a:pt x="18288" y="1183744"/>
                  </a:lnTo>
                  <a:cubicBezTo>
                    <a:pt x="27851" y="1126356"/>
                    <a:pt x="14777" y="1197779"/>
                    <a:pt x="29260" y="1139853"/>
                  </a:cubicBezTo>
                  <a:cubicBezTo>
                    <a:pt x="30479" y="1134976"/>
                    <a:pt x="30670" y="1129719"/>
                    <a:pt x="32918" y="1125223"/>
                  </a:cubicBezTo>
                  <a:cubicBezTo>
                    <a:pt x="36850" y="1117359"/>
                    <a:pt x="44767" y="1111618"/>
                    <a:pt x="47548" y="1103277"/>
                  </a:cubicBezTo>
                  <a:lnTo>
                    <a:pt x="54864" y="1081332"/>
                  </a:lnTo>
                  <a:cubicBezTo>
                    <a:pt x="62075" y="1016425"/>
                    <a:pt x="48113" y="1065534"/>
                    <a:pt x="69494" y="1041098"/>
                  </a:cubicBezTo>
                  <a:cubicBezTo>
                    <a:pt x="75283" y="1034481"/>
                    <a:pt x="84124" y="1019152"/>
                    <a:pt x="84124" y="1019152"/>
                  </a:cubicBezTo>
                  <a:cubicBezTo>
                    <a:pt x="84336" y="1017034"/>
                    <a:pt x="85112" y="982151"/>
                    <a:pt x="91440" y="971604"/>
                  </a:cubicBezTo>
                  <a:cubicBezTo>
                    <a:pt x="93214" y="968647"/>
                    <a:pt x="96317" y="966727"/>
                    <a:pt x="98755" y="964288"/>
                  </a:cubicBezTo>
                  <a:cubicBezTo>
                    <a:pt x="111763" y="925262"/>
                    <a:pt x="98783" y="967552"/>
                    <a:pt x="106070" y="869191"/>
                  </a:cubicBezTo>
                  <a:cubicBezTo>
                    <a:pt x="106441" y="864178"/>
                    <a:pt x="108509" y="859437"/>
                    <a:pt x="109728" y="854560"/>
                  </a:cubicBezTo>
                  <a:cubicBezTo>
                    <a:pt x="110947" y="838711"/>
                    <a:pt x="109289" y="822371"/>
                    <a:pt x="113385" y="807012"/>
                  </a:cubicBezTo>
                  <a:cubicBezTo>
                    <a:pt x="114518" y="802764"/>
                    <a:pt x="122725" y="803778"/>
                    <a:pt x="124358" y="799696"/>
                  </a:cubicBezTo>
                  <a:cubicBezTo>
                    <a:pt x="125790" y="796116"/>
                    <a:pt x="122684" y="792030"/>
                    <a:pt x="120700" y="788724"/>
                  </a:cubicBezTo>
                  <a:cubicBezTo>
                    <a:pt x="115678" y="780354"/>
                    <a:pt x="111045" y="780628"/>
                    <a:pt x="102412" y="777751"/>
                  </a:cubicBezTo>
                  <a:cubicBezTo>
                    <a:pt x="98755" y="775313"/>
                    <a:pt x="94186" y="773868"/>
                    <a:pt x="91440" y="770436"/>
                  </a:cubicBezTo>
                  <a:cubicBezTo>
                    <a:pt x="89031" y="767425"/>
                    <a:pt x="89506" y="762912"/>
                    <a:pt x="87782" y="759463"/>
                  </a:cubicBezTo>
                  <a:cubicBezTo>
                    <a:pt x="85816" y="755531"/>
                    <a:pt x="82433" y="752422"/>
                    <a:pt x="80467" y="748490"/>
                  </a:cubicBezTo>
                  <a:cubicBezTo>
                    <a:pt x="71268" y="730091"/>
                    <a:pt x="85243" y="738640"/>
                    <a:pt x="62179" y="715572"/>
                  </a:cubicBezTo>
                  <a:cubicBezTo>
                    <a:pt x="59741" y="713133"/>
                    <a:pt x="57948" y="709798"/>
                    <a:pt x="54864" y="708256"/>
                  </a:cubicBezTo>
                  <a:cubicBezTo>
                    <a:pt x="50368" y="706008"/>
                    <a:pt x="45110" y="705818"/>
                    <a:pt x="40233" y="704599"/>
                  </a:cubicBezTo>
                  <a:cubicBezTo>
                    <a:pt x="39014" y="700941"/>
                    <a:pt x="37511" y="697366"/>
                    <a:pt x="36576" y="693626"/>
                  </a:cubicBezTo>
                  <a:cubicBezTo>
                    <a:pt x="35068" y="687595"/>
                    <a:pt x="35101" y="681159"/>
                    <a:pt x="32918" y="675338"/>
                  </a:cubicBezTo>
                  <a:cubicBezTo>
                    <a:pt x="31374" y="671222"/>
                    <a:pt x="28041" y="668023"/>
                    <a:pt x="25603" y="664365"/>
                  </a:cubicBezTo>
                  <a:cubicBezTo>
                    <a:pt x="26822" y="655831"/>
                    <a:pt x="24691" y="646073"/>
                    <a:pt x="29260" y="638762"/>
                  </a:cubicBezTo>
                  <a:cubicBezTo>
                    <a:pt x="31924" y="634499"/>
                    <a:pt x="39965" y="638244"/>
                    <a:pt x="43891" y="635104"/>
                  </a:cubicBezTo>
                  <a:cubicBezTo>
                    <a:pt x="46901" y="632696"/>
                    <a:pt x="46329" y="627789"/>
                    <a:pt x="47548" y="624132"/>
                  </a:cubicBezTo>
                  <a:cubicBezTo>
                    <a:pt x="48767" y="613159"/>
                    <a:pt x="50355" y="599109"/>
                    <a:pt x="51206" y="591213"/>
                  </a:cubicBezTo>
                  <a:cubicBezTo>
                    <a:pt x="52057" y="583317"/>
                    <a:pt x="51406" y="580596"/>
                    <a:pt x="52654" y="576754"/>
                  </a:cubicBezTo>
                  <a:cubicBezTo>
                    <a:pt x="53902" y="572912"/>
                    <a:pt x="55276" y="570629"/>
                    <a:pt x="58692" y="568162"/>
                  </a:cubicBezTo>
                  <a:cubicBezTo>
                    <a:pt x="62108" y="565695"/>
                    <a:pt x="70713" y="565610"/>
                    <a:pt x="73152" y="561952"/>
                  </a:cubicBezTo>
                  <a:cubicBezTo>
                    <a:pt x="74371" y="558295"/>
                    <a:pt x="73917" y="555673"/>
                    <a:pt x="76809" y="550980"/>
                  </a:cubicBezTo>
                  <a:cubicBezTo>
                    <a:pt x="79701" y="546287"/>
                    <a:pt x="79961" y="540826"/>
                    <a:pt x="90505" y="533796"/>
                  </a:cubicBezTo>
                  <a:cubicBezTo>
                    <a:pt x="96913" y="524893"/>
                    <a:pt x="105915" y="513368"/>
                    <a:pt x="109728" y="507088"/>
                  </a:cubicBezTo>
                  <a:cubicBezTo>
                    <a:pt x="113541" y="500808"/>
                    <a:pt x="110659" y="498842"/>
                    <a:pt x="113385" y="496116"/>
                  </a:cubicBezTo>
                  <a:cubicBezTo>
                    <a:pt x="137424" y="472074"/>
                    <a:pt x="92225" y="515098"/>
                    <a:pt x="142646" y="481485"/>
                  </a:cubicBezTo>
                  <a:cubicBezTo>
                    <a:pt x="146304" y="479047"/>
                    <a:pt x="149408" y="475433"/>
                    <a:pt x="153619" y="474170"/>
                  </a:cubicBezTo>
                  <a:cubicBezTo>
                    <a:pt x="161876" y="471693"/>
                    <a:pt x="170688" y="471731"/>
                    <a:pt x="179222" y="470512"/>
                  </a:cubicBezTo>
                  <a:cubicBezTo>
                    <a:pt x="180441" y="466855"/>
                    <a:pt x="176940" y="464785"/>
                    <a:pt x="182880" y="459540"/>
                  </a:cubicBezTo>
                  <a:cubicBezTo>
                    <a:pt x="188820" y="454295"/>
                    <a:pt x="204700" y="440736"/>
                    <a:pt x="214865" y="439042"/>
                  </a:cubicBezTo>
                  <a:cubicBezTo>
                    <a:pt x="217303" y="435384"/>
                    <a:pt x="225028" y="432308"/>
                    <a:pt x="231705" y="428069"/>
                  </a:cubicBezTo>
                  <a:cubicBezTo>
                    <a:pt x="238382" y="423830"/>
                    <a:pt x="253968" y="413850"/>
                    <a:pt x="254927" y="413610"/>
                  </a:cubicBezTo>
                  <a:cubicBezTo>
                    <a:pt x="260361" y="405459"/>
                    <a:pt x="268040" y="414699"/>
                    <a:pt x="274320" y="411991"/>
                  </a:cubicBezTo>
                  <a:cubicBezTo>
                    <a:pt x="280600" y="409283"/>
                    <a:pt x="274947" y="415021"/>
                    <a:pt x="292608" y="397360"/>
                  </a:cubicBezTo>
                  <a:lnTo>
                    <a:pt x="303580" y="364442"/>
                  </a:lnTo>
                  <a:lnTo>
                    <a:pt x="307238" y="353469"/>
                  </a:lnTo>
                  <a:cubicBezTo>
                    <a:pt x="306019" y="346154"/>
                    <a:pt x="306184" y="338468"/>
                    <a:pt x="303580" y="331524"/>
                  </a:cubicBezTo>
                  <a:cubicBezTo>
                    <a:pt x="302369" y="328295"/>
                    <a:pt x="298039" y="327165"/>
                    <a:pt x="296265" y="324208"/>
                  </a:cubicBezTo>
                  <a:cubicBezTo>
                    <a:pt x="294282" y="320902"/>
                    <a:pt x="293827" y="316893"/>
                    <a:pt x="292608" y="313236"/>
                  </a:cubicBezTo>
                  <a:cubicBezTo>
                    <a:pt x="293827" y="309578"/>
                    <a:pt x="291659" y="297983"/>
                    <a:pt x="293884" y="292738"/>
                  </a:cubicBezTo>
                  <a:cubicBezTo>
                    <a:pt x="296109" y="287493"/>
                    <a:pt x="301907" y="287493"/>
                    <a:pt x="305961" y="281765"/>
                  </a:cubicBezTo>
                  <a:cubicBezTo>
                    <a:pt x="310015" y="276037"/>
                    <a:pt x="301657" y="283201"/>
                    <a:pt x="318211" y="258372"/>
                  </a:cubicBezTo>
                  <a:cubicBezTo>
                    <a:pt x="319225" y="253300"/>
                    <a:pt x="314867" y="235440"/>
                    <a:pt x="318383" y="229111"/>
                  </a:cubicBezTo>
                  <a:cubicBezTo>
                    <a:pt x="328724" y="210496"/>
                    <a:pt x="336371" y="210949"/>
                    <a:pt x="347472" y="199850"/>
                  </a:cubicBezTo>
                  <a:cubicBezTo>
                    <a:pt x="356661" y="172279"/>
                    <a:pt x="344268" y="206254"/>
                    <a:pt x="358444" y="177904"/>
                  </a:cubicBezTo>
                  <a:cubicBezTo>
                    <a:pt x="367940" y="158912"/>
                    <a:pt x="355129" y="173906"/>
                    <a:pt x="369417" y="159616"/>
                  </a:cubicBezTo>
                  <a:cubicBezTo>
                    <a:pt x="370636" y="155959"/>
                    <a:pt x="372437" y="152089"/>
                    <a:pt x="373075" y="148644"/>
                  </a:cubicBezTo>
                  <a:cubicBezTo>
                    <a:pt x="373713" y="145199"/>
                    <a:pt x="371888" y="142117"/>
                    <a:pt x="373246" y="138947"/>
                  </a:cubicBezTo>
                  <a:cubicBezTo>
                    <a:pt x="392226" y="94660"/>
                    <a:pt x="370376" y="143548"/>
                    <a:pt x="391363" y="112068"/>
                  </a:cubicBezTo>
                  <a:cubicBezTo>
                    <a:pt x="393836" y="97228"/>
                    <a:pt x="394584" y="89139"/>
                    <a:pt x="398678" y="75492"/>
                  </a:cubicBezTo>
                  <a:cubicBezTo>
                    <a:pt x="400894" y="68106"/>
                    <a:pt x="405142" y="61074"/>
                    <a:pt x="405993" y="53546"/>
                  </a:cubicBezTo>
                  <a:cubicBezTo>
                    <a:pt x="406844" y="46018"/>
                    <a:pt x="401741" y="38985"/>
                    <a:pt x="403783" y="30324"/>
                  </a:cubicBezTo>
                  <a:cubicBezTo>
                    <a:pt x="405825" y="21663"/>
                    <a:pt x="415159" y="3120"/>
                    <a:pt x="418243" y="1578"/>
                  </a:cubicBezTo>
                  <a:cubicBezTo>
                    <a:pt x="425140" y="-1870"/>
                    <a:pt x="437807" y="1406"/>
                    <a:pt x="437807" y="1406"/>
                  </a:cubicBezTo>
                  <a:lnTo>
                    <a:pt x="453542" y="9655"/>
                  </a:lnTo>
                  <a:close/>
                </a:path>
              </a:pathLst>
            </a:custGeom>
            <a:blipFill dpi="0" rotWithShape="1">
              <a:blip r:embed="rId6"/>
              <a:srcRect/>
              <a:stretch>
                <a:fillRect l="4000" t="1000" r="-19000"/>
              </a:stretch>
            </a:blipFill>
            <a:ln w="381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11 Forma libre"/>
            <p:cNvSpPr/>
            <p:nvPr/>
          </p:nvSpPr>
          <p:spPr>
            <a:xfrm>
              <a:off x="1254642" y="1967023"/>
              <a:ext cx="1200556" cy="1326577"/>
            </a:xfrm>
            <a:custGeom>
              <a:avLst/>
              <a:gdLst>
                <a:gd name="connsiteX0" fmla="*/ 13508 w 1190590"/>
                <a:gd name="connsiteY0" fmla="*/ 179555 h 1619319"/>
                <a:gd name="connsiteX1" fmla="*/ 10183 w 1190590"/>
                <a:gd name="connsiteY1" fmla="*/ 196180 h 1619319"/>
                <a:gd name="connsiteX2" fmla="*/ 3532 w 1190590"/>
                <a:gd name="connsiteY2" fmla="*/ 202831 h 1619319"/>
                <a:gd name="connsiteX3" fmla="*/ 13508 w 1190590"/>
                <a:gd name="connsiteY3" fmla="*/ 269332 h 1619319"/>
                <a:gd name="connsiteX4" fmla="*/ 23483 w 1190590"/>
                <a:gd name="connsiteY4" fmla="*/ 295933 h 1619319"/>
                <a:gd name="connsiteX5" fmla="*/ 33458 w 1190590"/>
                <a:gd name="connsiteY5" fmla="*/ 302583 h 1619319"/>
                <a:gd name="connsiteX6" fmla="*/ 56734 w 1190590"/>
                <a:gd name="connsiteY6" fmla="*/ 319209 h 1619319"/>
                <a:gd name="connsiteX7" fmla="*/ 63384 w 1190590"/>
                <a:gd name="connsiteY7" fmla="*/ 329184 h 1619319"/>
                <a:gd name="connsiteX8" fmla="*/ 73359 w 1190590"/>
                <a:gd name="connsiteY8" fmla="*/ 335834 h 1619319"/>
                <a:gd name="connsiteX9" fmla="*/ 86660 w 1190590"/>
                <a:gd name="connsiteY9" fmla="*/ 349135 h 1619319"/>
                <a:gd name="connsiteX10" fmla="*/ 96635 w 1190590"/>
                <a:gd name="connsiteY10" fmla="*/ 359110 h 1619319"/>
                <a:gd name="connsiteX11" fmla="*/ 106610 w 1190590"/>
                <a:gd name="connsiteY11" fmla="*/ 365760 h 1619319"/>
                <a:gd name="connsiteX12" fmla="*/ 113260 w 1190590"/>
                <a:gd name="connsiteY12" fmla="*/ 375735 h 1619319"/>
                <a:gd name="connsiteX13" fmla="*/ 126561 w 1190590"/>
                <a:gd name="connsiteY13" fmla="*/ 392361 h 1619319"/>
                <a:gd name="connsiteX14" fmla="*/ 129886 w 1190590"/>
                <a:gd name="connsiteY14" fmla="*/ 425612 h 1619319"/>
                <a:gd name="connsiteX15" fmla="*/ 143186 w 1190590"/>
                <a:gd name="connsiteY15" fmla="*/ 445562 h 1619319"/>
                <a:gd name="connsiteX16" fmla="*/ 149836 w 1190590"/>
                <a:gd name="connsiteY16" fmla="*/ 455538 h 1619319"/>
                <a:gd name="connsiteX17" fmla="*/ 153161 w 1190590"/>
                <a:gd name="connsiteY17" fmla="*/ 472163 h 1619319"/>
                <a:gd name="connsiteX18" fmla="*/ 159812 w 1190590"/>
                <a:gd name="connsiteY18" fmla="*/ 505414 h 1619319"/>
                <a:gd name="connsiteX19" fmla="*/ 176437 w 1190590"/>
                <a:gd name="connsiteY19" fmla="*/ 525364 h 1619319"/>
                <a:gd name="connsiteX20" fmla="*/ 189737 w 1190590"/>
                <a:gd name="connsiteY20" fmla="*/ 555290 h 1619319"/>
                <a:gd name="connsiteX21" fmla="*/ 196388 w 1190590"/>
                <a:gd name="connsiteY21" fmla="*/ 561940 h 1619319"/>
                <a:gd name="connsiteX22" fmla="*/ 209688 w 1190590"/>
                <a:gd name="connsiteY22" fmla="*/ 581891 h 1619319"/>
                <a:gd name="connsiteX23" fmla="*/ 216338 w 1190590"/>
                <a:gd name="connsiteY23" fmla="*/ 591866 h 1619319"/>
                <a:gd name="connsiteX24" fmla="*/ 226313 w 1190590"/>
                <a:gd name="connsiteY24" fmla="*/ 611817 h 1619319"/>
                <a:gd name="connsiteX25" fmla="*/ 236289 w 1190590"/>
                <a:gd name="connsiteY25" fmla="*/ 631767 h 1619319"/>
                <a:gd name="connsiteX26" fmla="*/ 259564 w 1190590"/>
                <a:gd name="connsiteY26" fmla="*/ 701594 h 1619319"/>
                <a:gd name="connsiteX27" fmla="*/ 266215 w 1190590"/>
                <a:gd name="connsiteY27" fmla="*/ 721545 h 1619319"/>
                <a:gd name="connsiteX28" fmla="*/ 269540 w 1190590"/>
                <a:gd name="connsiteY28" fmla="*/ 731520 h 1619319"/>
                <a:gd name="connsiteX29" fmla="*/ 266215 w 1190590"/>
                <a:gd name="connsiteY29" fmla="*/ 794697 h 1619319"/>
                <a:gd name="connsiteX30" fmla="*/ 262889 w 1190590"/>
                <a:gd name="connsiteY30" fmla="*/ 804672 h 1619319"/>
                <a:gd name="connsiteX31" fmla="*/ 272865 w 1190590"/>
                <a:gd name="connsiteY31" fmla="*/ 851223 h 1619319"/>
                <a:gd name="connsiteX32" fmla="*/ 286165 w 1190590"/>
                <a:gd name="connsiteY32" fmla="*/ 891124 h 1619319"/>
                <a:gd name="connsiteX33" fmla="*/ 289490 w 1190590"/>
                <a:gd name="connsiteY33" fmla="*/ 901100 h 1619319"/>
                <a:gd name="connsiteX34" fmla="*/ 292815 w 1190590"/>
                <a:gd name="connsiteY34" fmla="*/ 911075 h 1619319"/>
                <a:gd name="connsiteX35" fmla="*/ 289490 w 1190590"/>
                <a:gd name="connsiteY35" fmla="*/ 947651 h 1619319"/>
                <a:gd name="connsiteX36" fmla="*/ 276190 w 1190590"/>
                <a:gd name="connsiteY36" fmla="*/ 977577 h 1619319"/>
                <a:gd name="connsiteX37" fmla="*/ 272865 w 1190590"/>
                <a:gd name="connsiteY37" fmla="*/ 987552 h 1619319"/>
                <a:gd name="connsiteX38" fmla="*/ 259564 w 1190590"/>
                <a:gd name="connsiteY38" fmla="*/ 1004178 h 1619319"/>
                <a:gd name="connsiteX39" fmla="*/ 239614 w 1190590"/>
                <a:gd name="connsiteY39" fmla="*/ 1017478 h 1619319"/>
                <a:gd name="connsiteX40" fmla="*/ 236289 w 1190590"/>
                <a:gd name="connsiteY40" fmla="*/ 1027453 h 1619319"/>
                <a:gd name="connsiteX41" fmla="*/ 229639 w 1190590"/>
                <a:gd name="connsiteY41" fmla="*/ 1037428 h 1619319"/>
                <a:gd name="connsiteX42" fmla="*/ 216338 w 1190590"/>
                <a:gd name="connsiteY42" fmla="*/ 1067354 h 1619319"/>
                <a:gd name="connsiteX43" fmla="*/ 213013 w 1190590"/>
                <a:gd name="connsiteY43" fmla="*/ 1077330 h 1619319"/>
                <a:gd name="connsiteX44" fmla="*/ 219663 w 1190590"/>
                <a:gd name="connsiteY44" fmla="*/ 1117231 h 1619319"/>
                <a:gd name="connsiteX45" fmla="*/ 226313 w 1190590"/>
                <a:gd name="connsiteY45" fmla="*/ 1127206 h 1619319"/>
                <a:gd name="connsiteX46" fmla="*/ 232964 w 1190590"/>
                <a:gd name="connsiteY46" fmla="*/ 1133856 h 1619319"/>
                <a:gd name="connsiteX47" fmla="*/ 246264 w 1190590"/>
                <a:gd name="connsiteY47" fmla="*/ 1150482 h 1619319"/>
                <a:gd name="connsiteX48" fmla="*/ 249589 w 1190590"/>
                <a:gd name="connsiteY48" fmla="*/ 1160457 h 1619319"/>
                <a:gd name="connsiteX49" fmla="*/ 266215 w 1190590"/>
                <a:gd name="connsiteY49" fmla="*/ 1190383 h 1619319"/>
                <a:gd name="connsiteX50" fmla="*/ 262889 w 1190590"/>
                <a:gd name="connsiteY50" fmla="*/ 1233609 h 1619319"/>
                <a:gd name="connsiteX51" fmla="*/ 256239 w 1190590"/>
                <a:gd name="connsiteY51" fmla="*/ 1253559 h 1619319"/>
                <a:gd name="connsiteX52" fmla="*/ 249589 w 1190590"/>
                <a:gd name="connsiteY52" fmla="*/ 1273510 h 1619319"/>
                <a:gd name="connsiteX53" fmla="*/ 246264 w 1190590"/>
                <a:gd name="connsiteY53" fmla="*/ 1283485 h 1619319"/>
                <a:gd name="connsiteX54" fmla="*/ 239614 w 1190590"/>
                <a:gd name="connsiteY54" fmla="*/ 1293460 h 1619319"/>
                <a:gd name="connsiteX55" fmla="*/ 246264 w 1190590"/>
                <a:gd name="connsiteY55" fmla="*/ 1313411 h 1619319"/>
                <a:gd name="connsiteX56" fmla="*/ 239614 w 1190590"/>
                <a:gd name="connsiteY56" fmla="*/ 1346662 h 1619319"/>
                <a:gd name="connsiteX57" fmla="*/ 232964 w 1190590"/>
                <a:gd name="connsiteY57" fmla="*/ 1366612 h 1619319"/>
                <a:gd name="connsiteX58" fmla="*/ 229639 w 1190590"/>
                <a:gd name="connsiteY58" fmla="*/ 1376588 h 1619319"/>
                <a:gd name="connsiteX59" fmla="*/ 232964 w 1190590"/>
                <a:gd name="connsiteY59" fmla="*/ 1409839 h 1619319"/>
                <a:gd name="connsiteX60" fmla="*/ 242939 w 1190590"/>
                <a:gd name="connsiteY60" fmla="*/ 1419814 h 1619319"/>
                <a:gd name="connsiteX61" fmla="*/ 262889 w 1190590"/>
                <a:gd name="connsiteY61" fmla="*/ 1433114 h 1619319"/>
                <a:gd name="connsiteX62" fmla="*/ 269540 w 1190590"/>
                <a:gd name="connsiteY62" fmla="*/ 1439764 h 1619319"/>
                <a:gd name="connsiteX63" fmla="*/ 279515 w 1190590"/>
                <a:gd name="connsiteY63" fmla="*/ 1443090 h 1619319"/>
                <a:gd name="connsiteX64" fmla="*/ 289490 w 1190590"/>
                <a:gd name="connsiteY64" fmla="*/ 1463040 h 1619319"/>
                <a:gd name="connsiteX65" fmla="*/ 309441 w 1190590"/>
                <a:gd name="connsiteY65" fmla="*/ 1469690 h 1619319"/>
                <a:gd name="connsiteX66" fmla="*/ 312766 w 1190590"/>
                <a:gd name="connsiteY66" fmla="*/ 1479666 h 1619319"/>
                <a:gd name="connsiteX67" fmla="*/ 319416 w 1190590"/>
                <a:gd name="connsiteY67" fmla="*/ 1526217 h 1619319"/>
                <a:gd name="connsiteX68" fmla="*/ 322741 w 1190590"/>
                <a:gd name="connsiteY68" fmla="*/ 1536192 h 1619319"/>
                <a:gd name="connsiteX69" fmla="*/ 342692 w 1190590"/>
                <a:gd name="connsiteY69" fmla="*/ 1559468 h 1619319"/>
                <a:gd name="connsiteX70" fmla="*/ 359317 w 1190590"/>
                <a:gd name="connsiteY70" fmla="*/ 1579418 h 1619319"/>
                <a:gd name="connsiteX71" fmla="*/ 369292 w 1190590"/>
                <a:gd name="connsiteY71" fmla="*/ 1582743 h 1619319"/>
                <a:gd name="connsiteX72" fmla="*/ 395893 w 1190590"/>
                <a:gd name="connsiteY72" fmla="*/ 1602694 h 1619319"/>
                <a:gd name="connsiteX73" fmla="*/ 405868 w 1190590"/>
                <a:gd name="connsiteY73" fmla="*/ 1609344 h 1619319"/>
                <a:gd name="connsiteX74" fmla="*/ 412519 w 1190590"/>
                <a:gd name="connsiteY74" fmla="*/ 1615994 h 1619319"/>
                <a:gd name="connsiteX75" fmla="*/ 429144 w 1190590"/>
                <a:gd name="connsiteY75" fmla="*/ 1619319 h 1619319"/>
                <a:gd name="connsiteX76" fmla="*/ 415844 w 1190590"/>
                <a:gd name="connsiteY76" fmla="*/ 1589394 h 1619319"/>
                <a:gd name="connsiteX77" fmla="*/ 409193 w 1190590"/>
                <a:gd name="connsiteY77" fmla="*/ 1582743 h 1619319"/>
                <a:gd name="connsiteX78" fmla="*/ 399218 w 1190590"/>
                <a:gd name="connsiteY78" fmla="*/ 1549492 h 1619319"/>
                <a:gd name="connsiteX79" fmla="*/ 395893 w 1190590"/>
                <a:gd name="connsiteY79" fmla="*/ 1539517 h 1619319"/>
                <a:gd name="connsiteX80" fmla="*/ 389243 w 1190590"/>
                <a:gd name="connsiteY80" fmla="*/ 1529542 h 1619319"/>
                <a:gd name="connsiteX81" fmla="*/ 382593 w 1190590"/>
                <a:gd name="connsiteY81" fmla="*/ 1509591 h 1619319"/>
                <a:gd name="connsiteX82" fmla="*/ 379268 w 1190590"/>
                <a:gd name="connsiteY82" fmla="*/ 1499616 h 1619319"/>
                <a:gd name="connsiteX83" fmla="*/ 382593 w 1190590"/>
                <a:gd name="connsiteY83" fmla="*/ 1486316 h 1619319"/>
                <a:gd name="connsiteX84" fmla="*/ 392568 w 1190590"/>
                <a:gd name="connsiteY84" fmla="*/ 1482991 h 1619319"/>
                <a:gd name="connsiteX85" fmla="*/ 405868 w 1190590"/>
                <a:gd name="connsiteY85" fmla="*/ 1479666 h 1619319"/>
                <a:gd name="connsiteX86" fmla="*/ 425819 w 1190590"/>
                <a:gd name="connsiteY86" fmla="*/ 1473015 h 1619319"/>
                <a:gd name="connsiteX87" fmla="*/ 459070 w 1190590"/>
                <a:gd name="connsiteY87" fmla="*/ 1456390 h 1619319"/>
                <a:gd name="connsiteX88" fmla="*/ 485671 w 1190590"/>
                <a:gd name="connsiteY88" fmla="*/ 1433114 h 1619319"/>
                <a:gd name="connsiteX89" fmla="*/ 488996 w 1190590"/>
                <a:gd name="connsiteY89" fmla="*/ 1423139 h 1619319"/>
                <a:gd name="connsiteX90" fmla="*/ 495646 w 1190590"/>
                <a:gd name="connsiteY90" fmla="*/ 1413164 h 1619319"/>
                <a:gd name="connsiteX91" fmla="*/ 482345 w 1190590"/>
                <a:gd name="connsiteY91" fmla="*/ 1396538 h 1619319"/>
                <a:gd name="connsiteX92" fmla="*/ 482345 w 1190590"/>
                <a:gd name="connsiteY92" fmla="*/ 1336687 h 1619319"/>
                <a:gd name="connsiteX93" fmla="*/ 492321 w 1190590"/>
                <a:gd name="connsiteY93" fmla="*/ 1333362 h 1619319"/>
                <a:gd name="connsiteX94" fmla="*/ 522247 w 1190590"/>
                <a:gd name="connsiteY94" fmla="*/ 1323386 h 1619319"/>
                <a:gd name="connsiteX95" fmla="*/ 542197 w 1190590"/>
                <a:gd name="connsiteY95" fmla="*/ 1313411 h 1619319"/>
                <a:gd name="connsiteX96" fmla="*/ 575448 w 1190590"/>
                <a:gd name="connsiteY96" fmla="*/ 1306761 h 1619319"/>
                <a:gd name="connsiteX97" fmla="*/ 585423 w 1190590"/>
                <a:gd name="connsiteY97" fmla="*/ 1303436 h 1619319"/>
                <a:gd name="connsiteX98" fmla="*/ 588748 w 1190590"/>
                <a:gd name="connsiteY98" fmla="*/ 1293460 h 1619319"/>
                <a:gd name="connsiteX99" fmla="*/ 605374 w 1190590"/>
                <a:gd name="connsiteY99" fmla="*/ 1276835 h 1619319"/>
                <a:gd name="connsiteX100" fmla="*/ 671876 w 1190590"/>
                <a:gd name="connsiteY100" fmla="*/ 1273510 h 1619319"/>
                <a:gd name="connsiteX101" fmla="*/ 695151 w 1190590"/>
                <a:gd name="connsiteY101" fmla="*/ 1266860 h 1619319"/>
                <a:gd name="connsiteX102" fmla="*/ 738377 w 1190590"/>
                <a:gd name="connsiteY102" fmla="*/ 1256884 h 1619319"/>
                <a:gd name="connsiteX103" fmla="*/ 741703 w 1190590"/>
                <a:gd name="connsiteY103" fmla="*/ 1246909 h 1619319"/>
                <a:gd name="connsiteX104" fmla="*/ 758328 w 1190590"/>
                <a:gd name="connsiteY104" fmla="*/ 1230284 h 1619319"/>
                <a:gd name="connsiteX105" fmla="*/ 778279 w 1190590"/>
                <a:gd name="connsiteY105" fmla="*/ 1223634 h 1619319"/>
                <a:gd name="connsiteX106" fmla="*/ 818180 w 1190590"/>
                <a:gd name="connsiteY106" fmla="*/ 1226959 h 1619319"/>
                <a:gd name="connsiteX107" fmla="*/ 834805 w 1190590"/>
                <a:gd name="connsiteY107" fmla="*/ 1246909 h 1619319"/>
                <a:gd name="connsiteX108" fmla="*/ 854756 w 1190590"/>
                <a:gd name="connsiteY108" fmla="*/ 1260210 h 1619319"/>
                <a:gd name="connsiteX109" fmla="*/ 861406 w 1190590"/>
                <a:gd name="connsiteY109" fmla="*/ 1270185 h 1619319"/>
                <a:gd name="connsiteX110" fmla="*/ 871381 w 1190590"/>
                <a:gd name="connsiteY110" fmla="*/ 1273510 h 1619319"/>
                <a:gd name="connsiteX111" fmla="*/ 884681 w 1190590"/>
                <a:gd name="connsiteY111" fmla="*/ 1286810 h 1619319"/>
                <a:gd name="connsiteX112" fmla="*/ 888007 w 1190590"/>
                <a:gd name="connsiteY112" fmla="*/ 1296786 h 1619319"/>
                <a:gd name="connsiteX113" fmla="*/ 901307 w 1190590"/>
                <a:gd name="connsiteY113" fmla="*/ 1316736 h 1619319"/>
                <a:gd name="connsiteX114" fmla="*/ 931233 w 1190590"/>
                <a:gd name="connsiteY114" fmla="*/ 1333362 h 1619319"/>
                <a:gd name="connsiteX115" fmla="*/ 954508 w 1190590"/>
                <a:gd name="connsiteY115" fmla="*/ 1326711 h 1619319"/>
                <a:gd name="connsiteX116" fmla="*/ 984434 w 1190590"/>
                <a:gd name="connsiteY116" fmla="*/ 1323386 h 1619319"/>
                <a:gd name="connsiteX117" fmla="*/ 1047611 w 1190590"/>
                <a:gd name="connsiteY117" fmla="*/ 1313411 h 1619319"/>
                <a:gd name="connsiteX118" fmla="*/ 1050936 w 1190590"/>
                <a:gd name="connsiteY118" fmla="*/ 1266860 h 1619319"/>
                <a:gd name="connsiteX119" fmla="*/ 1054261 w 1190590"/>
                <a:gd name="connsiteY119" fmla="*/ 1256884 h 1619319"/>
                <a:gd name="connsiteX120" fmla="*/ 1070887 w 1190590"/>
                <a:gd name="connsiteY120" fmla="*/ 1240259 h 1619319"/>
                <a:gd name="connsiteX121" fmla="*/ 1080862 w 1190590"/>
                <a:gd name="connsiteY121" fmla="*/ 1200358 h 1619319"/>
                <a:gd name="connsiteX122" fmla="*/ 1077537 w 1190590"/>
                <a:gd name="connsiteY122" fmla="*/ 1140506 h 1619319"/>
                <a:gd name="connsiteX123" fmla="*/ 1080862 w 1190590"/>
                <a:gd name="connsiteY123" fmla="*/ 1103930 h 1619319"/>
                <a:gd name="connsiteX124" fmla="*/ 1074212 w 1190590"/>
                <a:gd name="connsiteY124" fmla="*/ 1047404 h 1619319"/>
                <a:gd name="connsiteX125" fmla="*/ 1077537 w 1190590"/>
                <a:gd name="connsiteY125" fmla="*/ 1000852 h 1619319"/>
                <a:gd name="connsiteX126" fmla="*/ 1080862 w 1190590"/>
                <a:gd name="connsiteY126" fmla="*/ 990877 h 1619319"/>
                <a:gd name="connsiteX127" fmla="*/ 1094162 w 1190590"/>
                <a:gd name="connsiteY127" fmla="*/ 970927 h 1619319"/>
                <a:gd name="connsiteX128" fmla="*/ 1104137 w 1190590"/>
                <a:gd name="connsiteY128" fmla="*/ 924375 h 1619319"/>
                <a:gd name="connsiteX129" fmla="*/ 1110788 w 1190590"/>
                <a:gd name="connsiteY129" fmla="*/ 917725 h 1619319"/>
                <a:gd name="connsiteX130" fmla="*/ 1120763 w 1190590"/>
                <a:gd name="connsiteY130" fmla="*/ 887799 h 1619319"/>
                <a:gd name="connsiteX131" fmla="*/ 1124088 w 1190590"/>
                <a:gd name="connsiteY131" fmla="*/ 877824 h 1619319"/>
                <a:gd name="connsiteX132" fmla="*/ 1134063 w 1190590"/>
                <a:gd name="connsiteY132" fmla="*/ 851223 h 1619319"/>
                <a:gd name="connsiteX133" fmla="*/ 1147364 w 1190590"/>
                <a:gd name="connsiteY133" fmla="*/ 837923 h 1619319"/>
                <a:gd name="connsiteX134" fmla="*/ 1150689 w 1190590"/>
                <a:gd name="connsiteY134" fmla="*/ 827948 h 1619319"/>
                <a:gd name="connsiteX135" fmla="*/ 1154014 w 1190590"/>
                <a:gd name="connsiteY135" fmla="*/ 814647 h 1619319"/>
                <a:gd name="connsiteX136" fmla="*/ 1160664 w 1190590"/>
                <a:gd name="connsiteY136" fmla="*/ 794697 h 1619319"/>
                <a:gd name="connsiteX137" fmla="*/ 1163989 w 1190590"/>
                <a:gd name="connsiteY137" fmla="*/ 778071 h 1619319"/>
                <a:gd name="connsiteX138" fmla="*/ 1170639 w 1190590"/>
                <a:gd name="connsiteY138" fmla="*/ 758121 h 1619319"/>
                <a:gd name="connsiteX139" fmla="*/ 1173964 w 1190590"/>
                <a:gd name="connsiteY139" fmla="*/ 738170 h 1619319"/>
                <a:gd name="connsiteX140" fmla="*/ 1177289 w 1190590"/>
                <a:gd name="connsiteY140" fmla="*/ 704919 h 1619319"/>
                <a:gd name="connsiteX141" fmla="*/ 1183940 w 1190590"/>
                <a:gd name="connsiteY141" fmla="*/ 681644 h 1619319"/>
                <a:gd name="connsiteX142" fmla="*/ 1183940 w 1190590"/>
                <a:gd name="connsiteY142" fmla="*/ 615142 h 1619319"/>
                <a:gd name="connsiteX143" fmla="*/ 1190590 w 1190590"/>
                <a:gd name="connsiteY143" fmla="*/ 595191 h 1619319"/>
                <a:gd name="connsiteX144" fmla="*/ 1180615 w 1190590"/>
                <a:gd name="connsiteY144" fmla="*/ 585216 h 1619319"/>
                <a:gd name="connsiteX145" fmla="*/ 1157339 w 1190590"/>
                <a:gd name="connsiteY145" fmla="*/ 561940 h 1619319"/>
                <a:gd name="connsiteX146" fmla="*/ 1150689 w 1190590"/>
                <a:gd name="connsiteY146" fmla="*/ 541990 h 1619319"/>
                <a:gd name="connsiteX147" fmla="*/ 1144039 w 1190590"/>
                <a:gd name="connsiteY147" fmla="*/ 532015 h 1619319"/>
                <a:gd name="connsiteX148" fmla="*/ 1140713 w 1190590"/>
                <a:gd name="connsiteY148" fmla="*/ 522039 h 1619319"/>
                <a:gd name="connsiteX149" fmla="*/ 1130738 w 1190590"/>
                <a:gd name="connsiteY149" fmla="*/ 512064 h 1619319"/>
                <a:gd name="connsiteX150" fmla="*/ 1117438 w 1190590"/>
                <a:gd name="connsiteY150" fmla="*/ 498764 h 1619319"/>
                <a:gd name="connsiteX151" fmla="*/ 1107463 w 1190590"/>
                <a:gd name="connsiteY151" fmla="*/ 478813 h 1619319"/>
                <a:gd name="connsiteX152" fmla="*/ 1104137 w 1190590"/>
                <a:gd name="connsiteY152" fmla="*/ 465513 h 1619319"/>
                <a:gd name="connsiteX153" fmla="*/ 1097487 w 1190590"/>
                <a:gd name="connsiteY153" fmla="*/ 445562 h 1619319"/>
                <a:gd name="connsiteX154" fmla="*/ 1100812 w 1190590"/>
                <a:gd name="connsiteY154" fmla="*/ 435587 h 1619319"/>
                <a:gd name="connsiteX155" fmla="*/ 1117438 w 1190590"/>
                <a:gd name="connsiteY155" fmla="*/ 422287 h 1619319"/>
                <a:gd name="connsiteX156" fmla="*/ 1107463 w 1190590"/>
                <a:gd name="connsiteY156" fmla="*/ 385711 h 1619319"/>
                <a:gd name="connsiteX157" fmla="*/ 1104137 w 1190590"/>
                <a:gd name="connsiteY157" fmla="*/ 375735 h 1619319"/>
                <a:gd name="connsiteX158" fmla="*/ 1094162 w 1190590"/>
                <a:gd name="connsiteY158" fmla="*/ 369085 h 1619319"/>
                <a:gd name="connsiteX159" fmla="*/ 1087512 w 1190590"/>
                <a:gd name="connsiteY159" fmla="*/ 349135 h 1619319"/>
                <a:gd name="connsiteX160" fmla="*/ 1084187 w 1190590"/>
                <a:gd name="connsiteY160" fmla="*/ 335834 h 1619319"/>
                <a:gd name="connsiteX161" fmla="*/ 1077537 w 1190590"/>
                <a:gd name="connsiteY161" fmla="*/ 315884 h 1619319"/>
                <a:gd name="connsiteX162" fmla="*/ 1074212 w 1190590"/>
                <a:gd name="connsiteY162" fmla="*/ 305908 h 1619319"/>
                <a:gd name="connsiteX163" fmla="*/ 1070887 w 1190590"/>
                <a:gd name="connsiteY163" fmla="*/ 295933 h 1619319"/>
                <a:gd name="connsiteX164" fmla="*/ 1067561 w 1190590"/>
                <a:gd name="connsiteY164" fmla="*/ 209481 h 1619319"/>
                <a:gd name="connsiteX165" fmla="*/ 1057586 w 1190590"/>
                <a:gd name="connsiteY165" fmla="*/ 206156 h 1619319"/>
                <a:gd name="connsiteX166" fmla="*/ 1047611 w 1190590"/>
                <a:gd name="connsiteY166" fmla="*/ 186205 h 1619319"/>
                <a:gd name="connsiteX167" fmla="*/ 1037636 w 1190590"/>
                <a:gd name="connsiteY167" fmla="*/ 182880 h 1619319"/>
                <a:gd name="connsiteX168" fmla="*/ 1024335 w 1190590"/>
                <a:gd name="connsiteY168" fmla="*/ 169580 h 1619319"/>
                <a:gd name="connsiteX169" fmla="*/ 1014360 w 1190590"/>
                <a:gd name="connsiteY169" fmla="*/ 149629 h 1619319"/>
                <a:gd name="connsiteX170" fmla="*/ 1004385 w 1190590"/>
                <a:gd name="connsiteY170" fmla="*/ 146304 h 1619319"/>
                <a:gd name="connsiteX171" fmla="*/ 957833 w 1190590"/>
                <a:gd name="connsiteY171" fmla="*/ 136329 h 1619319"/>
                <a:gd name="connsiteX172" fmla="*/ 947858 w 1190590"/>
                <a:gd name="connsiteY172" fmla="*/ 129679 h 1619319"/>
                <a:gd name="connsiteX173" fmla="*/ 931233 w 1190590"/>
                <a:gd name="connsiteY173" fmla="*/ 116378 h 1619319"/>
                <a:gd name="connsiteX174" fmla="*/ 924583 w 1190590"/>
                <a:gd name="connsiteY174" fmla="*/ 106403 h 1619319"/>
                <a:gd name="connsiteX175" fmla="*/ 904632 w 1190590"/>
                <a:gd name="connsiteY175" fmla="*/ 99753 h 1619319"/>
                <a:gd name="connsiteX176" fmla="*/ 891332 w 1190590"/>
                <a:gd name="connsiteY176" fmla="*/ 83127 h 1619319"/>
                <a:gd name="connsiteX177" fmla="*/ 881356 w 1190590"/>
                <a:gd name="connsiteY177" fmla="*/ 76477 h 1619319"/>
                <a:gd name="connsiteX178" fmla="*/ 874706 w 1190590"/>
                <a:gd name="connsiteY178" fmla="*/ 66502 h 1619319"/>
                <a:gd name="connsiteX179" fmla="*/ 871381 w 1190590"/>
                <a:gd name="connsiteY179" fmla="*/ 56527 h 1619319"/>
                <a:gd name="connsiteX180" fmla="*/ 851431 w 1190590"/>
                <a:gd name="connsiteY180" fmla="*/ 49876 h 1619319"/>
                <a:gd name="connsiteX181" fmla="*/ 841455 w 1190590"/>
                <a:gd name="connsiteY181" fmla="*/ 69827 h 1619319"/>
                <a:gd name="connsiteX182" fmla="*/ 828155 w 1190590"/>
                <a:gd name="connsiteY182" fmla="*/ 99753 h 1619319"/>
                <a:gd name="connsiteX183" fmla="*/ 811529 w 1190590"/>
                <a:gd name="connsiteY183" fmla="*/ 103078 h 1619319"/>
                <a:gd name="connsiteX184" fmla="*/ 801554 w 1190590"/>
                <a:gd name="connsiteY184" fmla="*/ 106403 h 1619319"/>
                <a:gd name="connsiteX185" fmla="*/ 794904 w 1190590"/>
                <a:gd name="connsiteY185" fmla="*/ 116378 h 1619319"/>
                <a:gd name="connsiteX186" fmla="*/ 788254 w 1190590"/>
                <a:gd name="connsiteY186" fmla="*/ 139654 h 1619319"/>
                <a:gd name="connsiteX187" fmla="*/ 778279 w 1190590"/>
                <a:gd name="connsiteY187" fmla="*/ 149629 h 1619319"/>
                <a:gd name="connsiteX188" fmla="*/ 755003 w 1190590"/>
                <a:gd name="connsiteY188" fmla="*/ 139654 h 1619319"/>
                <a:gd name="connsiteX189" fmla="*/ 735052 w 1190590"/>
                <a:gd name="connsiteY189" fmla="*/ 133004 h 1619319"/>
                <a:gd name="connsiteX190" fmla="*/ 725077 w 1190590"/>
                <a:gd name="connsiteY190" fmla="*/ 129679 h 1619319"/>
                <a:gd name="connsiteX191" fmla="*/ 708452 w 1190590"/>
                <a:gd name="connsiteY191" fmla="*/ 133004 h 1619319"/>
                <a:gd name="connsiteX192" fmla="*/ 705127 w 1190590"/>
                <a:gd name="connsiteY192" fmla="*/ 142979 h 1619319"/>
                <a:gd name="connsiteX193" fmla="*/ 695151 w 1190590"/>
                <a:gd name="connsiteY193" fmla="*/ 149629 h 1619319"/>
                <a:gd name="connsiteX194" fmla="*/ 668551 w 1190590"/>
                <a:gd name="connsiteY194" fmla="*/ 146304 h 1619319"/>
                <a:gd name="connsiteX195" fmla="*/ 658575 w 1190590"/>
                <a:gd name="connsiteY195" fmla="*/ 142979 h 1619319"/>
                <a:gd name="connsiteX196" fmla="*/ 628649 w 1190590"/>
                <a:gd name="connsiteY196" fmla="*/ 149629 h 1619319"/>
                <a:gd name="connsiteX197" fmla="*/ 612024 w 1190590"/>
                <a:gd name="connsiteY197" fmla="*/ 172905 h 1619319"/>
                <a:gd name="connsiteX198" fmla="*/ 592073 w 1190590"/>
                <a:gd name="connsiteY198" fmla="*/ 189530 h 1619319"/>
                <a:gd name="connsiteX199" fmla="*/ 582098 w 1190590"/>
                <a:gd name="connsiteY199" fmla="*/ 192855 h 1619319"/>
                <a:gd name="connsiteX200" fmla="*/ 575448 w 1190590"/>
                <a:gd name="connsiteY200" fmla="*/ 199506 h 1619319"/>
                <a:gd name="connsiteX201" fmla="*/ 565473 w 1190590"/>
                <a:gd name="connsiteY201" fmla="*/ 206156 h 1619319"/>
                <a:gd name="connsiteX202" fmla="*/ 555497 w 1190590"/>
                <a:gd name="connsiteY202" fmla="*/ 226106 h 1619319"/>
                <a:gd name="connsiteX203" fmla="*/ 545522 w 1190590"/>
                <a:gd name="connsiteY203" fmla="*/ 206156 h 1619319"/>
                <a:gd name="connsiteX204" fmla="*/ 538872 w 1190590"/>
                <a:gd name="connsiteY204" fmla="*/ 172905 h 1619319"/>
                <a:gd name="connsiteX205" fmla="*/ 532222 w 1190590"/>
                <a:gd name="connsiteY205" fmla="*/ 162930 h 1619319"/>
                <a:gd name="connsiteX206" fmla="*/ 522247 w 1190590"/>
                <a:gd name="connsiteY206" fmla="*/ 159604 h 1619319"/>
                <a:gd name="connsiteX207" fmla="*/ 505621 w 1190590"/>
                <a:gd name="connsiteY207" fmla="*/ 146304 h 1619319"/>
                <a:gd name="connsiteX208" fmla="*/ 475695 w 1190590"/>
                <a:gd name="connsiteY208" fmla="*/ 152954 h 1619319"/>
                <a:gd name="connsiteX209" fmla="*/ 465720 w 1190590"/>
                <a:gd name="connsiteY209" fmla="*/ 159604 h 1619319"/>
                <a:gd name="connsiteX210" fmla="*/ 432469 w 1190590"/>
                <a:gd name="connsiteY210" fmla="*/ 152954 h 1619319"/>
                <a:gd name="connsiteX211" fmla="*/ 409193 w 1190590"/>
                <a:gd name="connsiteY211" fmla="*/ 126354 h 1619319"/>
                <a:gd name="connsiteX212" fmla="*/ 402543 w 1190590"/>
                <a:gd name="connsiteY212" fmla="*/ 116378 h 1619319"/>
                <a:gd name="connsiteX213" fmla="*/ 395893 w 1190590"/>
                <a:gd name="connsiteY213" fmla="*/ 96428 h 1619319"/>
                <a:gd name="connsiteX214" fmla="*/ 379268 w 1190590"/>
                <a:gd name="connsiteY214" fmla="*/ 79802 h 1619319"/>
                <a:gd name="connsiteX215" fmla="*/ 362642 w 1190590"/>
                <a:gd name="connsiteY215" fmla="*/ 69827 h 1619319"/>
                <a:gd name="connsiteX216" fmla="*/ 352667 w 1190590"/>
                <a:gd name="connsiteY216" fmla="*/ 73152 h 1619319"/>
                <a:gd name="connsiteX217" fmla="*/ 346017 w 1190590"/>
                <a:gd name="connsiteY217" fmla="*/ 83127 h 1619319"/>
                <a:gd name="connsiteX218" fmla="*/ 322741 w 1190590"/>
                <a:gd name="connsiteY218" fmla="*/ 103078 h 1619319"/>
                <a:gd name="connsiteX219" fmla="*/ 302791 w 1190590"/>
                <a:gd name="connsiteY219" fmla="*/ 89778 h 1619319"/>
                <a:gd name="connsiteX220" fmla="*/ 296140 w 1190590"/>
                <a:gd name="connsiteY220" fmla="*/ 83127 h 1619319"/>
                <a:gd name="connsiteX221" fmla="*/ 252914 w 1190590"/>
                <a:gd name="connsiteY221" fmla="*/ 73152 h 1619319"/>
                <a:gd name="connsiteX222" fmla="*/ 249589 w 1190590"/>
                <a:gd name="connsiteY222" fmla="*/ 63177 h 1619319"/>
                <a:gd name="connsiteX223" fmla="*/ 229639 w 1190590"/>
                <a:gd name="connsiteY223" fmla="*/ 53202 h 1619319"/>
                <a:gd name="connsiteX224" fmla="*/ 226313 w 1190590"/>
                <a:gd name="connsiteY224" fmla="*/ 43226 h 1619319"/>
                <a:gd name="connsiteX225" fmla="*/ 216338 w 1190590"/>
                <a:gd name="connsiteY225" fmla="*/ 39901 h 1619319"/>
                <a:gd name="connsiteX226" fmla="*/ 196388 w 1190590"/>
                <a:gd name="connsiteY226" fmla="*/ 29926 h 1619319"/>
                <a:gd name="connsiteX227" fmla="*/ 189737 w 1190590"/>
                <a:gd name="connsiteY227" fmla="*/ 23276 h 1619319"/>
                <a:gd name="connsiteX228" fmla="*/ 176437 w 1190590"/>
                <a:gd name="connsiteY228" fmla="*/ 3325 h 1619319"/>
                <a:gd name="connsiteX229" fmla="*/ 166462 w 1190590"/>
                <a:gd name="connsiteY229" fmla="*/ 0 h 1619319"/>
                <a:gd name="connsiteX230" fmla="*/ 136536 w 1190590"/>
                <a:gd name="connsiteY230" fmla="*/ 3325 h 1619319"/>
                <a:gd name="connsiteX231" fmla="*/ 126561 w 1190590"/>
                <a:gd name="connsiteY231" fmla="*/ 9975 h 1619319"/>
                <a:gd name="connsiteX232" fmla="*/ 106610 w 1190590"/>
                <a:gd name="connsiteY232" fmla="*/ 16626 h 1619319"/>
                <a:gd name="connsiteX233" fmla="*/ 106610 w 1190590"/>
                <a:gd name="connsiteY233" fmla="*/ 16626 h 1619319"/>
                <a:gd name="connsiteX234" fmla="*/ 73359 w 1190590"/>
                <a:gd name="connsiteY234" fmla="*/ 19951 h 1619319"/>
                <a:gd name="connsiteX235" fmla="*/ 73359 w 1190590"/>
                <a:gd name="connsiteY235" fmla="*/ 56527 h 1619319"/>
                <a:gd name="connsiteX236" fmla="*/ 80009 w 1190590"/>
                <a:gd name="connsiteY236" fmla="*/ 76477 h 1619319"/>
                <a:gd name="connsiteX237" fmla="*/ 83335 w 1190590"/>
                <a:gd name="connsiteY237" fmla="*/ 113053 h 1619319"/>
                <a:gd name="connsiteX238" fmla="*/ 86660 w 1190590"/>
                <a:gd name="connsiteY238" fmla="*/ 139654 h 1619319"/>
                <a:gd name="connsiteX239" fmla="*/ 119911 w 1190590"/>
                <a:gd name="connsiteY239" fmla="*/ 142979 h 1619319"/>
                <a:gd name="connsiteX240" fmla="*/ 123236 w 1190590"/>
                <a:gd name="connsiteY240" fmla="*/ 182880 h 1619319"/>
                <a:gd name="connsiteX241" fmla="*/ 113260 w 1190590"/>
                <a:gd name="connsiteY241" fmla="*/ 186205 h 1619319"/>
                <a:gd name="connsiteX242" fmla="*/ 103285 w 1190590"/>
                <a:gd name="connsiteY242" fmla="*/ 192855 h 1619319"/>
                <a:gd name="connsiteX243" fmla="*/ 46759 w 1190590"/>
                <a:gd name="connsiteY243" fmla="*/ 182880 h 1619319"/>
                <a:gd name="connsiteX244" fmla="*/ 26808 w 1190590"/>
                <a:gd name="connsiteY244" fmla="*/ 176230 h 1619319"/>
                <a:gd name="connsiteX245" fmla="*/ 13508 w 1190590"/>
                <a:gd name="connsiteY245" fmla="*/ 179555 h 1619319"/>
                <a:gd name="connsiteX0" fmla="*/ 13508 w 1190590"/>
                <a:gd name="connsiteY0" fmla="*/ 179555 h 1619319"/>
                <a:gd name="connsiteX1" fmla="*/ 10183 w 1190590"/>
                <a:gd name="connsiteY1" fmla="*/ 196180 h 1619319"/>
                <a:gd name="connsiteX2" fmla="*/ 3532 w 1190590"/>
                <a:gd name="connsiteY2" fmla="*/ 202831 h 1619319"/>
                <a:gd name="connsiteX3" fmla="*/ 13508 w 1190590"/>
                <a:gd name="connsiteY3" fmla="*/ 269332 h 1619319"/>
                <a:gd name="connsiteX4" fmla="*/ 23483 w 1190590"/>
                <a:gd name="connsiteY4" fmla="*/ 295933 h 1619319"/>
                <a:gd name="connsiteX5" fmla="*/ 33458 w 1190590"/>
                <a:gd name="connsiteY5" fmla="*/ 302583 h 1619319"/>
                <a:gd name="connsiteX6" fmla="*/ 56734 w 1190590"/>
                <a:gd name="connsiteY6" fmla="*/ 319209 h 1619319"/>
                <a:gd name="connsiteX7" fmla="*/ 63384 w 1190590"/>
                <a:gd name="connsiteY7" fmla="*/ 329184 h 1619319"/>
                <a:gd name="connsiteX8" fmla="*/ 73359 w 1190590"/>
                <a:gd name="connsiteY8" fmla="*/ 335834 h 1619319"/>
                <a:gd name="connsiteX9" fmla="*/ 86660 w 1190590"/>
                <a:gd name="connsiteY9" fmla="*/ 349135 h 1619319"/>
                <a:gd name="connsiteX10" fmla="*/ 96635 w 1190590"/>
                <a:gd name="connsiteY10" fmla="*/ 359110 h 1619319"/>
                <a:gd name="connsiteX11" fmla="*/ 106610 w 1190590"/>
                <a:gd name="connsiteY11" fmla="*/ 365760 h 1619319"/>
                <a:gd name="connsiteX12" fmla="*/ 113260 w 1190590"/>
                <a:gd name="connsiteY12" fmla="*/ 375735 h 1619319"/>
                <a:gd name="connsiteX13" fmla="*/ 126561 w 1190590"/>
                <a:gd name="connsiteY13" fmla="*/ 392361 h 1619319"/>
                <a:gd name="connsiteX14" fmla="*/ 129886 w 1190590"/>
                <a:gd name="connsiteY14" fmla="*/ 425612 h 1619319"/>
                <a:gd name="connsiteX15" fmla="*/ 143186 w 1190590"/>
                <a:gd name="connsiteY15" fmla="*/ 445562 h 1619319"/>
                <a:gd name="connsiteX16" fmla="*/ 149836 w 1190590"/>
                <a:gd name="connsiteY16" fmla="*/ 455538 h 1619319"/>
                <a:gd name="connsiteX17" fmla="*/ 153161 w 1190590"/>
                <a:gd name="connsiteY17" fmla="*/ 472163 h 1619319"/>
                <a:gd name="connsiteX18" fmla="*/ 159812 w 1190590"/>
                <a:gd name="connsiteY18" fmla="*/ 505414 h 1619319"/>
                <a:gd name="connsiteX19" fmla="*/ 176437 w 1190590"/>
                <a:gd name="connsiteY19" fmla="*/ 525364 h 1619319"/>
                <a:gd name="connsiteX20" fmla="*/ 189737 w 1190590"/>
                <a:gd name="connsiteY20" fmla="*/ 555290 h 1619319"/>
                <a:gd name="connsiteX21" fmla="*/ 196388 w 1190590"/>
                <a:gd name="connsiteY21" fmla="*/ 561940 h 1619319"/>
                <a:gd name="connsiteX22" fmla="*/ 209688 w 1190590"/>
                <a:gd name="connsiteY22" fmla="*/ 581891 h 1619319"/>
                <a:gd name="connsiteX23" fmla="*/ 216338 w 1190590"/>
                <a:gd name="connsiteY23" fmla="*/ 591866 h 1619319"/>
                <a:gd name="connsiteX24" fmla="*/ 226313 w 1190590"/>
                <a:gd name="connsiteY24" fmla="*/ 611817 h 1619319"/>
                <a:gd name="connsiteX25" fmla="*/ 236289 w 1190590"/>
                <a:gd name="connsiteY25" fmla="*/ 631767 h 1619319"/>
                <a:gd name="connsiteX26" fmla="*/ 259564 w 1190590"/>
                <a:gd name="connsiteY26" fmla="*/ 701594 h 1619319"/>
                <a:gd name="connsiteX27" fmla="*/ 266215 w 1190590"/>
                <a:gd name="connsiteY27" fmla="*/ 721545 h 1619319"/>
                <a:gd name="connsiteX28" fmla="*/ 269540 w 1190590"/>
                <a:gd name="connsiteY28" fmla="*/ 731520 h 1619319"/>
                <a:gd name="connsiteX29" fmla="*/ 266215 w 1190590"/>
                <a:gd name="connsiteY29" fmla="*/ 794697 h 1619319"/>
                <a:gd name="connsiteX30" fmla="*/ 262889 w 1190590"/>
                <a:gd name="connsiteY30" fmla="*/ 804672 h 1619319"/>
                <a:gd name="connsiteX31" fmla="*/ 272865 w 1190590"/>
                <a:gd name="connsiteY31" fmla="*/ 851223 h 1619319"/>
                <a:gd name="connsiteX32" fmla="*/ 286165 w 1190590"/>
                <a:gd name="connsiteY32" fmla="*/ 891124 h 1619319"/>
                <a:gd name="connsiteX33" fmla="*/ 289490 w 1190590"/>
                <a:gd name="connsiteY33" fmla="*/ 901100 h 1619319"/>
                <a:gd name="connsiteX34" fmla="*/ 292815 w 1190590"/>
                <a:gd name="connsiteY34" fmla="*/ 911075 h 1619319"/>
                <a:gd name="connsiteX35" fmla="*/ 289490 w 1190590"/>
                <a:gd name="connsiteY35" fmla="*/ 947651 h 1619319"/>
                <a:gd name="connsiteX36" fmla="*/ 276190 w 1190590"/>
                <a:gd name="connsiteY36" fmla="*/ 977577 h 1619319"/>
                <a:gd name="connsiteX37" fmla="*/ 272865 w 1190590"/>
                <a:gd name="connsiteY37" fmla="*/ 987552 h 1619319"/>
                <a:gd name="connsiteX38" fmla="*/ 259564 w 1190590"/>
                <a:gd name="connsiteY38" fmla="*/ 1004178 h 1619319"/>
                <a:gd name="connsiteX39" fmla="*/ 239614 w 1190590"/>
                <a:gd name="connsiteY39" fmla="*/ 1017478 h 1619319"/>
                <a:gd name="connsiteX40" fmla="*/ 236289 w 1190590"/>
                <a:gd name="connsiteY40" fmla="*/ 1027453 h 1619319"/>
                <a:gd name="connsiteX41" fmla="*/ 229639 w 1190590"/>
                <a:gd name="connsiteY41" fmla="*/ 1037428 h 1619319"/>
                <a:gd name="connsiteX42" fmla="*/ 216338 w 1190590"/>
                <a:gd name="connsiteY42" fmla="*/ 1067354 h 1619319"/>
                <a:gd name="connsiteX43" fmla="*/ 213013 w 1190590"/>
                <a:gd name="connsiteY43" fmla="*/ 1077330 h 1619319"/>
                <a:gd name="connsiteX44" fmla="*/ 219663 w 1190590"/>
                <a:gd name="connsiteY44" fmla="*/ 1117231 h 1619319"/>
                <a:gd name="connsiteX45" fmla="*/ 226313 w 1190590"/>
                <a:gd name="connsiteY45" fmla="*/ 1127206 h 1619319"/>
                <a:gd name="connsiteX46" fmla="*/ 232964 w 1190590"/>
                <a:gd name="connsiteY46" fmla="*/ 1133856 h 1619319"/>
                <a:gd name="connsiteX47" fmla="*/ 246264 w 1190590"/>
                <a:gd name="connsiteY47" fmla="*/ 1150482 h 1619319"/>
                <a:gd name="connsiteX48" fmla="*/ 249589 w 1190590"/>
                <a:gd name="connsiteY48" fmla="*/ 1160457 h 1619319"/>
                <a:gd name="connsiteX49" fmla="*/ 266215 w 1190590"/>
                <a:gd name="connsiteY49" fmla="*/ 1190383 h 1619319"/>
                <a:gd name="connsiteX50" fmla="*/ 262889 w 1190590"/>
                <a:gd name="connsiteY50" fmla="*/ 1233609 h 1619319"/>
                <a:gd name="connsiteX51" fmla="*/ 256239 w 1190590"/>
                <a:gd name="connsiteY51" fmla="*/ 1253559 h 1619319"/>
                <a:gd name="connsiteX52" fmla="*/ 249589 w 1190590"/>
                <a:gd name="connsiteY52" fmla="*/ 1273510 h 1619319"/>
                <a:gd name="connsiteX53" fmla="*/ 246264 w 1190590"/>
                <a:gd name="connsiteY53" fmla="*/ 1283485 h 1619319"/>
                <a:gd name="connsiteX54" fmla="*/ 239614 w 1190590"/>
                <a:gd name="connsiteY54" fmla="*/ 1293460 h 1619319"/>
                <a:gd name="connsiteX55" fmla="*/ 246264 w 1190590"/>
                <a:gd name="connsiteY55" fmla="*/ 1313411 h 1619319"/>
                <a:gd name="connsiteX56" fmla="*/ 239614 w 1190590"/>
                <a:gd name="connsiteY56" fmla="*/ 1346662 h 1619319"/>
                <a:gd name="connsiteX57" fmla="*/ 232964 w 1190590"/>
                <a:gd name="connsiteY57" fmla="*/ 1366612 h 1619319"/>
                <a:gd name="connsiteX58" fmla="*/ 229639 w 1190590"/>
                <a:gd name="connsiteY58" fmla="*/ 1376588 h 1619319"/>
                <a:gd name="connsiteX59" fmla="*/ 232964 w 1190590"/>
                <a:gd name="connsiteY59" fmla="*/ 1409839 h 1619319"/>
                <a:gd name="connsiteX60" fmla="*/ 242939 w 1190590"/>
                <a:gd name="connsiteY60" fmla="*/ 1419814 h 1619319"/>
                <a:gd name="connsiteX61" fmla="*/ 262889 w 1190590"/>
                <a:gd name="connsiteY61" fmla="*/ 1433114 h 1619319"/>
                <a:gd name="connsiteX62" fmla="*/ 269540 w 1190590"/>
                <a:gd name="connsiteY62" fmla="*/ 1439764 h 1619319"/>
                <a:gd name="connsiteX63" fmla="*/ 279515 w 1190590"/>
                <a:gd name="connsiteY63" fmla="*/ 1443090 h 1619319"/>
                <a:gd name="connsiteX64" fmla="*/ 289490 w 1190590"/>
                <a:gd name="connsiteY64" fmla="*/ 1463040 h 1619319"/>
                <a:gd name="connsiteX65" fmla="*/ 309441 w 1190590"/>
                <a:gd name="connsiteY65" fmla="*/ 1469690 h 1619319"/>
                <a:gd name="connsiteX66" fmla="*/ 312766 w 1190590"/>
                <a:gd name="connsiteY66" fmla="*/ 1479666 h 1619319"/>
                <a:gd name="connsiteX67" fmla="*/ 319416 w 1190590"/>
                <a:gd name="connsiteY67" fmla="*/ 1526217 h 1619319"/>
                <a:gd name="connsiteX68" fmla="*/ 322741 w 1190590"/>
                <a:gd name="connsiteY68" fmla="*/ 1536192 h 1619319"/>
                <a:gd name="connsiteX69" fmla="*/ 342692 w 1190590"/>
                <a:gd name="connsiteY69" fmla="*/ 1559468 h 1619319"/>
                <a:gd name="connsiteX70" fmla="*/ 359317 w 1190590"/>
                <a:gd name="connsiteY70" fmla="*/ 1579418 h 1619319"/>
                <a:gd name="connsiteX71" fmla="*/ 369292 w 1190590"/>
                <a:gd name="connsiteY71" fmla="*/ 1582743 h 1619319"/>
                <a:gd name="connsiteX72" fmla="*/ 395893 w 1190590"/>
                <a:gd name="connsiteY72" fmla="*/ 1602694 h 1619319"/>
                <a:gd name="connsiteX73" fmla="*/ 405868 w 1190590"/>
                <a:gd name="connsiteY73" fmla="*/ 1609344 h 1619319"/>
                <a:gd name="connsiteX74" fmla="*/ 412519 w 1190590"/>
                <a:gd name="connsiteY74" fmla="*/ 1615994 h 1619319"/>
                <a:gd name="connsiteX75" fmla="*/ 429144 w 1190590"/>
                <a:gd name="connsiteY75" fmla="*/ 1619319 h 1619319"/>
                <a:gd name="connsiteX76" fmla="*/ 415844 w 1190590"/>
                <a:gd name="connsiteY76" fmla="*/ 1589394 h 1619319"/>
                <a:gd name="connsiteX77" fmla="*/ 409193 w 1190590"/>
                <a:gd name="connsiteY77" fmla="*/ 1582743 h 1619319"/>
                <a:gd name="connsiteX78" fmla="*/ 399218 w 1190590"/>
                <a:gd name="connsiteY78" fmla="*/ 1549492 h 1619319"/>
                <a:gd name="connsiteX79" fmla="*/ 395893 w 1190590"/>
                <a:gd name="connsiteY79" fmla="*/ 1539517 h 1619319"/>
                <a:gd name="connsiteX80" fmla="*/ 389243 w 1190590"/>
                <a:gd name="connsiteY80" fmla="*/ 1529542 h 1619319"/>
                <a:gd name="connsiteX81" fmla="*/ 382593 w 1190590"/>
                <a:gd name="connsiteY81" fmla="*/ 1509591 h 1619319"/>
                <a:gd name="connsiteX82" fmla="*/ 379268 w 1190590"/>
                <a:gd name="connsiteY82" fmla="*/ 1499616 h 1619319"/>
                <a:gd name="connsiteX83" fmla="*/ 382593 w 1190590"/>
                <a:gd name="connsiteY83" fmla="*/ 1486316 h 1619319"/>
                <a:gd name="connsiteX84" fmla="*/ 392568 w 1190590"/>
                <a:gd name="connsiteY84" fmla="*/ 1482991 h 1619319"/>
                <a:gd name="connsiteX85" fmla="*/ 405868 w 1190590"/>
                <a:gd name="connsiteY85" fmla="*/ 1479666 h 1619319"/>
                <a:gd name="connsiteX86" fmla="*/ 425819 w 1190590"/>
                <a:gd name="connsiteY86" fmla="*/ 1473015 h 1619319"/>
                <a:gd name="connsiteX87" fmla="*/ 459070 w 1190590"/>
                <a:gd name="connsiteY87" fmla="*/ 1456390 h 1619319"/>
                <a:gd name="connsiteX88" fmla="*/ 485671 w 1190590"/>
                <a:gd name="connsiteY88" fmla="*/ 1433114 h 1619319"/>
                <a:gd name="connsiteX89" fmla="*/ 488996 w 1190590"/>
                <a:gd name="connsiteY89" fmla="*/ 1423139 h 1619319"/>
                <a:gd name="connsiteX90" fmla="*/ 495646 w 1190590"/>
                <a:gd name="connsiteY90" fmla="*/ 1413164 h 1619319"/>
                <a:gd name="connsiteX91" fmla="*/ 482345 w 1190590"/>
                <a:gd name="connsiteY91" fmla="*/ 1396538 h 1619319"/>
                <a:gd name="connsiteX92" fmla="*/ 482345 w 1190590"/>
                <a:gd name="connsiteY92" fmla="*/ 1336687 h 1619319"/>
                <a:gd name="connsiteX93" fmla="*/ 492321 w 1190590"/>
                <a:gd name="connsiteY93" fmla="*/ 1333362 h 1619319"/>
                <a:gd name="connsiteX94" fmla="*/ 522247 w 1190590"/>
                <a:gd name="connsiteY94" fmla="*/ 1323386 h 1619319"/>
                <a:gd name="connsiteX95" fmla="*/ 542197 w 1190590"/>
                <a:gd name="connsiteY95" fmla="*/ 1313411 h 1619319"/>
                <a:gd name="connsiteX96" fmla="*/ 575448 w 1190590"/>
                <a:gd name="connsiteY96" fmla="*/ 1306761 h 1619319"/>
                <a:gd name="connsiteX97" fmla="*/ 585423 w 1190590"/>
                <a:gd name="connsiteY97" fmla="*/ 1303436 h 1619319"/>
                <a:gd name="connsiteX98" fmla="*/ 588748 w 1190590"/>
                <a:gd name="connsiteY98" fmla="*/ 1293460 h 1619319"/>
                <a:gd name="connsiteX99" fmla="*/ 605374 w 1190590"/>
                <a:gd name="connsiteY99" fmla="*/ 1276835 h 1619319"/>
                <a:gd name="connsiteX100" fmla="*/ 671876 w 1190590"/>
                <a:gd name="connsiteY100" fmla="*/ 1273510 h 1619319"/>
                <a:gd name="connsiteX101" fmla="*/ 695151 w 1190590"/>
                <a:gd name="connsiteY101" fmla="*/ 1266860 h 1619319"/>
                <a:gd name="connsiteX102" fmla="*/ 738377 w 1190590"/>
                <a:gd name="connsiteY102" fmla="*/ 1256884 h 1619319"/>
                <a:gd name="connsiteX103" fmla="*/ 741703 w 1190590"/>
                <a:gd name="connsiteY103" fmla="*/ 1246909 h 1619319"/>
                <a:gd name="connsiteX104" fmla="*/ 758328 w 1190590"/>
                <a:gd name="connsiteY104" fmla="*/ 1230284 h 1619319"/>
                <a:gd name="connsiteX105" fmla="*/ 778279 w 1190590"/>
                <a:gd name="connsiteY105" fmla="*/ 1223634 h 1619319"/>
                <a:gd name="connsiteX106" fmla="*/ 818180 w 1190590"/>
                <a:gd name="connsiteY106" fmla="*/ 1226959 h 1619319"/>
                <a:gd name="connsiteX107" fmla="*/ 834805 w 1190590"/>
                <a:gd name="connsiteY107" fmla="*/ 1246909 h 1619319"/>
                <a:gd name="connsiteX108" fmla="*/ 854756 w 1190590"/>
                <a:gd name="connsiteY108" fmla="*/ 1260210 h 1619319"/>
                <a:gd name="connsiteX109" fmla="*/ 861406 w 1190590"/>
                <a:gd name="connsiteY109" fmla="*/ 1270185 h 1619319"/>
                <a:gd name="connsiteX110" fmla="*/ 871381 w 1190590"/>
                <a:gd name="connsiteY110" fmla="*/ 1273510 h 1619319"/>
                <a:gd name="connsiteX111" fmla="*/ 884681 w 1190590"/>
                <a:gd name="connsiteY111" fmla="*/ 1286810 h 1619319"/>
                <a:gd name="connsiteX112" fmla="*/ 888007 w 1190590"/>
                <a:gd name="connsiteY112" fmla="*/ 1296786 h 1619319"/>
                <a:gd name="connsiteX113" fmla="*/ 901307 w 1190590"/>
                <a:gd name="connsiteY113" fmla="*/ 1316736 h 1619319"/>
                <a:gd name="connsiteX114" fmla="*/ 931233 w 1190590"/>
                <a:gd name="connsiteY114" fmla="*/ 1333362 h 1619319"/>
                <a:gd name="connsiteX115" fmla="*/ 954508 w 1190590"/>
                <a:gd name="connsiteY115" fmla="*/ 1326711 h 1619319"/>
                <a:gd name="connsiteX116" fmla="*/ 984434 w 1190590"/>
                <a:gd name="connsiteY116" fmla="*/ 1323386 h 1619319"/>
                <a:gd name="connsiteX117" fmla="*/ 1047611 w 1190590"/>
                <a:gd name="connsiteY117" fmla="*/ 1313411 h 1619319"/>
                <a:gd name="connsiteX118" fmla="*/ 1050936 w 1190590"/>
                <a:gd name="connsiteY118" fmla="*/ 1266860 h 1619319"/>
                <a:gd name="connsiteX119" fmla="*/ 1054261 w 1190590"/>
                <a:gd name="connsiteY119" fmla="*/ 1256884 h 1619319"/>
                <a:gd name="connsiteX120" fmla="*/ 1070887 w 1190590"/>
                <a:gd name="connsiteY120" fmla="*/ 1240259 h 1619319"/>
                <a:gd name="connsiteX121" fmla="*/ 1080862 w 1190590"/>
                <a:gd name="connsiteY121" fmla="*/ 1200358 h 1619319"/>
                <a:gd name="connsiteX122" fmla="*/ 1077537 w 1190590"/>
                <a:gd name="connsiteY122" fmla="*/ 1140506 h 1619319"/>
                <a:gd name="connsiteX123" fmla="*/ 1080862 w 1190590"/>
                <a:gd name="connsiteY123" fmla="*/ 1103930 h 1619319"/>
                <a:gd name="connsiteX124" fmla="*/ 1074212 w 1190590"/>
                <a:gd name="connsiteY124" fmla="*/ 1047404 h 1619319"/>
                <a:gd name="connsiteX125" fmla="*/ 1077537 w 1190590"/>
                <a:gd name="connsiteY125" fmla="*/ 1000852 h 1619319"/>
                <a:gd name="connsiteX126" fmla="*/ 1080862 w 1190590"/>
                <a:gd name="connsiteY126" fmla="*/ 990877 h 1619319"/>
                <a:gd name="connsiteX127" fmla="*/ 1094162 w 1190590"/>
                <a:gd name="connsiteY127" fmla="*/ 970927 h 1619319"/>
                <a:gd name="connsiteX128" fmla="*/ 1104137 w 1190590"/>
                <a:gd name="connsiteY128" fmla="*/ 924375 h 1619319"/>
                <a:gd name="connsiteX129" fmla="*/ 1110788 w 1190590"/>
                <a:gd name="connsiteY129" fmla="*/ 917725 h 1619319"/>
                <a:gd name="connsiteX130" fmla="*/ 1120763 w 1190590"/>
                <a:gd name="connsiteY130" fmla="*/ 887799 h 1619319"/>
                <a:gd name="connsiteX131" fmla="*/ 1124088 w 1190590"/>
                <a:gd name="connsiteY131" fmla="*/ 877824 h 1619319"/>
                <a:gd name="connsiteX132" fmla="*/ 1134063 w 1190590"/>
                <a:gd name="connsiteY132" fmla="*/ 851223 h 1619319"/>
                <a:gd name="connsiteX133" fmla="*/ 1147364 w 1190590"/>
                <a:gd name="connsiteY133" fmla="*/ 837923 h 1619319"/>
                <a:gd name="connsiteX134" fmla="*/ 1150689 w 1190590"/>
                <a:gd name="connsiteY134" fmla="*/ 827948 h 1619319"/>
                <a:gd name="connsiteX135" fmla="*/ 1154014 w 1190590"/>
                <a:gd name="connsiteY135" fmla="*/ 814647 h 1619319"/>
                <a:gd name="connsiteX136" fmla="*/ 1160664 w 1190590"/>
                <a:gd name="connsiteY136" fmla="*/ 794697 h 1619319"/>
                <a:gd name="connsiteX137" fmla="*/ 1163989 w 1190590"/>
                <a:gd name="connsiteY137" fmla="*/ 778071 h 1619319"/>
                <a:gd name="connsiteX138" fmla="*/ 1170639 w 1190590"/>
                <a:gd name="connsiteY138" fmla="*/ 758121 h 1619319"/>
                <a:gd name="connsiteX139" fmla="*/ 1173964 w 1190590"/>
                <a:gd name="connsiteY139" fmla="*/ 738170 h 1619319"/>
                <a:gd name="connsiteX140" fmla="*/ 1177289 w 1190590"/>
                <a:gd name="connsiteY140" fmla="*/ 704919 h 1619319"/>
                <a:gd name="connsiteX141" fmla="*/ 1183940 w 1190590"/>
                <a:gd name="connsiteY141" fmla="*/ 681644 h 1619319"/>
                <a:gd name="connsiteX142" fmla="*/ 1183940 w 1190590"/>
                <a:gd name="connsiteY142" fmla="*/ 615142 h 1619319"/>
                <a:gd name="connsiteX143" fmla="*/ 1190590 w 1190590"/>
                <a:gd name="connsiteY143" fmla="*/ 595191 h 1619319"/>
                <a:gd name="connsiteX144" fmla="*/ 1180615 w 1190590"/>
                <a:gd name="connsiteY144" fmla="*/ 585216 h 1619319"/>
                <a:gd name="connsiteX145" fmla="*/ 1157339 w 1190590"/>
                <a:gd name="connsiteY145" fmla="*/ 561940 h 1619319"/>
                <a:gd name="connsiteX146" fmla="*/ 1150689 w 1190590"/>
                <a:gd name="connsiteY146" fmla="*/ 541990 h 1619319"/>
                <a:gd name="connsiteX147" fmla="*/ 1144039 w 1190590"/>
                <a:gd name="connsiteY147" fmla="*/ 532015 h 1619319"/>
                <a:gd name="connsiteX148" fmla="*/ 1140713 w 1190590"/>
                <a:gd name="connsiteY148" fmla="*/ 522039 h 1619319"/>
                <a:gd name="connsiteX149" fmla="*/ 1130738 w 1190590"/>
                <a:gd name="connsiteY149" fmla="*/ 512064 h 1619319"/>
                <a:gd name="connsiteX150" fmla="*/ 1117438 w 1190590"/>
                <a:gd name="connsiteY150" fmla="*/ 498764 h 1619319"/>
                <a:gd name="connsiteX151" fmla="*/ 1107463 w 1190590"/>
                <a:gd name="connsiteY151" fmla="*/ 478813 h 1619319"/>
                <a:gd name="connsiteX152" fmla="*/ 1104137 w 1190590"/>
                <a:gd name="connsiteY152" fmla="*/ 465513 h 1619319"/>
                <a:gd name="connsiteX153" fmla="*/ 1097487 w 1190590"/>
                <a:gd name="connsiteY153" fmla="*/ 445562 h 1619319"/>
                <a:gd name="connsiteX154" fmla="*/ 1100812 w 1190590"/>
                <a:gd name="connsiteY154" fmla="*/ 435587 h 1619319"/>
                <a:gd name="connsiteX155" fmla="*/ 1117438 w 1190590"/>
                <a:gd name="connsiteY155" fmla="*/ 422287 h 1619319"/>
                <a:gd name="connsiteX156" fmla="*/ 1107463 w 1190590"/>
                <a:gd name="connsiteY156" fmla="*/ 385711 h 1619319"/>
                <a:gd name="connsiteX157" fmla="*/ 1104137 w 1190590"/>
                <a:gd name="connsiteY157" fmla="*/ 375735 h 1619319"/>
                <a:gd name="connsiteX158" fmla="*/ 1094162 w 1190590"/>
                <a:gd name="connsiteY158" fmla="*/ 369085 h 1619319"/>
                <a:gd name="connsiteX159" fmla="*/ 1087512 w 1190590"/>
                <a:gd name="connsiteY159" fmla="*/ 349135 h 1619319"/>
                <a:gd name="connsiteX160" fmla="*/ 1084187 w 1190590"/>
                <a:gd name="connsiteY160" fmla="*/ 335834 h 1619319"/>
                <a:gd name="connsiteX161" fmla="*/ 1077537 w 1190590"/>
                <a:gd name="connsiteY161" fmla="*/ 315884 h 1619319"/>
                <a:gd name="connsiteX162" fmla="*/ 1074212 w 1190590"/>
                <a:gd name="connsiteY162" fmla="*/ 305908 h 1619319"/>
                <a:gd name="connsiteX163" fmla="*/ 1070887 w 1190590"/>
                <a:gd name="connsiteY163" fmla="*/ 295933 h 1619319"/>
                <a:gd name="connsiteX164" fmla="*/ 1067561 w 1190590"/>
                <a:gd name="connsiteY164" fmla="*/ 209481 h 1619319"/>
                <a:gd name="connsiteX165" fmla="*/ 1057586 w 1190590"/>
                <a:gd name="connsiteY165" fmla="*/ 206156 h 1619319"/>
                <a:gd name="connsiteX166" fmla="*/ 1047611 w 1190590"/>
                <a:gd name="connsiteY166" fmla="*/ 186205 h 1619319"/>
                <a:gd name="connsiteX167" fmla="*/ 1037636 w 1190590"/>
                <a:gd name="connsiteY167" fmla="*/ 182880 h 1619319"/>
                <a:gd name="connsiteX168" fmla="*/ 1024335 w 1190590"/>
                <a:gd name="connsiteY168" fmla="*/ 169580 h 1619319"/>
                <a:gd name="connsiteX169" fmla="*/ 1014360 w 1190590"/>
                <a:gd name="connsiteY169" fmla="*/ 149629 h 1619319"/>
                <a:gd name="connsiteX170" fmla="*/ 1004385 w 1190590"/>
                <a:gd name="connsiteY170" fmla="*/ 146304 h 1619319"/>
                <a:gd name="connsiteX171" fmla="*/ 957833 w 1190590"/>
                <a:gd name="connsiteY171" fmla="*/ 136329 h 1619319"/>
                <a:gd name="connsiteX172" fmla="*/ 947858 w 1190590"/>
                <a:gd name="connsiteY172" fmla="*/ 129679 h 1619319"/>
                <a:gd name="connsiteX173" fmla="*/ 931233 w 1190590"/>
                <a:gd name="connsiteY173" fmla="*/ 116378 h 1619319"/>
                <a:gd name="connsiteX174" fmla="*/ 924583 w 1190590"/>
                <a:gd name="connsiteY174" fmla="*/ 106403 h 1619319"/>
                <a:gd name="connsiteX175" fmla="*/ 904632 w 1190590"/>
                <a:gd name="connsiteY175" fmla="*/ 99753 h 1619319"/>
                <a:gd name="connsiteX176" fmla="*/ 891332 w 1190590"/>
                <a:gd name="connsiteY176" fmla="*/ 83127 h 1619319"/>
                <a:gd name="connsiteX177" fmla="*/ 881356 w 1190590"/>
                <a:gd name="connsiteY177" fmla="*/ 76477 h 1619319"/>
                <a:gd name="connsiteX178" fmla="*/ 874706 w 1190590"/>
                <a:gd name="connsiteY178" fmla="*/ 66502 h 1619319"/>
                <a:gd name="connsiteX179" fmla="*/ 871381 w 1190590"/>
                <a:gd name="connsiteY179" fmla="*/ 56527 h 1619319"/>
                <a:gd name="connsiteX180" fmla="*/ 851431 w 1190590"/>
                <a:gd name="connsiteY180" fmla="*/ 49876 h 1619319"/>
                <a:gd name="connsiteX181" fmla="*/ 841455 w 1190590"/>
                <a:gd name="connsiteY181" fmla="*/ 69827 h 1619319"/>
                <a:gd name="connsiteX182" fmla="*/ 828155 w 1190590"/>
                <a:gd name="connsiteY182" fmla="*/ 99753 h 1619319"/>
                <a:gd name="connsiteX183" fmla="*/ 811529 w 1190590"/>
                <a:gd name="connsiteY183" fmla="*/ 103078 h 1619319"/>
                <a:gd name="connsiteX184" fmla="*/ 801554 w 1190590"/>
                <a:gd name="connsiteY184" fmla="*/ 106403 h 1619319"/>
                <a:gd name="connsiteX185" fmla="*/ 794904 w 1190590"/>
                <a:gd name="connsiteY185" fmla="*/ 116378 h 1619319"/>
                <a:gd name="connsiteX186" fmla="*/ 788254 w 1190590"/>
                <a:gd name="connsiteY186" fmla="*/ 139654 h 1619319"/>
                <a:gd name="connsiteX187" fmla="*/ 778279 w 1190590"/>
                <a:gd name="connsiteY187" fmla="*/ 149629 h 1619319"/>
                <a:gd name="connsiteX188" fmla="*/ 755003 w 1190590"/>
                <a:gd name="connsiteY188" fmla="*/ 139654 h 1619319"/>
                <a:gd name="connsiteX189" fmla="*/ 735052 w 1190590"/>
                <a:gd name="connsiteY189" fmla="*/ 133004 h 1619319"/>
                <a:gd name="connsiteX190" fmla="*/ 725077 w 1190590"/>
                <a:gd name="connsiteY190" fmla="*/ 129679 h 1619319"/>
                <a:gd name="connsiteX191" fmla="*/ 708452 w 1190590"/>
                <a:gd name="connsiteY191" fmla="*/ 133004 h 1619319"/>
                <a:gd name="connsiteX192" fmla="*/ 705127 w 1190590"/>
                <a:gd name="connsiteY192" fmla="*/ 142979 h 1619319"/>
                <a:gd name="connsiteX193" fmla="*/ 695151 w 1190590"/>
                <a:gd name="connsiteY193" fmla="*/ 149629 h 1619319"/>
                <a:gd name="connsiteX194" fmla="*/ 668551 w 1190590"/>
                <a:gd name="connsiteY194" fmla="*/ 146304 h 1619319"/>
                <a:gd name="connsiteX195" fmla="*/ 658575 w 1190590"/>
                <a:gd name="connsiteY195" fmla="*/ 142979 h 1619319"/>
                <a:gd name="connsiteX196" fmla="*/ 628649 w 1190590"/>
                <a:gd name="connsiteY196" fmla="*/ 149629 h 1619319"/>
                <a:gd name="connsiteX197" fmla="*/ 612024 w 1190590"/>
                <a:gd name="connsiteY197" fmla="*/ 172905 h 1619319"/>
                <a:gd name="connsiteX198" fmla="*/ 592073 w 1190590"/>
                <a:gd name="connsiteY198" fmla="*/ 189530 h 1619319"/>
                <a:gd name="connsiteX199" fmla="*/ 582098 w 1190590"/>
                <a:gd name="connsiteY199" fmla="*/ 192855 h 1619319"/>
                <a:gd name="connsiteX200" fmla="*/ 575448 w 1190590"/>
                <a:gd name="connsiteY200" fmla="*/ 199506 h 1619319"/>
                <a:gd name="connsiteX201" fmla="*/ 565473 w 1190590"/>
                <a:gd name="connsiteY201" fmla="*/ 206156 h 1619319"/>
                <a:gd name="connsiteX202" fmla="*/ 555497 w 1190590"/>
                <a:gd name="connsiteY202" fmla="*/ 226106 h 1619319"/>
                <a:gd name="connsiteX203" fmla="*/ 545522 w 1190590"/>
                <a:gd name="connsiteY203" fmla="*/ 206156 h 1619319"/>
                <a:gd name="connsiteX204" fmla="*/ 538872 w 1190590"/>
                <a:gd name="connsiteY204" fmla="*/ 172905 h 1619319"/>
                <a:gd name="connsiteX205" fmla="*/ 532222 w 1190590"/>
                <a:gd name="connsiteY205" fmla="*/ 162930 h 1619319"/>
                <a:gd name="connsiteX206" fmla="*/ 522247 w 1190590"/>
                <a:gd name="connsiteY206" fmla="*/ 159604 h 1619319"/>
                <a:gd name="connsiteX207" fmla="*/ 505621 w 1190590"/>
                <a:gd name="connsiteY207" fmla="*/ 146304 h 1619319"/>
                <a:gd name="connsiteX208" fmla="*/ 475695 w 1190590"/>
                <a:gd name="connsiteY208" fmla="*/ 152954 h 1619319"/>
                <a:gd name="connsiteX209" fmla="*/ 465720 w 1190590"/>
                <a:gd name="connsiteY209" fmla="*/ 159604 h 1619319"/>
                <a:gd name="connsiteX210" fmla="*/ 432469 w 1190590"/>
                <a:gd name="connsiteY210" fmla="*/ 152954 h 1619319"/>
                <a:gd name="connsiteX211" fmla="*/ 409193 w 1190590"/>
                <a:gd name="connsiteY211" fmla="*/ 126354 h 1619319"/>
                <a:gd name="connsiteX212" fmla="*/ 402543 w 1190590"/>
                <a:gd name="connsiteY212" fmla="*/ 116378 h 1619319"/>
                <a:gd name="connsiteX213" fmla="*/ 395893 w 1190590"/>
                <a:gd name="connsiteY213" fmla="*/ 96428 h 1619319"/>
                <a:gd name="connsiteX214" fmla="*/ 379268 w 1190590"/>
                <a:gd name="connsiteY214" fmla="*/ 79802 h 1619319"/>
                <a:gd name="connsiteX215" fmla="*/ 362642 w 1190590"/>
                <a:gd name="connsiteY215" fmla="*/ 69827 h 1619319"/>
                <a:gd name="connsiteX216" fmla="*/ 352667 w 1190590"/>
                <a:gd name="connsiteY216" fmla="*/ 73152 h 1619319"/>
                <a:gd name="connsiteX217" fmla="*/ 346017 w 1190590"/>
                <a:gd name="connsiteY217" fmla="*/ 83127 h 1619319"/>
                <a:gd name="connsiteX218" fmla="*/ 322741 w 1190590"/>
                <a:gd name="connsiteY218" fmla="*/ 103078 h 1619319"/>
                <a:gd name="connsiteX219" fmla="*/ 302791 w 1190590"/>
                <a:gd name="connsiteY219" fmla="*/ 89778 h 1619319"/>
                <a:gd name="connsiteX220" fmla="*/ 296140 w 1190590"/>
                <a:gd name="connsiteY220" fmla="*/ 83127 h 1619319"/>
                <a:gd name="connsiteX221" fmla="*/ 252914 w 1190590"/>
                <a:gd name="connsiteY221" fmla="*/ 73152 h 1619319"/>
                <a:gd name="connsiteX222" fmla="*/ 249589 w 1190590"/>
                <a:gd name="connsiteY222" fmla="*/ 63177 h 1619319"/>
                <a:gd name="connsiteX223" fmla="*/ 229639 w 1190590"/>
                <a:gd name="connsiteY223" fmla="*/ 53202 h 1619319"/>
                <a:gd name="connsiteX224" fmla="*/ 226313 w 1190590"/>
                <a:gd name="connsiteY224" fmla="*/ 43226 h 1619319"/>
                <a:gd name="connsiteX225" fmla="*/ 216338 w 1190590"/>
                <a:gd name="connsiteY225" fmla="*/ 39901 h 1619319"/>
                <a:gd name="connsiteX226" fmla="*/ 196388 w 1190590"/>
                <a:gd name="connsiteY226" fmla="*/ 29926 h 1619319"/>
                <a:gd name="connsiteX227" fmla="*/ 189737 w 1190590"/>
                <a:gd name="connsiteY227" fmla="*/ 23276 h 1619319"/>
                <a:gd name="connsiteX228" fmla="*/ 176437 w 1190590"/>
                <a:gd name="connsiteY228" fmla="*/ 3325 h 1619319"/>
                <a:gd name="connsiteX229" fmla="*/ 166462 w 1190590"/>
                <a:gd name="connsiteY229" fmla="*/ 0 h 1619319"/>
                <a:gd name="connsiteX230" fmla="*/ 136536 w 1190590"/>
                <a:gd name="connsiteY230" fmla="*/ 3325 h 1619319"/>
                <a:gd name="connsiteX231" fmla="*/ 126561 w 1190590"/>
                <a:gd name="connsiteY231" fmla="*/ 9975 h 1619319"/>
                <a:gd name="connsiteX232" fmla="*/ 106610 w 1190590"/>
                <a:gd name="connsiteY232" fmla="*/ 16626 h 1619319"/>
                <a:gd name="connsiteX233" fmla="*/ 106610 w 1190590"/>
                <a:gd name="connsiteY233" fmla="*/ 16626 h 1619319"/>
                <a:gd name="connsiteX234" fmla="*/ 73359 w 1190590"/>
                <a:gd name="connsiteY234" fmla="*/ 19951 h 1619319"/>
                <a:gd name="connsiteX235" fmla="*/ 73359 w 1190590"/>
                <a:gd name="connsiteY235" fmla="*/ 56527 h 1619319"/>
                <a:gd name="connsiteX236" fmla="*/ 80009 w 1190590"/>
                <a:gd name="connsiteY236" fmla="*/ 76477 h 1619319"/>
                <a:gd name="connsiteX237" fmla="*/ 83335 w 1190590"/>
                <a:gd name="connsiteY237" fmla="*/ 113053 h 1619319"/>
                <a:gd name="connsiteX238" fmla="*/ 86660 w 1190590"/>
                <a:gd name="connsiteY238" fmla="*/ 139654 h 1619319"/>
                <a:gd name="connsiteX239" fmla="*/ 119911 w 1190590"/>
                <a:gd name="connsiteY239" fmla="*/ 142979 h 1619319"/>
                <a:gd name="connsiteX240" fmla="*/ 123236 w 1190590"/>
                <a:gd name="connsiteY240" fmla="*/ 182880 h 1619319"/>
                <a:gd name="connsiteX241" fmla="*/ 113260 w 1190590"/>
                <a:gd name="connsiteY241" fmla="*/ 186205 h 1619319"/>
                <a:gd name="connsiteX242" fmla="*/ 103285 w 1190590"/>
                <a:gd name="connsiteY242" fmla="*/ 192855 h 1619319"/>
                <a:gd name="connsiteX243" fmla="*/ 53902 w 1190590"/>
                <a:gd name="connsiteY243" fmla="*/ 175737 h 1619319"/>
                <a:gd name="connsiteX244" fmla="*/ 26808 w 1190590"/>
                <a:gd name="connsiteY244" fmla="*/ 176230 h 1619319"/>
                <a:gd name="connsiteX245" fmla="*/ 13508 w 1190590"/>
                <a:gd name="connsiteY245" fmla="*/ 179555 h 1619319"/>
                <a:gd name="connsiteX0" fmla="*/ 13508 w 1190590"/>
                <a:gd name="connsiteY0" fmla="*/ 179555 h 1619319"/>
                <a:gd name="connsiteX1" fmla="*/ 10183 w 1190590"/>
                <a:gd name="connsiteY1" fmla="*/ 196180 h 1619319"/>
                <a:gd name="connsiteX2" fmla="*/ 3532 w 1190590"/>
                <a:gd name="connsiteY2" fmla="*/ 202831 h 1619319"/>
                <a:gd name="connsiteX3" fmla="*/ 13508 w 1190590"/>
                <a:gd name="connsiteY3" fmla="*/ 269332 h 1619319"/>
                <a:gd name="connsiteX4" fmla="*/ 23483 w 1190590"/>
                <a:gd name="connsiteY4" fmla="*/ 295933 h 1619319"/>
                <a:gd name="connsiteX5" fmla="*/ 33458 w 1190590"/>
                <a:gd name="connsiteY5" fmla="*/ 302583 h 1619319"/>
                <a:gd name="connsiteX6" fmla="*/ 56734 w 1190590"/>
                <a:gd name="connsiteY6" fmla="*/ 319209 h 1619319"/>
                <a:gd name="connsiteX7" fmla="*/ 63384 w 1190590"/>
                <a:gd name="connsiteY7" fmla="*/ 329184 h 1619319"/>
                <a:gd name="connsiteX8" fmla="*/ 73359 w 1190590"/>
                <a:gd name="connsiteY8" fmla="*/ 335834 h 1619319"/>
                <a:gd name="connsiteX9" fmla="*/ 86660 w 1190590"/>
                <a:gd name="connsiteY9" fmla="*/ 349135 h 1619319"/>
                <a:gd name="connsiteX10" fmla="*/ 96635 w 1190590"/>
                <a:gd name="connsiteY10" fmla="*/ 359110 h 1619319"/>
                <a:gd name="connsiteX11" fmla="*/ 106610 w 1190590"/>
                <a:gd name="connsiteY11" fmla="*/ 365760 h 1619319"/>
                <a:gd name="connsiteX12" fmla="*/ 113260 w 1190590"/>
                <a:gd name="connsiteY12" fmla="*/ 375735 h 1619319"/>
                <a:gd name="connsiteX13" fmla="*/ 126561 w 1190590"/>
                <a:gd name="connsiteY13" fmla="*/ 392361 h 1619319"/>
                <a:gd name="connsiteX14" fmla="*/ 129886 w 1190590"/>
                <a:gd name="connsiteY14" fmla="*/ 425612 h 1619319"/>
                <a:gd name="connsiteX15" fmla="*/ 143186 w 1190590"/>
                <a:gd name="connsiteY15" fmla="*/ 445562 h 1619319"/>
                <a:gd name="connsiteX16" fmla="*/ 149836 w 1190590"/>
                <a:gd name="connsiteY16" fmla="*/ 455538 h 1619319"/>
                <a:gd name="connsiteX17" fmla="*/ 153161 w 1190590"/>
                <a:gd name="connsiteY17" fmla="*/ 472163 h 1619319"/>
                <a:gd name="connsiteX18" fmla="*/ 159812 w 1190590"/>
                <a:gd name="connsiteY18" fmla="*/ 505414 h 1619319"/>
                <a:gd name="connsiteX19" fmla="*/ 176437 w 1190590"/>
                <a:gd name="connsiteY19" fmla="*/ 525364 h 1619319"/>
                <a:gd name="connsiteX20" fmla="*/ 189737 w 1190590"/>
                <a:gd name="connsiteY20" fmla="*/ 555290 h 1619319"/>
                <a:gd name="connsiteX21" fmla="*/ 196388 w 1190590"/>
                <a:gd name="connsiteY21" fmla="*/ 561940 h 1619319"/>
                <a:gd name="connsiteX22" fmla="*/ 209688 w 1190590"/>
                <a:gd name="connsiteY22" fmla="*/ 581891 h 1619319"/>
                <a:gd name="connsiteX23" fmla="*/ 216338 w 1190590"/>
                <a:gd name="connsiteY23" fmla="*/ 591866 h 1619319"/>
                <a:gd name="connsiteX24" fmla="*/ 226313 w 1190590"/>
                <a:gd name="connsiteY24" fmla="*/ 611817 h 1619319"/>
                <a:gd name="connsiteX25" fmla="*/ 236289 w 1190590"/>
                <a:gd name="connsiteY25" fmla="*/ 631767 h 1619319"/>
                <a:gd name="connsiteX26" fmla="*/ 259564 w 1190590"/>
                <a:gd name="connsiteY26" fmla="*/ 701594 h 1619319"/>
                <a:gd name="connsiteX27" fmla="*/ 266215 w 1190590"/>
                <a:gd name="connsiteY27" fmla="*/ 721545 h 1619319"/>
                <a:gd name="connsiteX28" fmla="*/ 269540 w 1190590"/>
                <a:gd name="connsiteY28" fmla="*/ 731520 h 1619319"/>
                <a:gd name="connsiteX29" fmla="*/ 266215 w 1190590"/>
                <a:gd name="connsiteY29" fmla="*/ 794697 h 1619319"/>
                <a:gd name="connsiteX30" fmla="*/ 262889 w 1190590"/>
                <a:gd name="connsiteY30" fmla="*/ 804672 h 1619319"/>
                <a:gd name="connsiteX31" fmla="*/ 272865 w 1190590"/>
                <a:gd name="connsiteY31" fmla="*/ 851223 h 1619319"/>
                <a:gd name="connsiteX32" fmla="*/ 286165 w 1190590"/>
                <a:gd name="connsiteY32" fmla="*/ 891124 h 1619319"/>
                <a:gd name="connsiteX33" fmla="*/ 289490 w 1190590"/>
                <a:gd name="connsiteY33" fmla="*/ 901100 h 1619319"/>
                <a:gd name="connsiteX34" fmla="*/ 292815 w 1190590"/>
                <a:gd name="connsiteY34" fmla="*/ 911075 h 1619319"/>
                <a:gd name="connsiteX35" fmla="*/ 289490 w 1190590"/>
                <a:gd name="connsiteY35" fmla="*/ 947651 h 1619319"/>
                <a:gd name="connsiteX36" fmla="*/ 276190 w 1190590"/>
                <a:gd name="connsiteY36" fmla="*/ 977577 h 1619319"/>
                <a:gd name="connsiteX37" fmla="*/ 272865 w 1190590"/>
                <a:gd name="connsiteY37" fmla="*/ 987552 h 1619319"/>
                <a:gd name="connsiteX38" fmla="*/ 259564 w 1190590"/>
                <a:gd name="connsiteY38" fmla="*/ 1004178 h 1619319"/>
                <a:gd name="connsiteX39" fmla="*/ 239614 w 1190590"/>
                <a:gd name="connsiteY39" fmla="*/ 1017478 h 1619319"/>
                <a:gd name="connsiteX40" fmla="*/ 236289 w 1190590"/>
                <a:gd name="connsiteY40" fmla="*/ 1027453 h 1619319"/>
                <a:gd name="connsiteX41" fmla="*/ 229639 w 1190590"/>
                <a:gd name="connsiteY41" fmla="*/ 1037428 h 1619319"/>
                <a:gd name="connsiteX42" fmla="*/ 216338 w 1190590"/>
                <a:gd name="connsiteY42" fmla="*/ 1067354 h 1619319"/>
                <a:gd name="connsiteX43" fmla="*/ 213013 w 1190590"/>
                <a:gd name="connsiteY43" fmla="*/ 1077330 h 1619319"/>
                <a:gd name="connsiteX44" fmla="*/ 219663 w 1190590"/>
                <a:gd name="connsiteY44" fmla="*/ 1117231 h 1619319"/>
                <a:gd name="connsiteX45" fmla="*/ 226313 w 1190590"/>
                <a:gd name="connsiteY45" fmla="*/ 1127206 h 1619319"/>
                <a:gd name="connsiteX46" fmla="*/ 232964 w 1190590"/>
                <a:gd name="connsiteY46" fmla="*/ 1133856 h 1619319"/>
                <a:gd name="connsiteX47" fmla="*/ 246264 w 1190590"/>
                <a:gd name="connsiteY47" fmla="*/ 1150482 h 1619319"/>
                <a:gd name="connsiteX48" fmla="*/ 249589 w 1190590"/>
                <a:gd name="connsiteY48" fmla="*/ 1160457 h 1619319"/>
                <a:gd name="connsiteX49" fmla="*/ 266215 w 1190590"/>
                <a:gd name="connsiteY49" fmla="*/ 1190383 h 1619319"/>
                <a:gd name="connsiteX50" fmla="*/ 262889 w 1190590"/>
                <a:gd name="connsiteY50" fmla="*/ 1233609 h 1619319"/>
                <a:gd name="connsiteX51" fmla="*/ 256239 w 1190590"/>
                <a:gd name="connsiteY51" fmla="*/ 1253559 h 1619319"/>
                <a:gd name="connsiteX52" fmla="*/ 249589 w 1190590"/>
                <a:gd name="connsiteY52" fmla="*/ 1273510 h 1619319"/>
                <a:gd name="connsiteX53" fmla="*/ 246264 w 1190590"/>
                <a:gd name="connsiteY53" fmla="*/ 1283485 h 1619319"/>
                <a:gd name="connsiteX54" fmla="*/ 239614 w 1190590"/>
                <a:gd name="connsiteY54" fmla="*/ 1293460 h 1619319"/>
                <a:gd name="connsiteX55" fmla="*/ 246264 w 1190590"/>
                <a:gd name="connsiteY55" fmla="*/ 1313411 h 1619319"/>
                <a:gd name="connsiteX56" fmla="*/ 239614 w 1190590"/>
                <a:gd name="connsiteY56" fmla="*/ 1346662 h 1619319"/>
                <a:gd name="connsiteX57" fmla="*/ 232964 w 1190590"/>
                <a:gd name="connsiteY57" fmla="*/ 1366612 h 1619319"/>
                <a:gd name="connsiteX58" fmla="*/ 229639 w 1190590"/>
                <a:gd name="connsiteY58" fmla="*/ 1376588 h 1619319"/>
                <a:gd name="connsiteX59" fmla="*/ 232964 w 1190590"/>
                <a:gd name="connsiteY59" fmla="*/ 1409839 h 1619319"/>
                <a:gd name="connsiteX60" fmla="*/ 242939 w 1190590"/>
                <a:gd name="connsiteY60" fmla="*/ 1419814 h 1619319"/>
                <a:gd name="connsiteX61" fmla="*/ 262889 w 1190590"/>
                <a:gd name="connsiteY61" fmla="*/ 1433114 h 1619319"/>
                <a:gd name="connsiteX62" fmla="*/ 269540 w 1190590"/>
                <a:gd name="connsiteY62" fmla="*/ 1439764 h 1619319"/>
                <a:gd name="connsiteX63" fmla="*/ 279515 w 1190590"/>
                <a:gd name="connsiteY63" fmla="*/ 1443090 h 1619319"/>
                <a:gd name="connsiteX64" fmla="*/ 289490 w 1190590"/>
                <a:gd name="connsiteY64" fmla="*/ 1463040 h 1619319"/>
                <a:gd name="connsiteX65" fmla="*/ 309441 w 1190590"/>
                <a:gd name="connsiteY65" fmla="*/ 1469690 h 1619319"/>
                <a:gd name="connsiteX66" fmla="*/ 312766 w 1190590"/>
                <a:gd name="connsiteY66" fmla="*/ 1479666 h 1619319"/>
                <a:gd name="connsiteX67" fmla="*/ 319416 w 1190590"/>
                <a:gd name="connsiteY67" fmla="*/ 1526217 h 1619319"/>
                <a:gd name="connsiteX68" fmla="*/ 322741 w 1190590"/>
                <a:gd name="connsiteY68" fmla="*/ 1536192 h 1619319"/>
                <a:gd name="connsiteX69" fmla="*/ 342692 w 1190590"/>
                <a:gd name="connsiteY69" fmla="*/ 1559468 h 1619319"/>
                <a:gd name="connsiteX70" fmla="*/ 359317 w 1190590"/>
                <a:gd name="connsiteY70" fmla="*/ 1579418 h 1619319"/>
                <a:gd name="connsiteX71" fmla="*/ 369292 w 1190590"/>
                <a:gd name="connsiteY71" fmla="*/ 1582743 h 1619319"/>
                <a:gd name="connsiteX72" fmla="*/ 395893 w 1190590"/>
                <a:gd name="connsiteY72" fmla="*/ 1602694 h 1619319"/>
                <a:gd name="connsiteX73" fmla="*/ 405868 w 1190590"/>
                <a:gd name="connsiteY73" fmla="*/ 1609344 h 1619319"/>
                <a:gd name="connsiteX74" fmla="*/ 412519 w 1190590"/>
                <a:gd name="connsiteY74" fmla="*/ 1615994 h 1619319"/>
                <a:gd name="connsiteX75" fmla="*/ 429144 w 1190590"/>
                <a:gd name="connsiteY75" fmla="*/ 1619319 h 1619319"/>
                <a:gd name="connsiteX76" fmla="*/ 415844 w 1190590"/>
                <a:gd name="connsiteY76" fmla="*/ 1589394 h 1619319"/>
                <a:gd name="connsiteX77" fmla="*/ 409193 w 1190590"/>
                <a:gd name="connsiteY77" fmla="*/ 1582743 h 1619319"/>
                <a:gd name="connsiteX78" fmla="*/ 399218 w 1190590"/>
                <a:gd name="connsiteY78" fmla="*/ 1549492 h 1619319"/>
                <a:gd name="connsiteX79" fmla="*/ 395893 w 1190590"/>
                <a:gd name="connsiteY79" fmla="*/ 1539517 h 1619319"/>
                <a:gd name="connsiteX80" fmla="*/ 389243 w 1190590"/>
                <a:gd name="connsiteY80" fmla="*/ 1529542 h 1619319"/>
                <a:gd name="connsiteX81" fmla="*/ 382593 w 1190590"/>
                <a:gd name="connsiteY81" fmla="*/ 1509591 h 1619319"/>
                <a:gd name="connsiteX82" fmla="*/ 379268 w 1190590"/>
                <a:gd name="connsiteY82" fmla="*/ 1499616 h 1619319"/>
                <a:gd name="connsiteX83" fmla="*/ 382593 w 1190590"/>
                <a:gd name="connsiteY83" fmla="*/ 1486316 h 1619319"/>
                <a:gd name="connsiteX84" fmla="*/ 392568 w 1190590"/>
                <a:gd name="connsiteY84" fmla="*/ 1482991 h 1619319"/>
                <a:gd name="connsiteX85" fmla="*/ 405868 w 1190590"/>
                <a:gd name="connsiteY85" fmla="*/ 1479666 h 1619319"/>
                <a:gd name="connsiteX86" fmla="*/ 425819 w 1190590"/>
                <a:gd name="connsiteY86" fmla="*/ 1473015 h 1619319"/>
                <a:gd name="connsiteX87" fmla="*/ 459070 w 1190590"/>
                <a:gd name="connsiteY87" fmla="*/ 1456390 h 1619319"/>
                <a:gd name="connsiteX88" fmla="*/ 485671 w 1190590"/>
                <a:gd name="connsiteY88" fmla="*/ 1433114 h 1619319"/>
                <a:gd name="connsiteX89" fmla="*/ 488996 w 1190590"/>
                <a:gd name="connsiteY89" fmla="*/ 1423139 h 1619319"/>
                <a:gd name="connsiteX90" fmla="*/ 495646 w 1190590"/>
                <a:gd name="connsiteY90" fmla="*/ 1413164 h 1619319"/>
                <a:gd name="connsiteX91" fmla="*/ 482345 w 1190590"/>
                <a:gd name="connsiteY91" fmla="*/ 1396538 h 1619319"/>
                <a:gd name="connsiteX92" fmla="*/ 482345 w 1190590"/>
                <a:gd name="connsiteY92" fmla="*/ 1336687 h 1619319"/>
                <a:gd name="connsiteX93" fmla="*/ 492321 w 1190590"/>
                <a:gd name="connsiteY93" fmla="*/ 1333362 h 1619319"/>
                <a:gd name="connsiteX94" fmla="*/ 522247 w 1190590"/>
                <a:gd name="connsiteY94" fmla="*/ 1323386 h 1619319"/>
                <a:gd name="connsiteX95" fmla="*/ 542197 w 1190590"/>
                <a:gd name="connsiteY95" fmla="*/ 1313411 h 1619319"/>
                <a:gd name="connsiteX96" fmla="*/ 575448 w 1190590"/>
                <a:gd name="connsiteY96" fmla="*/ 1306761 h 1619319"/>
                <a:gd name="connsiteX97" fmla="*/ 585423 w 1190590"/>
                <a:gd name="connsiteY97" fmla="*/ 1303436 h 1619319"/>
                <a:gd name="connsiteX98" fmla="*/ 588748 w 1190590"/>
                <a:gd name="connsiteY98" fmla="*/ 1293460 h 1619319"/>
                <a:gd name="connsiteX99" fmla="*/ 605374 w 1190590"/>
                <a:gd name="connsiteY99" fmla="*/ 1276835 h 1619319"/>
                <a:gd name="connsiteX100" fmla="*/ 671876 w 1190590"/>
                <a:gd name="connsiteY100" fmla="*/ 1273510 h 1619319"/>
                <a:gd name="connsiteX101" fmla="*/ 695151 w 1190590"/>
                <a:gd name="connsiteY101" fmla="*/ 1266860 h 1619319"/>
                <a:gd name="connsiteX102" fmla="*/ 738377 w 1190590"/>
                <a:gd name="connsiteY102" fmla="*/ 1256884 h 1619319"/>
                <a:gd name="connsiteX103" fmla="*/ 741703 w 1190590"/>
                <a:gd name="connsiteY103" fmla="*/ 1246909 h 1619319"/>
                <a:gd name="connsiteX104" fmla="*/ 758328 w 1190590"/>
                <a:gd name="connsiteY104" fmla="*/ 1230284 h 1619319"/>
                <a:gd name="connsiteX105" fmla="*/ 778279 w 1190590"/>
                <a:gd name="connsiteY105" fmla="*/ 1223634 h 1619319"/>
                <a:gd name="connsiteX106" fmla="*/ 818180 w 1190590"/>
                <a:gd name="connsiteY106" fmla="*/ 1226959 h 1619319"/>
                <a:gd name="connsiteX107" fmla="*/ 834805 w 1190590"/>
                <a:gd name="connsiteY107" fmla="*/ 1246909 h 1619319"/>
                <a:gd name="connsiteX108" fmla="*/ 854756 w 1190590"/>
                <a:gd name="connsiteY108" fmla="*/ 1260210 h 1619319"/>
                <a:gd name="connsiteX109" fmla="*/ 861406 w 1190590"/>
                <a:gd name="connsiteY109" fmla="*/ 1270185 h 1619319"/>
                <a:gd name="connsiteX110" fmla="*/ 871381 w 1190590"/>
                <a:gd name="connsiteY110" fmla="*/ 1273510 h 1619319"/>
                <a:gd name="connsiteX111" fmla="*/ 884681 w 1190590"/>
                <a:gd name="connsiteY111" fmla="*/ 1286810 h 1619319"/>
                <a:gd name="connsiteX112" fmla="*/ 888007 w 1190590"/>
                <a:gd name="connsiteY112" fmla="*/ 1296786 h 1619319"/>
                <a:gd name="connsiteX113" fmla="*/ 901307 w 1190590"/>
                <a:gd name="connsiteY113" fmla="*/ 1316736 h 1619319"/>
                <a:gd name="connsiteX114" fmla="*/ 931233 w 1190590"/>
                <a:gd name="connsiteY114" fmla="*/ 1333362 h 1619319"/>
                <a:gd name="connsiteX115" fmla="*/ 954508 w 1190590"/>
                <a:gd name="connsiteY115" fmla="*/ 1326711 h 1619319"/>
                <a:gd name="connsiteX116" fmla="*/ 984434 w 1190590"/>
                <a:gd name="connsiteY116" fmla="*/ 1323386 h 1619319"/>
                <a:gd name="connsiteX117" fmla="*/ 1047611 w 1190590"/>
                <a:gd name="connsiteY117" fmla="*/ 1313411 h 1619319"/>
                <a:gd name="connsiteX118" fmla="*/ 1050936 w 1190590"/>
                <a:gd name="connsiteY118" fmla="*/ 1266860 h 1619319"/>
                <a:gd name="connsiteX119" fmla="*/ 1054261 w 1190590"/>
                <a:gd name="connsiteY119" fmla="*/ 1256884 h 1619319"/>
                <a:gd name="connsiteX120" fmla="*/ 1070887 w 1190590"/>
                <a:gd name="connsiteY120" fmla="*/ 1240259 h 1619319"/>
                <a:gd name="connsiteX121" fmla="*/ 1080862 w 1190590"/>
                <a:gd name="connsiteY121" fmla="*/ 1200358 h 1619319"/>
                <a:gd name="connsiteX122" fmla="*/ 1077537 w 1190590"/>
                <a:gd name="connsiteY122" fmla="*/ 1140506 h 1619319"/>
                <a:gd name="connsiteX123" fmla="*/ 1080862 w 1190590"/>
                <a:gd name="connsiteY123" fmla="*/ 1103930 h 1619319"/>
                <a:gd name="connsiteX124" fmla="*/ 1074212 w 1190590"/>
                <a:gd name="connsiteY124" fmla="*/ 1047404 h 1619319"/>
                <a:gd name="connsiteX125" fmla="*/ 1077537 w 1190590"/>
                <a:gd name="connsiteY125" fmla="*/ 1000852 h 1619319"/>
                <a:gd name="connsiteX126" fmla="*/ 1080862 w 1190590"/>
                <a:gd name="connsiteY126" fmla="*/ 990877 h 1619319"/>
                <a:gd name="connsiteX127" fmla="*/ 1094162 w 1190590"/>
                <a:gd name="connsiteY127" fmla="*/ 970927 h 1619319"/>
                <a:gd name="connsiteX128" fmla="*/ 1104137 w 1190590"/>
                <a:gd name="connsiteY128" fmla="*/ 924375 h 1619319"/>
                <a:gd name="connsiteX129" fmla="*/ 1110788 w 1190590"/>
                <a:gd name="connsiteY129" fmla="*/ 917725 h 1619319"/>
                <a:gd name="connsiteX130" fmla="*/ 1120763 w 1190590"/>
                <a:gd name="connsiteY130" fmla="*/ 887799 h 1619319"/>
                <a:gd name="connsiteX131" fmla="*/ 1124088 w 1190590"/>
                <a:gd name="connsiteY131" fmla="*/ 877824 h 1619319"/>
                <a:gd name="connsiteX132" fmla="*/ 1134063 w 1190590"/>
                <a:gd name="connsiteY132" fmla="*/ 851223 h 1619319"/>
                <a:gd name="connsiteX133" fmla="*/ 1147364 w 1190590"/>
                <a:gd name="connsiteY133" fmla="*/ 837923 h 1619319"/>
                <a:gd name="connsiteX134" fmla="*/ 1150689 w 1190590"/>
                <a:gd name="connsiteY134" fmla="*/ 827948 h 1619319"/>
                <a:gd name="connsiteX135" fmla="*/ 1154014 w 1190590"/>
                <a:gd name="connsiteY135" fmla="*/ 814647 h 1619319"/>
                <a:gd name="connsiteX136" fmla="*/ 1160664 w 1190590"/>
                <a:gd name="connsiteY136" fmla="*/ 794697 h 1619319"/>
                <a:gd name="connsiteX137" fmla="*/ 1163989 w 1190590"/>
                <a:gd name="connsiteY137" fmla="*/ 778071 h 1619319"/>
                <a:gd name="connsiteX138" fmla="*/ 1170639 w 1190590"/>
                <a:gd name="connsiteY138" fmla="*/ 758121 h 1619319"/>
                <a:gd name="connsiteX139" fmla="*/ 1173964 w 1190590"/>
                <a:gd name="connsiteY139" fmla="*/ 738170 h 1619319"/>
                <a:gd name="connsiteX140" fmla="*/ 1177289 w 1190590"/>
                <a:gd name="connsiteY140" fmla="*/ 704919 h 1619319"/>
                <a:gd name="connsiteX141" fmla="*/ 1183940 w 1190590"/>
                <a:gd name="connsiteY141" fmla="*/ 681644 h 1619319"/>
                <a:gd name="connsiteX142" fmla="*/ 1183940 w 1190590"/>
                <a:gd name="connsiteY142" fmla="*/ 615142 h 1619319"/>
                <a:gd name="connsiteX143" fmla="*/ 1190590 w 1190590"/>
                <a:gd name="connsiteY143" fmla="*/ 595191 h 1619319"/>
                <a:gd name="connsiteX144" fmla="*/ 1180615 w 1190590"/>
                <a:gd name="connsiteY144" fmla="*/ 585216 h 1619319"/>
                <a:gd name="connsiteX145" fmla="*/ 1157339 w 1190590"/>
                <a:gd name="connsiteY145" fmla="*/ 561940 h 1619319"/>
                <a:gd name="connsiteX146" fmla="*/ 1150689 w 1190590"/>
                <a:gd name="connsiteY146" fmla="*/ 541990 h 1619319"/>
                <a:gd name="connsiteX147" fmla="*/ 1144039 w 1190590"/>
                <a:gd name="connsiteY147" fmla="*/ 532015 h 1619319"/>
                <a:gd name="connsiteX148" fmla="*/ 1140713 w 1190590"/>
                <a:gd name="connsiteY148" fmla="*/ 522039 h 1619319"/>
                <a:gd name="connsiteX149" fmla="*/ 1130738 w 1190590"/>
                <a:gd name="connsiteY149" fmla="*/ 512064 h 1619319"/>
                <a:gd name="connsiteX150" fmla="*/ 1117438 w 1190590"/>
                <a:gd name="connsiteY150" fmla="*/ 498764 h 1619319"/>
                <a:gd name="connsiteX151" fmla="*/ 1107463 w 1190590"/>
                <a:gd name="connsiteY151" fmla="*/ 478813 h 1619319"/>
                <a:gd name="connsiteX152" fmla="*/ 1104137 w 1190590"/>
                <a:gd name="connsiteY152" fmla="*/ 465513 h 1619319"/>
                <a:gd name="connsiteX153" fmla="*/ 1097487 w 1190590"/>
                <a:gd name="connsiteY153" fmla="*/ 445562 h 1619319"/>
                <a:gd name="connsiteX154" fmla="*/ 1100812 w 1190590"/>
                <a:gd name="connsiteY154" fmla="*/ 435587 h 1619319"/>
                <a:gd name="connsiteX155" fmla="*/ 1117438 w 1190590"/>
                <a:gd name="connsiteY155" fmla="*/ 422287 h 1619319"/>
                <a:gd name="connsiteX156" fmla="*/ 1107463 w 1190590"/>
                <a:gd name="connsiteY156" fmla="*/ 385711 h 1619319"/>
                <a:gd name="connsiteX157" fmla="*/ 1104137 w 1190590"/>
                <a:gd name="connsiteY157" fmla="*/ 375735 h 1619319"/>
                <a:gd name="connsiteX158" fmla="*/ 1094162 w 1190590"/>
                <a:gd name="connsiteY158" fmla="*/ 369085 h 1619319"/>
                <a:gd name="connsiteX159" fmla="*/ 1087512 w 1190590"/>
                <a:gd name="connsiteY159" fmla="*/ 349135 h 1619319"/>
                <a:gd name="connsiteX160" fmla="*/ 1084187 w 1190590"/>
                <a:gd name="connsiteY160" fmla="*/ 335834 h 1619319"/>
                <a:gd name="connsiteX161" fmla="*/ 1077537 w 1190590"/>
                <a:gd name="connsiteY161" fmla="*/ 315884 h 1619319"/>
                <a:gd name="connsiteX162" fmla="*/ 1074212 w 1190590"/>
                <a:gd name="connsiteY162" fmla="*/ 305908 h 1619319"/>
                <a:gd name="connsiteX163" fmla="*/ 1070887 w 1190590"/>
                <a:gd name="connsiteY163" fmla="*/ 295933 h 1619319"/>
                <a:gd name="connsiteX164" fmla="*/ 1067561 w 1190590"/>
                <a:gd name="connsiteY164" fmla="*/ 209481 h 1619319"/>
                <a:gd name="connsiteX165" fmla="*/ 1057586 w 1190590"/>
                <a:gd name="connsiteY165" fmla="*/ 206156 h 1619319"/>
                <a:gd name="connsiteX166" fmla="*/ 1047611 w 1190590"/>
                <a:gd name="connsiteY166" fmla="*/ 186205 h 1619319"/>
                <a:gd name="connsiteX167" fmla="*/ 1037636 w 1190590"/>
                <a:gd name="connsiteY167" fmla="*/ 182880 h 1619319"/>
                <a:gd name="connsiteX168" fmla="*/ 1024335 w 1190590"/>
                <a:gd name="connsiteY168" fmla="*/ 169580 h 1619319"/>
                <a:gd name="connsiteX169" fmla="*/ 1014360 w 1190590"/>
                <a:gd name="connsiteY169" fmla="*/ 149629 h 1619319"/>
                <a:gd name="connsiteX170" fmla="*/ 1004385 w 1190590"/>
                <a:gd name="connsiteY170" fmla="*/ 146304 h 1619319"/>
                <a:gd name="connsiteX171" fmla="*/ 957833 w 1190590"/>
                <a:gd name="connsiteY171" fmla="*/ 136329 h 1619319"/>
                <a:gd name="connsiteX172" fmla="*/ 947858 w 1190590"/>
                <a:gd name="connsiteY172" fmla="*/ 129679 h 1619319"/>
                <a:gd name="connsiteX173" fmla="*/ 931233 w 1190590"/>
                <a:gd name="connsiteY173" fmla="*/ 116378 h 1619319"/>
                <a:gd name="connsiteX174" fmla="*/ 924583 w 1190590"/>
                <a:gd name="connsiteY174" fmla="*/ 106403 h 1619319"/>
                <a:gd name="connsiteX175" fmla="*/ 904632 w 1190590"/>
                <a:gd name="connsiteY175" fmla="*/ 99753 h 1619319"/>
                <a:gd name="connsiteX176" fmla="*/ 891332 w 1190590"/>
                <a:gd name="connsiteY176" fmla="*/ 83127 h 1619319"/>
                <a:gd name="connsiteX177" fmla="*/ 881356 w 1190590"/>
                <a:gd name="connsiteY177" fmla="*/ 76477 h 1619319"/>
                <a:gd name="connsiteX178" fmla="*/ 874706 w 1190590"/>
                <a:gd name="connsiteY178" fmla="*/ 66502 h 1619319"/>
                <a:gd name="connsiteX179" fmla="*/ 871381 w 1190590"/>
                <a:gd name="connsiteY179" fmla="*/ 56527 h 1619319"/>
                <a:gd name="connsiteX180" fmla="*/ 851431 w 1190590"/>
                <a:gd name="connsiteY180" fmla="*/ 49876 h 1619319"/>
                <a:gd name="connsiteX181" fmla="*/ 841455 w 1190590"/>
                <a:gd name="connsiteY181" fmla="*/ 69827 h 1619319"/>
                <a:gd name="connsiteX182" fmla="*/ 828155 w 1190590"/>
                <a:gd name="connsiteY182" fmla="*/ 99753 h 1619319"/>
                <a:gd name="connsiteX183" fmla="*/ 811529 w 1190590"/>
                <a:gd name="connsiteY183" fmla="*/ 103078 h 1619319"/>
                <a:gd name="connsiteX184" fmla="*/ 801554 w 1190590"/>
                <a:gd name="connsiteY184" fmla="*/ 106403 h 1619319"/>
                <a:gd name="connsiteX185" fmla="*/ 794904 w 1190590"/>
                <a:gd name="connsiteY185" fmla="*/ 116378 h 1619319"/>
                <a:gd name="connsiteX186" fmla="*/ 788254 w 1190590"/>
                <a:gd name="connsiteY186" fmla="*/ 139654 h 1619319"/>
                <a:gd name="connsiteX187" fmla="*/ 778279 w 1190590"/>
                <a:gd name="connsiteY187" fmla="*/ 149629 h 1619319"/>
                <a:gd name="connsiteX188" fmla="*/ 755003 w 1190590"/>
                <a:gd name="connsiteY188" fmla="*/ 139654 h 1619319"/>
                <a:gd name="connsiteX189" fmla="*/ 735052 w 1190590"/>
                <a:gd name="connsiteY189" fmla="*/ 133004 h 1619319"/>
                <a:gd name="connsiteX190" fmla="*/ 725077 w 1190590"/>
                <a:gd name="connsiteY190" fmla="*/ 129679 h 1619319"/>
                <a:gd name="connsiteX191" fmla="*/ 708452 w 1190590"/>
                <a:gd name="connsiteY191" fmla="*/ 133004 h 1619319"/>
                <a:gd name="connsiteX192" fmla="*/ 705127 w 1190590"/>
                <a:gd name="connsiteY192" fmla="*/ 142979 h 1619319"/>
                <a:gd name="connsiteX193" fmla="*/ 695151 w 1190590"/>
                <a:gd name="connsiteY193" fmla="*/ 149629 h 1619319"/>
                <a:gd name="connsiteX194" fmla="*/ 668551 w 1190590"/>
                <a:gd name="connsiteY194" fmla="*/ 146304 h 1619319"/>
                <a:gd name="connsiteX195" fmla="*/ 658575 w 1190590"/>
                <a:gd name="connsiteY195" fmla="*/ 142979 h 1619319"/>
                <a:gd name="connsiteX196" fmla="*/ 628649 w 1190590"/>
                <a:gd name="connsiteY196" fmla="*/ 149629 h 1619319"/>
                <a:gd name="connsiteX197" fmla="*/ 612024 w 1190590"/>
                <a:gd name="connsiteY197" fmla="*/ 172905 h 1619319"/>
                <a:gd name="connsiteX198" fmla="*/ 592073 w 1190590"/>
                <a:gd name="connsiteY198" fmla="*/ 189530 h 1619319"/>
                <a:gd name="connsiteX199" fmla="*/ 582098 w 1190590"/>
                <a:gd name="connsiteY199" fmla="*/ 192855 h 1619319"/>
                <a:gd name="connsiteX200" fmla="*/ 575448 w 1190590"/>
                <a:gd name="connsiteY200" fmla="*/ 199506 h 1619319"/>
                <a:gd name="connsiteX201" fmla="*/ 565473 w 1190590"/>
                <a:gd name="connsiteY201" fmla="*/ 206156 h 1619319"/>
                <a:gd name="connsiteX202" fmla="*/ 555497 w 1190590"/>
                <a:gd name="connsiteY202" fmla="*/ 226106 h 1619319"/>
                <a:gd name="connsiteX203" fmla="*/ 545522 w 1190590"/>
                <a:gd name="connsiteY203" fmla="*/ 206156 h 1619319"/>
                <a:gd name="connsiteX204" fmla="*/ 538872 w 1190590"/>
                <a:gd name="connsiteY204" fmla="*/ 172905 h 1619319"/>
                <a:gd name="connsiteX205" fmla="*/ 532222 w 1190590"/>
                <a:gd name="connsiteY205" fmla="*/ 162930 h 1619319"/>
                <a:gd name="connsiteX206" fmla="*/ 522247 w 1190590"/>
                <a:gd name="connsiteY206" fmla="*/ 159604 h 1619319"/>
                <a:gd name="connsiteX207" fmla="*/ 505621 w 1190590"/>
                <a:gd name="connsiteY207" fmla="*/ 146304 h 1619319"/>
                <a:gd name="connsiteX208" fmla="*/ 475695 w 1190590"/>
                <a:gd name="connsiteY208" fmla="*/ 152954 h 1619319"/>
                <a:gd name="connsiteX209" fmla="*/ 465720 w 1190590"/>
                <a:gd name="connsiteY209" fmla="*/ 159604 h 1619319"/>
                <a:gd name="connsiteX210" fmla="*/ 432469 w 1190590"/>
                <a:gd name="connsiteY210" fmla="*/ 152954 h 1619319"/>
                <a:gd name="connsiteX211" fmla="*/ 409193 w 1190590"/>
                <a:gd name="connsiteY211" fmla="*/ 126354 h 1619319"/>
                <a:gd name="connsiteX212" fmla="*/ 402543 w 1190590"/>
                <a:gd name="connsiteY212" fmla="*/ 116378 h 1619319"/>
                <a:gd name="connsiteX213" fmla="*/ 395893 w 1190590"/>
                <a:gd name="connsiteY213" fmla="*/ 96428 h 1619319"/>
                <a:gd name="connsiteX214" fmla="*/ 379268 w 1190590"/>
                <a:gd name="connsiteY214" fmla="*/ 79802 h 1619319"/>
                <a:gd name="connsiteX215" fmla="*/ 362642 w 1190590"/>
                <a:gd name="connsiteY215" fmla="*/ 69827 h 1619319"/>
                <a:gd name="connsiteX216" fmla="*/ 352667 w 1190590"/>
                <a:gd name="connsiteY216" fmla="*/ 73152 h 1619319"/>
                <a:gd name="connsiteX217" fmla="*/ 346017 w 1190590"/>
                <a:gd name="connsiteY217" fmla="*/ 83127 h 1619319"/>
                <a:gd name="connsiteX218" fmla="*/ 322741 w 1190590"/>
                <a:gd name="connsiteY218" fmla="*/ 103078 h 1619319"/>
                <a:gd name="connsiteX219" fmla="*/ 302791 w 1190590"/>
                <a:gd name="connsiteY219" fmla="*/ 89778 h 1619319"/>
                <a:gd name="connsiteX220" fmla="*/ 296140 w 1190590"/>
                <a:gd name="connsiteY220" fmla="*/ 83127 h 1619319"/>
                <a:gd name="connsiteX221" fmla="*/ 252914 w 1190590"/>
                <a:gd name="connsiteY221" fmla="*/ 73152 h 1619319"/>
                <a:gd name="connsiteX222" fmla="*/ 249589 w 1190590"/>
                <a:gd name="connsiteY222" fmla="*/ 63177 h 1619319"/>
                <a:gd name="connsiteX223" fmla="*/ 229639 w 1190590"/>
                <a:gd name="connsiteY223" fmla="*/ 53202 h 1619319"/>
                <a:gd name="connsiteX224" fmla="*/ 226313 w 1190590"/>
                <a:gd name="connsiteY224" fmla="*/ 43226 h 1619319"/>
                <a:gd name="connsiteX225" fmla="*/ 216338 w 1190590"/>
                <a:gd name="connsiteY225" fmla="*/ 39901 h 1619319"/>
                <a:gd name="connsiteX226" fmla="*/ 196388 w 1190590"/>
                <a:gd name="connsiteY226" fmla="*/ 29926 h 1619319"/>
                <a:gd name="connsiteX227" fmla="*/ 189737 w 1190590"/>
                <a:gd name="connsiteY227" fmla="*/ 23276 h 1619319"/>
                <a:gd name="connsiteX228" fmla="*/ 176437 w 1190590"/>
                <a:gd name="connsiteY228" fmla="*/ 3325 h 1619319"/>
                <a:gd name="connsiteX229" fmla="*/ 166462 w 1190590"/>
                <a:gd name="connsiteY229" fmla="*/ 0 h 1619319"/>
                <a:gd name="connsiteX230" fmla="*/ 136536 w 1190590"/>
                <a:gd name="connsiteY230" fmla="*/ 3325 h 1619319"/>
                <a:gd name="connsiteX231" fmla="*/ 126561 w 1190590"/>
                <a:gd name="connsiteY231" fmla="*/ 9975 h 1619319"/>
                <a:gd name="connsiteX232" fmla="*/ 106610 w 1190590"/>
                <a:gd name="connsiteY232" fmla="*/ 16626 h 1619319"/>
                <a:gd name="connsiteX233" fmla="*/ 106610 w 1190590"/>
                <a:gd name="connsiteY233" fmla="*/ 16626 h 1619319"/>
                <a:gd name="connsiteX234" fmla="*/ 73359 w 1190590"/>
                <a:gd name="connsiteY234" fmla="*/ 19951 h 1619319"/>
                <a:gd name="connsiteX235" fmla="*/ 73359 w 1190590"/>
                <a:gd name="connsiteY235" fmla="*/ 56527 h 1619319"/>
                <a:gd name="connsiteX236" fmla="*/ 80009 w 1190590"/>
                <a:gd name="connsiteY236" fmla="*/ 76477 h 1619319"/>
                <a:gd name="connsiteX237" fmla="*/ 83335 w 1190590"/>
                <a:gd name="connsiteY237" fmla="*/ 113053 h 1619319"/>
                <a:gd name="connsiteX238" fmla="*/ 86660 w 1190590"/>
                <a:gd name="connsiteY238" fmla="*/ 139654 h 1619319"/>
                <a:gd name="connsiteX239" fmla="*/ 94721 w 1190590"/>
                <a:gd name="connsiteY239" fmla="*/ 146503 h 1619319"/>
                <a:gd name="connsiteX240" fmla="*/ 119911 w 1190590"/>
                <a:gd name="connsiteY240" fmla="*/ 142979 h 1619319"/>
                <a:gd name="connsiteX241" fmla="*/ 123236 w 1190590"/>
                <a:gd name="connsiteY241" fmla="*/ 182880 h 1619319"/>
                <a:gd name="connsiteX242" fmla="*/ 113260 w 1190590"/>
                <a:gd name="connsiteY242" fmla="*/ 186205 h 1619319"/>
                <a:gd name="connsiteX243" fmla="*/ 103285 w 1190590"/>
                <a:gd name="connsiteY243" fmla="*/ 192855 h 1619319"/>
                <a:gd name="connsiteX244" fmla="*/ 53902 w 1190590"/>
                <a:gd name="connsiteY244" fmla="*/ 175737 h 1619319"/>
                <a:gd name="connsiteX245" fmla="*/ 26808 w 1190590"/>
                <a:gd name="connsiteY245" fmla="*/ 176230 h 1619319"/>
                <a:gd name="connsiteX246" fmla="*/ 13508 w 1190590"/>
                <a:gd name="connsiteY246" fmla="*/ 179555 h 1619319"/>
                <a:gd name="connsiteX0" fmla="*/ 13508 w 1190590"/>
                <a:gd name="connsiteY0" fmla="*/ 179555 h 1619319"/>
                <a:gd name="connsiteX1" fmla="*/ 10183 w 1190590"/>
                <a:gd name="connsiteY1" fmla="*/ 196180 h 1619319"/>
                <a:gd name="connsiteX2" fmla="*/ 3532 w 1190590"/>
                <a:gd name="connsiteY2" fmla="*/ 202831 h 1619319"/>
                <a:gd name="connsiteX3" fmla="*/ 13508 w 1190590"/>
                <a:gd name="connsiteY3" fmla="*/ 269332 h 1619319"/>
                <a:gd name="connsiteX4" fmla="*/ 23483 w 1190590"/>
                <a:gd name="connsiteY4" fmla="*/ 295933 h 1619319"/>
                <a:gd name="connsiteX5" fmla="*/ 33458 w 1190590"/>
                <a:gd name="connsiteY5" fmla="*/ 302583 h 1619319"/>
                <a:gd name="connsiteX6" fmla="*/ 56734 w 1190590"/>
                <a:gd name="connsiteY6" fmla="*/ 319209 h 1619319"/>
                <a:gd name="connsiteX7" fmla="*/ 63384 w 1190590"/>
                <a:gd name="connsiteY7" fmla="*/ 329184 h 1619319"/>
                <a:gd name="connsiteX8" fmla="*/ 73359 w 1190590"/>
                <a:gd name="connsiteY8" fmla="*/ 335834 h 1619319"/>
                <a:gd name="connsiteX9" fmla="*/ 86660 w 1190590"/>
                <a:gd name="connsiteY9" fmla="*/ 349135 h 1619319"/>
                <a:gd name="connsiteX10" fmla="*/ 96635 w 1190590"/>
                <a:gd name="connsiteY10" fmla="*/ 359110 h 1619319"/>
                <a:gd name="connsiteX11" fmla="*/ 106610 w 1190590"/>
                <a:gd name="connsiteY11" fmla="*/ 365760 h 1619319"/>
                <a:gd name="connsiteX12" fmla="*/ 113260 w 1190590"/>
                <a:gd name="connsiteY12" fmla="*/ 375735 h 1619319"/>
                <a:gd name="connsiteX13" fmla="*/ 126561 w 1190590"/>
                <a:gd name="connsiteY13" fmla="*/ 392361 h 1619319"/>
                <a:gd name="connsiteX14" fmla="*/ 129886 w 1190590"/>
                <a:gd name="connsiteY14" fmla="*/ 425612 h 1619319"/>
                <a:gd name="connsiteX15" fmla="*/ 143186 w 1190590"/>
                <a:gd name="connsiteY15" fmla="*/ 445562 h 1619319"/>
                <a:gd name="connsiteX16" fmla="*/ 149836 w 1190590"/>
                <a:gd name="connsiteY16" fmla="*/ 455538 h 1619319"/>
                <a:gd name="connsiteX17" fmla="*/ 153161 w 1190590"/>
                <a:gd name="connsiteY17" fmla="*/ 472163 h 1619319"/>
                <a:gd name="connsiteX18" fmla="*/ 159812 w 1190590"/>
                <a:gd name="connsiteY18" fmla="*/ 505414 h 1619319"/>
                <a:gd name="connsiteX19" fmla="*/ 176437 w 1190590"/>
                <a:gd name="connsiteY19" fmla="*/ 525364 h 1619319"/>
                <a:gd name="connsiteX20" fmla="*/ 189737 w 1190590"/>
                <a:gd name="connsiteY20" fmla="*/ 555290 h 1619319"/>
                <a:gd name="connsiteX21" fmla="*/ 196388 w 1190590"/>
                <a:gd name="connsiteY21" fmla="*/ 561940 h 1619319"/>
                <a:gd name="connsiteX22" fmla="*/ 209688 w 1190590"/>
                <a:gd name="connsiteY22" fmla="*/ 581891 h 1619319"/>
                <a:gd name="connsiteX23" fmla="*/ 216338 w 1190590"/>
                <a:gd name="connsiteY23" fmla="*/ 591866 h 1619319"/>
                <a:gd name="connsiteX24" fmla="*/ 226313 w 1190590"/>
                <a:gd name="connsiteY24" fmla="*/ 611817 h 1619319"/>
                <a:gd name="connsiteX25" fmla="*/ 236289 w 1190590"/>
                <a:gd name="connsiteY25" fmla="*/ 631767 h 1619319"/>
                <a:gd name="connsiteX26" fmla="*/ 259564 w 1190590"/>
                <a:gd name="connsiteY26" fmla="*/ 701594 h 1619319"/>
                <a:gd name="connsiteX27" fmla="*/ 266215 w 1190590"/>
                <a:gd name="connsiteY27" fmla="*/ 721545 h 1619319"/>
                <a:gd name="connsiteX28" fmla="*/ 269540 w 1190590"/>
                <a:gd name="connsiteY28" fmla="*/ 731520 h 1619319"/>
                <a:gd name="connsiteX29" fmla="*/ 266215 w 1190590"/>
                <a:gd name="connsiteY29" fmla="*/ 794697 h 1619319"/>
                <a:gd name="connsiteX30" fmla="*/ 262889 w 1190590"/>
                <a:gd name="connsiteY30" fmla="*/ 804672 h 1619319"/>
                <a:gd name="connsiteX31" fmla="*/ 272865 w 1190590"/>
                <a:gd name="connsiteY31" fmla="*/ 851223 h 1619319"/>
                <a:gd name="connsiteX32" fmla="*/ 286165 w 1190590"/>
                <a:gd name="connsiteY32" fmla="*/ 891124 h 1619319"/>
                <a:gd name="connsiteX33" fmla="*/ 289490 w 1190590"/>
                <a:gd name="connsiteY33" fmla="*/ 901100 h 1619319"/>
                <a:gd name="connsiteX34" fmla="*/ 292815 w 1190590"/>
                <a:gd name="connsiteY34" fmla="*/ 911075 h 1619319"/>
                <a:gd name="connsiteX35" fmla="*/ 289490 w 1190590"/>
                <a:gd name="connsiteY35" fmla="*/ 947651 h 1619319"/>
                <a:gd name="connsiteX36" fmla="*/ 276190 w 1190590"/>
                <a:gd name="connsiteY36" fmla="*/ 977577 h 1619319"/>
                <a:gd name="connsiteX37" fmla="*/ 272865 w 1190590"/>
                <a:gd name="connsiteY37" fmla="*/ 987552 h 1619319"/>
                <a:gd name="connsiteX38" fmla="*/ 259564 w 1190590"/>
                <a:gd name="connsiteY38" fmla="*/ 1004178 h 1619319"/>
                <a:gd name="connsiteX39" fmla="*/ 239614 w 1190590"/>
                <a:gd name="connsiteY39" fmla="*/ 1017478 h 1619319"/>
                <a:gd name="connsiteX40" fmla="*/ 236289 w 1190590"/>
                <a:gd name="connsiteY40" fmla="*/ 1027453 h 1619319"/>
                <a:gd name="connsiteX41" fmla="*/ 229639 w 1190590"/>
                <a:gd name="connsiteY41" fmla="*/ 1037428 h 1619319"/>
                <a:gd name="connsiteX42" fmla="*/ 216338 w 1190590"/>
                <a:gd name="connsiteY42" fmla="*/ 1067354 h 1619319"/>
                <a:gd name="connsiteX43" fmla="*/ 213013 w 1190590"/>
                <a:gd name="connsiteY43" fmla="*/ 1077330 h 1619319"/>
                <a:gd name="connsiteX44" fmla="*/ 219663 w 1190590"/>
                <a:gd name="connsiteY44" fmla="*/ 1117231 h 1619319"/>
                <a:gd name="connsiteX45" fmla="*/ 226313 w 1190590"/>
                <a:gd name="connsiteY45" fmla="*/ 1127206 h 1619319"/>
                <a:gd name="connsiteX46" fmla="*/ 232964 w 1190590"/>
                <a:gd name="connsiteY46" fmla="*/ 1133856 h 1619319"/>
                <a:gd name="connsiteX47" fmla="*/ 246264 w 1190590"/>
                <a:gd name="connsiteY47" fmla="*/ 1150482 h 1619319"/>
                <a:gd name="connsiteX48" fmla="*/ 249589 w 1190590"/>
                <a:gd name="connsiteY48" fmla="*/ 1160457 h 1619319"/>
                <a:gd name="connsiteX49" fmla="*/ 266215 w 1190590"/>
                <a:gd name="connsiteY49" fmla="*/ 1190383 h 1619319"/>
                <a:gd name="connsiteX50" fmla="*/ 262889 w 1190590"/>
                <a:gd name="connsiteY50" fmla="*/ 1233609 h 1619319"/>
                <a:gd name="connsiteX51" fmla="*/ 256239 w 1190590"/>
                <a:gd name="connsiteY51" fmla="*/ 1253559 h 1619319"/>
                <a:gd name="connsiteX52" fmla="*/ 249589 w 1190590"/>
                <a:gd name="connsiteY52" fmla="*/ 1273510 h 1619319"/>
                <a:gd name="connsiteX53" fmla="*/ 246264 w 1190590"/>
                <a:gd name="connsiteY53" fmla="*/ 1283485 h 1619319"/>
                <a:gd name="connsiteX54" fmla="*/ 239614 w 1190590"/>
                <a:gd name="connsiteY54" fmla="*/ 1293460 h 1619319"/>
                <a:gd name="connsiteX55" fmla="*/ 246264 w 1190590"/>
                <a:gd name="connsiteY55" fmla="*/ 1313411 h 1619319"/>
                <a:gd name="connsiteX56" fmla="*/ 239614 w 1190590"/>
                <a:gd name="connsiteY56" fmla="*/ 1346662 h 1619319"/>
                <a:gd name="connsiteX57" fmla="*/ 232964 w 1190590"/>
                <a:gd name="connsiteY57" fmla="*/ 1366612 h 1619319"/>
                <a:gd name="connsiteX58" fmla="*/ 229639 w 1190590"/>
                <a:gd name="connsiteY58" fmla="*/ 1376588 h 1619319"/>
                <a:gd name="connsiteX59" fmla="*/ 232964 w 1190590"/>
                <a:gd name="connsiteY59" fmla="*/ 1409839 h 1619319"/>
                <a:gd name="connsiteX60" fmla="*/ 242939 w 1190590"/>
                <a:gd name="connsiteY60" fmla="*/ 1419814 h 1619319"/>
                <a:gd name="connsiteX61" fmla="*/ 262889 w 1190590"/>
                <a:gd name="connsiteY61" fmla="*/ 1433114 h 1619319"/>
                <a:gd name="connsiteX62" fmla="*/ 269540 w 1190590"/>
                <a:gd name="connsiteY62" fmla="*/ 1439764 h 1619319"/>
                <a:gd name="connsiteX63" fmla="*/ 279515 w 1190590"/>
                <a:gd name="connsiteY63" fmla="*/ 1443090 h 1619319"/>
                <a:gd name="connsiteX64" fmla="*/ 289490 w 1190590"/>
                <a:gd name="connsiteY64" fmla="*/ 1463040 h 1619319"/>
                <a:gd name="connsiteX65" fmla="*/ 309441 w 1190590"/>
                <a:gd name="connsiteY65" fmla="*/ 1469690 h 1619319"/>
                <a:gd name="connsiteX66" fmla="*/ 312766 w 1190590"/>
                <a:gd name="connsiteY66" fmla="*/ 1479666 h 1619319"/>
                <a:gd name="connsiteX67" fmla="*/ 319416 w 1190590"/>
                <a:gd name="connsiteY67" fmla="*/ 1526217 h 1619319"/>
                <a:gd name="connsiteX68" fmla="*/ 322741 w 1190590"/>
                <a:gd name="connsiteY68" fmla="*/ 1536192 h 1619319"/>
                <a:gd name="connsiteX69" fmla="*/ 342692 w 1190590"/>
                <a:gd name="connsiteY69" fmla="*/ 1559468 h 1619319"/>
                <a:gd name="connsiteX70" fmla="*/ 359317 w 1190590"/>
                <a:gd name="connsiteY70" fmla="*/ 1579418 h 1619319"/>
                <a:gd name="connsiteX71" fmla="*/ 369292 w 1190590"/>
                <a:gd name="connsiteY71" fmla="*/ 1582743 h 1619319"/>
                <a:gd name="connsiteX72" fmla="*/ 395893 w 1190590"/>
                <a:gd name="connsiteY72" fmla="*/ 1602694 h 1619319"/>
                <a:gd name="connsiteX73" fmla="*/ 405868 w 1190590"/>
                <a:gd name="connsiteY73" fmla="*/ 1609344 h 1619319"/>
                <a:gd name="connsiteX74" fmla="*/ 412519 w 1190590"/>
                <a:gd name="connsiteY74" fmla="*/ 1615994 h 1619319"/>
                <a:gd name="connsiteX75" fmla="*/ 429144 w 1190590"/>
                <a:gd name="connsiteY75" fmla="*/ 1619319 h 1619319"/>
                <a:gd name="connsiteX76" fmla="*/ 415844 w 1190590"/>
                <a:gd name="connsiteY76" fmla="*/ 1589394 h 1619319"/>
                <a:gd name="connsiteX77" fmla="*/ 409193 w 1190590"/>
                <a:gd name="connsiteY77" fmla="*/ 1582743 h 1619319"/>
                <a:gd name="connsiteX78" fmla="*/ 399218 w 1190590"/>
                <a:gd name="connsiteY78" fmla="*/ 1549492 h 1619319"/>
                <a:gd name="connsiteX79" fmla="*/ 395893 w 1190590"/>
                <a:gd name="connsiteY79" fmla="*/ 1539517 h 1619319"/>
                <a:gd name="connsiteX80" fmla="*/ 389243 w 1190590"/>
                <a:gd name="connsiteY80" fmla="*/ 1529542 h 1619319"/>
                <a:gd name="connsiteX81" fmla="*/ 382593 w 1190590"/>
                <a:gd name="connsiteY81" fmla="*/ 1509591 h 1619319"/>
                <a:gd name="connsiteX82" fmla="*/ 379268 w 1190590"/>
                <a:gd name="connsiteY82" fmla="*/ 1499616 h 1619319"/>
                <a:gd name="connsiteX83" fmla="*/ 382593 w 1190590"/>
                <a:gd name="connsiteY83" fmla="*/ 1486316 h 1619319"/>
                <a:gd name="connsiteX84" fmla="*/ 392568 w 1190590"/>
                <a:gd name="connsiteY84" fmla="*/ 1482991 h 1619319"/>
                <a:gd name="connsiteX85" fmla="*/ 405868 w 1190590"/>
                <a:gd name="connsiteY85" fmla="*/ 1479666 h 1619319"/>
                <a:gd name="connsiteX86" fmla="*/ 425819 w 1190590"/>
                <a:gd name="connsiteY86" fmla="*/ 1473015 h 1619319"/>
                <a:gd name="connsiteX87" fmla="*/ 459070 w 1190590"/>
                <a:gd name="connsiteY87" fmla="*/ 1456390 h 1619319"/>
                <a:gd name="connsiteX88" fmla="*/ 485671 w 1190590"/>
                <a:gd name="connsiteY88" fmla="*/ 1433114 h 1619319"/>
                <a:gd name="connsiteX89" fmla="*/ 488996 w 1190590"/>
                <a:gd name="connsiteY89" fmla="*/ 1423139 h 1619319"/>
                <a:gd name="connsiteX90" fmla="*/ 495646 w 1190590"/>
                <a:gd name="connsiteY90" fmla="*/ 1413164 h 1619319"/>
                <a:gd name="connsiteX91" fmla="*/ 482345 w 1190590"/>
                <a:gd name="connsiteY91" fmla="*/ 1396538 h 1619319"/>
                <a:gd name="connsiteX92" fmla="*/ 482345 w 1190590"/>
                <a:gd name="connsiteY92" fmla="*/ 1336687 h 1619319"/>
                <a:gd name="connsiteX93" fmla="*/ 492321 w 1190590"/>
                <a:gd name="connsiteY93" fmla="*/ 1333362 h 1619319"/>
                <a:gd name="connsiteX94" fmla="*/ 522247 w 1190590"/>
                <a:gd name="connsiteY94" fmla="*/ 1323386 h 1619319"/>
                <a:gd name="connsiteX95" fmla="*/ 542197 w 1190590"/>
                <a:gd name="connsiteY95" fmla="*/ 1313411 h 1619319"/>
                <a:gd name="connsiteX96" fmla="*/ 575448 w 1190590"/>
                <a:gd name="connsiteY96" fmla="*/ 1306761 h 1619319"/>
                <a:gd name="connsiteX97" fmla="*/ 585423 w 1190590"/>
                <a:gd name="connsiteY97" fmla="*/ 1303436 h 1619319"/>
                <a:gd name="connsiteX98" fmla="*/ 588748 w 1190590"/>
                <a:gd name="connsiteY98" fmla="*/ 1293460 h 1619319"/>
                <a:gd name="connsiteX99" fmla="*/ 605374 w 1190590"/>
                <a:gd name="connsiteY99" fmla="*/ 1276835 h 1619319"/>
                <a:gd name="connsiteX100" fmla="*/ 671876 w 1190590"/>
                <a:gd name="connsiteY100" fmla="*/ 1273510 h 1619319"/>
                <a:gd name="connsiteX101" fmla="*/ 695151 w 1190590"/>
                <a:gd name="connsiteY101" fmla="*/ 1266860 h 1619319"/>
                <a:gd name="connsiteX102" fmla="*/ 738377 w 1190590"/>
                <a:gd name="connsiteY102" fmla="*/ 1256884 h 1619319"/>
                <a:gd name="connsiteX103" fmla="*/ 741703 w 1190590"/>
                <a:gd name="connsiteY103" fmla="*/ 1246909 h 1619319"/>
                <a:gd name="connsiteX104" fmla="*/ 758328 w 1190590"/>
                <a:gd name="connsiteY104" fmla="*/ 1230284 h 1619319"/>
                <a:gd name="connsiteX105" fmla="*/ 778279 w 1190590"/>
                <a:gd name="connsiteY105" fmla="*/ 1223634 h 1619319"/>
                <a:gd name="connsiteX106" fmla="*/ 818180 w 1190590"/>
                <a:gd name="connsiteY106" fmla="*/ 1226959 h 1619319"/>
                <a:gd name="connsiteX107" fmla="*/ 834805 w 1190590"/>
                <a:gd name="connsiteY107" fmla="*/ 1246909 h 1619319"/>
                <a:gd name="connsiteX108" fmla="*/ 854756 w 1190590"/>
                <a:gd name="connsiteY108" fmla="*/ 1260210 h 1619319"/>
                <a:gd name="connsiteX109" fmla="*/ 861406 w 1190590"/>
                <a:gd name="connsiteY109" fmla="*/ 1270185 h 1619319"/>
                <a:gd name="connsiteX110" fmla="*/ 871381 w 1190590"/>
                <a:gd name="connsiteY110" fmla="*/ 1273510 h 1619319"/>
                <a:gd name="connsiteX111" fmla="*/ 884681 w 1190590"/>
                <a:gd name="connsiteY111" fmla="*/ 1286810 h 1619319"/>
                <a:gd name="connsiteX112" fmla="*/ 888007 w 1190590"/>
                <a:gd name="connsiteY112" fmla="*/ 1296786 h 1619319"/>
                <a:gd name="connsiteX113" fmla="*/ 901307 w 1190590"/>
                <a:gd name="connsiteY113" fmla="*/ 1316736 h 1619319"/>
                <a:gd name="connsiteX114" fmla="*/ 931233 w 1190590"/>
                <a:gd name="connsiteY114" fmla="*/ 1333362 h 1619319"/>
                <a:gd name="connsiteX115" fmla="*/ 954508 w 1190590"/>
                <a:gd name="connsiteY115" fmla="*/ 1326711 h 1619319"/>
                <a:gd name="connsiteX116" fmla="*/ 984434 w 1190590"/>
                <a:gd name="connsiteY116" fmla="*/ 1323386 h 1619319"/>
                <a:gd name="connsiteX117" fmla="*/ 1047611 w 1190590"/>
                <a:gd name="connsiteY117" fmla="*/ 1313411 h 1619319"/>
                <a:gd name="connsiteX118" fmla="*/ 1050936 w 1190590"/>
                <a:gd name="connsiteY118" fmla="*/ 1266860 h 1619319"/>
                <a:gd name="connsiteX119" fmla="*/ 1054261 w 1190590"/>
                <a:gd name="connsiteY119" fmla="*/ 1256884 h 1619319"/>
                <a:gd name="connsiteX120" fmla="*/ 1070887 w 1190590"/>
                <a:gd name="connsiteY120" fmla="*/ 1240259 h 1619319"/>
                <a:gd name="connsiteX121" fmla="*/ 1080862 w 1190590"/>
                <a:gd name="connsiteY121" fmla="*/ 1200358 h 1619319"/>
                <a:gd name="connsiteX122" fmla="*/ 1077537 w 1190590"/>
                <a:gd name="connsiteY122" fmla="*/ 1140506 h 1619319"/>
                <a:gd name="connsiteX123" fmla="*/ 1080862 w 1190590"/>
                <a:gd name="connsiteY123" fmla="*/ 1103930 h 1619319"/>
                <a:gd name="connsiteX124" fmla="*/ 1074212 w 1190590"/>
                <a:gd name="connsiteY124" fmla="*/ 1047404 h 1619319"/>
                <a:gd name="connsiteX125" fmla="*/ 1077537 w 1190590"/>
                <a:gd name="connsiteY125" fmla="*/ 1000852 h 1619319"/>
                <a:gd name="connsiteX126" fmla="*/ 1080862 w 1190590"/>
                <a:gd name="connsiteY126" fmla="*/ 990877 h 1619319"/>
                <a:gd name="connsiteX127" fmla="*/ 1094162 w 1190590"/>
                <a:gd name="connsiteY127" fmla="*/ 970927 h 1619319"/>
                <a:gd name="connsiteX128" fmla="*/ 1104137 w 1190590"/>
                <a:gd name="connsiteY128" fmla="*/ 924375 h 1619319"/>
                <a:gd name="connsiteX129" fmla="*/ 1110788 w 1190590"/>
                <a:gd name="connsiteY129" fmla="*/ 917725 h 1619319"/>
                <a:gd name="connsiteX130" fmla="*/ 1120763 w 1190590"/>
                <a:gd name="connsiteY130" fmla="*/ 887799 h 1619319"/>
                <a:gd name="connsiteX131" fmla="*/ 1124088 w 1190590"/>
                <a:gd name="connsiteY131" fmla="*/ 877824 h 1619319"/>
                <a:gd name="connsiteX132" fmla="*/ 1134063 w 1190590"/>
                <a:gd name="connsiteY132" fmla="*/ 851223 h 1619319"/>
                <a:gd name="connsiteX133" fmla="*/ 1147364 w 1190590"/>
                <a:gd name="connsiteY133" fmla="*/ 837923 h 1619319"/>
                <a:gd name="connsiteX134" fmla="*/ 1150689 w 1190590"/>
                <a:gd name="connsiteY134" fmla="*/ 827948 h 1619319"/>
                <a:gd name="connsiteX135" fmla="*/ 1154014 w 1190590"/>
                <a:gd name="connsiteY135" fmla="*/ 814647 h 1619319"/>
                <a:gd name="connsiteX136" fmla="*/ 1160664 w 1190590"/>
                <a:gd name="connsiteY136" fmla="*/ 794697 h 1619319"/>
                <a:gd name="connsiteX137" fmla="*/ 1163989 w 1190590"/>
                <a:gd name="connsiteY137" fmla="*/ 778071 h 1619319"/>
                <a:gd name="connsiteX138" fmla="*/ 1170639 w 1190590"/>
                <a:gd name="connsiteY138" fmla="*/ 758121 h 1619319"/>
                <a:gd name="connsiteX139" fmla="*/ 1173964 w 1190590"/>
                <a:gd name="connsiteY139" fmla="*/ 738170 h 1619319"/>
                <a:gd name="connsiteX140" fmla="*/ 1177289 w 1190590"/>
                <a:gd name="connsiteY140" fmla="*/ 704919 h 1619319"/>
                <a:gd name="connsiteX141" fmla="*/ 1183940 w 1190590"/>
                <a:gd name="connsiteY141" fmla="*/ 681644 h 1619319"/>
                <a:gd name="connsiteX142" fmla="*/ 1183940 w 1190590"/>
                <a:gd name="connsiteY142" fmla="*/ 615142 h 1619319"/>
                <a:gd name="connsiteX143" fmla="*/ 1190590 w 1190590"/>
                <a:gd name="connsiteY143" fmla="*/ 595191 h 1619319"/>
                <a:gd name="connsiteX144" fmla="*/ 1180615 w 1190590"/>
                <a:gd name="connsiteY144" fmla="*/ 585216 h 1619319"/>
                <a:gd name="connsiteX145" fmla="*/ 1157339 w 1190590"/>
                <a:gd name="connsiteY145" fmla="*/ 561940 h 1619319"/>
                <a:gd name="connsiteX146" fmla="*/ 1150689 w 1190590"/>
                <a:gd name="connsiteY146" fmla="*/ 541990 h 1619319"/>
                <a:gd name="connsiteX147" fmla="*/ 1144039 w 1190590"/>
                <a:gd name="connsiteY147" fmla="*/ 532015 h 1619319"/>
                <a:gd name="connsiteX148" fmla="*/ 1140713 w 1190590"/>
                <a:gd name="connsiteY148" fmla="*/ 522039 h 1619319"/>
                <a:gd name="connsiteX149" fmla="*/ 1130738 w 1190590"/>
                <a:gd name="connsiteY149" fmla="*/ 512064 h 1619319"/>
                <a:gd name="connsiteX150" fmla="*/ 1117438 w 1190590"/>
                <a:gd name="connsiteY150" fmla="*/ 498764 h 1619319"/>
                <a:gd name="connsiteX151" fmla="*/ 1107463 w 1190590"/>
                <a:gd name="connsiteY151" fmla="*/ 478813 h 1619319"/>
                <a:gd name="connsiteX152" fmla="*/ 1104137 w 1190590"/>
                <a:gd name="connsiteY152" fmla="*/ 465513 h 1619319"/>
                <a:gd name="connsiteX153" fmla="*/ 1097487 w 1190590"/>
                <a:gd name="connsiteY153" fmla="*/ 445562 h 1619319"/>
                <a:gd name="connsiteX154" fmla="*/ 1100812 w 1190590"/>
                <a:gd name="connsiteY154" fmla="*/ 435587 h 1619319"/>
                <a:gd name="connsiteX155" fmla="*/ 1117438 w 1190590"/>
                <a:gd name="connsiteY155" fmla="*/ 422287 h 1619319"/>
                <a:gd name="connsiteX156" fmla="*/ 1107463 w 1190590"/>
                <a:gd name="connsiteY156" fmla="*/ 385711 h 1619319"/>
                <a:gd name="connsiteX157" fmla="*/ 1104137 w 1190590"/>
                <a:gd name="connsiteY157" fmla="*/ 375735 h 1619319"/>
                <a:gd name="connsiteX158" fmla="*/ 1094162 w 1190590"/>
                <a:gd name="connsiteY158" fmla="*/ 369085 h 1619319"/>
                <a:gd name="connsiteX159" fmla="*/ 1087512 w 1190590"/>
                <a:gd name="connsiteY159" fmla="*/ 349135 h 1619319"/>
                <a:gd name="connsiteX160" fmla="*/ 1084187 w 1190590"/>
                <a:gd name="connsiteY160" fmla="*/ 335834 h 1619319"/>
                <a:gd name="connsiteX161" fmla="*/ 1077537 w 1190590"/>
                <a:gd name="connsiteY161" fmla="*/ 315884 h 1619319"/>
                <a:gd name="connsiteX162" fmla="*/ 1074212 w 1190590"/>
                <a:gd name="connsiteY162" fmla="*/ 305908 h 1619319"/>
                <a:gd name="connsiteX163" fmla="*/ 1070887 w 1190590"/>
                <a:gd name="connsiteY163" fmla="*/ 295933 h 1619319"/>
                <a:gd name="connsiteX164" fmla="*/ 1067561 w 1190590"/>
                <a:gd name="connsiteY164" fmla="*/ 209481 h 1619319"/>
                <a:gd name="connsiteX165" fmla="*/ 1057586 w 1190590"/>
                <a:gd name="connsiteY165" fmla="*/ 206156 h 1619319"/>
                <a:gd name="connsiteX166" fmla="*/ 1047611 w 1190590"/>
                <a:gd name="connsiteY166" fmla="*/ 186205 h 1619319"/>
                <a:gd name="connsiteX167" fmla="*/ 1037636 w 1190590"/>
                <a:gd name="connsiteY167" fmla="*/ 182880 h 1619319"/>
                <a:gd name="connsiteX168" fmla="*/ 1024335 w 1190590"/>
                <a:gd name="connsiteY168" fmla="*/ 169580 h 1619319"/>
                <a:gd name="connsiteX169" fmla="*/ 1014360 w 1190590"/>
                <a:gd name="connsiteY169" fmla="*/ 149629 h 1619319"/>
                <a:gd name="connsiteX170" fmla="*/ 1004385 w 1190590"/>
                <a:gd name="connsiteY170" fmla="*/ 146304 h 1619319"/>
                <a:gd name="connsiteX171" fmla="*/ 957833 w 1190590"/>
                <a:gd name="connsiteY171" fmla="*/ 136329 h 1619319"/>
                <a:gd name="connsiteX172" fmla="*/ 947858 w 1190590"/>
                <a:gd name="connsiteY172" fmla="*/ 129679 h 1619319"/>
                <a:gd name="connsiteX173" fmla="*/ 931233 w 1190590"/>
                <a:gd name="connsiteY173" fmla="*/ 116378 h 1619319"/>
                <a:gd name="connsiteX174" fmla="*/ 924583 w 1190590"/>
                <a:gd name="connsiteY174" fmla="*/ 106403 h 1619319"/>
                <a:gd name="connsiteX175" fmla="*/ 904632 w 1190590"/>
                <a:gd name="connsiteY175" fmla="*/ 99753 h 1619319"/>
                <a:gd name="connsiteX176" fmla="*/ 891332 w 1190590"/>
                <a:gd name="connsiteY176" fmla="*/ 83127 h 1619319"/>
                <a:gd name="connsiteX177" fmla="*/ 881356 w 1190590"/>
                <a:gd name="connsiteY177" fmla="*/ 76477 h 1619319"/>
                <a:gd name="connsiteX178" fmla="*/ 874706 w 1190590"/>
                <a:gd name="connsiteY178" fmla="*/ 66502 h 1619319"/>
                <a:gd name="connsiteX179" fmla="*/ 871381 w 1190590"/>
                <a:gd name="connsiteY179" fmla="*/ 56527 h 1619319"/>
                <a:gd name="connsiteX180" fmla="*/ 851431 w 1190590"/>
                <a:gd name="connsiteY180" fmla="*/ 49876 h 1619319"/>
                <a:gd name="connsiteX181" fmla="*/ 841455 w 1190590"/>
                <a:gd name="connsiteY181" fmla="*/ 69827 h 1619319"/>
                <a:gd name="connsiteX182" fmla="*/ 828155 w 1190590"/>
                <a:gd name="connsiteY182" fmla="*/ 99753 h 1619319"/>
                <a:gd name="connsiteX183" fmla="*/ 811529 w 1190590"/>
                <a:gd name="connsiteY183" fmla="*/ 103078 h 1619319"/>
                <a:gd name="connsiteX184" fmla="*/ 801554 w 1190590"/>
                <a:gd name="connsiteY184" fmla="*/ 106403 h 1619319"/>
                <a:gd name="connsiteX185" fmla="*/ 794904 w 1190590"/>
                <a:gd name="connsiteY185" fmla="*/ 116378 h 1619319"/>
                <a:gd name="connsiteX186" fmla="*/ 788254 w 1190590"/>
                <a:gd name="connsiteY186" fmla="*/ 139654 h 1619319"/>
                <a:gd name="connsiteX187" fmla="*/ 778279 w 1190590"/>
                <a:gd name="connsiteY187" fmla="*/ 149629 h 1619319"/>
                <a:gd name="connsiteX188" fmla="*/ 755003 w 1190590"/>
                <a:gd name="connsiteY188" fmla="*/ 139654 h 1619319"/>
                <a:gd name="connsiteX189" fmla="*/ 735052 w 1190590"/>
                <a:gd name="connsiteY189" fmla="*/ 133004 h 1619319"/>
                <a:gd name="connsiteX190" fmla="*/ 725077 w 1190590"/>
                <a:gd name="connsiteY190" fmla="*/ 129679 h 1619319"/>
                <a:gd name="connsiteX191" fmla="*/ 708452 w 1190590"/>
                <a:gd name="connsiteY191" fmla="*/ 133004 h 1619319"/>
                <a:gd name="connsiteX192" fmla="*/ 705127 w 1190590"/>
                <a:gd name="connsiteY192" fmla="*/ 142979 h 1619319"/>
                <a:gd name="connsiteX193" fmla="*/ 695151 w 1190590"/>
                <a:gd name="connsiteY193" fmla="*/ 149629 h 1619319"/>
                <a:gd name="connsiteX194" fmla="*/ 668551 w 1190590"/>
                <a:gd name="connsiteY194" fmla="*/ 146304 h 1619319"/>
                <a:gd name="connsiteX195" fmla="*/ 658575 w 1190590"/>
                <a:gd name="connsiteY195" fmla="*/ 142979 h 1619319"/>
                <a:gd name="connsiteX196" fmla="*/ 628649 w 1190590"/>
                <a:gd name="connsiteY196" fmla="*/ 149629 h 1619319"/>
                <a:gd name="connsiteX197" fmla="*/ 612024 w 1190590"/>
                <a:gd name="connsiteY197" fmla="*/ 172905 h 1619319"/>
                <a:gd name="connsiteX198" fmla="*/ 592073 w 1190590"/>
                <a:gd name="connsiteY198" fmla="*/ 189530 h 1619319"/>
                <a:gd name="connsiteX199" fmla="*/ 582098 w 1190590"/>
                <a:gd name="connsiteY199" fmla="*/ 192855 h 1619319"/>
                <a:gd name="connsiteX200" fmla="*/ 575448 w 1190590"/>
                <a:gd name="connsiteY200" fmla="*/ 199506 h 1619319"/>
                <a:gd name="connsiteX201" fmla="*/ 565473 w 1190590"/>
                <a:gd name="connsiteY201" fmla="*/ 206156 h 1619319"/>
                <a:gd name="connsiteX202" fmla="*/ 555497 w 1190590"/>
                <a:gd name="connsiteY202" fmla="*/ 226106 h 1619319"/>
                <a:gd name="connsiteX203" fmla="*/ 545522 w 1190590"/>
                <a:gd name="connsiteY203" fmla="*/ 206156 h 1619319"/>
                <a:gd name="connsiteX204" fmla="*/ 538872 w 1190590"/>
                <a:gd name="connsiteY204" fmla="*/ 172905 h 1619319"/>
                <a:gd name="connsiteX205" fmla="*/ 532222 w 1190590"/>
                <a:gd name="connsiteY205" fmla="*/ 162930 h 1619319"/>
                <a:gd name="connsiteX206" fmla="*/ 522247 w 1190590"/>
                <a:gd name="connsiteY206" fmla="*/ 159604 h 1619319"/>
                <a:gd name="connsiteX207" fmla="*/ 505621 w 1190590"/>
                <a:gd name="connsiteY207" fmla="*/ 146304 h 1619319"/>
                <a:gd name="connsiteX208" fmla="*/ 475695 w 1190590"/>
                <a:gd name="connsiteY208" fmla="*/ 152954 h 1619319"/>
                <a:gd name="connsiteX209" fmla="*/ 465720 w 1190590"/>
                <a:gd name="connsiteY209" fmla="*/ 159604 h 1619319"/>
                <a:gd name="connsiteX210" fmla="*/ 432469 w 1190590"/>
                <a:gd name="connsiteY210" fmla="*/ 152954 h 1619319"/>
                <a:gd name="connsiteX211" fmla="*/ 409193 w 1190590"/>
                <a:gd name="connsiteY211" fmla="*/ 126354 h 1619319"/>
                <a:gd name="connsiteX212" fmla="*/ 402543 w 1190590"/>
                <a:gd name="connsiteY212" fmla="*/ 116378 h 1619319"/>
                <a:gd name="connsiteX213" fmla="*/ 395893 w 1190590"/>
                <a:gd name="connsiteY213" fmla="*/ 96428 h 1619319"/>
                <a:gd name="connsiteX214" fmla="*/ 379268 w 1190590"/>
                <a:gd name="connsiteY214" fmla="*/ 79802 h 1619319"/>
                <a:gd name="connsiteX215" fmla="*/ 362642 w 1190590"/>
                <a:gd name="connsiteY215" fmla="*/ 69827 h 1619319"/>
                <a:gd name="connsiteX216" fmla="*/ 352667 w 1190590"/>
                <a:gd name="connsiteY216" fmla="*/ 73152 h 1619319"/>
                <a:gd name="connsiteX217" fmla="*/ 346017 w 1190590"/>
                <a:gd name="connsiteY217" fmla="*/ 83127 h 1619319"/>
                <a:gd name="connsiteX218" fmla="*/ 322741 w 1190590"/>
                <a:gd name="connsiteY218" fmla="*/ 103078 h 1619319"/>
                <a:gd name="connsiteX219" fmla="*/ 302791 w 1190590"/>
                <a:gd name="connsiteY219" fmla="*/ 89778 h 1619319"/>
                <a:gd name="connsiteX220" fmla="*/ 296140 w 1190590"/>
                <a:gd name="connsiteY220" fmla="*/ 83127 h 1619319"/>
                <a:gd name="connsiteX221" fmla="*/ 252914 w 1190590"/>
                <a:gd name="connsiteY221" fmla="*/ 73152 h 1619319"/>
                <a:gd name="connsiteX222" fmla="*/ 249589 w 1190590"/>
                <a:gd name="connsiteY222" fmla="*/ 63177 h 1619319"/>
                <a:gd name="connsiteX223" fmla="*/ 229639 w 1190590"/>
                <a:gd name="connsiteY223" fmla="*/ 53202 h 1619319"/>
                <a:gd name="connsiteX224" fmla="*/ 226313 w 1190590"/>
                <a:gd name="connsiteY224" fmla="*/ 43226 h 1619319"/>
                <a:gd name="connsiteX225" fmla="*/ 216338 w 1190590"/>
                <a:gd name="connsiteY225" fmla="*/ 39901 h 1619319"/>
                <a:gd name="connsiteX226" fmla="*/ 196388 w 1190590"/>
                <a:gd name="connsiteY226" fmla="*/ 29926 h 1619319"/>
                <a:gd name="connsiteX227" fmla="*/ 189737 w 1190590"/>
                <a:gd name="connsiteY227" fmla="*/ 23276 h 1619319"/>
                <a:gd name="connsiteX228" fmla="*/ 176437 w 1190590"/>
                <a:gd name="connsiteY228" fmla="*/ 3325 h 1619319"/>
                <a:gd name="connsiteX229" fmla="*/ 166462 w 1190590"/>
                <a:gd name="connsiteY229" fmla="*/ 0 h 1619319"/>
                <a:gd name="connsiteX230" fmla="*/ 136536 w 1190590"/>
                <a:gd name="connsiteY230" fmla="*/ 3325 h 1619319"/>
                <a:gd name="connsiteX231" fmla="*/ 126561 w 1190590"/>
                <a:gd name="connsiteY231" fmla="*/ 9975 h 1619319"/>
                <a:gd name="connsiteX232" fmla="*/ 106610 w 1190590"/>
                <a:gd name="connsiteY232" fmla="*/ 16626 h 1619319"/>
                <a:gd name="connsiteX233" fmla="*/ 106610 w 1190590"/>
                <a:gd name="connsiteY233" fmla="*/ 16626 h 1619319"/>
                <a:gd name="connsiteX234" fmla="*/ 73359 w 1190590"/>
                <a:gd name="connsiteY234" fmla="*/ 19951 h 1619319"/>
                <a:gd name="connsiteX235" fmla="*/ 73359 w 1190590"/>
                <a:gd name="connsiteY235" fmla="*/ 56527 h 1619319"/>
                <a:gd name="connsiteX236" fmla="*/ 80009 w 1190590"/>
                <a:gd name="connsiteY236" fmla="*/ 76477 h 1619319"/>
                <a:gd name="connsiteX237" fmla="*/ 83335 w 1190590"/>
                <a:gd name="connsiteY237" fmla="*/ 113053 h 1619319"/>
                <a:gd name="connsiteX238" fmla="*/ 81898 w 1190590"/>
                <a:gd name="connsiteY238" fmla="*/ 132511 h 1619319"/>
                <a:gd name="connsiteX239" fmla="*/ 94721 w 1190590"/>
                <a:gd name="connsiteY239" fmla="*/ 146503 h 1619319"/>
                <a:gd name="connsiteX240" fmla="*/ 119911 w 1190590"/>
                <a:gd name="connsiteY240" fmla="*/ 142979 h 1619319"/>
                <a:gd name="connsiteX241" fmla="*/ 123236 w 1190590"/>
                <a:gd name="connsiteY241" fmla="*/ 182880 h 1619319"/>
                <a:gd name="connsiteX242" fmla="*/ 113260 w 1190590"/>
                <a:gd name="connsiteY242" fmla="*/ 186205 h 1619319"/>
                <a:gd name="connsiteX243" fmla="*/ 103285 w 1190590"/>
                <a:gd name="connsiteY243" fmla="*/ 192855 h 1619319"/>
                <a:gd name="connsiteX244" fmla="*/ 53902 w 1190590"/>
                <a:gd name="connsiteY244" fmla="*/ 175737 h 1619319"/>
                <a:gd name="connsiteX245" fmla="*/ 26808 w 1190590"/>
                <a:gd name="connsiteY245" fmla="*/ 176230 h 1619319"/>
                <a:gd name="connsiteX246" fmla="*/ 13508 w 1190590"/>
                <a:gd name="connsiteY246" fmla="*/ 179555 h 1619319"/>
                <a:gd name="connsiteX0" fmla="*/ 13508 w 1190590"/>
                <a:gd name="connsiteY0" fmla="*/ 179555 h 1619319"/>
                <a:gd name="connsiteX1" fmla="*/ 10183 w 1190590"/>
                <a:gd name="connsiteY1" fmla="*/ 196180 h 1619319"/>
                <a:gd name="connsiteX2" fmla="*/ 3532 w 1190590"/>
                <a:gd name="connsiteY2" fmla="*/ 202831 h 1619319"/>
                <a:gd name="connsiteX3" fmla="*/ 13508 w 1190590"/>
                <a:gd name="connsiteY3" fmla="*/ 269332 h 1619319"/>
                <a:gd name="connsiteX4" fmla="*/ 23483 w 1190590"/>
                <a:gd name="connsiteY4" fmla="*/ 295933 h 1619319"/>
                <a:gd name="connsiteX5" fmla="*/ 33458 w 1190590"/>
                <a:gd name="connsiteY5" fmla="*/ 302583 h 1619319"/>
                <a:gd name="connsiteX6" fmla="*/ 56734 w 1190590"/>
                <a:gd name="connsiteY6" fmla="*/ 319209 h 1619319"/>
                <a:gd name="connsiteX7" fmla="*/ 63384 w 1190590"/>
                <a:gd name="connsiteY7" fmla="*/ 329184 h 1619319"/>
                <a:gd name="connsiteX8" fmla="*/ 73359 w 1190590"/>
                <a:gd name="connsiteY8" fmla="*/ 335834 h 1619319"/>
                <a:gd name="connsiteX9" fmla="*/ 86660 w 1190590"/>
                <a:gd name="connsiteY9" fmla="*/ 349135 h 1619319"/>
                <a:gd name="connsiteX10" fmla="*/ 96635 w 1190590"/>
                <a:gd name="connsiteY10" fmla="*/ 359110 h 1619319"/>
                <a:gd name="connsiteX11" fmla="*/ 106610 w 1190590"/>
                <a:gd name="connsiteY11" fmla="*/ 365760 h 1619319"/>
                <a:gd name="connsiteX12" fmla="*/ 113260 w 1190590"/>
                <a:gd name="connsiteY12" fmla="*/ 375735 h 1619319"/>
                <a:gd name="connsiteX13" fmla="*/ 126561 w 1190590"/>
                <a:gd name="connsiteY13" fmla="*/ 392361 h 1619319"/>
                <a:gd name="connsiteX14" fmla="*/ 129886 w 1190590"/>
                <a:gd name="connsiteY14" fmla="*/ 425612 h 1619319"/>
                <a:gd name="connsiteX15" fmla="*/ 143186 w 1190590"/>
                <a:gd name="connsiteY15" fmla="*/ 445562 h 1619319"/>
                <a:gd name="connsiteX16" fmla="*/ 149836 w 1190590"/>
                <a:gd name="connsiteY16" fmla="*/ 455538 h 1619319"/>
                <a:gd name="connsiteX17" fmla="*/ 153161 w 1190590"/>
                <a:gd name="connsiteY17" fmla="*/ 472163 h 1619319"/>
                <a:gd name="connsiteX18" fmla="*/ 159812 w 1190590"/>
                <a:gd name="connsiteY18" fmla="*/ 505414 h 1619319"/>
                <a:gd name="connsiteX19" fmla="*/ 176437 w 1190590"/>
                <a:gd name="connsiteY19" fmla="*/ 525364 h 1619319"/>
                <a:gd name="connsiteX20" fmla="*/ 189737 w 1190590"/>
                <a:gd name="connsiteY20" fmla="*/ 555290 h 1619319"/>
                <a:gd name="connsiteX21" fmla="*/ 196388 w 1190590"/>
                <a:gd name="connsiteY21" fmla="*/ 561940 h 1619319"/>
                <a:gd name="connsiteX22" fmla="*/ 209688 w 1190590"/>
                <a:gd name="connsiteY22" fmla="*/ 581891 h 1619319"/>
                <a:gd name="connsiteX23" fmla="*/ 216338 w 1190590"/>
                <a:gd name="connsiteY23" fmla="*/ 591866 h 1619319"/>
                <a:gd name="connsiteX24" fmla="*/ 226313 w 1190590"/>
                <a:gd name="connsiteY24" fmla="*/ 611817 h 1619319"/>
                <a:gd name="connsiteX25" fmla="*/ 236289 w 1190590"/>
                <a:gd name="connsiteY25" fmla="*/ 631767 h 1619319"/>
                <a:gd name="connsiteX26" fmla="*/ 259564 w 1190590"/>
                <a:gd name="connsiteY26" fmla="*/ 701594 h 1619319"/>
                <a:gd name="connsiteX27" fmla="*/ 266215 w 1190590"/>
                <a:gd name="connsiteY27" fmla="*/ 721545 h 1619319"/>
                <a:gd name="connsiteX28" fmla="*/ 269540 w 1190590"/>
                <a:gd name="connsiteY28" fmla="*/ 731520 h 1619319"/>
                <a:gd name="connsiteX29" fmla="*/ 266215 w 1190590"/>
                <a:gd name="connsiteY29" fmla="*/ 794697 h 1619319"/>
                <a:gd name="connsiteX30" fmla="*/ 262889 w 1190590"/>
                <a:gd name="connsiteY30" fmla="*/ 804672 h 1619319"/>
                <a:gd name="connsiteX31" fmla="*/ 272865 w 1190590"/>
                <a:gd name="connsiteY31" fmla="*/ 851223 h 1619319"/>
                <a:gd name="connsiteX32" fmla="*/ 286165 w 1190590"/>
                <a:gd name="connsiteY32" fmla="*/ 891124 h 1619319"/>
                <a:gd name="connsiteX33" fmla="*/ 289490 w 1190590"/>
                <a:gd name="connsiteY33" fmla="*/ 901100 h 1619319"/>
                <a:gd name="connsiteX34" fmla="*/ 292815 w 1190590"/>
                <a:gd name="connsiteY34" fmla="*/ 911075 h 1619319"/>
                <a:gd name="connsiteX35" fmla="*/ 289490 w 1190590"/>
                <a:gd name="connsiteY35" fmla="*/ 947651 h 1619319"/>
                <a:gd name="connsiteX36" fmla="*/ 276190 w 1190590"/>
                <a:gd name="connsiteY36" fmla="*/ 977577 h 1619319"/>
                <a:gd name="connsiteX37" fmla="*/ 272865 w 1190590"/>
                <a:gd name="connsiteY37" fmla="*/ 987552 h 1619319"/>
                <a:gd name="connsiteX38" fmla="*/ 259564 w 1190590"/>
                <a:gd name="connsiteY38" fmla="*/ 1004178 h 1619319"/>
                <a:gd name="connsiteX39" fmla="*/ 239614 w 1190590"/>
                <a:gd name="connsiteY39" fmla="*/ 1017478 h 1619319"/>
                <a:gd name="connsiteX40" fmla="*/ 236289 w 1190590"/>
                <a:gd name="connsiteY40" fmla="*/ 1027453 h 1619319"/>
                <a:gd name="connsiteX41" fmla="*/ 229639 w 1190590"/>
                <a:gd name="connsiteY41" fmla="*/ 1037428 h 1619319"/>
                <a:gd name="connsiteX42" fmla="*/ 216338 w 1190590"/>
                <a:gd name="connsiteY42" fmla="*/ 1067354 h 1619319"/>
                <a:gd name="connsiteX43" fmla="*/ 213013 w 1190590"/>
                <a:gd name="connsiteY43" fmla="*/ 1077330 h 1619319"/>
                <a:gd name="connsiteX44" fmla="*/ 219663 w 1190590"/>
                <a:gd name="connsiteY44" fmla="*/ 1117231 h 1619319"/>
                <a:gd name="connsiteX45" fmla="*/ 226313 w 1190590"/>
                <a:gd name="connsiteY45" fmla="*/ 1127206 h 1619319"/>
                <a:gd name="connsiteX46" fmla="*/ 232964 w 1190590"/>
                <a:gd name="connsiteY46" fmla="*/ 1133856 h 1619319"/>
                <a:gd name="connsiteX47" fmla="*/ 246264 w 1190590"/>
                <a:gd name="connsiteY47" fmla="*/ 1150482 h 1619319"/>
                <a:gd name="connsiteX48" fmla="*/ 249589 w 1190590"/>
                <a:gd name="connsiteY48" fmla="*/ 1160457 h 1619319"/>
                <a:gd name="connsiteX49" fmla="*/ 266215 w 1190590"/>
                <a:gd name="connsiteY49" fmla="*/ 1190383 h 1619319"/>
                <a:gd name="connsiteX50" fmla="*/ 262889 w 1190590"/>
                <a:gd name="connsiteY50" fmla="*/ 1233609 h 1619319"/>
                <a:gd name="connsiteX51" fmla="*/ 256239 w 1190590"/>
                <a:gd name="connsiteY51" fmla="*/ 1253559 h 1619319"/>
                <a:gd name="connsiteX52" fmla="*/ 249589 w 1190590"/>
                <a:gd name="connsiteY52" fmla="*/ 1273510 h 1619319"/>
                <a:gd name="connsiteX53" fmla="*/ 246264 w 1190590"/>
                <a:gd name="connsiteY53" fmla="*/ 1283485 h 1619319"/>
                <a:gd name="connsiteX54" fmla="*/ 239614 w 1190590"/>
                <a:gd name="connsiteY54" fmla="*/ 1293460 h 1619319"/>
                <a:gd name="connsiteX55" fmla="*/ 246264 w 1190590"/>
                <a:gd name="connsiteY55" fmla="*/ 1313411 h 1619319"/>
                <a:gd name="connsiteX56" fmla="*/ 239614 w 1190590"/>
                <a:gd name="connsiteY56" fmla="*/ 1346662 h 1619319"/>
                <a:gd name="connsiteX57" fmla="*/ 232964 w 1190590"/>
                <a:gd name="connsiteY57" fmla="*/ 1366612 h 1619319"/>
                <a:gd name="connsiteX58" fmla="*/ 229639 w 1190590"/>
                <a:gd name="connsiteY58" fmla="*/ 1376588 h 1619319"/>
                <a:gd name="connsiteX59" fmla="*/ 232964 w 1190590"/>
                <a:gd name="connsiteY59" fmla="*/ 1409839 h 1619319"/>
                <a:gd name="connsiteX60" fmla="*/ 242939 w 1190590"/>
                <a:gd name="connsiteY60" fmla="*/ 1419814 h 1619319"/>
                <a:gd name="connsiteX61" fmla="*/ 262889 w 1190590"/>
                <a:gd name="connsiteY61" fmla="*/ 1433114 h 1619319"/>
                <a:gd name="connsiteX62" fmla="*/ 269540 w 1190590"/>
                <a:gd name="connsiteY62" fmla="*/ 1439764 h 1619319"/>
                <a:gd name="connsiteX63" fmla="*/ 279515 w 1190590"/>
                <a:gd name="connsiteY63" fmla="*/ 1443090 h 1619319"/>
                <a:gd name="connsiteX64" fmla="*/ 289490 w 1190590"/>
                <a:gd name="connsiteY64" fmla="*/ 1463040 h 1619319"/>
                <a:gd name="connsiteX65" fmla="*/ 309441 w 1190590"/>
                <a:gd name="connsiteY65" fmla="*/ 1469690 h 1619319"/>
                <a:gd name="connsiteX66" fmla="*/ 312766 w 1190590"/>
                <a:gd name="connsiteY66" fmla="*/ 1479666 h 1619319"/>
                <a:gd name="connsiteX67" fmla="*/ 319416 w 1190590"/>
                <a:gd name="connsiteY67" fmla="*/ 1526217 h 1619319"/>
                <a:gd name="connsiteX68" fmla="*/ 322741 w 1190590"/>
                <a:gd name="connsiteY68" fmla="*/ 1536192 h 1619319"/>
                <a:gd name="connsiteX69" fmla="*/ 342692 w 1190590"/>
                <a:gd name="connsiteY69" fmla="*/ 1559468 h 1619319"/>
                <a:gd name="connsiteX70" fmla="*/ 359317 w 1190590"/>
                <a:gd name="connsiteY70" fmla="*/ 1579418 h 1619319"/>
                <a:gd name="connsiteX71" fmla="*/ 369292 w 1190590"/>
                <a:gd name="connsiteY71" fmla="*/ 1582743 h 1619319"/>
                <a:gd name="connsiteX72" fmla="*/ 395893 w 1190590"/>
                <a:gd name="connsiteY72" fmla="*/ 1602694 h 1619319"/>
                <a:gd name="connsiteX73" fmla="*/ 405868 w 1190590"/>
                <a:gd name="connsiteY73" fmla="*/ 1609344 h 1619319"/>
                <a:gd name="connsiteX74" fmla="*/ 412519 w 1190590"/>
                <a:gd name="connsiteY74" fmla="*/ 1615994 h 1619319"/>
                <a:gd name="connsiteX75" fmla="*/ 429144 w 1190590"/>
                <a:gd name="connsiteY75" fmla="*/ 1619319 h 1619319"/>
                <a:gd name="connsiteX76" fmla="*/ 415844 w 1190590"/>
                <a:gd name="connsiteY76" fmla="*/ 1589394 h 1619319"/>
                <a:gd name="connsiteX77" fmla="*/ 409193 w 1190590"/>
                <a:gd name="connsiteY77" fmla="*/ 1582743 h 1619319"/>
                <a:gd name="connsiteX78" fmla="*/ 399218 w 1190590"/>
                <a:gd name="connsiteY78" fmla="*/ 1549492 h 1619319"/>
                <a:gd name="connsiteX79" fmla="*/ 395893 w 1190590"/>
                <a:gd name="connsiteY79" fmla="*/ 1539517 h 1619319"/>
                <a:gd name="connsiteX80" fmla="*/ 389243 w 1190590"/>
                <a:gd name="connsiteY80" fmla="*/ 1529542 h 1619319"/>
                <a:gd name="connsiteX81" fmla="*/ 382593 w 1190590"/>
                <a:gd name="connsiteY81" fmla="*/ 1509591 h 1619319"/>
                <a:gd name="connsiteX82" fmla="*/ 379268 w 1190590"/>
                <a:gd name="connsiteY82" fmla="*/ 1499616 h 1619319"/>
                <a:gd name="connsiteX83" fmla="*/ 382593 w 1190590"/>
                <a:gd name="connsiteY83" fmla="*/ 1486316 h 1619319"/>
                <a:gd name="connsiteX84" fmla="*/ 392568 w 1190590"/>
                <a:gd name="connsiteY84" fmla="*/ 1482991 h 1619319"/>
                <a:gd name="connsiteX85" fmla="*/ 405868 w 1190590"/>
                <a:gd name="connsiteY85" fmla="*/ 1479666 h 1619319"/>
                <a:gd name="connsiteX86" fmla="*/ 425819 w 1190590"/>
                <a:gd name="connsiteY86" fmla="*/ 1473015 h 1619319"/>
                <a:gd name="connsiteX87" fmla="*/ 459070 w 1190590"/>
                <a:gd name="connsiteY87" fmla="*/ 1456390 h 1619319"/>
                <a:gd name="connsiteX88" fmla="*/ 485671 w 1190590"/>
                <a:gd name="connsiteY88" fmla="*/ 1433114 h 1619319"/>
                <a:gd name="connsiteX89" fmla="*/ 488996 w 1190590"/>
                <a:gd name="connsiteY89" fmla="*/ 1423139 h 1619319"/>
                <a:gd name="connsiteX90" fmla="*/ 495646 w 1190590"/>
                <a:gd name="connsiteY90" fmla="*/ 1413164 h 1619319"/>
                <a:gd name="connsiteX91" fmla="*/ 482345 w 1190590"/>
                <a:gd name="connsiteY91" fmla="*/ 1396538 h 1619319"/>
                <a:gd name="connsiteX92" fmla="*/ 482345 w 1190590"/>
                <a:gd name="connsiteY92" fmla="*/ 1336687 h 1619319"/>
                <a:gd name="connsiteX93" fmla="*/ 492321 w 1190590"/>
                <a:gd name="connsiteY93" fmla="*/ 1333362 h 1619319"/>
                <a:gd name="connsiteX94" fmla="*/ 522247 w 1190590"/>
                <a:gd name="connsiteY94" fmla="*/ 1323386 h 1619319"/>
                <a:gd name="connsiteX95" fmla="*/ 542197 w 1190590"/>
                <a:gd name="connsiteY95" fmla="*/ 1313411 h 1619319"/>
                <a:gd name="connsiteX96" fmla="*/ 575448 w 1190590"/>
                <a:gd name="connsiteY96" fmla="*/ 1306761 h 1619319"/>
                <a:gd name="connsiteX97" fmla="*/ 585423 w 1190590"/>
                <a:gd name="connsiteY97" fmla="*/ 1303436 h 1619319"/>
                <a:gd name="connsiteX98" fmla="*/ 588748 w 1190590"/>
                <a:gd name="connsiteY98" fmla="*/ 1293460 h 1619319"/>
                <a:gd name="connsiteX99" fmla="*/ 605374 w 1190590"/>
                <a:gd name="connsiteY99" fmla="*/ 1276835 h 1619319"/>
                <a:gd name="connsiteX100" fmla="*/ 671876 w 1190590"/>
                <a:gd name="connsiteY100" fmla="*/ 1273510 h 1619319"/>
                <a:gd name="connsiteX101" fmla="*/ 695151 w 1190590"/>
                <a:gd name="connsiteY101" fmla="*/ 1266860 h 1619319"/>
                <a:gd name="connsiteX102" fmla="*/ 738377 w 1190590"/>
                <a:gd name="connsiteY102" fmla="*/ 1256884 h 1619319"/>
                <a:gd name="connsiteX103" fmla="*/ 741703 w 1190590"/>
                <a:gd name="connsiteY103" fmla="*/ 1246909 h 1619319"/>
                <a:gd name="connsiteX104" fmla="*/ 758328 w 1190590"/>
                <a:gd name="connsiteY104" fmla="*/ 1230284 h 1619319"/>
                <a:gd name="connsiteX105" fmla="*/ 778279 w 1190590"/>
                <a:gd name="connsiteY105" fmla="*/ 1223634 h 1619319"/>
                <a:gd name="connsiteX106" fmla="*/ 818180 w 1190590"/>
                <a:gd name="connsiteY106" fmla="*/ 1226959 h 1619319"/>
                <a:gd name="connsiteX107" fmla="*/ 834805 w 1190590"/>
                <a:gd name="connsiteY107" fmla="*/ 1246909 h 1619319"/>
                <a:gd name="connsiteX108" fmla="*/ 854756 w 1190590"/>
                <a:gd name="connsiteY108" fmla="*/ 1260210 h 1619319"/>
                <a:gd name="connsiteX109" fmla="*/ 861406 w 1190590"/>
                <a:gd name="connsiteY109" fmla="*/ 1270185 h 1619319"/>
                <a:gd name="connsiteX110" fmla="*/ 871381 w 1190590"/>
                <a:gd name="connsiteY110" fmla="*/ 1273510 h 1619319"/>
                <a:gd name="connsiteX111" fmla="*/ 884681 w 1190590"/>
                <a:gd name="connsiteY111" fmla="*/ 1286810 h 1619319"/>
                <a:gd name="connsiteX112" fmla="*/ 888007 w 1190590"/>
                <a:gd name="connsiteY112" fmla="*/ 1296786 h 1619319"/>
                <a:gd name="connsiteX113" fmla="*/ 901307 w 1190590"/>
                <a:gd name="connsiteY113" fmla="*/ 1316736 h 1619319"/>
                <a:gd name="connsiteX114" fmla="*/ 931233 w 1190590"/>
                <a:gd name="connsiteY114" fmla="*/ 1333362 h 1619319"/>
                <a:gd name="connsiteX115" fmla="*/ 954508 w 1190590"/>
                <a:gd name="connsiteY115" fmla="*/ 1326711 h 1619319"/>
                <a:gd name="connsiteX116" fmla="*/ 984434 w 1190590"/>
                <a:gd name="connsiteY116" fmla="*/ 1323386 h 1619319"/>
                <a:gd name="connsiteX117" fmla="*/ 1047611 w 1190590"/>
                <a:gd name="connsiteY117" fmla="*/ 1313411 h 1619319"/>
                <a:gd name="connsiteX118" fmla="*/ 1050936 w 1190590"/>
                <a:gd name="connsiteY118" fmla="*/ 1266860 h 1619319"/>
                <a:gd name="connsiteX119" fmla="*/ 1054261 w 1190590"/>
                <a:gd name="connsiteY119" fmla="*/ 1256884 h 1619319"/>
                <a:gd name="connsiteX120" fmla="*/ 1070887 w 1190590"/>
                <a:gd name="connsiteY120" fmla="*/ 1240259 h 1619319"/>
                <a:gd name="connsiteX121" fmla="*/ 1080862 w 1190590"/>
                <a:gd name="connsiteY121" fmla="*/ 1200358 h 1619319"/>
                <a:gd name="connsiteX122" fmla="*/ 1077537 w 1190590"/>
                <a:gd name="connsiteY122" fmla="*/ 1140506 h 1619319"/>
                <a:gd name="connsiteX123" fmla="*/ 1080862 w 1190590"/>
                <a:gd name="connsiteY123" fmla="*/ 1103930 h 1619319"/>
                <a:gd name="connsiteX124" fmla="*/ 1074212 w 1190590"/>
                <a:gd name="connsiteY124" fmla="*/ 1047404 h 1619319"/>
                <a:gd name="connsiteX125" fmla="*/ 1077537 w 1190590"/>
                <a:gd name="connsiteY125" fmla="*/ 1000852 h 1619319"/>
                <a:gd name="connsiteX126" fmla="*/ 1080862 w 1190590"/>
                <a:gd name="connsiteY126" fmla="*/ 990877 h 1619319"/>
                <a:gd name="connsiteX127" fmla="*/ 1094162 w 1190590"/>
                <a:gd name="connsiteY127" fmla="*/ 970927 h 1619319"/>
                <a:gd name="connsiteX128" fmla="*/ 1104137 w 1190590"/>
                <a:gd name="connsiteY128" fmla="*/ 924375 h 1619319"/>
                <a:gd name="connsiteX129" fmla="*/ 1110788 w 1190590"/>
                <a:gd name="connsiteY129" fmla="*/ 917725 h 1619319"/>
                <a:gd name="connsiteX130" fmla="*/ 1120763 w 1190590"/>
                <a:gd name="connsiteY130" fmla="*/ 887799 h 1619319"/>
                <a:gd name="connsiteX131" fmla="*/ 1124088 w 1190590"/>
                <a:gd name="connsiteY131" fmla="*/ 877824 h 1619319"/>
                <a:gd name="connsiteX132" fmla="*/ 1134063 w 1190590"/>
                <a:gd name="connsiteY132" fmla="*/ 851223 h 1619319"/>
                <a:gd name="connsiteX133" fmla="*/ 1147364 w 1190590"/>
                <a:gd name="connsiteY133" fmla="*/ 837923 h 1619319"/>
                <a:gd name="connsiteX134" fmla="*/ 1150689 w 1190590"/>
                <a:gd name="connsiteY134" fmla="*/ 827948 h 1619319"/>
                <a:gd name="connsiteX135" fmla="*/ 1154014 w 1190590"/>
                <a:gd name="connsiteY135" fmla="*/ 814647 h 1619319"/>
                <a:gd name="connsiteX136" fmla="*/ 1160664 w 1190590"/>
                <a:gd name="connsiteY136" fmla="*/ 794697 h 1619319"/>
                <a:gd name="connsiteX137" fmla="*/ 1163989 w 1190590"/>
                <a:gd name="connsiteY137" fmla="*/ 778071 h 1619319"/>
                <a:gd name="connsiteX138" fmla="*/ 1170639 w 1190590"/>
                <a:gd name="connsiteY138" fmla="*/ 758121 h 1619319"/>
                <a:gd name="connsiteX139" fmla="*/ 1173964 w 1190590"/>
                <a:gd name="connsiteY139" fmla="*/ 738170 h 1619319"/>
                <a:gd name="connsiteX140" fmla="*/ 1177289 w 1190590"/>
                <a:gd name="connsiteY140" fmla="*/ 704919 h 1619319"/>
                <a:gd name="connsiteX141" fmla="*/ 1183940 w 1190590"/>
                <a:gd name="connsiteY141" fmla="*/ 681644 h 1619319"/>
                <a:gd name="connsiteX142" fmla="*/ 1183940 w 1190590"/>
                <a:gd name="connsiteY142" fmla="*/ 615142 h 1619319"/>
                <a:gd name="connsiteX143" fmla="*/ 1190590 w 1190590"/>
                <a:gd name="connsiteY143" fmla="*/ 595191 h 1619319"/>
                <a:gd name="connsiteX144" fmla="*/ 1180615 w 1190590"/>
                <a:gd name="connsiteY144" fmla="*/ 585216 h 1619319"/>
                <a:gd name="connsiteX145" fmla="*/ 1157339 w 1190590"/>
                <a:gd name="connsiteY145" fmla="*/ 561940 h 1619319"/>
                <a:gd name="connsiteX146" fmla="*/ 1150689 w 1190590"/>
                <a:gd name="connsiteY146" fmla="*/ 541990 h 1619319"/>
                <a:gd name="connsiteX147" fmla="*/ 1144039 w 1190590"/>
                <a:gd name="connsiteY147" fmla="*/ 532015 h 1619319"/>
                <a:gd name="connsiteX148" fmla="*/ 1140713 w 1190590"/>
                <a:gd name="connsiteY148" fmla="*/ 522039 h 1619319"/>
                <a:gd name="connsiteX149" fmla="*/ 1130738 w 1190590"/>
                <a:gd name="connsiteY149" fmla="*/ 512064 h 1619319"/>
                <a:gd name="connsiteX150" fmla="*/ 1117438 w 1190590"/>
                <a:gd name="connsiteY150" fmla="*/ 498764 h 1619319"/>
                <a:gd name="connsiteX151" fmla="*/ 1107463 w 1190590"/>
                <a:gd name="connsiteY151" fmla="*/ 478813 h 1619319"/>
                <a:gd name="connsiteX152" fmla="*/ 1104137 w 1190590"/>
                <a:gd name="connsiteY152" fmla="*/ 465513 h 1619319"/>
                <a:gd name="connsiteX153" fmla="*/ 1097487 w 1190590"/>
                <a:gd name="connsiteY153" fmla="*/ 445562 h 1619319"/>
                <a:gd name="connsiteX154" fmla="*/ 1100812 w 1190590"/>
                <a:gd name="connsiteY154" fmla="*/ 435587 h 1619319"/>
                <a:gd name="connsiteX155" fmla="*/ 1117438 w 1190590"/>
                <a:gd name="connsiteY155" fmla="*/ 422287 h 1619319"/>
                <a:gd name="connsiteX156" fmla="*/ 1107463 w 1190590"/>
                <a:gd name="connsiteY156" fmla="*/ 385711 h 1619319"/>
                <a:gd name="connsiteX157" fmla="*/ 1104137 w 1190590"/>
                <a:gd name="connsiteY157" fmla="*/ 375735 h 1619319"/>
                <a:gd name="connsiteX158" fmla="*/ 1094162 w 1190590"/>
                <a:gd name="connsiteY158" fmla="*/ 369085 h 1619319"/>
                <a:gd name="connsiteX159" fmla="*/ 1087512 w 1190590"/>
                <a:gd name="connsiteY159" fmla="*/ 349135 h 1619319"/>
                <a:gd name="connsiteX160" fmla="*/ 1084187 w 1190590"/>
                <a:gd name="connsiteY160" fmla="*/ 335834 h 1619319"/>
                <a:gd name="connsiteX161" fmla="*/ 1077537 w 1190590"/>
                <a:gd name="connsiteY161" fmla="*/ 315884 h 1619319"/>
                <a:gd name="connsiteX162" fmla="*/ 1074212 w 1190590"/>
                <a:gd name="connsiteY162" fmla="*/ 305908 h 1619319"/>
                <a:gd name="connsiteX163" fmla="*/ 1070887 w 1190590"/>
                <a:gd name="connsiteY163" fmla="*/ 295933 h 1619319"/>
                <a:gd name="connsiteX164" fmla="*/ 1067561 w 1190590"/>
                <a:gd name="connsiteY164" fmla="*/ 209481 h 1619319"/>
                <a:gd name="connsiteX165" fmla="*/ 1057586 w 1190590"/>
                <a:gd name="connsiteY165" fmla="*/ 206156 h 1619319"/>
                <a:gd name="connsiteX166" fmla="*/ 1047611 w 1190590"/>
                <a:gd name="connsiteY166" fmla="*/ 186205 h 1619319"/>
                <a:gd name="connsiteX167" fmla="*/ 1037636 w 1190590"/>
                <a:gd name="connsiteY167" fmla="*/ 182880 h 1619319"/>
                <a:gd name="connsiteX168" fmla="*/ 1024335 w 1190590"/>
                <a:gd name="connsiteY168" fmla="*/ 169580 h 1619319"/>
                <a:gd name="connsiteX169" fmla="*/ 1014360 w 1190590"/>
                <a:gd name="connsiteY169" fmla="*/ 149629 h 1619319"/>
                <a:gd name="connsiteX170" fmla="*/ 1004385 w 1190590"/>
                <a:gd name="connsiteY170" fmla="*/ 146304 h 1619319"/>
                <a:gd name="connsiteX171" fmla="*/ 957833 w 1190590"/>
                <a:gd name="connsiteY171" fmla="*/ 136329 h 1619319"/>
                <a:gd name="connsiteX172" fmla="*/ 947858 w 1190590"/>
                <a:gd name="connsiteY172" fmla="*/ 129679 h 1619319"/>
                <a:gd name="connsiteX173" fmla="*/ 931233 w 1190590"/>
                <a:gd name="connsiteY173" fmla="*/ 116378 h 1619319"/>
                <a:gd name="connsiteX174" fmla="*/ 924583 w 1190590"/>
                <a:gd name="connsiteY174" fmla="*/ 106403 h 1619319"/>
                <a:gd name="connsiteX175" fmla="*/ 904632 w 1190590"/>
                <a:gd name="connsiteY175" fmla="*/ 99753 h 1619319"/>
                <a:gd name="connsiteX176" fmla="*/ 891332 w 1190590"/>
                <a:gd name="connsiteY176" fmla="*/ 83127 h 1619319"/>
                <a:gd name="connsiteX177" fmla="*/ 881356 w 1190590"/>
                <a:gd name="connsiteY177" fmla="*/ 76477 h 1619319"/>
                <a:gd name="connsiteX178" fmla="*/ 874706 w 1190590"/>
                <a:gd name="connsiteY178" fmla="*/ 66502 h 1619319"/>
                <a:gd name="connsiteX179" fmla="*/ 871381 w 1190590"/>
                <a:gd name="connsiteY179" fmla="*/ 56527 h 1619319"/>
                <a:gd name="connsiteX180" fmla="*/ 851431 w 1190590"/>
                <a:gd name="connsiteY180" fmla="*/ 49876 h 1619319"/>
                <a:gd name="connsiteX181" fmla="*/ 841455 w 1190590"/>
                <a:gd name="connsiteY181" fmla="*/ 69827 h 1619319"/>
                <a:gd name="connsiteX182" fmla="*/ 828155 w 1190590"/>
                <a:gd name="connsiteY182" fmla="*/ 99753 h 1619319"/>
                <a:gd name="connsiteX183" fmla="*/ 811529 w 1190590"/>
                <a:gd name="connsiteY183" fmla="*/ 103078 h 1619319"/>
                <a:gd name="connsiteX184" fmla="*/ 801554 w 1190590"/>
                <a:gd name="connsiteY184" fmla="*/ 106403 h 1619319"/>
                <a:gd name="connsiteX185" fmla="*/ 794904 w 1190590"/>
                <a:gd name="connsiteY185" fmla="*/ 116378 h 1619319"/>
                <a:gd name="connsiteX186" fmla="*/ 788254 w 1190590"/>
                <a:gd name="connsiteY186" fmla="*/ 139654 h 1619319"/>
                <a:gd name="connsiteX187" fmla="*/ 778279 w 1190590"/>
                <a:gd name="connsiteY187" fmla="*/ 149629 h 1619319"/>
                <a:gd name="connsiteX188" fmla="*/ 755003 w 1190590"/>
                <a:gd name="connsiteY188" fmla="*/ 139654 h 1619319"/>
                <a:gd name="connsiteX189" fmla="*/ 735052 w 1190590"/>
                <a:gd name="connsiteY189" fmla="*/ 133004 h 1619319"/>
                <a:gd name="connsiteX190" fmla="*/ 725077 w 1190590"/>
                <a:gd name="connsiteY190" fmla="*/ 129679 h 1619319"/>
                <a:gd name="connsiteX191" fmla="*/ 708452 w 1190590"/>
                <a:gd name="connsiteY191" fmla="*/ 133004 h 1619319"/>
                <a:gd name="connsiteX192" fmla="*/ 705127 w 1190590"/>
                <a:gd name="connsiteY192" fmla="*/ 142979 h 1619319"/>
                <a:gd name="connsiteX193" fmla="*/ 695151 w 1190590"/>
                <a:gd name="connsiteY193" fmla="*/ 149629 h 1619319"/>
                <a:gd name="connsiteX194" fmla="*/ 668551 w 1190590"/>
                <a:gd name="connsiteY194" fmla="*/ 146304 h 1619319"/>
                <a:gd name="connsiteX195" fmla="*/ 658575 w 1190590"/>
                <a:gd name="connsiteY195" fmla="*/ 142979 h 1619319"/>
                <a:gd name="connsiteX196" fmla="*/ 628649 w 1190590"/>
                <a:gd name="connsiteY196" fmla="*/ 149629 h 1619319"/>
                <a:gd name="connsiteX197" fmla="*/ 612024 w 1190590"/>
                <a:gd name="connsiteY197" fmla="*/ 172905 h 1619319"/>
                <a:gd name="connsiteX198" fmla="*/ 592073 w 1190590"/>
                <a:gd name="connsiteY198" fmla="*/ 189530 h 1619319"/>
                <a:gd name="connsiteX199" fmla="*/ 582098 w 1190590"/>
                <a:gd name="connsiteY199" fmla="*/ 192855 h 1619319"/>
                <a:gd name="connsiteX200" fmla="*/ 575448 w 1190590"/>
                <a:gd name="connsiteY200" fmla="*/ 199506 h 1619319"/>
                <a:gd name="connsiteX201" fmla="*/ 565473 w 1190590"/>
                <a:gd name="connsiteY201" fmla="*/ 206156 h 1619319"/>
                <a:gd name="connsiteX202" fmla="*/ 555497 w 1190590"/>
                <a:gd name="connsiteY202" fmla="*/ 226106 h 1619319"/>
                <a:gd name="connsiteX203" fmla="*/ 545522 w 1190590"/>
                <a:gd name="connsiteY203" fmla="*/ 206156 h 1619319"/>
                <a:gd name="connsiteX204" fmla="*/ 538872 w 1190590"/>
                <a:gd name="connsiteY204" fmla="*/ 172905 h 1619319"/>
                <a:gd name="connsiteX205" fmla="*/ 532222 w 1190590"/>
                <a:gd name="connsiteY205" fmla="*/ 162930 h 1619319"/>
                <a:gd name="connsiteX206" fmla="*/ 522247 w 1190590"/>
                <a:gd name="connsiteY206" fmla="*/ 159604 h 1619319"/>
                <a:gd name="connsiteX207" fmla="*/ 505621 w 1190590"/>
                <a:gd name="connsiteY207" fmla="*/ 146304 h 1619319"/>
                <a:gd name="connsiteX208" fmla="*/ 475695 w 1190590"/>
                <a:gd name="connsiteY208" fmla="*/ 152954 h 1619319"/>
                <a:gd name="connsiteX209" fmla="*/ 465720 w 1190590"/>
                <a:gd name="connsiteY209" fmla="*/ 159604 h 1619319"/>
                <a:gd name="connsiteX210" fmla="*/ 432469 w 1190590"/>
                <a:gd name="connsiteY210" fmla="*/ 152954 h 1619319"/>
                <a:gd name="connsiteX211" fmla="*/ 409193 w 1190590"/>
                <a:gd name="connsiteY211" fmla="*/ 126354 h 1619319"/>
                <a:gd name="connsiteX212" fmla="*/ 402543 w 1190590"/>
                <a:gd name="connsiteY212" fmla="*/ 116378 h 1619319"/>
                <a:gd name="connsiteX213" fmla="*/ 395893 w 1190590"/>
                <a:gd name="connsiteY213" fmla="*/ 96428 h 1619319"/>
                <a:gd name="connsiteX214" fmla="*/ 379268 w 1190590"/>
                <a:gd name="connsiteY214" fmla="*/ 79802 h 1619319"/>
                <a:gd name="connsiteX215" fmla="*/ 362642 w 1190590"/>
                <a:gd name="connsiteY215" fmla="*/ 69827 h 1619319"/>
                <a:gd name="connsiteX216" fmla="*/ 352667 w 1190590"/>
                <a:gd name="connsiteY216" fmla="*/ 73152 h 1619319"/>
                <a:gd name="connsiteX217" fmla="*/ 346017 w 1190590"/>
                <a:gd name="connsiteY217" fmla="*/ 83127 h 1619319"/>
                <a:gd name="connsiteX218" fmla="*/ 322741 w 1190590"/>
                <a:gd name="connsiteY218" fmla="*/ 103078 h 1619319"/>
                <a:gd name="connsiteX219" fmla="*/ 302791 w 1190590"/>
                <a:gd name="connsiteY219" fmla="*/ 89778 h 1619319"/>
                <a:gd name="connsiteX220" fmla="*/ 296140 w 1190590"/>
                <a:gd name="connsiteY220" fmla="*/ 83127 h 1619319"/>
                <a:gd name="connsiteX221" fmla="*/ 252914 w 1190590"/>
                <a:gd name="connsiteY221" fmla="*/ 73152 h 1619319"/>
                <a:gd name="connsiteX222" fmla="*/ 249589 w 1190590"/>
                <a:gd name="connsiteY222" fmla="*/ 63177 h 1619319"/>
                <a:gd name="connsiteX223" fmla="*/ 229639 w 1190590"/>
                <a:gd name="connsiteY223" fmla="*/ 53202 h 1619319"/>
                <a:gd name="connsiteX224" fmla="*/ 226313 w 1190590"/>
                <a:gd name="connsiteY224" fmla="*/ 43226 h 1619319"/>
                <a:gd name="connsiteX225" fmla="*/ 216338 w 1190590"/>
                <a:gd name="connsiteY225" fmla="*/ 39901 h 1619319"/>
                <a:gd name="connsiteX226" fmla="*/ 196388 w 1190590"/>
                <a:gd name="connsiteY226" fmla="*/ 29926 h 1619319"/>
                <a:gd name="connsiteX227" fmla="*/ 189737 w 1190590"/>
                <a:gd name="connsiteY227" fmla="*/ 23276 h 1619319"/>
                <a:gd name="connsiteX228" fmla="*/ 176437 w 1190590"/>
                <a:gd name="connsiteY228" fmla="*/ 3325 h 1619319"/>
                <a:gd name="connsiteX229" fmla="*/ 166462 w 1190590"/>
                <a:gd name="connsiteY229" fmla="*/ 0 h 1619319"/>
                <a:gd name="connsiteX230" fmla="*/ 136536 w 1190590"/>
                <a:gd name="connsiteY230" fmla="*/ 3325 h 1619319"/>
                <a:gd name="connsiteX231" fmla="*/ 126561 w 1190590"/>
                <a:gd name="connsiteY231" fmla="*/ 9975 h 1619319"/>
                <a:gd name="connsiteX232" fmla="*/ 106610 w 1190590"/>
                <a:gd name="connsiteY232" fmla="*/ 16626 h 1619319"/>
                <a:gd name="connsiteX233" fmla="*/ 92323 w 1190590"/>
                <a:gd name="connsiteY233" fmla="*/ 2338 h 1619319"/>
                <a:gd name="connsiteX234" fmla="*/ 73359 w 1190590"/>
                <a:gd name="connsiteY234" fmla="*/ 19951 h 1619319"/>
                <a:gd name="connsiteX235" fmla="*/ 73359 w 1190590"/>
                <a:gd name="connsiteY235" fmla="*/ 56527 h 1619319"/>
                <a:gd name="connsiteX236" fmla="*/ 80009 w 1190590"/>
                <a:gd name="connsiteY236" fmla="*/ 76477 h 1619319"/>
                <a:gd name="connsiteX237" fmla="*/ 83335 w 1190590"/>
                <a:gd name="connsiteY237" fmla="*/ 113053 h 1619319"/>
                <a:gd name="connsiteX238" fmla="*/ 81898 w 1190590"/>
                <a:gd name="connsiteY238" fmla="*/ 132511 h 1619319"/>
                <a:gd name="connsiteX239" fmla="*/ 94721 w 1190590"/>
                <a:gd name="connsiteY239" fmla="*/ 146503 h 1619319"/>
                <a:gd name="connsiteX240" fmla="*/ 119911 w 1190590"/>
                <a:gd name="connsiteY240" fmla="*/ 142979 h 1619319"/>
                <a:gd name="connsiteX241" fmla="*/ 123236 w 1190590"/>
                <a:gd name="connsiteY241" fmla="*/ 182880 h 1619319"/>
                <a:gd name="connsiteX242" fmla="*/ 113260 w 1190590"/>
                <a:gd name="connsiteY242" fmla="*/ 186205 h 1619319"/>
                <a:gd name="connsiteX243" fmla="*/ 103285 w 1190590"/>
                <a:gd name="connsiteY243" fmla="*/ 192855 h 1619319"/>
                <a:gd name="connsiteX244" fmla="*/ 53902 w 1190590"/>
                <a:gd name="connsiteY244" fmla="*/ 175737 h 1619319"/>
                <a:gd name="connsiteX245" fmla="*/ 26808 w 1190590"/>
                <a:gd name="connsiteY245" fmla="*/ 176230 h 1619319"/>
                <a:gd name="connsiteX246" fmla="*/ 13508 w 1190590"/>
                <a:gd name="connsiteY246" fmla="*/ 179555 h 1619319"/>
                <a:gd name="connsiteX0" fmla="*/ 13508 w 1190590"/>
                <a:gd name="connsiteY0" fmla="*/ 179555 h 1619319"/>
                <a:gd name="connsiteX1" fmla="*/ 10183 w 1190590"/>
                <a:gd name="connsiteY1" fmla="*/ 196180 h 1619319"/>
                <a:gd name="connsiteX2" fmla="*/ 3532 w 1190590"/>
                <a:gd name="connsiteY2" fmla="*/ 202831 h 1619319"/>
                <a:gd name="connsiteX3" fmla="*/ 13508 w 1190590"/>
                <a:gd name="connsiteY3" fmla="*/ 269332 h 1619319"/>
                <a:gd name="connsiteX4" fmla="*/ 23483 w 1190590"/>
                <a:gd name="connsiteY4" fmla="*/ 295933 h 1619319"/>
                <a:gd name="connsiteX5" fmla="*/ 33458 w 1190590"/>
                <a:gd name="connsiteY5" fmla="*/ 302583 h 1619319"/>
                <a:gd name="connsiteX6" fmla="*/ 56734 w 1190590"/>
                <a:gd name="connsiteY6" fmla="*/ 319209 h 1619319"/>
                <a:gd name="connsiteX7" fmla="*/ 63384 w 1190590"/>
                <a:gd name="connsiteY7" fmla="*/ 329184 h 1619319"/>
                <a:gd name="connsiteX8" fmla="*/ 73359 w 1190590"/>
                <a:gd name="connsiteY8" fmla="*/ 335834 h 1619319"/>
                <a:gd name="connsiteX9" fmla="*/ 86660 w 1190590"/>
                <a:gd name="connsiteY9" fmla="*/ 349135 h 1619319"/>
                <a:gd name="connsiteX10" fmla="*/ 96635 w 1190590"/>
                <a:gd name="connsiteY10" fmla="*/ 359110 h 1619319"/>
                <a:gd name="connsiteX11" fmla="*/ 106610 w 1190590"/>
                <a:gd name="connsiteY11" fmla="*/ 365760 h 1619319"/>
                <a:gd name="connsiteX12" fmla="*/ 113260 w 1190590"/>
                <a:gd name="connsiteY12" fmla="*/ 375735 h 1619319"/>
                <a:gd name="connsiteX13" fmla="*/ 126561 w 1190590"/>
                <a:gd name="connsiteY13" fmla="*/ 392361 h 1619319"/>
                <a:gd name="connsiteX14" fmla="*/ 129886 w 1190590"/>
                <a:gd name="connsiteY14" fmla="*/ 425612 h 1619319"/>
                <a:gd name="connsiteX15" fmla="*/ 143186 w 1190590"/>
                <a:gd name="connsiteY15" fmla="*/ 445562 h 1619319"/>
                <a:gd name="connsiteX16" fmla="*/ 149836 w 1190590"/>
                <a:gd name="connsiteY16" fmla="*/ 455538 h 1619319"/>
                <a:gd name="connsiteX17" fmla="*/ 153161 w 1190590"/>
                <a:gd name="connsiteY17" fmla="*/ 472163 h 1619319"/>
                <a:gd name="connsiteX18" fmla="*/ 159812 w 1190590"/>
                <a:gd name="connsiteY18" fmla="*/ 505414 h 1619319"/>
                <a:gd name="connsiteX19" fmla="*/ 176437 w 1190590"/>
                <a:gd name="connsiteY19" fmla="*/ 525364 h 1619319"/>
                <a:gd name="connsiteX20" fmla="*/ 189737 w 1190590"/>
                <a:gd name="connsiteY20" fmla="*/ 555290 h 1619319"/>
                <a:gd name="connsiteX21" fmla="*/ 196388 w 1190590"/>
                <a:gd name="connsiteY21" fmla="*/ 561940 h 1619319"/>
                <a:gd name="connsiteX22" fmla="*/ 209688 w 1190590"/>
                <a:gd name="connsiteY22" fmla="*/ 581891 h 1619319"/>
                <a:gd name="connsiteX23" fmla="*/ 216338 w 1190590"/>
                <a:gd name="connsiteY23" fmla="*/ 591866 h 1619319"/>
                <a:gd name="connsiteX24" fmla="*/ 226313 w 1190590"/>
                <a:gd name="connsiteY24" fmla="*/ 611817 h 1619319"/>
                <a:gd name="connsiteX25" fmla="*/ 236289 w 1190590"/>
                <a:gd name="connsiteY25" fmla="*/ 631767 h 1619319"/>
                <a:gd name="connsiteX26" fmla="*/ 259564 w 1190590"/>
                <a:gd name="connsiteY26" fmla="*/ 701594 h 1619319"/>
                <a:gd name="connsiteX27" fmla="*/ 266215 w 1190590"/>
                <a:gd name="connsiteY27" fmla="*/ 721545 h 1619319"/>
                <a:gd name="connsiteX28" fmla="*/ 269540 w 1190590"/>
                <a:gd name="connsiteY28" fmla="*/ 731520 h 1619319"/>
                <a:gd name="connsiteX29" fmla="*/ 266215 w 1190590"/>
                <a:gd name="connsiteY29" fmla="*/ 794697 h 1619319"/>
                <a:gd name="connsiteX30" fmla="*/ 262889 w 1190590"/>
                <a:gd name="connsiteY30" fmla="*/ 804672 h 1619319"/>
                <a:gd name="connsiteX31" fmla="*/ 272865 w 1190590"/>
                <a:gd name="connsiteY31" fmla="*/ 851223 h 1619319"/>
                <a:gd name="connsiteX32" fmla="*/ 286165 w 1190590"/>
                <a:gd name="connsiteY32" fmla="*/ 891124 h 1619319"/>
                <a:gd name="connsiteX33" fmla="*/ 289490 w 1190590"/>
                <a:gd name="connsiteY33" fmla="*/ 901100 h 1619319"/>
                <a:gd name="connsiteX34" fmla="*/ 292815 w 1190590"/>
                <a:gd name="connsiteY34" fmla="*/ 911075 h 1619319"/>
                <a:gd name="connsiteX35" fmla="*/ 289490 w 1190590"/>
                <a:gd name="connsiteY35" fmla="*/ 947651 h 1619319"/>
                <a:gd name="connsiteX36" fmla="*/ 276190 w 1190590"/>
                <a:gd name="connsiteY36" fmla="*/ 977577 h 1619319"/>
                <a:gd name="connsiteX37" fmla="*/ 272865 w 1190590"/>
                <a:gd name="connsiteY37" fmla="*/ 987552 h 1619319"/>
                <a:gd name="connsiteX38" fmla="*/ 259564 w 1190590"/>
                <a:gd name="connsiteY38" fmla="*/ 1004178 h 1619319"/>
                <a:gd name="connsiteX39" fmla="*/ 239614 w 1190590"/>
                <a:gd name="connsiteY39" fmla="*/ 1017478 h 1619319"/>
                <a:gd name="connsiteX40" fmla="*/ 236289 w 1190590"/>
                <a:gd name="connsiteY40" fmla="*/ 1027453 h 1619319"/>
                <a:gd name="connsiteX41" fmla="*/ 229639 w 1190590"/>
                <a:gd name="connsiteY41" fmla="*/ 1037428 h 1619319"/>
                <a:gd name="connsiteX42" fmla="*/ 216338 w 1190590"/>
                <a:gd name="connsiteY42" fmla="*/ 1067354 h 1619319"/>
                <a:gd name="connsiteX43" fmla="*/ 213013 w 1190590"/>
                <a:gd name="connsiteY43" fmla="*/ 1077330 h 1619319"/>
                <a:gd name="connsiteX44" fmla="*/ 219663 w 1190590"/>
                <a:gd name="connsiteY44" fmla="*/ 1117231 h 1619319"/>
                <a:gd name="connsiteX45" fmla="*/ 226313 w 1190590"/>
                <a:gd name="connsiteY45" fmla="*/ 1127206 h 1619319"/>
                <a:gd name="connsiteX46" fmla="*/ 232964 w 1190590"/>
                <a:gd name="connsiteY46" fmla="*/ 1133856 h 1619319"/>
                <a:gd name="connsiteX47" fmla="*/ 246264 w 1190590"/>
                <a:gd name="connsiteY47" fmla="*/ 1150482 h 1619319"/>
                <a:gd name="connsiteX48" fmla="*/ 249589 w 1190590"/>
                <a:gd name="connsiteY48" fmla="*/ 1160457 h 1619319"/>
                <a:gd name="connsiteX49" fmla="*/ 266215 w 1190590"/>
                <a:gd name="connsiteY49" fmla="*/ 1190383 h 1619319"/>
                <a:gd name="connsiteX50" fmla="*/ 262889 w 1190590"/>
                <a:gd name="connsiteY50" fmla="*/ 1233609 h 1619319"/>
                <a:gd name="connsiteX51" fmla="*/ 256239 w 1190590"/>
                <a:gd name="connsiteY51" fmla="*/ 1253559 h 1619319"/>
                <a:gd name="connsiteX52" fmla="*/ 249589 w 1190590"/>
                <a:gd name="connsiteY52" fmla="*/ 1273510 h 1619319"/>
                <a:gd name="connsiteX53" fmla="*/ 246264 w 1190590"/>
                <a:gd name="connsiteY53" fmla="*/ 1283485 h 1619319"/>
                <a:gd name="connsiteX54" fmla="*/ 239614 w 1190590"/>
                <a:gd name="connsiteY54" fmla="*/ 1293460 h 1619319"/>
                <a:gd name="connsiteX55" fmla="*/ 246264 w 1190590"/>
                <a:gd name="connsiteY55" fmla="*/ 1313411 h 1619319"/>
                <a:gd name="connsiteX56" fmla="*/ 239614 w 1190590"/>
                <a:gd name="connsiteY56" fmla="*/ 1346662 h 1619319"/>
                <a:gd name="connsiteX57" fmla="*/ 232964 w 1190590"/>
                <a:gd name="connsiteY57" fmla="*/ 1366612 h 1619319"/>
                <a:gd name="connsiteX58" fmla="*/ 229639 w 1190590"/>
                <a:gd name="connsiteY58" fmla="*/ 1376588 h 1619319"/>
                <a:gd name="connsiteX59" fmla="*/ 232964 w 1190590"/>
                <a:gd name="connsiteY59" fmla="*/ 1409839 h 1619319"/>
                <a:gd name="connsiteX60" fmla="*/ 242939 w 1190590"/>
                <a:gd name="connsiteY60" fmla="*/ 1419814 h 1619319"/>
                <a:gd name="connsiteX61" fmla="*/ 262889 w 1190590"/>
                <a:gd name="connsiteY61" fmla="*/ 1433114 h 1619319"/>
                <a:gd name="connsiteX62" fmla="*/ 269540 w 1190590"/>
                <a:gd name="connsiteY62" fmla="*/ 1439764 h 1619319"/>
                <a:gd name="connsiteX63" fmla="*/ 279515 w 1190590"/>
                <a:gd name="connsiteY63" fmla="*/ 1443090 h 1619319"/>
                <a:gd name="connsiteX64" fmla="*/ 289490 w 1190590"/>
                <a:gd name="connsiteY64" fmla="*/ 1463040 h 1619319"/>
                <a:gd name="connsiteX65" fmla="*/ 309441 w 1190590"/>
                <a:gd name="connsiteY65" fmla="*/ 1469690 h 1619319"/>
                <a:gd name="connsiteX66" fmla="*/ 312766 w 1190590"/>
                <a:gd name="connsiteY66" fmla="*/ 1479666 h 1619319"/>
                <a:gd name="connsiteX67" fmla="*/ 319416 w 1190590"/>
                <a:gd name="connsiteY67" fmla="*/ 1526217 h 1619319"/>
                <a:gd name="connsiteX68" fmla="*/ 322741 w 1190590"/>
                <a:gd name="connsiteY68" fmla="*/ 1536192 h 1619319"/>
                <a:gd name="connsiteX69" fmla="*/ 342692 w 1190590"/>
                <a:gd name="connsiteY69" fmla="*/ 1559468 h 1619319"/>
                <a:gd name="connsiteX70" fmla="*/ 359317 w 1190590"/>
                <a:gd name="connsiteY70" fmla="*/ 1579418 h 1619319"/>
                <a:gd name="connsiteX71" fmla="*/ 369292 w 1190590"/>
                <a:gd name="connsiteY71" fmla="*/ 1582743 h 1619319"/>
                <a:gd name="connsiteX72" fmla="*/ 395893 w 1190590"/>
                <a:gd name="connsiteY72" fmla="*/ 1602694 h 1619319"/>
                <a:gd name="connsiteX73" fmla="*/ 405868 w 1190590"/>
                <a:gd name="connsiteY73" fmla="*/ 1609344 h 1619319"/>
                <a:gd name="connsiteX74" fmla="*/ 412519 w 1190590"/>
                <a:gd name="connsiteY74" fmla="*/ 1615994 h 1619319"/>
                <a:gd name="connsiteX75" fmla="*/ 429144 w 1190590"/>
                <a:gd name="connsiteY75" fmla="*/ 1619319 h 1619319"/>
                <a:gd name="connsiteX76" fmla="*/ 415844 w 1190590"/>
                <a:gd name="connsiteY76" fmla="*/ 1589394 h 1619319"/>
                <a:gd name="connsiteX77" fmla="*/ 409193 w 1190590"/>
                <a:gd name="connsiteY77" fmla="*/ 1582743 h 1619319"/>
                <a:gd name="connsiteX78" fmla="*/ 399218 w 1190590"/>
                <a:gd name="connsiteY78" fmla="*/ 1549492 h 1619319"/>
                <a:gd name="connsiteX79" fmla="*/ 395893 w 1190590"/>
                <a:gd name="connsiteY79" fmla="*/ 1539517 h 1619319"/>
                <a:gd name="connsiteX80" fmla="*/ 389243 w 1190590"/>
                <a:gd name="connsiteY80" fmla="*/ 1529542 h 1619319"/>
                <a:gd name="connsiteX81" fmla="*/ 382593 w 1190590"/>
                <a:gd name="connsiteY81" fmla="*/ 1509591 h 1619319"/>
                <a:gd name="connsiteX82" fmla="*/ 379268 w 1190590"/>
                <a:gd name="connsiteY82" fmla="*/ 1499616 h 1619319"/>
                <a:gd name="connsiteX83" fmla="*/ 382593 w 1190590"/>
                <a:gd name="connsiteY83" fmla="*/ 1486316 h 1619319"/>
                <a:gd name="connsiteX84" fmla="*/ 392568 w 1190590"/>
                <a:gd name="connsiteY84" fmla="*/ 1482991 h 1619319"/>
                <a:gd name="connsiteX85" fmla="*/ 405868 w 1190590"/>
                <a:gd name="connsiteY85" fmla="*/ 1479666 h 1619319"/>
                <a:gd name="connsiteX86" fmla="*/ 425819 w 1190590"/>
                <a:gd name="connsiteY86" fmla="*/ 1473015 h 1619319"/>
                <a:gd name="connsiteX87" fmla="*/ 459070 w 1190590"/>
                <a:gd name="connsiteY87" fmla="*/ 1456390 h 1619319"/>
                <a:gd name="connsiteX88" fmla="*/ 485671 w 1190590"/>
                <a:gd name="connsiteY88" fmla="*/ 1433114 h 1619319"/>
                <a:gd name="connsiteX89" fmla="*/ 488996 w 1190590"/>
                <a:gd name="connsiteY89" fmla="*/ 1423139 h 1619319"/>
                <a:gd name="connsiteX90" fmla="*/ 495646 w 1190590"/>
                <a:gd name="connsiteY90" fmla="*/ 1413164 h 1619319"/>
                <a:gd name="connsiteX91" fmla="*/ 482345 w 1190590"/>
                <a:gd name="connsiteY91" fmla="*/ 1396538 h 1619319"/>
                <a:gd name="connsiteX92" fmla="*/ 482345 w 1190590"/>
                <a:gd name="connsiteY92" fmla="*/ 1336687 h 1619319"/>
                <a:gd name="connsiteX93" fmla="*/ 492321 w 1190590"/>
                <a:gd name="connsiteY93" fmla="*/ 1333362 h 1619319"/>
                <a:gd name="connsiteX94" fmla="*/ 522247 w 1190590"/>
                <a:gd name="connsiteY94" fmla="*/ 1323386 h 1619319"/>
                <a:gd name="connsiteX95" fmla="*/ 542197 w 1190590"/>
                <a:gd name="connsiteY95" fmla="*/ 1313411 h 1619319"/>
                <a:gd name="connsiteX96" fmla="*/ 575448 w 1190590"/>
                <a:gd name="connsiteY96" fmla="*/ 1306761 h 1619319"/>
                <a:gd name="connsiteX97" fmla="*/ 585423 w 1190590"/>
                <a:gd name="connsiteY97" fmla="*/ 1303436 h 1619319"/>
                <a:gd name="connsiteX98" fmla="*/ 588748 w 1190590"/>
                <a:gd name="connsiteY98" fmla="*/ 1293460 h 1619319"/>
                <a:gd name="connsiteX99" fmla="*/ 605374 w 1190590"/>
                <a:gd name="connsiteY99" fmla="*/ 1276835 h 1619319"/>
                <a:gd name="connsiteX100" fmla="*/ 671876 w 1190590"/>
                <a:gd name="connsiteY100" fmla="*/ 1273510 h 1619319"/>
                <a:gd name="connsiteX101" fmla="*/ 695151 w 1190590"/>
                <a:gd name="connsiteY101" fmla="*/ 1266860 h 1619319"/>
                <a:gd name="connsiteX102" fmla="*/ 738377 w 1190590"/>
                <a:gd name="connsiteY102" fmla="*/ 1256884 h 1619319"/>
                <a:gd name="connsiteX103" fmla="*/ 741703 w 1190590"/>
                <a:gd name="connsiteY103" fmla="*/ 1246909 h 1619319"/>
                <a:gd name="connsiteX104" fmla="*/ 758328 w 1190590"/>
                <a:gd name="connsiteY104" fmla="*/ 1230284 h 1619319"/>
                <a:gd name="connsiteX105" fmla="*/ 778279 w 1190590"/>
                <a:gd name="connsiteY105" fmla="*/ 1223634 h 1619319"/>
                <a:gd name="connsiteX106" fmla="*/ 818180 w 1190590"/>
                <a:gd name="connsiteY106" fmla="*/ 1226959 h 1619319"/>
                <a:gd name="connsiteX107" fmla="*/ 834805 w 1190590"/>
                <a:gd name="connsiteY107" fmla="*/ 1246909 h 1619319"/>
                <a:gd name="connsiteX108" fmla="*/ 854756 w 1190590"/>
                <a:gd name="connsiteY108" fmla="*/ 1260210 h 1619319"/>
                <a:gd name="connsiteX109" fmla="*/ 861406 w 1190590"/>
                <a:gd name="connsiteY109" fmla="*/ 1270185 h 1619319"/>
                <a:gd name="connsiteX110" fmla="*/ 871381 w 1190590"/>
                <a:gd name="connsiteY110" fmla="*/ 1273510 h 1619319"/>
                <a:gd name="connsiteX111" fmla="*/ 884681 w 1190590"/>
                <a:gd name="connsiteY111" fmla="*/ 1286810 h 1619319"/>
                <a:gd name="connsiteX112" fmla="*/ 888007 w 1190590"/>
                <a:gd name="connsiteY112" fmla="*/ 1296786 h 1619319"/>
                <a:gd name="connsiteX113" fmla="*/ 901307 w 1190590"/>
                <a:gd name="connsiteY113" fmla="*/ 1316736 h 1619319"/>
                <a:gd name="connsiteX114" fmla="*/ 931233 w 1190590"/>
                <a:gd name="connsiteY114" fmla="*/ 1333362 h 1619319"/>
                <a:gd name="connsiteX115" fmla="*/ 954508 w 1190590"/>
                <a:gd name="connsiteY115" fmla="*/ 1326711 h 1619319"/>
                <a:gd name="connsiteX116" fmla="*/ 984434 w 1190590"/>
                <a:gd name="connsiteY116" fmla="*/ 1323386 h 1619319"/>
                <a:gd name="connsiteX117" fmla="*/ 1047611 w 1190590"/>
                <a:gd name="connsiteY117" fmla="*/ 1313411 h 1619319"/>
                <a:gd name="connsiteX118" fmla="*/ 1050936 w 1190590"/>
                <a:gd name="connsiteY118" fmla="*/ 1266860 h 1619319"/>
                <a:gd name="connsiteX119" fmla="*/ 1054261 w 1190590"/>
                <a:gd name="connsiteY119" fmla="*/ 1256884 h 1619319"/>
                <a:gd name="connsiteX120" fmla="*/ 1070887 w 1190590"/>
                <a:gd name="connsiteY120" fmla="*/ 1240259 h 1619319"/>
                <a:gd name="connsiteX121" fmla="*/ 1080862 w 1190590"/>
                <a:gd name="connsiteY121" fmla="*/ 1200358 h 1619319"/>
                <a:gd name="connsiteX122" fmla="*/ 1077537 w 1190590"/>
                <a:gd name="connsiteY122" fmla="*/ 1140506 h 1619319"/>
                <a:gd name="connsiteX123" fmla="*/ 1080862 w 1190590"/>
                <a:gd name="connsiteY123" fmla="*/ 1103930 h 1619319"/>
                <a:gd name="connsiteX124" fmla="*/ 1074212 w 1190590"/>
                <a:gd name="connsiteY124" fmla="*/ 1047404 h 1619319"/>
                <a:gd name="connsiteX125" fmla="*/ 1077537 w 1190590"/>
                <a:gd name="connsiteY125" fmla="*/ 1000852 h 1619319"/>
                <a:gd name="connsiteX126" fmla="*/ 1080862 w 1190590"/>
                <a:gd name="connsiteY126" fmla="*/ 990877 h 1619319"/>
                <a:gd name="connsiteX127" fmla="*/ 1094162 w 1190590"/>
                <a:gd name="connsiteY127" fmla="*/ 970927 h 1619319"/>
                <a:gd name="connsiteX128" fmla="*/ 1104137 w 1190590"/>
                <a:gd name="connsiteY128" fmla="*/ 924375 h 1619319"/>
                <a:gd name="connsiteX129" fmla="*/ 1110788 w 1190590"/>
                <a:gd name="connsiteY129" fmla="*/ 917725 h 1619319"/>
                <a:gd name="connsiteX130" fmla="*/ 1120763 w 1190590"/>
                <a:gd name="connsiteY130" fmla="*/ 887799 h 1619319"/>
                <a:gd name="connsiteX131" fmla="*/ 1124088 w 1190590"/>
                <a:gd name="connsiteY131" fmla="*/ 877824 h 1619319"/>
                <a:gd name="connsiteX132" fmla="*/ 1134063 w 1190590"/>
                <a:gd name="connsiteY132" fmla="*/ 851223 h 1619319"/>
                <a:gd name="connsiteX133" fmla="*/ 1147364 w 1190590"/>
                <a:gd name="connsiteY133" fmla="*/ 837923 h 1619319"/>
                <a:gd name="connsiteX134" fmla="*/ 1150689 w 1190590"/>
                <a:gd name="connsiteY134" fmla="*/ 827948 h 1619319"/>
                <a:gd name="connsiteX135" fmla="*/ 1154014 w 1190590"/>
                <a:gd name="connsiteY135" fmla="*/ 814647 h 1619319"/>
                <a:gd name="connsiteX136" fmla="*/ 1160664 w 1190590"/>
                <a:gd name="connsiteY136" fmla="*/ 794697 h 1619319"/>
                <a:gd name="connsiteX137" fmla="*/ 1163989 w 1190590"/>
                <a:gd name="connsiteY137" fmla="*/ 778071 h 1619319"/>
                <a:gd name="connsiteX138" fmla="*/ 1170639 w 1190590"/>
                <a:gd name="connsiteY138" fmla="*/ 758121 h 1619319"/>
                <a:gd name="connsiteX139" fmla="*/ 1173964 w 1190590"/>
                <a:gd name="connsiteY139" fmla="*/ 738170 h 1619319"/>
                <a:gd name="connsiteX140" fmla="*/ 1177289 w 1190590"/>
                <a:gd name="connsiteY140" fmla="*/ 704919 h 1619319"/>
                <a:gd name="connsiteX141" fmla="*/ 1183940 w 1190590"/>
                <a:gd name="connsiteY141" fmla="*/ 681644 h 1619319"/>
                <a:gd name="connsiteX142" fmla="*/ 1183940 w 1190590"/>
                <a:gd name="connsiteY142" fmla="*/ 615142 h 1619319"/>
                <a:gd name="connsiteX143" fmla="*/ 1190590 w 1190590"/>
                <a:gd name="connsiteY143" fmla="*/ 595191 h 1619319"/>
                <a:gd name="connsiteX144" fmla="*/ 1180615 w 1190590"/>
                <a:gd name="connsiteY144" fmla="*/ 585216 h 1619319"/>
                <a:gd name="connsiteX145" fmla="*/ 1157339 w 1190590"/>
                <a:gd name="connsiteY145" fmla="*/ 561940 h 1619319"/>
                <a:gd name="connsiteX146" fmla="*/ 1150689 w 1190590"/>
                <a:gd name="connsiteY146" fmla="*/ 541990 h 1619319"/>
                <a:gd name="connsiteX147" fmla="*/ 1144039 w 1190590"/>
                <a:gd name="connsiteY147" fmla="*/ 532015 h 1619319"/>
                <a:gd name="connsiteX148" fmla="*/ 1140713 w 1190590"/>
                <a:gd name="connsiteY148" fmla="*/ 522039 h 1619319"/>
                <a:gd name="connsiteX149" fmla="*/ 1130738 w 1190590"/>
                <a:gd name="connsiteY149" fmla="*/ 512064 h 1619319"/>
                <a:gd name="connsiteX150" fmla="*/ 1117438 w 1190590"/>
                <a:gd name="connsiteY150" fmla="*/ 498764 h 1619319"/>
                <a:gd name="connsiteX151" fmla="*/ 1107463 w 1190590"/>
                <a:gd name="connsiteY151" fmla="*/ 478813 h 1619319"/>
                <a:gd name="connsiteX152" fmla="*/ 1104137 w 1190590"/>
                <a:gd name="connsiteY152" fmla="*/ 465513 h 1619319"/>
                <a:gd name="connsiteX153" fmla="*/ 1097487 w 1190590"/>
                <a:gd name="connsiteY153" fmla="*/ 445562 h 1619319"/>
                <a:gd name="connsiteX154" fmla="*/ 1100812 w 1190590"/>
                <a:gd name="connsiteY154" fmla="*/ 435587 h 1619319"/>
                <a:gd name="connsiteX155" fmla="*/ 1117438 w 1190590"/>
                <a:gd name="connsiteY155" fmla="*/ 422287 h 1619319"/>
                <a:gd name="connsiteX156" fmla="*/ 1107463 w 1190590"/>
                <a:gd name="connsiteY156" fmla="*/ 385711 h 1619319"/>
                <a:gd name="connsiteX157" fmla="*/ 1104137 w 1190590"/>
                <a:gd name="connsiteY157" fmla="*/ 375735 h 1619319"/>
                <a:gd name="connsiteX158" fmla="*/ 1094162 w 1190590"/>
                <a:gd name="connsiteY158" fmla="*/ 369085 h 1619319"/>
                <a:gd name="connsiteX159" fmla="*/ 1087512 w 1190590"/>
                <a:gd name="connsiteY159" fmla="*/ 349135 h 1619319"/>
                <a:gd name="connsiteX160" fmla="*/ 1084187 w 1190590"/>
                <a:gd name="connsiteY160" fmla="*/ 335834 h 1619319"/>
                <a:gd name="connsiteX161" fmla="*/ 1077537 w 1190590"/>
                <a:gd name="connsiteY161" fmla="*/ 315884 h 1619319"/>
                <a:gd name="connsiteX162" fmla="*/ 1074212 w 1190590"/>
                <a:gd name="connsiteY162" fmla="*/ 305908 h 1619319"/>
                <a:gd name="connsiteX163" fmla="*/ 1070887 w 1190590"/>
                <a:gd name="connsiteY163" fmla="*/ 295933 h 1619319"/>
                <a:gd name="connsiteX164" fmla="*/ 1067561 w 1190590"/>
                <a:gd name="connsiteY164" fmla="*/ 209481 h 1619319"/>
                <a:gd name="connsiteX165" fmla="*/ 1057586 w 1190590"/>
                <a:gd name="connsiteY165" fmla="*/ 206156 h 1619319"/>
                <a:gd name="connsiteX166" fmla="*/ 1047611 w 1190590"/>
                <a:gd name="connsiteY166" fmla="*/ 186205 h 1619319"/>
                <a:gd name="connsiteX167" fmla="*/ 1037636 w 1190590"/>
                <a:gd name="connsiteY167" fmla="*/ 182880 h 1619319"/>
                <a:gd name="connsiteX168" fmla="*/ 1024335 w 1190590"/>
                <a:gd name="connsiteY168" fmla="*/ 169580 h 1619319"/>
                <a:gd name="connsiteX169" fmla="*/ 1014360 w 1190590"/>
                <a:gd name="connsiteY169" fmla="*/ 149629 h 1619319"/>
                <a:gd name="connsiteX170" fmla="*/ 1004385 w 1190590"/>
                <a:gd name="connsiteY170" fmla="*/ 146304 h 1619319"/>
                <a:gd name="connsiteX171" fmla="*/ 957833 w 1190590"/>
                <a:gd name="connsiteY171" fmla="*/ 136329 h 1619319"/>
                <a:gd name="connsiteX172" fmla="*/ 947858 w 1190590"/>
                <a:gd name="connsiteY172" fmla="*/ 129679 h 1619319"/>
                <a:gd name="connsiteX173" fmla="*/ 931233 w 1190590"/>
                <a:gd name="connsiteY173" fmla="*/ 116378 h 1619319"/>
                <a:gd name="connsiteX174" fmla="*/ 924583 w 1190590"/>
                <a:gd name="connsiteY174" fmla="*/ 106403 h 1619319"/>
                <a:gd name="connsiteX175" fmla="*/ 904632 w 1190590"/>
                <a:gd name="connsiteY175" fmla="*/ 99753 h 1619319"/>
                <a:gd name="connsiteX176" fmla="*/ 891332 w 1190590"/>
                <a:gd name="connsiteY176" fmla="*/ 83127 h 1619319"/>
                <a:gd name="connsiteX177" fmla="*/ 881356 w 1190590"/>
                <a:gd name="connsiteY177" fmla="*/ 76477 h 1619319"/>
                <a:gd name="connsiteX178" fmla="*/ 874706 w 1190590"/>
                <a:gd name="connsiteY178" fmla="*/ 66502 h 1619319"/>
                <a:gd name="connsiteX179" fmla="*/ 871381 w 1190590"/>
                <a:gd name="connsiteY179" fmla="*/ 56527 h 1619319"/>
                <a:gd name="connsiteX180" fmla="*/ 851431 w 1190590"/>
                <a:gd name="connsiteY180" fmla="*/ 49876 h 1619319"/>
                <a:gd name="connsiteX181" fmla="*/ 841455 w 1190590"/>
                <a:gd name="connsiteY181" fmla="*/ 69827 h 1619319"/>
                <a:gd name="connsiteX182" fmla="*/ 828155 w 1190590"/>
                <a:gd name="connsiteY182" fmla="*/ 99753 h 1619319"/>
                <a:gd name="connsiteX183" fmla="*/ 811529 w 1190590"/>
                <a:gd name="connsiteY183" fmla="*/ 103078 h 1619319"/>
                <a:gd name="connsiteX184" fmla="*/ 801554 w 1190590"/>
                <a:gd name="connsiteY184" fmla="*/ 106403 h 1619319"/>
                <a:gd name="connsiteX185" fmla="*/ 794904 w 1190590"/>
                <a:gd name="connsiteY185" fmla="*/ 116378 h 1619319"/>
                <a:gd name="connsiteX186" fmla="*/ 788254 w 1190590"/>
                <a:gd name="connsiteY186" fmla="*/ 139654 h 1619319"/>
                <a:gd name="connsiteX187" fmla="*/ 778279 w 1190590"/>
                <a:gd name="connsiteY187" fmla="*/ 149629 h 1619319"/>
                <a:gd name="connsiteX188" fmla="*/ 755003 w 1190590"/>
                <a:gd name="connsiteY188" fmla="*/ 139654 h 1619319"/>
                <a:gd name="connsiteX189" fmla="*/ 735052 w 1190590"/>
                <a:gd name="connsiteY189" fmla="*/ 133004 h 1619319"/>
                <a:gd name="connsiteX190" fmla="*/ 725077 w 1190590"/>
                <a:gd name="connsiteY190" fmla="*/ 129679 h 1619319"/>
                <a:gd name="connsiteX191" fmla="*/ 708452 w 1190590"/>
                <a:gd name="connsiteY191" fmla="*/ 133004 h 1619319"/>
                <a:gd name="connsiteX192" fmla="*/ 705127 w 1190590"/>
                <a:gd name="connsiteY192" fmla="*/ 142979 h 1619319"/>
                <a:gd name="connsiteX193" fmla="*/ 695151 w 1190590"/>
                <a:gd name="connsiteY193" fmla="*/ 149629 h 1619319"/>
                <a:gd name="connsiteX194" fmla="*/ 668551 w 1190590"/>
                <a:gd name="connsiteY194" fmla="*/ 146304 h 1619319"/>
                <a:gd name="connsiteX195" fmla="*/ 658575 w 1190590"/>
                <a:gd name="connsiteY195" fmla="*/ 142979 h 1619319"/>
                <a:gd name="connsiteX196" fmla="*/ 628649 w 1190590"/>
                <a:gd name="connsiteY196" fmla="*/ 149629 h 1619319"/>
                <a:gd name="connsiteX197" fmla="*/ 612024 w 1190590"/>
                <a:gd name="connsiteY197" fmla="*/ 172905 h 1619319"/>
                <a:gd name="connsiteX198" fmla="*/ 592073 w 1190590"/>
                <a:gd name="connsiteY198" fmla="*/ 189530 h 1619319"/>
                <a:gd name="connsiteX199" fmla="*/ 582098 w 1190590"/>
                <a:gd name="connsiteY199" fmla="*/ 192855 h 1619319"/>
                <a:gd name="connsiteX200" fmla="*/ 575448 w 1190590"/>
                <a:gd name="connsiteY200" fmla="*/ 199506 h 1619319"/>
                <a:gd name="connsiteX201" fmla="*/ 565473 w 1190590"/>
                <a:gd name="connsiteY201" fmla="*/ 206156 h 1619319"/>
                <a:gd name="connsiteX202" fmla="*/ 555497 w 1190590"/>
                <a:gd name="connsiteY202" fmla="*/ 226106 h 1619319"/>
                <a:gd name="connsiteX203" fmla="*/ 545522 w 1190590"/>
                <a:gd name="connsiteY203" fmla="*/ 206156 h 1619319"/>
                <a:gd name="connsiteX204" fmla="*/ 538872 w 1190590"/>
                <a:gd name="connsiteY204" fmla="*/ 172905 h 1619319"/>
                <a:gd name="connsiteX205" fmla="*/ 532222 w 1190590"/>
                <a:gd name="connsiteY205" fmla="*/ 162930 h 1619319"/>
                <a:gd name="connsiteX206" fmla="*/ 522247 w 1190590"/>
                <a:gd name="connsiteY206" fmla="*/ 159604 h 1619319"/>
                <a:gd name="connsiteX207" fmla="*/ 505621 w 1190590"/>
                <a:gd name="connsiteY207" fmla="*/ 146304 h 1619319"/>
                <a:gd name="connsiteX208" fmla="*/ 475695 w 1190590"/>
                <a:gd name="connsiteY208" fmla="*/ 152954 h 1619319"/>
                <a:gd name="connsiteX209" fmla="*/ 465720 w 1190590"/>
                <a:gd name="connsiteY209" fmla="*/ 159604 h 1619319"/>
                <a:gd name="connsiteX210" fmla="*/ 432469 w 1190590"/>
                <a:gd name="connsiteY210" fmla="*/ 152954 h 1619319"/>
                <a:gd name="connsiteX211" fmla="*/ 409193 w 1190590"/>
                <a:gd name="connsiteY211" fmla="*/ 126354 h 1619319"/>
                <a:gd name="connsiteX212" fmla="*/ 402543 w 1190590"/>
                <a:gd name="connsiteY212" fmla="*/ 116378 h 1619319"/>
                <a:gd name="connsiteX213" fmla="*/ 395893 w 1190590"/>
                <a:gd name="connsiteY213" fmla="*/ 96428 h 1619319"/>
                <a:gd name="connsiteX214" fmla="*/ 379268 w 1190590"/>
                <a:gd name="connsiteY214" fmla="*/ 79802 h 1619319"/>
                <a:gd name="connsiteX215" fmla="*/ 362642 w 1190590"/>
                <a:gd name="connsiteY215" fmla="*/ 69827 h 1619319"/>
                <a:gd name="connsiteX216" fmla="*/ 352667 w 1190590"/>
                <a:gd name="connsiteY216" fmla="*/ 73152 h 1619319"/>
                <a:gd name="connsiteX217" fmla="*/ 346017 w 1190590"/>
                <a:gd name="connsiteY217" fmla="*/ 83127 h 1619319"/>
                <a:gd name="connsiteX218" fmla="*/ 322741 w 1190590"/>
                <a:gd name="connsiteY218" fmla="*/ 103078 h 1619319"/>
                <a:gd name="connsiteX219" fmla="*/ 302791 w 1190590"/>
                <a:gd name="connsiteY219" fmla="*/ 89778 h 1619319"/>
                <a:gd name="connsiteX220" fmla="*/ 296140 w 1190590"/>
                <a:gd name="connsiteY220" fmla="*/ 83127 h 1619319"/>
                <a:gd name="connsiteX221" fmla="*/ 252914 w 1190590"/>
                <a:gd name="connsiteY221" fmla="*/ 73152 h 1619319"/>
                <a:gd name="connsiteX222" fmla="*/ 249589 w 1190590"/>
                <a:gd name="connsiteY222" fmla="*/ 63177 h 1619319"/>
                <a:gd name="connsiteX223" fmla="*/ 229639 w 1190590"/>
                <a:gd name="connsiteY223" fmla="*/ 53202 h 1619319"/>
                <a:gd name="connsiteX224" fmla="*/ 226313 w 1190590"/>
                <a:gd name="connsiteY224" fmla="*/ 43226 h 1619319"/>
                <a:gd name="connsiteX225" fmla="*/ 216338 w 1190590"/>
                <a:gd name="connsiteY225" fmla="*/ 39901 h 1619319"/>
                <a:gd name="connsiteX226" fmla="*/ 196388 w 1190590"/>
                <a:gd name="connsiteY226" fmla="*/ 29926 h 1619319"/>
                <a:gd name="connsiteX227" fmla="*/ 189737 w 1190590"/>
                <a:gd name="connsiteY227" fmla="*/ 23276 h 1619319"/>
                <a:gd name="connsiteX228" fmla="*/ 176437 w 1190590"/>
                <a:gd name="connsiteY228" fmla="*/ 3325 h 1619319"/>
                <a:gd name="connsiteX229" fmla="*/ 166462 w 1190590"/>
                <a:gd name="connsiteY229" fmla="*/ 0 h 1619319"/>
                <a:gd name="connsiteX230" fmla="*/ 136536 w 1190590"/>
                <a:gd name="connsiteY230" fmla="*/ 3325 h 1619319"/>
                <a:gd name="connsiteX231" fmla="*/ 126561 w 1190590"/>
                <a:gd name="connsiteY231" fmla="*/ 9975 h 1619319"/>
                <a:gd name="connsiteX232" fmla="*/ 106610 w 1190590"/>
                <a:gd name="connsiteY232" fmla="*/ 4720 h 1619319"/>
                <a:gd name="connsiteX233" fmla="*/ 92323 w 1190590"/>
                <a:gd name="connsiteY233" fmla="*/ 2338 h 1619319"/>
                <a:gd name="connsiteX234" fmla="*/ 73359 w 1190590"/>
                <a:gd name="connsiteY234" fmla="*/ 19951 h 1619319"/>
                <a:gd name="connsiteX235" fmla="*/ 73359 w 1190590"/>
                <a:gd name="connsiteY235" fmla="*/ 56527 h 1619319"/>
                <a:gd name="connsiteX236" fmla="*/ 80009 w 1190590"/>
                <a:gd name="connsiteY236" fmla="*/ 76477 h 1619319"/>
                <a:gd name="connsiteX237" fmla="*/ 83335 w 1190590"/>
                <a:gd name="connsiteY237" fmla="*/ 113053 h 1619319"/>
                <a:gd name="connsiteX238" fmla="*/ 81898 w 1190590"/>
                <a:gd name="connsiteY238" fmla="*/ 132511 h 1619319"/>
                <a:gd name="connsiteX239" fmla="*/ 94721 w 1190590"/>
                <a:gd name="connsiteY239" fmla="*/ 146503 h 1619319"/>
                <a:gd name="connsiteX240" fmla="*/ 119911 w 1190590"/>
                <a:gd name="connsiteY240" fmla="*/ 142979 h 1619319"/>
                <a:gd name="connsiteX241" fmla="*/ 123236 w 1190590"/>
                <a:gd name="connsiteY241" fmla="*/ 182880 h 1619319"/>
                <a:gd name="connsiteX242" fmla="*/ 113260 w 1190590"/>
                <a:gd name="connsiteY242" fmla="*/ 186205 h 1619319"/>
                <a:gd name="connsiteX243" fmla="*/ 103285 w 1190590"/>
                <a:gd name="connsiteY243" fmla="*/ 192855 h 1619319"/>
                <a:gd name="connsiteX244" fmla="*/ 53902 w 1190590"/>
                <a:gd name="connsiteY244" fmla="*/ 175737 h 1619319"/>
                <a:gd name="connsiteX245" fmla="*/ 26808 w 1190590"/>
                <a:gd name="connsiteY245" fmla="*/ 176230 h 1619319"/>
                <a:gd name="connsiteX246" fmla="*/ 13508 w 1190590"/>
                <a:gd name="connsiteY246" fmla="*/ 179555 h 1619319"/>
                <a:gd name="connsiteX0" fmla="*/ 13508 w 1190590"/>
                <a:gd name="connsiteY0" fmla="*/ 181493 h 1621257"/>
                <a:gd name="connsiteX1" fmla="*/ 10183 w 1190590"/>
                <a:gd name="connsiteY1" fmla="*/ 198118 h 1621257"/>
                <a:gd name="connsiteX2" fmla="*/ 3532 w 1190590"/>
                <a:gd name="connsiteY2" fmla="*/ 204769 h 1621257"/>
                <a:gd name="connsiteX3" fmla="*/ 13508 w 1190590"/>
                <a:gd name="connsiteY3" fmla="*/ 271270 h 1621257"/>
                <a:gd name="connsiteX4" fmla="*/ 23483 w 1190590"/>
                <a:gd name="connsiteY4" fmla="*/ 297871 h 1621257"/>
                <a:gd name="connsiteX5" fmla="*/ 33458 w 1190590"/>
                <a:gd name="connsiteY5" fmla="*/ 304521 h 1621257"/>
                <a:gd name="connsiteX6" fmla="*/ 56734 w 1190590"/>
                <a:gd name="connsiteY6" fmla="*/ 321147 h 1621257"/>
                <a:gd name="connsiteX7" fmla="*/ 63384 w 1190590"/>
                <a:gd name="connsiteY7" fmla="*/ 331122 h 1621257"/>
                <a:gd name="connsiteX8" fmla="*/ 73359 w 1190590"/>
                <a:gd name="connsiteY8" fmla="*/ 337772 h 1621257"/>
                <a:gd name="connsiteX9" fmla="*/ 86660 w 1190590"/>
                <a:gd name="connsiteY9" fmla="*/ 351073 h 1621257"/>
                <a:gd name="connsiteX10" fmla="*/ 96635 w 1190590"/>
                <a:gd name="connsiteY10" fmla="*/ 361048 h 1621257"/>
                <a:gd name="connsiteX11" fmla="*/ 106610 w 1190590"/>
                <a:gd name="connsiteY11" fmla="*/ 367698 h 1621257"/>
                <a:gd name="connsiteX12" fmla="*/ 113260 w 1190590"/>
                <a:gd name="connsiteY12" fmla="*/ 377673 h 1621257"/>
                <a:gd name="connsiteX13" fmla="*/ 126561 w 1190590"/>
                <a:gd name="connsiteY13" fmla="*/ 394299 h 1621257"/>
                <a:gd name="connsiteX14" fmla="*/ 129886 w 1190590"/>
                <a:gd name="connsiteY14" fmla="*/ 427550 h 1621257"/>
                <a:gd name="connsiteX15" fmla="*/ 143186 w 1190590"/>
                <a:gd name="connsiteY15" fmla="*/ 447500 h 1621257"/>
                <a:gd name="connsiteX16" fmla="*/ 149836 w 1190590"/>
                <a:gd name="connsiteY16" fmla="*/ 457476 h 1621257"/>
                <a:gd name="connsiteX17" fmla="*/ 153161 w 1190590"/>
                <a:gd name="connsiteY17" fmla="*/ 474101 h 1621257"/>
                <a:gd name="connsiteX18" fmla="*/ 159812 w 1190590"/>
                <a:gd name="connsiteY18" fmla="*/ 507352 h 1621257"/>
                <a:gd name="connsiteX19" fmla="*/ 176437 w 1190590"/>
                <a:gd name="connsiteY19" fmla="*/ 527302 h 1621257"/>
                <a:gd name="connsiteX20" fmla="*/ 189737 w 1190590"/>
                <a:gd name="connsiteY20" fmla="*/ 557228 h 1621257"/>
                <a:gd name="connsiteX21" fmla="*/ 196388 w 1190590"/>
                <a:gd name="connsiteY21" fmla="*/ 563878 h 1621257"/>
                <a:gd name="connsiteX22" fmla="*/ 209688 w 1190590"/>
                <a:gd name="connsiteY22" fmla="*/ 583829 h 1621257"/>
                <a:gd name="connsiteX23" fmla="*/ 216338 w 1190590"/>
                <a:gd name="connsiteY23" fmla="*/ 593804 h 1621257"/>
                <a:gd name="connsiteX24" fmla="*/ 226313 w 1190590"/>
                <a:gd name="connsiteY24" fmla="*/ 613755 h 1621257"/>
                <a:gd name="connsiteX25" fmla="*/ 236289 w 1190590"/>
                <a:gd name="connsiteY25" fmla="*/ 633705 h 1621257"/>
                <a:gd name="connsiteX26" fmla="*/ 259564 w 1190590"/>
                <a:gd name="connsiteY26" fmla="*/ 703532 h 1621257"/>
                <a:gd name="connsiteX27" fmla="*/ 266215 w 1190590"/>
                <a:gd name="connsiteY27" fmla="*/ 723483 h 1621257"/>
                <a:gd name="connsiteX28" fmla="*/ 269540 w 1190590"/>
                <a:gd name="connsiteY28" fmla="*/ 733458 h 1621257"/>
                <a:gd name="connsiteX29" fmla="*/ 266215 w 1190590"/>
                <a:gd name="connsiteY29" fmla="*/ 796635 h 1621257"/>
                <a:gd name="connsiteX30" fmla="*/ 262889 w 1190590"/>
                <a:gd name="connsiteY30" fmla="*/ 806610 h 1621257"/>
                <a:gd name="connsiteX31" fmla="*/ 272865 w 1190590"/>
                <a:gd name="connsiteY31" fmla="*/ 853161 h 1621257"/>
                <a:gd name="connsiteX32" fmla="*/ 286165 w 1190590"/>
                <a:gd name="connsiteY32" fmla="*/ 893062 h 1621257"/>
                <a:gd name="connsiteX33" fmla="*/ 289490 w 1190590"/>
                <a:gd name="connsiteY33" fmla="*/ 903038 h 1621257"/>
                <a:gd name="connsiteX34" fmla="*/ 292815 w 1190590"/>
                <a:gd name="connsiteY34" fmla="*/ 913013 h 1621257"/>
                <a:gd name="connsiteX35" fmla="*/ 289490 w 1190590"/>
                <a:gd name="connsiteY35" fmla="*/ 949589 h 1621257"/>
                <a:gd name="connsiteX36" fmla="*/ 276190 w 1190590"/>
                <a:gd name="connsiteY36" fmla="*/ 979515 h 1621257"/>
                <a:gd name="connsiteX37" fmla="*/ 272865 w 1190590"/>
                <a:gd name="connsiteY37" fmla="*/ 989490 h 1621257"/>
                <a:gd name="connsiteX38" fmla="*/ 259564 w 1190590"/>
                <a:gd name="connsiteY38" fmla="*/ 1006116 h 1621257"/>
                <a:gd name="connsiteX39" fmla="*/ 239614 w 1190590"/>
                <a:gd name="connsiteY39" fmla="*/ 1019416 h 1621257"/>
                <a:gd name="connsiteX40" fmla="*/ 236289 w 1190590"/>
                <a:gd name="connsiteY40" fmla="*/ 1029391 h 1621257"/>
                <a:gd name="connsiteX41" fmla="*/ 229639 w 1190590"/>
                <a:gd name="connsiteY41" fmla="*/ 1039366 h 1621257"/>
                <a:gd name="connsiteX42" fmla="*/ 216338 w 1190590"/>
                <a:gd name="connsiteY42" fmla="*/ 1069292 h 1621257"/>
                <a:gd name="connsiteX43" fmla="*/ 213013 w 1190590"/>
                <a:gd name="connsiteY43" fmla="*/ 1079268 h 1621257"/>
                <a:gd name="connsiteX44" fmla="*/ 219663 w 1190590"/>
                <a:gd name="connsiteY44" fmla="*/ 1119169 h 1621257"/>
                <a:gd name="connsiteX45" fmla="*/ 226313 w 1190590"/>
                <a:gd name="connsiteY45" fmla="*/ 1129144 h 1621257"/>
                <a:gd name="connsiteX46" fmla="*/ 232964 w 1190590"/>
                <a:gd name="connsiteY46" fmla="*/ 1135794 h 1621257"/>
                <a:gd name="connsiteX47" fmla="*/ 246264 w 1190590"/>
                <a:gd name="connsiteY47" fmla="*/ 1152420 h 1621257"/>
                <a:gd name="connsiteX48" fmla="*/ 249589 w 1190590"/>
                <a:gd name="connsiteY48" fmla="*/ 1162395 h 1621257"/>
                <a:gd name="connsiteX49" fmla="*/ 266215 w 1190590"/>
                <a:gd name="connsiteY49" fmla="*/ 1192321 h 1621257"/>
                <a:gd name="connsiteX50" fmla="*/ 262889 w 1190590"/>
                <a:gd name="connsiteY50" fmla="*/ 1235547 h 1621257"/>
                <a:gd name="connsiteX51" fmla="*/ 256239 w 1190590"/>
                <a:gd name="connsiteY51" fmla="*/ 1255497 h 1621257"/>
                <a:gd name="connsiteX52" fmla="*/ 249589 w 1190590"/>
                <a:gd name="connsiteY52" fmla="*/ 1275448 h 1621257"/>
                <a:gd name="connsiteX53" fmla="*/ 246264 w 1190590"/>
                <a:gd name="connsiteY53" fmla="*/ 1285423 h 1621257"/>
                <a:gd name="connsiteX54" fmla="*/ 239614 w 1190590"/>
                <a:gd name="connsiteY54" fmla="*/ 1295398 h 1621257"/>
                <a:gd name="connsiteX55" fmla="*/ 246264 w 1190590"/>
                <a:gd name="connsiteY55" fmla="*/ 1315349 h 1621257"/>
                <a:gd name="connsiteX56" fmla="*/ 239614 w 1190590"/>
                <a:gd name="connsiteY56" fmla="*/ 1348600 h 1621257"/>
                <a:gd name="connsiteX57" fmla="*/ 232964 w 1190590"/>
                <a:gd name="connsiteY57" fmla="*/ 1368550 h 1621257"/>
                <a:gd name="connsiteX58" fmla="*/ 229639 w 1190590"/>
                <a:gd name="connsiteY58" fmla="*/ 1378526 h 1621257"/>
                <a:gd name="connsiteX59" fmla="*/ 232964 w 1190590"/>
                <a:gd name="connsiteY59" fmla="*/ 1411777 h 1621257"/>
                <a:gd name="connsiteX60" fmla="*/ 242939 w 1190590"/>
                <a:gd name="connsiteY60" fmla="*/ 1421752 h 1621257"/>
                <a:gd name="connsiteX61" fmla="*/ 262889 w 1190590"/>
                <a:gd name="connsiteY61" fmla="*/ 1435052 h 1621257"/>
                <a:gd name="connsiteX62" fmla="*/ 269540 w 1190590"/>
                <a:gd name="connsiteY62" fmla="*/ 1441702 h 1621257"/>
                <a:gd name="connsiteX63" fmla="*/ 279515 w 1190590"/>
                <a:gd name="connsiteY63" fmla="*/ 1445028 h 1621257"/>
                <a:gd name="connsiteX64" fmla="*/ 289490 w 1190590"/>
                <a:gd name="connsiteY64" fmla="*/ 1464978 h 1621257"/>
                <a:gd name="connsiteX65" fmla="*/ 309441 w 1190590"/>
                <a:gd name="connsiteY65" fmla="*/ 1471628 h 1621257"/>
                <a:gd name="connsiteX66" fmla="*/ 312766 w 1190590"/>
                <a:gd name="connsiteY66" fmla="*/ 1481604 h 1621257"/>
                <a:gd name="connsiteX67" fmla="*/ 319416 w 1190590"/>
                <a:gd name="connsiteY67" fmla="*/ 1528155 h 1621257"/>
                <a:gd name="connsiteX68" fmla="*/ 322741 w 1190590"/>
                <a:gd name="connsiteY68" fmla="*/ 1538130 h 1621257"/>
                <a:gd name="connsiteX69" fmla="*/ 342692 w 1190590"/>
                <a:gd name="connsiteY69" fmla="*/ 1561406 h 1621257"/>
                <a:gd name="connsiteX70" fmla="*/ 359317 w 1190590"/>
                <a:gd name="connsiteY70" fmla="*/ 1581356 h 1621257"/>
                <a:gd name="connsiteX71" fmla="*/ 369292 w 1190590"/>
                <a:gd name="connsiteY71" fmla="*/ 1584681 h 1621257"/>
                <a:gd name="connsiteX72" fmla="*/ 395893 w 1190590"/>
                <a:gd name="connsiteY72" fmla="*/ 1604632 h 1621257"/>
                <a:gd name="connsiteX73" fmla="*/ 405868 w 1190590"/>
                <a:gd name="connsiteY73" fmla="*/ 1611282 h 1621257"/>
                <a:gd name="connsiteX74" fmla="*/ 412519 w 1190590"/>
                <a:gd name="connsiteY74" fmla="*/ 1617932 h 1621257"/>
                <a:gd name="connsiteX75" fmla="*/ 429144 w 1190590"/>
                <a:gd name="connsiteY75" fmla="*/ 1621257 h 1621257"/>
                <a:gd name="connsiteX76" fmla="*/ 415844 w 1190590"/>
                <a:gd name="connsiteY76" fmla="*/ 1591332 h 1621257"/>
                <a:gd name="connsiteX77" fmla="*/ 409193 w 1190590"/>
                <a:gd name="connsiteY77" fmla="*/ 1584681 h 1621257"/>
                <a:gd name="connsiteX78" fmla="*/ 399218 w 1190590"/>
                <a:gd name="connsiteY78" fmla="*/ 1551430 h 1621257"/>
                <a:gd name="connsiteX79" fmla="*/ 395893 w 1190590"/>
                <a:gd name="connsiteY79" fmla="*/ 1541455 h 1621257"/>
                <a:gd name="connsiteX80" fmla="*/ 389243 w 1190590"/>
                <a:gd name="connsiteY80" fmla="*/ 1531480 h 1621257"/>
                <a:gd name="connsiteX81" fmla="*/ 382593 w 1190590"/>
                <a:gd name="connsiteY81" fmla="*/ 1511529 h 1621257"/>
                <a:gd name="connsiteX82" fmla="*/ 379268 w 1190590"/>
                <a:gd name="connsiteY82" fmla="*/ 1501554 h 1621257"/>
                <a:gd name="connsiteX83" fmla="*/ 382593 w 1190590"/>
                <a:gd name="connsiteY83" fmla="*/ 1488254 h 1621257"/>
                <a:gd name="connsiteX84" fmla="*/ 392568 w 1190590"/>
                <a:gd name="connsiteY84" fmla="*/ 1484929 h 1621257"/>
                <a:gd name="connsiteX85" fmla="*/ 405868 w 1190590"/>
                <a:gd name="connsiteY85" fmla="*/ 1481604 h 1621257"/>
                <a:gd name="connsiteX86" fmla="*/ 425819 w 1190590"/>
                <a:gd name="connsiteY86" fmla="*/ 1474953 h 1621257"/>
                <a:gd name="connsiteX87" fmla="*/ 459070 w 1190590"/>
                <a:gd name="connsiteY87" fmla="*/ 1458328 h 1621257"/>
                <a:gd name="connsiteX88" fmla="*/ 485671 w 1190590"/>
                <a:gd name="connsiteY88" fmla="*/ 1435052 h 1621257"/>
                <a:gd name="connsiteX89" fmla="*/ 488996 w 1190590"/>
                <a:gd name="connsiteY89" fmla="*/ 1425077 h 1621257"/>
                <a:gd name="connsiteX90" fmla="*/ 495646 w 1190590"/>
                <a:gd name="connsiteY90" fmla="*/ 1415102 h 1621257"/>
                <a:gd name="connsiteX91" fmla="*/ 482345 w 1190590"/>
                <a:gd name="connsiteY91" fmla="*/ 1398476 h 1621257"/>
                <a:gd name="connsiteX92" fmla="*/ 482345 w 1190590"/>
                <a:gd name="connsiteY92" fmla="*/ 1338625 h 1621257"/>
                <a:gd name="connsiteX93" fmla="*/ 492321 w 1190590"/>
                <a:gd name="connsiteY93" fmla="*/ 1335300 h 1621257"/>
                <a:gd name="connsiteX94" fmla="*/ 522247 w 1190590"/>
                <a:gd name="connsiteY94" fmla="*/ 1325324 h 1621257"/>
                <a:gd name="connsiteX95" fmla="*/ 542197 w 1190590"/>
                <a:gd name="connsiteY95" fmla="*/ 1315349 h 1621257"/>
                <a:gd name="connsiteX96" fmla="*/ 575448 w 1190590"/>
                <a:gd name="connsiteY96" fmla="*/ 1308699 h 1621257"/>
                <a:gd name="connsiteX97" fmla="*/ 585423 w 1190590"/>
                <a:gd name="connsiteY97" fmla="*/ 1305374 h 1621257"/>
                <a:gd name="connsiteX98" fmla="*/ 588748 w 1190590"/>
                <a:gd name="connsiteY98" fmla="*/ 1295398 h 1621257"/>
                <a:gd name="connsiteX99" fmla="*/ 605374 w 1190590"/>
                <a:gd name="connsiteY99" fmla="*/ 1278773 h 1621257"/>
                <a:gd name="connsiteX100" fmla="*/ 671876 w 1190590"/>
                <a:gd name="connsiteY100" fmla="*/ 1275448 h 1621257"/>
                <a:gd name="connsiteX101" fmla="*/ 695151 w 1190590"/>
                <a:gd name="connsiteY101" fmla="*/ 1268798 h 1621257"/>
                <a:gd name="connsiteX102" fmla="*/ 738377 w 1190590"/>
                <a:gd name="connsiteY102" fmla="*/ 1258822 h 1621257"/>
                <a:gd name="connsiteX103" fmla="*/ 741703 w 1190590"/>
                <a:gd name="connsiteY103" fmla="*/ 1248847 h 1621257"/>
                <a:gd name="connsiteX104" fmla="*/ 758328 w 1190590"/>
                <a:gd name="connsiteY104" fmla="*/ 1232222 h 1621257"/>
                <a:gd name="connsiteX105" fmla="*/ 778279 w 1190590"/>
                <a:gd name="connsiteY105" fmla="*/ 1225572 h 1621257"/>
                <a:gd name="connsiteX106" fmla="*/ 818180 w 1190590"/>
                <a:gd name="connsiteY106" fmla="*/ 1228897 h 1621257"/>
                <a:gd name="connsiteX107" fmla="*/ 834805 w 1190590"/>
                <a:gd name="connsiteY107" fmla="*/ 1248847 h 1621257"/>
                <a:gd name="connsiteX108" fmla="*/ 854756 w 1190590"/>
                <a:gd name="connsiteY108" fmla="*/ 1262148 h 1621257"/>
                <a:gd name="connsiteX109" fmla="*/ 861406 w 1190590"/>
                <a:gd name="connsiteY109" fmla="*/ 1272123 h 1621257"/>
                <a:gd name="connsiteX110" fmla="*/ 871381 w 1190590"/>
                <a:gd name="connsiteY110" fmla="*/ 1275448 h 1621257"/>
                <a:gd name="connsiteX111" fmla="*/ 884681 w 1190590"/>
                <a:gd name="connsiteY111" fmla="*/ 1288748 h 1621257"/>
                <a:gd name="connsiteX112" fmla="*/ 888007 w 1190590"/>
                <a:gd name="connsiteY112" fmla="*/ 1298724 h 1621257"/>
                <a:gd name="connsiteX113" fmla="*/ 901307 w 1190590"/>
                <a:gd name="connsiteY113" fmla="*/ 1318674 h 1621257"/>
                <a:gd name="connsiteX114" fmla="*/ 931233 w 1190590"/>
                <a:gd name="connsiteY114" fmla="*/ 1335300 h 1621257"/>
                <a:gd name="connsiteX115" fmla="*/ 954508 w 1190590"/>
                <a:gd name="connsiteY115" fmla="*/ 1328649 h 1621257"/>
                <a:gd name="connsiteX116" fmla="*/ 984434 w 1190590"/>
                <a:gd name="connsiteY116" fmla="*/ 1325324 h 1621257"/>
                <a:gd name="connsiteX117" fmla="*/ 1047611 w 1190590"/>
                <a:gd name="connsiteY117" fmla="*/ 1315349 h 1621257"/>
                <a:gd name="connsiteX118" fmla="*/ 1050936 w 1190590"/>
                <a:gd name="connsiteY118" fmla="*/ 1268798 h 1621257"/>
                <a:gd name="connsiteX119" fmla="*/ 1054261 w 1190590"/>
                <a:gd name="connsiteY119" fmla="*/ 1258822 h 1621257"/>
                <a:gd name="connsiteX120" fmla="*/ 1070887 w 1190590"/>
                <a:gd name="connsiteY120" fmla="*/ 1242197 h 1621257"/>
                <a:gd name="connsiteX121" fmla="*/ 1080862 w 1190590"/>
                <a:gd name="connsiteY121" fmla="*/ 1202296 h 1621257"/>
                <a:gd name="connsiteX122" fmla="*/ 1077537 w 1190590"/>
                <a:gd name="connsiteY122" fmla="*/ 1142444 h 1621257"/>
                <a:gd name="connsiteX123" fmla="*/ 1080862 w 1190590"/>
                <a:gd name="connsiteY123" fmla="*/ 1105868 h 1621257"/>
                <a:gd name="connsiteX124" fmla="*/ 1074212 w 1190590"/>
                <a:gd name="connsiteY124" fmla="*/ 1049342 h 1621257"/>
                <a:gd name="connsiteX125" fmla="*/ 1077537 w 1190590"/>
                <a:gd name="connsiteY125" fmla="*/ 1002790 h 1621257"/>
                <a:gd name="connsiteX126" fmla="*/ 1080862 w 1190590"/>
                <a:gd name="connsiteY126" fmla="*/ 992815 h 1621257"/>
                <a:gd name="connsiteX127" fmla="*/ 1094162 w 1190590"/>
                <a:gd name="connsiteY127" fmla="*/ 972865 h 1621257"/>
                <a:gd name="connsiteX128" fmla="*/ 1104137 w 1190590"/>
                <a:gd name="connsiteY128" fmla="*/ 926313 h 1621257"/>
                <a:gd name="connsiteX129" fmla="*/ 1110788 w 1190590"/>
                <a:gd name="connsiteY129" fmla="*/ 919663 h 1621257"/>
                <a:gd name="connsiteX130" fmla="*/ 1120763 w 1190590"/>
                <a:gd name="connsiteY130" fmla="*/ 889737 h 1621257"/>
                <a:gd name="connsiteX131" fmla="*/ 1124088 w 1190590"/>
                <a:gd name="connsiteY131" fmla="*/ 879762 h 1621257"/>
                <a:gd name="connsiteX132" fmla="*/ 1134063 w 1190590"/>
                <a:gd name="connsiteY132" fmla="*/ 853161 h 1621257"/>
                <a:gd name="connsiteX133" fmla="*/ 1147364 w 1190590"/>
                <a:gd name="connsiteY133" fmla="*/ 839861 h 1621257"/>
                <a:gd name="connsiteX134" fmla="*/ 1150689 w 1190590"/>
                <a:gd name="connsiteY134" fmla="*/ 829886 h 1621257"/>
                <a:gd name="connsiteX135" fmla="*/ 1154014 w 1190590"/>
                <a:gd name="connsiteY135" fmla="*/ 816585 h 1621257"/>
                <a:gd name="connsiteX136" fmla="*/ 1160664 w 1190590"/>
                <a:gd name="connsiteY136" fmla="*/ 796635 h 1621257"/>
                <a:gd name="connsiteX137" fmla="*/ 1163989 w 1190590"/>
                <a:gd name="connsiteY137" fmla="*/ 780009 h 1621257"/>
                <a:gd name="connsiteX138" fmla="*/ 1170639 w 1190590"/>
                <a:gd name="connsiteY138" fmla="*/ 760059 h 1621257"/>
                <a:gd name="connsiteX139" fmla="*/ 1173964 w 1190590"/>
                <a:gd name="connsiteY139" fmla="*/ 740108 h 1621257"/>
                <a:gd name="connsiteX140" fmla="*/ 1177289 w 1190590"/>
                <a:gd name="connsiteY140" fmla="*/ 706857 h 1621257"/>
                <a:gd name="connsiteX141" fmla="*/ 1183940 w 1190590"/>
                <a:gd name="connsiteY141" fmla="*/ 683582 h 1621257"/>
                <a:gd name="connsiteX142" fmla="*/ 1183940 w 1190590"/>
                <a:gd name="connsiteY142" fmla="*/ 617080 h 1621257"/>
                <a:gd name="connsiteX143" fmla="*/ 1190590 w 1190590"/>
                <a:gd name="connsiteY143" fmla="*/ 597129 h 1621257"/>
                <a:gd name="connsiteX144" fmla="*/ 1180615 w 1190590"/>
                <a:gd name="connsiteY144" fmla="*/ 587154 h 1621257"/>
                <a:gd name="connsiteX145" fmla="*/ 1157339 w 1190590"/>
                <a:gd name="connsiteY145" fmla="*/ 563878 h 1621257"/>
                <a:gd name="connsiteX146" fmla="*/ 1150689 w 1190590"/>
                <a:gd name="connsiteY146" fmla="*/ 543928 h 1621257"/>
                <a:gd name="connsiteX147" fmla="*/ 1144039 w 1190590"/>
                <a:gd name="connsiteY147" fmla="*/ 533953 h 1621257"/>
                <a:gd name="connsiteX148" fmla="*/ 1140713 w 1190590"/>
                <a:gd name="connsiteY148" fmla="*/ 523977 h 1621257"/>
                <a:gd name="connsiteX149" fmla="*/ 1130738 w 1190590"/>
                <a:gd name="connsiteY149" fmla="*/ 514002 h 1621257"/>
                <a:gd name="connsiteX150" fmla="*/ 1117438 w 1190590"/>
                <a:gd name="connsiteY150" fmla="*/ 500702 h 1621257"/>
                <a:gd name="connsiteX151" fmla="*/ 1107463 w 1190590"/>
                <a:gd name="connsiteY151" fmla="*/ 480751 h 1621257"/>
                <a:gd name="connsiteX152" fmla="*/ 1104137 w 1190590"/>
                <a:gd name="connsiteY152" fmla="*/ 467451 h 1621257"/>
                <a:gd name="connsiteX153" fmla="*/ 1097487 w 1190590"/>
                <a:gd name="connsiteY153" fmla="*/ 447500 h 1621257"/>
                <a:gd name="connsiteX154" fmla="*/ 1100812 w 1190590"/>
                <a:gd name="connsiteY154" fmla="*/ 437525 h 1621257"/>
                <a:gd name="connsiteX155" fmla="*/ 1117438 w 1190590"/>
                <a:gd name="connsiteY155" fmla="*/ 424225 h 1621257"/>
                <a:gd name="connsiteX156" fmla="*/ 1107463 w 1190590"/>
                <a:gd name="connsiteY156" fmla="*/ 387649 h 1621257"/>
                <a:gd name="connsiteX157" fmla="*/ 1104137 w 1190590"/>
                <a:gd name="connsiteY157" fmla="*/ 377673 h 1621257"/>
                <a:gd name="connsiteX158" fmla="*/ 1094162 w 1190590"/>
                <a:gd name="connsiteY158" fmla="*/ 371023 h 1621257"/>
                <a:gd name="connsiteX159" fmla="*/ 1087512 w 1190590"/>
                <a:gd name="connsiteY159" fmla="*/ 351073 h 1621257"/>
                <a:gd name="connsiteX160" fmla="*/ 1084187 w 1190590"/>
                <a:gd name="connsiteY160" fmla="*/ 337772 h 1621257"/>
                <a:gd name="connsiteX161" fmla="*/ 1077537 w 1190590"/>
                <a:gd name="connsiteY161" fmla="*/ 317822 h 1621257"/>
                <a:gd name="connsiteX162" fmla="*/ 1074212 w 1190590"/>
                <a:gd name="connsiteY162" fmla="*/ 307846 h 1621257"/>
                <a:gd name="connsiteX163" fmla="*/ 1070887 w 1190590"/>
                <a:gd name="connsiteY163" fmla="*/ 297871 h 1621257"/>
                <a:gd name="connsiteX164" fmla="*/ 1067561 w 1190590"/>
                <a:gd name="connsiteY164" fmla="*/ 211419 h 1621257"/>
                <a:gd name="connsiteX165" fmla="*/ 1057586 w 1190590"/>
                <a:gd name="connsiteY165" fmla="*/ 208094 h 1621257"/>
                <a:gd name="connsiteX166" fmla="*/ 1047611 w 1190590"/>
                <a:gd name="connsiteY166" fmla="*/ 188143 h 1621257"/>
                <a:gd name="connsiteX167" fmla="*/ 1037636 w 1190590"/>
                <a:gd name="connsiteY167" fmla="*/ 184818 h 1621257"/>
                <a:gd name="connsiteX168" fmla="*/ 1024335 w 1190590"/>
                <a:gd name="connsiteY168" fmla="*/ 171518 h 1621257"/>
                <a:gd name="connsiteX169" fmla="*/ 1014360 w 1190590"/>
                <a:gd name="connsiteY169" fmla="*/ 151567 h 1621257"/>
                <a:gd name="connsiteX170" fmla="*/ 1004385 w 1190590"/>
                <a:gd name="connsiteY170" fmla="*/ 148242 h 1621257"/>
                <a:gd name="connsiteX171" fmla="*/ 957833 w 1190590"/>
                <a:gd name="connsiteY171" fmla="*/ 138267 h 1621257"/>
                <a:gd name="connsiteX172" fmla="*/ 947858 w 1190590"/>
                <a:gd name="connsiteY172" fmla="*/ 131617 h 1621257"/>
                <a:gd name="connsiteX173" fmla="*/ 931233 w 1190590"/>
                <a:gd name="connsiteY173" fmla="*/ 118316 h 1621257"/>
                <a:gd name="connsiteX174" fmla="*/ 924583 w 1190590"/>
                <a:gd name="connsiteY174" fmla="*/ 108341 h 1621257"/>
                <a:gd name="connsiteX175" fmla="*/ 904632 w 1190590"/>
                <a:gd name="connsiteY175" fmla="*/ 101691 h 1621257"/>
                <a:gd name="connsiteX176" fmla="*/ 891332 w 1190590"/>
                <a:gd name="connsiteY176" fmla="*/ 85065 h 1621257"/>
                <a:gd name="connsiteX177" fmla="*/ 881356 w 1190590"/>
                <a:gd name="connsiteY177" fmla="*/ 78415 h 1621257"/>
                <a:gd name="connsiteX178" fmla="*/ 874706 w 1190590"/>
                <a:gd name="connsiteY178" fmla="*/ 68440 h 1621257"/>
                <a:gd name="connsiteX179" fmla="*/ 871381 w 1190590"/>
                <a:gd name="connsiteY179" fmla="*/ 58465 h 1621257"/>
                <a:gd name="connsiteX180" fmla="*/ 851431 w 1190590"/>
                <a:gd name="connsiteY180" fmla="*/ 51814 h 1621257"/>
                <a:gd name="connsiteX181" fmla="*/ 841455 w 1190590"/>
                <a:gd name="connsiteY181" fmla="*/ 71765 h 1621257"/>
                <a:gd name="connsiteX182" fmla="*/ 828155 w 1190590"/>
                <a:gd name="connsiteY182" fmla="*/ 101691 h 1621257"/>
                <a:gd name="connsiteX183" fmla="*/ 811529 w 1190590"/>
                <a:gd name="connsiteY183" fmla="*/ 105016 h 1621257"/>
                <a:gd name="connsiteX184" fmla="*/ 801554 w 1190590"/>
                <a:gd name="connsiteY184" fmla="*/ 108341 h 1621257"/>
                <a:gd name="connsiteX185" fmla="*/ 794904 w 1190590"/>
                <a:gd name="connsiteY185" fmla="*/ 118316 h 1621257"/>
                <a:gd name="connsiteX186" fmla="*/ 788254 w 1190590"/>
                <a:gd name="connsiteY186" fmla="*/ 141592 h 1621257"/>
                <a:gd name="connsiteX187" fmla="*/ 778279 w 1190590"/>
                <a:gd name="connsiteY187" fmla="*/ 151567 h 1621257"/>
                <a:gd name="connsiteX188" fmla="*/ 755003 w 1190590"/>
                <a:gd name="connsiteY188" fmla="*/ 141592 h 1621257"/>
                <a:gd name="connsiteX189" fmla="*/ 735052 w 1190590"/>
                <a:gd name="connsiteY189" fmla="*/ 134942 h 1621257"/>
                <a:gd name="connsiteX190" fmla="*/ 725077 w 1190590"/>
                <a:gd name="connsiteY190" fmla="*/ 131617 h 1621257"/>
                <a:gd name="connsiteX191" fmla="*/ 708452 w 1190590"/>
                <a:gd name="connsiteY191" fmla="*/ 134942 h 1621257"/>
                <a:gd name="connsiteX192" fmla="*/ 705127 w 1190590"/>
                <a:gd name="connsiteY192" fmla="*/ 144917 h 1621257"/>
                <a:gd name="connsiteX193" fmla="*/ 695151 w 1190590"/>
                <a:gd name="connsiteY193" fmla="*/ 151567 h 1621257"/>
                <a:gd name="connsiteX194" fmla="*/ 668551 w 1190590"/>
                <a:gd name="connsiteY194" fmla="*/ 148242 h 1621257"/>
                <a:gd name="connsiteX195" fmla="*/ 658575 w 1190590"/>
                <a:gd name="connsiteY195" fmla="*/ 144917 h 1621257"/>
                <a:gd name="connsiteX196" fmla="*/ 628649 w 1190590"/>
                <a:gd name="connsiteY196" fmla="*/ 151567 h 1621257"/>
                <a:gd name="connsiteX197" fmla="*/ 612024 w 1190590"/>
                <a:gd name="connsiteY197" fmla="*/ 174843 h 1621257"/>
                <a:gd name="connsiteX198" fmla="*/ 592073 w 1190590"/>
                <a:gd name="connsiteY198" fmla="*/ 191468 h 1621257"/>
                <a:gd name="connsiteX199" fmla="*/ 582098 w 1190590"/>
                <a:gd name="connsiteY199" fmla="*/ 194793 h 1621257"/>
                <a:gd name="connsiteX200" fmla="*/ 575448 w 1190590"/>
                <a:gd name="connsiteY200" fmla="*/ 201444 h 1621257"/>
                <a:gd name="connsiteX201" fmla="*/ 565473 w 1190590"/>
                <a:gd name="connsiteY201" fmla="*/ 208094 h 1621257"/>
                <a:gd name="connsiteX202" fmla="*/ 555497 w 1190590"/>
                <a:gd name="connsiteY202" fmla="*/ 228044 h 1621257"/>
                <a:gd name="connsiteX203" fmla="*/ 545522 w 1190590"/>
                <a:gd name="connsiteY203" fmla="*/ 208094 h 1621257"/>
                <a:gd name="connsiteX204" fmla="*/ 538872 w 1190590"/>
                <a:gd name="connsiteY204" fmla="*/ 174843 h 1621257"/>
                <a:gd name="connsiteX205" fmla="*/ 532222 w 1190590"/>
                <a:gd name="connsiteY205" fmla="*/ 164868 h 1621257"/>
                <a:gd name="connsiteX206" fmla="*/ 522247 w 1190590"/>
                <a:gd name="connsiteY206" fmla="*/ 161542 h 1621257"/>
                <a:gd name="connsiteX207" fmla="*/ 505621 w 1190590"/>
                <a:gd name="connsiteY207" fmla="*/ 148242 h 1621257"/>
                <a:gd name="connsiteX208" fmla="*/ 475695 w 1190590"/>
                <a:gd name="connsiteY208" fmla="*/ 154892 h 1621257"/>
                <a:gd name="connsiteX209" fmla="*/ 465720 w 1190590"/>
                <a:gd name="connsiteY209" fmla="*/ 161542 h 1621257"/>
                <a:gd name="connsiteX210" fmla="*/ 432469 w 1190590"/>
                <a:gd name="connsiteY210" fmla="*/ 154892 h 1621257"/>
                <a:gd name="connsiteX211" fmla="*/ 409193 w 1190590"/>
                <a:gd name="connsiteY211" fmla="*/ 128292 h 1621257"/>
                <a:gd name="connsiteX212" fmla="*/ 402543 w 1190590"/>
                <a:gd name="connsiteY212" fmla="*/ 118316 h 1621257"/>
                <a:gd name="connsiteX213" fmla="*/ 395893 w 1190590"/>
                <a:gd name="connsiteY213" fmla="*/ 98366 h 1621257"/>
                <a:gd name="connsiteX214" fmla="*/ 379268 w 1190590"/>
                <a:gd name="connsiteY214" fmla="*/ 81740 h 1621257"/>
                <a:gd name="connsiteX215" fmla="*/ 362642 w 1190590"/>
                <a:gd name="connsiteY215" fmla="*/ 71765 h 1621257"/>
                <a:gd name="connsiteX216" fmla="*/ 352667 w 1190590"/>
                <a:gd name="connsiteY216" fmla="*/ 75090 h 1621257"/>
                <a:gd name="connsiteX217" fmla="*/ 346017 w 1190590"/>
                <a:gd name="connsiteY217" fmla="*/ 85065 h 1621257"/>
                <a:gd name="connsiteX218" fmla="*/ 322741 w 1190590"/>
                <a:gd name="connsiteY218" fmla="*/ 105016 h 1621257"/>
                <a:gd name="connsiteX219" fmla="*/ 302791 w 1190590"/>
                <a:gd name="connsiteY219" fmla="*/ 91716 h 1621257"/>
                <a:gd name="connsiteX220" fmla="*/ 296140 w 1190590"/>
                <a:gd name="connsiteY220" fmla="*/ 85065 h 1621257"/>
                <a:gd name="connsiteX221" fmla="*/ 252914 w 1190590"/>
                <a:gd name="connsiteY221" fmla="*/ 75090 h 1621257"/>
                <a:gd name="connsiteX222" fmla="*/ 249589 w 1190590"/>
                <a:gd name="connsiteY222" fmla="*/ 65115 h 1621257"/>
                <a:gd name="connsiteX223" fmla="*/ 229639 w 1190590"/>
                <a:gd name="connsiteY223" fmla="*/ 55140 h 1621257"/>
                <a:gd name="connsiteX224" fmla="*/ 226313 w 1190590"/>
                <a:gd name="connsiteY224" fmla="*/ 45164 h 1621257"/>
                <a:gd name="connsiteX225" fmla="*/ 216338 w 1190590"/>
                <a:gd name="connsiteY225" fmla="*/ 41839 h 1621257"/>
                <a:gd name="connsiteX226" fmla="*/ 196388 w 1190590"/>
                <a:gd name="connsiteY226" fmla="*/ 31864 h 1621257"/>
                <a:gd name="connsiteX227" fmla="*/ 189737 w 1190590"/>
                <a:gd name="connsiteY227" fmla="*/ 25214 h 1621257"/>
                <a:gd name="connsiteX228" fmla="*/ 176437 w 1190590"/>
                <a:gd name="connsiteY228" fmla="*/ 5263 h 1621257"/>
                <a:gd name="connsiteX229" fmla="*/ 166462 w 1190590"/>
                <a:gd name="connsiteY229" fmla="*/ 1938 h 1621257"/>
                <a:gd name="connsiteX230" fmla="*/ 136536 w 1190590"/>
                <a:gd name="connsiteY230" fmla="*/ 5263 h 1621257"/>
                <a:gd name="connsiteX231" fmla="*/ 121798 w 1190590"/>
                <a:gd name="connsiteY231" fmla="*/ 7 h 1621257"/>
                <a:gd name="connsiteX232" fmla="*/ 106610 w 1190590"/>
                <a:gd name="connsiteY232" fmla="*/ 6658 h 1621257"/>
                <a:gd name="connsiteX233" fmla="*/ 92323 w 1190590"/>
                <a:gd name="connsiteY233" fmla="*/ 4276 h 1621257"/>
                <a:gd name="connsiteX234" fmla="*/ 73359 w 1190590"/>
                <a:gd name="connsiteY234" fmla="*/ 21889 h 1621257"/>
                <a:gd name="connsiteX235" fmla="*/ 73359 w 1190590"/>
                <a:gd name="connsiteY235" fmla="*/ 58465 h 1621257"/>
                <a:gd name="connsiteX236" fmla="*/ 80009 w 1190590"/>
                <a:gd name="connsiteY236" fmla="*/ 78415 h 1621257"/>
                <a:gd name="connsiteX237" fmla="*/ 83335 w 1190590"/>
                <a:gd name="connsiteY237" fmla="*/ 114991 h 1621257"/>
                <a:gd name="connsiteX238" fmla="*/ 81898 w 1190590"/>
                <a:gd name="connsiteY238" fmla="*/ 134449 h 1621257"/>
                <a:gd name="connsiteX239" fmla="*/ 94721 w 1190590"/>
                <a:gd name="connsiteY239" fmla="*/ 148441 h 1621257"/>
                <a:gd name="connsiteX240" fmla="*/ 119911 w 1190590"/>
                <a:gd name="connsiteY240" fmla="*/ 144917 h 1621257"/>
                <a:gd name="connsiteX241" fmla="*/ 123236 w 1190590"/>
                <a:gd name="connsiteY241" fmla="*/ 184818 h 1621257"/>
                <a:gd name="connsiteX242" fmla="*/ 113260 w 1190590"/>
                <a:gd name="connsiteY242" fmla="*/ 188143 h 1621257"/>
                <a:gd name="connsiteX243" fmla="*/ 103285 w 1190590"/>
                <a:gd name="connsiteY243" fmla="*/ 194793 h 1621257"/>
                <a:gd name="connsiteX244" fmla="*/ 53902 w 1190590"/>
                <a:gd name="connsiteY244" fmla="*/ 177675 h 1621257"/>
                <a:gd name="connsiteX245" fmla="*/ 26808 w 1190590"/>
                <a:gd name="connsiteY245" fmla="*/ 178168 h 1621257"/>
                <a:gd name="connsiteX246" fmla="*/ 13508 w 1190590"/>
                <a:gd name="connsiteY246" fmla="*/ 181493 h 1621257"/>
                <a:gd name="connsiteX0" fmla="*/ 13508 w 1190590"/>
                <a:gd name="connsiteY0" fmla="*/ 183444 h 1623208"/>
                <a:gd name="connsiteX1" fmla="*/ 10183 w 1190590"/>
                <a:gd name="connsiteY1" fmla="*/ 200069 h 1623208"/>
                <a:gd name="connsiteX2" fmla="*/ 3532 w 1190590"/>
                <a:gd name="connsiteY2" fmla="*/ 206720 h 1623208"/>
                <a:gd name="connsiteX3" fmla="*/ 13508 w 1190590"/>
                <a:gd name="connsiteY3" fmla="*/ 273221 h 1623208"/>
                <a:gd name="connsiteX4" fmla="*/ 23483 w 1190590"/>
                <a:gd name="connsiteY4" fmla="*/ 299822 h 1623208"/>
                <a:gd name="connsiteX5" fmla="*/ 33458 w 1190590"/>
                <a:gd name="connsiteY5" fmla="*/ 306472 h 1623208"/>
                <a:gd name="connsiteX6" fmla="*/ 56734 w 1190590"/>
                <a:gd name="connsiteY6" fmla="*/ 323098 h 1623208"/>
                <a:gd name="connsiteX7" fmla="*/ 63384 w 1190590"/>
                <a:gd name="connsiteY7" fmla="*/ 333073 h 1623208"/>
                <a:gd name="connsiteX8" fmla="*/ 73359 w 1190590"/>
                <a:gd name="connsiteY8" fmla="*/ 339723 h 1623208"/>
                <a:gd name="connsiteX9" fmla="*/ 86660 w 1190590"/>
                <a:gd name="connsiteY9" fmla="*/ 353024 h 1623208"/>
                <a:gd name="connsiteX10" fmla="*/ 96635 w 1190590"/>
                <a:gd name="connsiteY10" fmla="*/ 362999 h 1623208"/>
                <a:gd name="connsiteX11" fmla="*/ 106610 w 1190590"/>
                <a:gd name="connsiteY11" fmla="*/ 369649 h 1623208"/>
                <a:gd name="connsiteX12" fmla="*/ 113260 w 1190590"/>
                <a:gd name="connsiteY12" fmla="*/ 379624 h 1623208"/>
                <a:gd name="connsiteX13" fmla="*/ 126561 w 1190590"/>
                <a:gd name="connsiteY13" fmla="*/ 396250 h 1623208"/>
                <a:gd name="connsiteX14" fmla="*/ 129886 w 1190590"/>
                <a:gd name="connsiteY14" fmla="*/ 429501 h 1623208"/>
                <a:gd name="connsiteX15" fmla="*/ 143186 w 1190590"/>
                <a:gd name="connsiteY15" fmla="*/ 449451 h 1623208"/>
                <a:gd name="connsiteX16" fmla="*/ 149836 w 1190590"/>
                <a:gd name="connsiteY16" fmla="*/ 459427 h 1623208"/>
                <a:gd name="connsiteX17" fmla="*/ 153161 w 1190590"/>
                <a:gd name="connsiteY17" fmla="*/ 476052 h 1623208"/>
                <a:gd name="connsiteX18" fmla="*/ 159812 w 1190590"/>
                <a:gd name="connsiteY18" fmla="*/ 509303 h 1623208"/>
                <a:gd name="connsiteX19" fmla="*/ 176437 w 1190590"/>
                <a:gd name="connsiteY19" fmla="*/ 529253 h 1623208"/>
                <a:gd name="connsiteX20" fmla="*/ 189737 w 1190590"/>
                <a:gd name="connsiteY20" fmla="*/ 559179 h 1623208"/>
                <a:gd name="connsiteX21" fmla="*/ 196388 w 1190590"/>
                <a:gd name="connsiteY21" fmla="*/ 565829 h 1623208"/>
                <a:gd name="connsiteX22" fmla="*/ 209688 w 1190590"/>
                <a:gd name="connsiteY22" fmla="*/ 585780 h 1623208"/>
                <a:gd name="connsiteX23" fmla="*/ 216338 w 1190590"/>
                <a:gd name="connsiteY23" fmla="*/ 595755 h 1623208"/>
                <a:gd name="connsiteX24" fmla="*/ 226313 w 1190590"/>
                <a:gd name="connsiteY24" fmla="*/ 615706 h 1623208"/>
                <a:gd name="connsiteX25" fmla="*/ 236289 w 1190590"/>
                <a:gd name="connsiteY25" fmla="*/ 635656 h 1623208"/>
                <a:gd name="connsiteX26" fmla="*/ 259564 w 1190590"/>
                <a:gd name="connsiteY26" fmla="*/ 705483 h 1623208"/>
                <a:gd name="connsiteX27" fmla="*/ 266215 w 1190590"/>
                <a:gd name="connsiteY27" fmla="*/ 725434 h 1623208"/>
                <a:gd name="connsiteX28" fmla="*/ 269540 w 1190590"/>
                <a:gd name="connsiteY28" fmla="*/ 735409 h 1623208"/>
                <a:gd name="connsiteX29" fmla="*/ 266215 w 1190590"/>
                <a:gd name="connsiteY29" fmla="*/ 798586 h 1623208"/>
                <a:gd name="connsiteX30" fmla="*/ 262889 w 1190590"/>
                <a:gd name="connsiteY30" fmla="*/ 808561 h 1623208"/>
                <a:gd name="connsiteX31" fmla="*/ 272865 w 1190590"/>
                <a:gd name="connsiteY31" fmla="*/ 855112 h 1623208"/>
                <a:gd name="connsiteX32" fmla="*/ 286165 w 1190590"/>
                <a:gd name="connsiteY32" fmla="*/ 895013 h 1623208"/>
                <a:gd name="connsiteX33" fmla="*/ 289490 w 1190590"/>
                <a:gd name="connsiteY33" fmla="*/ 904989 h 1623208"/>
                <a:gd name="connsiteX34" fmla="*/ 292815 w 1190590"/>
                <a:gd name="connsiteY34" fmla="*/ 914964 h 1623208"/>
                <a:gd name="connsiteX35" fmla="*/ 289490 w 1190590"/>
                <a:gd name="connsiteY35" fmla="*/ 951540 h 1623208"/>
                <a:gd name="connsiteX36" fmla="*/ 276190 w 1190590"/>
                <a:gd name="connsiteY36" fmla="*/ 981466 h 1623208"/>
                <a:gd name="connsiteX37" fmla="*/ 272865 w 1190590"/>
                <a:gd name="connsiteY37" fmla="*/ 991441 h 1623208"/>
                <a:gd name="connsiteX38" fmla="*/ 259564 w 1190590"/>
                <a:gd name="connsiteY38" fmla="*/ 1008067 h 1623208"/>
                <a:gd name="connsiteX39" fmla="*/ 239614 w 1190590"/>
                <a:gd name="connsiteY39" fmla="*/ 1021367 h 1623208"/>
                <a:gd name="connsiteX40" fmla="*/ 236289 w 1190590"/>
                <a:gd name="connsiteY40" fmla="*/ 1031342 h 1623208"/>
                <a:gd name="connsiteX41" fmla="*/ 229639 w 1190590"/>
                <a:gd name="connsiteY41" fmla="*/ 1041317 h 1623208"/>
                <a:gd name="connsiteX42" fmla="*/ 216338 w 1190590"/>
                <a:gd name="connsiteY42" fmla="*/ 1071243 h 1623208"/>
                <a:gd name="connsiteX43" fmla="*/ 213013 w 1190590"/>
                <a:gd name="connsiteY43" fmla="*/ 1081219 h 1623208"/>
                <a:gd name="connsiteX44" fmla="*/ 219663 w 1190590"/>
                <a:gd name="connsiteY44" fmla="*/ 1121120 h 1623208"/>
                <a:gd name="connsiteX45" fmla="*/ 226313 w 1190590"/>
                <a:gd name="connsiteY45" fmla="*/ 1131095 h 1623208"/>
                <a:gd name="connsiteX46" fmla="*/ 232964 w 1190590"/>
                <a:gd name="connsiteY46" fmla="*/ 1137745 h 1623208"/>
                <a:gd name="connsiteX47" fmla="*/ 246264 w 1190590"/>
                <a:gd name="connsiteY47" fmla="*/ 1154371 h 1623208"/>
                <a:gd name="connsiteX48" fmla="*/ 249589 w 1190590"/>
                <a:gd name="connsiteY48" fmla="*/ 1164346 h 1623208"/>
                <a:gd name="connsiteX49" fmla="*/ 266215 w 1190590"/>
                <a:gd name="connsiteY49" fmla="*/ 1194272 h 1623208"/>
                <a:gd name="connsiteX50" fmla="*/ 262889 w 1190590"/>
                <a:gd name="connsiteY50" fmla="*/ 1237498 h 1623208"/>
                <a:gd name="connsiteX51" fmla="*/ 256239 w 1190590"/>
                <a:gd name="connsiteY51" fmla="*/ 1257448 h 1623208"/>
                <a:gd name="connsiteX52" fmla="*/ 249589 w 1190590"/>
                <a:gd name="connsiteY52" fmla="*/ 1277399 h 1623208"/>
                <a:gd name="connsiteX53" fmla="*/ 246264 w 1190590"/>
                <a:gd name="connsiteY53" fmla="*/ 1287374 h 1623208"/>
                <a:gd name="connsiteX54" fmla="*/ 239614 w 1190590"/>
                <a:gd name="connsiteY54" fmla="*/ 1297349 h 1623208"/>
                <a:gd name="connsiteX55" fmla="*/ 246264 w 1190590"/>
                <a:gd name="connsiteY55" fmla="*/ 1317300 h 1623208"/>
                <a:gd name="connsiteX56" fmla="*/ 239614 w 1190590"/>
                <a:gd name="connsiteY56" fmla="*/ 1350551 h 1623208"/>
                <a:gd name="connsiteX57" fmla="*/ 232964 w 1190590"/>
                <a:gd name="connsiteY57" fmla="*/ 1370501 h 1623208"/>
                <a:gd name="connsiteX58" fmla="*/ 229639 w 1190590"/>
                <a:gd name="connsiteY58" fmla="*/ 1380477 h 1623208"/>
                <a:gd name="connsiteX59" fmla="*/ 232964 w 1190590"/>
                <a:gd name="connsiteY59" fmla="*/ 1413728 h 1623208"/>
                <a:gd name="connsiteX60" fmla="*/ 242939 w 1190590"/>
                <a:gd name="connsiteY60" fmla="*/ 1423703 h 1623208"/>
                <a:gd name="connsiteX61" fmla="*/ 262889 w 1190590"/>
                <a:gd name="connsiteY61" fmla="*/ 1437003 h 1623208"/>
                <a:gd name="connsiteX62" fmla="*/ 269540 w 1190590"/>
                <a:gd name="connsiteY62" fmla="*/ 1443653 h 1623208"/>
                <a:gd name="connsiteX63" fmla="*/ 279515 w 1190590"/>
                <a:gd name="connsiteY63" fmla="*/ 1446979 h 1623208"/>
                <a:gd name="connsiteX64" fmla="*/ 289490 w 1190590"/>
                <a:gd name="connsiteY64" fmla="*/ 1466929 h 1623208"/>
                <a:gd name="connsiteX65" fmla="*/ 309441 w 1190590"/>
                <a:gd name="connsiteY65" fmla="*/ 1473579 h 1623208"/>
                <a:gd name="connsiteX66" fmla="*/ 312766 w 1190590"/>
                <a:gd name="connsiteY66" fmla="*/ 1483555 h 1623208"/>
                <a:gd name="connsiteX67" fmla="*/ 319416 w 1190590"/>
                <a:gd name="connsiteY67" fmla="*/ 1530106 h 1623208"/>
                <a:gd name="connsiteX68" fmla="*/ 322741 w 1190590"/>
                <a:gd name="connsiteY68" fmla="*/ 1540081 h 1623208"/>
                <a:gd name="connsiteX69" fmla="*/ 342692 w 1190590"/>
                <a:gd name="connsiteY69" fmla="*/ 1563357 h 1623208"/>
                <a:gd name="connsiteX70" fmla="*/ 359317 w 1190590"/>
                <a:gd name="connsiteY70" fmla="*/ 1583307 h 1623208"/>
                <a:gd name="connsiteX71" fmla="*/ 369292 w 1190590"/>
                <a:gd name="connsiteY71" fmla="*/ 1586632 h 1623208"/>
                <a:gd name="connsiteX72" fmla="*/ 395893 w 1190590"/>
                <a:gd name="connsiteY72" fmla="*/ 1606583 h 1623208"/>
                <a:gd name="connsiteX73" fmla="*/ 405868 w 1190590"/>
                <a:gd name="connsiteY73" fmla="*/ 1613233 h 1623208"/>
                <a:gd name="connsiteX74" fmla="*/ 412519 w 1190590"/>
                <a:gd name="connsiteY74" fmla="*/ 1619883 h 1623208"/>
                <a:gd name="connsiteX75" fmla="*/ 429144 w 1190590"/>
                <a:gd name="connsiteY75" fmla="*/ 1623208 h 1623208"/>
                <a:gd name="connsiteX76" fmla="*/ 415844 w 1190590"/>
                <a:gd name="connsiteY76" fmla="*/ 1593283 h 1623208"/>
                <a:gd name="connsiteX77" fmla="*/ 409193 w 1190590"/>
                <a:gd name="connsiteY77" fmla="*/ 1586632 h 1623208"/>
                <a:gd name="connsiteX78" fmla="*/ 399218 w 1190590"/>
                <a:gd name="connsiteY78" fmla="*/ 1553381 h 1623208"/>
                <a:gd name="connsiteX79" fmla="*/ 395893 w 1190590"/>
                <a:gd name="connsiteY79" fmla="*/ 1543406 h 1623208"/>
                <a:gd name="connsiteX80" fmla="*/ 389243 w 1190590"/>
                <a:gd name="connsiteY80" fmla="*/ 1533431 h 1623208"/>
                <a:gd name="connsiteX81" fmla="*/ 382593 w 1190590"/>
                <a:gd name="connsiteY81" fmla="*/ 1513480 h 1623208"/>
                <a:gd name="connsiteX82" fmla="*/ 379268 w 1190590"/>
                <a:gd name="connsiteY82" fmla="*/ 1503505 h 1623208"/>
                <a:gd name="connsiteX83" fmla="*/ 382593 w 1190590"/>
                <a:gd name="connsiteY83" fmla="*/ 1490205 h 1623208"/>
                <a:gd name="connsiteX84" fmla="*/ 392568 w 1190590"/>
                <a:gd name="connsiteY84" fmla="*/ 1486880 h 1623208"/>
                <a:gd name="connsiteX85" fmla="*/ 405868 w 1190590"/>
                <a:gd name="connsiteY85" fmla="*/ 1483555 h 1623208"/>
                <a:gd name="connsiteX86" fmla="*/ 425819 w 1190590"/>
                <a:gd name="connsiteY86" fmla="*/ 1476904 h 1623208"/>
                <a:gd name="connsiteX87" fmla="*/ 459070 w 1190590"/>
                <a:gd name="connsiteY87" fmla="*/ 1460279 h 1623208"/>
                <a:gd name="connsiteX88" fmla="*/ 485671 w 1190590"/>
                <a:gd name="connsiteY88" fmla="*/ 1437003 h 1623208"/>
                <a:gd name="connsiteX89" fmla="*/ 488996 w 1190590"/>
                <a:gd name="connsiteY89" fmla="*/ 1427028 h 1623208"/>
                <a:gd name="connsiteX90" fmla="*/ 495646 w 1190590"/>
                <a:gd name="connsiteY90" fmla="*/ 1417053 h 1623208"/>
                <a:gd name="connsiteX91" fmla="*/ 482345 w 1190590"/>
                <a:gd name="connsiteY91" fmla="*/ 1400427 h 1623208"/>
                <a:gd name="connsiteX92" fmla="*/ 482345 w 1190590"/>
                <a:gd name="connsiteY92" fmla="*/ 1340576 h 1623208"/>
                <a:gd name="connsiteX93" fmla="*/ 492321 w 1190590"/>
                <a:gd name="connsiteY93" fmla="*/ 1337251 h 1623208"/>
                <a:gd name="connsiteX94" fmla="*/ 522247 w 1190590"/>
                <a:gd name="connsiteY94" fmla="*/ 1327275 h 1623208"/>
                <a:gd name="connsiteX95" fmla="*/ 542197 w 1190590"/>
                <a:gd name="connsiteY95" fmla="*/ 1317300 h 1623208"/>
                <a:gd name="connsiteX96" fmla="*/ 575448 w 1190590"/>
                <a:gd name="connsiteY96" fmla="*/ 1310650 h 1623208"/>
                <a:gd name="connsiteX97" fmla="*/ 585423 w 1190590"/>
                <a:gd name="connsiteY97" fmla="*/ 1307325 h 1623208"/>
                <a:gd name="connsiteX98" fmla="*/ 588748 w 1190590"/>
                <a:gd name="connsiteY98" fmla="*/ 1297349 h 1623208"/>
                <a:gd name="connsiteX99" fmla="*/ 605374 w 1190590"/>
                <a:gd name="connsiteY99" fmla="*/ 1280724 h 1623208"/>
                <a:gd name="connsiteX100" fmla="*/ 671876 w 1190590"/>
                <a:gd name="connsiteY100" fmla="*/ 1277399 h 1623208"/>
                <a:gd name="connsiteX101" fmla="*/ 695151 w 1190590"/>
                <a:gd name="connsiteY101" fmla="*/ 1270749 h 1623208"/>
                <a:gd name="connsiteX102" fmla="*/ 738377 w 1190590"/>
                <a:gd name="connsiteY102" fmla="*/ 1260773 h 1623208"/>
                <a:gd name="connsiteX103" fmla="*/ 741703 w 1190590"/>
                <a:gd name="connsiteY103" fmla="*/ 1250798 h 1623208"/>
                <a:gd name="connsiteX104" fmla="*/ 758328 w 1190590"/>
                <a:gd name="connsiteY104" fmla="*/ 1234173 h 1623208"/>
                <a:gd name="connsiteX105" fmla="*/ 778279 w 1190590"/>
                <a:gd name="connsiteY105" fmla="*/ 1227523 h 1623208"/>
                <a:gd name="connsiteX106" fmla="*/ 818180 w 1190590"/>
                <a:gd name="connsiteY106" fmla="*/ 1230848 h 1623208"/>
                <a:gd name="connsiteX107" fmla="*/ 834805 w 1190590"/>
                <a:gd name="connsiteY107" fmla="*/ 1250798 h 1623208"/>
                <a:gd name="connsiteX108" fmla="*/ 854756 w 1190590"/>
                <a:gd name="connsiteY108" fmla="*/ 1264099 h 1623208"/>
                <a:gd name="connsiteX109" fmla="*/ 861406 w 1190590"/>
                <a:gd name="connsiteY109" fmla="*/ 1274074 h 1623208"/>
                <a:gd name="connsiteX110" fmla="*/ 871381 w 1190590"/>
                <a:gd name="connsiteY110" fmla="*/ 1277399 h 1623208"/>
                <a:gd name="connsiteX111" fmla="*/ 884681 w 1190590"/>
                <a:gd name="connsiteY111" fmla="*/ 1290699 h 1623208"/>
                <a:gd name="connsiteX112" fmla="*/ 888007 w 1190590"/>
                <a:gd name="connsiteY112" fmla="*/ 1300675 h 1623208"/>
                <a:gd name="connsiteX113" fmla="*/ 901307 w 1190590"/>
                <a:gd name="connsiteY113" fmla="*/ 1320625 h 1623208"/>
                <a:gd name="connsiteX114" fmla="*/ 931233 w 1190590"/>
                <a:gd name="connsiteY114" fmla="*/ 1337251 h 1623208"/>
                <a:gd name="connsiteX115" fmla="*/ 954508 w 1190590"/>
                <a:gd name="connsiteY115" fmla="*/ 1330600 h 1623208"/>
                <a:gd name="connsiteX116" fmla="*/ 984434 w 1190590"/>
                <a:gd name="connsiteY116" fmla="*/ 1327275 h 1623208"/>
                <a:gd name="connsiteX117" fmla="*/ 1047611 w 1190590"/>
                <a:gd name="connsiteY117" fmla="*/ 1317300 h 1623208"/>
                <a:gd name="connsiteX118" fmla="*/ 1050936 w 1190590"/>
                <a:gd name="connsiteY118" fmla="*/ 1270749 h 1623208"/>
                <a:gd name="connsiteX119" fmla="*/ 1054261 w 1190590"/>
                <a:gd name="connsiteY119" fmla="*/ 1260773 h 1623208"/>
                <a:gd name="connsiteX120" fmla="*/ 1070887 w 1190590"/>
                <a:gd name="connsiteY120" fmla="*/ 1244148 h 1623208"/>
                <a:gd name="connsiteX121" fmla="*/ 1080862 w 1190590"/>
                <a:gd name="connsiteY121" fmla="*/ 1204247 h 1623208"/>
                <a:gd name="connsiteX122" fmla="*/ 1077537 w 1190590"/>
                <a:gd name="connsiteY122" fmla="*/ 1144395 h 1623208"/>
                <a:gd name="connsiteX123" fmla="*/ 1080862 w 1190590"/>
                <a:gd name="connsiteY123" fmla="*/ 1107819 h 1623208"/>
                <a:gd name="connsiteX124" fmla="*/ 1074212 w 1190590"/>
                <a:gd name="connsiteY124" fmla="*/ 1051293 h 1623208"/>
                <a:gd name="connsiteX125" fmla="*/ 1077537 w 1190590"/>
                <a:gd name="connsiteY125" fmla="*/ 1004741 h 1623208"/>
                <a:gd name="connsiteX126" fmla="*/ 1080862 w 1190590"/>
                <a:gd name="connsiteY126" fmla="*/ 994766 h 1623208"/>
                <a:gd name="connsiteX127" fmla="*/ 1094162 w 1190590"/>
                <a:gd name="connsiteY127" fmla="*/ 974816 h 1623208"/>
                <a:gd name="connsiteX128" fmla="*/ 1104137 w 1190590"/>
                <a:gd name="connsiteY128" fmla="*/ 928264 h 1623208"/>
                <a:gd name="connsiteX129" fmla="*/ 1110788 w 1190590"/>
                <a:gd name="connsiteY129" fmla="*/ 921614 h 1623208"/>
                <a:gd name="connsiteX130" fmla="*/ 1120763 w 1190590"/>
                <a:gd name="connsiteY130" fmla="*/ 891688 h 1623208"/>
                <a:gd name="connsiteX131" fmla="*/ 1124088 w 1190590"/>
                <a:gd name="connsiteY131" fmla="*/ 881713 h 1623208"/>
                <a:gd name="connsiteX132" fmla="*/ 1134063 w 1190590"/>
                <a:gd name="connsiteY132" fmla="*/ 855112 h 1623208"/>
                <a:gd name="connsiteX133" fmla="*/ 1147364 w 1190590"/>
                <a:gd name="connsiteY133" fmla="*/ 841812 h 1623208"/>
                <a:gd name="connsiteX134" fmla="*/ 1150689 w 1190590"/>
                <a:gd name="connsiteY134" fmla="*/ 831837 h 1623208"/>
                <a:gd name="connsiteX135" fmla="*/ 1154014 w 1190590"/>
                <a:gd name="connsiteY135" fmla="*/ 818536 h 1623208"/>
                <a:gd name="connsiteX136" fmla="*/ 1160664 w 1190590"/>
                <a:gd name="connsiteY136" fmla="*/ 798586 h 1623208"/>
                <a:gd name="connsiteX137" fmla="*/ 1163989 w 1190590"/>
                <a:gd name="connsiteY137" fmla="*/ 781960 h 1623208"/>
                <a:gd name="connsiteX138" fmla="*/ 1170639 w 1190590"/>
                <a:gd name="connsiteY138" fmla="*/ 762010 h 1623208"/>
                <a:gd name="connsiteX139" fmla="*/ 1173964 w 1190590"/>
                <a:gd name="connsiteY139" fmla="*/ 742059 h 1623208"/>
                <a:gd name="connsiteX140" fmla="*/ 1177289 w 1190590"/>
                <a:gd name="connsiteY140" fmla="*/ 708808 h 1623208"/>
                <a:gd name="connsiteX141" fmla="*/ 1183940 w 1190590"/>
                <a:gd name="connsiteY141" fmla="*/ 685533 h 1623208"/>
                <a:gd name="connsiteX142" fmla="*/ 1183940 w 1190590"/>
                <a:gd name="connsiteY142" fmla="*/ 619031 h 1623208"/>
                <a:gd name="connsiteX143" fmla="*/ 1190590 w 1190590"/>
                <a:gd name="connsiteY143" fmla="*/ 599080 h 1623208"/>
                <a:gd name="connsiteX144" fmla="*/ 1180615 w 1190590"/>
                <a:gd name="connsiteY144" fmla="*/ 589105 h 1623208"/>
                <a:gd name="connsiteX145" fmla="*/ 1157339 w 1190590"/>
                <a:gd name="connsiteY145" fmla="*/ 565829 h 1623208"/>
                <a:gd name="connsiteX146" fmla="*/ 1150689 w 1190590"/>
                <a:gd name="connsiteY146" fmla="*/ 545879 h 1623208"/>
                <a:gd name="connsiteX147" fmla="*/ 1144039 w 1190590"/>
                <a:gd name="connsiteY147" fmla="*/ 535904 h 1623208"/>
                <a:gd name="connsiteX148" fmla="*/ 1140713 w 1190590"/>
                <a:gd name="connsiteY148" fmla="*/ 525928 h 1623208"/>
                <a:gd name="connsiteX149" fmla="*/ 1130738 w 1190590"/>
                <a:gd name="connsiteY149" fmla="*/ 515953 h 1623208"/>
                <a:gd name="connsiteX150" fmla="*/ 1117438 w 1190590"/>
                <a:gd name="connsiteY150" fmla="*/ 502653 h 1623208"/>
                <a:gd name="connsiteX151" fmla="*/ 1107463 w 1190590"/>
                <a:gd name="connsiteY151" fmla="*/ 482702 h 1623208"/>
                <a:gd name="connsiteX152" fmla="*/ 1104137 w 1190590"/>
                <a:gd name="connsiteY152" fmla="*/ 469402 h 1623208"/>
                <a:gd name="connsiteX153" fmla="*/ 1097487 w 1190590"/>
                <a:gd name="connsiteY153" fmla="*/ 449451 h 1623208"/>
                <a:gd name="connsiteX154" fmla="*/ 1100812 w 1190590"/>
                <a:gd name="connsiteY154" fmla="*/ 439476 h 1623208"/>
                <a:gd name="connsiteX155" fmla="*/ 1117438 w 1190590"/>
                <a:gd name="connsiteY155" fmla="*/ 426176 h 1623208"/>
                <a:gd name="connsiteX156" fmla="*/ 1107463 w 1190590"/>
                <a:gd name="connsiteY156" fmla="*/ 389600 h 1623208"/>
                <a:gd name="connsiteX157" fmla="*/ 1104137 w 1190590"/>
                <a:gd name="connsiteY157" fmla="*/ 379624 h 1623208"/>
                <a:gd name="connsiteX158" fmla="*/ 1094162 w 1190590"/>
                <a:gd name="connsiteY158" fmla="*/ 372974 h 1623208"/>
                <a:gd name="connsiteX159" fmla="*/ 1087512 w 1190590"/>
                <a:gd name="connsiteY159" fmla="*/ 353024 h 1623208"/>
                <a:gd name="connsiteX160" fmla="*/ 1084187 w 1190590"/>
                <a:gd name="connsiteY160" fmla="*/ 339723 h 1623208"/>
                <a:gd name="connsiteX161" fmla="*/ 1077537 w 1190590"/>
                <a:gd name="connsiteY161" fmla="*/ 319773 h 1623208"/>
                <a:gd name="connsiteX162" fmla="*/ 1074212 w 1190590"/>
                <a:gd name="connsiteY162" fmla="*/ 309797 h 1623208"/>
                <a:gd name="connsiteX163" fmla="*/ 1070887 w 1190590"/>
                <a:gd name="connsiteY163" fmla="*/ 299822 h 1623208"/>
                <a:gd name="connsiteX164" fmla="*/ 1067561 w 1190590"/>
                <a:gd name="connsiteY164" fmla="*/ 213370 h 1623208"/>
                <a:gd name="connsiteX165" fmla="*/ 1057586 w 1190590"/>
                <a:gd name="connsiteY165" fmla="*/ 210045 h 1623208"/>
                <a:gd name="connsiteX166" fmla="*/ 1047611 w 1190590"/>
                <a:gd name="connsiteY166" fmla="*/ 190094 h 1623208"/>
                <a:gd name="connsiteX167" fmla="*/ 1037636 w 1190590"/>
                <a:gd name="connsiteY167" fmla="*/ 186769 h 1623208"/>
                <a:gd name="connsiteX168" fmla="*/ 1024335 w 1190590"/>
                <a:gd name="connsiteY168" fmla="*/ 173469 h 1623208"/>
                <a:gd name="connsiteX169" fmla="*/ 1014360 w 1190590"/>
                <a:gd name="connsiteY169" fmla="*/ 153518 h 1623208"/>
                <a:gd name="connsiteX170" fmla="*/ 1004385 w 1190590"/>
                <a:gd name="connsiteY170" fmla="*/ 150193 h 1623208"/>
                <a:gd name="connsiteX171" fmla="*/ 957833 w 1190590"/>
                <a:gd name="connsiteY171" fmla="*/ 140218 h 1623208"/>
                <a:gd name="connsiteX172" fmla="*/ 947858 w 1190590"/>
                <a:gd name="connsiteY172" fmla="*/ 133568 h 1623208"/>
                <a:gd name="connsiteX173" fmla="*/ 931233 w 1190590"/>
                <a:gd name="connsiteY173" fmla="*/ 120267 h 1623208"/>
                <a:gd name="connsiteX174" fmla="*/ 924583 w 1190590"/>
                <a:gd name="connsiteY174" fmla="*/ 110292 h 1623208"/>
                <a:gd name="connsiteX175" fmla="*/ 904632 w 1190590"/>
                <a:gd name="connsiteY175" fmla="*/ 103642 h 1623208"/>
                <a:gd name="connsiteX176" fmla="*/ 891332 w 1190590"/>
                <a:gd name="connsiteY176" fmla="*/ 87016 h 1623208"/>
                <a:gd name="connsiteX177" fmla="*/ 881356 w 1190590"/>
                <a:gd name="connsiteY177" fmla="*/ 80366 h 1623208"/>
                <a:gd name="connsiteX178" fmla="*/ 874706 w 1190590"/>
                <a:gd name="connsiteY178" fmla="*/ 70391 h 1623208"/>
                <a:gd name="connsiteX179" fmla="*/ 871381 w 1190590"/>
                <a:gd name="connsiteY179" fmla="*/ 60416 h 1623208"/>
                <a:gd name="connsiteX180" fmla="*/ 851431 w 1190590"/>
                <a:gd name="connsiteY180" fmla="*/ 53765 h 1623208"/>
                <a:gd name="connsiteX181" fmla="*/ 841455 w 1190590"/>
                <a:gd name="connsiteY181" fmla="*/ 73716 h 1623208"/>
                <a:gd name="connsiteX182" fmla="*/ 828155 w 1190590"/>
                <a:gd name="connsiteY182" fmla="*/ 103642 h 1623208"/>
                <a:gd name="connsiteX183" fmla="*/ 811529 w 1190590"/>
                <a:gd name="connsiteY183" fmla="*/ 106967 h 1623208"/>
                <a:gd name="connsiteX184" fmla="*/ 801554 w 1190590"/>
                <a:gd name="connsiteY184" fmla="*/ 110292 h 1623208"/>
                <a:gd name="connsiteX185" fmla="*/ 794904 w 1190590"/>
                <a:gd name="connsiteY185" fmla="*/ 120267 h 1623208"/>
                <a:gd name="connsiteX186" fmla="*/ 788254 w 1190590"/>
                <a:gd name="connsiteY186" fmla="*/ 143543 h 1623208"/>
                <a:gd name="connsiteX187" fmla="*/ 778279 w 1190590"/>
                <a:gd name="connsiteY187" fmla="*/ 153518 h 1623208"/>
                <a:gd name="connsiteX188" fmla="*/ 755003 w 1190590"/>
                <a:gd name="connsiteY188" fmla="*/ 143543 h 1623208"/>
                <a:gd name="connsiteX189" fmla="*/ 735052 w 1190590"/>
                <a:gd name="connsiteY189" fmla="*/ 136893 h 1623208"/>
                <a:gd name="connsiteX190" fmla="*/ 725077 w 1190590"/>
                <a:gd name="connsiteY190" fmla="*/ 133568 h 1623208"/>
                <a:gd name="connsiteX191" fmla="*/ 708452 w 1190590"/>
                <a:gd name="connsiteY191" fmla="*/ 136893 h 1623208"/>
                <a:gd name="connsiteX192" fmla="*/ 705127 w 1190590"/>
                <a:gd name="connsiteY192" fmla="*/ 146868 h 1623208"/>
                <a:gd name="connsiteX193" fmla="*/ 695151 w 1190590"/>
                <a:gd name="connsiteY193" fmla="*/ 153518 h 1623208"/>
                <a:gd name="connsiteX194" fmla="*/ 668551 w 1190590"/>
                <a:gd name="connsiteY194" fmla="*/ 150193 h 1623208"/>
                <a:gd name="connsiteX195" fmla="*/ 658575 w 1190590"/>
                <a:gd name="connsiteY195" fmla="*/ 146868 h 1623208"/>
                <a:gd name="connsiteX196" fmla="*/ 628649 w 1190590"/>
                <a:gd name="connsiteY196" fmla="*/ 153518 h 1623208"/>
                <a:gd name="connsiteX197" fmla="*/ 612024 w 1190590"/>
                <a:gd name="connsiteY197" fmla="*/ 176794 h 1623208"/>
                <a:gd name="connsiteX198" fmla="*/ 592073 w 1190590"/>
                <a:gd name="connsiteY198" fmla="*/ 193419 h 1623208"/>
                <a:gd name="connsiteX199" fmla="*/ 582098 w 1190590"/>
                <a:gd name="connsiteY199" fmla="*/ 196744 h 1623208"/>
                <a:gd name="connsiteX200" fmla="*/ 575448 w 1190590"/>
                <a:gd name="connsiteY200" fmla="*/ 203395 h 1623208"/>
                <a:gd name="connsiteX201" fmla="*/ 565473 w 1190590"/>
                <a:gd name="connsiteY201" fmla="*/ 210045 h 1623208"/>
                <a:gd name="connsiteX202" fmla="*/ 555497 w 1190590"/>
                <a:gd name="connsiteY202" fmla="*/ 229995 h 1623208"/>
                <a:gd name="connsiteX203" fmla="*/ 545522 w 1190590"/>
                <a:gd name="connsiteY203" fmla="*/ 210045 h 1623208"/>
                <a:gd name="connsiteX204" fmla="*/ 538872 w 1190590"/>
                <a:gd name="connsiteY204" fmla="*/ 176794 h 1623208"/>
                <a:gd name="connsiteX205" fmla="*/ 532222 w 1190590"/>
                <a:gd name="connsiteY205" fmla="*/ 166819 h 1623208"/>
                <a:gd name="connsiteX206" fmla="*/ 522247 w 1190590"/>
                <a:gd name="connsiteY206" fmla="*/ 163493 h 1623208"/>
                <a:gd name="connsiteX207" fmla="*/ 505621 w 1190590"/>
                <a:gd name="connsiteY207" fmla="*/ 150193 h 1623208"/>
                <a:gd name="connsiteX208" fmla="*/ 475695 w 1190590"/>
                <a:gd name="connsiteY208" fmla="*/ 156843 h 1623208"/>
                <a:gd name="connsiteX209" fmla="*/ 465720 w 1190590"/>
                <a:gd name="connsiteY209" fmla="*/ 163493 h 1623208"/>
                <a:gd name="connsiteX210" fmla="*/ 432469 w 1190590"/>
                <a:gd name="connsiteY210" fmla="*/ 156843 h 1623208"/>
                <a:gd name="connsiteX211" fmla="*/ 409193 w 1190590"/>
                <a:gd name="connsiteY211" fmla="*/ 130243 h 1623208"/>
                <a:gd name="connsiteX212" fmla="*/ 402543 w 1190590"/>
                <a:gd name="connsiteY212" fmla="*/ 120267 h 1623208"/>
                <a:gd name="connsiteX213" fmla="*/ 395893 w 1190590"/>
                <a:gd name="connsiteY213" fmla="*/ 100317 h 1623208"/>
                <a:gd name="connsiteX214" fmla="*/ 379268 w 1190590"/>
                <a:gd name="connsiteY214" fmla="*/ 83691 h 1623208"/>
                <a:gd name="connsiteX215" fmla="*/ 362642 w 1190590"/>
                <a:gd name="connsiteY215" fmla="*/ 73716 h 1623208"/>
                <a:gd name="connsiteX216" fmla="*/ 352667 w 1190590"/>
                <a:gd name="connsiteY216" fmla="*/ 77041 h 1623208"/>
                <a:gd name="connsiteX217" fmla="*/ 346017 w 1190590"/>
                <a:gd name="connsiteY217" fmla="*/ 87016 h 1623208"/>
                <a:gd name="connsiteX218" fmla="*/ 322741 w 1190590"/>
                <a:gd name="connsiteY218" fmla="*/ 106967 h 1623208"/>
                <a:gd name="connsiteX219" fmla="*/ 302791 w 1190590"/>
                <a:gd name="connsiteY219" fmla="*/ 93667 h 1623208"/>
                <a:gd name="connsiteX220" fmla="*/ 296140 w 1190590"/>
                <a:gd name="connsiteY220" fmla="*/ 87016 h 1623208"/>
                <a:gd name="connsiteX221" fmla="*/ 252914 w 1190590"/>
                <a:gd name="connsiteY221" fmla="*/ 77041 h 1623208"/>
                <a:gd name="connsiteX222" fmla="*/ 249589 w 1190590"/>
                <a:gd name="connsiteY222" fmla="*/ 67066 h 1623208"/>
                <a:gd name="connsiteX223" fmla="*/ 229639 w 1190590"/>
                <a:gd name="connsiteY223" fmla="*/ 57091 h 1623208"/>
                <a:gd name="connsiteX224" fmla="*/ 226313 w 1190590"/>
                <a:gd name="connsiteY224" fmla="*/ 47115 h 1623208"/>
                <a:gd name="connsiteX225" fmla="*/ 216338 w 1190590"/>
                <a:gd name="connsiteY225" fmla="*/ 43790 h 1623208"/>
                <a:gd name="connsiteX226" fmla="*/ 196388 w 1190590"/>
                <a:gd name="connsiteY226" fmla="*/ 33815 h 1623208"/>
                <a:gd name="connsiteX227" fmla="*/ 189737 w 1190590"/>
                <a:gd name="connsiteY227" fmla="*/ 27165 h 1623208"/>
                <a:gd name="connsiteX228" fmla="*/ 176437 w 1190590"/>
                <a:gd name="connsiteY228" fmla="*/ 7214 h 1623208"/>
                <a:gd name="connsiteX229" fmla="*/ 166462 w 1190590"/>
                <a:gd name="connsiteY229" fmla="*/ 3889 h 1623208"/>
                <a:gd name="connsiteX230" fmla="*/ 146061 w 1190590"/>
                <a:gd name="connsiteY230" fmla="*/ 71 h 1623208"/>
                <a:gd name="connsiteX231" fmla="*/ 121798 w 1190590"/>
                <a:gd name="connsiteY231" fmla="*/ 1958 h 1623208"/>
                <a:gd name="connsiteX232" fmla="*/ 106610 w 1190590"/>
                <a:gd name="connsiteY232" fmla="*/ 8609 h 1623208"/>
                <a:gd name="connsiteX233" fmla="*/ 92323 w 1190590"/>
                <a:gd name="connsiteY233" fmla="*/ 6227 h 1623208"/>
                <a:gd name="connsiteX234" fmla="*/ 73359 w 1190590"/>
                <a:gd name="connsiteY234" fmla="*/ 23840 h 1623208"/>
                <a:gd name="connsiteX235" fmla="*/ 73359 w 1190590"/>
                <a:gd name="connsiteY235" fmla="*/ 60416 h 1623208"/>
                <a:gd name="connsiteX236" fmla="*/ 80009 w 1190590"/>
                <a:gd name="connsiteY236" fmla="*/ 80366 h 1623208"/>
                <a:gd name="connsiteX237" fmla="*/ 83335 w 1190590"/>
                <a:gd name="connsiteY237" fmla="*/ 116942 h 1623208"/>
                <a:gd name="connsiteX238" fmla="*/ 81898 w 1190590"/>
                <a:gd name="connsiteY238" fmla="*/ 136400 h 1623208"/>
                <a:gd name="connsiteX239" fmla="*/ 94721 w 1190590"/>
                <a:gd name="connsiteY239" fmla="*/ 150392 h 1623208"/>
                <a:gd name="connsiteX240" fmla="*/ 119911 w 1190590"/>
                <a:gd name="connsiteY240" fmla="*/ 146868 h 1623208"/>
                <a:gd name="connsiteX241" fmla="*/ 123236 w 1190590"/>
                <a:gd name="connsiteY241" fmla="*/ 186769 h 1623208"/>
                <a:gd name="connsiteX242" fmla="*/ 113260 w 1190590"/>
                <a:gd name="connsiteY242" fmla="*/ 190094 h 1623208"/>
                <a:gd name="connsiteX243" fmla="*/ 103285 w 1190590"/>
                <a:gd name="connsiteY243" fmla="*/ 196744 h 1623208"/>
                <a:gd name="connsiteX244" fmla="*/ 53902 w 1190590"/>
                <a:gd name="connsiteY244" fmla="*/ 179626 h 1623208"/>
                <a:gd name="connsiteX245" fmla="*/ 26808 w 1190590"/>
                <a:gd name="connsiteY245" fmla="*/ 180119 h 1623208"/>
                <a:gd name="connsiteX246" fmla="*/ 13508 w 1190590"/>
                <a:gd name="connsiteY246" fmla="*/ 183444 h 1623208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36823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8575 w 1190590"/>
                <a:gd name="connsiteY195" fmla="*/ 150123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92073 w 1190590"/>
                <a:gd name="connsiteY198" fmla="*/ 196674 h 1626463"/>
                <a:gd name="connsiteX199" fmla="*/ 582098 w 1190590"/>
                <a:gd name="connsiteY199" fmla="*/ 199999 h 1626463"/>
                <a:gd name="connsiteX200" fmla="*/ 575448 w 1190590"/>
                <a:gd name="connsiteY200" fmla="*/ 206650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13300 h 1626463"/>
                <a:gd name="connsiteX204" fmla="*/ 538872 w 1190590"/>
                <a:gd name="connsiteY204" fmla="*/ 180049 h 1626463"/>
                <a:gd name="connsiteX205" fmla="*/ 532222 w 1190590"/>
                <a:gd name="connsiteY205" fmla="*/ 170074 h 1626463"/>
                <a:gd name="connsiteX206" fmla="*/ 522247 w 1190590"/>
                <a:gd name="connsiteY206" fmla="*/ 166748 h 1626463"/>
                <a:gd name="connsiteX207" fmla="*/ 505621 w 1190590"/>
                <a:gd name="connsiteY207" fmla="*/ 153448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2469 w 1190590"/>
                <a:gd name="connsiteY210" fmla="*/ 160098 h 1626463"/>
                <a:gd name="connsiteX211" fmla="*/ 409193 w 1190590"/>
                <a:gd name="connsiteY211" fmla="*/ 133498 h 1626463"/>
                <a:gd name="connsiteX212" fmla="*/ 402543 w 1190590"/>
                <a:gd name="connsiteY212" fmla="*/ 123522 h 1626463"/>
                <a:gd name="connsiteX213" fmla="*/ 395893 w 1190590"/>
                <a:gd name="connsiteY213" fmla="*/ 103572 h 1626463"/>
                <a:gd name="connsiteX214" fmla="*/ 379268 w 1190590"/>
                <a:gd name="connsiteY214" fmla="*/ 86946 h 1626463"/>
                <a:gd name="connsiteX215" fmla="*/ 362642 w 1190590"/>
                <a:gd name="connsiteY215" fmla="*/ 76971 h 1626463"/>
                <a:gd name="connsiteX216" fmla="*/ 352667 w 1190590"/>
                <a:gd name="connsiteY216" fmla="*/ 80296 h 1626463"/>
                <a:gd name="connsiteX217" fmla="*/ 346017 w 1190590"/>
                <a:gd name="connsiteY217" fmla="*/ 90271 h 1626463"/>
                <a:gd name="connsiteX218" fmla="*/ 322741 w 1190590"/>
                <a:gd name="connsiteY218" fmla="*/ 110222 h 1626463"/>
                <a:gd name="connsiteX219" fmla="*/ 302791 w 1190590"/>
                <a:gd name="connsiteY219" fmla="*/ 96922 h 1626463"/>
                <a:gd name="connsiteX220" fmla="*/ 296140 w 1190590"/>
                <a:gd name="connsiteY220" fmla="*/ 90271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29639 w 1190590"/>
                <a:gd name="connsiteY223" fmla="*/ 60346 h 1626463"/>
                <a:gd name="connsiteX224" fmla="*/ 226313 w 1190590"/>
                <a:gd name="connsiteY224" fmla="*/ 50370 h 1626463"/>
                <a:gd name="connsiteX225" fmla="*/ 216338 w 1190590"/>
                <a:gd name="connsiteY225" fmla="*/ 47045 h 1626463"/>
                <a:gd name="connsiteX226" fmla="*/ 196388 w 1190590"/>
                <a:gd name="connsiteY226" fmla="*/ 37070 h 1626463"/>
                <a:gd name="connsiteX227" fmla="*/ 189737 w 1190590"/>
                <a:gd name="connsiteY227" fmla="*/ 30420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36823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8575 w 1190590"/>
                <a:gd name="connsiteY195" fmla="*/ 150123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92073 w 1190590"/>
                <a:gd name="connsiteY198" fmla="*/ 196674 h 1626463"/>
                <a:gd name="connsiteX199" fmla="*/ 582098 w 1190590"/>
                <a:gd name="connsiteY199" fmla="*/ 199999 h 1626463"/>
                <a:gd name="connsiteX200" fmla="*/ 575448 w 1190590"/>
                <a:gd name="connsiteY200" fmla="*/ 206650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13300 h 1626463"/>
                <a:gd name="connsiteX204" fmla="*/ 538872 w 1190590"/>
                <a:gd name="connsiteY204" fmla="*/ 180049 h 1626463"/>
                <a:gd name="connsiteX205" fmla="*/ 532222 w 1190590"/>
                <a:gd name="connsiteY205" fmla="*/ 170074 h 1626463"/>
                <a:gd name="connsiteX206" fmla="*/ 522247 w 1190590"/>
                <a:gd name="connsiteY206" fmla="*/ 166748 h 1626463"/>
                <a:gd name="connsiteX207" fmla="*/ 505621 w 1190590"/>
                <a:gd name="connsiteY207" fmla="*/ 153448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2469 w 1190590"/>
                <a:gd name="connsiteY210" fmla="*/ 160098 h 1626463"/>
                <a:gd name="connsiteX211" fmla="*/ 409193 w 1190590"/>
                <a:gd name="connsiteY211" fmla="*/ 133498 h 1626463"/>
                <a:gd name="connsiteX212" fmla="*/ 402543 w 1190590"/>
                <a:gd name="connsiteY212" fmla="*/ 123522 h 1626463"/>
                <a:gd name="connsiteX213" fmla="*/ 395893 w 1190590"/>
                <a:gd name="connsiteY213" fmla="*/ 103572 h 1626463"/>
                <a:gd name="connsiteX214" fmla="*/ 379268 w 1190590"/>
                <a:gd name="connsiteY214" fmla="*/ 86946 h 1626463"/>
                <a:gd name="connsiteX215" fmla="*/ 362642 w 1190590"/>
                <a:gd name="connsiteY215" fmla="*/ 76971 h 1626463"/>
                <a:gd name="connsiteX216" fmla="*/ 352667 w 1190590"/>
                <a:gd name="connsiteY216" fmla="*/ 80296 h 1626463"/>
                <a:gd name="connsiteX217" fmla="*/ 346017 w 1190590"/>
                <a:gd name="connsiteY217" fmla="*/ 90271 h 1626463"/>
                <a:gd name="connsiteX218" fmla="*/ 322741 w 1190590"/>
                <a:gd name="connsiteY218" fmla="*/ 110222 h 1626463"/>
                <a:gd name="connsiteX219" fmla="*/ 302791 w 1190590"/>
                <a:gd name="connsiteY219" fmla="*/ 96922 h 1626463"/>
                <a:gd name="connsiteX220" fmla="*/ 296140 w 1190590"/>
                <a:gd name="connsiteY220" fmla="*/ 90271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29639 w 1190590"/>
                <a:gd name="connsiteY223" fmla="*/ 60346 h 1626463"/>
                <a:gd name="connsiteX224" fmla="*/ 226313 w 1190590"/>
                <a:gd name="connsiteY224" fmla="*/ 50370 h 1626463"/>
                <a:gd name="connsiteX225" fmla="*/ 216338 w 1190590"/>
                <a:gd name="connsiteY225" fmla="*/ 47045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36823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8575 w 1190590"/>
                <a:gd name="connsiteY195" fmla="*/ 150123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92073 w 1190590"/>
                <a:gd name="connsiteY198" fmla="*/ 196674 h 1626463"/>
                <a:gd name="connsiteX199" fmla="*/ 582098 w 1190590"/>
                <a:gd name="connsiteY199" fmla="*/ 199999 h 1626463"/>
                <a:gd name="connsiteX200" fmla="*/ 575448 w 1190590"/>
                <a:gd name="connsiteY200" fmla="*/ 206650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13300 h 1626463"/>
                <a:gd name="connsiteX204" fmla="*/ 538872 w 1190590"/>
                <a:gd name="connsiteY204" fmla="*/ 180049 h 1626463"/>
                <a:gd name="connsiteX205" fmla="*/ 532222 w 1190590"/>
                <a:gd name="connsiteY205" fmla="*/ 170074 h 1626463"/>
                <a:gd name="connsiteX206" fmla="*/ 522247 w 1190590"/>
                <a:gd name="connsiteY206" fmla="*/ 166748 h 1626463"/>
                <a:gd name="connsiteX207" fmla="*/ 505621 w 1190590"/>
                <a:gd name="connsiteY207" fmla="*/ 153448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2469 w 1190590"/>
                <a:gd name="connsiteY210" fmla="*/ 160098 h 1626463"/>
                <a:gd name="connsiteX211" fmla="*/ 409193 w 1190590"/>
                <a:gd name="connsiteY211" fmla="*/ 133498 h 1626463"/>
                <a:gd name="connsiteX212" fmla="*/ 402543 w 1190590"/>
                <a:gd name="connsiteY212" fmla="*/ 123522 h 1626463"/>
                <a:gd name="connsiteX213" fmla="*/ 395893 w 1190590"/>
                <a:gd name="connsiteY213" fmla="*/ 103572 h 1626463"/>
                <a:gd name="connsiteX214" fmla="*/ 379268 w 1190590"/>
                <a:gd name="connsiteY214" fmla="*/ 86946 h 1626463"/>
                <a:gd name="connsiteX215" fmla="*/ 362642 w 1190590"/>
                <a:gd name="connsiteY215" fmla="*/ 76971 h 1626463"/>
                <a:gd name="connsiteX216" fmla="*/ 352667 w 1190590"/>
                <a:gd name="connsiteY216" fmla="*/ 80296 h 1626463"/>
                <a:gd name="connsiteX217" fmla="*/ 346017 w 1190590"/>
                <a:gd name="connsiteY217" fmla="*/ 90271 h 1626463"/>
                <a:gd name="connsiteX218" fmla="*/ 322741 w 1190590"/>
                <a:gd name="connsiteY218" fmla="*/ 110222 h 1626463"/>
                <a:gd name="connsiteX219" fmla="*/ 302791 w 1190590"/>
                <a:gd name="connsiteY219" fmla="*/ 96922 h 1626463"/>
                <a:gd name="connsiteX220" fmla="*/ 296140 w 1190590"/>
                <a:gd name="connsiteY220" fmla="*/ 90271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6338 w 1190590"/>
                <a:gd name="connsiteY225" fmla="*/ 47045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36823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8575 w 1190590"/>
                <a:gd name="connsiteY195" fmla="*/ 150123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92073 w 1190590"/>
                <a:gd name="connsiteY198" fmla="*/ 196674 h 1626463"/>
                <a:gd name="connsiteX199" fmla="*/ 582098 w 1190590"/>
                <a:gd name="connsiteY199" fmla="*/ 199999 h 1626463"/>
                <a:gd name="connsiteX200" fmla="*/ 575448 w 1190590"/>
                <a:gd name="connsiteY200" fmla="*/ 206650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13300 h 1626463"/>
                <a:gd name="connsiteX204" fmla="*/ 538872 w 1190590"/>
                <a:gd name="connsiteY204" fmla="*/ 180049 h 1626463"/>
                <a:gd name="connsiteX205" fmla="*/ 532222 w 1190590"/>
                <a:gd name="connsiteY205" fmla="*/ 170074 h 1626463"/>
                <a:gd name="connsiteX206" fmla="*/ 522247 w 1190590"/>
                <a:gd name="connsiteY206" fmla="*/ 166748 h 1626463"/>
                <a:gd name="connsiteX207" fmla="*/ 505621 w 1190590"/>
                <a:gd name="connsiteY207" fmla="*/ 153448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2469 w 1190590"/>
                <a:gd name="connsiteY210" fmla="*/ 160098 h 1626463"/>
                <a:gd name="connsiteX211" fmla="*/ 409193 w 1190590"/>
                <a:gd name="connsiteY211" fmla="*/ 133498 h 1626463"/>
                <a:gd name="connsiteX212" fmla="*/ 402543 w 1190590"/>
                <a:gd name="connsiteY212" fmla="*/ 123522 h 1626463"/>
                <a:gd name="connsiteX213" fmla="*/ 395893 w 1190590"/>
                <a:gd name="connsiteY213" fmla="*/ 103572 h 1626463"/>
                <a:gd name="connsiteX214" fmla="*/ 379268 w 1190590"/>
                <a:gd name="connsiteY214" fmla="*/ 86946 h 1626463"/>
                <a:gd name="connsiteX215" fmla="*/ 362642 w 1190590"/>
                <a:gd name="connsiteY215" fmla="*/ 76971 h 1626463"/>
                <a:gd name="connsiteX216" fmla="*/ 352667 w 1190590"/>
                <a:gd name="connsiteY216" fmla="*/ 80296 h 1626463"/>
                <a:gd name="connsiteX217" fmla="*/ 346017 w 1190590"/>
                <a:gd name="connsiteY217" fmla="*/ 90271 h 1626463"/>
                <a:gd name="connsiteX218" fmla="*/ 322741 w 1190590"/>
                <a:gd name="connsiteY218" fmla="*/ 110222 h 1626463"/>
                <a:gd name="connsiteX219" fmla="*/ 302791 w 1190590"/>
                <a:gd name="connsiteY219" fmla="*/ 96922 h 1626463"/>
                <a:gd name="connsiteX220" fmla="*/ 296140 w 1190590"/>
                <a:gd name="connsiteY220" fmla="*/ 90271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36823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8575 w 1190590"/>
                <a:gd name="connsiteY195" fmla="*/ 150123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92073 w 1190590"/>
                <a:gd name="connsiteY198" fmla="*/ 196674 h 1626463"/>
                <a:gd name="connsiteX199" fmla="*/ 582098 w 1190590"/>
                <a:gd name="connsiteY199" fmla="*/ 199999 h 1626463"/>
                <a:gd name="connsiteX200" fmla="*/ 575448 w 1190590"/>
                <a:gd name="connsiteY200" fmla="*/ 206650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13300 h 1626463"/>
                <a:gd name="connsiteX204" fmla="*/ 538872 w 1190590"/>
                <a:gd name="connsiteY204" fmla="*/ 180049 h 1626463"/>
                <a:gd name="connsiteX205" fmla="*/ 532222 w 1190590"/>
                <a:gd name="connsiteY205" fmla="*/ 170074 h 1626463"/>
                <a:gd name="connsiteX206" fmla="*/ 522247 w 1190590"/>
                <a:gd name="connsiteY206" fmla="*/ 166748 h 1626463"/>
                <a:gd name="connsiteX207" fmla="*/ 505621 w 1190590"/>
                <a:gd name="connsiteY207" fmla="*/ 153448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2469 w 1190590"/>
                <a:gd name="connsiteY210" fmla="*/ 160098 h 1626463"/>
                <a:gd name="connsiteX211" fmla="*/ 409193 w 1190590"/>
                <a:gd name="connsiteY211" fmla="*/ 133498 h 1626463"/>
                <a:gd name="connsiteX212" fmla="*/ 402543 w 1190590"/>
                <a:gd name="connsiteY212" fmla="*/ 123522 h 1626463"/>
                <a:gd name="connsiteX213" fmla="*/ 395893 w 1190590"/>
                <a:gd name="connsiteY213" fmla="*/ 103572 h 1626463"/>
                <a:gd name="connsiteX214" fmla="*/ 379268 w 1190590"/>
                <a:gd name="connsiteY214" fmla="*/ 86946 h 1626463"/>
                <a:gd name="connsiteX215" fmla="*/ 362642 w 1190590"/>
                <a:gd name="connsiteY215" fmla="*/ 76971 h 1626463"/>
                <a:gd name="connsiteX216" fmla="*/ 352667 w 1190590"/>
                <a:gd name="connsiteY216" fmla="*/ 80296 h 1626463"/>
                <a:gd name="connsiteX217" fmla="*/ 346017 w 1190590"/>
                <a:gd name="connsiteY217" fmla="*/ 90271 h 1626463"/>
                <a:gd name="connsiteX218" fmla="*/ 322741 w 1190590"/>
                <a:gd name="connsiteY218" fmla="*/ 110222 h 1626463"/>
                <a:gd name="connsiteX219" fmla="*/ 302791 w 1190590"/>
                <a:gd name="connsiteY219" fmla="*/ 96922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36823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8575 w 1190590"/>
                <a:gd name="connsiteY195" fmla="*/ 150123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92073 w 1190590"/>
                <a:gd name="connsiteY198" fmla="*/ 196674 h 1626463"/>
                <a:gd name="connsiteX199" fmla="*/ 582098 w 1190590"/>
                <a:gd name="connsiteY199" fmla="*/ 199999 h 1626463"/>
                <a:gd name="connsiteX200" fmla="*/ 575448 w 1190590"/>
                <a:gd name="connsiteY200" fmla="*/ 206650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13300 h 1626463"/>
                <a:gd name="connsiteX204" fmla="*/ 538872 w 1190590"/>
                <a:gd name="connsiteY204" fmla="*/ 180049 h 1626463"/>
                <a:gd name="connsiteX205" fmla="*/ 532222 w 1190590"/>
                <a:gd name="connsiteY205" fmla="*/ 170074 h 1626463"/>
                <a:gd name="connsiteX206" fmla="*/ 522247 w 1190590"/>
                <a:gd name="connsiteY206" fmla="*/ 166748 h 1626463"/>
                <a:gd name="connsiteX207" fmla="*/ 505621 w 1190590"/>
                <a:gd name="connsiteY207" fmla="*/ 153448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2469 w 1190590"/>
                <a:gd name="connsiteY210" fmla="*/ 160098 h 1626463"/>
                <a:gd name="connsiteX211" fmla="*/ 409193 w 1190590"/>
                <a:gd name="connsiteY211" fmla="*/ 133498 h 1626463"/>
                <a:gd name="connsiteX212" fmla="*/ 402543 w 1190590"/>
                <a:gd name="connsiteY212" fmla="*/ 123522 h 1626463"/>
                <a:gd name="connsiteX213" fmla="*/ 395893 w 1190590"/>
                <a:gd name="connsiteY213" fmla="*/ 103572 h 1626463"/>
                <a:gd name="connsiteX214" fmla="*/ 379268 w 1190590"/>
                <a:gd name="connsiteY214" fmla="*/ 86946 h 1626463"/>
                <a:gd name="connsiteX215" fmla="*/ 362642 w 1190590"/>
                <a:gd name="connsiteY215" fmla="*/ 76971 h 1626463"/>
                <a:gd name="connsiteX216" fmla="*/ 352667 w 1190590"/>
                <a:gd name="connsiteY216" fmla="*/ 80296 h 1626463"/>
                <a:gd name="connsiteX217" fmla="*/ 346017 w 1190590"/>
                <a:gd name="connsiteY217" fmla="*/ 90271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36823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8575 w 1190590"/>
                <a:gd name="connsiteY195" fmla="*/ 150123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92073 w 1190590"/>
                <a:gd name="connsiteY198" fmla="*/ 196674 h 1626463"/>
                <a:gd name="connsiteX199" fmla="*/ 582098 w 1190590"/>
                <a:gd name="connsiteY199" fmla="*/ 199999 h 1626463"/>
                <a:gd name="connsiteX200" fmla="*/ 575448 w 1190590"/>
                <a:gd name="connsiteY200" fmla="*/ 206650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13300 h 1626463"/>
                <a:gd name="connsiteX204" fmla="*/ 538872 w 1190590"/>
                <a:gd name="connsiteY204" fmla="*/ 180049 h 1626463"/>
                <a:gd name="connsiteX205" fmla="*/ 532222 w 1190590"/>
                <a:gd name="connsiteY205" fmla="*/ 170074 h 1626463"/>
                <a:gd name="connsiteX206" fmla="*/ 522247 w 1190590"/>
                <a:gd name="connsiteY206" fmla="*/ 166748 h 1626463"/>
                <a:gd name="connsiteX207" fmla="*/ 505621 w 1190590"/>
                <a:gd name="connsiteY207" fmla="*/ 153448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2469 w 1190590"/>
                <a:gd name="connsiteY210" fmla="*/ 160098 h 1626463"/>
                <a:gd name="connsiteX211" fmla="*/ 409193 w 1190590"/>
                <a:gd name="connsiteY211" fmla="*/ 133498 h 1626463"/>
                <a:gd name="connsiteX212" fmla="*/ 402543 w 1190590"/>
                <a:gd name="connsiteY212" fmla="*/ 123522 h 1626463"/>
                <a:gd name="connsiteX213" fmla="*/ 395893 w 1190590"/>
                <a:gd name="connsiteY213" fmla="*/ 103572 h 1626463"/>
                <a:gd name="connsiteX214" fmla="*/ 379268 w 1190590"/>
                <a:gd name="connsiteY214" fmla="*/ 79802 h 1626463"/>
                <a:gd name="connsiteX215" fmla="*/ 362642 w 1190590"/>
                <a:gd name="connsiteY215" fmla="*/ 76971 h 1626463"/>
                <a:gd name="connsiteX216" fmla="*/ 352667 w 1190590"/>
                <a:gd name="connsiteY216" fmla="*/ 80296 h 1626463"/>
                <a:gd name="connsiteX217" fmla="*/ 346017 w 1190590"/>
                <a:gd name="connsiteY217" fmla="*/ 90271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36823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8575 w 1190590"/>
                <a:gd name="connsiteY195" fmla="*/ 150123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92073 w 1190590"/>
                <a:gd name="connsiteY198" fmla="*/ 196674 h 1626463"/>
                <a:gd name="connsiteX199" fmla="*/ 582098 w 1190590"/>
                <a:gd name="connsiteY199" fmla="*/ 199999 h 1626463"/>
                <a:gd name="connsiteX200" fmla="*/ 575448 w 1190590"/>
                <a:gd name="connsiteY200" fmla="*/ 206650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13300 h 1626463"/>
                <a:gd name="connsiteX204" fmla="*/ 538872 w 1190590"/>
                <a:gd name="connsiteY204" fmla="*/ 180049 h 1626463"/>
                <a:gd name="connsiteX205" fmla="*/ 532222 w 1190590"/>
                <a:gd name="connsiteY205" fmla="*/ 170074 h 1626463"/>
                <a:gd name="connsiteX206" fmla="*/ 522247 w 1190590"/>
                <a:gd name="connsiteY206" fmla="*/ 166748 h 1626463"/>
                <a:gd name="connsiteX207" fmla="*/ 505621 w 1190590"/>
                <a:gd name="connsiteY207" fmla="*/ 153448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2469 w 1190590"/>
                <a:gd name="connsiteY210" fmla="*/ 160098 h 1626463"/>
                <a:gd name="connsiteX211" fmla="*/ 409193 w 1190590"/>
                <a:gd name="connsiteY211" fmla="*/ 133498 h 1626463"/>
                <a:gd name="connsiteX212" fmla="*/ 402543 w 1190590"/>
                <a:gd name="connsiteY212" fmla="*/ 123522 h 1626463"/>
                <a:gd name="connsiteX213" fmla="*/ 395893 w 1190590"/>
                <a:gd name="connsiteY213" fmla="*/ 103572 h 1626463"/>
                <a:gd name="connsiteX214" fmla="*/ 379268 w 1190590"/>
                <a:gd name="connsiteY214" fmla="*/ 79802 h 1626463"/>
                <a:gd name="connsiteX215" fmla="*/ 362642 w 1190590"/>
                <a:gd name="connsiteY215" fmla="*/ 76971 h 1626463"/>
                <a:gd name="connsiteX216" fmla="*/ 347904 w 1190590"/>
                <a:gd name="connsiteY216" fmla="*/ 70771 h 1626463"/>
                <a:gd name="connsiteX217" fmla="*/ 346017 w 1190590"/>
                <a:gd name="connsiteY217" fmla="*/ 90271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36823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8575 w 1190590"/>
                <a:gd name="connsiteY195" fmla="*/ 150123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92073 w 1190590"/>
                <a:gd name="connsiteY198" fmla="*/ 196674 h 1626463"/>
                <a:gd name="connsiteX199" fmla="*/ 582098 w 1190590"/>
                <a:gd name="connsiteY199" fmla="*/ 199999 h 1626463"/>
                <a:gd name="connsiteX200" fmla="*/ 575448 w 1190590"/>
                <a:gd name="connsiteY200" fmla="*/ 206650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13300 h 1626463"/>
                <a:gd name="connsiteX204" fmla="*/ 538872 w 1190590"/>
                <a:gd name="connsiteY204" fmla="*/ 180049 h 1626463"/>
                <a:gd name="connsiteX205" fmla="*/ 532222 w 1190590"/>
                <a:gd name="connsiteY205" fmla="*/ 170074 h 1626463"/>
                <a:gd name="connsiteX206" fmla="*/ 522247 w 1190590"/>
                <a:gd name="connsiteY206" fmla="*/ 166748 h 1626463"/>
                <a:gd name="connsiteX207" fmla="*/ 505621 w 1190590"/>
                <a:gd name="connsiteY207" fmla="*/ 153448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2469 w 1190590"/>
                <a:gd name="connsiteY210" fmla="*/ 160098 h 1626463"/>
                <a:gd name="connsiteX211" fmla="*/ 409193 w 1190590"/>
                <a:gd name="connsiteY211" fmla="*/ 133498 h 1626463"/>
                <a:gd name="connsiteX212" fmla="*/ 402543 w 1190590"/>
                <a:gd name="connsiteY212" fmla="*/ 123522 h 1626463"/>
                <a:gd name="connsiteX213" fmla="*/ 395893 w 1190590"/>
                <a:gd name="connsiteY213" fmla="*/ 103572 h 1626463"/>
                <a:gd name="connsiteX214" fmla="*/ 379268 w 1190590"/>
                <a:gd name="connsiteY214" fmla="*/ 79802 h 1626463"/>
                <a:gd name="connsiteX215" fmla="*/ 362642 w 1190590"/>
                <a:gd name="connsiteY215" fmla="*/ 76971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36823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8575 w 1190590"/>
                <a:gd name="connsiteY195" fmla="*/ 150123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92073 w 1190590"/>
                <a:gd name="connsiteY198" fmla="*/ 196674 h 1626463"/>
                <a:gd name="connsiteX199" fmla="*/ 582098 w 1190590"/>
                <a:gd name="connsiteY199" fmla="*/ 199999 h 1626463"/>
                <a:gd name="connsiteX200" fmla="*/ 575448 w 1190590"/>
                <a:gd name="connsiteY200" fmla="*/ 206650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13300 h 1626463"/>
                <a:gd name="connsiteX204" fmla="*/ 538872 w 1190590"/>
                <a:gd name="connsiteY204" fmla="*/ 180049 h 1626463"/>
                <a:gd name="connsiteX205" fmla="*/ 532222 w 1190590"/>
                <a:gd name="connsiteY205" fmla="*/ 170074 h 1626463"/>
                <a:gd name="connsiteX206" fmla="*/ 522247 w 1190590"/>
                <a:gd name="connsiteY206" fmla="*/ 166748 h 1626463"/>
                <a:gd name="connsiteX207" fmla="*/ 505621 w 1190590"/>
                <a:gd name="connsiteY207" fmla="*/ 153448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2469 w 1190590"/>
                <a:gd name="connsiteY210" fmla="*/ 160098 h 1626463"/>
                <a:gd name="connsiteX211" fmla="*/ 409193 w 1190590"/>
                <a:gd name="connsiteY211" fmla="*/ 133498 h 1626463"/>
                <a:gd name="connsiteX212" fmla="*/ 402543 w 1190590"/>
                <a:gd name="connsiteY212" fmla="*/ 123522 h 1626463"/>
                <a:gd name="connsiteX213" fmla="*/ 395893 w 1190590"/>
                <a:gd name="connsiteY213" fmla="*/ 103572 h 1626463"/>
                <a:gd name="connsiteX214" fmla="*/ 379268 w 1190590"/>
                <a:gd name="connsiteY214" fmla="*/ 79802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36823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8575 w 1190590"/>
                <a:gd name="connsiteY195" fmla="*/ 150123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92073 w 1190590"/>
                <a:gd name="connsiteY198" fmla="*/ 196674 h 1626463"/>
                <a:gd name="connsiteX199" fmla="*/ 582098 w 1190590"/>
                <a:gd name="connsiteY199" fmla="*/ 199999 h 1626463"/>
                <a:gd name="connsiteX200" fmla="*/ 575448 w 1190590"/>
                <a:gd name="connsiteY200" fmla="*/ 206650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13300 h 1626463"/>
                <a:gd name="connsiteX204" fmla="*/ 538872 w 1190590"/>
                <a:gd name="connsiteY204" fmla="*/ 180049 h 1626463"/>
                <a:gd name="connsiteX205" fmla="*/ 532222 w 1190590"/>
                <a:gd name="connsiteY205" fmla="*/ 170074 h 1626463"/>
                <a:gd name="connsiteX206" fmla="*/ 522247 w 1190590"/>
                <a:gd name="connsiteY206" fmla="*/ 166748 h 1626463"/>
                <a:gd name="connsiteX207" fmla="*/ 505621 w 1190590"/>
                <a:gd name="connsiteY207" fmla="*/ 153448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2469 w 1190590"/>
                <a:gd name="connsiteY210" fmla="*/ 160098 h 1626463"/>
                <a:gd name="connsiteX211" fmla="*/ 409193 w 1190590"/>
                <a:gd name="connsiteY211" fmla="*/ 133498 h 1626463"/>
                <a:gd name="connsiteX212" fmla="*/ 402543 w 1190590"/>
                <a:gd name="connsiteY212" fmla="*/ 123522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36823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8575 w 1190590"/>
                <a:gd name="connsiteY195" fmla="*/ 150123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92073 w 1190590"/>
                <a:gd name="connsiteY198" fmla="*/ 196674 h 1626463"/>
                <a:gd name="connsiteX199" fmla="*/ 582098 w 1190590"/>
                <a:gd name="connsiteY199" fmla="*/ 199999 h 1626463"/>
                <a:gd name="connsiteX200" fmla="*/ 575448 w 1190590"/>
                <a:gd name="connsiteY200" fmla="*/ 206650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13300 h 1626463"/>
                <a:gd name="connsiteX204" fmla="*/ 538872 w 1190590"/>
                <a:gd name="connsiteY204" fmla="*/ 180049 h 1626463"/>
                <a:gd name="connsiteX205" fmla="*/ 532222 w 1190590"/>
                <a:gd name="connsiteY205" fmla="*/ 170074 h 1626463"/>
                <a:gd name="connsiteX206" fmla="*/ 522247 w 1190590"/>
                <a:gd name="connsiteY206" fmla="*/ 166748 h 1626463"/>
                <a:gd name="connsiteX207" fmla="*/ 505621 w 1190590"/>
                <a:gd name="connsiteY207" fmla="*/ 153448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09193 w 1190590"/>
                <a:gd name="connsiteY211" fmla="*/ 133498 h 1626463"/>
                <a:gd name="connsiteX212" fmla="*/ 402543 w 1190590"/>
                <a:gd name="connsiteY212" fmla="*/ 123522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36823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8575 w 1190590"/>
                <a:gd name="connsiteY195" fmla="*/ 150123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92073 w 1190590"/>
                <a:gd name="connsiteY198" fmla="*/ 196674 h 1626463"/>
                <a:gd name="connsiteX199" fmla="*/ 582098 w 1190590"/>
                <a:gd name="connsiteY199" fmla="*/ 199999 h 1626463"/>
                <a:gd name="connsiteX200" fmla="*/ 575448 w 1190590"/>
                <a:gd name="connsiteY200" fmla="*/ 206650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13300 h 1626463"/>
                <a:gd name="connsiteX204" fmla="*/ 538872 w 1190590"/>
                <a:gd name="connsiteY204" fmla="*/ 180049 h 1626463"/>
                <a:gd name="connsiteX205" fmla="*/ 532222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5621 w 1190590"/>
                <a:gd name="connsiteY207" fmla="*/ 153448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09193 w 1190590"/>
                <a:gd name="connsiteY211" fmla="*/ 133498 h 1626463"/>
                <a:gd name="connsiteX212" fmla="*/ 402543 w 1190590"/>
                <a:gd name="connsiteY212" fmla="*/ 123522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36823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8575 w 1190590"/>
                <a:gd name="connsiteY195" fmla="*/ 150123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92073 w 1190590"/>
                <a:gd name="connsiteY198" fmla="*/ 196674 h 1626463"/>
                <a:gd name="connsiteX199" fmla="*/ 582098 w 1190590"/>
                <a:gd name="connsiteY199" fmla="*/ 199999 h 1626463"/>
                <a:gd name="connsiteX200" fmla="*/ 575448 w 1190590"/>
                <a:gd name="connsiteY200" fmla="*/ 206650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13300 h 1626463"/>
                <a:gd name="connsiteX204" fmla="*/ 538872 w 1190590"/>
                <a:gd name="connsiteY204" fmla="*/ 180049 h 1626463"/>
                <a:gd name="connsiteX205" fmla="*/ 532222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09193 w 1190590"/>
                <a:gd name="connsiteY211" fmla="*/ 133498 h 1626463"/>
                <a:gd name="connsiteX212" fmla="*/ 402543 w 1190590"/>
                <a:gd name="connsiteY212" fmla="*/ 123522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36823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8575 w 1190590"/>
                <a:gd name="connsiteY195" fmla="*/ 150123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92073 w 1190590"/>
                <a:gd name="connsiteY198" fmla="*/ 196674 h 1626463"/>
                <a:gd name="connsiteX199" fmla="*/ 582098 w 1190590"/>
                <a:gd name="connsiteY199" fmla="*/ 199999 h 1626463"/>
                <a:gd name="connsiteX200" fmla="*/ 575448 w 1190590"/>
                <a:gd name="connsiteY200" fmla="*/ 206650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13300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09193 w 1190590"/>
                <a:gd name="connsiteY211" fmla="*/ 133498 h 1626463"/>
                <a:gd name="connsiteX212" fmla="*/ 402543 w 1190590"/>
                <a:gd name="connsiteY212" fmla="*/ 123522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36823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8575 w 1190590"/>
                <a:gd name="connsiteY195" fmla="*/ 150123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92073 w 1190590"/>
                <a:gd name="connsiteY198" fmla="*/ 196674 h 1626463"/>
                <a:gd name="connsiteX199" fmla="*/ 582098 w 1190590"/>
                <a:gd name="connsiteY199" fmla="*/ 199999 h 1626463"/>
                <a:gd name="connsiteX200" fmla="*/ 575448 w 1190590"/>
                <a:gd name="connsiteY200" fmla="*/ 206650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09193 w 1190590"/>
                <a:gd name="connsiteY211" fmla="*/ 133498 h 1626463"/>
                <a:gd name="connsiteX212" fmla="*/ 402543 w 1190590"/>
                <a:gd name="connsiteY212" fmla="*/ 123522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36823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8575 w 1190590"/>
                <a:gd name="connsiteY195" fmla="*/ 150123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82098 w 1190590"/>
                <a:gd name="connsiteY199" fmla="*/ 199999 h 1626463"/>
                <a:gd name="connsiteX200" fmla="*/ 575448 w 1190590"/>
                <a:gd name="connsiteY200" fmla="*/ 206650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09193 w 1190590"/>
                <a:gd name="connsiteY211" fmla="*/ 133498 h 1626463"/>
                <a:gd name="connsiteX212" fmla="*/ 402543 w 1190590"/>
                <a:gd name="connsiteY212" fmla="*/ 123522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36823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8575 w 1190590"/>
                <a:gd name="connsiteY195" fmla="*/ 150123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75448 w 1190590"/>
                <a:gd name="connsiteY200" fmla="*/ 206650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09193 w 1190590"/>
                <a:gd name="connsiteY211" fmla="*/ 133498 h 1626463"/>
                <a:gd name="connsiteX212" fmla="*/ 402543 w 1190590"/>
                <a:gd name="connsiteY212" fmla="*/ 123522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36823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8575 w 1190590"/>
                <a:gd name="connsiteY195" fmla="*/ 150123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09193 w 1190590"/>
                <a:gd name="connsiteY211" fmla="*/ 133498 h 1626463"/>
                <a:gd name="connsiteX212" fmla="*/ 402543 w 1190590"/>
                <a:gd name="connsiteY212" fmla="*/ 123522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36823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1431 w 1190590"/>
                <a:gd name="connsiteY195" fmla="*/ 140598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09193 w 1190590"/>
                <a:gd name="connsiteY211" fmla="*/ 133498 h 1626463"/>
                <a:gd name="connsiteX212" fmla="*/ 402543 w 1190590"/>
                <a:gd name="connsiteY212" fmla="*/ 123522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36823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1431 w 1190590"/>
                <a:gd name="connsiteY195" fmla="*/ 140598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2543 w 1190590"/>
                <a:gd name="connsiteY212" fmla="*/ 123522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36823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1431 w 1190590"/>
                <a:gd name="connsiteY195" fmla="*/ 140598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8279 w 1190590"/>
                <a:gd name="connsiteY187" fmla="*/ 156773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29679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1431 w 1190590"/>
                <a:gd name="connsiteY195" fmla="*/ 140598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3517 w 1190590"/>
                <a:gd name="connsiteY187" fmla="*/ 147248 h 1626463"/>
                <a:gd name="connsiteX188" fmla="*/ 755003 w 1190590"/>
                <a:gd name="connsiteY188" fmla="*/ 146798 h 1626463"/>
                <a:gd name="connsiteX189" fmla="*/ 735052 w 1190590"/>
                <a:gd name="connsiteY189" fmla="*/ 140148 h 1626463"/>
                <a:gd name="connsiteX190" fmla="*/ 725077 w 1190590"/>
                <a:gd name="connsiteY190" fmla="*/ 129679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1431 w 1190590"/>
                <a:gd name="connsiteY195" fmla="*/ 140598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3517 w 1190590"/>
                <a:gd name="connsiteY187" fmla="*/ 147248 h 1626463"/>
                <a:gd name="connsiteX188" fmla="*/ 755003 w 1190590"/>
                <a:gd name="connsiteY188" fmla="*/ 146798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1431 w 1190590"/>
                <a:gd name="connsiteY195" fmla="*/ 140598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3517 w 1190590"/>
                <a:gd name="connsiteY187" fmla="*/ 147248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1431 w 1190590"/>
                <a:gd name="connsiteY195" fmla="*/ 140598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8254 w 1190590"/>
                <a:gd name="connsiteY186" fmla="*/ 146798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1431 w 1190590"/>
                <a:gd name="connsiteY195" fmla="*/ 140598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8155 w 1190590"/>
                <a:gd name="connsiteY182" fmla="*/ 106897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1431 w 1190590"/>
                <a:gd name="connsiteY195" fmla="*/ 140598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11529 w 1190590"/>
                <a:gd name="connsiteY183" fmla="*/ 110222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1431 w 1190590"/>
                <a:gd name="connsiteY195" fmla="*/ 140598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801554 w 1190590"/>
                <a:gd name="connsiteY184" fmla="*/ 113547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1431 w 1190590"/>
                <a:gd name="connsiteY195" fmla="*/ 140598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8452 w 1190590"/>
                <a:gd name="connsiteY191" fmla="*/ 140148 h 1626463"/>
                <a:gd name="connsiteX192" fmla="*/ 705127 w 1190590"/>
                <a:gd name="connsiteY192" fmla="*/ 150123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1431 w 1190590"/>
                <a:gd name="connsiteY195" fmla="*/ 140598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8452 w 1190590"/>
                <a:gd name="connsiteY191" fmla="*/ 140148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68551 w 1190590"/>
                <a:gd name="connsiteY194" fmla="*/ 153448 h 1626463"/>
                <a:gd name="connsiteX195" fmla="*/ 651431 w 1190590"/>
                <a:gd name="connsiteY195" fmla="*/ 140598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8452 w 1190590"/>
                <a:gd name="connsiteY191" fmla="*/ 140148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8649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8452 w 1190590"/>
                <a:gd name="connsiteY191" fmla="*/ 140148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71381 w 1190590"/>
                <a:gd name="connsiteY179" fmla="*/ 63671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74706 w 1190590"/>
                <a:gd name="connsiteY178" fmla="*/ 73646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1356 w 1190590"/>
                <a:gd name="connsiteY177" fmla="*/ 83621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57833 w 1190590"/>
                <a:gd name="connsiteY171" fmla="*/ 143473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3682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106897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23522 h 1626463"/>
                <a:gd name="connsiteX174" fmla="*/ 924583 w 1190590"/>
                <a:gd name="connsiteY174" fmla="*/ 113547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23522 h 1626463"/>
                <a:gd name="connsiteX174" fmla="*/ 922201 w 1190590"/>
                <a:gd name="connsiteY174" fmla="*/ 101640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67561 w 1190590"/>
                <a:gd name="connsiteY164" fmla="*/ 216625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13997 h 1626463"/>
                <a:gd name="connsiteX174" fmla="*/ 922201 w 1190590"/>
                <a:gd name="connsiteY174" fmla="*/ 101640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77086 w 1190590"/>
                <a:gd name="connsiteY164" fmla="*/ 223769 h 1626463"/>
                <a:gd name="connsiteX165" fmla="*/ 1057586 w 1190590"/>
                <a:gd name="connsiteY165" fmla="*/ 213300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13997 h 1626463"/>
                <a:gd name="connsiteX174" fmla="*/ 922201 w 1190590"/>
                <a:gd name="connsiteY174" fmla="*/ 101640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77086 w 1190590"/>
                <a:gd name="connsiteY164" fmla="*/ 223769 h 1626463"/>
                <a:gd name="connsiteX165" fmla="*/ 1062348 w 1190590"/>
                <a:gd name="connsiteY165" fmla="*/ 203775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90024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13997 h 1626463"/>
                <a:gd name="connsiteX174" fmla="*/ 922201 w 1190590"/>
                <a:gd name="connsiteY174" fmla="*/ 101640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0887 w 1190590"/>
                <a:gd name="connsiteY163" fmla="*/ 303077 h 1626463"/>
                <a:gd name="connsiteX164" fmla="*/ 1077086 w 1190590"/>
                <a:gd name="connsiteY164" fmla="*/ 223769 h 1626463"/>
                <a:gd name="connsiteX165" fmla="*/ 1062348 w 1190590"/>
                <a:gd name="connsiteY165" fmla="*/ 203775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82880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13997 h 1626463"/>
                <a:gd name="connsiteX174" fmla="*/ 922201 w 1190590"/>
                <a:gd name="connsiteY174" fmla="*/ 101640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00812 w 1190590"/>
                <a:gd name="connsiteY154" fmla="*/ 442731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5650 w 1190590"/>
                <a:gd name="connsiteY163" fmla="*/ 295933 h 1626463"/>
                <a:gd name="connsiteX164" fmla="*/ 1077086 w 1190590"/>
                <a:gd name="connsiteY164" fmla="*/ 223769 h 1626463"/>
                <a:gd name="connsiteX165" fmla="*/ 1062348 w 1190590"/>
                <a:gd name="connsiteY165" fmla="*/ 203775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82880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13997 h 1626463"/>
                <a:gd name="connsiteX174" fmla="*/ 922201 w 1190590"/>
                <a:gd name="connsiteY174" fmla="*/ 101640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15099 w 1190590"/>
                <a:gd name="connsiteY154" fmla="*/ 449874 h 1626463"/>
                <a:gd name="connsiteX155" fmla="*/ 1117438 w 1190590"/>
                <a:gd name="connsiteY155" fmla="*/ 429431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5650 w 1190590"/>
                <a:gd name="connsiteY163" fmla="*/ 295933 h 1626463"/>
                <a:gd name="connsiteX164" fmla="*/ 1077086 w 1190590"/>
                <a:gd name="connsiteY164" fmla="*/ 223769 h 1626463"/>
                <a:gd name="connsiteX165" fmla="*/ 1062348 w 1190590"/>
                <a:gd name="connsiteY165" fmla="*/ 203775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82880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13997 h 1626463"/>
                <a:gd name="connsiteX174" fmla="*/ 922201 w 1190590"/>
                <a:gd name="connsiteY174" fmla="*/ 101640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15099 w 1190590"/>
                <a:gd name="connsiteY154" fmla="*/ 449874 h 1626463"/>
                <a:gd name="connsiteX155" fmla="*/ 1129344 w 1190590"/>
                <a:gd name="connsiteY155" fmla="*/ 427049 h 1626463"/>
                <a:gd name="connsiteX156" fmla="*/ 1107463 w 1190590"/>
                <a:gd name="connsiteY156" fmla="*/ 392855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5650 w 1190590"/>
                <a:gd name="connsiteY163" fmla="*/ 295933 h 1626463"/>
                <a:gd name="connsiteX164" fmla="*/ 1077086 w 1190590"/>
                <a:gd name="connsiteY164" fmla="*/ 223769 h 1626463"/>
                <a:gd name="connsiteX165" fmla="*/ 1062348 w 1190590"/>
                <a:gd name="connsiteY165" fmla="*/ 203775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82880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13997 h 1626463"/>
                <a:gd name="connsiteX174" fmla="*/ 922201 w 1190590"/>
                <a:gd name="connsiteY174" fmla="*/ 101640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15099 w 1190590"/>
                <a:gd name="connsiteY154" fmla="*/ 449874 h 1626463"/>
                <a:gd name="connsiteX155" fmla="*/ 1129344 w 1190590"/>
                <a:gd name="connsiteY155" fmla="*/ 427049 h 1626463"/>
                <a:gd name="connsiteX156" fmla="*/ 1114607 w 1190590"/>
                <a:gd name="connsiteY156" fmla="*/ 385711 h 1626463"/>
                <a:gd name="connsiteX157" fmla="*/ 1104137 w 1190590"/>
                <a:gd name="connsiteY157" fmla="*/ 382879 h 1626463"/>
                <a:gd name="connsiteX158" fmla="*/ 1094162 w 1190590"/>
                <a:gd name="connsiteY158" fmla="*/ 376229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5650 w 1190590"/>
                <a:gd name="connsiteY163" fmla="*/ 295933 h 1626463"/>
                <a:gd name="connsiteX164" fmla="*/ 1077086 w 1190590"/>
                <a:gd name="connsiteY164" fmla="*/ 223769 h 1626463"/>
                <a:gd name="connsiteX165" fmla="*/ 1062348 w 1190590"/>
                <a:gd name="connsiteY165" fmla="*/ 203775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82880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13997 h 1626463"/>
                <a:gd name="connsiteX174" fmla="*/ 922201 w 1190590"/>
                <a:gd name="connsiteY174" fmla="*/ 101640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15099 w 1190590"/>
                <a:gd name="connsiteY154" fmla="*/ 449874 h 1626463"/>
                <a:gd name="connsiteX155" fmla="*/ 1129344 w 1190590"/>
                <a:gd name="connsiteY155" fmla="*/ 427049 h 1626463"/>
                <a:gd name="connsiteX156" fmla="*/ 1114607 w 1190590"/>
                <a:gd name="connsiteY156" fmla="*/ 385711 h 1626463"/>
                <a:gd name="connsiteX157" fmla="*/ 1104137 w 1190590"/>
                <a:gd name="connsiteY157" fmla="*/ 382879 h 1626463"/>
                <a:gd name="connsiteX158" fmla="*/ 1103687 w 1190590"/>
                <a:gd name="connsiteY158" fmla="*/ 371467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5650 w 1190590"/>
                <a:gd name="connsiteY163" fmla="*/ 295933 h 1626463"/>
                <a:gd name="connsiteX164" fmla="*/ 1077086 w 1190590"/>
                <a:gd name="connsiteY164" fmla="*/ 223769 h 1626463"/>
                <a:gd name="connsiteX165" fmla="*/ 1062348 w 1190590"/>
                <a:gd name="connsiteY165" fmla="*/ 203775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82880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13997 h 1626463"/>
                <a:gd name="connsiteX174" fmla="*/ 922201 w 1190590"/>
                <a:gd name="connsiteY174" fmla="*/ 101640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15099 w 1190590"/>
                <a:gd name="connsiteY154" fmla="*/ 449874 h 1626463"/>
                <a:gd name="connsiteX155" fmla="*/ 1129344 w 1190590"/>
                <a:gd name="connsiteY155" fmla="*/ 427049 h 1626463"/>
                <a:gd name="connsiteX156" fmla="*/ 1114607 w 1190590"/>
                <a:gd name="connsiteY156" fmla="*/ 385711 h 1626463"/>
                <a:gd name="connsiteX157" fmla="*/ 1113662 w 1190590"/>
                <a:gd name="connsiteY157" fmla="*/ 380498 h 1626463"/>
                <a:gd name="connsiteX158" fmla="*/ 1103687 w 1190590"/>
                <a:gd name="connsiteY158" fmla="*/ 371467 h 1626463"/>
                <a:gd name="connsiteX159" fmla="*/ 1087512 w 1190590"/>
                <a:gd name="connsiteY159" fmla="*/ 356279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5650 w 1190590"/>
                <a:gd name="connsiteY163" fmla="*/ 295933 h 1626463"/>
                <a:gd name="connsiteX164" fmla="*/ 1077086 w 1190590"/>
                <a:gd name="connsiteY164" fmla="*/ 223769 h 1626463"/>
                <a:gd name="connsiteX165" fmla="*/ 1062348 w 1190590"/>
                <a:gd name="connsiteY165" fmla="*/ 203775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82880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13997 h 1626463"/>
                <a:gd name="connsiteX174" fmla="*/ 922201 w 1190590"/>
                <a:gd name="connsiteY174" fmla="*/ 101640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77537 w 1190590"/>
                <a:gd name="connsiteY125" fmla="*/ 1007996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15099 w 1190590"/>
                <a:gd name="connsiteY154" fmla="*/ 449874 h 1626463"/>
                <a:gd name="connsiteX155" fmla="*/ 1129344 w 1190590"/>
                <a:gd name="connsiteY155" fmla="*/ 427049 h 1626463"/>
                <a:gd name="connsiteX156" fmla="*/ 1114607 w 1190590"/>
                <a:gd name="connsiteY156" fmla="*/ 385711 h 1626463"/>
                <a:gd name="connsiteX157" fmla="*/ 1113662 w 1190590"/>
                <a:gd name="connsiteY157" fmla="*/ 380498 h 1626463"/>
                <a:gd name="connsiteX158" fmla="*/ 1103687 w 1190590"/>
                <a:gd name="connsiteY158" fmla="*/ 371467 h 1626463"/>
                <a:gd name="connsiteX159" fmla="*/ 1094655 w 1190590"/>
                <a:gd name="connsiteY159" fmla="*/ 344373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5650 w 1190590"/>
                <a:gd name="connsiteY163" fmla="*/ 295933 h 1626463"/>
                <a:gd name="connsiteX164" fmla="*/ 1077086 w 1190590"/>
                <a:gd name="connsiteY164" fmla="*/ 223769 h 1626463"/>
                <a:gd name="connsiteX165" fmla="*/ 1062348 w 1190590"/>
                <a:gd name="connsiteY165" fmla="*/ 203775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82880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13997 h 1626463"/>
                <a:gd name="connsiteX174" fmla="*/ 922201 w 1190590"/>
                <a:gd name="connsiteY174" fmla="*/ 101640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84680 w 1190590"/>
                <a:gd name="connsiteY125" fmla="*/ 1010377 h 1626463"/>
                <a:gd name="connsiteX126" fmla="*/ 1080862 w 1190590"/>
                <a:gd name="connsiteY126" fmla="*/ 998021 h 1626463"/>
                <a:gd name="connsiteX127" fmla="*/ 1094162 w 1190590"/>
                <a:gd name="connsiteY127" fmla="*/ 978071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15099 w 1190590"/>
                <a:gd name="connsiteY154" fmla="*/ 449874 h 1626463"/>
                <a:gd name="connsiteX155" fmla="*/ 1129344 w 1190590"/>
                <a:gd name="connsiteY155" fmla="*/ 427049 h 1626463"/>
                <a:gd name="connsiteX156" fmla="*/ 1114607 w 1190590"/>
                <a:gd name="connsiteY156" fmla="*/ 385711 h 1626463"/>
                <a:gd name="connsiteX157" fmla="*/ 1113662 w 1190590"/>
                <a:gd name="connsiteY157" fmla="*/ 380498 h 1626463"/>
                <a:gd name="connsiteX158" fmla="*/ 1103687 w 1190590"/>
                <a:gd name="connsiteY158" fmla="*/ 371467 h 1626463"/>
                <a:gd name="connsiteX159" fmla="*/ 1094655 w 1190590"/>
                <a:gd name="connsiteY159" fmla="*/ 344373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5650 w 1190590"/>
                <a:gd name="connsiteY163" fmla="*/ 295933 h 1626463"/>
                <a:gd name="connsiteX164" fmla="*/ 1077086 w 1190590"/>
                <a:gd name="connsiteY164" fmla="*/ 223769 h 1626463"/>
                <a:gd name="connsiteX165" fmla="*/ 1062348 w 1190590"/>
                <a:gd name="connsiteY165" fmla="*/ 203775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82880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13997 h 1626463"/>
                <a:gd name="connsiteX174" fmla="*/ 922201 w 1190590"/>
                <a:gd name="connsiteY174" fmla="*/ 101640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84680 w 1190590"/>
                <a:gd name="connsiteY125" fmla="*/ 1010377 h 1626463"/>
                <a:gd name="connsiteX126" fmla="*/ 1080862 w 1190590"/>
                <a:gd name="connsiteY126" fmla="*/ 998021 h 1626463"/>
                <a:gd name="connsiteX127" fmla="*/ 1101306 w 1190590"/>
                <a:gd name="connsiteY127" fmla="*/ 980452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15099 w 1190590"/>
                <a:gd name="connsiteY154" fmla="*/ 449874 h 1626463"/>
                <a:gd name="connsiteX155" fmla="*/ 1129344 w 1190590"/>
                <a:gd name="connsiteY155" fmla="*/ 427049 h 1626463"/>
                <a:gd name="connsiteX156" fmla="*/ 1114607 w 1190590"/>
                <a:gd name="connsiteY156" fmla="*/ 385711 h 1626463"/>
                <a:gd name="connsiteX157" fmla="*/ 1113662 w 1190590"/>
                <a:gd name="connsiteY157" fmla="*/ 380498 h 1626463"/>
                <a:gd name="connsiteX158" fmla="*/ 1103687 w 1190590"/>
                <a:gd name="connsiteY158" fmla="*/ 371467 h 1626463"/>
                <a:gd name="connsiteX159" fmla="*/ 1094655 w 1190590"/>
                <a:gd name="connsiteY159" fmla="*/ 344373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5650 w 1190590"/>
                <a:gd name="connsiteY163" fmla="*/ 295933 h 1626463"/>
                <a:gd name="connsiteX164" fmla="*/ 1077086 w 1190590"/>
                <a:gd name="connsiteY164" fmla="*/ 223769 h 1626463"/>
                <a:gd name="connsiteX165" fmla="*/ 1062348 w 1190590"/>
                <a:gd name="connsiteY165" fmla="*/ 203775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82880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13997 h 1626463"/>
                <a:gd name="connsiteX174" fmla="*/ 922201 w 1190590"/>
                <a:gd name="connsiteY174" fmla="*/ 101640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84680 w 1190590"/>
                <a:gd name="connsiteY125" fmla="*/ 1010377 h 1626463"/>
                <a:gd name="connsiteX126" fmla="*/ 1090387 w 1190590"/>
                <a:gd name="connsiteY126" fmla="*/ 995640 h 1626463"/>
                <a:gd name="connsiteX127" fmla="*/ 1101306 w 1190590"/>
                <a:gd name="connsiteY127" fmla="*/ 980452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24088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15099 w 1190590"/>
                <a:gd name="connsiteY154" fmla="*/ 449874 h 1626463"/>
                <a:gd name="connsiteX155" fmla="*/ 1129344 w 1190590"/>
                <a:gd name="connsiteY155" fmla="*/ 427049 h 1626463"/>
                <a:gd name="connsiteX156" fmla="*/ 1114607 w 1190590"/>
                <a:gd name="connsiteY156" fmla="*/ 385711 h 1626463"/>
                <a:gd name="connsiteX157" fmla="*/ 1113662 w 1190590"/>
                <a:gd name="connsiteY157" fmla="*/ 380498 h 1626463"/>
                <a:gd name="connsiteX158" fmla="*/ 1103687 w 1190590"/>
                <a:gd name="connsiteY158" fmla="*/ 371467 h 1626463"/>
                <a:gd name="connsiteX159" fmla="*/ 1094655 w 1190590"/>
                <a:gd name="connsiteY159" fmla="*/ 344373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5650 w 1190590"/>
                <a:gd name="connsiteY163" fmla="*/ 295933 h 1626463"/>
                <a:gd name="connsiteX164" fmla="*/ 1077086 w 1190590"/>
                <a:gd name="connsiteY164" fmla="*/ 223769 h 1626463"/>
                <a:gd name="connsiteX165" fmla="*/ 1062348 w 1190590"/>
                <a:gd name="connsiteY165" fmla="*/ 203775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82880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13997 h 1626463"/>
                <a:gd name="connsiteX174" fmla="*/ 922201 w 1190590"/>
                <a:gd name="connsiteY174" fmla="*/ 101640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84680 w 1190590"/>
                <a:gd name="connsiteY125" fmla="*/ 1010377 h 1626463"/>
                <a:gd name="connsiteX126" fmla="*/ 1090387 w 1190590"/>
                <a:gd name="connsiteY126" fmla="*/ 995640 h 1626463"/>
                <a:gd name="connsiteX127" fmla="*/ 1101306 w 1190590"/>
                <a:gd name="connsiteY127" fmla="*/ 980452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20763 w 1190590"/>
                <a:gd name="connsiteY130" fmla="*/ 894943 h 1626463"/>
                <a:gd name="connsiteX131" fmla="*/ 1135994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15099 w 1190590"/>
                <a:gd name="connsiteY154" fmla="*/ 449874 h 1626463"/>
                <a:gd name="connsiteX155" fmla="*/ 1129344 w 1190590"/>
                <a:gd name="connsiteY155" fmla="*/ 427049 h 1626463"/>
                <a:gd name="connsiteX156" fmla="*/ 1114607 w 1190590"/>
                <a:gd name="connsiteY156" fmla="*/ 385711 h 1626463"/>
                <a:gd name="connsiteX157" fmla="*/ 1113662 w 1190590"/>
                <a:gd name="connsiteY157" fmla="*/ 380498 h 1626463"/>
                <a:gd name="connsiteX158" fmla="*/ 1103687 w 1190590"/>
                <a:gd name="connsiteY158" fmla="*/ 371467 h 1626463"/>
                <a:gd name="connsiteX159" fmla="*/ 1094655 w 1190590"/>
                <a:gd name="connsiteY159" fmla="*/ 344373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5650 w 1190590"/>
                <a:gd name="connsiteY163" fmla="*/ 295933 h 1626463"/>
                <a:gd name="connsiteX164" fmla="*/ 1077086 w 1190590"/>
                <a:gd name="connsiteY164" fmla="*/ 223769 h 1626463"/>
                <a:gd name="connsiteX165" fmla="*/ 1062348 w 1190590"/>
                <a:gd name="connsiteY165" fmla="*/ 203775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82880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13997 h 1626463"/>
                <a:gd name="connsiteX174" fmla="*/ 922201 w 1190590"/>
                <a:gd name="connsiteY174" fmla="*/ 101640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84680 w 1190590"/>
                <a:gd name="connsiteY125" fmla="*/ 1010377 h 1626463"/>
                <a:gd name="connsiteX126" fmla="*/ 1090387 w 1190590"/>
                <a:gd name="connsiteY126" fmla="*/ 995640 h 1626463"/>
                <a:gd name="connsiteX127" fmla="*/ 1101306 w 1190590"/>
                <a:gd name="connsiteY127" fmla="*/ 980452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30288 w 1190590"/>
                <a:gd name="connsiteY130" fmla="*/ 904468 h 1626463"/>
                <a:gd name="connsiteX131" fmla="*/ 1135994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50689 w 1190590"/>
                <a:gd name="connsiteY134" fmla="*/ 835092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15099 w 1190590"/>
                <a:gd name="connsiteY154" fmla="*/ 449874 h 1626463"/>
                <a:gd name="connsiteX155" fmla="*/ 1129344 w 1190590"/>
                <a:gd name="connsiteY155" fmla="*/ 427049 h 1626463"/>
                <a:gd name="connsiteX156" fmla="*/ 1114607 w 1190590"/>
                <a:gd name="connsiteY156" fmla="*/ 385711 h 1626463"/>
                <a:gd name="connsiteX157" fmla="*/ 1113662 w 1190590"/>
                <a:gd name="connsiteY157" fmla="*/ 380498 h 1626463"/>
                <a:gd name="connsiteX158" fmla="*/ 1103687 w 1190590"/>
                <a:gd name="connsiteY158" fmla="*/ 371467 h 1626463"/>
                <a:gd name="connsiteX159" fmla="*/ 1094655 w 1190590"/>
                <a:gd name="connsiteY159" fmla="*/ 344373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5650 w 1190590"/>
                <a:gd name="connsiteY163" fmla="*/ 295933 h 1626463"/>
                <a:gd name="connsiteX164" fmla="*/ 1077086 w 1190590"/>
                <a:gd name="connsiteY164" fmla="*/ 223769 h 1626463"/>
                <a:gd name="connsiteX165" fmla="*/ 1062348 w 1190590"/>
                <a:gd name="connsiteY165" fmla="*/ 203775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82880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13997 h 1626463"/>
                <a:gd name="connsiteX174" fmla="*/ 922201 w 1190590"/>
                <a:gd name="connsiteY174" fmla="*/ 101640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84680 w 1190590"/>
                <a:gd name="connsiteY125" fmla="*/ 1010377 h 1626463"/>
                <a:gd name="connsiteX126" fmla="*/ 1090387 w 1190590"/>
                <a:gd name="connsiteY126" fmla="*/ 995640 h 1626463"/>
                <a:gd name="connsiteX127" fmla="*/ 1101306 w 1190590"/>
                <a:gd name="connsiteY127" fmla="*/ 980452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30288 w 1190590"/>
                <a:gd name="connsiteY130" fmla="*/ 904468 h 1626463"/>
                <a:gd name="connsiteX131" fmla="*/ 1135994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60214 w 1190590"/>
                <a:gd name="connsiteY134" fmla="*/ 830329 h 1626463"/>
                <a:gd name="connsiteX135" fmla="*/ 1154014 w 1190590"/>
                <a:gd name="connsiteY135" fmla="*/ 821791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15099 w 1190590"/>
                <a:gd name="connsiteY154" fmla="*/ 449874 h 1626463"/>
                <a:gd name="connsiteX155" fmla="*/ 1129344 w 1190590"/>
                <a:gd name="connsiteY155" fmla="*/ 427049 h 1626463"/>
                <a:gd name="connsiteX156" fmla="*/ 1114607 w 1190590"/>
                <a:gd name="connsiteY156" fmla="*/ 385711 h 1626463"/>
                <a:gd name="connsiteX157" fmla="*/ 1113662 w 1190590"/>
                <a:gd name="connsiteY157" fmla="*/ 380498 h 1626463"/>
                <a:gd name="connsiteX158" fmla="*/ 1103687 w 1190590"/>
                <a:gd name="connsiteY158" fmla="*/ 371467 h 1626463"/>
                <a:gd name="connsiteX159" fmla="*/ 1094655 w 1190590"/>
                <a:gd name="connsiteY159" fmla="*/ 344373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5650 w 1190590"/>
                <a:gd name="connsiteY163" fmla="*/ 295933 h 1626463"/>
                <a:gd name="connsiteX164" fmla="*/ 1077086 w 1190590"/>
                <a:gd name="connsiteY164" fmla="*/ 223769 h 1626463"/>
                <a:gd name="connsiteX165" fmla="*/ 1062348 w 1190590"/>
                <a:gd name="connsiteY165" fmla="*/ 203775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82880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13997 h 1626463"/>
                <a:gd name="connsiteX174" fmla="*/ 922201 w 1190590"/>
                <a:gd name="connsiteY174" fmla="*/ 101640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84680 w 1190590"/>
                <a:gd name="connsiteY125" fmla="*/ 1010377 h 1626463"/>
                <a:gd name="connsiteX126" fmla="*/ 1090387 w 1190590"/>
                <a:gd name="connsiteY126" fmla="*/ 995640 h 1626463"/>
                <a:gd name="connsiteX127" fmla="*/ 1101306 w 1190590"/>
                <a:gd name="connsiteY127" fmla="*/ 980452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30288 w 1190590"/>
                <a:gd name="connsiteY130" fmla="*/ 904468 h 1626463"/>
                <a:gd name="connsiteX131" fmla="*/ 1135994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60214 w 1190590"/>
                <a:gd name="connsiteY134" fmla="*/ 830329 h 1626463"/>
                <a:gd name="connsiteX135" fmla="*/ 1161157 w 1190590"/>
                <a:gd name="connsiteY135" fmla="*/ 824172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70639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15099 w 1190590"/>
                <a:gd name="connsiteY154" fmla="*/ 449874 h 1626463"/>
                <a:gd name="connsiteX155" fmla="*/ 1129344 w 1190590"/>
                <a:gd name="connsiteY155" fmla="*/ 427049 h 1626463"/>
                <a:gd name="connsiteX156" fmla="*/ 1114607 w 1190590"/>
                <a:gd name="connsiteY156" fmla="*/ 385711 h 1626463"/>
                <a:gd name="connsiteX157" fmla="*/ 1113662 w 1190590"/>
                <a:gd name="connsiteY157" fmla="*/ 380498 h 1626463"/>
                <a:gd name="connsiteX158" fmla="*/ 1103687 w 1190590"/>
                <a:gd name="connsiteY158" fmla="*/ 371467 h 1626463"/>
                <a:gd name="connsiteX159" fmla="*/ 1094655 w 1190590"/>
                <a:gd name="connsiteY159" fmla="*/ 344373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5650 w 1190590"/>
                <a:gd name="connsiteY163" fmla="*/ 295933 h 1626463"/>
                <a:gd name="connsiteX164" fmla="*/ 1077086 w 1190590"/>
                <a:gd name="connsiteY164" fmla="*/ 223769 h 1626463"/>
                <a:gd name="connsiteX165" fmla="*/ 1062348 w 1190590"/>
                <a:gd name="connsiteY165" fmla="*/ 203775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82880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13997 h 1626463"/>
                <a:gd name="connsiteX174" fmla="*/ 922201 w 1190590"/>
                <a:gd name="connsiteY174" fmla="*/ 101640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84680 w 1190590"/>
                <a:gd name="connsiteY125" fmla="*/ 1010377 h 1626463"/>
                <a:gd name="connsiteX126" fmla="*/ 1090387 w 1190590"/>
                <a:gd name="connsiteY126" fmla="*/ 995640 h 1626463"/>
                <a:gd name="connsiteX127" fmla="*/ 1101306 w 1190590"/>
                <a:gd name="connsiteY127" fmla="*/ 980452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30288 w 1190590"/>
                <a:gd name="connsiteY130" fmla="*/ 904468 h 1626463"/>
                <a:gd name="connsiteX131" fmla="*/ 1135994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60214 w 1190590"/>
                <a:gd name="connsiteY134" fmla="*/ 830329 h 1626463"/>
                <a:gd name="connsiteX135" fmla="*/ 1161157 w 1190590"/>
                <a:gd name="connsiteY135" fmla="*/ 824172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82545 w 1190590"/>
                <a:gd name="connsiteY138" fmla="*/ 765265 h 1626463"/>
                <a:gd name="connsiteX139" fmla="*/ 1173964 w 1190590"/>
                <a:gd name="connsiteY139" fmla="*/ 745314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15099 w 1190590"/>
                <a:gd name="connsiteY154" fmla="*/ 449874 h 1626463"/>
                <a:gd name="connsiteX155" fmla="*/ 1129344 w 1190590"/>
                <a:gd name="connsiteY155" fmla="*/ 427049 h 1626463"/>
                <a:gd name="connsiteX156" fmla="*/ 1114607 w 1190590"/>
                <a:gd name="connsiteY156" fmla="*/ 385711 h 1626463"/>
                <a:gd name="connsiteX157" fmla="*/ 1113662 w 1190590"/>
                <a:gd name="connsiteY157" fmla="*/ 380498 h 1626463"/>
                <a:gd name="connsiteX158" fmla="*/ 1103687 w 1190590"/>
                <a:gd name="connsiteY158" fmla="*/ 371467 h 1626463"/>
                <a:gd name="connsiteX159" fmla="*/ 1094655 w 1190590"/>
                <a:gd name="connsiteY159" fmla="*/ 344373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5650 w 1190590"/>
                <a:gd name="connsiteY163" fmla="*/ 295933 h 1626463"/>
                <a:gd name="connsiteX164" fmla="*/ 1077086 w 1190590"/>
                <a:gd name="connsiteY164" fmla="*/ 223769 h 1626463"/>
                <a:gd name="connsiteX165" fmla="*/ 1062348 w 1190590"/>
                <a:gd name="connsiteY165" fmla="*/ 203775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82880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13997 h 1626463"/>
                <a:gd name="connsiteX174" fmla="*/ 922201 w 1190590"/>
                <a:gd name="connsiteY174" fmla="*/ 101640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84680 w 1190590"/>
                <a:gd name="connsiteY125" fmla="*/ 1010377 h 1626463"/>
                <a:gd name="connsiteX126" fmla="*/ 1090387 w 1190590"/>
                <a:gd name="connsiteY126" fmla="*/ 995640 h 1626463"/>
                <a:gd name="connsiteX127" fmla="*/ 1101306 w 1190590"/>
                <a:gd name="connsiteY127" fmla="*/ 980452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30288 w 1190590"/>
                <a:gd name="connsiteY130" fmla="*/ 904468 h 1626463"/>
                <a:gd name="connsiteX131" fmla="*/ 1135994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60214 w 1190590"/>
                <a:gd name="connsiteY134" fmla="*/ 830329 h 1626463"/>
                <a:gd name="connsiteX135" fmla="*/ 1161157 w 1190590"/>
                <a:gd name="connsiteY135" fmla="*/ 824172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82545 w 1190590"/>
                <a:gd name="connsiteY138" fmla="*/ 765265 h 1626463"/>
                <a:gd name="connsiteX139" fmla="*/ 1181108 w 1190590"/>
                <a:gd name="connsiteY139" fmla="*/ 742933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88788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15099 w 1190590"/>
                <a:gd name="connsiteY154" fmla="*/ 449874 h 1626463"/>
                <a:gd name="connsiteX155" fmla="*/ 1129344 w 1190590"/>
                <a:gd name="connsiteY155" fmla="*/ 427049 h 1626463"/>
                <a:gd name="connsiteX156" fmla="*/ 1114607 w 1190590"/>
                <a:gd name="connsiteY156" fmla="*/ 385711 h 1626463"/>
                <a:gd name="connsiteX157" fmla="*/ 1113662 w 1190590"/>
                <a:gd name="connsiteY157" fmla="*/ 380498 h 1626463"/>
                <a:gd name="connsiteX158" fmla="*/ 1103687 w 1190590"/>
                <a:gd name="connsiteY158" fmla="*/ 371467 h 1626463"/>
                <a:gd name="connsiteX159" fmla="*/ 1094655 w 1190590"/>
                <a:gd name="connsiteY159" fmla="*/ 344373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5650 w 1190590"/>
                <a:gd name="connsiteY163" fmla="*/ 295933 h 1626463"/>
                <a:gd name="connsiteX164" fmla="*/ 1077086 w 1190590"/>
                <a:gd name="connsiteY164" fmla="*/ 223769 h 1626463"/>
                <a:gd name="connsiteX165" fmla="*/ 1062348 w 1190590"/>
                <a:gd name="connsiteY165" fmla="*/ 203775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82880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13997 h 1626463"/>
                <a:gd name="connsiteX174" fmla="*/ 922201 w 1190590"/>
                <a:gd name="connsiteY174" fmla="*/ 101640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0590"/>
                <a:gd name="connsiteY0" fmla="*/ 186699 h 1626463"/>
                <a:gd name="connsiteX1" fmla="*/ 10183 w 1190590"/>
                <a:gd name="connsiteY1" fmla="*/ 203324 h 1626463"/>
                <a:gd name="connsiteX2" fmla="*/ 3532 w 1190590"/>
                <a:gd name="connsiteY2" fmla="*/ 209975 h 1626463"/>
                <a:gd name="connsiteX3" fmla="*/ 13508 w 1190590"/>
                <a:gd name="connsiteY3" fmla="*/ 276476 h 1626463"/>
                <a:gd name="connsiteX4" fmla="*/ 23483 w 1190590"/>
                <a:gd name="connsiteY4" fmla="*/ 303077 h 1626463"/>
                <a:gd name="connsiteX5" fmla="*/ 33458 w 1190590"/>
                <a:gd name="connsiteY5" fmla="*/ 309727 h 1626463"/>
                <a:gd name="connsiteX6" fmla="*/ 56734 w 1190590"/>
                <a:gd name="connsiteY6" fmla="*/ 326353 h 1626463"/>
                <a:gd name="connsiteX7" fmla="*/ 63384 w 1190590"/>
                <a:gd name="connsiteY7" fmla="*/ 336328 h 1626463"/>
                <a:gd name="connsiteX8" fmla="*/ 73359 w 1190590"/>
                <a:gd name="connsiteY8" fmla="*/ 342978 h 1626463"/>
                <a:gd name="connsiteX9" fmla="*/ 86660 w 1190590"/>
                <a:gd name="connsiteY9" fmla="*/ 356279 h 1626463"/>
                <a:gd name="connsiteX10" fmla="*/ 96635 w 1190590"/>
                <a:gd name="connsiteY10" fmla="*/ 366254 h 1626463"/>
                <a:gd name="connsiteX11" fmla="*/ 106610 w 1190590"/>
                <a:gd name="connsiteY11" fmla="*/ 372904 h 1626463"/>
                <a:gd name="connsiteX12" fmla="*/ 113260 w 1190590"/>
                <a:gd name="connsiteY12" fmla="*/ 382879 h 1626463"/>
                <a:gd name="connsiteX13" fmla="*/ 126561 w 1190590"/>
                <a:gd name="connsiteY13" fmla="*/ 399505 h 1626463"/>
                <a:gd name="connsiteX14" fmla="*/ 129886 w 1190590"/>
                <a:gd name="connsiteY14" fmla="*/ 432756 h 1626463"/>
                <a:gd name="connsiteX15" fmla="*/ 143186 w 1190590"/>
                <a:gd name="connsiteY15" fmla="*/ 452706 h 1626463"/>
                <a:gd name="connsiteX16" fmla="*/ 149836 w 1190590"/>
                <a:gd name="connsiteY16" fmla="*/ 462682 h 1626463"/>
                <a:gd name="connsiteX17" fmla="*/ 153161 w 1190590"/>
                <a:gd name="connsiteY17" fmla="*/ 479307 h 1626463"/>
                <a:gd name="connsiteX18" fmla="*/ 159812 w 1190590"/>
                <a:gd name="connsiteY18" fmla="*/ 512558 h 1626463"/>
                <a:gd name="connsiteX19" fmla="*/ 176437 w 1190590"/>
                <a:gd name="connsiteY19" fmla="*/ 532508 h 1626463"/>
                <a:gd name="connsiteX20" fmla="*/ 189737 w 1190590"/>
                <a:gd name="connsiteY20" fmla="*/ 562434 h 1626463"/>
                <a:gd name="connsiteX21" fmla="*/ 196388 w 1190590"/>
                <a:gd name="connsiteY21" fmla="*/ 569084 h 1626463"/>
                <a:gd name="connsiteX22" fmla="*/ 209688 w 1190590"/>
                <a:gd name="connsiteY22" fmla="*/ 589035 h 1626463"/>
                <a:gd name="connsiteX23" fmla="*/ 216338 w 1190590"/>
                <a:gd name="connsiteY23" fmla="*/ 599010 h 1626463"/>
                <a:gd name="connsiteX24" fmla="*/ 226313 w 1190590"/>
                <a:gd name="connsiteY24" fmla="*/ 618961 h 1626463"/>
                <a:gd name="connsiteX25" fmla="*/ 236289 w 1190590"/>
                <a:gd name="connsiteY25" fmla="*/ 638911 h 1626463"/>
                <a:gd name="connsiteX26" fmla="*/ 259564 w 1190590"/>
                <a:gd name="connsiteY26" fmla="*/ 708738 h 1626463"/>
                <a:gd name="connsiteX27" fmla="*/ 266215 w 1190590"/>
                <a:gd name="connsiteY27" fmla="*/ 728689 h 1626463"/>
                <a:gd name="connsiteX28" fmla="*/ 269540 w 1190590"/>
                <a:gd name="connsiteY28" fmla="*/ 738664 h 1626463"/>
                <a:gd name="connsiteX29" fmla="*/ 266215 w 1190590"/>
                <a:gd name="connsiteY29" fmla="*/ 801841 h 1626463"/>
                <a:gd name="connsiteX30" fmla="*/ 262889 w 1190590"/>
                <a:gd name="connsiteY30" fmla="*/ 811816 h 1626463"/>
                <a:gd name="connsiteX31" fmla="*/ 272865 w 1190590"/>
                <a:gd name="connsiteY31" fmla="*/ 858367 h 1626463"/>
                <a:gd name="connsiteX32" fmla="*/ 286165 w 1190590"/>
                <a:gd name="connsiteY32" fmla="*/ 898268 h 1626463"/>
                <a:gd name="connsiteX33" fmla="*/ 289490 w 1190590"/>
                <a:gd name="connsiteY33" fmla="*/ 908244 h 1626463"/>
                <a:gd name="connsiteX34" fmla="*/ 292815 w 1190590"/>
                <a:gd name="connsiteY34" fmla="*/ 918219 h 1626463"/>
                <a:gd name="connsiteX35" fmla="*/ 289490 w 1190590"/>
                <a:gd name="connsiteY35" fmla="*/ 954795 h 1626463"/>
                <a:gd name="connsiteX36" fmla="*/ 276190 w 1190590"/>
                <a:gd name="connsiteY36" fmla="*/ 984721 h 1626463"/>
                <a:gd name="connsiteX37" fmla="*/ 272865 w 1190590"/>
                <a:gd name="connsiteY37" fmla="*/ 994696 h 1626463"/>
                <a:gd name="connsiteX38" fmla="*/ 259564 w 1190590"/>
                <a:gd name="connsiteY38" fmla="*/ 1011322 h 1626463"/>
                <a:gd name="connsiteX39" fmla="*/ 239614 w 1190590"/>
                <a:gd name="connsiteY39" fmla="*/ 1024622 h 1626463"/>
                <a:gd name="connsiteX40" fmla="*/ 236289 w 1190590"/>
                <a:gd name="connsiteY40" fmla="*/ 1034597 h 1626463"/>
                <a:gd name="connsiteX41" fmla="*/ 229639 w 1190590"/>
                <a:gd name="connsiteY41" fmla="*/ 1044572 h 1626463"/>
                <a:gd name="connsiteX42" fmla="*/ 216338 w 1190590"/>
                <a:gd name="connsiteY42" fmla="*/ 1074498 h 1626463"/>
                <a:gd name="connsiteX43" fmla="*/ 213013 w 1190590"/>
                <a:gd name="connsiteY43" fmla="*/ 1084474 h 1626463"/>
                <a:gd name="connsiteX44" fmla="*/ 219663 w 1190590"/>
                <a:gd name="connsiteY44" fmla="*/ 1124375 h 1626463"/>
                <a:gd name="connsiteX45" fmla="*/ 226313 w 1190590"/>
                <a:gd name="connsiteY45" fmla="*/ 1134350 h 1626463"/>
                <a:gd name="connsiteX46" fmla="*/ 232964 w 1190590"/>
                <a:gd name="connsiteY46" fmla="*/ 1141000 h 1626463"/>
                <a:gd name="connsiteX47" fmla="*/ 246264 w 1190590"/>
                <a:gd name="connsiteY47" fmla="*/ 1157626 h 1626463"/>
                <a:gd name="connsiteX48" fmla="*/ 249589 w 1190590"/>
                <a:gd name="connsiteY48" fmla="*/ 1167601 h 1626463"/>
                <a:gd name="connsiteX49" fmla="*/ 266215 w 1190590"/>
                <a:gd name="connsiteY49" fmla="*/ 1197527 h 1626463"/>
                <a:gd name="connsiteX50" fmla="*/ 262889 w 1190590"/>
                <a:gd name="connsiteY50" fmla="*/ 1240753 h 1626463"/>
                <a:gd name="connsiteX51" fmla="*/ 256239 w 1190590"/>
                <a:gd name="connsiteY51" fmla="*/ 1260703 h 1626463"/>
                <a:gd name="connsiteX52" fmla="*/ 249589 w 1190590"/>
                <a:gd name="connsiteY52" fmla="*/ 1280654 h 1626463"/>
                <a:gd name="connsiteX53" fmla="*/ 246264 w 1190590"/>
                <a:gd name="connsiteY53" fmla="*/ 1290629 h 1626463"/>
                <a:gd name="connsiteX54" fmla="*/ 239614 w 1190590"/>
                <a:gd name="connsiteY54" fmla="*/ 1300604 h 1626463"/>
                <a:gd name="connsiteX55" fmla="*/ 246264 w 1190590"/>
                <a:gd name="connsiteY55" fmla="*/ 1320555 h 1626463"/>
                <a:gd name="connsiteX56" fmla="*/ 239614 w 1190590"/>
                <a:gd name="connsiteY56" fmla="*/ 1353806 h 1626463"/>
                <a:gd name="connsiteX57" fmla="*/ 232964 w 1190590"/>
                <a:gd name="connsiteY57" fmla="*/ 1373756 h 1626463"/>
                <a:gd name="connsiteX58" fmla="*/ 229639 w 1190590"/>
                <a:gd name="connsiteY58" fmla="*/ 1383732 h 1626463"/>
                <a:gd name="connsiteX59" fmla="*/ 232964 w 1190590"/>
                <a:gd name="connsiteY59" fmla="*/ 1416983 h 1626463"/>
                <a:gd name="connsiteX60" fmla="*/ 242939 w 1190590"/>
                <a:gd name="connsiteY60" fmla="*/ 1426958 h 1626463"/>
                <a:gd name="connsiteX61" fmla="*/ 262889 w 1190590"/>
                <a:gd name="connsiteY61" fmla="*/ 1440258 h 1626463"/>
                <a:gd name="connsiteX62" fmla="*/ 269540 w 1190590"/>
                <a:gd name="connsiteY62" fmla="*/ 1446908 h 1626463"/>
                <a:gd name="connsiteX63" fmla="*/ 279515 w 1190590"/>
                <a:gd name="connsiteY63" fmla="*/ 1450234 h 1626463"/>
                <a:gd name="connsiteX64" fmla="*/ 289490 w 1190590"/>
                <a:gd name="connsiteY64" fmla="*/ 1470184 h 1626463"/>
                <a:gd name="connsiteX65" fmla="*/ 309441 w 1190590"/>
                <a:gd name="connsiteY65" fmla="*/ 1476834 h 1626463"/>
                <a:gd name="connsiteX66" fmla="*/ 312766 w 1190590"/>
                <a:gd name="connsiteY66" fmla="*/ 1486810 h 1626463"/>
                <a:gd name="connsiteX67" fmla="*/ 319416 w 1190590"/>
                <a:gd name="connsiteY67" fmla="*/ 1533361 h 1626463"/>
                <a:gd name="connsiteX68" fmla="*/ 322741 w 1190590"/>
                <a:gd name="connsiteY68" fmla="*/ 1543336 h 1626463"/>
                <a:gd name="connsiteX69" fmla="*/ 342692 w 1190590"/>
                <a:gd name="connsiteY69" fmla="*/ 1566612 h 1626463"/>
                <a:gd name="connsiteX70" fmla="*/ 359317 w 1190590"/>
                <a:gd name="connsiteY70" fmla="*/ 1586562 h 1626463"/>
                <a:gd name="connsiteX71" fmla="*/ 369292 w 1190590"/>
                <a:gd name="connsiteY71" fmla="*/ 1589887 h 1626463"/>
                <a:gd name="connsiteX72" fmla="*/ 395893 w 1190590"/>
                <a:gd name="connsiteY72" fmla="*/ 1609838 h 1626463"/>
                <a:gd name="connsiteX73" fmla="*/ 405868 w 1190590"/>
                <a:gd name="connsiteY73" fmla="*/ 1616488 h 1626463"/>
                <a:gd name="connsiteX74" fmla="*/ 412519 w 1190590"/>
                <a:gd name="connsiteY74" fmla="*/ 1623138 h 1626463"/>
                <a:gd name="connsiteX75" fmla="*/ 429144 w 1190590"/>
                <a:gd name="connsiteY75" fmla="*/ 1626463 h 1626463"/>
                <a:gd name="connsiteX76" fmla="*/ 415844 w 1190590"/>
                <a:gd name="connsiteY76" fmla="*/ 1596538 h 1626463"/>
                <a:gd name="connsiteX77" fmla="*/ 409193 w 1190590"/>
                <a:gd name="connsiteY77" fmla="*/ 1589887 h 1626463"/>
                <a:gd name="connsiteX78" fmla="*/ 399218 w 1190590"/>
                <a:gd name="connsiteY78" fmla="*/ 1556636 h 1626463"/>
                <a:gd name="connsiteX79" fmla="*/ 395893 w 1190590"/>
                <a:gd name="connsiteY79" fmla="*/ 1546661 h 1626463"/>
                <a:gd name="connsiteX80" fmla="*/ 389243 w 1190590"/>
                <a:gd name="connsiteY80" fmla="*/ 1536686 h 1626463"/>
                <a:gd name="connsiteX81" fmla="*/ 382593 w 1190590"/>
                <a:gd name="connsiteY81" fmla="*/ 1516735 h 1626463"/>
                <a:gd name="connsiteX82" fmla="*/ 379268 w 1190590"/>
                <a:gd name="connsiteY82" fmla="*/ 1506760 h 1626463"/>
                <a:gd name="connsiteX83" fmla="*/ 382593 w 1190590"/>
                <a:gd name="connsiteY83" fmla="*/ 1493460 h 1626463"/>
                <a:gd name="connsiteX84" fmla="*/ 392568 w 1190590"/>
                <a:gd name="connsiteY84" fmla="*/ 1490135 h 1626463"/>
                <a:gd name="connsiteX85" fmla="*/ 405868 w 1190590"/>
                <a:gd name="connsiteY85" fmla="*/ 1486810 h 1626463"/>
                <a:gd name="connsiteX86" fmla="*/ 425819 w 1190590"/>
                <a:gd name="connsiteY86" fmla="*/ 1480159 h 1626463"/>
                <a:gd name="connsiteX87" fmla="*/ 459070 w 1190590"/>
                <a:gd name="connsiteY87" fmla="*/ 1463534 h 1626463"/>
                <a:gd name="connsiteX88" fmla="*/ 485671 w 1190590"/>
                <a:gd name="connsiteY88" fmla="*/ 1440258 h 1626463"/>
                <a:gd name="connsiteX89" fmla="*/ 488996 w 1190590"/>
                <a:gd name="connsiteY89" fmla="*/ 1430283 h 1626463"/>
                <a:gd name="connsiteX90" fmla="*/ 495646 w 1190590"/>
                <a:gd name="connsiteY90" fmla="*/ 1420308 h 1626463"/>
                <a:gd name="connsiteX91" fmla="*/ 482345 w 1190590"/>
                <a:gd name="connsiteY91" fmla="*/ 1403682 h 1626463"/>
                <a:gd name="connsiteX92" fmla="*/ 482345 w 1190590"/>
                <a:gd name="connsiteY92" fmla="*/ 1343831 h 1626463"/>
                <a:gd name="connsiteX93" fmla="*/ 492321 w 1190590"/>
                <a:gd name="connsiteY93" fmla="*/ 1340506 h 1626463"/>
                <a:gd name="connsiteX94" fmla="*/ 522247 w 1190590"/>
                <a:gd name="connsiteY94" fmla="*/ 1330530 h 1626463"/>
                <a:gd name="connsiteX95" fmla="*/ 542197 w 1190590"/>
                <a:gd name="connsiteY95" fmla="*/ 1320555 h 1626463"/>
                <a:gd name="connsiteX96" fmla="*/ 575448 w 1190590"/>
                <a:gd name="connsiteY96" fmla="*/ 1313905 h 1626463"/>
                <a:gd name="connsiteX97" fmla="*/ 585423 w 1190590"/>
                <a:gd name="connsiteY97" fmla="*/ 1310580 h 1626463"/>
                <a:gd name="connsiteX98" fmla="*/ 588748 w 1190590"/>
                <a:gd name="connsiteY98" fmla="*/ 1300604 h 1626463"/>
                <a:gd name="connsiteX99" fmla="*/ 605374 w 1190590"/>
                <a:gd name="connsiteY99" fmla="*/ 1283979 h 1626463"/>
                <a:gd name="connsiteX100" fmla="*/ 671876 w 1190590"/>
                <a:gd name="connsiteY100" fmla="*/ 1280654 h 1626463"/>
                <a:gd name="connsiteX101" fmla="*/ 695151 w 1190590"/>
                <a:gd name="connsiteY101" fmla="*/ 1274004 h 1626463"/>
                <a:gd name="connsiteX102" fmla="*/ 738377 w 1190590"/>
                <a:gd name="connsiteY102" fmla="*/ 1264028 h 1626463"/>
                <a:gd name="connsiteX103" fmla="*/ 741703 w 1190590"/>
                <a:gd name="connsiteY103" fmla="*/ 1254053 h 1626463"/>
                <a:gd name="connsiteX104" fmla="*/ 758328 w 1190590"/>
                <a:gd name="connsiteY104" fmla="*/ 1237428 h 1626463"/>
                <a:gd name="connsiteX105" fmla="*/ 778279 w 1190590"/>
                <a:gd name="connsiteY105" fmla="*/ 1230778 h 1626463"/>
                <a:gd name="connsiteX106" fmla="*/ 818180 w 1190590"/>
                <a:gd name="connsiteY106" fmla="*/ 1234103 h 1626463"/>
                <a:gd name="connsiteX107" fmla="*/ 834805 w 1190590"/>
                <a:gd name="connsiteY107" fmla="*/ 1254053 h 1626463"/>
                <a:gd name="connsiteX108" fmla="*/ 854756 w 1190590"/>
                <a:gd name="connsiteY108" fmla="*/ 1267354 h 1626463"/>
                <a:gd name="connsiteX109" fmla="*/ 861406 w 1190590"/>
                <a:gd name="connsiteY109" fmla="*/ 1277329 h 1626463"/>
                <a:gd name="connsiteX110" fmla="*/ 871381 w 1190590"/>
                <a:gd name="connsiteY110" fmla="*/ 1280654 h 1626463"/>
                <a:gd name="connsiteX111" fmla="*/ 884681 w 1190590"/>
                <a:gd name="connsiteY111" fmla="*/ 1293954 h 1626463"/>
                <a:gd name="connsiteX112" fmla="*/ 888007 w 1190590"/>
                <a:gd name="connsiteY112" fmla="*/ 1303930 h 1626463"/>
                <a:gd name="connsiteX113" fmla="*/ 901307 w 1190590"/>
                <a:gd name="connsiteY113" fmla="*/ 1323880 h 1626463"/>
                <a:gd name="connsiteX114" fmla="*/ 931233 w 1190590"/>
                <a:gd name="connsiteY114" fmla="*/ 1340506 h 1626463"/>
                <a:gd name="connsiteX115" fmla="*/ 954508 w 1190590"/>
                <a:gd name="connsiteY115" fmla="*/ 1333855 h 1626463"/>
                <a:gd name="connsiteX116" fmla="*/ 984434 w 1190590"/>
                <a:gd name="connsiteY116" fmla="*/ 1330530 h 1626463"/>
                <a:gd name="connsiteX117" fmla="*/ 1047611 w 1190590"/>
                <a:gd name="connsiteY117" fmla="*/ 1320555 h 1626463"/>
                <a:gd name="connsiteX118" fmla="*/ 1050936 w 1190590"/>
                <a:gd name="connsiteY118" fmla="*/ 1274004 h 1626463"/>
                <a:gd name="connsiteX119" fmla="*/ 1054261 w 1190590"/>
                <a:gd name="connsiteY119" fmla="*/ 1264028 h 1626463"/>
                <a:gd name="connsiteX120" fmla="*/ 1070887 w 1190590"/>
                <a:gd name="connsiteY120" fmla="*/ 1247403 h 1626463"/>
                <a:gd name="connsiteX121" fmla="*/ 1080862 w 1190590"/>
                <a:gd name="connsiteY121" fmla="*/ 1207502 h 1626463"/>
                <a:gd name="connsiteX122" fmla="*/ 1077537 w 1190590"/>
                <a:gd name="connsiteY122" fmla="*/ 1147650 h 1626463"/>
                <a:gd name="connsiteX123" fmla="*/ 1080862 w 1190590"/>
                <a:gd name="connsiteY123" fmla="*/ 1111074 h 1626463"/>
                <a:gd name="connsiteX124" fmla="*/ 1074212 w 1190590"/>
                <a:gd name="connsiteY124" fmla="*/ 1054548 h 1626463"/>
                <a:gd name="connsiteX125" fmla="*/ 1084680 w 1190590"/>
                <a:gd name="connsiteY125" fmla="*/ 1010377 h 1626463"/>
                <a:gd name="connsiteX126" fmla="*/ 1090387 w 1190590"/>
                <a:gd name="connsiteY126" fmla="*/ 995640 h 1626463"/>
                <a:gd name="connsiteX127" fmla="*/ 1101306 w 1190590"/>
                <a:gd name="connsiteY127" fmla="*/ 980452 h 1626463"/>
                <a:gd name="connsiteX128" fmla="*/ 1104137 w 1190590"/>
                <a:gd name="connsiteY128" fmla="*/ 931519 h 1626463"/>
                <a:gd name="connsiteX129" fmla="*/ 1110788 w 1190590"/>
                <a:gd name="connsiteY129" fmla="*/ 924869 h 1626463"/>
                <a:gd name="connsiteX130" fmla="*/ 1130288 w 1190590"/>
                <a:gd name="connsiteY130" fmla="*/ 904468 h 1626463"/>
                <a:gd name="connsiteX131" fmla="*/ 1135994 w 1190590"/>
                <a:gd name="connsiteY131" fmla="*/ 884968 h 1626463"/>
                <a:gd name="connsiteX132" fmla="*/ 1134063 w 1190590"/>
                <a:gd name="connsiteY132" fmla="*/ 858367 h 1626463"/>
                <a:gd name="connsiteX133" fmla="*/ 1147364 w 1190590"/>
                <a:gd name="connsiteY133" fmla="*/ 845067 h 1626463"/>
                <a:gd name="connsiteX134" fmla="*/ 1160214 w 1190590"/>
                <a:gd name="connsiteY134" fmla="*/ 830329 h 1626463"/>
                <a:gd name="connsiteX135" fmla="*/ 1161157 w 1190590"/>
                <a:gd name="connsiteY135" fmla="*/ 824172 h 1626463"/>
                <a:gd name="connsiteX136" fmla="*/ 1160664 w 1190590"/>
                <a:gd name="connsiteY136" fmla="*/ 801841 h 1626463"/>
                <a:gd name="connsiteX137" fmla="*/ 1163989 w 1190590"/>
                <a:gd name="connsiteY137" fmla="*/ 785215 h 1626463"/>
                <a:gd name="connsiteX138" fmla="*/ 1182545 w 1190590"/>
                <a:gd name="connsiteY138" fmla="*/ 765265 h 1626463"/>
                <a:gd name="connsiteX139" fmla="*/ 1181108 w 1190590"/>
                <a:gd name="connsiteY139" fmla="*/ 742933 h 1626463"/>
                <a:gd name="connsiteX140" fmla="*/ 1177289 w 1190590"/>
                <a:gd name="connsiteY140" fmla="*/ 712063 h 1626463"/>
                <a:gd name="connsiteX141" fmla="*/ 1183940 w 1190590"/>
                <a:gd name="connsiteY141" fmla="*/ 672119 h 1626463"/>
                <a:gd name="connsiteX142" fmla="*/ 1183940 w 1190590"/>
                <a:gd name="connsiteY142" fmla="*/ 622286 h 1626463"/>
                <a:gd name="connsiteX143" fmla="*/ 1190590 w 1190590"/>
                <a:gd name="connsiteY143" fmla="*/ 602335 h 1626463"/>
                <a:gd name="connsiteX144" fmla="*/ 1180615 w 1190590"/>
                <a:gd name="connsiteY144" fmla="*/ 592360 h 1626463"/>
                <a:gd name="connsiteX145" fmla="*/ 1157339 w 1190590"/>
                <a:gd name="connsiteY145" fmla="*/ 569084 h 1626463"/>
                <a:gd name="connsiteX146" fmla="*/ 1150689 w 1190590"/>
                <a:gd name="connsiteY146" fmla="*/ 549134 h 1626463"/>
                <a:gd name="connsiteX147" fmla="*/ 1144039 w 1190590"/>
                <a:gd name="connsiteY147" fmla="*/ 539159 h 1626463"/>
                <a:gd name="connsiteX148" fmla="*/ 1140713 w 1190590"/>
                <a:gd name="connsiteY148" fmla="*/ 529183 h 1626463"/>
                <a:gd name="connsiteX149" fmla="*/ 1130738 w 1190590"/>
                <a:gd name="connsiteY149" fmla="*/ 519208 h 1626463"/>
                <a:gd name="connsiteX150" fmla="*/ 1117438 w 1190590"/>
                <a:gd name="connsiteY150" fmla="*/ 505908 h 1626463"/>
                <a:gd name="connsiteX151" fmla="*/ 1107463 w 1190590"/>
                <a:gd name="connsiteY151" fmla="*/ 485957 h 1626463"/>
                <a:gd name="connsiteX152" fmla="*/ 1104137 w 1190590"/>
                <a:gd name="connsiteY152" fmla="*/ 472657 h 1626463"/>
                <a:gd name="connsiteX153" fmla="*/ 1097487 w 1190590"/>
                <a:gd name="connsiteY153" fmla="*/ 452706 h 1626463"/>
                <a:gd name="connsiteX154" fmla="*/ 1115099 w 1190590"/>
                <a:gd name="connsiteY154" fmla="*/ 449874 h 1626463"/>
                <a:gd name="connsiteX155" fmla="*/ 1129344 w 1190590"/>
                <a:gd name="connsiteY155" fmla="*/ 427049 h 1626463"/>
                <a:gd name="connsiteX156" fmla="*/ 1114607 w 1190590"/>
                <a:gd name="connsiteY156" fmla="*/ 385711 h 1626463"/>
                <a:gd name="connsiteX157" fmla="*/ 1113662 w 1190590"/>
                <a:gd name="connsiteY157" fmla="*/ 380498 h 1626463"/>
                <a:gd name="connsiteX158" fmla="*/ 1103687 w 1190590"/>
                <a:gd name="connsiteY158" fmla="*/ 371467 h 1626463"/>
                <a:gd name="connsiteX159" fmla="*/ 1094655 w 1190590"/>
                <a:gd name="connsiteY159" fmla="*/ 344373 h 1626463"/>
                <a:gd name="connsiteX160" fmla="*/ 1084187 w 1190590"/>
                <a:gd name="connsiteY160" fmla="*/ 342978 h 1626463"/>
                <a:gd name="connsiteX161" fmla="*/ 1077537 w 1190590"/>
                <a:gd name="connsiteY161" fmla="*/ 323028 h 1626463"/>
                <a:gd name="connsiteX162" fmla="*/ 1074212 w 1190590"/>
                <a:gd name="connsiteY162" fmla="*/ 313052 h 1626463"/>
                <a:gd name="connsiteX163" fmla="*/ 1075650 w 1190590"/>
                <a:gd name="connsiteY163" fmla="*/ 295933 h 1626463"/>
                <a:gd name="connsiteX164" fmla="*/ 1077086 w 1190590"/>
                <a:gd name="connsiteY164" fmla="*/ 223769 h 1626463"/>
                <a:gd name="connsiteX165" fmla="*/ 1062348 w 1190590"/>
                <a:gd name="connsiteY165" fmla="*/ 203775 h 1626463"/>
                <a:gd name="connsiteX166" fmla="*/ 1047611 w 1190590"/>
                <a:gd name="connsiteY166" fmla="*/ 193349 h 1626463"/>
                <a:gd name="connsiteX167" fmla="*/ 1037636 w 1190590"/>
                <a:gd name="connsiteY167" fmla="*/ 182880 h 1626463"/>
                <a:gd name="connsiteX168" fmla="*/ 1024335 w 1190590"/>
                <a:gd name="connsiteY168" fmla="*/ 176724 h 1626463"/>
                <a:gd name="connsiteX169" fmla="*/ 1014360 w 1190590"/>
                <a:gd name="connsiteY169" fmla="*/ 156773 h 1626463"/>
                <a:gd name="connsiteX170" fmla="*/ 1004385 w 1190590"/>
                <a:gd name="connsiteY170" fmla="*/ 153448 h 1626463"/>
                <a:gd name="connsiteX171" fmla="*/ 962596 w 1190590"/>
                <a:gd name="connsiteY171" fmla="*/ 133948 h 1626463"/>
                <a:gd name="connsiteX172" fmla="*/ 947858 w 1190590"/>
                <a:gd name="connsiteY172" fmla="*/ 117773 h 1626463"/>
                <a:gd name="connsiteX173" fmla="*/ 931233 w 1190590"/>
                <a:gd name="connsiteY173" fmla="*/ 113997 h 1626463"/>
                <a:gd name="connsiteX174" fmla="*/ 922201 w 1190590"/>
                <a:gd name="connsiteY174" fmla="*/ 101640 h 1626463"/>
                <a:gd name="connsiteX175" fmla="*/ 904632 w 1190590"/>
                <a:gd name="connsiteY175" fmla="*/ 94991 h 1626463"/>
                <a:gd name="connsiteX176" fmla="*/ 891332 w 1190590"/>
                <a:gd name="connsiteY176" fmla="*/ 90271 h 1626463"/>
                <a:gd name="connsiteX177" fmla="*/ 888500 w 1190590"/>
                <a:gd name="connsiteY177" fmla="*/ 76478 h 1626463"/>
                <a:gd name="connsiteX178" fmla="*/ 881849 w 1190590"/>
                <a:gd name="connsiteY178" fmla="*/ 68884 h 1626463"/>
                <a:gd name="connsiteX179" fmla="*/ 869000 w 1190590"/>
                <a:gd name="connsiteY179" fmla="*/ 51765 h 1626463"/>
                <a:gd name="connsiteX180" fmla="*/ 851431 w 1190590"/>
                <a:gd name="connsiteY180" fmla="*/ 57020 h 1626463"/>
                <a:gd name="connsiteX181" fmla="*/ 841455 w 1190590"/>
                <a:gd name="connsiteY181" fmla="*/ 76971 h 1626463"/>
                <a:gd name="connsiteX182" fmla="*/ 823393 w 1190590"/>
                <a:gd name="connsiteY182" fmla="*/ 94990 h 1626463"/>
                <a:gd name="connsiteX183" fmla="*/ 802004 w 1190590"/>
                <a:gd name="connsiteY183" fmla="*/ 98316 h 1626463"/>
                <a:gd name="connsiteX184" fmla="*/ 794410 w 1190590"/>
                <a:gd name="connsiteY184" fmla="*/ 108784 h 1626463"/>
                <a:gd name="connsiteX185" fmla="*/ 794904 w 1190590"/>
                <a:gd name="connsiteY185" fmla="*/ 123522 h 1626463"/>
                <a:gd name="connsiteX186" fmla="*/ 785872 w 1190590"/>
                <a:gd name="connsiteY186" fmla="*/ 134891 h 1626463"/>
                <a:gd name="connsiteX187" fmla="*/ 773517 w 1190590"/>
                <a:gd name="connsiteY187" fmla="*/ 137723 h 1626463"/>
                <a:gd name="connsiteX188" fmla="*/ 757384 w 1190590"/>
                <a:gd name="connsiteY188" fmla="*/ 137273 h 1626463"/>
                <a:gd name="connsiteX189" fmla="*/ 737433 w 1190590"/>
                <a:gd name="connsiteY189" fmla="*/ 130623 h 1626463"/>
                <a:gd name="connsiteX190" fmla="*/ 725077 w 1190590"/>
                <a:gd name="connsiteY190" fmla="*/ 129679 h 1626463"/>
                <a:gd name="connsiteX191" fmla="*/ 706071 w 1190590"/>
                <a:gd name="connsiteY191" fmla="*/ 133004 h 1626463"/>
                <a:gd name="connsiteX192" fmla="*/ 700365 w 1190590"/>
                <a:gd name="connsiteY192" fmla="*/ 142979 h 1626463"/>
                <a:gd name="connsiteX193" fmla="*/ 695151 w 1190590"/>
                <a:gd name="connsiteY193" fmla="*/ 156773 h 1626463"/>
                <a:gd name="connsiteX194" fmla="*/ 673313 w 1190590"/>
                <a:gd name="connsiteY194" fmla="*/ 143923 h 1626463"/>
                <a:gd name="connsiteX195" fmla="*/ 651431 w 1190590"/>
                <a:gd name="connsiteY195" fmla="*/ 140598 h 1626463"/>
                <a:gd name="connsiteX196" fmla="*/ 621505 w 1190590"/>
                <a:gd name="connsiteY196" fmla="*/ 156773 h 1626463"/>
                <a:gd name="connsiteX197" fmla="*/ 612024 w 1190590"/>
                <a:gd name="connsiteY197" fmla="*/ 180049 h 1626463"/>
                <a:gd name="connsiteX198" fmla="*/ 584929 w 1190590"/>
                <a:gd name="connsiteY198" fmla="*/ 184767 h 1626463"/>
                <a:gd name="connsiteX199" fmla="*/ 572573 w 1190590"/>
                <a:gd name="connsiteY199" fmla="*/ 192855 h 1626463"/>
                <a:gd name="connsiteX200" fmla="*/ 565923 w 1190590"/>
                <a:gd name="connsiteY200" fmla="*/ 201888 h 1626463"/>
                <a:gd name="connsiteX201" fmla="*/ 565473 w 1190590"/>
                <a:gd name="connsiteY201" fmla="*/ 213300 h 1626463"/>
                <a:gd name="connsiteX202" fmla="*/ 555497 w 1190590"/>
                <a:gd name="connsiteY202" fmla="*/ 233250 h 1626463"/>
                <a:gd name="connsiteX203" fmla="*/ 545522 w 1190590"/>
                <a:gd name="connsiteY203" fmla="*/ 206156 h 1626463"/>
                <a:gd name="connsiteX204" fmla="*/ 538872 w 1190590"/>
                <a:gd name="connsiteY204" fmla="*/ 180049 h 1626463"/>
                <a:gd name="connsiteX205" fmla="*/ 539365 w 1190590"/>
                <a:gd name="connsiteY205" fmla="*/ 170074 h 1626463"/>
                <a:gd name="connsiteX206" fmla="*/ 524629 w 1190590"/>
                <a:gd name="connsiteY206" fmla="*/ 152460 h 1626463"/>
                <a:gd name="connsiteX207" fmla="*/ 503239 w 1190590"/>
                <a:gd name="connsiteY207" fmla="*/ 143923 h 1626463"/>
                <a:gd name="connsiteX208" fmla="*/ 475695 w 1190590"/>
                <a:gd name="connsiteY208" fmla="*/ 160098 h 1626463"/>
                <a:gd name="connsiteX209" fmla="*/ 465720 w 1190590"/>
                <a:gd name="connsiteY209" fmla="*/ 166748 h 1626463"/>
                <a:gd name="connsiteX210" fmla="*/ 439613 w 1190590"/>
                <a:gd name="connsiteY210" fmla="*/ 152955 h 1626463"/>
                <a:gd name="connsiteX211" fmla="*/ 411574 w 1190590"/>
                <a:gd name="connsiteY211" fmla="*/ 126354 h 1626463"/>
                <a:gd name="connsiteX212" fmla="*/ 404924 w 1190590"/>
                <a:gd name="connsiteY212" fmla="*/ 116378 h 1626463"/>
                <a:gd name="connsiteX213" fmla="*/ 395893 w 1190590"/>
                <a:gd name="connsiteY213" fmla="*/ 103572 h 1626463"/>
                <a:gd name="connsiteX214" fmla="*/ 388793 w 1190590"/>
                <a:gd name="connsiteY214" fmla="*/ 86945 h 1626463"/>
                <a:gd name="connsiteX215" fmla="*/ 362642 w 1190590"/>
                <a:gd name="connsiteY215" fmla="*/ 67446 h 1626463"/>
                <a:gd name="connsiteX216" fmla="*/ 347904 w 1190590"/>
                <a:gd name="connsiteY216" fmla="*/ 70771 h 1626463"/>
                <a:gd name="connsiteX217" fmla="*/ 338873 w 1190590"/>
                <a:gd name="connsiteY217" fmla="*/ 83127 h 1626463"/>
                <a:gd name="connsiteX218" fmla="*/ 322741 w 1190590"/>
                <a:gd name="connsiteY218" fmla="*/ 110222 h 1626463"/>
                <a:gd name="connsiteX219" fmla="*/ 309935 w 1190590"/>
                <a:gd name="connsiteY219" fmla="*/ 92159 h 1626463"/>
                <a:gd name="connsiteX220" fmla="*/ 298521 w 1190590"/>
                <a:gd name="connsiteY220" fmla="*/ 80746 h 1626463"/>
                <a:gd name="connsiteX221" fmla="*/ 252914 w 1190590"/>
                <a:gd name="connsiteY221" fmla="*/ 80296 h 1626463"/>
                <a:gd name="connsiteX222" fmla="*/ 249589 w 1190590"/>
                <a:gd name="connsiteY222" fmla="*/ 70321 h 1626463"/>
                <a:gd name="connsiteX223" fmla="*/ 239164 w 1190590"/>
                <a:gd name="connsiteY223" fmla="*/ 53202 h 1626463"/>
                <a:gd name="connsiteX224" fmla="*/ 226313 w 1190590"/>
                <a:gd name="connsiteY224" fmla="*/ 50370 h 1626463"/>
                <a:gd name="connsiteX225" fmla="*/ 213957 w 1190590"/>
                <a:gd name="connsiteY225" fmla="*/ 39901 h 1626463"/>
                <a:gd name="connsiteX226" fmla="*/ 196388 w 1190590"/>
                <a:gd name="connsiteY226" fmla="*/ 37070 h 1626463"/>
                <a:gd name="connsiteX227" fmla="*/ 192119 w 1190590"/>
                <a:gd name="connsiteY227" fmla="*/ 18513 h 1626463"/>
                <a:gd name="connsiteX228" fmla="*/ 176437 w 1190590"/>
                <a:gd name="connsiteY228" fmla="*/ 10469 h 1626463"/>
                <a:gd name="connsiteX229" fmla="*/ 166462 w 1190590"/>
                <a:gd name="connsiteY229" fmla="*/ 0 h 1626463"/>
                <a:gd name="connsiteX230" fmla="*/ 146061 w 1190590"/>
                <a:gd name="connsiteY230" fmla="*/ 3326 h 1626463"/>
                <a:gd name="connsiteX231" fmla="*/ 121798 w 1190590"/>
                <a:gd name="connsiteY231" fmla="*/ 5213 h 1626463"/>
                <a:gd name="connsiteX232" fmla="*/ 106610 w 1190590"/>
                <a:gd name="connsiteY232" fmla="*/ 11864 h 1626463"/>
                <a:gd name="connsiteX233" fmla="*/ 92323 w 1190590"/>
                <a:gd name="connsiteY233" fmla="*/ 9482 h 1626463"/>
                <a:gd name="connsiteX234" fmla="*/ 73359 w 1190590"/>
                <a:gd name="connsiteY234" fmla="*/ 27095 h 1626463"/>
                <a:gd name="connsiteX235" fmla="*/ 73359 w 1190590"/>
                <a:gd name="connsiteY235" fmla="*/ 63671 h 1626463"/>
                <a:gd name="connsiteX236" fmla="*/ 80009 w 1190590"/>
                <a:gd name="connsiteY236" fmla="*/ 83621 h 1626463"/>
                <a:gd name="connsiteX237" fmla="*/ 83335 w 1190590"/>
                <a:gd name="connsiteY237" fmla="*/ 120197 h 1626463"/>
                <a:gd name="connsiteX238" fmla="*/ 81898 w 1190590"/>
                <a:gd name="connsiteY238" fmla="*/ 139655 h 1626463"/>
                <a:gd name="connsiteX239" fmla="*/ 94721 w 1190590"/>
                <a:gd name="connsiteY239" fmla="*/ 153647 h 1626463"/>
                <a:gd name="connsiteX240" fmla="*/ 119911 w 1190590"/>
                <a:gd name="connsiteY240" fmla="*/ 150123 h 1626463"/>
                <a:gd name="connsiteX241" fmla="*/ 123236 w 1190590"/>
                <a:gd name="connsiteY241" fmla="*/ 190024 h 1626463"/>
                <a:gd name="connsiteX242" fmla="*/ 113260 w 1190590"/>
                <a:gd name="connsiteY242" fmla="*/ 193349 h 1626463"/>
                <a:gd name="connsiteX243" fmla="*/ 103285 w 1190590"/>
                <a:gd name="connsiteY243" fmla="*/ 199999 h 1626463"/>
                <a:gd name="connsiteX244" fmla="*/ 53902 w 1190590"/>
                <a:gd name="connsiteY244" fmla="*/ 182881 h 1626463"/>
                <a:gd name="connsiteX245" fmla="*/ 26808 w 1190590"/>
                <a:gd name="connsiteY245" fmla="*/ 183374 h 1626463"/>
                <a:gd name="connsiteX246" fmla="*/ 13508 w 1190590"/>
                <a:gd name="connsiteY246" fmla="*/ 186699 h 1626463"/>
                <a:gd name="connsiteX0" fmla="*/ 13508 w 1193797"/>
                <a:gd name="connsiteY0" fmla="*/ 186699 h 1626463"/>
                <a:gd name="connsiteX1" fmla="*/ 10183 w 1193797"/>
                <a:gd name="connsiteY1" fmla="*/ 203324 h 1626463"/>
                <a:gd name="connsiteX2" fmla="*/ 3532 w 1193797"/>
                <a:gd name="connsiteY2" fmla="*/ 209975 h 1626463"/>
                <a:gd name="connsiteX3" fmla="*/ 13508 w 1193797"/>
                <a:gd name="connsiteY3" fmla="*/ 276476 h 1626463"/>
                <a:gd name="connsiteX4" fmla="*/ 23483 w 1193797"/>
                <a:gd name="connsiteY4" fmla="*/ 303077 h 1626463"/>
                <a:gd name="connsiteX5" fmla="*/ 33458 w 1193797"/>
                <a:gd name="connsiteY5" fmla="*/ 309727 h 1626463"/>
                <a:gd name="connsiteX6" fmla="*/ 56734 w 1193797"/>
                <a:gd name="connsiteY6" fmla="*/ 326353 h 1626463"/>
                <a:gd name="connsiteX7" fmla="*/ 63384 w 1193797"/>
                <a:gd name="connsiteY7" fmla="*/ 336328 h 1626463"/>
                <a:gd name="connsiteX8" fmla="*/ 73359 w 1193797"/>
                <a:gd name="connsiteY8" fmla="*/ 342978 h 1626463"/>
                <a:gd name="connsiteX9" fmla="*/ 86660 w 1193797"/>
                <a:gd name="connsiteY9" fmla="*/ 356279 h 1626463"/>
                <a:gd name="connsiteX10" fmla="*/ 96635 w 1193797"/>
                <a:gd name="connsiteY10" fmla="*/ 366254 h 1626463"/>
                <a:gd name="connsiteX11" fmla="*/ 106610 w 1193797"/>
                <a:gd name="connsiteY11" fmla="*/ 372904 h 1626463"/>
                <a:gd name="connsiteX12" fmla="*/ 113260 w 1193797"/>
                <a:gd name="connsiteY12" fmla="*/ 382879 h 1626463"/>
                <a:gd name="connsiteX13" fmla="*/ 126561 w 1193797"/>
                <a:gd name="connsiteY13" fmla="*/ 399505 h 1626463"/>
                <a:gd name="connsiteX14" fmla="*/ 129886 w 1193797"/>
                <a:gd name="connsiteY14" fmla="*/ 432756 h 1626463"/>
                <a:gd name="connsiteX15" fmla="*/ 143186 w 1193797"/>
                <a:gd name="connsiteY15" fmla="*/ 452706 h 1626463"/>
                <a:gd name="connsiteX16" fmla="*/ 149836 w 1193797"/>
                <a:gd name="connsiteY16" fmla="*/ 462682 h 1626463"/>
                <a:gd name="connsiteX17" fmla="*/ 153161 w 1193797"/>
                <a:gd name="connsiteY17" fmla="*/ 479307 h 1626463"/>
                <a:gd name="connsiteX18" fmla="*/ 159812 w 1193797"/>
                <a:gd name="connsiteY18" fmla="*/ 512558 h 1626463"/>
                <a:gd name="connsiteX19" fmla="*/ 176437 w 1193797"/>
                <a:gd name="connsiteY19" fmla="*/ 532508 h 1626463"/>
                <a:gd name="connsiteX20" fmla="*/ 189737 w 1193797"/>
                <a:gd name="connsiteY20" fmla="*/ 562434 h 1626463"/>
                <a:gd name="connsiteX21" fmla="*/ 196388 w 1193797"/>
                <a:gd name="connsiteY21" fmla="*/ 569084 h 1626463"/>
                <a:gd name="connsiteX22" fmla="*/ 209688 w 1193797"/>
                <a:gd name="connsiteY22" fmla="*/ 589035 h 1626463"/>
                <a:gd name="connsiteX23" fmla="*/ 216338 w 1193797"/>
                <a:gd name="connsiteY23" fmla="*/ 599010 h 1626463"/>
                <a:gd name="connsiteX24" fmla="*/ 226313 w 1193797"/>
                <a:gd name="connsiteY24" fmla="*/ 618961 h 1626463"/>
                <a:gd name="connsiteX25" fmla="*/ 236289 w 1193797"/>
                <a:gd name="connsiteY25" fmla="*/ 638911 h 1626463"/>
                <a:gd name="connsiteX26" fmla="*/ 259564 w 1193797"/>
                <a:gd name="connsiteY26" fmla="*/ 708738 h 1626463"/>
                <a:gd name="connsiteX27" fmla="*/ 266215 w 1193797"/>
                <a:gd name="connsiteY27" fmla="*/ 728689 h 1626463"/>
                <a:gd name="connsiteX28" fmla="*/ 269540 w 1193797"/>
                <a:gd name="connsiteY28" fmla="*/ 738664 h 1626463"/>
                <a:gd name="connsiteX29" fmla="*/ 266215 w 1193797"/>
                <a:gd name="connsiteY29" fmla="*/ 801841 h 1626463"/>
                <a:gd name="connsiteX30" fmla="*/ 262889 w 1193797"/>
                <a:gd name="connsiteY30" fmla="*/ 811816 h 1626463"/>
                <a:gd name="connsiteX31" fmla="*/ 272865 w 1193797"/>
                <a:gd name="connsiteY31" fmla="*/ 858367 h 1626463"/>
                <a:gd name="connsiteX32" fmla="*/ 286165 w 1193797"/>
                <a:gd name="connsiteY32" fmla="*/ 898268 h 1626463"/>
                <a:gd name="connsiteX33" fmla="*/ 289490 w 1193797"/>
                <a:gd name="connsiteY33" fmla="*/ 908244 h 1626463"/>
                <a:gd name="connsiteX34" fmla="*/ 292815 w 1193797"/>
                <a:gd name="connsiteY34" fmla="*/ 918219 h 1626463"/>
                <a:gd name="connsiteX35" fmla="*/ 289490 w 1193797"/>
                <a:gd name="connsiteY35" fmla="*/ 954795 h 1626463"/>
                <a:gd name="connsiteX36" fmla="*/ 276190 w 1193797"/>
                <a:gd name="connsiteY36" fmla="*/ 984721 h 1626463"/>
                <a:gd name="connsiteX37" fmla="*/ 272865 w 1193797"/>
                <a:gd name="connsiteY37" fmla="*/ 994696 h 1626463"/>
                <a:gd name="connsiteX38" fmla="*/ 259564 w 1193797"/>
                <a:gd name="connsiteY38" fmla="*/ 1011322 h 1626463"/>
                <a:gd name="connsiteX39" fmla="*/ 239614 w 1193797"/>
                <a:gd name="connsiteY39" fmla="*/ 1024622 h 1626463"/>
                <a:gd name="connsiteX40" fmla="*/ 236289 w 1193797"/>
                <a:gd name="connsiteY40" fmla="*/ 1034597 h 1626463"/>
                <a:gd name="connsiteX41" fmla="*/ 229639 w 1193797"/>
                <a:gd name="connsiteY41" fmla="*/ 1044572 h 1626463"/>
                <a:gd name="connsiteX42" fmla="*/ 216338 w 1193797"/>
                <a:gd name="connsiteY42" fmla="*/ 1074498 h 1626463"/>
                <a:gd name="connsiteX43" fmla="*/ 213013 w 1193797"/>
                <a:gd name="connsiteY43" fmla="*/ 1084474 h 1626463"/>
                <a:gd name="connsiteX44" fmla="*/ 219663 w 1193797"/>
                <a:gd name="connsiteY44" fmla="*/ 1124375 h 1626463"/>
                <a:gd name="connsiteX45" fmla="*/ 226313 w 1193797"/>
                <a:gd name="connsiteY45" fmla="*/ 1134350 h 1626463"/>
                <a:gd name="connsiteX46" fmla="*/ 232964 w 1193797"/>
                <a:gd name="connsiteY46" fmla="*/ 1141000 h 1626463"/>
                <a:gd name="connsiteX47" fmla="*/ 246264 w 1193797"/>
                <a:gd name="connsiteY47" fmla="*/ 1157626 h 1626463"/>
                <a:gd name="connsiteX48" fmla="*/ 249589 w 1193797"/>
                <a:gd name="connsiteY48" fmla="*/ 1167601 h 1626463"/>
                <a:gd name="connsiteX49" fmla="*/ 266215 w 1193797"/>
                <a:gd name="connsiteY49" fmla="*/ 1197527 h 1626463"/>
                <a:gd name="connsiteX50" fmla="*/ 262889 w 1193797"/>
                <a:gd name="connsiteY50" fmla="*/ 1240753 h 1626463"/>
                <a:gd name="connsiteX51" fmla="*/ 256239 w 1193797"/>
                <a:gd name="connsiteY51" fmla="*/ 1260703 h 1626463"/>
                <a:gd name="connsiteX52" fmla="*/ 249589 w 1193797"/>
                <a:gd name="connsiteY52" fmla="*/ 1280654 h 1626463"/>
                <a:gd name="connsiteX53" fmla="*/ 246264 w 1193797"/>
                <a:gd name="connsiteY53" fmla="*/ 1290629 h 1626463"/>
                <a:gd name="connsiteX54" fmla="*/ 239614 w 1193797"/>
                <a:gd name="connsiteY54" fmla="*/ 1300604 h 1626463"/>
                <a:gd name="connsiteX55" fmla="*/ 246264 w 1193797"/>
                <a:gd name="connsiteY55" fmla="*/ 1320555 h 1626463"/>
                <a:gd name="connsiteX56" fmla="*/ 239614 w 1193797"/>
                <a:gd name="connsiteY56" fmla="*/ 1353806 h 1626463"/>
                <a:gd name="connsiteX57" fmla="*/ 232964 w 1193797"/>
                <a:gd name="connsiteY57" fmla="*/ 1373756 h 1626463"/>
                <a:gd name="connsiteX58" fmla="*/ 229639 w 1193797"/>
                <a:gd name="connsiteY58" fmla="*/ 1383732 h 1626463"/>
                <a:gd name="connsiteX59" fmla="*/ 232964 w 1193797"/>
                <a:gd name="connsiteY59" fmla="*/ 1416983 h 1626463"/>
                <a:gd name="connsiteX60" fmla="*/ 242939 w 1193797"/>
                <a:gd name="connsiteY60" fmla="*/ 1426958 h 1626463"/>
                <a:gd name="connsiteX61" fmla="*/ 262889 w 1193797"/>
                <a:gd name="connsiteY61" fmla="*/ 1440258 h 1626463"/>
                <a:gd name="connsiteX62" fmla="*/ 269540 w 1193797"/>
                <a:gd name="connsiteY62" fmla="*/ 1446908 h 1626463"/>
                <a:gd name="connsiteX63" fmla="*/ 279515 w 1193797"/>
                <a:gd name="connsiteY63" fmla="*/ 1450234 h 1626463"/>
                <a:gd name="connsiteX64" fmla="*/ 289490 w 1193797"/>
                <a:gd name="connsiteY64" fmla="*/ 1470184 h 1626463"/>
                <a:gd name="connsiteX65" fmla="*/ 309441 w 1193797"/>
                <a:gd name="connsiteY65" fmla="*/ 1476834 h 1626463"/>
                <a:gd name="connsiteX66" fmla="*/ 312766 w 1193797"/>
                <a:gd name="connsiteY66" fmla="*/ 1486810 h 1626463"/>
                <a:gd name="connsiteX67" fmla="*/ 319416 w 1193797"/>
                <a:gd name="connsiteY67" fmla="*/ 1533361 h 1626463"/>
                <a:gd name="connsiteX68" fmla="*/ 322741 w 1193797"/>
                <a:gd name="connsiteY68" fmla="*/ 1543336 h 1626463"/>
                <a:gd name="connsiteX69" fmla="*/ 342692 w 1193797"/>
                <a:gd name="connsiteY69" fmla="*/ 1566612 h 1626463"/>
                <a:gd name="connsiteX70" fmla="*/ 359317 w 1193797"/>
                <a:gd name="connsiteY70" fmla="*/ 1586562 h 1626463"/>
                <a:gd name="connsiteX71" fmla="*/ 369292 w 1193797"/>
                <a:gd name="connsiteY71" fmla="*/ 1589887 h 1626463"/>
                <a:gd name="connsiteX72" fmla="*/ 395893 w 1193797"/>
                <a:gd name="connsiteY72" fmla="*/ 1609838 h 1626463"/>
                <a:gd name="connsiteX73" fmla="*/ 405868 w 1193797"/>
                <a:gd name="connsiteY73" fmla="*/ 1616488 h 1626463"/>
                <a:gd name="connsiteX74" fmla="*/ 412519 w 1193797"/>
                <a:gd name="connsiteY74" fmla="*/ 1623138 h 1626463"/>
                <a:gd name="connsiteX75" fmla="*/ 429144 w 1193797"/>
                <a:gd name="connsiteY75" fmla="*/ 1626463 h 1626463"/>
                <a:gd name="connsiteX76" fmla="*/ 415844 w 1193797"/>
                <a:gd name="connsiteY76" fmla="*/ 1596538 h 1626463"/>
                <a:gd name="connsiteX77" fmla="*/ 409193 w 1193797"/>
                <a:gd name="connsiteY77" fmla="*/ 1589887 h 1626463"/>
                <a:gd name="connsiteX78" fmla="*/ 399218 w 1193797"/>
                <a:gd name="connsiteY78" fmla="*/ 1556636 h 1626463"/>
                <a:gd name="connsiteX79" fmla="*/ 395893 w 1193797"/>
                <a:gd name="connsiteY79" fmla="*/ 1546661 h 1626463"/>
                <a:gd name="connsiteX80" fmla="*/ 389243 w 1193797"/>
                <a:gd name="connsiteY80" fmla="*/ 1536686 h 1626463"/>
                <a:gd name="connsiteX81" fmla="*/ 382593 w 1193797"/>
                <a:gd name="connsiteY81" fmla="*/ 1516735 h 1626463"/>
                <a:gd name="connsiteX82" fmla="*/ 379268 w 1193797"/>
                <a:gd name="connsiteY82" fmla="*/ 1506760 h 1626463"/>
                <a:gd name="connsiteX83" fmla="*/ 382593 w 1193797"/>
                <a:gd name="connsiteY83" fmla="*/ 1493460 h 1626463"/>
                <a:gd name="connsiteX84" fmla="*/ 392568 w 1193797"/>
                <a:gd name="connsiteY84" fmla="*/ 1490135 h 1626463"/>
                <a:gd name="connsiteX85" fmla="*/ 405868 w 1193797"/>
                <a:gd name="connsiteY85" fmla="*/ 1486810 h 1626463"/>
                <a:gd name="connsiteX86" fmla="*/ 425819 w 1193797"/>
                <a:gd name="connsiteY86" fmla="*/ 1480159 h 1626463"/>
                <a:gd name="connsiteX87" fmla="*/ 459070 w 1193797"/>
                <a:gd name="connsiteY87" fmla="*/ 1463534 h 1626463"/>
                <a:gd name="connsiteX88" fmla="*/ 485671 w 1193797"/>
                <a:gd name="connsiteY88" fmla="*/ 1440258 h 1626463"/>
                <a:gd name="connsiteX89" fmla="*/ 488996 w 1193797"/>
                <a:gd name="connsiteY89" fmla="*/ 1430283 h 1626463"/>
                <a:gd name="connsiteX90" fmla="*/ 495646 w 1193797"/>
                <a:gd name="connsiteY90" fmla="*/ 1420308 h 1626463"/>
                <a:gd name="connsiteX91" fmla="*/ 482345 w 1193797"/>
                <a:gd name="connsiteY91" fmla="*/ 1403682 h 1626463"/>
                <a:gd name="connsiteX92" fmla="*/ 482345 w 1193797"/>
                <a:gd name="connsiteY92" fmla="*/ 1343831 h 1626463"/>
                <a:gd name="connsiteX93" fmla="*/ 492321 w 1193797"/>
                <a:gd name="connsiteY93" fmla="*/ 1340506 h 1626463"/>
                <a:gd name="connsiteX94" fmla="*/ 522247 w 1193797"/>
                <a:gd name="connsiteY94" fmla="*/ 1330530 h 1626463"/>
                <a:gd name="connsiteX95" fmla="*/ 542197 w 1193797"/>
                <a:gd name="connsiteY95" fmla="*/ 1320555 h 1626463"/>
                <a:gd name="connsiteX96" fmla="*/ 575448 w 1193797"/>
                <a:gd name="connsiteY96" fmla="*/ 1313905 h 1626463"/>
                <a:gd name="connsiteX97" fmla="*/ 585423 w 1193797"/>
                <a:gd name="connsiteY97" fmla="*/ 1310580 h 1626463"/>
                <a:gd name="connsiteX98" fmla="*/ 588748 w 1193797"/>
                <a:gd name="connsiteY98" fmla="*/ 1300604 h 1626463"/>
                <a:gd name="connsiteX99" fmla="*/ 605374 w 1193797"/>
                <a:gd name="connsiteY99" fmla="*/ 1283979 h 1626463"/>
                <a:gd name="connsiteX100" fmla="*/ 671876 w 1193797"/>
                <a:gd name="connsiteY100" fmla="*/ 1280654 h 1626463"/>
                <a:gd name="connsiteX101" fmla="*/ 695151 w 1193797"/>
                <a:gd name="connsiteY101" fmla="*/ 1274004 h 1626463"/>
                <a:gd name="connsiteX102" fmla="*/ 738377 w 1193797"/>
                <a:gd name="connsiteY102" fmla="*/ 1264028 h 1626463"/>
                <a:gd name="connsiteX103" fmla="*/ 741703 w 1193797"/>
                <a:gd name="connsiteY103" fmla="*/ 1254053 h 1626463"/>
                <a:gd name="connsiteX104" fmla="*/ 758328 w 1193797"/>
                <a:gd name="connsiteY104" fmla="*/ 1237428 h 1626463"/>
                <a:gd name="connsiteX105" fmla="*/ 778279 w 1193797"/>
                <a:gd name="connsiteY105" fmla="*/ 1230778 h 1626463"/>
                <a:gd name="connsiteX106" fmla="*/ 818180 w 1193797"/>
                <a:gd name="connsiteY106" fmla="*/ 1234103 h 1626463"/>
                <a:gd name="connsiteX107" fmla="*/ 834805 w 1193797"/>
                <a:gd name="connsiteY107" fmla="*/ 1254053 h 1626463"/>
                <a:gd name="connsiteX108" fmla="*/ 854756 w 1193797"/>
                <a:gd name="connsiteY108" fmla="*/ 1267354 h 1626463"/>
                <a:gd name="connsiteX109" fmla="*/ 861406 w 1193797"/>
                <a:gd name="connsiteY109" fmla="*/ 1277329 h 1626463"/>
                <a:gd name="connsiteX110" fmla="*/ 871381 w 1193797"/>
                <a:gd name="connsiteY110" fmla="*/ 1280654 h 1626463"/>
                <a:gd name="connsiteX111" fmla="*/ 884681 w 1193797"/>
                <a:gd name="connsiteY111" fmla="*/ 1293954 h 1626463"/>
                <a:gd name="connsiteX112" fmla="*/ 888007 w 1193797"/>
                <a:gd name="connsiteY112" fmla="*/ 1303930 h 1626463"/>
                <a:gd name="connsiteX113" fmla="*/ 901307 w 1193797"/>
                <a:gd name="connsiteY113" fmla="*/ 1323880 h 1626463"/>
                <a:gd name="connsiteX114" fmla="*/ 931233 w 1193797"/>
                <a:gd name="connsiteY114" fmla="*/ 1340506 h 1626463"/>
                <a:gd name="connsiteX115" fmla="*/ 954508 w 1193797"/>
                <a:gd name="connsiteY115" fmla="*/ 1333855 h 1626463"/>
                <a:gd name="connsiteX116" fmla="*/ 984434 w 1193797"/>
                <a:gd name="connsiteY116" fmla="*/ 1330530 h 1626463"/>
                <a:gd name="connsiteX117" fmla="*/ 1047611 w 1193797"/>
                <a:gd name="connsiteY117" fmla="*/ 1320555 h 1626463"/>
                <a:gd name="connsiteX118" fmla="*/ 1050936 w 1193797"/>
                <a:gd name="connsiteY118" fmla="*/ 1274004 h 1626463"/>
                <a:gd name="connsiteX119" fmla="*/ 1054261 w 1193797"/>
                <a:gd name="connsiteY119" fmla="*/ 1264028 h 1626463"/>
                <a:gd name="connsiteX120" fmla="*/ 1070887 w 1193797"/>
                <a:gd name="connsiteY120" fmla="*/ 1247403 h 1626463"/>
                <a:gd name="connsiteX121" fmla="*/ 1080862 w 1193797"/>
                <a:gd name="connsiteY121" fmla="*/ 1207502 h 1626463"/>
                <a:gd name="connsiteX122" fmla="*/ 1077537 w 1193797"/>
                <a:gd name="connsiteY122" fmla="*/ 1147650 h 1626463"/>
                <a:gd name="connsiteX123" fmla="*/ 1080862 w 1193797"/>
                <a:gd name="connsiteY123" fmla="*/ 1111074 h 1626463"/>
                <a:gd name="connsiteX124" fmla="*/ 1074212 w 1193797"/>
                <a:gd name="connsiteY124" fmla="*/ 1054548 h 1626463"/>
                <a:gd name="connsiteX125" fmla="*/ 1084680 w 1193797"/>
                <a:gd name="connsiteY125" fmla="*/ 1010377 h 1626463"/>
                <a:gd name="connsiteX126" fmla="*/ 1090387 w 1193797"/>
                <a:gd name="connsiteY126" fmla="*/ 995640 h 1626463"/>
                <a:gd name="connsiteX127" fmla="*/ 1101306 w 1193797"/>
                <a:gd name="connsiteY127" fmla="*/ 980452 h 1626463"/>
                <a:gd name="connsiteX128" fmla="*/ 1104137 w 1193797"/>
                <a:gd name="connsiteY128" fmla="*/ 931519 h 1626463"/>
                <a:gd name="connsiteX129" fmla="*/ 1110788 w 1193797"/>
                <a:gd name="connsiteY129" fmla="*/ 924869 h 1626463"/>
                <a:gd name="connsiteX130" fmla="*/ 1130288 w 1193797"/>
                <a:gd name="connsiteY130" fmla="*/ 904468 h 1626463"/>
                <a:gd name="connsiteX131" fmla="*/ 1135994 w 1193797"/>
                <a:gd name="connsiteY131" fmla="*/ 884968 h 1626463"/>
                <a:gd name="connsiteX132" fmla="*/ 1134063 w 1193797"/>
                <a:gd name="connsiteY132" fmla="*/ 858367 h 1626463"/>
                <a:gd name="connsiteX133" fmla="*/ 1147364 w 1193797"/>
                <a:gd name="connsiteY133" fmla="*/ 845067 h 1626463"/>
                <a:gd name="connsiteX134" fmla="*/ 1160214 w 1193797"/>
                <a:gd name="connsiteY134" fmla="*/ 830329 h 1626463"/>
                <a:gd name="connsiteX135" fmla="*/ 1161157 w 1193797"/>
                <a:gd name="connsiteY135" fmla="*/ 824172 h 1626463"/>
                <a:gd name="connsiteX136" fmla="*/ 1160664 w 1193797"/>
                <a:gd name="connsiteY136" fmla="*/ 801841 h 1626463"/>
                <a:gd name="connsiteX137" fmla="*/ 1163989 w 1193797"/>
                <a:gd name="connsiteY137" fmla="*/ 785215 h 1626463"/>
                <a:gd name="connsiteX138" fmla="*/ 1182545 w 1193797"/>
                <a:gd name="connsiteY138" fmla="*/ 765265 h 1626463"/>
                <a:gd name="connsiteX139" fmla="*/ 1181108 w 1193797"/>
                <a:gd name="connsiteY139" fmla="*/ 742933 h 1626463"/>
                <a:gd name="connsiteX140" fmla="*/ 1177289 w 1193797"/>
                <a:gd name="connsiteY140" fmla="*/ 712063 h 1626463"/>
                <a:gd name="connsiteX141" fmla="*/ 1183940 w 1193797"/>
                <a:gd name="connsiteY141" fmla="*/ 672119 h 1626463"/>
                <a:gd name="connsiteX142" fmla="*/ 1193465 w 1193797"/>
                <a:gd name="connsiteY142" fmla="*/ 634192 h 1626463"/>
                <a:gd name="connsiteX143" fmla="*/ 1190590 w 1193797"/>
                <a:gd name="connsiteY143" fmla="*/ 602335 h 1626463"/>
                <a:gd name="connsiteX144" fmla="*/ 1180615 w 1193797"/>
                <a:gd name="connsiteY144" fmla="*/ 592360 h 1626463"/>
                <a:gd name="connsiteX145" fmla="*/ 1157339 w 1193797"/>
                <a:gd name="connsiteY145" fmla="*/ 569084 h 1626463"/>
                <a:gd name="connsiteX146" fmla="*/ 1150689 w 1193797"/>
                <a:gd name="connsiteY146" fmla="*/ 549134 h 1626463"/>
                <a:gd name="connsiteX147" fmla="*/ 1144039 w 1193797"/>
                <a:gd name="connsiteY147" fmla="*/ 539159 h 1626463"/>
                <a:gd name="connsiteX148" fmla="*/ 1140713 w 1193797"/>
                <a:gd name="connsiteY148" fmla="*/ 529183 h 1626463"/>
                <a:gd name="connsiteX149" fmla="*/ 1130738 w 1193797"/>
                <a:gd name="connsiteY149" fmla="*/ 519208 h 1626463"/>
                <a:gd name="connsiteX150" fmla="*/ 1117438 w 1193797"/>
                <a:gd name="connsiteY150" fmla="*/ 505908 h 1626463"/>
                <a:gd name="connsiteX151" fmla="*/ 1107463 w 1193797"/>
                <a:gd name="connsiteY151" fmla="*/ 485957 h 1626463"/>
                <a:gd name="connsiteX152" fmla="*/ 1104137 w 1193797"/>
                <a:gd name="connsiteY152" fmla="*/ 472657 h 1626463"/>
                <a:gd name="connsiteX153" fmla="*/ 1097487 w 1193797"/>
                <a:gd name="connsiteY153" fmla="*/ 452706 h 1626463"/>
                <a:gd name="connsiteX154" fmla="*/ 1115099 w 1193797"/>
                <a:gd name="connsiteY154" fmla="*/ 449874 h 1626463"/>
                <a:gd name="connsiteX155" fmla="*/ 1129344 w 1193797"/>
                <a:gd name="connsiteY155" fmla="*/ 427049 h 1626463"/>
                <a:gd name="connsiteX156" fmla="*/ 1114607 w 1193797"/>
                <a:gd name="connsiteY156" fmla="*/ 385711 h 1626463"/>
                <a:gd name="connsiteX157" fmla="*/ 1113662 w 1193797"/>
                <a:gd name="connsiteY157" fmla="*/ 380498 h 1626463"/>
                <a:gd name="connsiteX158" fmla="*/ 1103687 w 1193797"/>
                <a:gd name="connsiteY158" fmla="*/ 371467 h 1626463"/>
                <a:gd name="connsiteX159" fmla="*/ 1094655 w 1193797"/>
                <a:gd name="connsiteY159" fmla="*/ 344373 h 1626463"/>
                <a:gd name="connsiteX160" fmla="*/ 1084187 w 1193797"/>
                <a:gd name="connsiteY160" fmla="*/ 342978 h 1626463"/>
                <a:gd name="connsiteX161" fmla="*/ 1077537 w 1193797"/>
                <a:gd name="connsiteY161" fmla="*/ 323028 h 1626463"/>
                <a:gd name="connsiteX162" fmla="*/ 1074212 w 1193797"/>
                <a:gd name="connsiteY162" fmla="*/ 313052 h 1626463"/>
                <a:gd name="connsiteX163" fmla="*/ 1075650 w 1193797"/>
                <a:gd name="connsiteY163" fmla="*/ 295933 h 1626463"/>
                <a:gd name="connsiteX164" fmla="*/ 1077086 w 1193797"/>
                <a:gd name="connsiteY164" fmla="*/ 223769 h 1626463"/>
                <a:gd name="connsiteX165" fmla="*/ 1062348 w 1193797"/>
                <a:gd name="connsiteY165" fmla="*/ 203775 h 1626463"/>
                <a:gd name="connsiteX166" fmla="*/ 1047611 w 1193797"/>
                <a:gd name="connsiteY166" fmla="*/ 193349 h 1626463"/>
                <a:gd name="connsiteX167" fmla="*/ 1037636 w 1193797"/>
                <a:gd name="connsiteY167" fmla="*/ 182880 h 1626463"/>
                <a:gd name="connsiteX168" fmla="*/ 1024335 w 1193797"/>
                <a:gd name="connsiteY168" fmla="*/ 176724 h 1626463"/>
                <a:gd name="connsiteX169" fmla="*/ 1014360 w 1193797"/>
                <a:gd name="connsiteY169" fmla="*/ 156773 h 1626463"/>
                <a:gd name="connsiteX170" fmla="*/ 1004385 w 1193797"/>
                <a:gd name="connsiteY170" fmla="*/ 153448 h 1626463"/>
                <a:gd name="connsiteX171" fmla="*/ 962596 w 1193797"/>
                <a:gd name="connsiteY171" fmla="*/ 133948 h 1626463"/>
                <a:gd name="connsiteX172" fmla="*/ 947858 w 1193797"/>
                <a:gd name="connsiteY172" fmla="*/ 117773 h 1626463"/>
                <a:gd name="connsiteX173" fmla="*/ 931233 w 1193797"/>
                <a:gd name="connsiteY173" fmla="*/ 113997 h 1626463"/>
                <a:gd name="connsiteX174" fmla="*/ 922201 w 1193797"/>
                <a:gd name="connsiteY174" fmla="*/ 101640 h 1626463"/>
                <a:gd name="connsiteX175" fmla="*/ 904632 w 1193797"/>
                <a:gd name="connsiteY175" fmla="*/ 94991 h 1626463"/>
                <a:gd name="connsiteX176" fmla="*/ 891332 w 1193797"/>
                <a:gd name="connsiteY176" fmla="*/ 90271 h 1626463"/>
                <a:gd name="connsiteX177" fmla="*/ 888500 w 1193797"/>
                <a:gd name="connsiteY177" fmla="*/ 76478 h 1626463"/>
                <a:gd name="connsiteX178" fmla="*/ 881849 w 1193797"/>
                <a:gd name="connsiteY178" fmla="*/ 68884 h 1626463"/>
                <a:gd name="connsiteX179" fmla="*/ 869000 w 1193797"/>
                <a:gd name="connsiteY179" fmla="*/ 51765 h 1626463"/>
                <a:gd name="connsiteX180" fmla="*/ 851431 w 1193797"/>
                <a:gd name="connsiteY180" fmla="*/ 57020 h 1626463"/>
                <a:gd name="connsiteX181" fmla="*/ 841455 w 1193797"/>
                <a:gd name="connsiteY181" fmla="*/ 76971 h 1626463"/>
                <a:gd name="connsiteX182" fmla="*/ 823393 w 1193797"/>
                <a:gd name="connsiteY182" fmla="*/ 94990 h 1626463"/>
                <a:gd name="connsiteX183" fmla="*/ 802004 w 1193797"/>
                <a:gd name="connsiteY183" fmla="*/ 98316 h 1626463"/>
                <a:gd name="connsiteX184" fmla="*/ 794410 w 1193797"/>
                <a:gd name="connsiteY184" fmla="*/ 108784 h 1626463"/>
                <a:gd name="connsiteX185" fmla="*/ 794904 w 1193797"/>
                <a:gd name="connsiteY185" fmla="*/ 123522 h 1626463"/>
                <a:gd name="connsiteX186" fmla="*/ 785872 w 1193797"/>
                <a:gd name="connsiteY186" fmla="*/ 134891 h 1626463"/>
                <a:gd name="connsiteX187" fmla="*/ 773517 w 1193797"/>
                <a:gd name="connsiteY187" fmla="*/ 137723 h 1626463"/>
                <a:gd name="connsiteX188" fmla="*/ 757384 w 1193797"/>
                <a:gd name="connsiteY188" fmla="*/ 137273 h 1626463"/>
                <a:gd name="connsiteX189" fmla="*/ 737433 w 1193797"/>
                <a:gd name="connsiteY189" fmla="*/ 130623 h 1626463"/>
                <a:gd name="connsiteX190" fmla="*/ 725077 w 1193797"/>
                <a:gd name="connsiteY190" fmla="*/ 129679 h 1626463"/>
                <a:gd name="connsiteX191" fmla="*/ 706071 w 1193797"/>
                <a:gd name="connsiteY191" fmla="*/ 133004 h 1626463"/>
                <a:gd name="connsiteX192" fmla="*/ 700365 w 1193797"/>
                <a:gd name="connsiteY192" fmla="*/ 142979 h 1626463"/>
                <a:gd name="connsiteX193" fmla="*/ 695151 w 1193797"/>
                <a:gd name="connsiteY193" fmla="*/ 156773 h 1626463"/>
                <a:gd name="connsiteX194" fmla="*/ 673313 w 1193797"/>
                <a:gd name="connsiteY194" fmla="*/ 143923 h 1626463"/>
                <a:gd name="connsiteX195" fmla="*/ 651431 w 1193797"/>
                <a:gd name="connsiteY195" fmla="*/ 140598 h 1626463"/>
                <a:gd name="connsiteX196" fmla="*/ 621505 w 1193797"/>
                <a:gd name="connsiteY196" fmla="*/ 156773 h 1626463"/>
                <a:gd name="connsiteX197" fmla="*/ 612024 w 1193797"/>
                <a:gd name="connsiteY197" fmla="*/ 180049 h 1626463"/>
                <a:gd name="connsiteX198" fmla="*/ 584929 w 1193797"/>
                <a:gd name="connsiteY198" fmla="*/ 184767 h 1626463"/>
                <a:gd name="connsiteX199" fmla="*/ 572573 w 1193797"/>
                <a:gd name="connsiteY199" fmla="*/ 192855 h 1626463"/>
                <a:gd name="connsiteX200" fmla="*/ 565923 w 1193797"/>
                <a:gd name="connsiteY200" fmla="*/ 201888 h 1626463"/>
                <a:gd name="connsiteX201" fmla="*/ 565473 w 1193797"/>
                <a:gd name="connsiteY201" fmla="*/ 213300 h 1626463"/>
                <a:gd name="connsiteX202" fmla="*/ 555497 w 1193797"/>
                <a:gd name="connsiteY202" fmla="*/ 233250 h 1626463"/>
                <a:gd name="connsiteX203" fmla="*/ 545522 w 1193797"/>
                <a:gd name="connsiteY203" fmla="*/ 206156 h 1626463"/>
                <a:gd name="connsiteX204" fmla="*/ 538872 w 1193797"/>
                <a:gd name="connsiteY204" fmla="*/ 180049 h 1626463"/>
                <a:gd name="connsiteX205" fmla="*/ 539365 w 1193797"/>
                <a:gd name="connsiteY205" fmla="*/ 170074 h 1626463"/>
                <a:gd name="connsiteX206" fmla="*/ 524629 w 1193797"/>
                <a:gd name="connsiteY206" fmla="*/ 152460 h 1626463"/>
                <a:gd name="connsiteX207" fmla="*/ 503239 w 1193797"/>
                <a:gd name="connsiteY207" fmla="*/ 143923 h 1626463"/>
                <a:gd name="connsiteX208" fmla="*/ 475695 w 1193797"/>
                <a:gd name="connsiteY208" fmla="*/ 160098 h 1626463"/>
                <a:gd name="connsiteX209" fmla="*/ 465720 w 1193797"/>
                <a:gd name="connsiteY209" fmla="*/ 166748 h 1626463"/>
                <a:gd name="connsiteX210" fmla="*/ 439613 w 1193797"/>
                <a:gd name="connsiteY210" fmla="*/ 152955 h 1626463"/>
                <a:gd name="connsiteX211" fmla="*/ 411574 w 1193797"/>
                <a:gd name="connsiteY211" fmla="*/ 126354 h 1626463"/>
                <a:gd name="connsiteX212" fmla="*/ 404924 w 1193797"/>
                <a:gd name="connsiteY212" fmla="*/ 116378 h 1626463"/>
                <a:gd name="connsiteX213" fmla="*/ 395893 w 1193797"/>
                <a:gd name="connsiteY213" fmla="*/ 103572 h 1626463"/>
                <a:gd name="connsiteX214" fmla="*/ 388793 w 1193797"/>
                <a:gd name="connsiteY214" fmla="*/ 86945 h 1626463"/>
                <a:gd name="connsiteX215" fmla="*/ 362642 w 1193797"/>
                <a:gd name="connsiteY215" fmla="*/ 67446 h 1626463"/>
                <a:gd name="connsiteX216" fmla="*/ 347904 w 1193797"/>
                <a:gd name="connsiteY216" fmla="*/ 70771 h 1626463"/>
                <a:gd name="connsiteX217" fmla="*/ 338873 w 1193797"/>
                <a:gd name="connsiteY217" fmla="*/ 83127 h 1626463"/>
                <a:gd name="connsiteX218" fmla="*/ 322741 w 1193797"/>
                <a:gd name="connsiteY218" fmla="*/ 110222 h 1626463"/>
                <a:gd name="connsiteX219" fmla="*/ 309935 w 1193797"/>
                <a:gd name="connsiteY219" fmla="*/ 92159 h 1626463"/>
                <a:gd name="connsiteX220" fmla="*/ 298521 w 1193797"/>
                <a:gd name="connsiteY220" fmla="*/ 80746 h 1626463"/>
                <a:gd name="connsiteX221" fmla="*/ 252914 w 1193797"/>
                <a:gd name="connsiteY221" fmla="*/ 80296 h 1626463"/>
                <a:gd name="connsiteX222" fmla="*/ 249589 w 1193797"/>
                <a:gd name="connsiteY222" fmla="*/ 70321 h 1626463"/>
                <a:gd name="connsiteX223" fmla="*/ 239164 w 1193797"/>
                <a:gd name="connsiteY223" fmla="*/ 53202 h 1626463"/>
                <a:gd name="connsiteX224" fmla="*/ 226313 w 1193797"/>
                <a:gd name="connsiteY224" fmla="*/ 50370 h 1626463"/>
                <a:gd name="connsiteX225" fmla="*/ 213957 w 1193797"/>
                <a:gd name="connsiteY225" fmla="*/ 39901 h 1626463"/>
                <a:gd name="connsiteX226" fmla="*/ 196388 w 1193797"/>
                <a:gd name="connsiteY226" fmla="*/ 37070 h 1626463"/>
                <a:gd name="connsiteX227" fmla="*/ 192119 w 1193797"/>
                <a:gd name="connsiteY227" fmla="*/ 18513 h 1626463"/>
                <a:gd name="connsiteX228" fmla="*/ 176437 w 1193797"/>
                <a:gd name="connsiteY228" fmla="*/ 10469 h 1626463"/>
                <a:gd name="connsiteX229" fmla="*/ 166462 w 1193797"/>
                <a:gd name="connsiteY229" fmla="*/ 0 h 1626463"/>
                <a:gd name="connsiteX230" fmla="*/ 146061 w 1193797"/>
                <a:gd name="connsiteY230" fmla="*/ 3326 h 1626463"/>
                <a:gd name="connsiteX231" fmla="*/ 121798 w 1193797"/>
                <a:gd name="connsiteY231" fmla="*/ 5213 h 1626463"/>
                <a:gd name="connsiteX232" fmla="*/ 106610 w 1193797"/>
                <a:gd name="connsiteY232" fmla="*/ 11864 h 1626463"/>
                <a:gd name="connsiteX233" fmla="*/ 92323 w 1193797"/>
                <a:gd name="connsiteY233" fmla="*/ 9482 h 1626463"/>
                <a:gd name="connsiteX234" fmla="*/ 73359 w 1193797"/>
                <a:gd name="connsiteY234" fmla="*/ 27095 h 1626463"/>
                <a:gd name="connsiteX235" fmla="*/ 73359 w 1193797"/>
                <a:gd name="connsiteY235" fmla="*/ 63671 h 1626463"/>
                <a:gd name="connsiteX236" fmla="*/ 80009 w 1193797"/>
                <a:gd name="connsiteY236" fmla="*/ 83621 h 1626463"/>
                <a:gd name="connsiteX237" fmla="*/ 83335 w 1193797"/>
                <a:gd name="connsiteY237" fmla="*/ 120197 h 1626463"/>
                <a:gd name="connsiteX238" fmla="*/ 81898 w 1193797"/>
                <a:gd name="connsiteY238" fmla="*/ 139655 h 1626463"/>
                <a:gd name="connsiteX239" fmla="*/ 94721 w 1193797"/>
                <a:gd name="connsiteY239" fmla="*/ 153647 h 1626463"/>
                <a:gd name="connsiteX240" fmla="*/ 119911 w 1193797"/>
                <a:gd name="connsiteY240" fmla="*/ 150123 h 1626463"/>
                <a:gd name="connsiteX241" fmla="*/ 123236 w 1193797"/>
                <a:gd name="connsiteY241" fmla="*/ 190024 h 1626463"/>
                <a:gd name="connsiteX242" fmla="*/ 113260 w 1193797"/>
                <a:gd name="connsiteY242" fmla="*/ 193349 h 1626463"/>
                <a:gd name="connsiteX243" fmla="*/ 103285 w 1193797"/>
                <a:gd name="connsiteY243" fmla="*/ 199999 h 1626463"/>
                <a:gd name="connsiteX244" fmla="*/ 53902 w 1193797"/>
                <a:gd name="connsiteY244" fmla="*/ 182881 h 1626463"/>
                <a:gd name="connsiteX245" fmla="*/ 26808 w 1193797"/>
                <a:gd name="connsiteY245" fmla="*/ 183374 h 1626463"/>
                <a:gd name="connsiteX246" fmla="*/ 13508 w 1193797"/>
                <a:gd name="connsiteY246" fmla="*/ 186699 h 1626463"/>
                <a:gd name="connsiteX0" fmla="*/ 13508 w 1198333"/>
                <a:gd name="connsiteY0" fmla="*/ 186699 h 1626463"/>
                <a:gd name="connsiteX1" fmla="*/ 10183 w 1198333"/>
                <a:gd name="connsiteY1" fmla="*/ 203324 h 1626463"/>
                <a:gd name="connsiteX2" fmla="*/ 3532 w 1198333"/>
                <a:gd name="connsiteY2" fmla="*/ 209975 h 1626463"/>
                <a:gd name="connsiteX3" fmla="*/ 13508 w 1198333"/>
                <a:gd name="connsiteY3" fmla="*/ 276476 h 1626463"/>
                <a:gd name="connsiteX4" fmla="*/ 23483 w 1198333"/>
                <a:gd name="connsiteY4" fmla="*/ 303077 h 1626463"/>
                <a:gd name="connsiteX5" fmla="*/ 33458 w 1198333"/>
                <a:gd name="connsiteY5" fmla="*/ 309727 h 1626463"/>
                <a:gd name="connsiteX6" fmla="*/ 56734 w 1198333"/>
                <a:gd name="connsiteY6" fmla="*/ 326353 h 1626463"/>
                <a:gd name="connsiteX7" fmla="*/ 63384 w 1198333"/>
                <a:gd name="connsiteY7" fmla="*/ 336328 h 1626463"/>
                <a:gd name="connsiteX8" fmla="*/ 73359 w 1198333"/>
                <a:gd name="connsiteY8" fmla="*/ 342978 h 1626463"/>
                <a:gd name="connsiteX9" fmla="*/ 86660 w 1198333"/>
                <a:gd name="connsiteY9" fmla="*/ 356279 h 1626463"/>
                <a:gd name="connsiteX10" fmla="*/ 96635 w 1198333"/>
                <a:gd name="connsiteY10" fmla="*/ 366254 h 1626463"/>
                <a:gd name="connsiteX11" fmla="*/ 106610 w 1198333"/>
                <a:gd name="connsiteY11" fmla="*/ 372904 h 1626463"/>
                <a:gd name="connsiteX12" fmla="*/ 113260 w 1198333"/>
                <a:gd name="connsiteY12" fmla="*/ 382879 h 1626463"/>
                <a:gd name="connsiteX13" fmla="*/ 126561 w 1198333"/>
                <a:gd name="connsiteY13" fmla="*/ 399505 h 1626463"/>
                <a:gd name="connsiteX14" fmla="*/ 129886 w 1198333"/>
                <a:gd name="connsiteY14" fmla="*/ 432756 h 1626463"/>
                <a:gd name="connsiteX15" fmla="*/ 143186 w 1198333"/>
                <a:gd name="connsiteY15" fmla="*/ 452706 h 1626463"/>
                <a:gd name="connsiteX16" fmla="*/ 149836 w 1198333"/>
                <a:gd name="connsiteY16" fmla="*/ 462682 h 1626463"/>
                <a:gd name="connsiteX17" fmla="*/ 153161 w 1198333"/>
                <a:gd name="connsiteY17" fmla="*/ 479307 h 1626463"/>
                <a:gd name="connsiteX18" fmla="*/ 159812 w 1198333"/>
                <a:gd name="connsiteY18" fmla="*/ 512558 h 1626463"/>
                <a:gd name="connsiteX19" fmla="*/ 176437 w 1198333"/>
                <a:gd name="connsiteY19" fmla="*/ 532508 h 1626463"/>
                <a:gd name="connsiteX20" fmla="*/ 189737 w 1198333"/>
                <a:gd name="connsiteY20" fmla="*/ 562434 h 1626463"/>
                <a:gd name="connsiteX21" fmla="*/ 196388 w 1198333"/>
                <a:gd name="connsiteY21" fmla="*/ 569084 h 1626463"/>
                <a:gd name="connsiteX22" fmla="*/ 209688 w 1198333"/>
                <a:gd name="connsiteY22" fmla="*/ 589035 h 1626463"/>
                <a:gd name="connsiteX23" fmla="*/ 216338 w 1198333"/>
                <a:gd name="connsiteY23" fmla="*/ 599010 h 1626463"/>
                <a:gd name="connsiteX24" fmla="*/ 226313 w 1198333"/>
                <a:gd name="connsiteY24" fmla="*/ 618961 h 1626463"/>
                <a:gd name="connsiteX25" fmla="*/ 236289 w 1198333"/>
                <a:gd name="connsiteY25" fmla="*/ 638911 h 1626463"/>
                <a:gd name="connsiteX26" fmla="*/ 259564 w 1198333"/>
                <a:gd name="connsiteY26" fmla="*/ 708738 h 1626463"/>
                <a:gd name="connsiteX27" fmla="*/ 266215 w 1198333"/>
                <a:gd name="connsiteY27" fmla="*/ 728689 h 1626463"/>
                <a:gd name="connsiteX28" fmla="*/ 269540 w 1198333"/>
                <a:gd name="connsiteY28" fmla="*/ 738664 h 1626463"/>
                <a:gd name="connsiteX29" fmla="*/ 266215 w 1198333"/>
                <a:gd name="connsiteY29" fmla="*/ 801841 h 1626463"/>
                <a:gd name="connsiteX30" fmla="*/ 262889 w 1198333"/>
                <a:gd name="connsiteY30" fmla="*/ 811816 h 1626463"/>
                <a:gd name="connsiteX31" fmla="*/ 272865 w 1198333"/>
                <a:gd name="connsiteY31" fmla="*/ 858367 h 1626463"/>
                <a:gd name="connsiteX32" fmla="*/ 286165 w 1198333"/>
                <a:gd name="connsiteY32" fmla="*/ 898268 h 1626463"/>
                <a:gd name="connsiteX33" fmla="*/ 289490 w 1198333"/>
                <a:gd name="connsiteY33" fmla="*/ 908244 h 1626463"/>
                <a:gd name="connsiteX34" fmla="*/ 292815 w 1198333"/>
                <a:gd name="connsiteY34" fmla="*/ 918219 h 1626463"/>
                <a:gd name="connsiteX35" fmla="*/ 289490 w 1198333"/>
                <a:gd name="connsiteY35" fmla="*/ 954795 h 1626463"/>
                <a:gd name="connsiteX36" fmla="*/ 276190 w 1198333"/>
                <a:gd name="connsiteY36" fmla="*/ 984721 h 1626463"/>
                <a:gd name="connsiteX37" fmla="*/ 272865 w 1198333"/>
                <a:gd name="connsiteY37" fmla="*/ 994696 h 1626463"/>
                <a:gd name="connsiteX38" fmla="*/ 259564 w 1198333"/>
                <a:gd name="connsiteY38" fmla="*/ 1011322 h 1626463"/>
                <a:gd name="connsiteX39" fmla="*/ 239614 w 1198333"/>
                <a:gd name="connsiteY39" fmla="*/ 1024622 h 1626463"/>
                <a:gd name="connsiteX40" fmla="*/ 236289 w 1198333"/>
                <a:gd name="connsiteY40" fmla="*/ 1034597 h 1626463"/>
                <a:gd name="connsiteX41" fmla="*/ 229639 w 1198333"/>
                <a:gd name="connsiteY41" fmla="*/ 1044572 h 1626463"/>
                <a:gd name="connsiteX42" fmla="*/ 216338 w 1198333"/>
                <a:gd name="connsiteY42" fmla="*/ 1074498 h 1626463"/>
                <a:gd name="connsiteX43" fmla="*/ 213013 w 1198333"/>
                <a:gd name="connsiteY43" fmla="*/ 1084474 h 1626463"/>
                <a:gd name="connsiteX44" fmla="*/ 219663 w 1198333"/>
                <a:gd name="connsiteY44" fmla="*/ 1124375 h 1626463"/>
                <a:gd name="connsiteX45" fmla="*/ 226313 w 1198333"/>
                <a:gd name="connsiteY45" fmla="*/ 1134350 h 1626463"/>
                <a:gd name="connsiteX46" fmla="*/ 232964 w 1198333"/>
                <a:gd name="connsiteY46" fmla="*/ 1141000 h 1626463"/>
                <a:gd name="connsiteX47" fmla="*/ 246264 w 1198333"/>
                <a:gd name="connsiteY47" fmla="*/ 1157626 h 1626463"/>
                <a:gd name="connsiteX48" fmla="*/ 249589 w 1198333"/>
                <a:gd name="connsiteY48" fmla="*/ 1167601 h 1626463"/>
                <a:gd name="connsiteX49" fmla="*/ 266215 w 1198333"/>
                <a:gd name="connsiteY49" fmla="*/ 1197527 h 1626463"/>
                <a:gd name="connsiteX50" fmla="*/ 262889 w 1198333"/>
                <a:gd name="connsiteY50" fmla="*/ 1240753 h 1626463"/>
                <a:gd name="connsiteX51" fmla="*/ 256239 w 1198333"/>
                <a:gd name="connsiteY51" fmla="*/ 1260703 h 1626463"/>
                <a:gd name="connsiteX52" fmla="*/ 249589 w 1198333"/>
                <a:gd name="connsiteY52" fmla="*/ 1280654 h 1626463"/>
                <a:gd name="connsiteX53" fmla="*/ 246264 w 1198333"/>
                <a:gd name="connsiteY53" fmla="*/ 1290629 h 1626463"/>
                <a:gd name="connsiteX54" fmla="*/ 239614 w 1198333"/>
                <a:gd name="connsiteY54" fmla="*/ 1300604 h 1626463"/>
                <a:gd name="connsiteX55" fmla="*/ 246264 w 1198333"/>
                <a:gd name="connsiteY55" fmla="*/ 1320555 h 1626463"/>
                <a:gd name="connsiteX56" fmla="*/ 239614 w 1198333"/>
                <a:gd name="connsiteY56" fmla="*/ 1353806 h 1626463"/>
                <a:gd name="connsiteX57" fmla="*/ 232964 w 1198333"/>
                <a:gd name="connsiteY57" fmla="*/ 1373756 h 1626463"/>
                <a:gd name="connsiteX58" fmla="*/ 229639 w 1198333"/>
                <a:gd name="connsiteY58" fmla="*/ 1383732 h 1626463"/>
                <a:gd name="connsiteX59" fmla="*/ 232964 w 1198333"/>
                <a:gd name="connsiteY59" fmla="*/ 1416983 h 1626463"/>
                <a:gd name="connsiteX60" fmla="*/ 242939 w 1198333"/>
                <a:gd name="connsiteY60" fmla="*/ 1426958 h 1626463"/>
                <a:gd name="connsiteX61" fmla="*/ 262889 w 1198333"/>
                <a:gd name="connsiteY61" fmla="*/ 1440258 h 1626463"/>
                <a:gd name="connsiteX62" fmla="*/ 269540 w 1198333"/>
                <a:gd name="connsiteY62" fmla="*/ 1446908 h 1626463"/>
                <a:gd name="connsiteX63" fmla="*/ 279515 w 1198333"/>
                <a:gd name="connsiteY63" fmla="*/ 1450234 h 1626463"/>
                <a:gd name="connsiteX64" fmla="*/ 289490 w 1198333"/>
                <a:gd name="connsiteY64" fmla="*/ 1470184 h 1626463"/>
                <a:gd name="connsiteX65" fmla="*/ 309441 w 1198333"/>
                <a:gd name="connsiteY65" fmla="*/ 1476834 h 1626463"/>
                <a:gd name="connsiteX66" fmla="*/ 312766 w 1198333"/>
                <a:gd name="connsiteY66" fmla="*/ 1486810 h 1626463"/>
                <a:gd name="connsiteX67" fmla="*/ 319416 w 1198333"/>
                <a:gd name="connsiteY67" fmla="*/ 1533361 h 1626463"/>
                <a:gd name="connsiteX68" fmla="*/ 322741 w 1198333"/>
                <a:gd name="connsiteY68" fmla="*/ 1543336 h 1626463"/>
                <a:gd name="connsiteX69" fmla="*/ 342692 w 1198333"/>
                <a:gd name="connsiteY69" fmla="*/ 1566612 h 1626463"/>
                <a:gd name="connsiteX70" fmla="*/ 359317 w 1198333"/>
                <a:gd name="connsiteY70" fmla="*/ 1586562 h 1626463"/>
                <a:gd name="connsiteX71" fmla="*/ 369292 w 1198333"/>
                <a:gd name="connsiteY71" fmla="*/ 1589887 h 1626463"/>
                <a:gd name="connsiteX72" fmla="*/ 395893 w 1198333"/>
                <a:gd name="connsiteY72" fmla="*/ 1609838 h 1626463"/>
                <a:gd name="connsiteX73" fmla="*/ 405868 w 1198333"/>
                <a:gd name="connsiteY73" fmla="*/ 1616488 h 1626463"/>
                <a:gd name="connsiteX74" fmla="*/ 412519 w 1198333"/>
                <a:gd name="connsiteY74" fmla="*/ 1623138 h 1626463"/>
                <a:gd name="connsiteX75" fmla="*/ 429144 w 1198333"/>
                <a:gd name="connsiteY75" fmla="*/ 1626463 h 1626463"/>
                <a:gd name="connsiteX76" fmla="*/ 415844 w 1198333"/>
                <a:gd name="connsiteY76" fmla="*/ 1596538 h 1626463"/>
                <a:gd name="connsiteX77" fmla="*/ 409193 w 1198333"/>
                <a:gd name="connsiteY77" fmla="*/ 1589887 h 1626463"/>
                <a:gd name="connsiteX78" fmla="*/ 399218 w 1198333"/>
                <a:gd name="connsiteY78" fmla="*/ 1556636 h 1626463"/>
                <a:gd name="connsiteX79" fmla="*/ 395893 w 1198333"/>
                <a:gd name="connsiteY79" fmla="*/ 1546661 h 1626463"/>
                <a:gd name="connsiteX80" fmla="*/ 389243 w 1198333"/>
                <a:gd name="connsiteY80" fmla="*/ 1536686 h 1626463"/>
                <a:gd name="connsiteX81" fmla="*/ 382593 w 1198333"/>
                <a:gd name="connsiteY81" fmla="*/ 1516735 h 1626463"/>
                <a:gd name="connsiteX82" fmla="*/ 379268 w 1198333"/>
                <a:gd name="connsiteY82" fmla="*/ 1506760 h 1626463"/>
                <a:gd name="connsiteX83" fmla="*/ 382593 w 1198333"/>
                <a:gd name="connsiteY83" fmla="*/ 1493460 h 1626463"/>
                <a:gd name="connsiteX84" fmla="*/ 392568 w 1198333"/>
                <a:gd name="connsiteY84" fmla="*/ 1490135 h 1626463"/>
                <a:gd name="connsiteX85" fmla="*/ 405868 w 1198333"/>
                <a:gd name="connsiteY85" fmla="*/ 1486810 h 1626463"/>
                <a:gd name="connsiteX86" fmla="*/ 425819 w 1198333"/>
                <a:gd name="connsiteY86" fmla="*/ 1480159 h 1626463"/>
                <a:gd name="connsiteX87" fmla="*/ 459070 w 1198333"/>
                <a:gd name="connsiteY87" fmla="*/ 1463534 h 1626463"/>
                <a:gd name="connsiteX88" fmla="*/ 485671 w 1198333"/>
                <a:gd name="connsiteY88" fmla="*/ 1440258 h 1626463"/>
                <a:gd name="connsiteX89" fmla="*/ 488996 w 1198333"/>
                <a:gd name="connsiteY89" fmla="*/ 1430283 h 1626463"/>
                <a:gd name="connsiteX90" fmla="*/ 495646 w 1198333"/>
                <a:gd name="connsiteY90" fmla="*/ 1420308 h 1626463"/>
                <a:gd name="connsiteX91" fmla="*/ 482345 w 1198333"/>
                <a:gd name="connsiteY91" fmla="*/ 1403682 h 1626463"/>
                <a:gd name="connsiteX92" fmla="*/ 482345 w 1198333"/>
                <a:gd name="connsiteY92" fmla="*/ 1343831 h 1626463"/>
                <a:gd name="connsiteX93" fmla="*/ 492321 w 1198333"/>
                <a:gd name="connsiteY93" fmla="*/ 1340506 h 1626463"/>
                <a:gd name="connsiteX94" fmla="*/ 522247 w 1198333"/>
                <a:gd name="connsiteY94" fmla="*/ 1330530 h 1626463"/>
                <a:gd name="connsiteX95" fmla="*/ 542197 w 1198333"/>
                <a:gd name="connsiteY95" fmla="*/ 1320555 h 1626463"/>
                <a:gd name="connsiteX96" fmla="*/ 575448 w 1198333"/>
                <a:gd name="connsiteY96" fmla="*/ 1313905 h 1626463"/>
                <a:gd name="connsiteX97" fmla="*/ 585423 w 1198333"/>
                <a:gd name="connsiteY97" fmla="*/ 1310580 h 1626463"/>
                <a:gd name="connsiteX98" fmla="*/ 588748 w 1198333"/>
                <a:gd name="connsiteY98" fmla="*/ 1300604 h 1626463"/>
                <a:gd name="connsiteX99" fmla="*/ 605374 w 1198333"/>
                <a:gd name="connsiteY99" fmla="*/ 1283979 h 1626463"/>
                <a:gd name="connsiteX100" fmla="*/ 671876 w 1198333"/>
                <a:gd name="connsiteY100" fmla="*/ 1280654 h 1626463"/>
                <a:gd name="connsiteX101" fmla="*/ 695151 w 1198333"/>
                <a:gd name="connsiteY101" fmla="*/ 1274004 h 1626463"/>
                <a:gd name="connsiteX102" fmla="*/ 738377 w 1198333"/>
                <a:gd name="connsiteY102" fmla="*/ 1264028 h 1626463"/>
                <a:gd name="connsiteX103" fmla="*/ 741703 w 1198333"/>
                <a:gd name="connsiteY103" fmla="*/ 1254053 h 1626463"/>
                <a:gd name="connsiteX104" fmla="*/ 758328 w 1198333"/>
                <a:gd name="connsiteY104" fmla="*/ 1237428 h 1626463"/>
                <a:gd name="connsiteX105" fmla="*/ 778279 w 1198333"/>
                <a:gd name="connsiteY105" fmla="*/ 1230778 h 1626463"/>
                <a:gd name="connsiteX106" fmla="*/ 818180 w 1198333"/>
                <a:gd name="connsiteY106" fmla="*/ 1234103 h 1626463"/>
                <a:gd name="connsiteX107" fmla="*/ 834805 w 1198333"/>
                <a:gd name="connsiteY107" fmla="*/ 1254053 h 1626463"/>
                <a:gd name="connsiteX108" fmla="*/ 854756 w 1198333"/>
                <a:gd name="connsiteY108" fmla="*/ 1267354 h 1626463"/>
                <a:gd name="connsiteX109" fmla="*/ 861406 w 1198333"/>
                <a:gd name="connsiteY109" fmla="*/ 1277329 h 1626463"/>
                <a:gd name="connsiteX110" fmla="*/ 871381 w 1198333"/>
                <a:gd name="connsiteY110" fmla="*/ 1280654 h 1626463"/>
                <a:gd name="connsiteX111" fmla="*/ 884681 w 1198333"/>
                <a:gd name="connsiteY111" fmla="*/ 1293954 h 1626463"/>
                <a:gd name="connsiteX112" fmla="*/ 888007 w 1198333"/>
                <a:gd name="connsiteY112" fmla="*/ 1303930 h 1626463"/>
                <a:gd name="connsiteX113" fmla="*/ 901307 w 1198333"/>
                <a:gd name="connsiteY113" fmla="*/ 1323880 h 1626463"/>
                <a:gd name="connsiteX114" fmla="*/ 931233 w 1198333"/>
                <a:gd name="connsiteY114" fmla="*/ 1340506 h 1626463"/>
                <a:gd name="connsiteX115" fmla="*/ 954508 w 1198333"/>
                <a:gd name="connsiteY115" fmla="*/ 1333855 h 1626463"/>
                <a:gd name="connsiteX116" fmla="*/ 984434 w 1198333"/>
                <a:gd name="connsiteY116" fmla="*/ 1330530 h 1626463"/>
                <a:gd name="connsiteX117" fmla="*/ 1047611 w 1198333"/>
                <a:gd name="connsiteY117" fmla="*/ 1320555 h 1626463"/>
                <a:gd name="connsiteX118" fmla="*/ 1050936 w 1198333"/>
                <a:gd name="connsiteY118" fmla="*/ 1274004 h 1626463"/>
                <a:gd name="connsiteX119" fmla="*/ 1054261 w 1198333"/>
                <a:gd name="connsiteY119" fmla="*/ 1264028 h 1626463"/>
                <a:gd name="connsiteX120" fmla="*/ 1070887 w 1198333"/>
                <a:gd name="connsiteY120" fmla="*/ 1247403 h 1626463"/>
                <a:gd name="connsiteX121" fmla="*/ 1080862 w 1198333"/>
                <a:gd name="connsiteY121" fmla="*/ 1207502 h 1626463"/>
                <a:gd name="connsiteX122" fmla="*/ 1077537 w 1198333"/>
                <a:gd name="connsiteY122" fmla="*/ 1147650 h 1626463"/>
                <a:gd name="connsiteX123" fmla="*/ 1080862 w 1198333"/>
                <a:gd name="connsiteY123" fmla="*/ 1111074 h 1626463"/>
                <a:gd name="connsiteX124" fmla="*/ 1074212 w 1198333"/>
                <a:gd name="connsiteY124" fmla="*/ 1054548 h 1626463"/>
                <a:gd name="connsiteX125" fmla="*/ 1084680 w 1198333"/>
                <a:gd name="connsiteY125" fmla="*/ 1010377 h 1626463"/>
                <a:gd name="connsiteX126" fmla="*/ 1090387 w 1198333"/>
                <a:gd name="connsiteY126" fmla="*/ 995640 h 1626463"/>
                <a:gd name="connsiteX127" fmla="*/ 1101306 w 1198333"/>
                <a:gd name="connsiteY127" fmla="*/ 980452 h 1626463"/>
                <a:gd name="connsiteX128" fmla="*/ 1104137 w 1198333"/>
                <a:gd name="connsiteY128" fmla="*/ 931519 h 1626463"/>
                <a:gd name="connsiteX129" fmla="*/ 1110788 w 1198333"/>
                <a:gd name="connsiteY129" fmla="*/ 924869 h 1626463"/>
                <a:gd name="connsiteX130" fmla="*/ 1130288 w 1198333"/>
                <a:gd name="connsiteY130" fmla="*/ 904468 h 1626463"/>
                <a:gd name="connsiteX131" fmla="*/ 1135994 w 1198333"/>
                <a:gd name="connsiteY131" fmla="*/ 884968 h 1626463"/>
                <a:gd name="connsiteX132" fmla="*/ 1134063 w 1198333"/>
                <a:gd name="connsiteY132" fmla="*/ 858367 h 1626463"/>
                <a:gd name="connsiteX133" fmla="*/ 1147364 w 1198333"/>
                <a:gd name="connsiteY133" fmla="*/ 845067 h 1626463"/>
                <a:gd name="connsiteX134" fmla="*/ 1160214 w 1198333"/>
                <a:gd name="connsiteY134" fmla="*/ 830329 h 1626463"/>
                <a:gd name="connsiteX135" fmla="*/ 1161157 w 1198333"/>
                <a:gd name="connsiteY135" fmla="*/ 824172 h 1626463"/>
                <a:gd name="connsiteX136" fmla="*/ 1160664 w 1198333"/>
                <a:gd name="connsiteY136" fmla="*/ 801841 h 1626463"/>
                <a:gd name="connsiteX137" fmla="*/ 1163989 w 1198333"/>
                <a:gd name="connsiteY137" fmla="*/ 785215 h 1626463"/>
                <a:gd name="connsiteX138" fmla="*/ 1182545 w 1198333"/>
                <a:gd name="connsiteY138" fmla="*/ 765265 h 1626463"/>
                <a:gd name="connsiteX139" fmla="*/ 1181108 w 1198333"/>
                <a:gd name="connsiteY139" fmla="*/ 742933 h 1626463"/>
                <a:gd name="connsiteX140" fmla="*/ 1177289 w 1198333"/>
                <a:gd name="connsiteY140" fmla="*/ 712063 h 1626463"/>
                <a:gd name="connsiteX141" fmla="*/ 1183940 w 1198333"/>
                <a:gd name="connsiteY141" fmla="*/ 672119 h 1626463"/>
                <a:gd name="connsiteX142" fmla="*/ 1193465 w 1198333"/>
                <a:gd name="connsiteY142" fmla="*/ 634192 h 1626463"/>
                <a:gd name="connsiteX143" fmla="*/ 1197734 w 1198333"/>
                <a:gd name="connsiteY143" fmla="*/ 602335 h 1626463"/>
                <a:gd name="connsiteX144" fmla="*/ 1180615 w 1198333"/>
                <a:gd name="connsiteY144" fmla="*/ 592360 h 1626463"/>
                <a:gd name="connsiteX145" fmla="*/ 1157339 w 1198333"/>
                <a:gd name="connsiteY145" fmla="*/ 569084 h 1626463"/>
                <a:gd name="connsiteX146" fmla="*/ 1150689 w 1198333"/>
                <a:gd name="connsiteY146" fmla="*/ 549134 h 1626463"/>
                <a:gd name="connsiteX147" fmla="*/ 1144039 w 1198333"/>
                <a:gd name="connsiteY147" fmla="*/ 539159 h 1626463"/>
                <a:gd name="connsiteX148" fmla="*/ 1140713 w 1198333"/>
                <a:gd name="connsiteY148" fmla="*/ 529183 h 1626463"/>
                <a:gd name="connsiteX149" fmla="*/ 1130738 w 1198333"/>
                <a:gd name="connsiteY149" fmla="*/ 519208 h 1626463"/>
                <a:gd name="connsiteX150" fmla="*/ 1117438 w 1198333"/>
                <a:gd name="connsiteY150" fmla="*/ 505908 h 1626463"/>
                <a:gd name="connsiteX151" fmla="*/ 1107463 w 1198333"/>
                <a:gd name="connsiteY151" fmla="*/ 485957 h 1626463"/>
                <a:gd name="connsiteX152" fmla="*/ 1104137 w 1198333"/>
                <a:gd name="connsiteY152" fmla="*/ 472657 h 1626463"/>
                <a:gd name="connsiteX153" fmla="*/ 1097487 w 1198333"/>
                <a:gd name="connsiteY153" fmla="*/ 452706 h 1626463"/>
                <a:gd name="connsiteX154" fmla="*/ 1115099 w 1198333"/>
                <a:gd name="connsiteY154" fmla="*/ 449874 h 1626463"/>
                <a:gd name="connsiteX155" fmla="*/ 1129344 w 1198333"/>
                <a:gd name="connsiteY155" fmla="*/ 427049 h 1626463"/>
                <a:gd name="connsiteX156" fmla="*/ 1114607 w 1198333"/>
                <a:gd name="connsiteY156" fmla="*/ 385711 h 1626463"/>
                <a:gd name="connsiteX157" fmla="*/ 1113662 w 1198333"/>
                <a:gd name="connsiteY157" fmla="*/ 380498 h 1626463"/>
                <a:gd name="connsiteX158" fmla="*/ 1103687 w 1198333"/>
                <a:gd name="connsiteY158" fmla="*/ 371467 h 1626463"/>
                <a:gd name="connsiteX159" fmla="*/ 1094655 w 1198333"/>
                <a:gd name="connsiteY159" fmla="*/ 344373 h 1626463"/>
                <a:gd name="connsiteX160" fmla="*/ 1084187 w 1198333"/>
                <a:gd name="connsiteY160" fmla="*/ 342978 h 1626463"/>
                <a:gd name="connsiteX161" fmla="*/ 1077537 w 1198333"/>
                <a:gd name="connsiteY161" fmla="*/ 323028 h 1626463"/>
                <a:gd name="connsiteX162" fmla="*/ 1074212 w 1198333"/>
                <a:gd name="connsiteY162" fmla="*/ 313052 h 1626463"/>
                <a:gd name="connsiteX163" fmla="*/ 1075650 w 1198333"/>
                <a:gd name="connsiteY163" fmla="*/ 295933 h 1626463"/>
                <a:gd name="connsiteX164" fmla="*/ 1077086 w 1198333"/>
                <a:gd name="connsiteY164" fmla="*/ 223769 h 1626463"/>
                <a:gd name="connsiteX165" fmla="*/ 1062348 w 1198333"/>
                <a:gd name="connsiteY165" fmla="*/ 203775 h 1626463"/>
                <a:gd name="connsiteX166" fmla="*/ 1047611 w 1198333"/>
                <a:gd name="connsiteY166" fmla="*/ 193349 h 1626463"/>
                <a:gd name="connsiteX167" fmla="*/ 1037636 w 1198333"/>
                <a:gd name="connsiteY167" fmla="*/ 182880 h 1626463"/>
                <a:gd name="connsiteX168" fmla="*/ 1024335 w 1198333"/>
                <a:gd name="connsiteY168" fmla="*/ 176724 h 1626463"/>
                <a:gd name="connsiteX169" fmla="*/ 1014360 w 1198333"/>
                <a:gd name="connsiteY169" fmla="*/ 156773 h 1626463"/>
                <a:gd name="connsiteX170" fmla="*/ 1004385 w 1198333"/>
                <a:gd name="connsiteY170" fmla="*/ 153448 h 1626463"/>
                <a:gd name="connsiteX171" fmla="*/ 962596 w 1198333"/>
                <a:gd name="connsiteY171" fmla="*/ 133948 h 1626463"/>
                <a:gd name="connsiteX172" fmla="*/ 947858 w 1198333"/>
                <a:gd name="connsiteY172" fmla="*/ 117773 h 1626463"/>
                <a:gd name="connsiteX173" fmla="*/ 931233 w 1198333"/>
                <a:gd name="connsiteY173" fmla="*/ 113997 h 1626463"/>
                <a:gd name="connsiteX174" fmla="*/ 922201 w 1198333"/>
                <a:gd name="connsiteY174" fmla="*/ 101640 h 1626463"/>
                <a:gd name="connsiteX175" fmla="*/ 904632 w 1198333"/>
                <a:gd name="connsiteY175" fmla="*/ 94991 h 1626463"/>
                <a:gd name="connsiteX176" fmla="*/ 891332 w 1198333"/>
                <a:gd name="connsiteY176" fmla="*/ 90271 h 1626463"/>
                <a:gd name="connsiteX177" fmla="*/ 888500 w 1198333"/>
                <a:gd name="connsiteY177" fmla="*/ 76478 h 1626463"/>
                <a:gd name="connsiteX178" fmla="*/ 881849 w 1198333"/>
                <a:gd name="connsiteY178" fmla="*/ 68884 h 1626463"/>
                <a:gd name="connsiteX179" fmla="*/ 869000 w 1198333"/>
                <a:gd name="connsiteY179" fmla="*/ 51765 h 1626463"/>
                <a:gd name="connsiteX180" fmla="*/ 851431 w 1198333"/>
                <a:gd name="connsiteY180" fmla="*/ 57020 h 1626463"/>
                <a:gd name="connsiteX181" fmla="*/ 841455 w 1198333"/>
                <a:gd name="connsiteY181" fmla="*/ 76971 h 1626463"/>
                <a:gd name="connsiteX182" fmla="*/ 823393 w 1198333"/>
                <a:gd name="connsiteY182" fmla="*/ 94990 h 1626463"/>
                <a:gd name="connsiteX183" fmla="*/ 802004 w 1198333"/>
                <a:gd name="connsiteY183" fmla="*/ 98316 h 1626463"/>
                <a:gd name="connsiteX184" fmla="*/ 794410 w 1198333"/>
                <a:gd name="connsiteY184" fmla="*/ 108784 h 1626463"/>
                <a:gd name="connsiteX185" fmla="*/ 794904 w 1198333"/>
                <a:gd name="connsiteY185" fmla="*/ 123522 h 1626463"/>
                <a:gd name="connsiteX186" fmla="*/ 785872 w 1198333"/>
                <a:gd name="connsiteY186" fmla="*/ 134891 h 1626463"/>
                <a:gd name="connsiteX187" fmla="*/ 773517 w 1198333"/>
                <a:gd name="connsiteY187" fmla="*/ 137723 h 1626463"/>
                <a:gd name="connsiteX188" fmla="*/ 757384 w 1198333"/>
                <a:gd name="connsiteY188" fmla="*/ 137273 h 1626463"/>
                <a:gd name="connsiteX189" fmla="*/ 737433 w 1198333"/>
                <a:gd name="connsiteY189" fmla="*/ 130623 h 1626463"/>
                <a:gd name="connsiteX190" fmla="*/ 725077 w 1198333"/>
                <a:gd name="connsiteY190" fmla="*/ 129679 h 1626463"/>
                <a:gd name="connsiteX191" fmla="*/ 706071 w 1198333"/>
                <a:gd name="connsiteY191" fmla="*/ 133004 h 1626463"/>
                <a:gd name="connsiteX192" fmla="*/ 700365 w 1198333"/>
                <a:gd name="connsiteY192" fmla="*/ 142979 h 1626463"/>
                <a:gd name="connsiteX193" fmla="*/ 695151 w 1198333"/>
                <a:gd name="connsiteY193" fmla="*/ 156773 h 1626463"/>
                <a:gd name="connsiteX194" fmla="*/ 673313 w 1198333"/>
                <a:gd name="connsiteY194" fmla="*/ 143923 h 1626463"/>
                <a:gd name="connsiteX195" fmla="*/ 651431 w 1198333"/>
                <a:gd name="connsiteY195" fmla="*/ 140598 h 1626463"/>
                <a:gd name="connsiteX196" fmla="*/ 621505 w 1198333"/>
                <a:gd name="connsiteY196" fmla="*/ 156773 h 1626463"/>
                <a:gd name="connsiteX197" fmla="*/ 612024 w 1198333"/>
                <a:gd name="connsiteY197" fmla="*/ 180049 h 1626463"/>
                <a:gd name="connsiteX198" fmla="*/ 584929 w 1198333"/>
                <a:gd name="connsiteY198" fmla="*/ 184767 h 1626463"/>
                <a:gd name="connsiteX199" fmla="*/ 572573 w 1198333"/>
                <a:gd name="connsiteY199" fmla="*/ 192855 h 1626463"/>
                <a:gd name="connsiteX200" fmla="*/ 565923 w 1198333"/>
                <a:gd name="connsiteY200" fmla="*/ 201888 h 1626463"/>
                <a:gd name="connsiteX201" fmla="*/ 565473 w 1198333"/>
                <a:gd name="connsiteY201" fmla="*/ 213300 h 1626463"/>
                <a:gd name="connsiteX202" fmla="*/ 555497 w 1198333"/>
                <a:gd name="connsiteY202" fmla="*/ 233250 h 1626463"/>
                <a:gd name="connsiteX203" fmla="*/ 545522 w 1198333"/>
                <a:gd name="connsiteY203" fmla="*/ 206156 h 1626463"/>
                <a:gd name="connsiteX204" fmla="*/ 538872 w 1198333"/>
                <a:gd name="connsiteY204" fmla="*/ 180049 h 1626463"/>
                <a:gd name="connsiteX205" fmla="*/ 539365 w 1198333"/>
                <a:gd name="connsiteY205" fmla="*/ 170074 h 1626463"/>
                <a:gd name="connsiteX206" fmla="*/ 524629 w 1198333"/>
                <a:gd name="connsiteY206" fmla="*/ 152460 h 1626463"/>
                <a:gd name="connsiteX207" fmla="*/ 503239 w 1198333"/>
                <a:gd name="connsiteY207" fmla="*/ 143923 h 1626463"/>
                <a:gd name="connsiteX208" fmla="*/ 475695 w 1198333"/>
                <a:gd name="connsiteY208" fmla="*/ 160098 h 1626463"/>
                <a:gd name="connsiteX209" fmla="*/ 465720 w 1198333"/>
                <a:gd name="connsiteY209" fmla="*/ 166748 h 1626463"/>
                <a:gd name="connsiteX210" fmla="*/ 439613 w 1198333"/>
                <a:gd name="connsiteY210" fmla="*/ 152955 h 1626463"/>
                <a:gd name="connsiteX211" fmla="*/ 411574 w 1198333"/>
                <a:gd name="connsiteY211" fmla="*/ 126354 h 1626463"/>
                <a:gd name="connsiteX212" fmla="*/ 404924 w 1198333"/>
                <a:gd name="connsiteY212" fmla="*/ 116378 h 1626463"/>
                <a:gd name="connsiteX213" fmla="*/ 395893 w 1198333"/>
                <a:gd name="connsiteY213" fmla="*/ 103572 h 1626463"/>
                <a:gd name="connsiteX214" fmla="*/ 388793 w 1198333"/>
                <a:gd name="connsiteY214" fmla="*/ 86945 h 1626463"/>
                <a:gd name="connsiteX215" fmla="*/ 362642 w 1198333"/>
                <a:gd name="connsiteY215" fmla="*/ 67446 h 1626463"/>
                <a:gd name="connsiteX216" fmla="*/ 347904 w 1198333"/>
                <a:gd name="connsiteY216" fmla="*/ 70771 h 1626463"/>
                <a:gd name="connsiteX217" fmla="*/ 338873 w 1198333"/>
                <a:gd name="connsiteY217" fmla="*/ 83127 h 1626463"/>
                <a:gd name="connsiteX218" fmla="*/ 322741 w 1198333"/>
                <a:gd name="connsiteY218" fmla="*/ 110222 h 1626463"/>
                <a:gd name="connsiteX219" fmla="*/ 309935 w 1198333"/>
                <a:gd name="connsiteY219" fmla="*/ 92159 h 1626463"/>
                <a:gd name="connsiteX220" fmla="*/ 298521 w 1198333"/>
                <a:gd name="connsiteY220" fmla="*/ 80746 h 1626463"/>
                <a:gd name="connsiteX221" fmla="*/ 252914 w 1198333"/>
                <a:gd name="connsiteY221" fmla="*/ 80296 h 1626463"/>
                <a:gd name="connsiteX222" fmla="*/ 249589 w 1198333"/>
                <a:gd name="connsiteY222" fmla="*/ 70321 h 1626463"/>
                <a:gd name="connsiteX223" fmla="*/ 239164 w 1198333"/>
                <a:gd name="connsiteY223" fmla="*/ 53202 h 1626463"/>
                <a:gd name="connsiteX224" fmla="*/ 226313 w 1198333"/>
                <a:gd name="connsiteY224" fmla="*/ 50370 h 1626463"/>
                <a:gd name="connsiteX225" fmla="*/ 213957 w 1198333"/>
                <a:gd name="connsiteY225" fmla="*/ 39901 h 1626463"/>
                <a:gd name="connsiteX226" fmla="*/ 196388 w 1198333"/>
                <a:gd name="connsiteY226" fmla="*/ 37070 h 1626463"/>
                <a:gd name="connsiteX227" fmla="*/ 192119 w 1198333"/>
                <a:gd name="connsiteY227" fmla="*/ 18513 h 1626463"/>
                <a:gd name="connsiteX228" fmla="*/ 176437 w 1198333"/>
                <a:gd name="connsiteY228" fmla="*/ 10469 h 1626463"/>
                <a:gd name="connsiteX229" fmla="*/ 166462 w 1198333"/>
                <a:gd name="connsiteY229" fmla="*/ 0 h 1626463"/>
                <a:gd name="connsiteX230" fmla="*/ 146061 w 1198333"/>
                <a:gd name="connsiteY230" fmla="*/ 3326 h 1626463"/>
                <a:gd name="connsiteX231" fmla="*/ 121798 w 1198333"/>
                <a:gd name="connsiteY231" fmla="*/ 5213 h 1626463"/>
                <a:gd name="connsiteX232" fmla="*/ 106610 w 1198333"/>
                <a:gd name="connsiteY232" fmla="*/ 11864 h 1626463"/>
                <a:gd name="connsiteX233" fmla="*/ 92323 w 1198333"/>
                <a:gd name="connsiteY233" fmla="*/ 9482 h 1626463"/>
                <a:gd name="connsiteX234" fmla="*/ 73359 w 1198333"/>
                <a:gd name="connsiteY234" fmla="*/ 27095 h 1626463"/>
                <a:gd name="connsiteX235" fmla="*/ 73359 w 1198333"/>
                <a:gd name="connsiteY235" fmla="*/ 63671 h 1626463"/>
                <a:gd name="connsiteX236" fmla="*/ 80009 w 1198333"/>
                <a:gd name="connsiteY236" fmla="*/ 83621 h 1626463"/>
                <a:gd name="connsiteX237" fmla="*/ 83335 w 1198333"/>
                <a:gd name="connsiteY237" fmla="*/ 120197 h 1626463"/>
                <a:gd name="connsiteX238" fmla="*/ 81898 w 1198333"/>
                <a:gd name="connsiteY238" fmla="*/ 139655 h 1626463"/>
                <a:gd name="connsiteX239" fmla="*/ 94721 w 1198333"/>
                <a:gd name="connsiteY239" fmla="*/ 153647 h 1626463"/>
                <a:gd name="connsiteX240" fmla="*/ 119911 w 1198333"/>
                <a:gd name="connsiteY240" fmla="*/ 150123 h 1626463"/>
                <a:gd name="connsiteX241" fmla="*/ 123236 w 1198333"/>
                <a:gd name="connsiteY241" fmla="*/ 190024 h 1626463"/>
                <a:gd name="connsiteX242" fmla="*/ 113260 w 1198333"/>
                <a:gd name="connsiteY242" fmla="*/ 193349 h 1626463"/>
                <a:gd name="connsiteX243" fmla="*/ 103285 w 1198333"/>
                <a:gd name="connsiteY243" fmla="*/ 199999 h 1626463"/>
                <a:gd name="connsiteX244" fmla="*/ 53902 w 1198333"/>
                <a:gd name="connsiteY244" fmla="*/ 182881 h 1626463"/>
                <a:gd name="connsiteX245" fmla="*/ 26808 w 1198333"/>
                <a:gd name="connsiteY245" fmla="*/ 183374 h 1626463"/>
                <a:gd name="connsiteX246" fmla="*/ 13508 w 1198333"/>
                <a:gd name="connsiteY246" fmla="*/ 186699 h 1626463"/>
                <a:gd name="connsiteX0" fmla="*/ 13508 w 1197918"/>
                <a:gd name="connsiteY0" fmla="*/ 186699 h 1626463"/>
                <a:gd name="connsiteX1" fmla="*/ 10183 w 1197918"/>
                <a:gd name="connsiteY1" fmla="*/ 203324 h 1626463"/>
                <a:gd name="connsiteX2" fmla="*/ 3532 w 1197918"/>
                <a:gd name="connsiteY2" fmla="*/ 209975 h 1626463"/>
                <a:gd name="connsiteX3" fmla="*/ 13508 w 1197918"/>
                <a:gd name="connsiteY3" fmla="*/ 276476 h 1626463"/>
                <a:gd name="connsiteX4" fmla="*/ 23483 w 1197918"/>
                <a:gd name="connsiteY4" fmla="*/ 303077 h 1626463"/>
                <a:gd name="connsiteX5" fmla="*/ 33458 w 1197918"/>
                <a:gd name="connsiteY5" fmla="*/ 309727 h 1626463"/>
                <a:gd name="connsiteX6" fmla="*/ 56734 w 1197918"/>
                <a:gd name="connsiteY6" fmla="*/ 326353 h 1626463"/>
                <a:gd name="connsiteX7" fmla="*/ 63384 w 1197918"/>
                <a:gd name="connsiteY7" fmla="*/ 336328 h 1626463"/>
                <a:gd name="connsiteX8" fmla="*/ 73359 w 1197918"/>
                <a:gd name="connsiteY8" fmla="*/ 342978 h 1626463"/>
                <a:gd name="connsiteX9" fmla="*/ 86660 w 1197918"/>
                <a:gd name="connsiteY9" fmla="*/ 356279 h 1626463"/>
                <a:gd name="connsiteX10" fmla="*/ 96635 w 1197918"/>
                <a:gd name="connsiteY10" fmla="*/ 366254 h 1626463"/>
                <a:gd name="connsiteX11" fmla="*/ 106610 w 1197918"/>
                <a:gd name="connsiteY11" fmla="*/ 372904 h 1626463"/>
                <a:gd name="connsiteX12" fmla="*/ 113260 w 1197918"/>
                <a:gd name="connsiteY12" fmla="*/ 382879 h 1626463"/>
                <a:gd name="connsiteX13" fmla="*/ 126561 w 1197918"/>
                <a:gd name="connsiteY13" fmla="*/ 399505 h 1626463"/>
                <a:gd name="connsiteX14" fmla="*/ 129886 w 1197918"/>
                <a:gd name="connsiteY14" fmla="*/ 432756 h 1626463"/>
                <a:gd name="connsiteX15" fmla="*/ 143186 w 1197918"/>
                <a:gd name="connsiteY15" fmla="*/ 452706 h 1626463"/>
                <a:gd name="connsiteX16" fmla="*/ 149836 w 1197918"/>
                <a:gd name="connsiteY16" fmla="*/ 462682 h 1626463"/>
                <a:gd name="connsiteX17" fmla="*/ 153161 w 1197918"/>
                <a:gd name="connsiteY17" fmla="*/ 479307 h 1626463"/>
                <a:gd name="connsiteX18" fmla="*/ 159812 w 1197918"/>
                <a:gd name="connsiteY18" fmla="*/ 512558 h 1626463"/>
                <a:gd name="connsiteX19" fmla="*/ 176437 w 1197918"/>
                <a:gd name="connsiteY19" fmla="*/ 532508 h 1626463"/>
                <a:gd name="connsiteX20" fmla="*/ 189737 w 1197918"/>
                <a:gd name="connsiteY20" fmla="*/ 562434 h 1626463"/>
                <a:gd name="connsiteX21" fmla="*/ 196388 w 1197918"/>
                <a:gd name="connsiteY21" fmla="*/ 569084 h 1626463"/>
                <a:gd name="connsiteX22" fmla="*/ 209688 w 1197918"/>
                <a:gd name="connsiteY22" fmla="*/ 589035 h 1626463"/>
                <a:gd name="connsiteX23" fmla="*/ 216338 w 1197918"/>
                <a:gd name="connsiteY23" fmla="*/ 599010 h 1626463"/>
                <a:gd name="connsiteX24" fmla="*/ 226313 w 1197918"/>
                <a:gd name="connsiteY24" fmla="*/ 618961 h 1626463"/>
                <a:gd name="connsiteX25" fmla="*/ 236289 w 1197918"/>
                <a:gd name="connsiteY25" fmla="*/ 638911 h 1626463"/>
                <a:gd name="connsiteX26" fmla="*/ 259564 w 1197918"/>
                <a:gd name="connsiteY26" fmla="*/ 708738 h 1626463"/>
                <a:gd name="connsiteX27" fmla="*/ 266215 w 1197918"/>
                <a:gd name="connsiteY27" fmla="*/ 728689 h 1626463"/>
                <a:gd name="connsiteX28" fmla="*/ 269540 w 1197918"/>
                <a:gd name="connsiteY28" fmla="*/ 738664 h 1626463"/>
                <a:gd name="connsiteX29" fmla="*/ 266215 w 1197918"/>
                <a:gd name="connsiteY29" fmla="*/ 801841 h 1626463"/>
                <a:gd name="connsiteX30" fmla="*/ 262889 w 1197918"/>
                <a:gd name="connsiteY30" fmla="*/ 811816 h 1626463"/>
                <a:gd name="connsiteX31" fmla="*/ 272865 w 1197918"/>
                <a:gd name="connsiteY31" fmla="*/ 858367 h 1626463"/>
                <a:gd name="connsiteX32" fmla="*/ 286165 w 1197918"/>
                <a:gd name="connsiteY32" fmla="*/ 898268 h 1626463"/>
                <a:gd name="connsiteX33" fmla="*/ 289490 w 1197918"/>
                <a:gd name="connsiteY33" fmla="*/ 908244 h 1626463"/>
                <a:gd name="connsiteX34" fmla="*/ 292815 w 1197918"/>
                <a:gd name="connsiteY34" fmla="*/ 918219 h 1626463"/>
                <a:gd name="connsiteX35" fmla="*/ 289490 w 1197918"/>
                <a:gd name="connsiteY35" fmla="*/ 954795 h 1626463"/>
                <a:gd name="connsiteX36" fmla="*/ 276190 w 1197918"/>
                <a:gd name="connsiteY36" fmla="*/ 984721 h 1626463"/>
                <a:gd name="connsiteX37" fmla="*/ 272865 w 1197918"/>
                <a:gd name="connsiteY37" fmla="*/ 994696 h 1626463"/>
                <a:gd name="connsiteX38" fmla="*/ 259564 w 1197918"/>
                <a:gd name="connsiteY38" fmla="*/ 1011322 h 1626463"/>
                <a:gd name="connsiteX39" fmla="*/ 239614 w 1197918"/>
                <a:gd name="connsiteY39" fmla="*/ 1024622 h 1626463"/>
                <a:gd name="connsiteX40" fmla="*/ 236289 w 1197918"/>
                <a:gd name="connsiteY40" fmla="*/ 1034597 h 1626463"/>
                <a:gd name="connsiteX41" fmla="*/ 229639 w 1197918"/>
                <a:gd name="connsiteY41" fmla="*/ 1044572 h 1626463"/>
                <a:gd name="connsiteX42" fmla="*/ 216338 w 1197918"/>
                <a:gd name="connsiteY42" fmla="*/ 1074498 h 1626463"/>
                <a:gd name="connsiteX43" fmla="*/ 213013 w 1197918"/>
                <a:gd name="connsiteY43" fmla="*/ 1084474 h 1626463"/>
                <a:gd name="connsiteX44" fmla="*/ 219663 w 1197918"/>
                <a:gd name="connsiteY44" fmla="*/ 1124375 h 1626463"/>
                <a:gd name="connsiteX45" fmla="*/ 226313 w 1197918"/>
                <a:gd name="connsiteY45" fmla="*/ 1134350 h 1626463"/>
                <a:gd name="connsiteX46" fmla="*/ 232964 w 1197918"/>
                <a:gd name="connsiteY46" fmla="*/ 1141000 h 1626463"/>
                <a:gd name="connsiteX47" fmla="*/ 246264 w 1197918"/>
                <a:gd name="connsiteY47" fmla="*/ 1157626 h 1626463"/>
                <a:gd name="connsiteX48" fmla="*/ 249589 w 1197918"/>
                <a:gd name="connsiteY48" fmla="*/ 1167601 h 1626463"/>
                <a:gd name="connsiteX49" fmla="*/ 266215 w 1197918"/>
                <a:gd name="connsiteY49" fmla="*/ 1197527 h 1626463"/>
                <a:gd name="connsiteX50" fmla="*/ 262889 w 1197918"/>
                <a:gd name="connsiteY50" fmla="*/ 1240753 h 1626463"/>
                <a:gd name="connsiteX51" fmla="*/ 256239 w 1197918"/>
                <a:gd name="connsiteY51" fmla="*/ 1260703 h 1626463"/>
                <a:gd name="connsiteX52" fmla="*/ 249589 w 1197918"/>
                <a:gd name="connsiteY52" fmla="*/ 1280654 h 1626463"/>
                <a:gd name="connsiteX53" fmla="*/ 246264 w 1197918"/>
                <a:gd name="connsiteY53" fmla="*/ 1290629 h 1626463"/>
                <a:gd name="connsiteX54" fmla="*/ 239614 w 1197918"/>
                <a:gd name="connsiteY54" fmla="*/ 1300604 h 1626463"/>
                <a:gd name="connsiteX55" fmla="*/ 246264 w 1197918"/>
                <a:gd name="connsiteY55" fmla="*/ 1320555 h 1626463"/>
                <a:gd name="connsiteX56" fmla="*/ 239614 w 1197918"/>
                <a:gd name="connsiteY56" fmla="*/ 1353806 h 1626463"/>
                <a:gd name="connsiteX57" fmla="*/ 232964 w 1197918"/>
                <a:gd name="connsiteY57" fmla="*/ 1373756 h 1626463"/>
                <a:gd name="connsiteX58" fmla="*/ 229639 w 1197918"/>
                <a:gd name="connsiteY58" fmla="*/ 1383732 h 1626463"/>
                <a:gd name="connsiteX59" fmla="*/ 232964 w 1197918"/>
                <a:gd name="connsiteY59" fmla="*/ 1416983 h 1626463"/>
                <a:gd name="connsiteX60" fmla="*/ 242939 w 1197918"/>
                <a:gd name="connsiteY60" fmla="*/ 1426958 h 1626463"/>
                <a:gd name="connsiteX61" fmla="*/ 262889 w 1197918"/>
                <a:gd name="connsiteY61" fmla="*/ 1440258 h 1626463"/>
                <a:gd name="connsiteX62" fmla="*/ 269540 w 1197918"/>
                <a:gd name="connsiteY62" fmla="*/ 1446908 h 1626463"/>
                <a:gd name="connsiteX63" fmla="*/ 279515 w 1197918"/>
                <a:gd name="connsiteY63" fmla="*/ 1450234 h 1626463"/>
                <a:gd name="connsiteX64" fmla="*/ 289490 w 1197918"/>
                <a:gd name="connsiteY64" fmla="*/ 1470184 h 1626463"/>
                <a:gd name="connsiteX65" fmla="*/ 309441 w 1197918"/>
                <a:gd name="connsiteY65" fmla="*/ 1476834 h 1626463"/>
                <a:gd name="connsiteX66" fmla="*/ 312766 w 1197918"/>
                <a:gd name="connsiteY66" fmla="*/ 1486810 h 1626463"/>
                <a:gd name="connsiteX67" fmla="*/ 319416 w 1197918"/>
                <a:gd name="connsiteY67" fmla="*/ 1533361 h 1626463"/>
                <a:gd name="connsiteX68" fmla="*/ 322741 w 1197918"/>
                <a:gd name="connsiteY68" fmla="*/ 1543336 h 1626463"/>
                <a:gd name="connsiteX69" fmla="*/ 342692 w 1197918"/>
                <a:gd name="connsiteY69" fmla="*/ 1566612 h 1626463"/>
                <a:gd name="connsiteX70" fmla="*/ 359317 w 1197918"/>
                <a:gd name="connsiteY70" fmla="*/ 1586562 h 1626463"/>
                <a:gd name="connsiteX71" fmla="*/ 369292 w 1197918"/>
                <a:gd name="connsiteY71" fmla="*/ 1589887 h 1626463"/>
                <a:gd name="connsiteX72" fmla="*/ 395893 w 1197918"/>
                <a:gd name="connsiteY72" fmla="*/ 1609838 h 1626463"/>
                <a:gd name="connsiteX73" fmla="*/ 405868 w 1197918"/>
                <a:gd name="connsiteY73" fmla="*/ 1616488 h 1626463"/>
                <a:gd name="connsiteX74" fmla="*/ 412519 w 1197918"/>
                <a:gd name="connsiteY74" fmla="*/ 1623138 h 1626463"/>
                <a:gd name="connsiteX75" fmla="*/ 429144 w 1197918"/>
                <a:gd name="connsiteY75" fmla="*/ 1626463 h 1626463"/>
                <a:gd name="connsiteX76" fmla="*/ 415844 w 1197918"/>
                <a:gd name="connsiteY76" fmla="*/ 1596538 h 1626463"/>
                <a:gd name="connsiteX77" fmla="*/ 409193 w 1197918"/>
                <a:gd name="connsiteY77" fmla="*/ 1589887 h 1626463"/>
                <a:gd name="connsiteX78" fmla="*/ 399218 w 1197918"/>
                <a:gd name="connsiteY78" fmla="*/ 1556636 h 1626463"/>
                <a:gd name="connsiteX79" fmla="*/ 395893 w 1197918"/>
                <a:gd name="connsiteY79" fmla="*/ 1546661 h 1626463"/>
                <a:gd name="connsiteX80" fmla="*/ 389243 w 1197918"/>
                <a:gd name="connsiteY80" fmla="*/ 1536686 h 1626463"/>
                <a:gd name="connsiteX81" fmla="*/ 382593 w 1197918"/>
                <a:gd name="connsiteY81" fmla="*/ 1516735 h 1626463"/>
                <a:gd name="connsiteX82" fmla="*/ 379268 w 1197918"/>
                <a:gd name="connsiteY82" fmla="*/ 1506760 h 1626463"/>
                <a:gd name="connsiteX83" fmla="*/ 382593 w 1197918"/>
                <a:gd name="connsiteY83" fmla="*/ 1493460 h 1626463"/>
                <a:gd name="connsiteX84" fmla="*/ 392568 w 1197918"/>
                <a:gd name="connsiteY84" fmla="*/ 1490135 h 1626463"/>
                <a:gd name="connsiteX85" fmla="*/ 405868 w 1197918"/>
                <a:gd name="connsiteY85" fmla="*/ 1486810 h 1626463"/>
                <a:gd name="connsiteX86" fmla="*/ 425819 w 1197918"/>
                <a:gd name="connsiteY86" fmla="*/ 1480159 h 1626463"/>
                <a:gd name="connsiteX87" fmla="*/ 459070 w 1197918"/>
                <a:gd name="connsiteY87" fmla="*/ 1463534 h 1626463"/>
                <a:gd name="connsiteX88" fmla="*/ 485671 w 1197918"/>
                <a:gd name="connsiteY88" fmla="*/ 1440258 h 1626463"/>
                <a:gd name="connsiteX89" fmla="*/ 488996 w 1197918"/>
                <a:gd name="connsiteY89" fmla="*/ 1430283 h 1626463"/>
                <a:gd name="connsiteX90" fmla="*/ 495646 w 1197918"/>
                <a:gd name="connsiteY90" fmla="*/ 1420308 h 1626463"/>
                <a:gd name="connsiteX91" fmla="*/ 482345 w 1197918"/>
                <a:gd name="connsiteY91" fmla="*/ 1403682 h 1626463"/>
                <a:gd name="connsiteX92" fmla="*/ 482345 w 1197918"/>
                <a:gd name="connsiteY92" fmla="*/ 1343831 h 1626463"/>
                <a:gd name="connsiteX93" fmla="*/ 492321 w 1197918"/>
                <a:gd name="connsiteY93" fmla="*/ 1340506 h 1626463"/>
                <a:gd name="connsiteX94" fmla="*/ 522247 w 1197918"/>
                <a:gd name="connsiteY94" fmla="*/ 1330530 h 1626463"/>
                <a:gd name="connsiteX95" fmla="*/ 542197 w 1197918"/>
                <a:gd name="connsiteY95" fmla="*/ 1320555 h 1626463"/>
                <a:gd name="connsiteX96" fmla="*/ 575448 w 1197918"/>
                <a:gd name="connsiteY96" fmla="*/ 1313905 h 1626463"/>
                <a:gd name="connsiteX97" fmla="*/ 585423 w 1197918"/>
                <a:gd name="connsiteY97" fmla="*/ 1310580 h 1626463"/>
                <a:gd name="connsiteX98" fmla="*/ 588748 w 1197918"/>
                <a:gd name="connsiteY98" fmla="*/ 1300604 h 1626463"/>
                <a:gd name="connsiteX99" fmla="*/ 605374 w 1197918"/>
                <a:gd name="connsiteY99" fmla="*/ 1283979 h 1626463"/>
                <a:gd name="connsiteX100" fmla="*/ 671876 w 1197918"/>
                <a:gd name="connsiteY100" fmla="*/ 1280654 h 1626463"/>
                <a:gd name="connsiteX101" fmla="*/ 695151 w 1197918"/>
                <a:gd name="connsiteY101" fmla="*/ 1274004 h 1626463"/>
                <a:gd name="connsiteX102" fmla="*/ 738377 w 1197918"/>
                <a:gd name="connsiteY102" fmla="*/ 1264028 h 1626463"/>
                <a:gd name="connsiteX103" fmla="*/ 741703 w 1197918"/>
                <a:gd name="connsiteY103" fmla="*/ 1254053 h 1626463"/>
                <a:gd name="connsiteX104" fmla="*/ 758328 w 1197918"/>
                <a:gd name="connsiteY104" fmla="*/ 1237428 h 1626463"/>
                <a:gd name="connsiteX105" fmla="*/ 778279 w 1197918"/>
                <a:gd name="connsiteY105" fmla="*/ 1230778 h 1626463"/>
                <a:gd name="connsiteX106" fmla="*/ 818180 w 1197918"/>
                <a:gd name="connsiteY106" fmla="*/ 1234103 h 1626463"/>
                <a:gd name="connsiteX107" fmla="*/ 834805 w 1197918"/>
                <a:gd name="connsiteY107" fmla="*/ 1254053 h 1626463"/>
                <a:gd name="connsiteX108" fmla="*/ 854756 w 1197918"/>
                <a:gd name="connsiteY108" fmla="*/ 1267354 h 1626463"/>
                <a:gd name="connsiteX109" fmla="*/ 861406 w 1197918"/>
                <a:gd name="connsiteY109" fmla="*/ 1277329 h 1626463"/>
                <a:gd name="connsiteX110" fmla="*/ 871381 w 1197918"/>
                <a:gd name="connsiteY110" fmla="*/ 1280654 h 1626463"/>
                <a:gd name="connsiteX111" fmla="*/ 884681 w 1197918"/>
                <a:gd name="connsiteY111" fmla="*/ 1293954 h 1626463"/>
                <a:gd name="connsiteX112" fmla="*/ 888007 w 1197918"/>
                <a:gd name="connsiteY112" fmla="*/ 1303930 h 1626463"/>
                <a:gd name="connsiteX113" fmla="*/ 901307 w 1197918"/>
                <a:gd name="connsiteY113" fmla="*/ 1323880 h 1626463"/>
                <a:gd name="connsiteX114" fmla="*/ 931233 w 1197918"/>
                <a:gd name="connsiteY114" fmla="*/ 1340506 h 1626463"/>
                <a:gd name="connsiteX115" fmla="*/ 954508 w 1197918"/>
                <a:gd name="connsiteY115" fmla="*/ 1333855 h 1626463"/>
                <a:gd name="connsiteX116" fmla="*/ 984434 w 1197918"/>
                <a:gd name="connsiteY116" fmla="*/ 1330530 h 1626463"/>
                <a:gd name="connsiteX117" fmla="*/ 1047611 w 1197918"/>
                <a:gd name="connsiteY117" fmla="*/ 1320555 h 1626463"/>
                <a:gd name="connsiteX118" fmla="*/ 1050936 w 1197918"/>
                <a:gd name="connsiteY118" fmla="*/ 1274004 h 1626463"/>
                <a:gd name="connsiteX119" fmla="*/ 1054261 w 1197918"/>
                <a:gd name="connsiteY119" fmla="*/ 1264028 h 1626463"/>
                <a:gd name="connsiteX120" fmla="*/ 1070887 w 1197918"/>
                <a:gd name="connsiteY120" fmla="*/ 1247403 h 1626463"/>
                <a:gd name="connsiteX121" fmla="*/ 1080862 w 1197918"/>
                <a:gd name="connsiteY121" fmla="*/ 1207502 h 1626463"/>
                <a:gd name="connsiteX122" fmla="*/ 1077537 w 1197918"/>
                <a:gd name="connsiteY122" fmla="*/ 1147650 h 1626463"/>
                <a:gd name="connsiteX123" fmla="*/ 1080862 w 1197918"/>
                <a:gd name="connsiteY123" fmla="*/ 1111074 h 1626463"/>
                <a:gd name="connsiteX124" fmla="*/ 1074212 w 1197918"/>
                <a:gd name="connsiteY124" fmla="*/ 1054548 h 1626463"/>
                <a:gd name="connsiteX125" fmla="*/ 1084680 w 1197918"/>
                <a:gd name="connsiteY125" fmla="*/ 1010377 h 1626463"/>
                <a:gd name="connsiteX126" fmla="*/ 1090387 w 1197918"/>
                <a:gd name="connsiteY126" fmla="*/ 995640 h 1626463"/>
                <a:gd name="connsiteX127" fmla="*/ 1101306 w 1197918"/>
                <a:gd name="connsiteY127" fmla="*/ 980452 h 1626463"/>
                <a:gd name="connsiteX128" fmla="*/ 1104137 w 1197918"/>
                <a:gd name="connsiteY128" fmla="*/ 931519 h 1626463"/>
                <a:gd name="connsiteX129" fmla="*/ 1110788 w 1197918"/>
                <a:gd name="connsiteY129" fmla="*/ 924869 h 1626463"/>
                <a:gd name="connsiteX130" fmla="*/ 1130288 w 1197918"/>
                <a:gd name="connsiteY130" fmla="*/ 904468 h 1626463"/>
                <a:gd name="connsiteX131" fmla="*/ 1135994 w 1197918"/>
                <a:gd name="connsiteY131" fmla="*/ 884968 h 1626463"/>
                <a:gd name="connsiteX132" fmla="*/ 1134063 w 1197918"/>
                <a:gd name="connsiteY132" fmla="*/ 858367 h 1626463"/>
                <a:gd name="connsiteX133" fmla="*/ 1147364 w 1197918"/>
                <a:gd name="connsiteY133" fmla="*/ 845067 h 1626463"/>
                <a:gd name="connsiteX134" fmla="*/ 1160214 w 1197918"/>
                <a:gd name="connsiteY134" fmla="*/ 830329 h 1626463"/>
                <a:gd name="connsiteX135" fmla="*/ 1161157 w 1197918"/>
                <a:gd name="connsiteY135" fmla="*/ 824172 h 1626463"/>
                <a:gd name="connsiteX136" fmla="*/ 1160664 w 1197918"/>
                <a:gd name="connsiteY136" fmla="*/ 801841 h 1626463"/>
                <a:gd name="connsiteX137" fmla="*/ 1163989 w 1197918"/>
                <a:gd name="connsiteY137" fmla="*/ 785215 h 1626463"/>
                <a:gd name="connsiteX138" fmla="*/ 1182545 w 1197918"/>
                <a:gd name="connsiteY138" fmla="*/ 765265 h 1626463"/>
                <a:gd name="connsiteX139" fmla="*/ 1181108 w 1197918"/>
                <a:gd name="connsiteY139" fmla="*/ 742933 h 1626463"/>
                <a:gd name="connsiteX140" fmla="*/ 1177289 w 1197918"/>
                <a:gd name="connsiteY140" fmla="*/ 712063 h 1626463"/>
                <a:gd name="connsiteX141" fmla="*/ 1183940 w 1197918"/>
                <a:gd name="connsiteY141" fmla="*/ 672119 h 1626463"/>
                <a:gd name="connsiteX142" fmla="*/ 1193465 w 1197918"/>
                <a:gd name="connsiteY142" fmla="*/ 634192 h 1626463"/>
                <a:gd name="connsiteX143" fmla="*/ 1197734 w 1197918"/>
                <a:gd name="connsiteY143" fmla="*/ 602335 h 1626463"/>
                <a:gd name="connsiteX144" fmla="*/ 1187759 w 1197918"/>
                <a:gd name="connsiteY144" fmla="*/ 575692 h 1626463"/>
                <a:gd name="connsiteX145" fmla="*/ 1157339 w 1197918"/>
                <a:gd name="connsiteY145" fmla="*/ 569084 h 1626463"/>
                <a:gd name="connsiteX146" fmla="*/ 1150689 w 1197918"/>
                <a:gd name="connsiteY146" fmla="*/ 549134 h 1626463"/>
                <a:gd name="connsiteX147" fmla="*/ 1144039 w 1197918"/>
                <a:gd name="connsiteY147" fmla="*/ 539159 h 1626463"/>
                <a:gd name="connsiteX148" fmla="*/ 1140713 w 1197918"/>
                <a:gd name="connsiteY148" fmla="*/ 529183 h 1626463"/>
                <a:gd name="connsiteX149" fmla="*/ 1130738 w 1197918"/>
                <a:gd name="connsiteY149" fmla="*/ 519208 h 1626463"/>
                <a:gd name="connsiteX150" fmla="*/ 1117438 w 1197918"/>
                <a:gd name="connsiteY150" fmla="*/ 505908 h 1626463"/>
                <a:gd name="connsiteX151" fmla="*/ 1107463 w 1197918"/>
                <a:gd name="connsiteY151" fmla="*/ 485957 h 1626463"/>
                <a:gd name="connsiteX152" fmla="*/ 1104137 w 1197918"/>
                <a:gd name="connsiteY152" fmla="*/ 472657 h 1626463"/>
                <a:gd name="connsiteX153" fmla="*/ 1097487 w 1197918"/>
                <a:gd name="connsiteY153" fmla="*/ 452706 h 1626463"/>
                <a:gd name="connsiteX154" fmla="*/ 1115099 w 1197918"/>
                <a:gd name="connsiteY154" fmla="*/ 449874 h 1626463"/>
                <a:gd name="connsiteX155" fmla="*/ 1129344 w 1197918"/>
                <a:gd name="connsiteY155" fmla="*/ 427049 h 1626463"/>
                <a:gd name="connsiteX156" fmla="*/ 1114607 w 1197918"/>
                <a:gd name="connsiteY156" fmla="*/ 385711 h 1626463"/>
                <a:gd name="connsiteX157" fmla="*/ 1113662 w 1197918"/>
                <a:gd name="connsiteY157" fmla="*/ 380498 h 1626463"/>
                <a:gd name="connsiteX158" fmla="*/ 1103687 w 1197918"/>
                <a:gd name="connsiteY158" fmla="*/ 371467 h 1626463"/>
                <a:gd name="connsiteX159" fmla="*/ 1094655 w 1197918"/>
                <a:gd name="connsiteY159" fmla="*/ 344373 h 1626463"/>
                <a:gd name="connsiteX160" fmla="*/ 1084187 w 1197918"/>
                <a:gd name="connsiteY160" fmla="*/ 342978 h 1626463"/>
                <a:gd name="connsiteX161" fmla="*/ 1077537 w 1197918"/>
                <a:gd name="connsiteY161" fmla="*/ 323028 h 1626463"/>
                <a:gd name="connsiteX162" fmla="*/ 1074212 w 1197918"/>
                <a:gd name="connsiteY162" fmla="*/ 313052 h 1626463"/>
                <a:gd name="connsiteX163" fmla="*/ 1075650 w 1197918"/>
                <a:gd name="connsiteY163" fmla="*/ 295933 h 1626463"/>
                <a:gd name="connsiteX164" fmla="*/ 1077086 w 1197918"/>
                <a:gd name="connsiteY164" fmla="*/ 223769 h 1626463"/>
                <a:gd name="connsiteX165" fmla="*/ 1062348 w 1197918"/>
                <a:gd name="connsiteY165" fmla="*/ 203775 h 1626463"/>
                <a:gd name="connsiteX166" fmla="*/ 1047611 w 1197918"/>
                <a:gd name="connsiteY166" fmla="*/ 193349 h 1626463"/>
                <a:gd name="connsiteX167" fmla="*/ 1037636 w 1197918"/>
                <a:gd name="connsiteY167" fmla="*/ 182880 h 1626463"/>
                <a:gd name="connsiteX168" fmla="*/ 1024335 w 1197918"/>
                <a:gd name="connsiteY168" fmla="*/ 176724 h 1626463"/>
                <a:gd name="connsiteX169" fmla="*/ 1014360 w 1197918"/>
                <a:gd name="connsiteY169" fmla="*/ 156773 h 1626463"/>
                <a:gd name="connsiteX170" fmla="*/ 1004385 w 1197918"/>
                <a:gd name="connsiteY170" fmla="*/ 153448 h 1626463"/>
                <a:gd name="connsiteX171" fmla="*/ 962596 w 1197918"/>
                <a:gd name="connsiteY171" fmla="*/ 133948 h 1626463"/>
                <a:gd name="connsiteX172" fmla="*/ 947858 w 1197918"/>
                <a:gd name="connsiteY172" fmla="*/ 117773 h 1626463"/>
                <a:gd name="connsiteX173" fmla="*/ 931233 w 1197918"/>
                <a:gd name="connsiteY173" fmla="*/ 113997 h 1626463"/>
                <a:gd name="connsiteX174" fmla="*/ 922201 w 1197918"/>
                <a:gd name="connsiteY174" fmla="*/ 101640 h 1626463"/>
                <a:gd name="connsiteX175" fmla="*/ 904632 w 1197918"/>
                <a:gd name="connsiteY175" fmla="*/ 94991 h 1626463"/>
                <a:gd name="connsiteX176" fmla="*/ 891332 w 1197918"/>
                <a:gd name="connsiteY176" fmla="*/ 90271 h 1626463"/>
                <a:gd name="connsiteX177" fmla="*/ 888500 w 1197918"/>
                <a:gd name="connsiteY177" fmla="*/ 76478 h 1626463"/>
                <a:gd name="connsiteX178" fmla="*/ 881849 w 1197918"/>
                <a:gd name="connsiteY178" fmla="*/ 68884 h 1626463"/>
                <a:gd name="connsiteX179" fmla="*/ 869000 w 1197918"/>
                <a:gd name="connsiteY179" fmla="*/ 51765 h 1626463"/>
                <a:gd name="connsiteX180" fmla="*/ 851431 w 1197918"/>
                <a:gd name="connsiteY180" fmla="*/ 57020 h 1626463"/>
                <a:gd name="connsiteX181" fmla="*/ 841455 w 1197918"/>
                <a:gd name="connsiteY181" fmla="*/ 76971 h 1626463"/>
                <a:gd name="connsiteX182" fmla="*/ 823393 w 1197918"/>
                <a:gd name="connsiteY182" fmla="*/ 94990 h 1626463"/>
                <a:gd name="connsiteX183" fmla="*/ 802004 w 1197918"/>
                <a:gd name="connsiteY183" fmla="*/ 98316 h 1626463"/>
                <a:gd name="connsiteX184" fmla="*/ 794410 w 1197918"/>
                <a:gd name="connsiteY184" fmla="*/ 108784 h 1626463"/>
                <a:gd name="connsiteX185" fmla="*/ 794904 w 1197918"/>
                <a:gd name="connsiteY185" fmla="*/ 123522 h 1626463"/>
                <a:gd name="connsiteX186" fmla="*/ 785872 w 1197918"/>
                <a:gd name="connsiteY186" fmla="*/ 134891 h 1626463"/>
                <a:gd name="connsiteX187" fmla="*/ 773517 w 1197918"/>
                <a:gd name="connsiteY187" fmla="*/ 137723 h 1626463"/>
                <a:gd name="connsiteX188" fmla="*/ 757384 w 1197918"/>
                <a:gd name="connsiteY188" fmla="*/ 137273 h 1626463"/>
                <a:gd name="connsiteX189" fmla="*/ 737433 w 1197918"/>
                <a:gd name="connsiteY189" fmla="*/ 130623 h 1626463"/>
                <a:gd name="connsiteX190" fmla="*/ 725077 w 1197918"/>
                <a:gd name="connsiteY190" fmla="*/ 129679 h 1626463"/>
                <a:gd name="connsiteX191" fmla="*/ 706071 w 1197918"/>
                <a:gd name="connsiteY191" fmla="*/ 133004 h 1626463"/>
                <a:gd name="connsiteX192" fmla="*/ 700365 w 1197918"/>
                <a:gd name="connsiteY192" fmla="*/ 142979 h 1626463"/>
                <a:gd name="connsiteX193" fmla="*/ 695151 w 1197918"/>
                <a:gd name="connsiteY193" fmla="*/ 156773 h 1626463"/>
                <a:gd name="connsiteX194" fmla="*/ 673313 w 1197918"/>
                <a:gd name="connsiteY194" fmla="*/ 143923 h 1626463"/>
                <a:gd name="connsiteX195" fmla="*/ 651431 w 1197918"/>
                <a:gd name="connsiteY195" fmla="*/ 140598 h 1626463"/>
                <a:gd name="connsiteX196" fmla="*/ 621505 w 1197918"/>
                <a:gd name="connsiteY196" fmla="*/ 156773 h 1626463"/>
                <a:gd name="connsiteX197" fmla="*/ 612024 w 1197918"/>
                <a:gd name="connsiteY197" fmla="*/ 180049 h 1626463"/>
                <a:gd name="connsiteX198" fmla="*/ 584929 w 1197918"/>
                <a:gd name="connsiteY198" fmla="*/ 184767 h 1626463"/>
                <a:gd name="connsiteX199" fmla="*/ 572573 w 1197918"/>
                <a:gd name="connsiteY199" fmla="*/ 192855 h 1626463"/>
                <a:gd name="connsiteX200" fmla="*/ 565923 w 1197918"/>
                <a:gd name="connsiteY200" fmla="*/ 201888 h 1626463"/>
                <a:gd name="connsiteX201" fmla="*/ 565473 w 1197918"/>
                <a:gd name="connsiteY201" fmla="*/ 213300 h 1626463"/>
                <a:gd name="connsiteX202" fmla="*/ 555497 w 1197918"/>
                <a:gd name="connsiteY202" fmla="*/ 233250 h 1626463"/>
                <a:gd name="connsiteX203" fmla="*/ 545522 w 1197918"/>
                <a:gd name="connsiteY203" fmla="*/ 206156 h 1626463"/>
                <a:gd name="connsiteX204" fmla="*/ 538872 w 1197918"/>
                <a:gd name="connsiteY204" fmla="*/ 180049 h 1626463"/>
                <a:gd name="connsiteX205" fmla="*/ 539365 w 1197918"/>
                <a:gd name="connsiteY205" fmla="*/ 170074 h 1626463"/>
                <a:gd name="connsiteX206" fmla="*/ 524629 w 1197918"/>
                <a:gd name="connsiteY206" fmla="*/ 152460 h 1626463"/>
                <a:gd name="connsiteX207" fmla="*/ 503239 w 1197918"/>
                <a:gd name="connsiteY207" fmla="*/ 143923 h 1626463"/>
                <a:gd name="connsiteX208" fmla="*/ 475695 w 1197918"/>
                <a:gd name="connsiteY208" fmla="*/ 160098 h 1626463"/>
                <a:gd name="connsiteX209" fmla="*/ 465720 w 1197918"/>
                <a:gd name="connsiteY209" fmla="*/ 166748 h 1626463"/>
                <a:gd name="connsiteX210" fmla="*/ 439613 w 1197918"/>
                <a:gd name="connsiteY210" fmla="*/ 152955 h 1626463"/>
                <a:gd name="connsiteX211" fmla="*/ 411574 w 1197918"/>
                <a:gd name="connsiteY211" fmla="*/ 126354 h 1626463"/>
                <a:gd name="connsiteX212" fmla="*/ 404924 w 1197918"/>
                <a:gd name="connsiteY212" fmla="*/ 116378 h 1626463"/>
                <a:gd name="connsiteX213" fmla="*/ 395893 w 1197918"/>
                <a:gd name="connsiteY213" fmla="*/ 103572 h 1626463"/>
                <a:gd name="connsiteX214" fmla="*/ 388793 w 1197918"/>
                <a:gd name="connsiteY214" fmla="*/ 86945 h 1626463"/>
                <a:gd name="connsiteX215" fmla="*/ 362642 w 1197918"/>
                <a:gd name="connsiteY215" fmla="*/ 67446 h 1626463"/>
                <a:gd name="connsiteX216" fmla="*/ 347904 w 1197918"/>
                <a:gd name="connsiteY216" fmla="*/ 70771 h 1626463"/>
                <a:gd name="connsiteX217" fmla="*/ 338873 w 1197918"/>
                <a:gd name="connsiteY217" fmla="*/ 83127 h 1626463"/>
                <a:gd name="connsiteX218" fmla="*/ 322741 w 1197918"/>
                <a:gd name="connsiteY218" fmla="*/ 110222 h 1626463"/>
                <a:gd name="connsiteX219" fmla="*/ 309935 w 1197918"/>
                <a:gd name="connsiteY219" fmla="*/ 92159 h 1626463"/>
                <a:gd name="connsiteX220" fmla="*/ 298521 w 1197918"/>
                <a:gd name="connsiteY220" fmla="*/ 80746 h 1626463"/>
                <a:gd name="connsiteX221" fmla="*/ 252914 w 1197918"/>
                <a:gd name="connsiteY221" fmla="*/ 80296 h 1626463"/>
                <a:gd name="connsiteX222" fmla="*/ 249589 w 1197918"/>
                <a:gd name="connsiteY222" fmla="*/ 70321 h 1626463"/>
                <a:gd name="connsiteX223" fmla="*/ 239164 w 1197918"/>
                <a:gd name="connsiteY223" fmla="*/ 53202 h 1626463"/>
                <a:gd name="connsiteX224" fmla="*/ 226313 w 1197918"/>
                <a:gd name="connsiteY224" fmla="*/ 50370 h 1626463"/>
                <a:gd name="connsiteX225" fmla="*/ 213957 w 1197918"/>
                <a:gd name="connsiteY225" fmla="*/ 39901 h 1626463"/>
                <a:gd name="connsiteX226" fmla="*/ 196388 w 1197918"/>
                <a:gd name="connsiteY226" fmla="*/ 37070 h 1626463"/>
                <a:gd name="connsiteX227" fmla="*/ 192119 w 1197918"/>
                <a:gd name="connsiteY227" fmla="*/ 18513 h 1626463"/>
                <a:gd name="connsiteX228" fmla="*/ 176437 w 1197918"/>
                <a:gd name="connsiteY228" fmla="*/ 10469 h 1626463"/>
                <a:gd name="connsiteX229" fmla="*/ 166462 w 1197918"/>
                <a:gd name="connsiteY229" fmla="*/ 0 h 1626463"/>
                <a:gd name="connsiteX230" fmla="*/ 146061 w 1197918"/>
                <a:gd name="connsiteY230" fmla="*/ 3326 h 1626463"/>
                <a:gd name="connsiteX231" fmla="*/ 121798 w 1197918"/>
                <a:gd name="connsiteY231" fmla="*/ 5213 h 1626463"/>
                <a:gd name="connsiteX232" fmla="*/ 106610 w 1197918"/>
                <a:gd name="connsiteY232" fmla="*/ 11864 h 1626463"/>
                <a:gd name="connsiteX233" fmla="*/ 92323 w 1197918"/>
                <a:gd name="connsiteY233" fmla="*/ 9482 h 1626463"/>
                <a:gd name="connsiteX234" fmla="*/ 73359 w 1197918"/>
                <a:gd name="connsiteY234" fmla="*/ 27095 h 1626463"/>
                <a:gd name="connsiteX235" fmla="*/ 73359 w 1197918"/>
                <a:gd name="connsiteY235" fmla="*/ 63671 h 1626463"/>
                <a:gd name="connsiteX236" fmla="*/ 80009 w 1197918"/>
                <a:gd name="connsiteY236" fmla="*/ 83621 h 1626463"/>
                <a:gd name="connsiteX237" fmla="*/ 83335 w 1197918"/>
                <a:gd name="connsiteY237" fmla="*/ 120197 h 1626463"/>
                <a:gd name="connsiteX238" fmla="*/ 81898 w 1197918"/>
                <a:gd name="connsiteY238" fmla="*/ 139655 h 1626463"/>
                <a:gd name="connsiteX239" fmla="*/ 94721 w 1197918"/>
                <a:gd name="connsiteY239" fmla="*/ 153647 h 1626463"/>
                <a:gd name="connsiteX240" fmla="*/ 119911 w 1197918"/>
                <a:gd name="connsiteY240" fmla="*/ 150123 h 1626463"/>
                <a:gd name="connsiteX241" fmla="*/ 123236 w 1197918"/>
                <a:gd name="connsiteY241" fmla="*/ 190024 h 1626463"/>
                <a:gd name="connsiteX242" fmla="*/ 113260 w 1197918"/>
                <a:gd name="connsiteY242" fmla="*/ 193349 h 1626463"/>
                <a:gd name="connsiteX243" fmla="*/ 103285 w 1197918"/>
                <a:gd name="connsiteY243" fmla="*/ 199999 h 1626463"/>
                <a:gd name="connsiteX244" fmla="*/ 53902 w 1197918"/>
                <a:gd name="connsiteY244" fmla="*/ 182881 h 1626463"/>
                <a:gd name="connsiteX245" fmla="*/ 26808 w 1197918"/>
                <a:gd name="connsiteY245" fmla="*/ 183374 h 1626463"/>
                <a:gd name="connsiteX246" fmla="*/ 13508 w 1197918"/>
                <a:gd name="connsiteY246" fmla="*/ 186699 h 1626463"/>
                <a:gd name="connsiteX0" fmla="*/ 13508 w 1197918"/>
                <a:gd name="connsiteY0" fmla="*/ 186699 h 1626463"/>
                <a:gd name="connsiteX1" fmla="*/ 10183 w 1197918"/>
                <a:gd name="connsiteY1" fmla="*/ 203324 h 1626463"/>
                <a:gd name="connsiteX2" fmla="*/ 3532 w 1197918"/>
                <a:gd name="connsiteY2" fmla="*/ 209975 h 1626463"/>
                <a:gd name="connsiteX3" fmla="*/ 13508 w 1197918"/>
                <a:gd name="connsiteY3" fmla="*/ 276476 h 1626463"/>
                <a:gd name="connsiteX4" fmla="*/ 23483 w 1197918"/>
                <a:gd name="connsiteY4" fmla="*/ 303077 h 1626463"/>
                <a:gd name="connsiteX5" fmla="*/ 33458 w 1197918"/>
                <a:gd name="connsiteY5" fmla="*/ 309727 h 1626463"/>
                <a:gd name="connsiteX6" fmla="*/ 56734 w 1197918"/>
                <a:gd name="connsiteY6" fmla="*/ 326353 h 1626463"/>
                <a:gd name="connsiteX7" fmla="*/ 63384 w 1197918"/>
                <a:gd name="connsiteY7" fmla="*/ 336328 h 1626463"/>
                <a:gd name="connsiteX8" fmla="*/ 73359 w 1197918"/>
                <a:gd name="connsiteY8" fmla="*/ 342978 h 1626463"/>
                <a:gd name="connsiteX9" fmla="*/ 86660 w 1197918"/>
                <a:gd name="connsiteY9" fmla="*/ 356279 h 1626463"/>
                <a:gd name="connsiteX10" fmla="*/ 96635 w 1197918"/>
                <a:gd name="connsiteY10" fmla="*/ 366254 h 1626463"/>
                <a:gd name="connsiteX11" fmla="*/ 106610 w 1197918"/>
                <a:gd name="connsiteY11" fmla="*/ 372904 h 1626463"/>
                <a:gd name="connsiteX12" fmla="*/ 113260 w 1197918"/>
                <a:gd name="connsiteY12" fmla="*/ 382879 h 1626463"/>
                <a:gd name="connsiteX13" fmla="*/ 126561 w 1197918"/>
                <a:gd name="connsiteY13" fmla="*/ 399505 h 1626463"/>
                <a:gd name="connsiteX14" fmla="*/ 129886 w 1197918"/>
                <a:gd name="connsiteY14" fmla="*/ 432756 h 1626463"/>
                <a:gd name="connsiteX15" fmla="*/ 143186 w 1197918"/>
                <a:gd name="connsiteY15" fmla="*/ 452706 h 1626463"/>
                <a:gd name="connsiteX16" fmla="*/ 149836 w 1197918"/>
                <a:gd name="connsiteY16" fmla="*/ 462682 h 1626463"/>
                <a:gd name="connsiteX17" fmla="*/ 153161 w 1197918"/>
                <a:gd name="connsiteY17" fmla="*/ 479307 h 1626463"/>
                <a:gd name="connsiteX18" fmla="*/ 159812 w 1197918"/>
                <a:gd name="connsiteY18" fmla="*/ 512558 h 1626463"/>
                <a:gd name="connsiteX19" fmla="*/ 176437 w 1197918"/>
                <a:gd name="connsiteY19" fmla="*/ 532508 h 1626463"/>
                <a:gd name="connsiteX20" fmla="*/ 189737 w 1197918"/>
                <a:gd name="connsiteY20" fmla="*/ 562434 h 1626463"/>
                <a:gd name="connsiteX21" fmla="*/ 196388 w 1197918"/>
                <a:gd name="connsiteY21" fmla="*/ 569084 h 1626463"/>
                <a:gd name="connsiteX22" fmla="*/ 209688 w 1197918"/>
                <a:gd name="connsiteY22" fmla="*/ 589035 h 1626463"/>
                <a:gd name="connsiteX23" fmla="*/ 216338 w 1197918"/>
                <a:gd name="connsiteY23" fmla="*/ 599010 h 1626463"/>
                <a:gd name="connsiteX24" fmla="*/ 226313 w 1197918"/>
                <a:gd name="connsiteY24" fmla="*/ 618961 h 1626463"/>
                <a:gd name="connsiteX25" fmla="*/ 236289 w 1197918"/>
                <a:gd name="connsiteY25" fmla="*/ 638911 h 1626463"/>
                <a:gd name="connsiteX26" fmla="*/ 259564 w 1197918"/>
                <a:gd name="connsiteY26" fmla="*/ 708738 h 1626463"/>
                <a:gd name="connsiteX27" fmla="*/ 266215 w 1197918"/>
                <a:gd name="connsiteY27" fmla="*/ 728689 h 1626463"/>
                <a:gd name="connsiteX28" fmla="*/ 269540 w 1197918"/>
                <a:gd name="connsiteY28" fmla="*/ 738664 h 1626463"/>
                <a:gd name="connsiteX29" fmla="*/ 266215 w 1197918"/>
                <a:gd name="connsiteY29" fmla="*/ 801841 h 1626463"/>
                <a:gd name="connsiteX30" fmla="*/ 262889 w 1197918"/>
                <a:gd name="connsiteY30" fmla="*/ 811816 h 1626463"/>
                <a:gd name="connsiteX31" fmla="*/ 272865 w 1197918"/>
                <a:gd name="connsiteY31" fmla="*/ 858367 h 1626463"/>
                <a:gd name="connsiteX32" fmla="*/ 286165 w 1197918"/>
                <a:gd name="connsiteY32" fmla="*/ 898268 h 1626463"/>
                <a:gd name="connsiteX33" fmla="*/ 289490 w 1197918"/>
                <a:gd name="connsiteY33" fmla="*/ 908244 h 1626463"/>
                <a:gd name="connsiteX34" fmla="*/ 292815 w 1197918"/>
                <a:gd name="connsiteY34" fmla="*/ 918219 h 1626463"/>
                <a:gd name="connsiteX35" fmla="*/ 289490 w 1197918"/>
                <a:gd name="connsiteY35" fmla="*/ 954795 h 1626463"/>
                <a:gd name="connsiteX36" fmla="*/ 276190 w 1197918"/>
                <a:gd name="connsiteY36" fmla="*/ 984721 h 1626463"/>
                <a:gd name="connsiteX37" fmla="*/ 272865 w 1197918"/>
                <a:gd name="connsiteY37" fmla="*/ 994696 h 1626463"/>
                <a:gd name="connsiteX38" fmla="*/ 259564 w 1197918"/>
                <a:gd name="connsiteY38" fmla="*/ 1011322 h 1626463"/>
                <a:gd name="connsiteX39" fmla="*/ 239614 w 1197918"/>
                <a:gd name="connsiteY39" fmla="*/ 1024622 h 1626463"/>
                <a:gd name="connsiteX40" fmla="*/ 236289 w 1197918"/>
                <a:gd name="connsiteY40" fmla="*/ 1034597 h 1626463"/>
                <a:gd name="connsiteX41" fmla="*/ 229639 w 1197918"/>
                <a:gd name="connsiteY41" fmla="*/ 1044572 h 1626463"/>
                <a:gd name="connsiteX42" fmla="*/ 216338 w 1197918"/>
                <a:gd name="connsiteY42" fmla="*/ 1074498 h 1626463"/>
                <a:gd name="connsiteX43" fmla="*/ 213013 w 1197918"/>
                <a:gd name="connsiteY43" fmla="*/ 1084474 h 1626463"/>
                <a:gd name="connsiteX44" fmla="*/ 219663 w 1197918"/>
                <a:gd name="connsiteY44" fmla="*/ 1124375 h 1626463"/>
                <a:gd name="connsiteX45" fmla="*/ 226313 w 1197918"/>
                <a:gd name="connsiteY45" fmla="*/ 1134350 h 1626463"/>
                <a:gd name="connsiteX46" fmla="*/ 232964 w 1197918"/>
                <a:gd name="connsiteY46" fmla="*/ 1141000 h 1626463"/>
                <a:gd name="connsiteX47" fmla="*/ 246264 w 1197918"/>
                <a:gd name="connsiteY47" fmla="*/ 1157626 h 1626463"/>
                <a:gd name="connsiteX48" fmla="*/ 249589 w 1197918"/>
                <a:gd name="connsiteY48" fmla="*/ 1167601 h 1626463"/>
                <a:gd name="connsiteX49" fmla="*/ 266215 w 1197918"/>
                <a:gd name="connsiteY49" fmla="*/ 1197527 h 1626463"/>
                <a:gd name="connsiteX50" fmla="*/ 262889 w 1197918"/>
                <a:gd name="connsiteY50" fmla="*/ 1240753 h 1626463"/>
                <a:gd name="connsiteX51" fmla="*/ 256239 w 1197918"/>
                <a:gd name="connsiteY51" fmla="*/ 1260703 h 1626463"/>
                <a:gd name="connsiteX52" fmla="*/ 249589 w 1197918"/>
                <a:gd name="connsiteY52" fmla="*/ 1280654 h 1626463"/>
                <a:gd name="connsiteX53" fmla="*/ 246264 w 1197918"/>
                <a:gd name="connsiteY53" fmla="*/ 1290629 h 1626463"/>
                <a:gd name="connsiteX54" fmla="*/ 239614 w 1197918"/>
                <a:gd name="connsiteY54" fmla="*/ 1300604 h 1626463"/>
                <a:gd name="connsiteX55" fmla="*/ 246264 w 1197918"/>
                <a:gd name="connsiteY55" fmla="*/ 1320555 h 1626463"/>
                <a:gd name="connsiteX56" fmla="*/ 239614 w 1197918"/>
                <a:gd name="connsiteY56" fmla="*/ 1353806 h 1626463"/>
                <a:gd name="connsiteX57" fmla="*/ 232964 w 1197918"/>
                <a:gd name="connsiteY57" fmla="*/ 1373756 h 1626463"/>
                <a:gd name="connsiteX58" fmla="*/ 229639 w 1197918"/>
                <a:gd name="connsiteY58" fmla="*/ 1383732 h 1626463"/>
                <a:gd name="connsiteX59" fmla="*/ 232964 w 1197918"/>
                <a:gd name="connsiteY59" fmla="*/ 1416983 h 1626463"/>
                <a:gd name="connsiteX60" fmla="*/ 242939 w 1197918"/>
                <a:gd name="connsiteY60" fmla="*/ 1426958 h 1626463"/>
                <a:gd name="connsiteX61" fmla="*/ 262889 w 1197918"/>
                <a:gd name="connsiteY61" fmla="*/ 1440258 h 1626463"/>
                <a:gd name="connsiteX62" fmla="*/ 269540 w 1197918"/>
                <a:gd name="connsiteY62" fmla="*/ 1446908 h 1626463"/>
                <a:gd name="connsiteX63" fmla="*/ 279515 w 1197918"/>
                <a:gd name="connsiteY63" fmla="*/ 1450234 h 1626463"/>
                <a:gd name="connsiteX64" fmla="*/ 289490 w 1197918"/>
                <a:gd name="connsiteY64" fmla="*/ 1470184 h 1626463"/>
                <a:gd name="connsiteX65" fmla="*/ 309441 w 1197918"/>
                <a:gd name="connsiteY65" fmla="*/ 1476834 h 1626463"/>
                <a:gd name="connsiteX66" fmla="*/ 312766 w 1197918"/>
                <a:gd name="connsiteY66" fmla="*/ 1486810 h 1626463"/>
                <a:gd name="connsiteX67" fmla="*/ 319416 w 1197918"/>
                <a:gd name="connsiteY67" fmla="*/ 1533361 h 1626463"/>
                <a:gd name="connsiteX68" fmla="*/ 322741 w 1197918"/>
                <a:gd name="connsiteY68" fmla="*/ 1543336 h 1626463"/>
                <a:gd name="connsiteX69" fmla="*/ 342692 w 1197918"/>
                <a:gd name="connsiteY69" fmla="*/ 1566612 h 1626463"/>
                <a:gd name="connsiteX70" fmla="*/ 359317 w 1197918"/>
                <a:gd name="connsiteY70" fmla="*/ 1586562 h 1626463"/>
                <a:gd name="connsiteX71" fmla="*/ 369292 w 1197918"/>
                <a:gd name="connsiteY71" fmla="*/ 1589887 h 1626463"/>
                <a:gd name="connsiteX72" fmla="*/ 395893 w 1197918"/>
                <a:gd name="connsiteY72" fmla="*/ 1609838 h 1626463"/>
                <a:gd name="connsiteX73" fmla="*/ 405868 w 1197918"/>
                <a:gd name="connsiteY73" fmla="*/ 1616488 h 1626463"/>
                <a:gd name="connsiteX74" fmla="*/ 412519 w 1197918"/>
                <a:gd name="connsiteY74" fmla="*/ 1623138 h 1626463"/>
                <a:gd name="connsiteX75" fmla="*/ 429144 w 1197918"/>
                <a:gd name="connsiteY75" fmla="*/ 1626463 h 1626463"/>
                <a:gd name="connsiteX76" fmla="*/ 415844 w 1197918"/>
                <a:gd name="connsiteY76" fmla="*/ 1596538 h 1626463"/>
                <a:gd name="connsiteX77" fmla="*/ 409193 w 1197918"/>
                <a:gd name="connsiteY77" fmla="*/ 1589887 h 1626463"/>
                <a:gd name="connsiteX78" fmla="*/ 399218 w 1197918"/>
                <a:gd name="connsiteY78" fmla="*/ 1556636 h 1626463"/>
                <a:gd name="connsiteX79" fmla="*/ 395893 w 1197918"/>
                <a:gd name="connsiteY79" fmla="*/ 1546661 h 1626463"/>
                <a:gd name="connsiteX80" fmla="*/ 389243 w 1197918"/>
                <a:gd name="connsiteY80" fmla="*/ 1536686 h 1626463"/>
                <a:gd name="connsiteX81" fmla="*/ 382593 w 1197918"/>
                <a:gd name="connsiteY81" fmla="*/ 1516735 h 1626463"/>
                <a:gd name="connsiteX82" fmla="*/ 379268 w 1197918"/>
                <a:gd name="connsiteY82" fmla="*/ 1506760 h 1626463"/>
                <a:gd name="connsiteX83" fmla="*/ 382593 w 1197918"/>
                <a:gd name="connsiteY83" fmla="*/ 1493460 h 1626463"/>
                <a:gd name="connsiteX84" fmla="*/ 392568 w 1197918"/>
                <a:gd name="connsiteY84" fmla="*/ 1490135 h 1626463"/>
                <a:gd name="connsiteX85" fmla="*/ 405868 w 1197918"/>
                <a:gd name="connsiteY85" fmla="*/ 1486810 h 1626463"/>
                <a:gd name="connsiteX86" fmla="*/ 425819 w 1197918"/>
                <a:gd name="connsiteY86" fmla="*/ 1480159 h 1626463"/>
                <a:gd name="connsiteX87" fmla="*/ 459070 w 1197918"/>
                <a:gd name="connsiteY87" fmla="*/ 1463534 h 1626463"/>
                <a:gd name="connsiteX88" fmla="*/ 485671 w 1197918"/>
                <a:gd name="connsiteY88" fmla="*/ 1440258 h 1626463"/>
                <a:gd name="connsiteX89" fmla="*/ 488996 w 1197918"/>
                <a:gd name="connsiteY89" fmla="*/ 1430283 h 1626463"/>
                <a:gd name="connsiteX90" fmla="*/ 495646 w 1197918"/>
                <a:gd name="connsiteY90" fmla="*/ 1420308 h 1626463"/>
                <a:gd name="connsiteX91" fmla="*/ 482345 w 1197918"/>
                <a:gd name="connsiteY91" fmla="*/ 1403682 h 1626463"/>
                <a:gd name="connsiteX92" fmla="*/ 482345 w 1197918"/>
                <a:gd name="connsiteY92" fmla="*/ 1343831 h 1626463"/>
                <a:gd name="connsiteX93" fmla="*/ 492321 w 1197918"/>
                <a:gd name="connsiteY93" fmla="*/ 1340506 h 1626463"/>
                <a:gd name="connsiteX94" fmla="*/ 522247 w 1197918"/>
                <a:gd name="connsiteY94" fmla="*/ 1330530 h 1626463"/>
                <a:gd name="connsiteX95" fmla="*/ 542197 w 1197918"/>
                <a:gd name="connsiteY95" fmla="*/ 1320555 h 1626463"/>
                <a:gd name="connsiteX96" fmla="*/ 575448 w 1197918"/>
                <a:gd name="connsiteY96" fmla="*/ 1313905 h 1626463"/>
                <a:gd name="connsiteX97" fmla="*/ 585423 w 1197918"/>
                <a:gd name="connsiteY97" fmla="*/ 1310580 h 1626463"/>
                <a:gd name="connsiteX98" fmla="*/ 588748 w 1197918"/>
                <a:gd name="connsiteY98" fmla="*/ 1300604 h 1626463"/>
                <a:gd name="connsiteX99" fmla="*/ 605374 w 1197918"/>
                <a:gd name="connsiteY99" fmla="*/ 1283979 h 1626463"/>
                <a:gd name="connsiteX100" fmla="*/ 671876 w 1197918"/>
                <a:gd name="connsiteY100" fmla="*/ 1280654 h 1626463"/>
                <a:gd name="connsiteX101" fmla="*/ 695151 w 1197918"/>
                <a:gd name="connsiteY101" fmla="*/ 1274004 h 1626463"/>
                <a:gd name="connsiteX102" fmla="*/ 738377 w 1197918"/>
                <a:gd name="connsiteY102" fmla="*/ 1264028 h 1626463"/>
                <a:gd name="connsiteX103" fmla="*/ 741703 w 1197918"/>
                <a:gd name="connsiteY103" fmla="*/ 1254053 h 1626463"/>
                <a:gd name="connsiteX104" fmla="*/ 758328 w 1197918"/>
                <a:gd name="connsiteY104" fmla="*/ 1237428 h 1626463"/>
                <a:gd name="connsiteX105" fmla="*/ 778279 w 1197918"/>
                <a:gd name="connsiteY105" fmla="*/ 1230778 h 1626463"/>
                <a:gd name="connsiteX106" fmla="*/ 818180 w 1197918"/>
                <a:gd name="connsiteY106" fmla="*/ 1234103 h 1626463"/>
                <a:gd name="connsiteX107" fmla="*/ 834805 w 1197918"/>
                <a:gd name="connsiteY107" fmla="*/ 1254053 h 1626463"/>
                <a:gd name="connsiteX108" fmla="*/ 854756 w 1197918"/>
                <a:gd name="connsiteY108" fmla="*/ 1267354 h 1626463"/>
                <a:gd name="connsiteX109" fmla="*/ 861406 w 1197918"/>
                <a:gd name="connsiteY109" fmla="*/ 1277329 h 1626463"/>
                <a:gd name="connsiteX110" fmla="*/ 871381 w 1197918"/>
                <a:gd name="connsiteY110" fmla="*/ 1280654 h 1626463"/>
                <a:gd name="connsiteX111" fmla="*/ 884681 w 1197918"/>
                <a:gd name="connsiteY111" fmla="*/ 1293954 h 1626463"/>
                <a:gd name="connsiteX112" fmla="*/ 888007 w 1197918"/>
                <a:gd name="connsiteY112" fmla="*/ 1303930 h 1626463"/>
                <a:gd name="connsiteX113" fmla="*/ 901307 w 1197918"/>
                <a:gd name="connsiteY113" fmla="*/ 1323880 h 1626463"/>
                <a:gd name="connsiteX114" fmla="*/ 931233 w 1197918"/>
                <a:gd name="connsiteY114" fmla="*/ 1340506 h 1626463"/>
                <a:gd name="connsiteX115" fmla="*/ 954508 w 1197918"/>
                <a:gd name="connsiteY115" fmla="*/ 1333855 h 1626463"/>
                <a:gd name="connsiteX116" fmla="*/ 984434 w 1197918"/>
                <a:gd name="connsiteY116" fmla="*/ 1330530 h 1626463"/>
                <a:gd name="connsiteX117" fmla="*/ 1047611 w 1197918"/>
                <a:gd name="connsiteY117" fmla="*/ 1320555 h 1626463"/>
                <a:gd name="connsiteX118" fmla="*/ 1050936 w 1197918"/>
                <a:gd name="connsiteY118" fmla="*/ 1274004 h 1626463"/>
                <a:gd name="connsiteX119" fmla="*/ 1054261 w 1197918"/>
                <a:gd name="connsiteY119" fmla="*/ 1264028 h 1626463"/>
                <a:gd name="connsiteX120" fmla="*/ 1070887 w 1197918"/>
                <a:gd name="connsiteY120" fmla="*/ 1247403 h 1626463"/>
                <a:gd name="connsiteX121" fmla="*/ 1080862 w 1197918"/>
                <a:gd name="connsiteY121" fmla="*/ 1207502 h 1626463"/>
                <a:gd name="connsiteX122" fmla="*/ 1077537 w 1197918"/>
                <a:gd name="connsiteY122" fmla="*/ 1147650 h 1626463"/>
                <a:gd name="connsiteX123" fmla="*/ 1080862 w 1197918"/>
                <a:gd name="connsiteY123" fmla="*/ 1111074 h 1626463"/>
                <a:gd name="connsiteX124" fmla="*/ 1074212 w 1197918"/>
                <a:gd name="connsiteY124" fmla="*/ 1054548 h 1626463"/>
                <a:gd name="connsiteX125" fmla="*/ 1084680 w 1197918"/>
                <a:gd name="connsiteY125" fmla="*/ 1010377 h 1626463"/>
                <a:gd name="connsiteX126" fmla="*/ 1090387 w 1197918"/>
                <a:gd name="connsiteY126" fmla="*/ 995640 h 1626463"/>
                <a:gd name="connsiteX127" fmla="*/ 1101306 w 1197918"/>
                <a:gd name="connsiteY127" fmla="*/ 980452 h 1626463"/>
                <a:gd name="connsiteX128" fmla="*/ 1104137 w 1197918"/>
                <a:gd name="connsiteY128" fmla="*/ 931519 h 1626463"/>
                <a:gd name="connsiteX129" fmla="*/ 1110788 w 1197918"/>
                <a:gd name="connsiteY129" fmla="*/ 924869 h 1626463"/>
                <a:gd name="connsiteX130" fmla="*/ 1130288 w 1197918"/>
                <a:gd name="connsiteY130" fmla="*/ 904468 h 1626463"/>
                <a:gd name="connsiteX131" fmla="*/ 1135994 w 1197918"/>
                <a:gd name="connsiteY131" fmla="*/ 884968 h 1626463"/>
                <a:gd name="connsiteX132" fmla="*/ 1134063 w 1197918"/>
                <a:gd name="connsiteY132" fmla="*/ 858367 h 1626463"/>
                <a:gd name="connsiteX133" fmla="*/ 1147364 w 1197918"/>
                <a:gd name="connsiteY133" fmla="*/ 845067 h 1626463"/>
                <a:gd name="connsiteX134" fmla="*/ 1160214 w 1197918"/>
                <a:gd name="connsiteY134" fmla="*/ 830329 h 1626463"/>
                <a:gd name="connsiteX135" fmla="*/ 1161157 w 1197918"/>
                <a:gd name="connsiteY135" fmla="*/ 824172 h 1626463"/>
                <a:gd name="connsiteX136" fmla="*/ 1160664 w 1197918"/>
                <a:gd name="connsiteY136" fmla="*/ 801841 h 1626463"/>
                <a:gd name="connsiteX137" fmla="*/ 1163989 w 1197918"/>
                <a:gd name="connsiteY137" fmla="*/ 785215 h 1626463"/>
                <a:gd name="connsiteX138" fmla="*/ 1182545 w 1197918"/>
                <a:gd name="connsiteY138" fmla="*/ 765265 h 1626463"/>
                <a:gd name="connsiteX139" fmla="*/ 1181108 w 1197918"/>
                <a:gd name="connsiteY139" fmla="*/ 742933 h 1626463"/>
                <a:gd name="connsiteX140" fmla="*/ 1177289 w 1197918"/>
                <a:gd name="connsiteY140" fmla="*/ 712063 h 1626463"/>
                <a:gd name="connsiteX141" fmla="*/ 1183940 w 1197918"/>
                <a:gd name="connsiteY141" fmla="*/ 672119 h 1626463"/>
                <a:gd name="connsiteX142" fmla="*/ 1193465 w 1197918"/>
                <a:gd name="connsiteY142" fmla="*/ 634192 h 1626463"/>
                <a:gd name="connsiteX143" fmla="*/ 1197734 w 1197918"/>
                <a:gd name="connsiteY143" fmla="*/ 602335 h 1626463"/>
                <a:gd name="connsiteX144" fmla="*/ 1187759 w 1197918"/>
                <a:gd name="connsiteY144" fmla="*/ 575692 h 1626463"/>
                <a:gd name="connsiteX145" fmla="*/ 1162102 w 1197918"/>
                <a:gd name="connsiteY145" fmla="*/ 559559 h 1626463"/>
                <a:gd name="connsiteX146" fmla="*/ 1150689 w 1197918"/>
                <a:gd name="connsiteY146" fmla="*/ 549134 h 1626463"/>
                <a:gd name="connsiteX147" fmla="*/ 1144039 w 1197918"/>
                <a:gd name="connsiteY147" fmla="*/ 539159 h 1626463"/>
                <a:gd name="connsiteX148" fmla="*/ 1140713 w 1197918"/>
                <a:gd name="connsiteY148" fmla="*/ 529183 h 1626463"/>
                <a:gd name="connsiteX149" fmla="*/ 1130738 w 1197918"/>
                <a:gd name="connsiteY149" fmla="*/ 519208 h 1626463"/>
                <a:gd name="connsiteX150" fmla="*/ 1117438 w 1197918"/>
                <a:gd name="connsiteY150" fmla="*/ 505908 h 1626463"/>
                <a:gd name="connsiteX151" fmla="*/ 1107463 w 1197918"/>
                <a:gd name="connsiteY151" fmla="*/ 485957 h 1626463"/>
                <a:gd name="connsiteX152" fmla="*/ 1104137 w 1197918"/>
                <a:gd name="connsiteY152" fmla="*/ 472657 h 1626463"/>
                <a:gd name="connsiteX153" fmla="*/ 1097487 w 1197918"/>
                <a:gd name="connsiteY153" fmla="*/ 452706 h 1626463"/>
                <a:gd name="connsiteX154" fmla="*/ 1115099 w 1197918"/>
                <a:gd name="connsiteY154" fmla="*/ 449874 h 1626463"/>
                <a:gd name="connsiteX155" fmla="*/ 1129344 w 1197918"/>
                <a:gd name="connsiteY155" fmla="*/ 427049 h 1626463"/>
                <a:gd name="connsiteX156" fmla="*/ 1114607 w 1197918"/>
                <a:gd name="connsiteY156" fmla="*/ 385711 h 1626463"/>
                <a:gd name="connsiteX157" fmla="*/ 1113662 w 1197918"/>
                <a:gd name="connsiteY157" fmla="*/ 380498 h 1626463"/>
                <a:gd name="connsiteX158" fmla="*/ 1103687 w 1197918"/>
                <a:gd name="connsiteY158" fmla="*/ 371467 h 1626463"/>
                <a:gd name="connsiteX159" fmla="*/ 1094655 w 1197918"/>
                <a:gd name="connsiteY159" fmla="*/ 344373 h 1626463"/>
                <a:gd name="connsiteX160" fmla="*/ 1084187 w 1197918"/>
                <a:gd name="connsiteY160" fmla="*/ 342978 h 1626463"/>
                <a:gd name="connsiteX161" fmla="*/ 1077537 w 1197918"/>
                <a:gd name="connsiteY161" fmla="*/ 323028 h 1626463"/>
                <a:gd name="connsiteX162" fmla="*/ 1074212 w 1197918"/>
                <a:gd name="connsiteY162" fmla="*/ 313052 h 1626463"/>
                <a:gd name="connsiteX163" fmla="*/ 1075650 w 1197918"/>
                <a:gd name="connsiteY163" fmla="*/ 295933 h 1626463"/>
                <a:gd name="connsiteX164" fmla="*/ 1077086 w 1197918"/>
                <a:gd name="connsiteY164" fmla="*/ 223769 h 1626463"/>
                <a:gd name="connsiteX165" fmla="*/ 1062348 w 1197918"/>
                <a:gd name="connsiteY165" fmla="*/ 203775 h 1626463"/>
                <a:gd name="connsiteX166" fmla="*/ 1047611 w 1197918"/>
                <a:gd name="connsiteY166" fmla="*/ 193349 h 1626463"/>
                <a:gd name="connsiteX167" fmla="*/ 1037636 w 1197918"/>
                <a:gd name="connsiteY167" fmla="*/ 182880 h 1626463"/>
                <a:gd name="connsiteX168" fmla="*/ 1024335 w 1197918"/>
                <a:gd name="connsiteY168" fmla="*/ 176724 h 1626463"/>
                <a:gd name="connsiteX169" fmla="*/ 1014360 w 1197918"/>
                <a:gd name="connsiteY169" fmla="*/ 156773 h 1626463"/>
                <a:gd name="connsiteX170" fmla="*/ 1004385 w 1197918"/>
                <a:gd name="connsiteY170" fmla="*/ 153448 h 1626463"/>
                <a:gd name="connsiteX171" fmla="*/ 962596 w 1197918"/>
                <a:gd name="connsiteY171" fmla="*/ 133948 h 1626463"/>
                <a:gd name="connsiteX172" fmla="*/ 947858 w 1197918"/>
                <a:gd name="connsiteY172" fmla="*/ 117773 h 1626463"/>
                <a:gd name="connsiteX173" fmla="*/ 931233 w 1197918"/>
                <a:gd name="connsiteY173" fmla="*/ 113997 h 1626463"/>
                <a:gd name="connsiteX174" fmla="*/ 922201 w 1197918"/>
                <a:gd name="connsiteY174" fmla="*/ 101640 h 1626463"/>
                <a:gd name="connsiteX175" fmla="*/ 904632 w 1197918"/>
                <a:gd name="connsiteY175" fmla="*/ 94991 h 1626463"/>
                <a:gd name="connsiteX176" fmla="*/ 891332 w 1197918"/>
                <a:gd name="connsiteY176" fmla="*/ 90271 h 1626463"/>
                <a:gd name="connsiteX177" fmla="*/ 888500 w 1197918"/>
                <a:gd name="connsiteY177" fmla="*/ 76478 h 1626463"/>
                <a:gd name="connsiteX178" fmla="*/ 881849 w 1197918"/>
                <a:gd name="connsiteY178" fmla="*/ 68884 h 1626463"/>
                <a:gd name="connsiteX179" fmla="*/ 869000 w 1197918"/>
                <a:gd name="connsiteY179" fmla="*/ 51765 h 1626463"/>
                <a:gd name="connsiteX180" fmla="*/ 851431 w 1197918"/>
                <a:gd name="connsiteY180" fmla="*/ 57020 h 1626463"/>
                <a:gd name="connsiteX181" fmla="*/ 841455 w 1197918"/>
                <a:gd name="connsiteY181" fmla="*/ 76971 h 1626463"/>
                <a:gd name="connsiteX182" fmla="*/ 823393 w 1197918"/>
                <a:gd name="connsiteY182" fmla="*/ 94990 h 1626463"/>
                <a:gd name="connsiteX183" fmla="*/ 802004 w 1197918"/>
                <a:gd name="connsiteY183" fmla="*/ 98316 h 1626463"/>
                <a:gd name="connsiteX184" fmla="*/ 794410 w 1197918"/>
                <a:gd name="connsiteY184" fmla="*/ 108784 h 1626463"/>
                <a:gd name="connsiteX185" fmla="*/ 794904 w 1197918"/>
                <a:gd name="connsiteY185" fmla="*/ 123522 h 1626463"/>
                <a:gd name="connsiteX186" fmla="*/ 785872 w 1197918"/>
                <a:gd name="connsiteY186" fmla="*/ 134891 h 1626463"/>
                <a:gd name="connsiteX187" fmla="*/ 773517 w 1197918"/>
                <a:gd name="connsiteY187" fmla="*/ 137723 h 1626463"/>
                <a:gd name="connsiteX188" fmla="*/ 757384 w 1197918"/>
                <a:gd name="connsiteY188" fmla="*/ 137273 h 1626463"/>
                <a:gd name="connsiteX189" fmla="*/ 737433 w 1197918"/>
                <a:gd name="connsiteY189" fmla="*/ 130623 h 1626463"/>
                <a:gd name="connsiteX190" fmla="*/ 725077 w 1197918"/>
                <a:gd name="connsiteY190" fmla="*/ 129679 h 1626463"/>
                <a:gd name="connsiteX191" fmla="*/ 706071 w 1197918"/>
                <a:gd name="connsiteY191" fmla="*/ 133004 h 1626463"/>
                <a:gd name="connsiteX192" fmla="*/ 700365 w 1197918"/>
                <a:gd name="connsiteY192" fmla="*/ 142979 h 1626463"/>
                <a:gd name="connsiteX193" fmla="*/ 695151 w 1197918"/>
                <a:gd name="connsiteY193" fmla="*/ 156773 h 1626463"/>
                <a:gd name="connsiteX194" fmla="*/ 673313 w 1197918"/>
                <a:gd name="connsiteY194" fmla="*/ 143923 h 1626463"/>
                <a:gd name="connsiteX195" fmla="*/ 651431 w 1197918"/>
                <a:gd name="connsiteY195" fmla="*/ 140598 h 1626463"/>
                <a:gd name="connsiteX196" fmla="*/ 621505 w 1197918"/>
                <a:gd name="connsiteY196" fmla="*/ 156773 h 1626463"/>
                <a:gd name="connsiteX197" fmla="*/ 612024 w 1197918"/>
                <a:gd name="connsiteY197" fmla="*/ 180049 h 1626463"/>
                <a:gd name="connsiteX198" fmla="*/ 584929 w 1197918"/>
                <a:gd name="connsiteY198" fmla="*/ 184767 h 1626463"/>
                <a:gd name="connsiteX199" fmla="*/ 572573 w 1197918"/>
                <a:gd name="connsiteY199" fmla="*/ 192855 h 1626463"/>
                <a:gd name="connsiteX200" fmla="*/ 565923 w 1197918"/>
                <a:gd name="connsiteY200" fmla="*/ 201888 h 1626463"/>
                <a:gd name="connsiteX201" fmla="*/ 565473 w 1197918"/>
                <a:gd name="connsiteY201" fmla="*/ 213300 h 1626463"/>
                <a:gd name="connsiteX202" fmla="*/ 555497 w 1197918"/>
                <a:gd name="connsiteY202" fmla="*/ 233250 h 1626463"/>
                <a:gd name="connsiteX203" fmla="*/ 545522 w 1197918"/>
                <a:gd name="connsiteY203" fmla="*/ 206156 h 1626463"/>
                <a:gd name="connsiteX204" fmla="*/ 538872 w 1197918"/>
                <a:gd name="connsiteY204" fmla="*/ 180049 h 1626463"/>
                <a:gd name="connsiteX205" fmla="*/ 539365 w 1197918"/>
                <a:gd name="connsiteY205" fmla="*/ 170074 h 1626463"/>
                <a:gd name="connsiteX206" fmla="*/ 524629 w 1197918"/>
                <a:gd name="connsiteY206" fmla="*/ 152460 h 1626463"/>
                <a:gd name="connsiteX207" fmla="*/ 503239 w 1197918"/>
                <a:gd name="connsiteY207" fmla="*/ 143923 h 1626463"/>
                <a:gd name="connsiteX208" fmla="*/ 475695 w 1197918"/>
                <a:gd name="connsiteY208" fmla="*/ 160098 h 1626463"/>
                <a:gd name="connsiteX209" fmla="*/ 465720 w 1197918"/>
                <a:gd name="connsiteY209" fmla="*/ 166748 h 1626463"/>
                <a:gd name="connsiteX210" fmla="*/ 439613 w 1197918"/>
                <a:gd name="connsiteY210" fmla="*/ 152955 h 1626463"/>
                <a:gd name="connsiteX211" fmla="*/ 411574 w 1197918"/>
                <a:gd name="connsiteY211" fmla="*/ 126354 h 1626463"/>
                <a:gd name="connsiteX212" fmla="*/ 404924 w 1197918"/>
                <a:gd name="connsiteY212" fmla="*/ 116378 h 1626463"/>
                <a:gd name="connsiteX213" fmla="*/ 395893 w 1197918"/>
                <a:gd name="connsiteY213" fmla="*/ 103572 h 1626463"/>
                <a:gd name="connsiteX214" fmla="*/ 388793 w 1197918"/>
                <a:gd name="connsiteY214" fmla="*/ 86945 h 1626463"/>
                <a:gd name="connsiteX215" fmla="*/ 362642 w 1197918"/>
                <a:gd name="connsiteY215" fmla="*/ 67446 h 1626463"/>
                <a:gd name="connsiteX216" fmla="*/ 347904 w 1197918"/>
                <a:gd name="connsiteY216" fmla="*/ 70771 h 1626463"/>
                <a:gd name="connsiteX217" fmla="*/ 338873 w 1197918"/>
                <a:gd name="connsiteY217" fmla="*/ 83127 h 1626463"/>
                <a:gd name="connsiteX218" fmla="*/ 322741 w 1197918"/>
                <a:gd name="connsiteY218" fmla="*/ 110222 h 1626463"/>
                <a:gd name="connsiteX219" fmla="*/ 309935 w 1197918"/>
                <a:gd name="connsiteY219" fmla="*/ 92159 h 1626463"/>
                <a:gd name="connsiteX220" fmla="*/ 298521 w 1197918"/>
                <a:gd name="connsiteY220" fmla="*/ 80746 h 1626463"/>
                <a:gd name="connsiteX221" fmla="*/ 252914 w 1197918"/>
                <a:gd name="connsiteY221" fmla="*/ 80296 h 1626463"/>
                <a:gd name="connsiteX222" fmla="*/ 249589 w 1197918"/>
                <a:gd name="connsiteY222" fmla="*/ 70321 h 1626463"/>
                <a:gd name="connsiteX223" fmla="*/ 239164 w 1197918"/>
                <a:gd name="connsiteY223" fmla="*/ 53202 h 1626463"/>
                <a:gd name="connsiteX224" fmla="*/ 226313 w 1197918"/>
                <a:gd name="connsiteY224" fmla="*/ 50370 h 1626463"/>
                <a:gd name="connsiteX225" fmla="*/ 213957 w 1197918"/>
                <a:gd name="connsiteY225" fmla="*/ 39901 h 1626463"/>
                <a:gd name="connsiteX226" fmla="*/ 196388 w 1197918"/>
                <a:gd name="connsiteY226" fmla="*/ 37070 h 1626463"/>
                <a:gd name="connsiteX227" fmla="*/ 192119 w 1197918"/>
                <a:gd name="connsiteY227" fmla="*/ 18513 h 1626463"/>
                <a:gd name="connsiteX228" fmla="*/ 176437 w 1197918"/>
                <a:gd name="connsiteY228" fmla="*/ 10469 h 1626463"/>
                <a:gd name="connsiteX229" fmla="*/ 166462 w 1197918"/>
                <a:gd name="connsiteY229" fmla="*/ 0 h 1626463"/>
                <a:gd name="connsiteX230" fmla="*/ 146061 w 1197918"/>
                <a:gd name="connsiteY230" fmla="*/ 3326 h 1626463"/>
                <a:gd name="connsiteX231" fmla="*/ 121798 w 1197918"/>
                <a:gd name="connsiteY231" fmla="*/ 5213 h 1626463"/>
                <a:gd name="connsiteX232" fmla="*/ 106610 w 1197918"/>
                <a:gd name="connsiteY232" fmla="*/ 11864 h 1626463"/>
                <a:gd name="connsiteX233" fmla="*/ 92323 w 1197918"/>
                <a:gd name="connsiteY233" fmla="*/ 9482 h 1626463"/>
                <a:gd name="connsiteX234" fmla="*/ 73359 w 1197918"/>
                <a:gd name="connsiteY234" fmla="*/ 27095 h 1626463"/>
                <a:gd name="connsiteX235" fmla="*/ 73359 w 1197918"/>
                <a:gd name="connsiteY235" fmla="*/ 63671 h 1626463"/>
                <a:gd name="connsiteX236" fmla="*/ 80009 w 1197918"/>
                <a:gd name="connsiteY236" fmla="*/ 83621 h 1626463"/>
                <a:gd name="connsiteX237" fmla="*/ 83335 w 1197918"/>
                <a:gd name="connsiteY237" fmla="*/ 120197 h 1626463"/>
                <a:gd name="connsiteX238" fmla="*/ 81898 w 1197918"/>
                <a:gd name="connsiteY238" fmla="*/ 139655 h 1626463"/>
                <a:gd name="connsiteX239" fmla="*/ 94721 w 1197918"/>
                <a:gd name="connsiteY239" fmla="*/ 153647 h 1626463"/>
                <a:gd name="connsiteX240" fmla="*/ 119911 w 1197918"/>
                <a:gd name="connsiteY240" fmla="*/ 150123 h 1626463"/>
                <a:gd name="connsiteX241" fmla="*/ 123236 w 1197918"/>
                <a:gd name="connsiteY241" fmla="*/ 190024 h 1626463"/>
                <a:gd name="connsiteX242" fmla="*/ 113260 w 1197918"/>
                <a:gd name="connsiteY242" fmla="*/ 193349 h 1626463"/>
                <a:gd name="connsiteX243" fmla="*/ 103285 w 1197918"/>
                <a:gd name="connsiteY243" fmla="*/ 199999 h 1626463"/>
                <a:gd name="connsiteX244" fmla="*/ 53902 w 1197918"/>
                <a:gd name="connsiteY244" fmla="*/ 182881 h 1626463"/>
                <a:gd name="connsiteX245" fmla="*/ 26808 w 1197918"/>
                <a:gd name="connsiteY245" fmla="*/ 183374 h 1626463"/>
                <a:gd name="connsiteX246" fmla="*/ 13508 w 1197918"/>
                <a:gd name="connsiteY246" fmla="*/ 186699 h 1626463"/>
                <a:gd name="connsiteX0" fmla="*/ 13508 w 1197918"/>
                <a:gd name="connsiteY0" fmla="*/ 186699 h 1626463"/>
                <a:gd name="connsiteX1" fmla="*/ 10183 w 1197918"/>
                <a:gd name="connsiteY1" fmla="*/ 203324 h 1626463"/>
                <a:gd name="connsiteX2" fmla="*/ 3532 w 1197918"/>
                <a:gd name="connsiteY2" fmla="*/ 209975 h 1626463"/>
                <a:gd name="connsiteX3" fmla="*/ 13508 w 1197918"/>
                <a:gd name="connsiteY3" fmla="*/ 276476 h 1626463"/>
                <a:gd name="connsiteX4" fmla="*/ 23483 w 1197918"/>
                <a:gd name="connsiteY4" fmla="*/ 303077 h 1626463"/>
                <a:gd name="connsiteX5" fmla="*/ 33458 w 1197918"/>
                <a:gd name="connsiteY5" fmla="*/ 309727 h 1626463"/>
                <a:gd name="connsiteX6" fmla="*/ 56734 w 1197918"/>
                <a:gd name="connsiteY6" fmla="*/ 326353 h 1626463"/>
                <a:gd name="connsiteX7" fmla="*/ 63384 w 1197918"/>
                <a:gd name="connsiteY7" fmla="*/ 336328 h 1626463"/>
                <a:gd name="connsiteX8" fmla="*/ 73359 w 1197918"/>
                <a:gd name="connsiteY8" fmla="*/ 342978 h 1626463"/>
                <a:gd name="connsiteX9" fmla="*/ 86660 w 1197918"/>
                <a:gd name="connsiteY9" fmla="*/ 356279 h 1626463"/>
                <a:gd name="connsiteX10" fmla="*/ 96635 w 1197918"/>
                <a:gd name="connsiteY10" fmla="*/ 366254 h 1626463"/>
                <a:gd name="connsiteX11" fmla="*/ 106610 w 1197918"/>
                <a:gd name="connsiteY11" fmla="*/ 372904 h 1626463"/>
                <a:gd name="connsiteX12" fmla="*/ 113260 w 1197918"/>
                <a:gd name="connsiteY12" fmla="*/ 382879 h 1626463"/>
                <a:gd name="connsiteX13" fmla="*/ 126561 w 1197918"/>
                <a:gd name="connsiteY13" fmla="*/ 399505 h 1626463"/>
                <a:gd name="connsiteX14" fmla="*/ 129886 w 1197918"/>
                <a:gd name="connsiteY14" fmla="*/ 432756 h 1626463"/>
                <a:gd name="connsiteX15" fmla="*/ 143186 w 1197918"/>
                <a:gd name="connsiteY15" fmla="*/ 452706 h 1626463"/>
                <a:gd name="connsiteX16" fmla="*/ 149836 w 1197918"/>
                <a:gd name="connsiteY16" fmla="*/ 462682 h 1626463"/>
                <a:gd name="connsiteX17" fmla="*/ 153161 w 1197918"/>
                <a:gd name="connsiteY17" fmla="*/ 479307 h 1626463"/>
                <a:gd name="connsiteX18" fmla="*/ 159812 w 1197918"/>
                <a:gd name="connsiteY18" fmla="*/ 512558 h 1626463"/>
                <a:gd name="connsiteX19" fmla="*/ 176437 w 1197918"/>
                <a:gd name="connsiteY19" fmla="*/ 532508 h 1626463"/>
                <a:gd name="connsiteX20" fmla="*/ 189737 w 1197918"/>
                <a:gd name="connsiteY20" fmla="*/ 562434 h 1626463"/>
                <a:gd name="connsiteX21" fmla="*/ 196388 w 1197918"/>
                <a:gd name="connsiteY21" fmla="*/ 569084 h 1626463"/>
                <a:gd name="connsiteX22" fmla="*/ 209688 w 1197918"/>
                <a:gd name="connsiteY22" fmla="*/ 589035 h 1626463"/>
                <a:gd name="connsiteX23" fmla="*/ 216338 w 1197918"/>
                <a:gd name="connsiteY23" fmla="*/ 599010 h 1626463"/>
                <a:gd name="connsiteX24" fmla="*/ 226313 w 1197918"/>
                <a:gd name="connsiteY24" fmla="*/ 618961 h 1626463"/>
                <a:gd name="connsiteX25" fmla="*/ 236289 w 1197918"/>
                <a:gd name="connsiteY25" fmla="*/ 638911 h 1626463"/>
                <a:gd name="connsiteX26" fmla="*/ 259564 w 1197918"/>
                <a:gd name="connsiteY26" fmla="*/ 708738 h 1626463"/>
                <a:gd name="connsiteX27" fmla="*/ 266215 w 1197918"/>
                <a:gd name="connsiteY27" fmla="*/ 728689 h 1626463"/>
                <a:gd name="connsiteX28" fmla="*/ 269540 w 1197918"/>
                <a:gd name="connsiteY28" fmla="*/ 738664 h 1626463"/>
                <a:gd name="connsiteX29" fmla="*/ 266215 w 1197918"/>
                <a:gd name="connsiteY29" fmla="*/ 801841 h 1626463"/>
                <a:gd name="connsiteX30" fmla="*/ 262889 w 1197918"/>
                <a:gd name="connsiteY30" fmla="*/ 811816 h 1626463"/>
                <a:gd name="connsiteX31" fmla="*/ 272865 w 1197918"/>
                <a:gd name="connsiteY31" fmla="*/ 858367 h 1626463"/>
                <a:gd name="connsiteX32" fmla="*/ 286165 w 1197918"/>
                <a:gd name="connsiteY32" fmla="*/ 898268 h 1626463"/>
                <a:gd name="connsiteX33" fmla="*/ 289490 w 1197918"/>
                <a:gd name="connsiteY33" fmla="*/ 908244 h 1626463"/>
                <a:gd name="connsiteX34" fmla="*/ 292815 w 1197918"/>
                <a:gd name="connsiteY34" fmla="*/ 918219 h 1626463"/>
                <a:gd name="connsiteX35" fmla="*/ 289490 w 1197918"/>
                <a:gd name="connsiteY35" fmla="*/ 954795 h 1626463"/>
                <a:gd name="connsiteX36" fmla="*/ 276190 w 1197918"/>
                <a:gd name="connsiteY36" fmla="*/ 984721 h 1626463"/>
                <a:gd name="connsiteX37" fmla="*/ 272865 w 1197918"/>
                <a:gd name="connsiteY37" fmla="*/ 994696 h 1626463"/>
                <a:gd name="connsiteX38" fmla="*/ 259564 w 1197918"/>
                <a:gd name="connsiteY38" fmla="*/ 1011322 h 1626463"/>
                <a:gd name="connsiteX39" fmla="*/ 239614 w 1197918"/>
                <a:gd name="connsiteY39" fmla="*/ 1024622 h 1626463"/>
                <a:gd name="connsiteX40" fmla="*/ 236289 w 1197918"/>
                <a:gd name="connsiteY40" fmla="*/ 1034597 h 1626463"/>
                <a:gd name="connsiteX41" fmla="*/ 229639 w 1197918"/>
                <a:gd name="connsiteY41" fmla="*/ 1044572 h 1626463"/>
                <a:gd name="connsiteX42" fmla="*/ 216338 w 1197918"/>
                <a:gd name="connsiteY42" fmla="*/ 1074498 h 1626463"/>
                <a:gd name="connsiteX43" fmla="*/ 213013 w 1197918"/>
                <a:gd name="connsiteY43" fmla="*/ 1084474 h 1626463"/>
                <a:gd name="connsiteX44" fmla="*/ 219663 w 1197918"/>
                <a:gd name="connsiteY44" fmla="*/ 1124375 h 1626463"/>
                <a:gd name="connsiteX45" fmla="*/ 226313 w 1197918"/>
                <a:gd name="connsiteY45" fmla="*/ 1134350 h 1626463"/>
                <a:gd name="connsiteX46" fmla="*/ 232964 w 1197918"/>
                <a:gd name="connsiteY46" fmla="*/ 1141000 h 1626463"/>
                <a:gd name="connsiteX47" fmla="*/ 246264 w 1197918"/>
                <a:gd name="connsiteY47" fmla="*/ 1157626 h 1626463"/>
                <a:gd name="connsiteX48" fmla="*/ 249589 w 1197918"/>
                <a:gd name="connsiteY48" fmla="*/ 1167601 h 1626463"/>
                <a:gd name="connsiteX49" fmla="*/ 266215 w 1197918"/>
                <a:gd name="connsiteY49" fmla="*/ 1197527 h 1626463"/>
                <a:gd name="connsiteX50" fmla="*/ 262889 w 1197918"/>
                <a:gd name="connsiteY50" fmla="*/ 1240753 h 1626463"/>
                <a:gd name="connsiteX51" fmla="*/ 256239 w 1197918"/>
                <a:gd name="connsiteY51" fmla="*/ 1260703 h 1626463"/>
                <a:gd name="connsiteX52" fmla="*/ 249589 w 1197918"/>
                <a:gd name="connsiteY52" fmla="*/ 1280654 h 1626463"/>
                <a:gd name="connsiteX53" fmla="*/ 246264 w 1197918"/>
                <a:gd name="connsiteY53" fmla="*/ 1290629 h 1626463"/>
                <a:gd name="connsiteX54" fmla="*/ 239614 w 1197918"/>
                <a:gd name="connsiteY54" fmla="*/ 1300604 h 1626463"/>
                <a:gd name="connsiteX55" fmla="*/ 246264 w 1197918"/>
                <a:gd name="connsiteY55" fmla="*/ 1320555 h 1626463"/>
                <a:gd name="connsiteX56" fmla="*/ 239614 w 1197918"/>
                <a:gd name="connsiteY56" fmla="*/ 1353806 h 1626463"/>
                <a:gd name="connsiteX57" fmla="*/ 232964 w 1197918"/>
                <a:gd name="connsiteY57" fmla="*/ 1373756 h 1626463"/>
                <a:gd name="connsiteX58" fmla="*/ 229639 w 1197918"/>
                <a:gd name="connsiteY58" fmla="*/ 1383732 h 1626463"/>
                <a:gd name="connsiteX59" fmla="*/ 232964 w 1197918"/>
                <a:gd name="connsiteY59" fmla="*/ 1416983 h 1626463"/>
                <a:gd name="connsiteX60" fmla="*/ 242939 w 1197918"/>
                <a:gd name="connsiteY60" fmla="*/ 1426958 h 1626463"/>
                <a:gd name="connsiteX61" fmla="*/ 262889 w 1197918"/>
                <a:gd name="connsiteY61" fmla="*/ 1440258 h 1626463"/>
                <a:gd name="connsiteX62" fmla="*/ 269540 w 1197918"/>
                <a:gd name="connsiteY62" fmla="*/ 1446908 h 1626463"/>
                <a:gd name="connsiteX63" fmla="*/ 279515 w 1197918"/>
                <a:gd name="connsiteY63" fmla="*/ 1450234 h 1626463"/>
                <a:gd name="connsiteX64" fmla="*/ 289490 w 1197918"/>
                <a:gd name="connsiteY64" fmla="*/ 1470184 h 1626463"/>
                <a:gd name="connsiteX65" fmla="*/ 309441 w 1197918"/>
                <a:gd name="connsiteY65" fmla="*/ 1476834 h 1626463"/>
                <a:gd name="connsiteX66" fmla="*/ 312766 w 1197918"/>
                <a:gd name="connsiteY66" fmla="*/ 1486810 h 1626463"/>
                <a:gd name="connsiteX67" fmla="*/ 319416 w 1197918"/>
                <a:gd name="connsiteY67" fmla="*/ 1533361 h 1626463"/>
                <a:gd name="connsiteX68" fmla="*/ 322741 w 1197918"/>
                <a:gd name="connsiteY68" fmla="*/ 1543336 h 1626463"/>
                <a:gd name="connsiteX69" fmla="*/ 342692 w 1197918"/>
                <a:gd name="connsiteY69" fmla="*/ 1566612 h 1626463"/>
                <a:gd name="connsiteX70" fmla="*/ 359317 w 1197918"/>
                <a:gd name="connsiteY70" fmla="*/ 1586562 h 1626463"/>
                <a:gd name="connsiteX71" fmla="*/ 369292 w 1197918"/>
                <a:gd name="connsiteY71" fmla="*/ 1589887 h 1626463"/>
                <a:gd name="connsiteX72" fmla="*/ 395893 w 1197918"/>
                <a:gd name="connsiteY72" fmla="*/ 1609838 h 1626463"/>
                <a:gd name="connsiteX73" fmla="*/ 405868 w 1197918"/>
                <a:gd name="connsiteY73" fmla="*/ 1616488 h 1626463"/>
                <a:gd name="connsiteX74" fmla="*/ 412519 w 1197918"/>
                <a:gd name="connsiteY74" fmla="*/ 1623138 h 1626463"/>
                <a:gd name="connsiteX75" fmla="*/ 429144 w 1197918"/>
                <a:gd name="connsiteY75" fmla="*/ 1626463 h 1626463"/>
                <a:gd name="connsiteX76" fmla="*/ 415844 w 1197918"/>
                <a:gd name="connsiteY76" fmla="*/ 1596538 h 1626463"/>
                <a:gd name="connsiteX77" fmla="*/ 409193 w 1197918"/>
                <a:gd name="connsiteY77" fmla="*/ 1589887 h 1626463"/>
                <a:gd name="connsiteX78" fmla="*/ 399218 w 1197918"/>
                <a:gd name="connsiteY78" fmla="*/ 1556636 h 1626463"/>
                <a:gd name="connsiteX79" fmla="*/ 395893 w 1197918"/>
                <a:gd name="connsiteY79" fmla="*/ 1546661 h 1626463"/>
                <a:gd name="connsiteX80" fmla="*/ 389243 w 1197918"/>
                <a:gd name="connsiteY80" fmla="*/ 1536686 h 1626463"/>
                <a:gd name="connsiteX81" fmla="*/ 382593 w 1197918"/>
                <a:gd name="connsiteY81" fmla="*/ 1516735 h 1626463"/>
                <a:gd name="connsiteX82" fmla="*/ 379268 w 1197918"/>
                <a:gd name="connsiteY82" fmla="*/ 1506760 h 1626463"/>
                <a:gd name="connsiteX83" fmla="*/ 382593 w 1197918"/>
                <a:gd name="connsiteY83" fmla="*/ 1493460 h 1626463"/>
                <a:gd name="connsiteX84" fmla="*/ 392568 w 1197918"/>
                <a:gd name="connsiteY84" fmla="*/ 1490135 h 1626463"/>
                <a:gd name="connsiteX85" fmla="*/ 405868 w 1197918"/>
                <a:gd name="connsiteY85" fmla="*/ 1486810 h 1626463"/>
                <a:gd name="connsiteX86" fmla="*/ 425819 w 1197918"/>
                <a:gd name="connsiteY86" fmla="*/ 1480159 h 1626463"/>
                <a:gd name="connsiteX87" fmla="*/ 459070 w 1197918"/>
                <a:gd name="connsiteY87" fmla="*/ 1463534 h 1626463"/>
                <a:gd name="connsiteX88" fmla="*/ 485671 w 1197918"/>
                <a:gd name="connsiteY88" fmla="*/ 1440258 h 1626463"/>
                <a:gd name="connsiteX89" fmla="*/ 488996 w 1197918"/>
                <a:gd name="connsiteY89" fmla="*/ 1430283 h 1626463"/>
                <a:gd name="connsiteX90" fmla="*/ 495646 w 1197918"/>
                <a:gd name="connsiteY90" fmla="*/ 1420308 h 1626463"/>
                <a:gd name="connsiteX91" fmla="*/ 482345 w 1197918"/>
                <a:gd name="connsiteY91" fmla="*/ 1403682 h 1626463"/>
                <a:gd name="connsiteX92" fmla="*/ 482345 w 1197918"/>
                <a:gd name="connsiteY92" fmla="*/ 1343831 h 1626463"/>
                <a:gd name="connsiteX93" fmla="*/ 492321 w 1197918"/>
                <a:gd name="connsiteY93" fmla="*/ 1340506 h 1626463"/>
                <a:gd name="connsiteX94" fmla="*/ 522247 w 1197918"/>
                <a:gd name="connsiteY94" fmla="*/ 1330530 h 1626463"/>
                <a:gd name="connsiteX95" fmla="*/ 542197 w 1197918"/>
                <a:gd name="connsiteY95" fmla="*/ 1320555 h 1626463"/>
                <a:gd name="connsiteX96" fmla="*/ 575448 w 1197918"/>
                <a:gd name="connsiteY96" fmla="*/ 1313905 h 1626463"/>
                <a:gd name="connsiteX97" fmla="*/ 585423 w 1197918"/>
                <a:gd name="connsiteY97" fmla="*/ 1310580 h 1626463"/>
                <a:gd name="connsiteX98" fmla="*/ 588748 w 1197918"/>
                <a:gd name="connsiteY98" fmla="*/ 1300604 h 1626463"/>
                <a:gd name="connsiteX99" fmla="*/ 605374 w 1197918"/>
                <a:gd name="connsiteY99" fmla="*/ 1283979 h 1626463"/>
                <a:gd name="connsiteX100" fmla="*/ 671876 w 1197918"/>
                <a:gd name="connsiteY100" fmla="*/ 1280654 h 1626463"/>
                <a:gd name="connsiteX101" fmla="*/ 695151 w 1197918"/>
                <a:gd name="connsiteY101" fmla="*/ 1274004 h 1626463"/>
                <a:gd name="connsiteX102" fmla="*/ 738377 w 1197918"/>
                <a:gd name="connsiteY102" fmla="*/ 1264028 h 1626463"/>
                <a:gd name="connsiteX103" fmla="*/ 741703 w 1197918"/>
                <a:gd name="connsiteY103" fmla="*/ 1254053 h 1626463"/>
                <a:gd name="connsiteX104" fmla="*/ 758328 w 1197918"/>
                <a:gd name="connsiteY104" fmla="*/ 1237428 h 1626463"/>
                <a:gd name="connsiteX105" fmla="*/ 778279 w 1197918"/>
                <a:gd name="connsiteY105" fmla="*/ 1230778 h 1626463"/>
                <a:gd name="connsiteX106" fmla="*/ 818180 w 1197918"/>
                <a:gd name="connsiteY106" fmla="*/ 1234103 h 1626463"/>
                <a:gd name="connsiteX107" fmla="*/ 834805 w 1197918"/>
                <a:gd name="connsiteY107" fmla="*/ 1254053 h 1626463"/>
                <a:gd name="connsiteX108" fmla="*/ 854756 w 1197918"/>
                <a:gd name="connsiteY108" fmla="*/ 1267354 h 1626463"/>
                <a:gd name="connsiteX109" fmla="*/ 861406 w 1197918"/>
                <a:gd name="connsiteY109" fmla="*/ 1277329 h 1626463"/>
                <a:gd name="connsiteX110" fmla="*/ 871381 w 1197918"/>
                <a:gd name="connsiteY110" fmla="*/ 1280654 h 1626463"/>
                <a:gd name="connsiteX111" fmla="*/ 884681 w 1197918"/>
                <a:gd name="connsiteY111" fmla="*/ 1293954 h 1626463"/>
                <a:gd name="connsiteX112" fmla="*/ 888007 w 1197918"/>
                <a:gd name="connsiteY112" fmla="*/ 1303930 h 1626463"/>
                <a:gd name="connsiteX113" fmla="*/ 901307 w 1197918"/>
                <a:gd name="connsiteY113" fmla="*/ 1323880 h 1626463"/>
                <a:gd name="connsiteX114" fmla="*/ 931233 w 1197918"/>
                <a:gd name="connsiteY114" fmla="*/ 1340506 h 1626463"/>
                <a:gd name="connsiteX115" fmla="*/ 954508 w 1197918"/>
                <a:gd name="connsiteY115" fmla="*/ 1333855 h 1626463"/>
                <a:gd name="connsiteX116" fmla="*/ 984434 w 1197918"/>
                <a:gd name="connsiteY116" fmla="*/ 1330530 h 1626463"/>
                <a:gd name="connsiteX117" fmla="*/ 1047611 w 1197918"/>
                <a:gd name="connsiteY117" fmla="*/ 1320555 h 1626463"/>
                <a:gd name="connsiteX118" fmla="*/ 1050936 w 1197918"/>
                <a:gd name="connsiteY118" fmla="*/ 1274004 h 1626463"/>
                <a:gd name="connsiteX119" fmla="*/ 1054261 w 1197918"/>
                <a:gd name="connsiteY119" fmla="*/ 1264028 h 1626463"/>
                <a:gd name="connsiteX120" fmla="*/ 1070887 w 1197918"/>
                <a:gd name="connsiteY120" fmla="*/ 1247403 h 1626463"/>
                <a:gd name="connsiteX121" fmla="*/ 1080862 w 1197918"/>
                <a:gd name="connsiteY121" fmla="*/ 1207502 h 1626463"/>
                <a:gd name="connsiteX122" fmla="*/ 1077537 w 1197918"/>
                <a:gd name="connsiteY122" fmla="*/ 1147650 h 1626463"/>
                <a:gd name="connsiteX123" fmla="*/ 1080862 w 1197918"/>
                <a:gd name="connsiteY123" fmla="*/ 1111074 h 1626463"/>
                <a:gd name="connsiteX124" fmla="*/ 1074212 w 1197918"/>
                <a:gd name="connsiteY124" fmla="*/ 1054548 h 1626463"/>
                <a:gd name="connsiteX125" fmla="*/ 1084680 w 1197918"/>
                <a:gd name="connsiteY125" fmla="*/ 1010377 h 1626463"/>
                <a:gd name="connsiteX126" fmla="*/ 1090387 w 1197918"/>
                <a:gd name="connsiteY126" fmla="*/ 995640 h 1626463"/>
                <a:gd name="connsiteX127" fmla="*/ 1101306 w 1197918"/>
                <a:gd name="connsiteY127" fmla="*/ 980452 h 1626463"/>
                <a:gd name="connsiteX128" fmla="*/ 1104137 w 1197918"/>
                <a:gd name="connsiteY128" fmla="*/ 931519 h 1626463"/>
                <a:gd name="connsiteX129" fmla="*/ 1110788 w 1197918"/>
                <a:gd name="connsiteY129" fmla="*/ 924869 h 1626463"/>
                <a:gd name="connsiteX130" fmla="*/ 1130288 w 1197918"/>
                <a:gd name="connsiteY130" fmla="*/ 904468 h 1626463"/>
                <a:gd name="connsiteX131" fmla="*/ 1135994 w 1197918"/>
                <a:gd name="connsiteY131" fmla="*/ 884968 h 1626463"/>
                <a:gd name="connsiteX132" fmla="*/ 1134063 w 1197918"/>
                <a:gd name="connsiteY132" fmla="*/ 858367 h 1626463"/>
                <a:gd name="connsiteX133" fmla="*/ 1147364 w 1197918"/>
                <a:gd name="connsiteY133" fmla="*/ 845067 h 1626463"/>
                <a:gd name="connsiteX134" fmla="*/ 1160214 w 1197918"/>
                <a:gd name="connsiteY134" fmla="*/ 830329 h 1626463"/>
                <a:gd name="connsiteX135" fmla="*/ 1161157 w 1197918"/>
                <a:gd name="connsiteY135" fmla="*/ 824172 h 1626463"/>
                <a:gd name="connsiteX136" fmla="*/ 1160664 w 1197918"/>
                <a:gd name="connsiteY136" fmla="*/ 801841 h 1626463"/>
                <a:gd name="connsiteX137" fmla="*/ 1163989 w 1197918"/>
                <a:gd name="connsiteY137" fmla="*/ 785215 h 1626463"/>
                <a:gd name="connsiteX138" fmla="*/ 1182545 w 1197918"/>
                <a:gd name="connsiteY138" fmla="*/ 765265 h 1626463"/>
                <a:gd name="connsiteX139" fmla="*/ 1181108 w 1197918"/>
                <a:gd name="connsiteY139" fmla="*/ 742933 h 1626463"/>
                <a:gd name="connsiteX140" fmla="*/ 1177289 w 1197918"/>
                <a:gd name="connsiteY140" fmla="*/ 712063 h 1626463"/>
                <a:gd name="connsiteX141" fmla="*/ 1183940 w 1197918"/>
                <a:gd name="connsiteY141" fmla="*/ 672119 h 1626463"/>
                <a:gd name="connsiteX142" fmla="*/ 1193465 w 1197918"/>
                <a:gd name="connsiteY142" fmla="*/ 634192 h 1626463"/>
                <a:gd name="connsiteX143" fmla="*/ 1197734 w 1197918"/>
                <a:gd name="connsiteY143" fmla="*/ 602335 h 1626463"/>
                <a:gd name="connsiteX144" fmla="*/ 1187759 w 1197918"/>
                <a:gd name="connsiteY144" fmla="*/ 575692 h 1626463"/>
                <a:gd name="connsiteX145" fmla="*/ 1162102 w 1197918"/>
                <a:gd name="connsiteY145" fmla="*/ 559559 h 1626463"/>
                <a:gd name="connsiteX146" fmla="*/ 1157833 w 1197918"/>
                <a:gd name="connsiteY146" fmla="*/ 539609 h 1626463"/>
                <a:gd name="connsiteX147" fmla="*/ 1144039 w 1197918"/>
                <a:gd name="connsiteY147" fmla="*/ 539159 h 1626463"/>
                <a:gd name="connsiteX148" fmla="*/ 1140713 w 1197918"/>
                <a:gd name="connsiteY148" fmla="*/ 529183 h 1626463"/>
                <a:gd name="connsiteX149" fmla="*/ 1130738 w 1197918"/>
                <a:gd name="connsiteY149" fmla="*/ 519208 h 1626463"/>
                <a:gd name="connsiteX150" fmla="*/ 1117438 w 1197918"/>
                <a:gd name="connsiteY150" fmla="*/ 505908 h 1626463"/>
                <a:gd name="connsiteX151" fmla="*/ 1107463 w 1197918"/>
                <a:gd name="connsiteY151" fmla="*/ 485957 h 1626463"/>
                <a:gd name="connsiteX152" fmla="*/ 1104137 w 1197918"/>
                <a:gd name="connsiteY152" fmla="*/ 472657 h 1626463"/>
                <a:gd name="connsiteX153" fmla="*/ 1097487 w 1197918"/>
                <a:gd name="connsiteY153" fmla="*/ 452706 h 1626463"/>
                <a:gd name="connsiteX154" fmla="*/ 1115099 w 1197918"/>
                <a:gd name="connsiteY154" fmla="*/ 449874 h 1626463"/>
                <a:gd name="connsiteX155" fmla="*/ 1129344 w 1197918"/>
                <a:gd name="connsiteY155" fmla="*/ 427049 h 1626463"/>
                <a:gd name="connsiteX156" fmla="*/ 1114607 w 1197918"/>
                <a:gd name="connsiteY156" fmla="*/ 385711 h 1626463"/>
                <a:gd name="connsiteX157" fmla="*/ 1113662 w 1197918"/>
                <a:gd name="connsiteY157" fmla="*/ 380498 h 1626463"/>
                <a:gd name="connsiteX158" fmla="*/ 1103687 w 1197918"/>
                <a:gd name="connsiteY158" fmla="*/ 371467 h 1626463"/>
                <a:gd name="connsiteX159" fmla="*/ 1094655 w 1197918"/>
                <a:gd name="connsiteY159" fmla="*/ 344373 h 1626463"/>
                <a:gd name="connsiteX160" fmla="*/ 1084187 w 1197918"/>
                <a:gd name="connsiteY160" fmla="*/ 342978 h 1626463"/>
                <a:gd name="connsiteX161" fmla="*/ 1077537 w 1197918"/>
                <a:gd name="connsiteY161" fmla="*/ 323028 h 1626463"/>
                <a:gd name="connsiteX162" fmla="*/ 1074212 w 1197918"/>
                <a:gd name="connsiteY162" fmla="*/ 313052 h 1626463"/>
                <a:gd name="connsiteX163" fmla="*/ 1075650 w 1197918"/>
                <a:gd name="connsiteY163" fmla="*/ 295933 h 1626463"/>
                <a:gd name="connsiteX164" fmla="*/ 1077086 w 1197918"/>
                <a:gd name="connsiteY164" fmla="*/ 223769 h 1626463"/>
                <a:gd name="connsiteX165" fmla="*/ 1062348 w 1197918"/>
                <a:gd name="connsiteY165" fmla="*/ 203775 h 1626463"/>
                <a:gd name="connsiteX166" fmla="*/ 1047611 w 1197918"/>
                <a:gd name="connsiteY166" fmla="*/ 193349 h 1626463"/>
                <a:gd name="connsiteX167" fmla="*/ 1037636 w 1197918"/>
                <a:gd name="connsiteY167" fmla="*/ 182880 h 1626463"/>
                <a:gd name="connsiteX168" fmla="*/ 1024335 w 1197918"/>
                <a:gd name="connsiteY168" fmla="*/ 176724 h 1626463"/>
                <a:gd name="connsiteX169" fmla="*/ 1014360 w 1197918"/>
                <a:gd name="connsiteY169" fmla="*/ 156773 h 1626463"/>
                <a:gd name="connsiteX170" fmla="*/ 1004385 w 1197918"/>
                <a:gd name="connsiteY170" fmla="*/ 153448 h 1626463"/>
                <a:gd name="connsiteX171" fmla="*/ 962596 w 1197918"/>
                <a:gd name="connsiteY171" fmla="*/ 133948 h 1626463"/>
                <a:gd name="connsiteX172" fmla="*/ 947858 w 1197918"/>
                <a:gd name="connsiteY172" fmla="*/ 117773 h 1626463"/>
                <a:gd name="connsiteX173" fmla="*/ 931233 w 1197918"/>
                <a:gd name="connsiteY173" fmla="*/ 113997 h 1626463"/>
                <a:gd name="connsiteX174" fmla="*/ 922201 w 1197918"/>
                <a:gd name="connsiteY174" fmla="*/ 101640 h 1626463"/>
                <a:gd name="connsiteX175" fmla="*/ 904632 w 1197918"/>
                <a:gd name="connsiteY175" fmla="*/ 94991 h 1626463"/>
                <a:gd name="connsiteX176" fmla="*/ 891332 w 1197918"/>
                <a:gd name="connsiteY176" fmla="*/ 90271 h 1626463"/>
                <a:gd name="connsiteX177" fmla="*/ 888500 w 1197918"/>
                <a:gd name="connsiteY177" fmla="*/ 76478 h 1626463"/>
                <a:gd name="connsiteX178" fmla="*/ 881849 w 1197918"/>
                <a:gd name="connsiteY178" fmla="*/ 68884 h 1626463"/>
                <a:gd name="connsiteX179" fmla="*/ 869000 w 1197918"/>
                <a:gd name="connsiteY179" fmla="*/ 51765 h 1626463"/>
                <a:gd name="connsiteX180" fmla="*/ 851431 w 1197918"/>
                <a:gd name="connsiteY180" fmla="*/ 57020 h 1626463"/>
                <a:gd name="connsiteX181" fmla="*/ 841455 w 1197918"/>
                <a:gd name="connsiteY181" fmla="*/ 76971 h 1626463"/>
                <a:gd name="connsiteX182" fmla="*/ 823393 w 1197918"/>
                <a:gd name="connsiteY182" fmla="*/ 94990 h 1626463"/>
                <a:gd name="connsiteX183" fmla="*/ 802004 w 1197918"/>
                <a:gd name="connsiteY183" fmla="*/ 98316 h 1626463"/>
                <a:gd name="connsiteX184" fmla="*/ 794410 w 1197918"/>
                <a:gd name="connsiteY184" fmla="*/ 108784 h 1626463"/>
                <a:gd name="connsiteX185" fmla="*/ 794904 w 1197918"/>
                <a:gd name="connsiteY185" fmla="*/ 123522 h 1626463"/>
                <a:gd name="connsiteX186" fmla="*/ 785872 w 1197918"/>
                <a:gd name="connsiteY186" fmla="*/ 134891 h 1626463"/>
                <a:gd name="connsiteX187" fmla="*/ 773517 w 1197918"/>
                <a:gd name="connsiteY187" fmla="*/ 137723 h 1626463"/>
                <a:gd name="connsiteX188" fmla="*/ 757384 w 1197918"/>
                <a:gd name="connsiteY188" fmla="*/ 137273 h 1626463"/>
                <a:gd name="connsiteX189" fmla="*/ 737433 w 1197918"/>
                <a:gd name="connsiteY189" fmla="*/ 130623 h 1626463"/>
                <a:gd name="connsiteX190" fmla="*/ 725077 w 1197918"/>
                <a:gd name="connsiteY190" fmla="*/ 129679 h 1626463"/>
                <a:gd name="connsiteX191" fmla="*/ 706071 w 1197918"/>
                <a:gd name="connsiteY191" fmla="*/ 133004 h 1626463"/>
                <a:gd name="connsiteX192" fmla="*/ 700365 w 1197918"/>
                <a:gd name="connsiteY192" fmla="*/ 142979 h 1626463"/>
                <a:gd name="connsiteX193" fmla="*/ 695151 w 1197918"/>
                <a:gd name="connsiteY193" fmla="*/ 156773 h 1626463"/>
                <a:gd name="connsiteX194" fmla="*/ 673313 w 1197918"/>
                <a:gd name="connsiteY194" fmla="*/ 143923 h 1626463"/>
                <a:gd name="connsiteX195" fmla="*/ 651431 w 1197918"/>
                <a:gd name="connsiteY195" fmla="*/ 140598 h 1626463"/>
                <a:gd name="connsiteX196" fmla="*/ 621505 w 1197918"/>
                <a:gd name="connsiteY196" fmla="*/ 156773 h 1626463"/>
                <a:gd name="connsiteX197" fmla="*/ 612024 w 1197918"/>
                <a:gd name="connsiteY197" fmla="*/ 180049 h 1626463"/>
                <a:gd name="connsiteX198" fmla="*/ 584929 w 1197918"/>
                <a:gd name="connsiteY198" fmla="*/ 184767 h 1626463"/>
                <a:gd name="connsiteX199" fmla="*/ 572573 w 1197918"/>
                <a:gd name="connsiteY199" fmla="*/ 192855 h 1626463"/>
                <a:gd name="connsiteX200" fmla="*/ 565923 w 1197918"/>
                <a:gd name="connsiteY200" fmla="*/ 201888 h 1626463"/>
                <a:gd name="connsiteX201" fmla="*/ 565473 w 1197918"/>
                <a:gd name="connsiteY201" fmla="*/ 213300 h 1626463"/>
                <a:gd name="connsiteX202" fmla="*/ 555497 w 1197918"/>
                <a:gd name="connsiteY202" fmla="*/ 233250 h 1626463"/>
                <a:gd name="connsiteX203" fmla="*/ 545522 w 1197918"/>
                <a:gd name="connsiteY203" fmla="*/ 206156 h 1626463"/>
                <a:gd name="connsiteX204" fmla="*/ 538872 w 1197918"/>
                <a:gd name="connsiteY204" fmla="*/ 180049 h 1626463"/>
                <a:gd name="connsiteX205" fmla="*/ 539365 w 1197918"/>
                <a:gd name="connsiteY205" fmla="*/ 170074 h 1626463"/>
                <a:gd name="connsiteX206" fmla="*/ 524629 w 1197918"/>
                <a:gd name="connsiteY206" fmla="*/ 152460 h 1626463"/>
                <a:gd name="connsiteX207" fmla="*/ 503239 w 1197918"/>
                <a:gd name="connsiteY207" fmla="*/ 143923 h 1626463"/>
                <a:gd name="connsiteX208" fmla="*/ 475695 w 1197918"/>
                <a:gd name="connsiteY208" fmla="*/ 160098 h 1626463"/>
                <a:gd name="connsiteX209" fmla="*/ 465720 w 1197918"/>
                <a:gd name="connsiteY209" fmla="*/ 166748 h 1626463"/>
                <a:gd name="connsiteX210" fmla="*/ 439613 w 1197918"/>
                <a:gd name="connsiteY210" fmla="*/ 152955 h 1626463"/>
                <a:gd name="connsiteX211" fmla="*/ 411574 w 1197918"/>
                <a:gd name="connsiteY211" fmla="*/ 126354 h 1626463"/>
                <a:gd name="connsiteX212" fmla="*/ 404924 w 1197918"/>
                <a:gd name="connsiteY212" fmla="*/ 116378 h 1626463"/>
                <a:gd name="connsiteX213" fmla="*/ 395893 w 1197918"/>
                <a:gd name="connsiteY213" fmla="*/ 103572 h 1626463"/>
                <a:gd name="connsiteX214" fmla="*/ 388793 w 1197918"/>
                <a:gd name="connsiteY214" fmla="*/ 86945 h 1626463"/>
                <a:gd name="connsiteX215" fmla="*/ 362642 w 1197918"/>
                <a:gd name="connsiteY215" fmla="*/ 67446 h 1626463"/>
                <a:gd name="connsiteX216" fmla="*/ 347904 w 1197918"/>
                <a:gd name="connsiteY216" fmla="*/ 70771 h 1626463"/>
                <a:gd name="connsiteX217" fmla="*/ 338873 w 1197918"/>
                <a:gd name="connsiteY217" fmla="*/ 83127 h 1626463"/>
                <a:gd name="connsiteX218" fmla="*/ 322741 w 1197918"/>
                <a:gd name="connsiteY218" fmla="*/ 110222 h 1626463"/>
                <a:gd name="connsiteX219" fmla="*/ 309935 w 1197918"/>
                <a:gd name="connsiteY219" fmla="*/ 92159 h 1626463"/>
                <a:gd name="connsiteX220" fmla="*/ 298521 w 1197918"/>
                <a:gd name="connsiteY220" fmla="*/ 80746 h 1626463"/>
                <a:gd name="connsiteX221" fmla="*/ 252914 w 1197918"/>
                <a:gd name="connsiteY221" fmla="*/ 80296 h 1626463"/>
                <a:gd name="connsiteX222" fmla="*/ 249589 w 1197918"/>
                <a:gd name="connsiteY222" fmla="*/ 70321 h 1626463"/>
                <a:gd name="connsiteX223" fmla="*/ 239164 w 1197918"/>
                <a:gd name="connsiteY223" fmla="*/ 53202 h 1626463"/>
                <a:gd name="connsiteX224" fmla="*/ 226313 w 1197918"/>
                <a:gd name="connsiteY224" fmla="*/ 50370 h 1626463"/>
                <a:gd name="connsiteX225" fmla="*/ 213957 w 1197918"/>
                <a:gd name="connsiteY225" fmla="*/ 39901 h 1626463"/>
                <a:gd name="connsiteX226" fmla="*/ 196388 w 1197918"/>
                <a:gd name="connsiteY226" fmla="*/ 37070 h 1626463"/>
                <a:gd name="connsiteX227" fmla="*/ 192119 w 1197918"/>
                <a:gd name="connsiteY227" fmla="*/ 18513 h 1626463"/>
                <a:gd name="connsiteX228" fmla="*/ 176437 w 1197918"/>
                <a:gd name="connsiteY228" fmla="*/ 10469 h 1626463"/>
                <a:gd name="connsiteX229" fmla="*/ 166462 w 1197918"/>
                <a:gd name="connsiteY229" fmla="*/ 0 h 1626463"/>
                <a:gd name="connsiteX230" fmla="*/ 146061 w 1197918"/>
                <a:gd name="connsiteY230" fmla="*/ 3326 h 1626463"/>
                <a:gd name="connsiteX231" fmla="*/ 121798 w 1197918"/>
                <a:gd name="connsiteY231" fmla="*/ 5213 h 1626463"/>
                <a:gd name="connsiteX232" fmla="*/ 106610 w 1197918"/>
                <a:gd name="connsiteY232" fmla="*/ 11864 h 1626463"/>
                <a:gd name="connsiteX233" fmla="*/ 92323 w 1197918"/>
                <a:gd name="connsiteY233" fmla="*/ 9482 h 1626463"/>
                <a:gd name="connsiteX234" fmla="*/ 73359 w 1197918"/>
                <a:gd name="connsiteY234" fmla="*/ 27095 h 1626463"/>
                <a:gd name="connsiteX235" fmla="*/ 73359 w 1197918"/>
                <a:gd name="connsiteY235" fmla="*/ 63671 h 1626463"/>
                <a:gd name="connsiteX236" fmla="*/ 80009 w 1197918"/>
                <a:gd name="connsiteY236" fmla="*/ 83621 h 1626463"/>
                <a:gd name="connsiteX237" fmla="*/ 83335 w 1197918"/>
                <a:gd name="connsiteY237" fmla="*/ 120197 h 1626463"/>
                <a:gd name="connsiteX238" fmla="*/ 81898 w 1197918"/>
                <a:gd name="connsiteY238" fmla="*/ 139655 h 1626463"/>
                <a:gd name="connsiteX239" fmla="*/ 94721 w 1197918"/>
                <a:gd name="connsiteY239" fmla="*/ 153647 h 1626463"/>
                <a:gd name="connsiteX240" fmla="*/ 119911 w 1197918"/>
                <a:gd name="connsiteY240" fmla="*/ 150123 h 1626463"/>
                <a:gd name="connsiteX241" fmla="*/ 123236 w 1197918"/>
                <a:gd name="connsiteY241" fmla="*/ 190024 h 1626463"/>
                <a:gd name="connsiteX242" fmla="*/ 113260 w 1197918"/>
                <a:gd name="connsiteY242" fmla="*/ 193349 h 1626463"/>
                <a:gd name="connsiteX243" fmla="*/ 103285 w 1197918"/>
                <a:gd name="connsiteY243" fmla="*/ 199999 h 1626463"/>
                <a:gd name="connsiteX244" fmla="*/ 53902 w 1197918"/>
                <a:gd name="connsiteY244" fmla="*/ 182881 h 1626463"/>
                <a:gd name="connsiteX245" fmla="*/ 26808 w 1197918"/>
                <a:gd name="connsiteY245" fmla="*/ 183374 h 1626463"/>
                <a:gd name="connsiteX246" fmla="*/ 13508 w 1197918"/>
                <a:gd name="connsiteY246" fmla="*/ 186699 h 1626463"/>
                <a:gd name="connsiteX0" fmla="*/ 13508 w 1197918"/>
                <a:gd name="connsiteY0" fmla="*/ 186699 h 1626463"/>
                <a:gd name="connsiteX1" fmla="*/ 10183 w 1197918"/>
                <a:gd name="connsiteY1" fmla="*/ 203324 h 1626463"/>
                <a:gd name="connsiteX2" fmla="*/ 3532 w 1197918"/>
                <a:gd name="connsiteY2" fmla="*/ 209975 h 1626463"/>
                <a:gd name="connsiteX3" fmla="*/ 13508 w 1197918"/>
                <a:gd name="connsiteY3" fmla="*/ 276476 h 1626463"/>
                <a:gd name="connsiteX4" fmla="*/ 23483 w 1197918"/>
                <a:gd name="connsiteY4" fmla="*/ 303077 h 1626463"/>
                <a:gd name="connsiteX5" fmla="*/ 33458 w 1197918"/>
                <a:gd name="connsiteY5" fmla="*/ 309727 h 1626463"/>
                <a:gd name="connsiteX6" fmla="*/ 56734 w 1197918"/>
                <a:gd name="connsiteY6" fmla="*/ 326353 h 1626463"/>
                <a:gd name="connsiteX7" fmla="*/ 63384 w 1197918"/>
                <a:gd name="connsiteY7" fmla="*/ 336328 h 1626463"/>
                <a:gd name="connsiteX8" fmla="*/ 73359 w 1197918"/>
                <a:gd name="connsiteY8" fmla="*/ 342978 h 1626463"/>
                <a:gd name="connsiteX9" fmla="*/ 86660 w 1197918"/>
                <a:gd name="connsiteY9" fmla="*/ 356279 h 1626463"/>
                <a:gd name="connsiteX10" fmla="*/ 96635 w 1197918"/>
                <a:gd name="connsiteY10" fmla="*/ 366254 h 1626463"/>
                <a:gd name="connsiteX11" fmla="*/ 106610 w 1197918"/>
                <a:gd name="connsiteY11" fmla="*/ 372904 h 1626463"/>
                <a:gd name="connsiteX12" fmla="*/ 113260 w 1197918"/>
                <a:gd name="connsiteY12" fmla="*/ 382879 h 1626463"/>
                <a:gd name="connsiteX13" fmla="*/ 126561 w 1197918"/>
                <a:gd name="connsiteY13" fmla="*/ 399505 h 1626463"/>
                <a:gd name="connsiteX14" fmla="*/ 129886 w 1197918"/>
                <a:gd name="connsiteY14" fmla="*/ 432756 h 1626463"/>
                <a:gd name="connsiteX15" fmla="*/ 143186 w 1197918"/>
                <a:gd name="connsiteY15" fmla="*/ 452706 h 1626463"/>
                <a:gd name="connsiteX16" fmla="*/ 149836 w 1197918"/>
                <a:gd name="connsiteY16" fmla="*/ 462682 h 1626463"/>
                <a:gd name="connsiteX17" fmla="*/ 153161 w 1197918"/>
                <a:gd name="connsiteY17" fmla="*/ 479307 h 1626463"/>
                <a:gd name="connsiteX18" fmla="*/ 159812 w 1197918"/>
                <a:gd name="connsiteY18" fmla="*/ 512558 h 1626463"/>
                <a:gd name="connsiteX19" fmla="*/ 176437 w 1197918"/>
                <a:gd name="connsiteY19" fmla="*/ 532508 h 1626463"/>
                <a:gd name="connsiteX20" fmla="*/ 189737 w 1197918"/>
                <a:gd name="connsiteY20" fmla="*/ 562434 h 1626463"/>
                <a:gd name="connsiteX21" fmla="*/ 196388 w 1197918"/>
                <a:gd name="connsiteY21" fmla="*/ 569084 h 1626463"/>
                <a:gd name="connsiteX22" fmla="*/ 209688 w 1197918"/>
                <a:gd name="connsiteY22" fmla="*/ 589035 h 1626463"/>
                <a:gd name="connsiteX23" fmla="*/ 216338 w 1197918"/>
                <a:gd name="connsiteY23" fmla="*/ 599010 h 1626463"/>
                <a:gd name="connsiteX24" fmla="*/ 226313 w 1197918"/>
                <a:gd name="connsiteY24" fmla="*/ 618961 h 1626463"/>
                <a:gd name="connsiteX25" fmla="*/ 236289 w 1197918"/>
                <a:gd name="connsiteY25" fmla="*/ 638911 h 1626463"/>
                <a:gd name="connsiteX26" fmla="*/ 259564 w 1197918"/>
                <a:gd name="connsiteY26" fmla="*/ 708738 h 1626463"/>
                <a:gd name="connsiteX27" fmla="*/ 266215 w 1197918"/>
                <a:gd name="connsiteY27" fmla="*/ 728689 h 1626463"/>
                <a:gd name="connsiteX28" fmla="*/ 269540 w 1197918"/>
                <a:gd name="connsiteY28" fmla="*/ 738664 h 1626463"/>
                <a:gd name="connsiteX29" fmla="*/ 266215 w 1197918"/>
                <a:gd name="connsiteY29" fmla="*/ 801841 h 1626463"/>
                <a:gd name="connsiteX30" fmla="*/ 262889 w 1197918"/>
                <a:gd name="connsiteY30" fmla="*/ 811816 h 1626463"/>
                <a:gd name="connsiteX31" fmla="*/ 272865 w 1197918"/>
                <a:gd name="connsiteY31" fmla="*/ 858367 h 1626463"/>
                <a:gd name="connsiteX32" fmla="*/ 286165 w 1197918"/>
                <a:gd name="connsiteY32" fmla="*/ 898268 h 1626463"/>
                <a:gd name="connsiteX33" fmla="*/ 289490 w 1197918"/>
                <a:gd name="connsiteY33" fmla="*/ 908244 h 1626463"/>
                <a:gd name="connsiteX34" fmla="*/ 292815 w 1197918"/>
                <a:gd name="connsiteY34" fmla="*/ 918219 h 1626463"/>
                <a:gd name="connsiteX35" fmla="*/ 289490 w 1197918"/>
                <a:gd name="connsiteY35" fmla="*/ 954795 h 1626463"/>
                <a:gd name="connsiteX36" fmla="*/ 276190 w 1197918"/>
                <a:gd name="connsiteY36" fmla="*/ 984721 h 1626463"/>
                <a:gd name="connsiteX37" fmla="*/ 272865 w 1197918"/>
                <a:gd name="connsiteY37" fmla="*/ 994696 h 1626463"/>
                <a:gd name="connsiteX38" fmla="*/ 259564 w 1197918"/>
                <a:gd name="connsiteY38" fmla="*/ 1011322 h 1626463"/>
                <a:gd name="connsiteX39" fmla="*/ 239614 w 1197918"/>
                <a:gd name="connsiteY39" fmla="*/ 1024622 h 1626463"/>
                <a:gd name="connsiteX40" fmla="*/ 236289 w 1197918"/>
                <a:gd name="connsiteY40" fmla="*/ 1034597 h 1626463"/>
                <a:gd name="connsiteX41" fmla="*/ 229639 w 1197918"/>
                <a:gd name="connsiteY41" fmla="*/ 1044572 h 1626463"/>
                <a:gd name="connsiteX42" fmla="*/ 216338 w 1197918"/>
                <a:gd name="connsiteY42" fmla="*/ 1074498 h 1626463"/>
                <a:gd name="connsiteX43" fmla="*/ 213013 w 1197918"/>
                <a:gd name="connsiteY43" fmla="*/ 1084474 h 1626463"/>
                <a:gd name="connsiteX44" fmla="*/ 219663 w 1197918"/>
                <a:gd name="connsiteY44" fmla="*/ 1124375 h 1626463"/>
                <a:gd name="connsiteX45" fmla="*/ 226313 w 1197918"/>
                <a:gd name="connsiteY45" fmla="*/ 1134350 h 1626463"/>
                <a:gd name="connsiteX46" fmla="*/ 232964 w 1197918"/>
                <a:gd name="connsiteY46" fmla="*/ 1141000 h 1626463"/>
                <a:gd name="connsiteX47" fmla="*/ 246264 w 1197918"/>
                <a:gd name="connsiteY47" fmla="*/ 1157626 h 1626463"/>
                <a:gd name="connsiteX48" fmla="*/ 249589 w 1197918"/>
                <a:gd name="connsiteY48" fmla="*/ 1167601 h 1626463"/>
                <a:gd name="connsiteX49" fmla="*/ 266215 w 1197918"/>
                <a:gd name="connsiteY49" fmla="*/ 1197527 h 1626463"/>
                <a:gd name="connsiteX50" fmla="*/ 262889 w 1197918"/>
                <a:gd name="connsiteY50" fmla="*/ 1240753 h 1626463"/>
                <a:gd name="connsiteX51" fmla="*/ 256239 w 1197918"/>
                <a:gd name="connsiteY51" fmla="*/ 1260703 h 1626463"/>
                <a:gd name="connsiteX52" fmla="*/ 249589 w 1197918"/>
                <a:gd name="connsiteY52" fmla="*/ 1280654 h 1626463"/>
                <a:gd name="connsiteX53" fmla="*/ 246264 w 1197918"/>
                <a:gd name="connsiteY53" fmla="*/ 1290629 h 1626463"/>
                <a:gd name="connsiteX54" fmla="*/ 239614 w 1197918"/>
                <a:gd name="connsiteY54" fmla="*/ 1300604 h 1626463"/>
                <a:gd name="connsiteX55" fmla="*/ 246264 w 1197918"/>
                <a:gd name="connsiteY55" fmla="*/ 1320555 h 1626463"/>
                <a:gd name="connsiteX56" fmla="*/ 239614 w 1197918"/>
                <a:gd name="connsiteY56" fmla="*/ 1353806 h 1626463"/>
                <a:gd name="connsiteX57" fmla="*/ 232964 w 1197918"/>
                <a:gd name="connsiteY57" fmla="*/ 1373756 h 1626463"/>
                <a:gd name="connsiteX58" fmla="*/ 229639 w 1197918"/>
                <a:gd name="connsiteY58" fmla="*/ 1383732 h 1626463"/>
                <a:gd name="connsiteX59" fmla="*/ 232964 w 1197918"/>
                <a:gd name="connsiteY59" fmla="*/ 1416983 h 1626463"/>
                <a:gd name="connsiteX60" fmla="*/ 242939 w 1197918"/>
                <a:gd name="connsiteY60" fmla="*/ 1426958 h 1626463"/>
                <a:gd name="connsiteX61" fmla="*/ 262889 w 1197918"/>
                <a:gd name="connsiteY61" fmla="*/ 1440258 h 1626463"/>
                <a:gd name="connsiteX62" fmla="*/ 269540 w 1197918"/>
                <a:gd name="connsiteY62" fmla="*/ 1446908 h 1626463"/>
                <a:gd name="connsiteX63" fmla="*/ 279515 w 1197918"/>
                <a:gd name="connsiteY63" fmla="*/ 1450234 h 1626463"/>
                <a:gd name="connsiteX64" fmla="*/ 289490 w 1197918"/>
                <a:gd name="connsiteY64" fmla="*/ 1470184 h 1626463"/>
                <a:gd name="connsiteX65" fmla="*/ 309441 w 1197918"/>
                <a:gd name="connsiteY65" fmla="*/ 1476834 h 1626463"/>
                <a:gd name="connsiteX66" fmla="*/ 312766 w 1197918"/>
                <a:gd name="connsiteY66" fmla="*/ 1486810 h 1626463"/>
                <a:gd name="connsiteX67" fmla="*/ 319416 w 1197918"/>
                <a:gd name="connsiteY67" fmla="*/ 1533361 h 1626463"/>
                <a:gd name="connsiteX68" fmla="*/ 322741 w 1197918"/>
                <a:gd name="connsiteY68" fmla="*/ 1543336 h 1626463"/>
                <a:gd name="connsiteX69" fmla="*/ 342692 w 1197918"/>
                <a:gd name="connsiteY69" fmla="*/ 1566612 h 1626463"/>
                <a:gd name="connsiteX70" fmla="*/ 359317 w 1197918"/>
                <a:gd name="connsiteY70" fmla="*/ 1586562 h 1626463"/>
                <a:gd name="connsiteX71" fmla="*/ 369292 w 1197918"/>
                <a:gd name="connsiteY71" fmla="*/ 1589887 h 1626463"/>
                <a:gd name="connsiteX72" fmla="*/ 395893 w 1197918"/>
                <a:gd name="connsiteY72" fmla="*/ 1609838 h 1626463"/>
                <a:gd name="connsiteX73" fmla="*/ 405868 w 1197918"/>
                <a:gd name="connsiteY73" fmla="*/ 1616488 h 1626463"/>
                <a:gd name="connsiteX74" fmla="*/ 412519 w 1197918"/>
                <a:gd name="connsiteY74" fmla="*/ 1623138 h 1626463"/>
                <a:gd name="connsiteX75" fmla="*/ 429144 w 1197918"/>
                <a:gd name="connsiteY75" fmla="*/ 1626463 h 1626463"/>
                <a:gd name="connsiteX76" fmla="*/ 415844 w 1197918"/>
                <a:gd name="connsiteY76" fmla="*/ 1596538 h 1626463"/>
                <a:gd name="connsiteX77" fmla="*/ 409193 w 1197918"/>
                <a:gd name="connsiteY77" fmla="*/ 1589887 h 1626463"/>
                <a:gd name="connsiteX78" fmla="*/ 399218 w 1197918"/>
                <a:gd name="connsiteY78" fmla="*/ 1556636 h 1626463"/>
                <a:gd name="connsiteX79" fmla="*/ 395893 w 1197918"/>
                <a:gd name="connsiteY79" fmla="*/ 1546661 h 1626463"/>
                <a:gd name="connsiteX80" fmla="*/ 389243 w 1197918"/>
                <a:gd name="connsiteY80" fmla="*/ 1536686 h 1626463"/>
                <a:gd name="connsiteX81" fmla="*/ 382593 w 1197918"/>
                <a:gd name="connsiteY81" fmla="*/ 1516735 h 1626463"/>
                <a:gd name="connsiteX82" fmla="*/ 379268 w 1197918"/>
                <a:gd name="connsiteY82" fmla="*/ 1506760 h 1626463"/>
                <a:gd name="connsiteX83" fmla="*/ 382593 w 1197918"/>
                <a:gd name="connsiteY83" fmla="*/ 1493460 h 1626463"/>
                <a:gd name="connsiteX84" fmla="*/ 392568 w 1197918"/>
                <a:gd name="connsiteY84" fmla="*/ 1490135 h 1626463"/>
                <a:gd name="connsiteX85" fmla="*/ 405868 w 1197918"/>
                <a:gd name="connsiteY85" fmla="*/ 1486810 h 1626463"/>
                <a:gd name="connsiteX86" fmla="*/ 425819 w 1197918"/>
                <a:gd name="connsiteY86" fmla="*/ 1480159 h 1626463"/>
                <a:gd name="connsiteX87" fmla="*/ 459070 w 1197918"/>
                <a:gd name="connsiteY87" fmla="*/ 1463534 h 1626463"/>
                <a:gd name="connsiteX88" fmla="*/ 485671 w 1197918"/>
                <a:gd name="connsiteY88" fmla="*/ 1440258 h 1626463"/>
                <a:gd name="connsiteX89" fmla="*/ 488996 w 1197918"/>
                <a:gd name="connsiteY89" fmla="*/ 1430283 h 1626463"/>
                <a:gd name="connsiteX90" fmla="*/ 495646 w 1197918"/>
                <a:gd name="connsiteY90" fmla="*/ 1420308 h 1626463"/>
                <a:gd name="connsiteX91" fmla="*/ 482345 w 1197918"/>
                <a:gd name="connsiteY91" fmla="*/ 1403682 h 1626463"/>
                <a:gd name="connsiteX92" fmla="*/ 482345 w 1197918"/>
                <a:gd name="connsiteY92" fmla="*/ 1343831 h 1626463"/>
                <a:gd name="connsiteX93" fmla="*/ 492321 w 1197918"/>
                <a:gd name="connsiteY93" fmla="*/ 1340506 h 1626463"/>
                <a:gd name="connsiteX94" fmla="*/ 522247 w 1197918"/>
                <a:gd name="connsiteY94" fmla="*/ 1330530 h 1626463"/>
                <a:gd name="connsiteX95" fmla="*/ 542197 w 1197918"/>
                <a:gd name="connsiteY95" fmla="*/ 1320555 h 1626463"/>
                <a:gd name="connsiteX96" fmla="*/ 575448 w 1197918"/>
                <a:gd name="connsiteY96" fmla="*/ 1313905 h 1626463"/>
                <a:gd name="connsiteX97" fmla="*/ 585423 w 1197918"/>
                <a:gd name="connsiteY97" fmla="*/ 1310580 h 1626463"/>
                <a:gd name="connsiteX98" fmla="*/ 588748 w 1197918"/>
                <a:gd name="connsiteY98" fmla="*/ 1300604 h 1626463"/>
                <a:gd name="connsiteX99" fmla="*/ 605374 w 1197918"/>
                <a:gd name="connsiteY99" fmla="*/ 1283979 h 1626463"/>
                <a:gd name="connsiteX100" fmla="*/ 671876 w 1197918"/>
                <a:gd name="connsiteY100" fmla="*/ 1280654 h 1626463"/>
                <a:gd name="connsiteX101" fmla="*/ 695151 w 1197918"/>
                <a:gd name="connsiteY101" fmla="*/ 1274004 h 1626463"/>
                <a:gd name="connsiteX102" fmla="*/ 738377 w 1197918"/>
                <a:gd name="connsiteY102" fmla="*/ 1264028 h 1626463"/>
                <a:gd name="connsiteX103" fmla="*/ 741703 w 1197918"/>
                <a:gd name="connsiteY103" fmla="*/ 1254053 h 1626463"/>
                <a:gd name="connsiteX104" fmla="*/ 758328 w 1197918"/>
                <a:gd name="connsiteY104" fmla="*/ 1237428 h 1626463"/>
                <a:gd name="connsiteX105" fmla="*/ 778279 w 1197918"/>
                <a:gd name="connsiteY105" fmla="*/ 1230778 h 1626463"/>
                <a:gd name="connsiteX106" fmla="*/ 818180 w 1197918"/>
                <a:gd name="connsiteY106" fmla="*/ 1234103 h 1626463"/>
                <a:gd name="connsiteX107" fmla="*/ 834805 w 1197918"/>
                <a:gd name="connsiteY107" fmla="*/ 1254053 h 1626463"/>
                <a:gd name="connsiteX108" fmla="*/ 854756 w 1197918"/>
                <a:gd name="connsiteY108" fmla="*/ 1267354 h 1626463"/>
                <a:gd name="connsiteX109" fmla="*/ 861406 w 1197918"/>
                <a:gd name="connsiteY109" fmla="*/ 1277329 h 1626463"/>
                <a:gd name="connsiteX110" fmla="*/ 871381 w 1197918"/>
                <a:gd name="connsiteY110" fmla="*/ 1280654 h 1626463"/>
                <a:gd name="connsiteX111" fmla="*/ 884681 w 1197918"/>
                <a:gd name="connsiteY111" fmla="*/ 1293954 h 1626463"/>
                <a:gd name="connsiteX112" fmla="*/ 888007 w 1197918"/>
                <a:gd name="connsiteY112" fmla="*/ 1303930 h 1626463"/>
                <a:gd name="connsiteX113" fmla="*/ 901307 w 1197918"/>
                <a:gd name="connsiteY113" fmla="*/ 1323880 h 1626463"/>
                <a:gd name="connsiteX114" fmla="*/ 931233 w 1197918"/>
                <a:gd name="connsiteY114" fmla="*/ 1340506 h 1626463"/>
                <a:gd name="connsiteX115" fmla="*/ 954508 w 1197918"/>
                <a:gd name="connsiteY115" fmla="*/ 1333855 h 1626463"/>
                <a:gd name="connsiteX116" fmla="*/ 984434 w 1197918"/>
                <a:gd name="connsiteY116" fmla="*/ 1330530 h 1626463"/>
                <a:gd name="connsiteX117" fmla="*/ 1047611 w 1197918"/>
                <a:gd name="connsiteY117" fmla="*/ 1320555 h 1626463"/>
                <a:gd name="connsiteX118" fmla="*/ 1050936 w 1197918"/>
                <a:gd name="connsiteY118" fmla="*/ 1274004 h 1626463"/>
                <a:gd name="connsiteX119" fmla="*/ 1054261 w 1197918"/>
                <a:gd name="connsiteY119" fmla="*/ 1264028 h 1626463"/>
                <a:gd name="connsiteX120" fmla="*/ 1070887 w 1197918"/>
                <a:gd name="connsiteY120" fmla="*/ 1247403 h 1626463"/>
                <a:gd name="connsiteX121" fmla="*/ 1080862 w 1197918"/>
                <a:gd name="connsiteY121" fmla="*/ 1207502 h 1626463"/>
                <a:gd name="connsiteX122" fmla="*/ 1077537 w 1197918"/>
                <a:gd name="connsiteY122" fmla="*/ 1147650 h 1626463"/>
                <a:gd name="connsiteX123" fmla="*/ 1080862 w 1197918"/>
                <a:gd name="connsiteY123" fmla="*/ 1111074 h 1626463"/>
                <a:gd name="connsiteX124" fmla="*/ 1074212 w 1197918"/>
                <a:gd name="connsiteY124" fmla="*/ 1054548 h 1626463"/>
                <a:gd name="connsiteX125" fmla="*/ 1084680 w 1197918"/>
                <a:gd name="connsiteY125" fmla="*/ 1010377 h 1626463"/>
                <a:gd name="connsiteX126" fmla="*/ 1090387 w 1197918"/>
                <a:gd name="connsiteY126" fmla="*/ 995640 h 1626463"/>
                <a:gd name="connsiteX127" fmla="*/ 1101306 w 1197918"/>
                <a:gd name="connsiteY127" fmla="*/ 980452 h 1626463"/>
                <a:gd name="connsiteX128" fmla="*/ 1104137 w 1197918"/>
                <a:gd name="connsiteY128" fmla="*/ 931519 h 1626463"/>
                <a:gd name="connsiteX129" fmla="*/ 1110788 w 1197918"/>
                <a:gd name="connsiteY129" fmla="*/ 924869 h 1626463"/>
                <a:gd name="connsiteX130" fmla="*/ 1130288 w 1197918"/>
                <a:gd name="connsiteY130" fmla="*/ 904468 h 1626463"/>
                <a:gd name="connsiteX131" fmla="*/ 1135994 w 1197918"/>
                <a:gd name="connsiteY131" fmla="*/ 884968 h 1626463"/>
                <a:gd name="connsiteX132" fmla="*/ 1134063 w 1197918"/>
                <a:gd name="connsiteY132" fmla="*/ 858367 h 1626463"/>
                <a:gd name="connsiteX133" fmla="*/ 1147364 w 1197918"/>
                <a:gd name="connsiteY133" fmla="*/ 845067 h 1626463"/>
                <a:gd name="connsiteX134" fmla="*/ 1160214 w 1197918"/>
                <a:gd name="connsiteY134" fmla="*/ 830329 h 1626463"/>
                <a:gd name="connsiteX135" fmla="*/ 1161157 w 1197918"/>
                <a:gd name="connsiteY135" fmla="*/ 824172 h 1626463"/>
                <a:gd name="connsiteX136" fmla="*/ 1160664 w 1197918"/>
                <a:gd name="connsiteY136" fmla="*/ 801841 h 1626463"/>
                <a:gd name="connsiteX137" fmla="*/ 1163989 w 1197918"/>
                <a:gd name="connsiteY137" fmla="*/ 785215 h 1626463"/>
                <a:gd name="connsiteX138" fmla="*/ 1182545 w 1197918"/>
                <a:gd name="connsiteY138" fmla="*/ 765265 h 1626463"/>
                <a:gd name="connsiteX139" fmla="*/ 1181108 w 1197918"/>
                <a:gd name="connsiteY139" fmla="*/ 742933 h 1626463"/>
                <a:gd name="connsiteX140" fmla="*/ 1177289 w 1197918"/>
                <a:gd name="connsiteY140" fmla="*/ 712063 h 1626463"/>
                <a:gd name="connsiteX141" fmla="*/ 1183940 w 1197918"/>
                <a:gd name="connsiteY141" fmla="*/ 672119 h 1626463"/>
                <a:gd name="connsiteX142" fmla="*/ 1193465 w 1197918"/>
                <a:gd name="connsiteY142" fmla="*/ 634192 h 1626463"/>
                <a:gd name="connsiteX143" fmla="*/ 1197734 w 1197918"/>
                <a:gd name="connsiteY143" fmla="*/ 602335 h 1626463"/>
                <a:gd name="connsiteX144" fmla="*/ 1187759 w 1197918"/>
                <a:gd name="connsiteY144" fmla="*/ 575692 h 1626463"/>
                <a:gd name="connsiteX145" fmla="*/ 1162102 w 1197918"/>
                <a:gd name="connsiteY145" fmla="*/ 559559 h 1626463"/>
                <a:gd name="connsiteX146" fmla="*/ 1157833 w 1197918"/>
                <a:gd name="connsiteY146" fmla="*/ 539609 h 1626463"/>
                <a:gd name="connsiteX147" fmla="*/ 1151183 w 1197918"/>
                <a:gd name="connsiteY147" fmla="*/ 529634 h 1626463"/>
                <a:gd name="connsiteX148" fmla="*/ 1140713 w 1197918"/>
                <a:gd name="connsiteY148" fmla="*/ 529183 h 1626463"/>
                <a:gd name="connsiteX149" fmla="*/ 1130738 w 1197918"/>
                <a:gd name="connsiteY149" fmla="*/ 519208 h 1626463"/>
                <a:gd name="connsiteX150" fmla="*/ 1117438 w 1197918"/>
                <a:gd name="connsiteY150" fmla="*/ 505908 h 1626463"/>
                <a:gd name="connsiteX151" fmla="*/ 1107463 w 1197918"/>
                <a:gd name="connsiteY151" fmla="*/ 485957 h 1626463"/>
                <a:gd name="connsiteX152" fmla="*/ 1104137 w 1197918"/>
                <a:gd name="connsiteY152" fmla="*/ 472657 h 1626463"/>
                <a:gd name="connsiteX153" fmla="*/ 1097487 w 1197918"/>
                <a:gd name="connsiteY153" fmla="*/ 452706 h 1626463"/>
                <a:gd name="connsiteX154" fmla="*/ 1115099 w 1197918"/>
                <a:gd name="connsiteY154" fmla="*/ 449874 h 1626463"/>
                <a:gd name="connsiteX155" fmla="*/ 1129344 w 1197918"/>
                <a:gd name="connsiteY155" fmla="*/ 427049 h 1626463"/>
                <a:gd name="connsiteX156" fmla="*/ 1114607 w 1197918"/>
                <a:gd name="connsiteY156" fmla="*/ 385711 h 1626463"/>
                <a:gd name="connsiteX157" fmla="*/ 1113662 w 1197918"/>
                <a:gd name="connsiteY157" fmla="*/ 380498 h 1626463"/>
                <a:gd name="connsiteX158" fmla="*/ 1103687 w 1197918"/>
                <a:gd name="connsiteY158" fmla="*/ 371467 h 1626463"/>
                <a:gd name="connsiteX159" fmla="*/ 1094655 w 1197918"/>
                <a:gd name="connsiteY159" fmla="*/ 344373 h 1626463"/>
                <a:gd name="connsiteX160" fmla="*/ 1084187 w 1197918"/>
                <a:gd name="connsiteY160" fmla="*/ 342978 h 1626463"/>
                <a:gd name="connsiteX161" fmla="*/ 1077537 w 1197918"/>
                <a:gd name="connsiteY161" fmla="*/ 323028 h 1626463"/>
                <a:gd name="connsiteX162" fmla="*/ 1074212 w 1197918"/>
                <a:gd name="connsiteY162" fmla="*/ 313052 h 1626463"/>
                <a:gd name="connsiteX163" fmla="*/ 1075650 w 1197918"/>
                <a:gd name="connsiteY163" fmla="*/ 295933 h 1626463"/>
                <a:gd name="connsiteX164" fmla="*/ 1077086 w 1197918"/>
                <a:gd name="connsiteY164" fmla="*/ 223769 h 1626463"/>
                <a:gd name="connsiteX165" fmla="*/ 1062348 w 1197918"/>
                <a:gd name="connsiteY165" fmla="*/ 203775 h 1626463"/>
                <a:gd name="connsiteX166" fmla="*/ 1047611 w 1197918"/>
                <a:gd name="connsiteY166" fmla="*/ 193349 h 1626463"/>
                <a:gd name="connsiteX167" fmla="*/ 1037636 w 1197918"/>
                <a:gd name="connsiteY167" fmla="*/ 182880 h 1626463"/>
                <a:gd name="connsiteX168" fmla="*/ 1024335 w 1197918"/>
                <a:gd name="connsiteY168" fmla="*/ 176724 h 1626463"/>
                <a:gd name="connsiteX169" fmla="*/ 1014360 w 1197918"/>
                <a:gd name="connsiteY169" fmla="*/ 156773 h 1626463"/>
                <a:gd name="connsiteX170" fmla="*/ 1004385 w 1197918"/>
                <a:gd name="connsiteY170" fmla="*/ 153448 h 1626463"/>
                <a:gd name="connsiteX171" fmla="*/ 962596 w 1197918"/>
                <a:gd name="connsiteY171" fmla="*/ 133948 h 1626463"/>
                <a:gd name="connsiteX172" fmla="*/ 947858 w 1197918"/>
                <a:gd name="connsiteY172" fmla="*/ 117773 h 1626463"/>
                <a:gd name="connsiteX173" fmla="*/ 931233 w 1197918"/>
                <a:gd name="connsiteY173" fmla="*/ 113997 h 1626463"/>
                <a:gd name="connsiteX174" fmla="*/ 922201 w 1197918"/>
                <a:gd name="connsiteY174" fmla="*/ 101640 h 1626463"/>
                <a:gd name="connsiteX175" fmla="*/ 904632 w 1197918"/>
                <a:gd name="connsiteY175" fmla="*/ 94991 h 1626463"/>
                <a:gd name="connsiteX176" fmla="*/ 891332 w 1197918"/>
                <a:gd name="connsiteY176" fmla="*/ 90271 h 1626463"/>
                <a:gd name="connsiteX177" fmla="*/ 888500 w 1197918"/>
                <a:gd name="connsiteY177" fmla="*/ 76478 h 1626463"/>
                <a:gd name="connsiteX178" fmla="*/ 881849 w 1197918"/>
                <a:gd name="connsiteY178" fmla="*/ 68884 h 1626463"/>
                <a:gd name="connsiteX179" fmla="*/ 869000 w 1197918"/>
                <a:gd name="connsiteY179" fmla="*/ 51765 h 1626463"/>
                <a:gd name="connsiteX180" fmla="*/ 851431 w 1197918"/>
                <a:gd name="connsiteY180" fmla="*/ 57020 h 1626463"/>
                <a:gd name="connsiteX181" fmla="*/ 841455 w 1197918"/>
                <a:gd name="connsiteY181" fmla="*/ 76971 h 1626463"/>
                <a:gd name="connsiteX182" fmla="*/ 823393 w 1197918"/>
                <a:gd name="connsiteY182" fmla="*/ 94990 h 1626463"/>
                <a:gd name="connsiteX183" fmla="*/ 802004 w 1197918"/>
                <a:gd name="connsiteY183" fmla="*/ 98316 h 1626463"/>
                <a:gd name="connsiteX184" fmla="*/ 794410 w 1197918"/>
                <a:gd name="connsiteY184" fmla="*/ 108784 h 1626463"/>
                <a:gd name="connsiteX185" fmla="*/ 794904 w 1197918"/>
                <a:gd name="connsiteY185" fmla="*/ 123522 h 1626463"/>
                <a:gd name="connsiteX186" fmla="*/ 785872 w 1197918"/>
                <a:gd name="connsiteY186" fmla="*/ 134891 h 1626463"/>
                <a:gd name="connsiteX187" fmla="*/ 773517 w 1197918"/>
                <a:gd name="connsiteY187" fmla="*/ 137723 h 1626463"/>
                <a:gd name="connsiteX188" fmla="*/ 757384 w 1197918"/>
                <a:gd name="connsiteY188" fmla="*/ 137273 h 1626463"/>
                <a:gd name="connsiteX189" fmla="*/ 737433 w 1197918"/>
                <a:gd name="connsiteY189" fmla="*/ 130623 h 1626463"/>
                <a:gd name="connsiteX190" fmla="*/ 725077 w 1197918"/>
                <a:gd name="connsiteY190" fmla="*/ 129679 h 1626463"/>
                <a:gd name="connsiteX191" fmla="*/ 706071 w 1197918"/>
                <a:gd name="connsiteY191" fmla="*/ 133004 h 1626463"/>
                <a:gd name="connsiteX192" fmla="*/ 700365 w 1197918"/>
                <a:gd name="connsiteY192" fmla="*/ 142979 h 1626463"/>
                <a:gd name="connsiteX193" fmla="*/ 695151 w 1197918"/>
                <a:gd name="connsiteY193" fmla="*/ 156773 h 1626463"/>
                <a:gd name="connsiteX194" fmla="*/ 673313 w 1197918"/>
                <a:gd name="connsiteY194" fmla="*/ 143923 h 1626463"/>
                <a:gd name="connsiteX195" fmla="*/ 651431 w 1197918"/>
                <a:gd name="connsiteY195" fmla="*/ 140598 h 1626463"/>
                <a:gd name="connsiteX196" fmla="*/ 621505 w 1197918"/>
                <a:gd name="connsiteY196" fmla="*/ 156773 h 1626463"/>
                <a:gd name="connsiteX197" fmla="*/ 612024 w 1197918"/>
                <a:gd name="connsiteY197" fmla="*/ 180049 h 1626463"/>
                <a:gd name="connsiteX198" fmla="*/ 584929 w 1197918"/>
                <a:gd name="connsiteY198" fmla="*/ 184767 h 1626463"/>
                <a:gd name="connsiteX199" fmla="*/ 572573 w 1197918"/>
                <a:gd name="connsiteY199" fmla="*/ 192855 h 1626463"/>
                <a:gd name="connsiteX200" fmla="*/ 565923 w 1197918"/>
                <a:gd name="connsiteY200" fmla="*/ 201888 h 1626463"/>
                <a:gd name="connsiteX201" fmla="*/ 565473 w 1197918"/>
                <a:gd name="connsiteY201" fmla="*/ 213300 h 1626463"/>
                <a:gd name="connsiteX202" fmla="*/ 555497 w 1197918"/>
                <a:gd name="connsiteY202" fmla="*/ 233250 h 1626463"/>
                <a:gd name="connsiteX203" fmla="*/ 545522 w 1197918"/>
                <a:gd name="connsiteY203" fmla="*/ 206156 h 1626463"/>
                <a:gd name="connsiteX204" fmla="*/ 538872 w 1197918"/>
                <a:gd name="connsiteY204" fmla="*/ 180049 h 1626463"/>
                <a:gd name="connsiteX205" fmla="*/ 539365 w 1197918"/>
                <a:gd name="connsiteY205" fmla="*/ 170074 h 1626463"/>
                <a:gd name="connsiteX206" fmla="*/ 524629 w 1197918"/>
                <a:gd name="connsiteY206" fmla="*/ 152460 h 1626463"/>
                <a:gd name="connsiteX207" fmla="*/ 503239 w 1197918"/>
                <a:gd name="connsiteY207" fmla="*/ 143923 h 1626463"/>
                <a:gd name="connsiteX208" fmla="*/ 475695 w 1197918"/>
                <a:gd name="connsiteY208" fmla="*/ 160098 h 1626463"/>
                <a:gd name="connsiteX209" fmla="*/ 465720 w 1197918"/>
                <a:gd name="connsiteY209" fmla="*/ 166748 h 1626463"/>
                <a:gd name="connsiteX210" fmla="*/ 439613 w 1197918"/>
                <a:gd name="connsiteY210" fmla="*/ 152955 h 1626463"/>
                <a:gd name="connsiteX211" fmla="*/ 411574 w 1197918"/>
                <a:gd name="connsiteY211" fmla="*/ 126354 h 1626463"/>
                <a:gd name="connsiteX212" fmla="*/ 404924 w 1197918"/>
                <a:gd name="connsiteY212" fmla="*/ 116378 h 1626463"/>
                <a:gd name="connsiteX213" fmla="*/ 395893 w 1197918"/>
                <a:gd name="connsiteY213" fmla="*/ 103572 h 1626463"/>
                <a:gd name="connsiteX214" fmla="*/ 388793 w 1197918"/>
                <a:gd name="connsiteY214" fmla="*/ 86945 h 1626463"/>
                <a:gd name="connsiteX215" fmla="*/ 362642 w 1197918"/>
                <a:gd name="connsiteY215" fmla="*/ 67446 h 1626463"/>
                <a:gd name="connsiteX216" fmla="*/ 347904 w 1197918"/>
                <a:gd name="connsiteY216" fmla="*/ 70771 h 1626463"/>
                <a:gd name="connsiteX217" fmla="*/ 338873 w 1197918"/>
                <a:gd name="connsiteY217" fmla="*/ 83127 h 1626463"/>
                <a:gd name="connsiteX218" fmla="*/ 322741 w 1197918"/>
                <a:gd name="connsiteY218" fmla="*/ 110222 h 1626463"/>
                <a:gd name="connsiteX219" fmla="*/ 309935 w 1197918"/>
                <a:gd name="connsiteY219" fmla="*/ 92159 h 1626463"/>
                <a:gd name="connsiteX220" fmla="*/ 298521 w 1197918"/>
                <a:gd name="connsiteY220" fmla="*/ 80746 h 1626463"/>
                <a:gd name="connsiteX221" fmla="*/ 252914 w 1197918"/>
                <a:gd name="connsiteY221" fmla="*/ 80296 h 1626463"/>
                <a:gd name="connsiteX222" fmla="*/ 249589 w 1197918"/>
                <a:gd name="connsiteY222" fmla="*/ 70321 h 1626463"/>
                <a:gd name="connsiteX223" fmla="*/ 239164 w 1197918"/>
                <a:gd name="connsiteY223" fmla="*/ 53202 h 1626463"/>
                <a:gd name="connsiteX224" fmla="*/ 226313 w 1197918"/>
                <a:gd name="connsiteY224" fmla="*/ 50370 h 1626463"/>
                <a:gd name="connsiteX225" fmla="*/ 213957 w 1197918"/>
                <a:gd name="connsiteY225" fmla="*/ 39901 h 1626463"/>
                <a:gd name="connsiteX226" fmla="*/ 196388 w 1197918"/>
                <a:gd name="connsiteY226" fmla="*/ 37070 h 1626463"/>
                <a:gd name="connsiteX227" fmla="*/ 192119 w 1197918"/>
                <a:gd name="connsiteY227" fmla="*/ 18513 h 1626463"/>
                <a:gd name="connsiteX228" fmla="*/ 176437 w 1197918"/>
                <a:gd name="connsiteY228" fmla="*/ 10469 h 1626463"/>
                <a:gd name="connsiteX229" fmla="*/ 166462 w 1197918"/>
                <a:gd name="connsiteY229" fmla="*/ 0 h 1626463"/>
                <a:gd name="connsiteX230" fmla="*/ 146061 w 1197918"/>
                <a:gd name="connsiteY230" fmla="*/ 3326 h 1626463"/>
                <a:gd name="connsiteX231" fmla="*/ 121798 w 1197918"/>
                <a:gd name="connsiteY231" fmla="*/ 5213 h 1626463"/>
                <a:gd name="connsiteX232" fmla="*/ 106610 w 1197918"/>
                <a:gd name="connsiteY232" fmla="*/ 11864 h 1626463"/>
                <a:gd name="connsiteX233" fmla="*/ 92323 w 1197918"/>
                <a:gd name="connsiteY233" fmla="*/ 9482 h 1626463"/>
                <a:gd name="connsiteX234" fmla="*/ 73359 w 1197918"/>
                <a:gd name="connsiteY234" fmla="*/ 27095 h 1626463"/>
                <a:gd name="connsiteX235" fmla="*/ 73359 w 1197918"/>
                <a:gd name="connsiteY235" fmla="*/ 63671 h 1626463"/>
                <a:gd name="connsiteX236" fmla="*/ 80009 w 1197918"/>
                <a:gd name="connsiteY236" fmla="*/ 83621 h 1626463"/>
                <a:gd name="connsiteX237" fmla="*/ 83335 w 1197918"/>
                <a:gd name="connsiteY237" fmla="*/ 120197 h 1626463"/>
                <a:gd name="connsiteX238" fmla="*/ 81898 w 1197918"/>
                <a:gd name="connsiteY238" fmla="*/ 139655 h 1626463"/>
                <a:gd name="connsiteX239" fmla="*/ 94721 w 1197918"/>
                <a:gd name="connsiteY239" fmla="*/ 153647 h 1626463"/>
                <a:gd name="connsiteX240" fmla="*/ 119911 w 1197918"/>
                <a:gd name="connsiteY240" fmla="*/ 150123 h 1626463"/>
                <a:gd name="connsiteX241" fmla="*/ 123236 w 1197918"/>
                <a:gd name="connsiteY241" fmla="*/ 190024 h 1626463"/>
                <a:gd name="connsiteX242" fmla="*/ 113260 w 1197918"/>
                <a:gd name="connsiteY242" fmla="*/ 193349 h 1626463"/>
                <a:gd name="connsiteX243" fmla="*/ 103285 w 1197918"/>
                <a:gd name="connsiteY243" fmla="*/ 199999 h 1626463"/>
                <a:gd name="connsiteX244" fmla="*/ 53902 w 1197918"/>
                <a:gd name="connsiteY244" fmla="*/ 182881 h 1626463"/>
                <a:gd name="connsiteX245" fmla="*/ 26808 w 1197918"/>
                <a:gd name="connsiteY245" fmla="*/ 183374 h 1626463"/>
                <a:gd name="connsiteX246" fmla="*/ 13508 w 1197918"/>
                <a:gd name="connsiteY246" fmla="*/ 186699 h 1626463"/>
                <a:gd name="connsiteX0" fmla="*/ 13508 w 1197918"/>
                <a:gd name="connsiteY0" fmla="*/ 186699 h 1626463"/>
                <a:gd name="connsiteX1" fmla="*/ 10183 w 1197918"/>
                <a:gd name="connsiteY1" fmla="*/ 203324 h 1626463"/>
                <a:gd name="connsiteX2" fmla="*/ 3532 w 1197918"/>
                <a:gd name="connsiteY2" fmla="*/ 209975 h 1626463"/>
                <a:gd name="connsiteX3" fmla="*/ 13508 w 1197918"/>
                <a:gd name="connsiteY3" fmla="*/ 276476 h 1626463"/>
                <a:gd name="connsiteX4" fmla="*/ 23483 w 1197918"/>
                <a:gd name="connsiteY4" fmla="*/ 303077 h 1626463"/>
                <a:gd name="connsiteX5" fmla="*/ 33458 w 1197918"/>
                <a:gd name="connsiteY5" fmla="*/ 309727 h 1626463"/>
                <a:gd name="connsiteX6" fmla="*/ 56734 w 1197918"/>
                <a:gd name="connsiteY6" fmla="*/ 326353 h 1626463"/>
                <a:gd name="connsiteX7" fmla="*/ 63384 w 1197918"/>
                <a:gd name="connsiteY7" fmla="*/ 336328 h 1626463"/>
                <a:gd name="connsiteX8" fmla="*/ 73359 w 1197918"/>
                <a:gd name="connsiteY8" fmla="*/ 342978 h 1626463"/>
                <a:gd name="connsiteX9" fmla="*/ 86660 w 1197918"/>
                <a:gd name="connsiteY9" fmla="*/ 356279 h 1626463"/>
                <a:gd name="connsiteX10" fmla="*/ 96635 w 1197918"/>
                <a:gd name="connsiteY10" fmla="*/ 366254 h 1626463"/>
                <a:gd name="connsiteX11" fmla="*/ 106610 w 1197918"/>
                <a:gd name="connsiteY11" fmla="*/ 372904 h 1626463"/>
                <a:gd name="connsiteX12" fmla="*/ 113260 w 1197918"/>
                <a:gd name="connsiteY12" fmla="*/ 382879 h 1626463"/>
                <a:gd name="connsiteX13" fmla="*/ 126561 w 1197918"/>
                <a:gd name="connsiteY13" fmla="*/ 399505 h 1626463"/>
                <a:gd name="connsiteX14" fmla="*/ 129886 w 1197918"/>
                <a:gd name="connsiteY14" fmla="*/ 432756 h 1626463"/>
                <a:gd name="connsiteX15" fmla="*/ 143186 w 1197918"/>
                <a:gd name="connsiteY15" fmla="*/ 452706 h 1626463"/>
                <a:gd name="connsiteX16" fmla="*/ 149836 w 1197918"/>
                <a:gd name="connsiteY16" fmla="*/ 462682 h 1626463"/>
                <a:gd name="connsiteX17" fmla="*/ 153161 w 1197918"/>
                <a:gd name="connsiteY17" fmla="*/ 479307 h 1626463"/>
                <a:gd name="connsiteX18" fmla="*/ 159812 w 1197918"/>
                <a:gd name="connsiteY18" fmla="*/ 512558 h 1626463"/>
                <a:gd name="connsiteX19" fmla="*/ 176437 w 1197918"/>
                <a:gd name="connsiteY19" fmla="*/ 532508 h 1626463"/>
                <a:gd name="connsiteX20" fmla="*/ 189737 w 1197918"/>
                <a:gd name="connsiteY20" fmla="*/ 562434 h 1626463"/>
                <a:gd name="connsiteX21" fmla="*/ 196388 w 1197918"/>
                <a:gd name="connsiteY21" fmla="*/ 569084 h 1626463"/>
                <a:gd name="connsiteX22" fmla="*/ 209688 w 1197918"/>
                <a:gd name="connsiteY22" fmla="*/ 589035 h 1626463"/>
                <a:gd name="connsiteX23" fmla="*/ 216338 w 1197918"/>
                <a:gd name="connsiteY23" fmla="*/ 599010 h 1626463"/>
                <a:gd name="connsiteX24" fmla="*/ 226313 w 1197918"/>
                <a:gd name="connsiteY24" fmla="*/ 618961 h 1626463"/>
                <a:gd name="connsiteX25" fmla="*/ 236289 w 1197918"/>
                <a:gd name="connsiteY25" fmla="*/ 638911 h 1626463"/>
                <a:gd name="connsiteX26" fmla="*/ 259564 w 1197918"/>
                <a:gd name="connsiteY26" fmla="*/ 708738 h 1626463"/>
                <a:gd name="connsiteX27" fmla="*/ 266215 w 1197918"/>
                <a:gd name="connsiteY27" fmla="*/ 728689 h 1626463"/>
                <a:gd name="connsiteX28" fmla="*/ 269540 w 1197918"/>
                <a:gd name="connsiteY28" fmla="*/ 738664 h 1626463"/>
                <a:gd name="connsiteX29" fmla="*/ 266215 w 1197918"/>
                <a:gd name="connsiteY29" fmla="*/ 801841 h 1626463"/>
                <a:gd name="connsiteX30" fmla="*/ 262889 w 1197918"/>
                <a:gd name="connsiteY30" fmla="*/ 811816 h 1626463"/>
                <a:gd name="connsiteX31" fmla="*/ 272865 w 1197918"/>
                <a:gd name="connsiteY31" fmla="*/ 858367 h 1626463"/>
                <a:gd name="connsiteX32" fmla="*/ 286165 w 1197918"/>
                <a:gd name="connsiteY32" fmla="*/ 898268 h 1626463"/>
                <a:gd name="connsiteX33" fmla="*/ 289490 w 1197918"/>
                <a:gd name="connsiteY33" fmla="*/ 908244 h 1626463"/>
                <a:gd name="connsiteX34" fmla="*/ 292815 w 1197918"/>
                <a:gd name="connsiteY34" fmla="*/ 918219 h 1626463"/>
                <a:gd name="connsiteX35" fmla="*/ 289490 w 1197918"/>
                <a:gd name="connsiteY35" fmla="*/ 954795 h 1626463"/>
                <a:gd name="connsiteX36" fmla="*/ 276190 w 1197918"/>
                <a:gd name="connsiteY36" fmla="*/ 984721 h 1626463"/>
                <a:gd name="connsiteX37" fmla="*/ 272865 w 1197918"/>
                <a:gd name="connsiteY37" fmla="*/ 994696 h 1626463"/>
                <a:gd name="connsiteX38" fmla="*/ 259564 w 1197918"/>
                <a:gd name="connsiteY38" fmla="*/ 1011322 h 1626463"/>
                <a:gd name="connsiteX39" fmla="*/ 239614 w 1197918"/>
                <a:gd name="connsiteY39" fmla="*/ 1024622 h 1626463"/>
                <a:gd name="connsiteX40" fmla="*/ 236289 w 1197918"/>
                <a:gd name="connsiteY40" fmla="*/ 1034597 h 1626463"/>
                <a:gd name="connsiteX41" fmla="*/ 229639 w 1197918"/>
                <a:gd name="connsiteY41" fmla="*/ 1044572 h 1626463"/>
                <a:gd name="connsiteX42" fmla="*/ 216338 w 1197918"/>
                <a:gd name="connsiteY42" fmla="*/ 1074498 h 1626463"/>
                <a:gd name="connsiteX43" fmla="*/ 213013 w 1197918"/>
                <a:gd name="connsiteY43" fmla="*/ 1084474 h 1626463"/>
                <a:gd name="connsiteX44" fmla="*/ 219663 w 1197918"/>
                <a:gd name="connsiteY44" fmla="*/ 1124375 h 1626463"/>
                <a:gd name="connsiteX45" fmla="*/ 226313 w 1197918"/>
                <a:gd name="connsiteY45" fmla="*/ 1134350 h 1626463"/>
                <a:gd name="connsiteX46" fmla="*/ 232964 w 1197918"/>
                <a:gd name="connsiteY46" fmla="*/ 1141000 h 1626463"/>
                <a:gd name="connsiteX47" fmla="*/ 246264 w 1197918"/>
                <a:gd name="connsiteY47" fmla="*/ 1157626 h 1626463"/>
                <a:gd name="connsiteX48" fmla="*/ 249589 w 1197918"/>
                <a:gd name="connsiteY48" fmla="*/ 1167601 h 1626463"/>
                <a:gd name="connsiteX49" fmla="*/ 266215 w 1197918"/>
                <a:gd name="connsiteY49" fmla="*/ 1197527 h 1626463"/>
                <a:gd name="connsiteX50" fmla="*/ 262889 w 1197918"/>
                <a:gd name="connsiteY50" fmla="*/ 1240753 h 1626463"/>
                <a:gd name="connsiteX51" fmla="*/ 256239 w 1197918"/>
                <a:gd name="connsiteY51" fmla="*/ 1260703 h 1626463"/>
                <a:gd name="connsiteX52" fmla="*/ 249589 w 1197918"/>
                <a:gd name="connsiteY52" fmla="*/ 1280654 h 1626463"/>
                <a:gd name="connsiteX53" fmla="*/ 246264 w 1197918"/>
                <a:gd name="connsiteY53" fmla="*/ 1290629 h 1626463"/>
                <a:gd name="connsiteX54" fmla="*/ 239614 w 1197918"/>
                <a:gd name="connsiteY54" fmla="*/ 1300604 h 1626463"/>
                <a:gd name="connsiteX55" fmla="*/ 246264 w 1197918"/>
                <a:gd name="connsiteY55" fmla="*/ 1320555 h 1626463"/>
                <a:gd name="connsiteX56" fmla="*/ 239614 w 1197918"/>
                <a:gd name="connsiteY56" fmla="*/ 1353806 h 1626463"/>
                <a:gd name="connsiteX57" fmla="*/ 232964 w 1197918"/>
                <a:gd name="connsiteY57" fmla="*/ 1373756 h 1626463"/>
                <a:gd name="connsiteX58" fmla="*/ 229639 w 1197918"/>
                <a:gd name="connsiteY58" fmla="*/ 1383732 h 1626463"/>
                <a:gd name="connsiteX59" fmla="*/ 232964 w 1197918"/>
                <a:gd name="connsiteY59" fmla="*/ 1416983 h 1626463"/>
                <a:gd name="connsiteX60" fmla="*/ 242939 w 1197918"/>
                <a:gd name="connsiteY60" fmla="*/ 1426958 h 1626463"/>
                <a:gd name="connsiteX61" fmla="*/ 262889 w 1197918"/>
                <a:gd name="connsiteY61" fmla="*/ 1440258 h 1626463"/>
                <a:gd name="connsiteX62" fmla="*/ 269540 w 1197918"/>
                <a:gd name="connsiteY62" fmla="*/ 1446908 h 1626463"/>
                <a:gd name="connsiteX63" fmla="*/ 279515 w 1197918"/>
                <a:gd name="connsiteY63" fmla="*/ 1450234 h 1626463"/>
                <a:gd name="connsiteX64" fmla="*/ 289490 w 1197918"/>
                <a:gd name="connsiteY64" fmla="*/ 1470184 h 1626463"/>
                <a:gd name="connsiteX65" fmla="*/ 309441 w 1197918"/>
                <a:gd name="connsiteY65" fmla="*/ 1476834 h 1626463"/>
                <a:gd name="connsiteX66" fmla="*/ 312766 w 1197918"/>
                <a:gd name="connsiteY66" fmla="*/ 1486810 h 1626463"/>
                <a:gd name="connsiteX67" fmla="*/ 319416 w 1197918"/>
                <a:gd name="connsiteY67" fmla="*/ 1533361 h 1626463"/>
                <a:gd name="connsiteX68" fmla="*/ 322741 w 1197918"/>
                <a:gd name="connsiteY68" fmla="*/ 1543336 h 1626463"/>
                <a:gd name="connsiteX69" fmla="*/ 342692 w 1197918"/>
                <a:gd name="connsiteY69" fmla="*/ 1566612 h 1626463"/>
                <a:gd name="connsiteX70" fmla="*/ 359317 w 1197918"/>
                <a:gd name="connsiteY70" fmla="*/ 1586562 h 1626463"/>
                <a:gd name="connsiteX71" fmla="*/ 369292 w 1197918"/>
                <a:gd name="connsiteY71" fmla="*/ 1589887 h 1626463"/>
                <a:gd name="connsiteX72" fmla="*/ 395893 w 1197918"/>
                <a:gd name="connsiteY72" fmla="*/ 1609838 h 1626463"/>
                <a:gd name="connsiteX73" fmla="*/ 405868 w 1197918"/>
                <a:gd name="connsiteY73" fmla="*/ 1616488 h 1626463"/>
                <a:gd name="connsiteX74" fmla="*/ 412519 w 1197918"/>
                <a:gd name="connsiteY74" fmla="*/ 1623138 h 1626463"/>
                <a:gd name="connsiteX75" fmla="*/ 429144 w 1197918"/>
                <a:gd name="connsiteY75" fmla="*/ 1626463 h 1626463"/>
                <a:gd name="connsiteX76" fmla="*/ 415844 w 1197918"/>
                <a:gd name="connsiteY76" fmla="*/ 1596538 h 1626463"/>
                <a:gd name="connsiteX77" fmla="*/ 409193 w 1197918"/>
                <a:gd name="connsiteY77" fmla="*/ 1589887 h 1626463"/>
                <a:gd name="connsiteX78" fmla="*/ 399218 w 1197918"/>
                <a:gd name="connsiteY78" fmla="*/ 1556636 h 1626463"/>
                <a:gd name="connsiteX79" fmla="*/ 395893 w 1197918"/>
                <a:gd name="connsiteY79" fmla="*/ 1546661 h 1626463"/>
                <a:gd name="connsiteX80" fmla="*/ 389243 w 1197918"/>
                <a:gd name="connsiteY80" fmla="*/ 1536686 h 1626463"/>
                <a:gd name="connsiteX81" fmla="*/ 382593 w 1197918"/>
                <a:gd name="connsiteY81" fmla="*/ 1516735 h 1626463"/>
                <a:gd name="connsiteX82" fmla="*/ 379268 w 1197918"/>
                <a:gd name="connsiteY82" fmla="*/ 1506760 h 1626463"/>
                <a:gd name="connsiteX83" fmla="*/ 382593 w 1197918"/>
                <a:gd name="connsiteY83" fmla="*/ 1493460 h 1626463"/>
                <a:gd name="connsiteX84" fmla="*/ 392568 w 1197918"/>
                <a:gd name="connsiteY84" fmla="*/ 1490135 h 1626463"/>
                <a:gd name="connsiteX85" fmla="*/ 405868 w 1197918"/>
                <a:gd name="connsiteY85" fmla="*/ 1486810 h 1626463"/>
                <a:gd name="connsiteX86" fmla="*/ 425819 w 1197918"/>
                <a:gd name="connsiteY86" fmla="*/ 1480159 h 1626463"/>
                <a:gd name="connsiteX87" fmla="*/ 459070 w 1197918"/>
                <a:gd name="connsiteY87" fmla="*/ 1463534 h 1626463"/>
                <a:gd name="connsiteX88" fmla="*/ 485671 w 1197918"/>
                <a:gd name="connsiteY88" fmla="*/ 1440258 h 1626463"/>
                <a:gd name="connsiteX89" fmla="*/ 488996 w 1197918"/>
                <a:gd name="connsiteY89" fmla="*/ 1430283 h 1626463"/>
                <a:gd name="connsiteX90" fmla="*/ 495646 w 1197918"/>
                <a:gd name="connsiteY90" fmla="*/ 1420308 h 1626463"/>
                <a:gd name="connsiteX91" fmla="*/ 482345 w 1197918"/>
                <a:gd name="connsiteY91" fmla="*/ 1403682 h 1626463"/>
                <a:gd name="connsiteX92" fmla="*/ 482345 w 1197918"/>
                <a:gd name="connsiteY92" fmla="*/ 1343831 h 1626463"/>
                <a:gd name="connsiteX93" fmla="*/ 492321 w 1197918"/>
                <a:gd name="connsiteY93" fmla="*/ 1340506 h 1626463"/>
                <a:gd name="connsiteX94" fmla="*/ 522247 w 1197918"/>
                <a:gd name="connsiteY94" fmla="*/ 1330530 h 1626463"/>
                <a:gd name="connsiteX95" fmla="*/ 542197 w 1197918"/>
                <a:gd name="connsiteY95" fmla="*/ 1320555 h 1626463"/>
                <a:gd name="connsiteX96" fmla="*/ 575448 w 1197918"/>
                <a:gd name="connsiteY96" fmla="*/ 1313905 h 1626463"/>
                <a:gd name="connsiteX97" fmla="*/ 585423 w 1197918"/>
                <a:gd name="connsiteY97" fmla="*/ 1310580 h 1626463"/>
                <a:gd name="connsiteX98" fmla="*/ 588748 w 1197918"/>
                <a:gd name="connsiteY98" fmla="*/ 1300604 h 1626463"/>
                <a:gd name="connsiteX99" fmla="*/ 605374 w 1197918"/>
                <a:gd name="connsiteY99" fmla="*/ 1283979 h 1626463"/>
                <a:gd name="connsiteX100" fmla="*/ 671876 w 1197918"/>
                <a:gd name="connsiteY100" fmla="*/ 1280654 h 1626463"/>
                <a:gd name="connsiteX101" fmla="*/ 695151 w 1197918"/>
                <a:gd name="connsiteY101" fmla="*/ 1274004 h 1626463"/>
                <a:gd name="connsiteX102" fmla="*/ 738377 w 1197918"/>
                <a:gd name="connsiteY102" fmla="*/ 1264028 h 1626463"/>
                <a:gd name="connsiteX103" fmla="*/ 741703 w 1197918"/>
                <a:gd name="connsiteY103" fmla="*/ 1254053 h 1626463"/>
                <a:gd name="connsiteX104" fmla="*/ 758328 w 1197918"/>
                <a:gd name="connsiteY104" fmla="*/ 1237428 h 1626463"/>
                <a:gd name="connsiteX105" fmla="*/ 778279 w 1197918"/>
                <a:gd name="connsiteY105" fmla="*/ 1230778 h 1626463"/>
                <a:gd name="connsiteX106" fmla="*/ 818180 w 1197918"/>
                <a:gd name="connsiteY106" fmla="*/ 1234103 h 1626463"/>
                <a:gd name="connsiteX107" fmla="*/ 834805 w 1197918"/>
                <a:gd name="connsiteY107" fmla="*/ 1254053 h 1626463"/>
                <a:gd name="connsiteX108" fmla="*/ 854756 w 1197918"/>
                <a:gd name="connsiteY108" fmla="*/ 1267354 h 1626463"/>
                <a:gd name="connsiteX109" fmla="*/ 861406 w 1197918"/>
                <a:gd name="connsiteY109" fmla="*/ 1277329 h 1626463"/>
                <a:gd name="connsiteX110" fmla="*/ 871381 w 1197918"/>
                <a:gd name="connsiteY110" fmla="*/ 1280654 h 1626463"/>
                <a:gd name="connsiteX111" fmla="*/ 884681 w 1197918"/>
                <a:gd name="connsiteY111" fmla="*/ 1293954 h 1626463"/>
                <a:gd name="connsiteX112" fmla="*/ 888007 w 1197918"/>
                <a:gd name="connsiteY112" fmla="*/ 1303930 h 1626463"/>
                <a:gd name="connsiteX113" fmla="*/ 901307 w 1197918"/>
                <a:gd name="connsiteY113" fmla="*/ 1323880 h 1626463"/>
                <a:gd name="connsiteX114" fmla="*/ 931233 w 1197918"/>
                <a:gd name="connsiteY114" fmla="*/ 1340506 h 1626463"/>
                <a:gd name="connsiteX115" fmla="*/ 954508 w 1197918"/>
                <a:gd name="connsiteY115" fmla="*/ 1333855 h 1626463"/>
                <a:gd name="connsiteX116" fmla="*/ 984434 w 1197918"/>
                <a:gd name="connsiteY116" fmla="*/ 1330530 h 1626463"/>
                <a:gd name="connsiteX117" fmla="*/ 1047611 w 1197918"/>
                <a:gd name="connsiteY117" fmla="*/ 1320555 h 1626463"/>
                <a:gd name="connsiteX118" fmla="*/ 1050936 w 1197918"/>
                <a:gd name="connsiteY118" fmla="*/ 1274004 h 1626463"/>
                <a:gd name="connsiteX119" fmla="*/ 1054261 w 1197918"/>
                <a:gd name="connsiteY119" fmla="*/ 1264028 h 1626463"/>
                <a:gd name="connsiteX120" fmla="*/ 1070887 w 1197918"/>
                <a:gd name="connsiteY120" fmla="*/ 1247403 h 1626463"/>
                <a:gd name="connsiteX121" fmla="*/ 1080862 w 1197918"/>
                <a:gd name="connsiteY121" fmla="*/ 1207502 h 1626463"/>
                <a:gd name="connsiteX122" fmla="*/ 1077537 w 1197918"/>
                <a:gd name="connsiteY122" fmla="*/ 1147650 h 1626463"/>
                <a:gd name="connsiteX123" fmla="*/ 1080862 w 1197918"/>
                <a:gd name="connsiteY123" fmla="*/ 1111074 h 1626463"/>
                <a:gd name="connsiteX124" fmla="*/ 1074212 w 1197918"/>
                <a:gd name="connsiteY124" fmla="*/ 1054548 h 1626463"/>
                <a:gd name="connsiteX125" fmla="*/ 1084680 w 1197918"/>
                <a:gd name="connsiteY125" fmla="*/ 1010377 h 1626463"/>
                <a:gd name="connsiteX126" fmla="*/ 1090387 w 1197918"/>
                <a:gd name="connsiteY126" fmla="*/ 995640 h 1626463"/>
                <a:gd name="connsiteX127" fmla="*/ 1101306 w 1197918"/>
                <a:gd name="connsiteY127" fmla="*/ 980452 h 1626463"/>
                <a:gd name="connsiteX128" fmla="*/ 1104137 w 1197918"/>
                <a:gd name="connsiteY128" fmla="*/ 931519 h 1626463"/>
                <a:gd name="connsiteX129" fmla="*/ 1110788 w 1197918"/>
                <a:gd name="connsiteY129" fmla="*/ 924869 h 1626463"/>
                <a:gd name="connsiteX130" fmla="*/ 1130288 w 1197918"/>
                <a:gd name="connsiteY130" fmla="*/ 904468 h 1626463"/>
                <a:gd name="connsiteX131" fmla="*/ 1135994 w 1197918"/>
                <a:gd name="connsiteY131" fmla="*/ 884968 h 1626463"/>
                <a:gd name="connsiteX132" fmla="*/ 1134063 w 1197918"/>
                <a:gd name="connsiteY132" fmla="*/ 858367 h 1626463"/>
                <a:gd name="connsiteX133" fmla="*/ 1147364 w 1197918"/>
                <a:gd name="connsiteY133" fmla="*/ 845067 h 1626463"/>
                <a:gd name="connsiteX134" fmla="*/ 1160214 w 1197918"/>
                <a:gd name="connsiteY134" fmla="*/ 830329 h 1626463"/>
                <a:gd name="connsiteX135" fmla="*/ 1161157 w 1197918"/>
                <a:gd name="connsiteY135" fmla="*/ 824172 h 1626463"/>
                <a:gd name="connsiteX136" fmla="*/ 1160664 w 1197918"/>
                <a:gd name="connsiteY136" fmla="*/ 801841 h 1626463"/>
                <a:gd name="connsiteX137" fmla="*/ 1163989 w 1197918"/>
                <a:gd name="connsiteY137" fmla="*/ 785215 h 1626463"/>
                <a:gd name="connsiteX138" fmla="*/ 1182545 w 1197918"/>
                <a:gd name="connsiteY138" fmla="*/ 765265 h 1626463"/>
                <a:gd name="connsiteX139" fmla="*/ 1181108 w 1197918"/>
                <a:gd name="connsiteY139" fmla="*/ 742933 h 1626463"/>
                <a:gd name="connsiteX140" fmla="*/ 1177289 w 1197918"/>
                <a:gd name="connsiteY140" fmla="*/ 712063 h 1626463"/>
                <a:gd name="connsiteX141" fmla="*/ 1183940 w 1197918"/>
                <a:gd name="connsiteY141" fmla="*/ 672119 h 1626463"/>
                <a:gd name="connsiteX142" fmla="*/ 1193465 w 1197918"/>
                <a:gd name="connsiteY142" fmla="*/ 634192 h 1626463"/>
                <a:gd name="connsiteX143" fmla="*/ 1197734 w 1197918"/>
                <a:gd name="connsiteY143" fmla="*/ 602335 h 1626463"/>
                <a:gd name="connsiteX144" fmla="*/ 1187759 w 1197918"/>
                <a:gd name="connsiteY144" fmla="*/ 575692 h 1626463"/>
                <a:gd name="connsiteX145" fmla="*/ 1162102 w 1197918"/>
                <a:gd name="connsiteY145" fmla="*/ 559559 h 1626463"/>
                <a:gd name="connsiteX146" fmla="*/ 1157833 w 1197918"/>
                <a:gd name="connsiteY146" fmla="*/ 539609 h 1626463"/>
                <a:gd name="connsiteX147" fmla="*/ 1151183 w 1197918"/>
                <a:gd name="connsiteY147" fmla="*/ 529634 h 1626463"/>
                <a:gd name="connsiteX148" fmla="*/ 1140713 w 1197918"/>
                <a:gd name="connsiteY148" fmla="*/ 517277 h 1626463"/>
                <a:gd name="connsiteX149" fmla="*/ 1130738 w 1197918"/>
                <a:gd name="connsiteY149" fmla="*/ 519208 h 1626463"/>
                <a:gd name="connsiteX150" fmla="*/ 1117438 w 1197918"/>
                <a:gd name="connsiteY150" fmla="*/ 505908 h 1626463"/>
                <a:gd name="connsiteX151" fmla="*/ 1107463 w 1197918"/>
                <a:gd name="connsiteY151" fmla="*/ 485957 h 1626463"/>
                <a:gd name="connsiteX152" fmla="*/ 1104137 w 1197918"/>
                <a:gd name="connsiteY152" fmla="*/ 472657 h 1626463"/>
                <a:gd name="connsiteX153" fmla="*/ 1097487 w 1197918"/>
                <a:gd name="connsiteY153" fmla="*/ 452706 h 1626463"/>
                <a:gd name="connsiteX154" fmla="*/ 1115099 w 1197918"/>
                <a:gd name="connsiteY154" fmla="*/ 449874 h 1626463"/>
                <a:gd name="connsiteX155" fmla="*/ 1129344 w 1197918"/>
                <a:gd name="connsiteY155" fmla="*/ 427049 h 1626463"/>
                <a:gd name="connsiteX156" fmla="*/ 1114607 w 1197918"/>
                <a:gd name="connsiteY156" fmla="*/ 385711 h 1626463"/>
                <a:gd name="connsiteX157" fmla="*/ 1113662 w 1197918"/>
                <a:gd name="connsiteY157" fmla="*/ 380498 h 1626463"/>
                <a:gd name="connsiteX158" fmla="*/ 1103687 w 1197918"/>
                <a:gd name="connsiteY158" fmla="*/ 371467 h 1626463"/>
                <a:gd name="connsiteX159" fmla="*/ 1094655 w 1197918"/>
                <a:gd name="connsiteY159" fmla="*/ 344373 h 1626463"/>
                <a:gd name="connsiteX160" fmla="*/ 1084187 w 1197918"/>
                <a:gd name="connsiteY160" fmla="*/ 342978 h 1626463"/>
                <a:gd name="connsiteX161" fmla="*/ 1077537 w 1197918"/>
                <a:gd name="connsiteY161" fmla="*/ 323028 h 1626463"/>
                <a:gd name="connsiteX162" fmla="*/ 1074212 w 1197918"/>
                <a:gd name="connsiteY162" fmla="*/ 313052 h 1626463"/>
                <a:gd name="connsiteX163" fmla="*/ 1075650 w 1197918"/>
                <a:gd name="connsiteY163" fmla="*/ 295933 h 1626463"/>
                <a:gd name="connsiteX164" fmla="*/ 1077086 w 1197918"/>
                <a:gd name="connsiteY164" fmla="*/ 223769 h 1626463"/>
                <a:gd name="connsiteX165" fmla="*/ 1062348 w 1197918"/>
                <a:gd name="connsiteY165" fmla="*/ 203775 h 1626463"/>
                <a:gd name="connsiteX166" fmla="*/ 1047611 w 1197918"/>
                <a:gd name="connsiteY166" fmla="*/ 193349 h 1626463"/>
                <a:gd name="connsiteX167" fmla="*/ 1037636 w 1197918"/>
                <a:gd name="connsiteY167" fmla="*/ 182880 h 1626463"/>
                <a:gd name="connsiteX168" fmla="*/ 1024335 w 1197918"/>
                <a:gd name="connsiteY168" fmla="*/ 176724 h 1626463"/>
                <a:gd name="connsiteX169" fmla="*/ 1014360 w 1197918"/>
                <a:gd name="connsiteY169" fmla="*/ 156773 h 1626463"/>
                <a:gd name="connsiteX170" fmla="*/ 1004385 w 1197918"/>
                <a:gd name="connsiteY170" fmla="*/ 153448 h 1626463"/>
                <a:gd name="connsiteX171" fmla="*/ 962596 w 1197918"/>
                <a:gd name="connsiteY171" fmla="*/ 133948 h 1626463"/>
                <a:gd name="connsiteX172" fmla="*/ 947858 w 1197918"/>
                <a:gd name="connsiteY172" fmla="*/ 117773 h 1626463"/>
                <a:gd name="connsiteX173" fmla="*/ 931233 w 1197918"/>
                <a:gd name="connsiteY173" fmla="*/ 113997 h 1626463"/>
                <a:gd name="connsiteX174" fmla="*/ 922201 w 1197918"/>
                <a:gd name="connsiteY174" fmla="*/ 101640 h 1626463"/>
                <a:gd name="connsiteX175" fmla="*/ 904632 w 1197918"/>
                <a:gd name="connsiteY175" fmla="*/ 94991 h 1626463"/>
                <a:gd name="connsiteX176" fmla="*/ 891332 w 1197918"/>
                <a:gd name="connsiteY176" fmla="*/ 90271 h 1626463"/>
                <a:gd name="connsiteX177" fmla="*/ 888500 w 1197918"/>
                <a:gd name="connsiteY177" fmla="*/ 76478 h 1626463"/>
                <a:gd name="connsiteX178" fmla="*/ 881849 w 1197918"/>
                <a:gd name="connsiteY178" fmla="*/ 68884 h 1626463"/>
                <a:gd name="connsiteX179" fmla="*/ 869000 w 1197918"/>
                <a:gd name="connsiteY179" fmla="*/ 51765 h 1626463"/>
                <a:gd name="connsiteX180" fmla="*/ 851431 w 1197918"/>
                <a:gd name="connsiteY180" fmla="*/ 57020 h 1626463"/>
                <a:gd name="connsiteX181" fmla="*/ 841455 w 1197918"/>
                <a:gd name="connsiteY181" fmla="*/ 76971 h 1626463"/>
                <a:gd name="connsiteX182" fmla="*/ 823393 w 1197918"/>
                <a:gd name="connsiteY182" fmla="*/ 94990 h 1626463"/>
                <a:gd name="connsiteX183" fmla="*/ 802004 w 1197918"/>
                <a:gd name="connsiteY183" fmla="*/ 98316 h 1626463"/>
                <a:gd name="connsiteX184" fmla="*/ 794410 w 1197918"/>
                <a:gd name="connsiteY184" fmla="*/ 108784 h 1626463"/>
                <a:gd name="connsiteX185" fmla="*/ 794904 w 1197918"/>
                <a:gd name="connsiteY185" fmla="*/ 123522 h 1626463"/>
                <a:gd name="connsiteX186" fmla="*/ 785872 w 1197918"/>
                <a:gd name="connsiteY186" fmla="*/ 134891 h 1626463"/>
                <a:gd name="connsiteX187" fmla="*/ 773517 w 1197918"/>
                <a:gd name="connsiteY187" fmla="*/ 137723 h 1626463"/>
                <a:gd name="connsiteX188" fmla="*/ 757384 w 1197918"/>
                <a:gd name="connsiteY188" fmla="*/ 137273 h 1626463"/>
                <a:gd name="connsiteX189" fmla="*/ 737433 w 1197918"/>
                <a:gd name="connsiteY189" fmla="*/ 130623 h 1626463"/>
                <a:gd name="connsiteX190" fmla="*/ 725077 w 1197918"/>
                <a:gd name="connsiteY190" fmla="*/ 129679 h 1626463"/>
                <a:gd name="connsiteX191" fmla="*/ 706071 w 1197918"/>
                <a:gd name="connsiteY191" fmla="*/ 133004 h 1626463"/>
                <a:gd name="connsiteX192" fmla="*/ 700365 w 1197918"/>
                <a:gd name="connsiteY192" fmla="*/ 142979 h 1626463"/>
                <a:gd name="connsiteX193" fmla="*/ 695151 w 1197918"/>
                <a:gd name="connsiteY193" fmla="*/ 156773 h 1626463"/>
                <a:gd name="connsiteX194" fmla="*/ 673313 w 1197918"/>
                <a:gd name="connsiteY194" fmla="*/ 143923 h 1626463"/>
                <a:gd name="connsiteX195" fmla="*/ 651431 w 1197918"/>
                <a:gd name="connsiteY195" fmla="*/ 140598 h 1626463"/>
                <a:gd name="connsiteX196" fmla="*/ 621505 w 1197918"/>
                <a:gd name="connsiteY196" fmla="*/ 156773 h 1626463"/>
                <a:gd name="connsiteX197" fmla="*/ 612024 w 1197918"/>
                <a:gd name="connsiteY197" fmla="*/ 180049 h 1626463"/>
                <a:gd name="connsiteX198" fmla="*/ 584929 w 1197918"/>
                <a:gd name="connsiteY198" fmla="*/ 184767 h 1626463"/>
                <a:gd name="connsiteX199" fmla="*/ 572573 w 1197918"/>
                <a:gd name="connsiteY199" fmla="*/ 192855 h 1626463"/>
                <a:gd name="connsiteX200" fmla="*/ 565923 w 1197918"/>
                <a:gd name="connsiteY200" fmla="*/ 201888 h 1626463"/>
                <a:gd name="connsiteX201" fmla="*/ 565473 w 1197918"/>
                <a:gd name="connsiteY201" fmla="*/ 213300 h 1626463"/>
                <a:gd name="connsiteX202" fmla="*/ 555497 w 1197918"/>
                <a:gd name="connsiteY202" fmla="*/ 233250 h 1626463"/>
                <a:gd name="connsiteX203" fmla="*/ 545522 w 1197918"/>
                <a:gd name="connsiteY203" fmla="*/ 206156 h 1626463"/>
                <a:gd name="connsiteX204" fmla="*/ 538872 w 1197918"/>
                <a:gd name="connsiteY204" fmla="*/ 180049 h 1626463"/>
                <a:gd name="connsiteX205" fmla="*/ 539365 w 1197918"/>
                <a:gd name="connsiteY205" fmla="*/ 170074 h 1626463"/>
                <a:gd name="connsiteX206" fmla="*/ 524629 w 1197918"/>
                <a:gd name="connsiteY206" fmla="*/ 152460 h 1626463"/>
                <a:gd name="connsiteX207" fmla="*/ 503239 w 1197918"/>
                <a:gd name="connsiteY207" fmla="*/ 143923 h 1626463"/>
                <a:gd name="connsiteX208" fmla="*/ 475695 w 1197918"/>
                <a:gd name="connsiteY208" fmla="*/ 160098 h 1626463"/>
                <a:gd name="connsiteX209" fmla="*/ 465720 w 1197918"/>
                <a:gd name="connsiteY209" fmla="*/ 166748 h 1626463"/>
                <a:gd name="connsiteX210" fmla="*/ 439613 w 1197918"/>
                <a:gd name="connsiteY210" fmla="*/ 152955 h 1626463"/>
                <a:gd name="connsiteX211" fmla="*/ 411574 w 1197918"/>
                <a:gd name="connsiteY211" fmla="*/ 126354 h 1626463"/>
                <a:gd name="connsiteX212" fmla="*/ 404924 w 1197918"/>
                <a:gd name="connsiteY212" fmla="*/ 116378 h 1626463"/>
                <a:gd name="connsiteX213" fmla="*/ 395893 w 1197918"/>
                <a:gd name="connsiteY213" fmla="*/ 103572 h 1626463"/>
                <a:gd name="connsiteX214" fmla="*/ 388793 w 1197918"/>
                <a:gd name="connsiteY214" fmla="*/ 86945 h 1626463"/>
                <a:gd name="connsiteX215" fmla="*/ 362642 w 1197918"/>
                <a:gd name="connsiteY215" fmla="*/ 67446 h 1626463"/>
                <a:gd name="connsiteX216" fmla="*/ 347904 w 1197918"/>
                <a:gd name="connsiteY216" fmla="*/ 70771 h 1626463"/>
                <a:gd name="connsiteX217" fmla="*/ 338873 w 1197918"/>
                <a:gd name="connsiteY217" fmla="*/ 83127 h 1626463"/>
                <a:gd name="connsiteX218" fmla="*/ 322741 w 1197918"/>
                <a:gd name="connsiteY218" fmla="*/ 110222 h 1626463"/>
                <a:gd name="connsiteX219" fmla="*/ 309935 w 1197918"/>
                <a:gd name="connsiteY219" fmla="*/ 92159 h 1626463"/>
                <a:gd name="connsiteX220" fmla="*/ 298521 w 1197918"/>
                <a:gd name="connsiteY220" fmla="*/ 80746 h 1626463"/>
                <a:gd name="connsiteX221" fmla="*/ 252914 w 1197918"/>
                <a:gd name="connsiteY221" fmla="*/ 80296 h 1626463"/>
                <a:gd name="connsiteX222" fmla="*/ 249589 w 1197918"/>
                <a:gd name="connsiteY222" fmla="*/ 70321 h 1626463"/>
                <a:gd name="connsiteX223" fmla="*/ 239164 w 1197918"/>
                <a:gd name="connsiteY223" fmla="*/ 53202 h 1626463"/>
                <a:gd name="connsiteX224" fmla="*/ 226313 w 1197918"/>
                <a:gd name="connsiteY224" fmla="*/ 50370 h 1626463"/>
                <a:gd name="connsiteX225" fmla="*/ 213957 w 1197918"/>
                <a:gd name="connsiteY225" fmla="*/ 39901 h 1626463"/>
                <a:gd name="connsiteX226" fmla="*/ 196388 w 1197918"/>
                <a:gd name="connsiteY226" fmla="*/ 37070 h 1626463"/>
                <a:gd name="connsiteX227" fmla="*/ 192119 w 1197918"/>
                <a:gd name="connsiteY227" fmla="*/ 18513 h 1626463"/>
                <a:gd name="connsiteX228" fmla="*/ 176437 w 1197918"/>
                <a:gd name="connsiteY228" fmla="*/ 10469 h 1626463"/>
                <a:gd name="connsiteX229" fmla="*/ 166462 w 1197918"/>
                <a:gd name="connsiteY229" fmla="*/ 0 h 1626463"/>
                <a:gd name="connsiteX230" fmla="*/ 146061 w 1197918"/>
                <a:gd name="connsiteY230" fmla="*/ 3326 h 1626463"/>
                <a:gd name="connsiteX231" fmla="*/ 121798 w 1197918"/>
                <a:gd name="connsiteY231" fmla="*/ 5213 h 1626463"/>
                <a:gd name="connsiteX232" fmla="*/ 106610 w 1197918"/>
                <a:gd name="connsiteY232" fmla="*/ 11864 h 1626463"/>
                <a:gd name="connsiteX233" fmla="*/ 92323 w 1197918"/>
                <a:gd name="connsiteY233" fmla="*/ 9482 h 1626463"/>
                <a:gd name="connsiteX234" fmla="*/ 73359 w 1197918"/>
                <a:gd name="connsiteY234" fmla="*/ 27095 h 1626463"/>
                <a:gd name="connsiteX235" fmla="*/ 73359 w 1197918"/>
                <a:gd name="connsiteY235" fmla="*/ 63671 h 1626463"/>
                <a:gd name="connsiteX236" fmla="*/ 80009 w 1197918"/>
                <a:gd name="connsiteY236" fmla="*/ 83621 h 1626463"/>
                <a:gd name="connsiteX237" fmla="*/ 83335 w 1197918"/>
                <a:gd name="connsiteY237" fmla="*/ 120197 h 1626463"/>
                <a:gd name="connsiteX238" fmla="*/ 81898 w 1197918"/>
                <a:gd name="connsiteY238" fmla="*/ 139655 h 1626463"/>
                <a:gd name="connsiteX239" fmla="*/ 94721 w 1197918"/>
                <a:gd name="connsiteY239" fmla="*/ 153647 h 1626463"/>
                <a:gd name="connsiteX240" fmla="*/ 119911 w 1197918"/>
                <a:gd name="connsiteY240" fmla="*/ 150123 h 1626463"/>
                <a:gd name="connsiteX241" fmla="*/ 123236 w 1197918"/>
                <a:gd name="connsiteY241" fmla="*/ 190024 h 1626463"/>
                <a:gd name="connsiteX242" fmla="*/ 113260 w 1197918"/>
                <a:gd name="connsiteY242" fmla="*/ 193349 h 1626463"/>
                <a:gd name="connsiteX243" fmla="*/ 103285 w 1197918"/>
                <a:gd name="connsiteY243" fmla="*/ 199999 h 1626463"/>
                <a:gd name="connsiteX244" fmla="*/ 53902 w 1197918"/>
                <a:gd name="connsiteY244" fmla="*/ 182881 h 1626463"/>
                <a:gd name="connsiteX245" fmla="*/ 26808 w 1197918"/>
                <a:gd name="connsiteY245" fmla="*/ 183374 h 1626463"/>
                <a:gd name="connsiteX246" fmla="*/ 13508 w 1197918"/>
                <a:gd name="connsiteY246" fmla="*/ 186699 h 1626463"/>
                <a:gd name="connsiteX0" fmla="*/ 13508 w 1197918"/>
                <a:gd name="connsiteY0" fmla="*/ 186699 h 1626463"/>
                <a:gd name="connsiteX1" fmla="*/ 10183 w 1197918"/>
                <a:gd name="connsiteY1" fmla="*/ 203324 h 1626463"/>
                <a:gd name="connsiteX2" fmla="*/ 3532 w 1197918"/>
                <a:gd name="connsiteY2" fmla="*/ 209975 h 1626463"/>
                <a:gd name="connsiteX3" fmla="*/ 13508 w 1197918"/>
                <a:gd name="connsiteY3" fmla="*/ 276476 h 1626463"/>
                <a:gd name="connsiteX4" fmla="*/ 23483 w 1197918"/>
                <a:gd name="connsiteY4" fmla="*/ 303077 h 1626463"/>
                <a:gd name="connsiteX5" fmla="*/ 33458 w 1197918"/>
                <a:gd name="connsiteY5" fmla="*/ 309727 h 1626463"/>
                <a:gd name="connsiteX6" fmla="*/ 56734 w 1197918"/>
                <a:gd name="connsiteY6" fmla="*/ 326353 h 1626463"/>
                <a:gd name="connsiteX7" fmla="*/ 63384 w 1197918"/>
                <a:gd name="connsiteY7" fmla="*/ 336328 h 1626463"/>
                <a:gd name="connsiteX8" fmla="*/ 73359 w 1197918"/>
                <a:gd name="connsiteY8" fmla="*/ 342978 h 1626463"/>
                <a:gd name="connsiteX9" fmla="*/ 86660 w 1197918"/>
                <a:gd name="connsiteY9" fmla="*/ 356279 h 1626463"/>
                <a:gd name="connsiteX10" fmla="*/ 96635 w 1197918"/>
                <a:gd name="connsiteY10" fmla="*/ 366254 h 1626463"/>
                <a:gd name="connsiteX11" fmla="*/ 106610 w 1197918"/>
                <a:gd name="connsiteY11" fmla="*/ 372904 h 1626463"/>
                <a:gd name="connsiteX12" fmla="*/ 113260 w 1197918"/>
                <a:gd name="connsiteY12" fmla="*/ 382879 h 1626463"/>
                <a:gd name="connsiteX13" fmla="*/ 126561 w 1197918"/>
                <a:gd name="connsiteY13" fmla="*/ 399505 h 1626463"/>
                <a:gd name="connsiteX14" fmla="*/ 129886 w 1197918"/>
                <a:gd name="connsiteY14" fmla="*/ 432756 h 1626463"/>
                <a:gd name="connsiteX15" fmla="*/ 143186 w 1197918"/>
                <a:gd name="connsiteY15" fmla="*/ 452706 h 1626463"/>
                <a:gd name="connsiteX16" fmla="*/ 149836 w 1197918"/>
                <a:gd name="connsiteY16" fmla="*/ 462682 h 1626463"/>
                <a:gd name="connsiteX17" fmla="*/ 153161 w 1197918"/>
                <a:gd name="connsiteY17" fmla="*/ 479307 h 1626463"/>
                <a:gd name="connsiteX18" fmla="*/ 159812 w 1197918"/>
                <a:gd name="connsiteY18" fmla="*/ 512558 h 1626463"/>
                <a:gd name="connsiteX19" fmla="*/ 176437 w 1197918"/>
                <a:gd name="connsiteY19" fmla="*/ 532508 h 1626463"/>
                <a:gd name="connsiteX20" fmla="*/ 189737 w 1197918"/>
                <a:gd name="connsiteY20" fmla="*/ 562434 h 1626463"/>
                <a:gd name="connsiteX21" fmla="*/ 196388 w 1197918"/>
                <a:gd name="connsiteY21" fmla="*/ 569084 h 1626463"/>
                <a:gd name="connsiteX22" fmla="*/ 209688 w 1197918"/>
                <a:gd name="connsiteY22" fmla="*/ 589035 h 1626463"/>
                <a:gd name="connsiteX23" fmla="*/ 216338 w 1197918"/>
                <a:gd name="connsiteY23" fmla="*/ 599010 h 1626463"/>
                <a:gd name="connsiteX24" fmla="*/ 226313 w 1197918"/>
                <a:gd name="connsiteY24" fmla="*/ 618961 h 1626463"/>
                <a:gd name="connsiteX25" fmla="*/ 236289 w 1197918"/>
                <a:gd name="connsiteY25" fmla="*/ 638911 h 1626463"/>
                <a:gd name="connsiteX26" fmla="*/ 259564 w 1197918"/>
                <a:gd name="connsiteY26" fmla="*/ 708738 h 1626463"/>
                <a:gd name="connsiteX27" fmla="*/ 266215 w 1197918"/>
                <a:gd name="connsiteY27" fmla="*/ 728689 h 1626463"/>
                <a:gd name="connsiteX28" fmla="*/ 269540 w 1197918"/>
                <a:gd name="connsiteY28" fmla="*/ 738664 h 1626463"/>
                <a:gd name="connsiteX29" fmla="*/ 266215 w 1197918"/>
                <a:gd name="connsiteY29" fmla="*/ 801841 h 1626463"/>
                <a:gd name="connsiteX30" fmla="*/ 262889 w 1197918"/>
                <a:gd name="connsiteY30" fmla="*/ 811816 h 1626463"/>
                <a:gd name="connsiteX31" fmla="*/ 272865 w 1197918"/>
                <a:gd name="connsiteY31" fmla="*/ 858367 h 1626463"/>
                <a:gd name="connsiteX32" fmla="*/ 286165 w 1197918"/>
                <a:gd name="connsiteY32" fmla="*/ 898268 h 1626463"/>
                <a:gd name="connsiteX33" fmla="*/ 289490 w 1197918"/>
                <a:gd name="connsiteY33" fmla="*/ 908244 h 1626463"/>
                <a:gd name="connsiteX34" fmla="*/ 292815 w 1197918"/>
                <a:gd name="connsiteY34" fmla="*/ 918219 h 1626463"/>
                <a:gd name="connsiteX35" fmla="*/ 289490 w 1197918"/>
                <a:gd name="connsiteY35" fmla="*/ 954795 h 1626463"/>
                <a:gd name="connsiteX36" fmla="*/ 276190 w 1197918"/>
                <a:gd name="connsiteY36" fmla="*/ 984721 h 1626463"/>
                <a:gd name="connsiteX37" fmla="*/ 272865 w 1197918"/>
                <a:gd name="connsiteY37" fmla="*/ 994696 h 1626463"/>
                <a:gd name="connsiteX38" fmla="*/ 259564 w 1197918"/>
                <a:gd name="connsiteY38" fmla="*/ 1011322 h 1626463"/>
                <a:gd name="connsiteX39" fmla="*/ 239614 w 1197918"/>
                <a:gd name="connsiteY39" fmla="*/ 1024622 h 1626463"/>
                <a:gd name="connsiteX40" fmla="*/ 236289 w 1197918"/>
                <a:gd name="connsiteY40" fmla="*/ 1034597 h 1626463"/>
                <a:gd name="connsiteX41" fmla="*/ 229639 w 1197918"/>
                <a:gd name="connsiteY41" fmla="*/ 1044572 h 1626463"/>
                <a:gd name="connsiteX42" fmla="*/ 216338 w 1197918"/>
                <a:gd name="connsiteY42" fmla="*/ 1074498 h 1626463"/>
                <a:gd name="connsiteX43" fmla="*/ 213013 w 1197918"/>
                <a:gd name="connsiteY43" fmla="*/ 1084474 h 1626463"/>
                <a:gd name="connsiteX44" fmla="*/ 219663 w 1197918"/>
                <a:gd name="connsiteY44" fmla="*/ 1124375 h 1626463"/>
                <a:gd name="connsiteX45" fmla="*/ 226313 w 1197918"/>
                <a:gd name="connsiteY45" fmla="*/ 1134350 h 1626463"/>
                <a:gd name="connsiteX46" fmla="*/ 232964 w 1197918"/>
                <a:gd name="connsiteY46" fmla="*/ 1141000 h 1626463"/>
                <a:gd name="connsiteX47" fmla="*/ 246264 w 1197918"/>
                <a:gd name="connsiteY47" fmla="*/ 1157626 h 1626463"/>
                <a:gd name="connsiteX48" fmla="*/ 249589 w 1197918"/>
                <a:gd name="connsiteY48" fmla="*/ 1167601 h 1626463"/>
                <a:gd name="connsiteX49" fmla="*/ 266215 w 1197918"/>
                <a:gd name="connsiteY49" fmla="*/ 1197527 h 1626463"/>
                <a:gd name="connsiteX50" fmla="*/ 262889 w 1197918"/>
                <a:gd name="connsiteY50" fmla="*/ 1240753 h 1626463"/>
                <a:gd name="connsiteX51" fmla="*/ 256239 w 1197918"/>
                <a:gd name="connsiteY51" fmla="*/ 1260703 h 1626463"/>
                <a:gd name="connsiteX52" fmla="*/ 249589 w 1197918"/>
                <a:gd name="connsiteY52" fmla="*/ 1280654 h 1626463"/>
                <a:gd name="connsiteX53" fmla="*/ 246264 w 1197918"/>
                <a:gd name="connsiteY53" fmla="*/ 1290629 h 1626463"/>
                <a:gd name="connsiteX54" fmla="*/ 239614 w 1197918"/>
                <a:gd name="connsiteY54" fmla="*/ 1300604 h 1626463"/>
                <a:gd name="connsiteX55" fmla="*/ 246264 w 1197918"/>
                <a:gd name="connsiteY55" fmla="*/ 1320555 h 1626463"/>
                <a:gd name="connsiteX56" fmla="*/ 239614 w 1197918"/>
                <a:gd name="connsiteY56" fmla="*/ 1353806 h 1626463"/>
                <a:gd name="connsiteX57" fmla="*/ 232964 w 1197918"/>
                <a:gd name="connsiteY57" fmla="*/ 1373756 h 1626463"/>
                <a:gd name="connsiteX58" fmla="*/ 229639 w 1197918"/>
                <a:gd name="connsiteY58" fmla="*/ 1383732 h 1626463"/>
                <a:gd name="connsiteX59" fmla="*/ 232964 w 1197918"/>
                <a:gd name="connsiteY59" fmla="*/ 1416983 h 1626463"/>
                <a:gd name="connsiteX60" fmla="*/ 242939 w 1197918"/>
                <a:gd name="connsiteY60" fmla="*/ 1426958 h 1626463"/>
                <a:gd name="connsiteX61" fmla="*/ 262889 w 1197918"/>
                <a:gd name="connsiteY61" fmla="*/ 1440258 h 1626463"/>
                <a:gd name="connsiteX62" fmla="*/ 269540 w 1197918"/>
                <a:gd name="connsiteY62" fmla="*/ 1446908 h 1626463"/>
                <a:gd name="connsiteX63" fmla="*/ 279515 w 1197918"/>
                <a:gd name="connsiteY63" fmla="*/ 1450234 h 1626463"/>
                <a:gd name="connsiteX64" fmla="*/ 289490 w 1197918"/>
                <a:gd name="connsiteY64" fmla="*/ 1470184 h 1626463"/>
                <a:gd name="connsiteX65" fmla="*/ 309441 w 1197918"/>
                <a:gd name="connsiteY65" fmla="*/ 1476834 h 1626463"/>
                <a:gd name="connsiteX66" fmla="*/ 312766 w 1197918"/>
                <a:gd name="connsiteY66" fmla="*/ 1486810 h 1626463"/>
                <a:gd name="connsiteX67" fmla="*/ 319416 w 1197918"/>
                <a:gd name="connsiteY67" fmla="*/ 1533361 h 1626463"/>
                <a:gd name="connsiteX68" fmla="*/ 322741 w 1197918"/>
                <a:gd name="connsiteY68" fmla="*/ 1543336 h 1626463"/>
                <a:gd name="connsiteX69" fmla="*/ 342692 w 1197918"/>
                <a:gd name="connsiteY69" fmla="*/ 1566612 h 1626463"/>
                <a:gd name="connsiteX70" fmla="*/ 359317 w 1197918"/>
                <a:gd name="connsiteY70" fmla="*/ 1586562 h 1626463"/>
                <a:gd name="connsiteX71" fmla="*/ 369292 w 1197918"/>
                <a:gd name="connsiteY71" fmla="*/ 1589887 h 1626463"/>
                <a:gd name="connsiteX72" fmla="*/ 395893 w 1197918"/>
                <a:gd name="connsiteY72" fmla="*/ 1609838 h 1626463"/>
                <a:gd name="connsiteX73" fmla="*/ 405868 w 1197918"/>
                <a:gd name="connsiteY73" fmla="*/ 1616488 h 1626463"/>
                <a:gd name="connsiteX74" fmla="*/ 412519 w 1197918"/>
                <a:gd name="connsiteY74" fmla="*/ 1623138 h 1626463"/>
                <a:gd name="connsiteX75" fmla="*/ 429144 w 1197918"/>
                <a:gd name="connsiteY75" fmla="*/ 1626463 h 1626463"/>
                <a:gd name="connsiteX76" fmla="*/ 415844 w 1197918"/>
                <a:gd name="connsiteY76" fmla="*/ 1596538 h 1626463"/>
                <a:gd name="connsiteX77" fmla="*/ 409193 w 1197918"/>
                <a:gd name="connsiteY77" fmla="*/ 1589887 h 1626463"/>
                <a:gd name="connsiteX78" fmla="*/ 399218 w 1197918"/>
                <a:gd name="connsiteY78" fmla="*/ 1556636 h 1626463"/>
                <a:gd name="connsiteX79" fmla="*/ 395893 w 1197918"/>
                <a:gd name="connsiteY79" fmla="*/ 1546661 h 1626463"/>
                <a:gd name="connsiteX80" fmla="*/ 389243 w 1197918"/>
                <a:gd name="connsiteY80" fmla="*/ 1536686 h 1626463"/>
                <a:gd name="connsiteX81" fmla="*/ 382593 w 1197918"/>
                <a:gd name="connsiteY81" fmla="*/ 1516735 h 1626463"/>
                <a:gd name="connsiteX82" fmla="*/ 379268 w 1197918"/>
                <a:gd name="connsiteY82" fmla="*/ 1506760 h 1626463"/>
                <a:gd name="connsiteX83" fmla="*/ 382593 w 1197918"/>
                <a:gd name="connsiteY83" fmla="*/ 1493460 h 1626463"/>
                <a:gd name="connsiteX84" fmla="*/ 392568 w 1197918"/>
                <a:gd name="connsiteY84" fmla="*/ 1490135 h 1626463"/>
                <a:gd name="connsiteX85" fmla="*/ 405868 w 1197918"/>
                <a:gd name="connsiteY85" fmla="*/ 1486810 h 1626463"/>
                <a:gd name="connsiteX86" fmla="*/ 425819 w 1197918"/>
                <a:gd name="connsiteY86" fmla="*/ 1480159 h 1626463"/>
                <a:gd name="connsiteX87" fmla="*/ 459070 w 1197918"/>
                <a:gd name="connsiteY87" fmla="*/ 1463534 h 1626463"/>
                <a:gd name="connsiteX88" fmla="*/ 485671 w 1197918"/>
                <a:gd name="connsiteY88" fmla="*/ 1440258 h 1626463"/>
                <a:gd name="connsiteX89" fmla="*/ 488996 w 1197918"/>
                <a:gd name="connsiteY89" fmla="*/ 1430283 h 1626463"/>
                <a:gd name="connsiteX90" fmla="*/ 495646 w 1197918"/>
                <a:gd name="connsiteY90" fmla="*/ 1420308 h 1626463"/>
                <a:gd name="connsiteX91" fmla="*/ 482345 w 1197918"/>
                <a:gd name="connsiteY91" fmla="*/ 1403682 h 1626463"/>
                <a:gd name="connsiteX92" fmla="*/ 482345 w 1197918"/>
                <a:gd name="connsiteY92" fmla="*/ 1343831 h 1626463"/>
                <a:gd name="connsiteX93" fmla="*/ 492321 w 1197918"/>
                <a:gd name="connsiteY93" fmla="*/ 1340506 h 1626463"/>
                <a:gd name="connsiteX94" fmla="*/ 522247 w 1197918"/>
                <a:gd name="connsiteY94" fmla="*/ 1330530 h 1626463"/>
                <a:gd name="connsiteX95" fmla="*/ 542197 w 1197918"/>
                <a:gd name="connsiteY95" fmla="*/ 1320555 h 1626463"/>
                <a:gd name="connsiteX96" fmla="*/ 575448 w 1197918"/>
                <a:gd name="connsiteY96" fmla="*/ 1313905 h 1626463"/>
                <a:gd name="connsiteX97" fmla="*/ 585423 w 1197918"/>
                <a:gd name="connsiteY97" fmla="*/ 1310580 h 1626463"/>
                <a:gd name="connsiteX98" fmla="*/ 588748 w 1197918"/>
                <a:gd name="connsiteY98" fmla="*/ 1300604 h 1626463"/>
                <a:gd name="connsiteX99" fmla="*/ 605374 w 1197918"/>
                <a:gd name="connsiteY99" fmla="*/ 1283979 h 1626463"/>
                <a:gd name="connsiteX100" fmla="*/ 671876 w 1197918"/>
                <a:gd name="connsiteY100" fmla="*/ 1280654 h 1626463"/>
                <a:gd name="connsiteX101" fmla="*/ 695151 w 1197918"/>
                <a:gd name="connsiteY101" fmla="*/ 1274004 h 1626463"/>
                <a:gd name="connsiteX102" fmla="*/ 738377 w 1197918"/>
                <a:gd name="connsiteY102" fmla="*/ 1264028 h 1626463"/>
                <a:gd name="connsiteX103" fmla="*/ 741703 w 1197918"/>
                <a:gd name="connsiteY103" fmla="*/ 1254053 h 1626463"/>
                <a:gd name="connsiteX104" fmla="*/ 758328 w 1197918"/>
                <a:gd name="connsiteY104" fmla="*/ 1237428 h 1626463"/>
                <a:gd name="connsiteX105" fmla="*/ 778279 w 1197918"/>
                <a:gd name="connsiteY105" fmla="*/ 1230778 h 1626463"/>
                <a:gd name="connsiteX106" fmla="*/ 818180 w 1197918"/>
                <a:gd name="connsiteY106" fmla="*/ 1234103 h 1626463"/>
                <a:gd name="connsiteX107" fmla="*/ 834805 w 1197918"/>
                <a:gd name="connsiteY107" fmla="*/ 1254053 h 1626463"/>
                <a:gd name="connsiteX108" fmla="*/ 854756 w 1197918"/>
                <a:gd name="connsiteY108" fmla="*/ 1267354 h 1626463"/>
                <a:gd name="connsiteX109" fmla="*/ 861406 w 1197918"/>
                <a:gd name="connsiteY109" fmla="*/ 1277329 h 1626463"/>
                <a:gd name="connsiteX110" fmla="*/ 871381 w 1197918"/>
                <a:gd name="connsiteY110" fmla="*/ 1280654 h 1626463"/>
                <a:gd name="connsiteX111" fmla="*/ 884681 w 1197918"/>
                <a:gd name="connsiteY111" fmla="*/ 1293954 h 1626463"/>
                <a:gd name="connsiteX112" fmla="*/ 888007 w 1197918"/>
                <a:gd name="connsiteY112" fmla="*/ 1303930 h 1626463"/>
                <a:gd name="connsiteX113" fmla="*/ 901307 w 1197918"/>
                <a:gd name="connsiteY113" fmla="*/ 1323880 h 1626463"/>
                <a:gd name="connsiteX114" fmla="*/ 931233 w 1197918"/>
                <a:gd name="connsiteY114" fmla="*/ 1340506 h 1626463"/>
                <a:gd name="connsiteX115" fmla="*/ 954508 w 1197918"/>
                <a:gd name="connsiteY115" fmla="*/ 1333855 h 1626463"/>
                <a:gd name="connsiteX116" fmla="*/ 984434 w 1197918"/>
                <a:gd name="connsiteY116" fmla="*/ 1330530 h 1626463"/>
                <a:gd name="connsiteX117" fmla="*/ 1047611 w 1197918"/>
                <a:gd name="connsiteY117" fmla="*/ 1320555 h 1626463"/>
                <a:gd name="connsiteX118" fmla="*/ 1050936 w 1197918"/>
                <a:gd name="connsiteY118" fmla="*/ 1274004 h 1626463"/>
                <a:gd name="connsiteX119" fmla="*/ 1054261 w 1197918"/>
                <a:gd name="connsiteY119" fmla="*/ 1264028 h 1626463"/>
                <a:gd name="connsiteX120" fmla="*/ 1070887 w 1197918"/>
                <a:gd name="connsiteY120" fmla="*/ 1247403 h 1626463"/>
                <a:gd name="connsiteX121" fmla="*/ 1080862 w 1197918"/>
                <a:gd name="connsiteY121" fmla="*/ 1207502 h 1626463"/>
                <a:gd name="connsiteX122" fmla="*/ 1077537 w 1197918"/>
                <a:gd name="connsiteY122" fmla="*/ 1147650 h 1626463"/>
                <a:gd name="connsiteX123" fmla="*/ 1080862 w 1197918"/>
                <a:gd name="connsiteY123" fmla="*/ 1111074 h 1626463"/>
                <a:gd name="connsiteX124" fmla="*/ 1074212 w 1197918"/>
                <a:gd name="connsiteY124" fmla="*/ 1054548 h 1626463"/>
                <a:gd name="connsiteX125" fmla="*/ 1084680 w 1197918"/>
                <a:gd name="connsiteY125" fmla="*/ 1010377 h 1626463"/>
                <a:gd name="connsiteX126" fmla="*/ 1090387 w 1197918"/>
                <a:gd name="connsiteY126" fmla="*/ 995640 h 1626463"/>
                <a:gd name="connsiteX127" fmla="*/ 1101306 w 1197918"/>
                <a:gd name="connsiteY127" fmla="*/ 980452 h 1626463"/>
                <a:gd name="connsiteX128" fmla="*/ 1104137 w 1197918"/>
                <a:gd name="connsiteY128" fmla="*/ 931519 h 1626463"/>
                <a:gd name="connsiteX129" fmla="*/ 1110788 w 1197918"/>
                <a:gd name="connsiteY129" fmla="*/ 924869 h 1626463"/>
                <a:gd name="connsiteX130" fmla="*/ 1130288 w 1197918"/>
                <a:gd name="connsiteY130" fmla="*/ 904468 h 1626463"/>
                <a:gd name="connsiteX131" fmla="*/ 1135994 w 1197918"/>
                <a:gd name="connsiteY131" fmla="*/ 884968 h 1626463"/>
                <a:gd name="connsiteX132" fmla="*/ 1134063 w 1197918"/>
                <a:gd name="connsiteY132" fmla="*/ 858367 h 1626463"/>
                <a:gd name="connsiteX133" fmla="*/ 1147364 w 1197918"/>
                <a:gd name="connsiteY133" fmla="*/ 845067 h 1626463"/>
                <a:gd name="connsiteX134" fmla="*/ 1160214 w 1197918"/>
                <a:gd name="connsiteY134" fmla="*/ 830329 h 1626463"/>
                <a:gd name="connsiteX135" fmla="*/ 1161157 w 1197918"/>
                <a:gd name="connsiteY135" fmla="*/ 824172 h 1626463"/>
                <a:gd name="connsiteX136" fmla="*/ 1160664 w 1197918"/>
                <a:gd name="connsiteY136" fmla="*/ 801841 h 1626463"/>
                <a:gd name="connsiteX137" fmla="*/ 1163989 w 1197918"/>
                <a:gd name="connsiteY137" fmla="*/ 785215 h 1626463"/>
                <a:gd name="connsiteX138" fmla="*/ 1182545 w 1197918"/>
                <a:gd name="connsiteY138" fmla="*/ 765265 h 1626463"/>
                <a:gd name="connsiteX139" fmla="*/ 1181108 w 1197918"/>
                <a:gd name="connsiteY139" fmla="*/ 742933 h 1626463"/>
                <a:gd name="connsiteX140" fmla="*/ 1177289 w 1197918"/>
                <a:gd name="connsiteY140" fmla="*/ 712063 h 1626463"/>
                <a:gd name="connsiteX141" fmla="*/ 1183940 w 1197918"/>
                <a:gd name="connsiteY141" fmla="*/ 672119 h 1626463"/>
                <a:gd name="connsiteX142" fmla="*/ 1193465 w 1197918"/>
                <a:gd name="connsiteY142" fmla="*/ 634192 h 1626463"/>
                <a:gd name="connsiteX143" fmla="*/ 1197734 w 1197918"/>
                <a:gd name="connsiteY143" fmla="*/ 602335 h 1626463"/>
                <a:gd name="connsiteX144" fmla="*/ 1187759 w 1197918"/>
                <a:gd name="connsiteY144" fmla="*/ 575692 h 1626463"/>
                <a:gd name="connsiteX145" fmla="*/ 1162102 w 1197918"/>
                <a:gd name="connsiteY145" fmla="*/ 559559 h 1626463"/>
                <a:gd name="connsiteX146" fmla="*/ 1157833 w 1197918"/>
                <a:gd name="connsiteY146" fmla="*/ 539609 h 1626463"/>
                <a:gd name="connsiteX147" fmla="*/ 1151183 w 1197918"/>
                <a:gd name="connsiteY147" fmla="*/ 529634 h 1626463"/>
                <a:gd name="connsiteX148" fmla="*/ 1140713 w 1197918"/>
                <a:gd name="connsiteY148" fmla="*/ 517277 h 1626463"/>
                <a:gd name="connsiteX149" fmla="*/ 1125976 w 1197918"/>
                <a:gd name="connsiteY149" fmla="*/ 504921 h 1626463"/>
                <a:gd name="connsiteX150" fmla="*/ 1117438 w 1197918"/>
                <a:gd name="connsiteY150" fmla="*/ 505908 h 1626463"/>
                <a:gd name="connsiteX151" fmla="*/ 1107463 w 1197918"/>
                <a:gd name="connsiteY151" fmla="*/ 485957 h 1626463"/>
                <a:gd name="connsiteX152" fmla="*/ 1104137 w 1197918"/>
                <a:gd name="connsiteY152" fmla="*/ 472657 h 1626463"/>
                <a:gd name="connsiteX153" fmla="*/ 1097487 w 1197918"/>
                <a:gd name="connsiteY153" fmla="*/ 452706 h 1626463"/>
                <a:gd name="connsiteX154" fmla="*/ 1115099 w 1197918"/>
                <a:gd name="connsiteY154" fmla="*/ 449874 h 1626463"/>
                <a:gd name="connsiteX155" fmla="*/ 1129344 w 1197918"/>
                <a:gd name="connsiteY155" fmla="*/ 427049 h 1626463"/>
                <a:gd name="connsiteX156" fmla="*/ 1114607 w 1197918"/>
                <a:gd name="connsiteY156" fmla="*/ 385711 h 1626463"/>
                <a:gd name="connsiteX157" fmla="*/ 1113662 w 1197918"/>
                <a:gd name="connsiteY157" fmla="*/ 380498 h 1626463"/>
                <a:gd name="connsiteX158" fmla="*/ 1103687 w 1197918"/>
                <a:gd name="connsiteY158" fmla="*/ 371467 h 1626463"/>
                <a:gd name="connsiteX159" fmla="*/ 1094655 w 1197918"/>
                <a:gd name="connsiteY159" fmla="*/ 344373 h 1626463"/>
                <a:gd name="connsiteX160" fmla="*/ 1084187 w 1197918"/>
                <a:gd name="connsiteY160" fmla="*/ 342978 h 1626463"/>
                <a:gd name="connsiteX161" fmla="*/ 1077537 w 1197918"/>
                <a:gd name="connsiteY161" fmla="*/ 323028 h 1626463"/>
                <a:gd name="connsiteX162" fmla="*/ 1074212 w 1197918"/>
                <a:gd name="connsiteY162" fmla="*/ 313052 h 1626463"/>
                <a:gd name="connsiteX163" fmla="*/ 1075650 w 1197918"/>
                <a:gd name="connsiteY163" fmla="*/ 295933 h 1626463"/>
                <a:gd name="connsiteX164" fmla="*/ 1077086 w 1197918"/>
                <a:gd name="connsiteY164" fmla="*/ 223769 h 1626463"/>
                <a:gd name="connsiteX165" fmla="*/ 1062348 w 1197918"/>
                <a:gd name="connsiteY165" fmla="*/ 203775 h 1626463"/>
                <a:gd name="connsiteX166" fmla="*/ 1047611 w 1197918"/>
                <a:gd name="connsiteY166" fmla="*/ 193349 h 1626463"/>
                <a:gd name="connsiteX167" fmla="*/ 1037636 w 1197918"/>
                <a:gd name="connsiteY167" fmla="*/ 182880 h 1626463"/>
                <a:gd name="connsiteX168" fmla="*/ 1024335 w 1197918"/>
                <a:gd name="connsiteY168" fmla="*/ 176724 h 1626463"/>
                <a:gd name="connsiteX169" fmla="*/ 1014360 w 1197918"/>
                <a:gd name="connsiteY169" fmla="*/ 156773 h 1626463"/>
                <a:gd name="connsiteX170" fmla="*/ 1004385 w 1197918"/>
                <a:gd name="connsiteY170" fmla="*/ 153448 h 1626463"/>
                <a:gd name="connsiteX171" fmla="*/ 962596 w 1197918"/>
                <a:gd name="connsiteY171" fmla="*/ 133948 h 1626463"/>
                <a:gd name="connsiteX172" fmla="*/ 947858 w 1197918"/>
                <a:gd name="connsiteY172" fmla="*/ 117773 h 1626463"/>
                <a:gd name="connsiteX173" fmla="*/ 931233 w 1197918"/>
                <a:gd name="connsiteY173" fmla="*/ 113997 h 1626463"/>
                <a:gd name="connsiteX174" fmla="*/ 922201 w 1197918"/>
                <a:gd name="connsiteY174" fmla="*/ 101640 h 1626463"/>
                <a:gd name="connsiteX175" fmla="*/ 904632 w 1197918"/>
                <a:gd name="connsiteY175" fmla="*/ 94991 h 1626463"/>
                <a:gd name="connsiteX176" fmla="*/ 891332 w 1197918"/>
                <a:gd name="connsiteY176" fmla="*/ 90271 h 1626463"/>
                <a:gd name="connsiteX177" fmla="*/ 888500 w 1197918"/>
                <a:gd name="connsiteY177" fmla="*/ 76478 h 1626463"/>
                <a:gd name="connsiteX178" fmla="*/ 881849 w 1197918"/>
                <a:gd name="connsiteY178" fmla="*/ 68884 h 1626463"/>
                <a:gd name="connsiteX179" fmla="*/ 869000 w 1197918"/>
                <a:gd name="connsiteY179" fmla="*/ 51765 h 1626463"/>
                <a:gd name="connsiteX180" fmla="*/ 851431 w 1197918"/>
                <a:gd name="connsiteY180" fmla="*/ 57020 h 1626463"/>
                <a:gd name="connsiteX181" fmla="*/ 841455 w 1197918"/>
                <a:gd name="connsiteY181" fmla="*/ 76971 h 1626463"/>
                <a:gd name="connsiteX182" fmla="*/ 823393 w 1197918"/>
                <a:gd name="connsiteY182" fmla="*/ 94990 h 1626463"/>
                <a:gd name="connsiteX183" fmla="*/ 802004 w 1197918"/>
                <a:gd name="connsiteY183" fmla="*/ 98316 h 1626463"/>
                <a:gd name="connsiteX184" fmla="*/ 794410 w 1197918"/>
                <a:gd name="connsiteY184" fmla="*/ 108784 h 1626463"/>
                <a:gd name="connsiteX185" fmla="*/ 794904 w 1197918"/>
                <a:gd name="connsiteY185" fmla="*/ 123522 h 1626463"/>
                <a:gd name="connsiteX186" fmla="*/ 785872 w 1197918"/>
                <a:gd name="connsiteY186" fmla="*/ 134891 h 1626463"/>
                <a:gd name="connsiteX187" fmla="*/ 773517 w 1197918"/>
                <a:gd name="connsiteY187" fmla="*/ 137723 h 1626463"/>
                <a:gd name="connsiteX188" fmla="*/ 757384 w 1197918"/>
                <a:gd name="connsiteY188" fmla="*/ 137273 h 1626463"/>
                <a:gd name="connsiteX189" fmla="*/ 737433 w 1197918"/>
                <a:gd name="connsiteY189" fmla="*/ 130623 h 1626463"/>
                <a:gd name="connsiteX190" fmla="*/ 725077 w 1197918"/>
                <a:gd name="connsiteY190" fmla="*/ 129679 h 1626463"/>
                <a:gd name="connsiteX191" fmla="*/ 706071 w 1197918"/>
                <a:gd name="connsiteY191" fmla="*/ 133004 h 1626463"/>
                <a:gd name="connsiteX192" fmla="*/ 700365 w 1197918"/>
                <a:gd name="connsiteY192" fmla="*/ 142979 h 1626463"/>
                <a:gd name="connsiteX193" fmla="*/ 695151 w 1197918"/>
                <a:gd name="connsiteY193" fmla="*/ 156773 h 1626463"/>
                <a:gd name="connsiteX194" fmla="*/ 673313 w 1197918"/>
                <a:gd name="connsiteY194" fmla="*/ 143923 h 1626463"/>
                <a:gd name="connsiteX195" fmla="*/ 651431 w 1197918"/>
                <a:gd name="connsiteY195" fmla="*/ 140598 h 1626463"/>
                <a:gd name="connsiteX196" fmla="*/ 621505 w 1197918"/>
                <a:gd name="connsiteY196" fmla="*/ 156773 h 1626463"/>
                <a:gd name="connsiteX197" fmla="*/ 612024 w 1197918"/>
                <a:gd name="connsiteY197" fmla="*/ 180049 h 1626463"/>
                <a:gd name="connsiteX198" fmla="*/ 584929 w 1197918"/>
                <a:gd name="connsiteY198" fmla="*/ 184767 h 1626463"/>
                <a:gd name="connsiteX199" fmla="*/ 572573 w 1197918"/>
                <a:gd name="connsiteY199" fmla="*/ 192855 h 1626463"/>
                <a:gd name="connsiteX200" fmla="*/ 565923 w 1197918"/>
                <a:gd name="connsiteY200" fmla="*/ 201888 h 1626463"/>
                <a:gd name="connsiteX201" fmla="*/ 565473 w 1197918"/>
                <a:gd name="connsiteY201" fmla="*/ 213300 h 1626463"/>
                <a:gd name="connsiteX202" fmla="*/ 555497 w 1197918"/>
                <a:gd name="connsiteY202" fmla="*/ 233250 h 1626463"/>
                <a:gd name="connsiteX203" fmla="*/ 545522 w 1197918"/>
                <a:gd name="connsiteY203" fmla="*/ 206156 h 1626463"/>
                <a:gd name="connsiteX204" fmla="*/ 538872 w 1197918"/>
                <a:gd name="connsiteY204" fmla="*/ 180049 h 1626463"/>
                <a:gd name="connsiteX205" fmla="*/ 539365 w 1197918"/>
                <a:gd name="connsiteY205" fmla="*/ 170074 h 1626463"/>
                <a:gd name="connsiteX206" fmla="*/ 524629 w 1197918"/>
                <a:gd name="connsiteY206" fmla="*/ 152460 h 1626463"/>
                <a:gd name="connsiteX207" fmla="*/ 503239 w 1197918"/>
                <a:gd name="connsiteY207" fmla="*/ 143923 h 1626463"/>
                <a:gd name="connsiteX208" fmla="*/ 475695 w 1197918"/>
                <a:gd name="connsiteY208" fmla="*/ 160098 h 1626463"/>
                <a:gd name="connsiteX209" fmla="*/ 465720 w 1197918"/>
                <a:gd name="connsiteY209" fmla="*/ 166748 h 1626463"/>
                <a:gd name="connsiteX210" fmla="*/ 439613 w 1197918"/>
                <a:gd name="connsiteY210" fmla="*/ 152955 h 1626463"/>
                <a:gd name="connsiteX211" fmla="*/ 411574 w 1197918"/>
                <a:gd name="connsiteY211" fmla="*/ 126354 h 1626463"/>
                <a:gd name="connsiteX212" fmla="*/ 404924 w 1197918"/>
                <a:gd name="connsiteY212" fmla="*/ 116378 h 1626463"/>
                <a:gd name="connsiteX213" fmla="*/ 395893 w 1197918"/>
                <a:gd name="connsiteY213" fmla="*/ 103572 h 1626463"/>
                <a:gd name="connsiteX214" fmla="*/ 388793 w 1197918"/>
                <a:gd name="connsiteY214" fmla="*/ 86945 h 1626463"/>
                <a:gd name="connsiteX215" fmla="*/ 362642 w 1197918"/>
                <a:gd name="connsiteY215" fmla="*/ 67446 h 1626463"/>
                <a:gd name="connsiteX216" fmla="*/ 347904 w 1197918"/>
                <a:gd name="connsiteY216" fmla="*/ 70771 h 1626463"/>
                <a:gd name="connsiteX217" fmla="*/ 338873 w 1197918"/>
                <a:gd name="connsiteY217" fmla="*/ 83127 h 1626463"/>
                <a:gd name="connsiteX218" fmla="*/ 322741 w 1197918"/>
                <a:gd name="connsiteY218" fmla="*/ 110222 h 1626463"/>
                <a:gd name="connsiteX219" fmla="*/ 309935 w 1197918"/>
                <a:gd name="connsiteY219" fmla="*/ 92159 h 1626463"/>
                <a:gd name="connsiteX220" fmla="*/ 298521 w 1197918"/>
                <a:gd name="connsiteY220" fmla="*/ 80746 h 1626463"/>
                <a:gd name="connsiteX221" fmla="*/ 252914 w 1197918"/>
                <a:gd name="connsiteY221" fmla="*/ 80296 h 1626463"/>
                <a:gd name="connsiteX222" fmla="*/ 249589 w 1197918"/>
                <a:gd name="connsiteY222" fmla="*/ 70321 h 1626463"/>
                <a:gd name="connsiteX223" fmla="*/ 239164 w 1197918"/>
                <a:gd name="connsiteY223" fmla="*/ 53202 h 1626463"/>
                <a:gd name="connsiteX224" fmla="*/ 226313 w 1197918"/>
                <a:gd name="connsiteY224" fmla="*/ 50370 h 1626463"/>
                <a:gd name="connsiteX225" fmla="*/ 213957 w 1197918"/>
                <a:gd name="connsiteY225" fmla="*/ 39901 h 1626463"/>
                <a:gd name="connsiteX226" fmla="*/ 196388 w 1197918"/>
                <a:gd name="connsiteY226" fmla="*/ 37070 h 1626463"/>
                <a:gd name="connsiteX227" fmla="*/ 192119 w 1197918"/>
                <a:gd name="connsiteY227" fmla="*/ 18513 h 1626463"/>
                <a:gd name="connsiteX228" fmla="*/ 176437 w 1197918"/>
                <a:gd name="connsiteY228" fmla="*/ 10469 h 1626463"/>
                <a:gd name="connsiteX229" fmla="*/ 166462 w 1197918"/>
                <a:gd name="connsiteY229" fmla="*/ 0 h 1626463"/>
                <a:gd name="connsiteX230" fmla="*/ 146061 w 1197918"/>
                <a:gd name="connsiteY230" fmla="*/ 3326 h 1626463"/>
                <a:gd name="connsiteX231" fmla="*/ 121798 w 1197918"/>
                <a:gd name="connsiteY231" fmla="*/ 5213 h 1626463"/>
                <a:gd name="connsiteX232" fmla="*/ 106610 w 1197918"/>
                <a:gd name="connsiteY232" fmla="*/ 11864 h 1626463"/>
                <a:gd name="connsiteX233" fmla="*/ 92323 w 1197918"/>
                <a:gd name="connsiteY233" fmla="*/ 9482 h 1626463"/>
                <a:gd name="connsiteX234" fmla="*/ 73359 w 1197918"/>
                <a:gd name="connsiteY234" fmla="*/ 27095 h 1626463"/>
                <a:gd name="connsiteX235" fmla="*/ 73359 w 1197918"/>
                <a:gd name="connsiteY235" fmla="*/ 63671 h 1626463"/>
                <a:gd name="connsiteX236" fmla="*/ 80009 w 1197918"/>
                <a:gd name="connsiteY236" fmla="*/ 83621 h 1626463"/>
                <a:gd name="connsiteX237" fmla="*/ 83335 w 1197918"/>
                <a:gd name="connsiteY237" fmla="*/ 120197 h 1626463"/>
                <a:gd name="connsiteX238" fmla="*/ 81898 w 1197918"/>
                <a:gd name="connsiteY238" fmla="*/ 139655 h 1626463"/>
                <a:gd name="connsiteX239" fmla="*/ 94721 w 1197918"/>
                <a:gd name="connsiteY239" fmla="*/ 153647 h 1626463"/>
                <a:gd name="connsiteX240" fmla="*/ 119911 w 1197918"/>
                <a:gd name="connsiteY240" fmla="*/ 150123 h 1626463"/>
                <a:gd name="connsiteX241" fmla="*/ 123236 w 1197918"/>
                <a:gd name="connsiteY241" fmla="*/ 190024 h 1626463"/>
                <a:gd name="connsiteX242" fmla="*/ 113260 w 1197918"/>
                <a:gd name="connsiteY242" fmla="*/ 193349 h 1626463"/>
                <a:gd name="connsiteX243" fmla="*/ 103285 w 1197918"/>
                <a:gd name="connsiteY243" fmla="*/ 199999 h 1626463"/>
                <a:gd name="connsiteX244" fmla="*/ 53902 w 1197918"/>
                <a:gd name="connsiteY244" fmla="*/ 182881 h 1626463"/>
                <a:gd name="connsiteX245" fmla="*/ 26808 w 1197918"/>
                <a:gd name="connsiteY245" fmla="*/ 183374 h 1626463"/>
                <a:gd name="connsiteX246" fmla="*/ 13508 w 1197918"/>
                <a:gd name="connsiteY246" fmla="*/ 186699 h 1626463"/>
                <a:gd name="connsiteX0" fmla="*/ 13508 w 1197918"/>
                <a:gd name="connsiteY0" fmla="*/ 186699 h 1626463"/>
                <a:gd name="connsiteX1" fmla="*/ 10183 w 1197918"/>
                <a:gd name="connsiteY1" fmla="*/ 203324 h 1626463"/>
                <a:gd name="connsiteX2" fmla="*/ 3532 w 1197918"/>
                <a:gd name="connsiteY2" fmla="*/ 209975 h 1626463"/>
                <a:gd name="connsiteX3" fmla="*/ 13508 w 1197918"/>
                <a:gd name="connsiteY3" fmla="*/ 276476 h 1626463"/>
                <a:gd name="connsiteX4" fmla="*/ 23483 w 1197918"/>
                <a:gd name="connsiteY4" fmla="*/ 303077 h 1626463"/>
                <a:gd name="connsiteX5" fmla="*/ 33458 w 1197918"/>
                <a:gd name="connsiteY5" fmla="*/ 309727 h 1626463"/>
                <a:gd name="connsiteX6" fmla="*/ 56734 w 1197918"/>
                <a:gd name="connsiteY6" fmla="*/ 326353 h 1626463"/>
                <a:gd name="connsiteX7" fmla="*/ 63384 w 1197918"/>
                <a:gd name="connsiteY7" fmla="*/ 336328 h 1626463"/>
                <a:gd name="connsiteX8" fmla="*/ 73359 w 1197918"/>
                <a:gd name="connsiteY8" fmla="*/ 342978 h 1626463"/>
                <a:gd name="connsiteX9" fmla="*/ 86660 w 1197918"/>
                <a:gd name="connsiteY9" fmla="*/ 356279 h 1626463"/>
                <a:gd name="connsiteX10" fmla="*/ 96635 w 1197918"/>
                <a:gd name="connsiteY10" fmla="*/ 366254 h 1626463"/>
                <a:gd name="connsiteX11" fmla="*/ 106610 w 1197918"/>
                <a:gd name="connsiteY11" fmla="*/ 372904 h 1626463"/>
                <a:gd name="connsiteX12" fmla="*/ 113260 w 1197918"/>
                <a:gd name="connsiteY12" fmla="*/ 382879 h 1626463"/>
                <a:gd name="connsiteX13" fmla="*/ 126561 w 1197918"/>
                <a:gd name="connsiteY13" fmla="*/ 399505 h 1626463"/>
                <a:gd name="connsiteX14" fmla="*/ 129886 w 1197918"/>
                <a:gd name="connsiteY14" fmla="*/ 432756 h 1626463"/>
                <a:gd name="connsiteX15" fmla="*/ 143186 w 1197918"/>
                <a:gd name="connsiteY15" fmla="*/ 452706 h 1626463"/>
                <a:gd name="connsiteX16" fmla="*/ 149836 w 1197918"/>
                <a:gd name="connsiteY16" fmla="*/ 462682 h 1626463"/>
                <a:gd name="connsiteX17" fmla="*/ 153161 w 1197918"/>
                <a:gd name="connsiteY17" fmla="*/ 479307 h 1626463"/>
                <a:gd name="connsiteX18" fmla="*/ 159812 w 1197918"/>
                <a:gd name="connsiteY18" fmla="*/ 512558 h 1626463"/>
                <a:gd name="connsiteX19" fmla="*/ 176437 w 1197918"/>
                <a:gd name="connsiteY19" fmla="*/ 532508 h 1626463"/>
                <a:gd name="connsiteX20" fmla="*/ 189737 w 1197918"/>
                <a:gd name="connsiteY20" fmla="*/ 562434 h 1626463"/>
                <a:gd name="connsiteX21" fmla="*/ 196388 w 1197918"/>
                <a:gd name="connsiteY21" fmla="*/ 569084 h 1626463"/>
                <a:gd name="connsiteX22" fmla="*/ 209688 w 1197918"/>
                <a:gd name="connsiteY22" fmla="*/ 589035 h 1626463"/>
                <a:gd name="connsiteX23" fmla="*/ 216338 w 1197918"/>
                <a:gd name="connsiteY23" fmla="*/ 599010 h 1626463"/>
                <a:gd name="connsiteX24" fmla="*/ 226313 w 1197918"/>
                <a:gd name="connsiteY24" fmla="*/ 618961 h 1626463"/>
                <a:gd name="connsiteX25" fmla="*/ 236289 w 1197918"/>
                <a:gd name="connsiteY25" fmla="*/ 638911 h 1626463"/>
                <a:gd name="connsiteX26" fmla="*/ 259564 w 1197918"/>
                <a:gd name="connsiteY26" fmla="*/ 708738 h 1626463"/>
                <a:gd name="connsiteX27" fmla="*/ 266215 w 1197918"/>
                <a:gd name="connsiteY27" fmla="*/ 728689 h 1626463"/>
                <a:gd name="connsiteX28" fmla="*/ 269540 w 1197918"/>
                <a:gd name="connsiteY28" fmla="*/ 738664 h 1626463"/>
                <a:gd name="connsiteX29" fmla="*/ 266215 w 1197918"/>
                <a:gd name="connsiteY29" fmla="*/ 801841 h 1626463"/>
                <a:gd name="connsiteX30" fmla="*/ 262889 w 1197918"/>
                <a:gd name="connsiteY30" fmla="*/ 811816 h 1626463"/>
                <a:gd name="connsiteX31" fmla="*/ 272865 w 1197918"/>
                <a:gd name="connsiteY31" fmla="*/ 858367 h 1626463"/>
                <a:gd name="connsiteX32" fmla="*/ 286165 w 1197918"/>
                <a:gd name="connsiteY32" fmla="*/ 898268 h 1626463"/>
                <a:gd name="connsiteX33" fmla="*/ 289490 w 1197918"/>
                <a:gd name="connsiteY33" fmla="*/ 908244 h 1626463"/>
                <a:gd name="connsiteX34" fmla="*/ 292815 w 1197918"/>
                <a:gd name="connsiteY34" fmla="*/ 918219 h 1626463"/>
                <a:gd name="connsiteX35" fmla="*/ 289490 w 1197918"/>
                <a:gd name="connsiteY35" fmla="*/ 954795 h 1626463"/>
                <a:gd name="connsiteX36" fmla="*/ 276190 w 1197918"/>
                <a:gd name="connsiteY36" fmla="*/ 984721 h 1626463"/>
                <a:gd name="connsiteX37" fmla="*/ 272865 w 1197918"/>
                <a:gd name="connsiteY37" fmla="*/ 994696 h 1626463"/>
                <a:gd name="connsiteX38" fmla="*/ 259564 w 1197918"/>
                <a:gd name="connsiteY38" fmla="*/ 1011322 h 1626463"/>
                <a:gd name="connsiteX39" fmla="*/ 239614 w 1197918"/>
                <a:gd name="connsiteY39" fmla="*/ 1024622 h 1626463"/>
                <a:gd name="connsiteX40" fmla="*/ 236289 w 1197918"/>
                <a:gd name="connsiteY40" fmla="*/ 1034597 h 1626463"/>
                <a:gd name="connsiteX41" fmla="*/ 229639 w 1197918"/>
                <a:gd name="connsiteY41" fmla="*/ 1044572 h 1626463"/>
                <a:gd name="connsiteX42" fmla="*/ 216338 w 1197918"/>
                <a:gd name="connsiteY42" fmla="*/ 1074498 h 1626463"/>
                <a:gd name="connsiteX43" fmla="*/ 213013 w 1197918"/>
                <a:gd name="connsiteY43" fmla="*/ 1084474 h 1626463"/>
                <a:gd name="connsiteX44" fmla="*/ 219663 w 1197918"/>
                <a:gd name="connsiteY44" fmla="*/ 1124375 h 1626463"/>
                <a:gd name="connsiteX45" fmla="*/ 226313 w 1197918"/>
                <a:gd name="connsiteY45" fmla="*/ 1134350 h 1626463"/>
                <a:gd name="connsiteX46" fmla="*/ 232964 w 1197918"/>
                <a:gd name="connsiteY46" fmla="*/ 1141000 h 1626463"/>
                <a:gd name="connsiteX47" fmla="*/ 246264 w 1197918"/>
                <a:gd name="connsiteY47" fmla="*/ 1157626 h 1626463"/>
                <a:gd name="connsiteX48" fmla="*/ 249589 w 1197918"/>
                <a:gd name="connsiteY48" fmla="*/ 1167601 h 1626463"/>
                <a:gd name="connsiteX49" fmla="*/ 266215 w 1197918"/>
                <a:gd name="connsiteY49" fmla="*/ 1197527 h 1626463"/>
                <a:gd name="connsiteX50" fmla="*/ 262889 w 1197918"/>
                <a:gd name="connsiteY50" fmla="*/ 1240753 h 1626463"/>
                <a:gd name="connsiteX51" fmla="*/ 256239 w 1197918"/>
                <a:gd name="connsiteY51" fmla="*/ 1260703 h 1626463"/>
                <a:gd name="connsiteX52" fmla="*/ 249589 w 1197918"/>
                <a:gd name="connsiteY52" fmla="*/ 1280654 h 1626463"/>
                <a:gd name="connsiteX53" fmla="*/ 246264 w 1197918"/>
                <a:gd name="connsiteY53" fmla="*/ 1290629 h 1626463"/>
                <a:gd name="connsiteX54" fmla="*/ 239614 w 1197918"/>
                <a:gd name="connsiteY54" fmla="*/ 1300604 h 1626463"/>
                <a:gd name="connsiteX55" fmla="*/ 246264 w 1197918"/>
                <a:gd name="connsiteY55" fmla="*/ 1320555 h 1626463"/>
                <a:gd name="connsiteX56" fmla="*/ 239614 w 1197918"/>
                <a:gd name="connsiteY56" fmla="*/ 1353806 h 1626463"/>
                <a:gd name="connsiteX57" fmla="*/ 232964 w 1197918"/>
                <a:gd name="connsiteY57" fmla="*/ 1373756 h 1626463"/>
                <a:gd name="connsiteX58" fmla="*/ 229639 w 1197918"/>
                <a:gd name="connsiteY58" fmla="*/ 1383732 h 1626463"/>
                <a:gd name="connsiteX59" fmla="*/ 232964 w 1197918"/>
                <a:gd name="connsiteY59" fmla="*/ 1416983 h 1626463"/>
                <a:gd name="connsiteX60" fmla="*/ 242939 w 1197918"/>
                <a:gd name="connsiteY60" fmla="*/ 1426958 h 1626463"/>
                <a:gd name="connsiteX61" fmla="*/ 262889 w 1197918"/>
                <a:gd name="connsiteY61" fmla="*/ 1440258 h 1626463"/>
                <a:gd name="connsiteX62" fmla="*/ 269540 w 1197918"/>
                <a:gd name="connsiteY62" fmla="*/ 1446908 h 1626463"/>
                <a:gd name="connsiteX63" fmla="*/ 279515 w 1197918"/>
                <a:gd name="connsiteY63" fmla="*/ 1450234 h 1626463"/>
                <a:gd name="connsiteX64" fmla="*/ 289490 w 1197918"/>
                <a:gd name="connsiteY64" fmla="*/ 1470184 h 1626463"/>
                <a:gd name="connsiteX65" fmla="*/ 309441 w 1197918"/>
                <a:gd name="connsiteY65" fmla="*/ 1476834 h 1626463"/>
                <a:gd name="connsiteX66" fmla="*/ 312766 w 1197918"/>
                <a:gd name="connsiteY66" fmla="*/ 1486810 h 1626463"/>
                <a:gd name="connsiteX67" fmla="*/ 319416 w 1197918"/>
                <a:gd name="connsiteY67" fmla="*/ 1533361 h 1626463"/>
                <a:gd name="connsiteX68" fmla="*/ 322741 w 1197918"/>
                <a:gd name="connsiteY68" fmla="*/ 1543336 h 1626463"/>
                <a:gd name="connsiteX69" fmla="*/ 342692 w 1197918"/>
                <a:gd name="connsiteY69" fmla="*/ 1566612 h 1626463"/>
                <a:gd name="connsiteX70" fmla="*/ 359317 w 1197918"/>
                <a:gd name="connsiteY70" fmla="*/ 1586562 h 1626463"/>
                <a:gd name="connsiteX71" fmla="*/ 369292 w 1197918"/>
                <a:gd name="connsiteY71" fmla="*/ 1589887 h 1626463"/>
                <a:gd name="connsiteX72" fmla="*/ 395893 w 1197918"/>
                <a:gd name="connsiteY72" fmla="*/ 1609838 h 1626463"/>
                <a:gd name="connsiteX73" fmla="*/ 405868 w 1197918"/>
                <a:gd name="connsiteY73" fmla="*/ 1616488 h 1626463"/>
                <a:gd name="connsiteX74" fmla="*/ 412519 w 1197918"/>
                <a:gd name="connsiteY74" fmla="*/ 1623138 h 1626463"/>
                <a:gd name="connsiteX75" fmla="*/ 429144 w 1197918"/>
                <a:gd name="connsiteY75" fmla="*/ 1626463 h 1626463"/>
                <a:gd name="connsiteX76" fmla="*/ 415844 w 1197918"/>
                <a:gd name="connsiteY76" fmla="*/ 1596538 h 1626463"/>
                <a:gd name="connsiteX77" fmla="*/ 409193 w 1197918"/>
                <a:gd name="connsiteY77" fmla="*/ 1589887 h 1626463"/>
                <a:gd name="connsiteX78" fmla="*/ 399218 w 1197918"/>
                <a:gd name="connsiteY78" fmla="*/ 1556636 h 1626463"/>
                <a:gd name="connsiteX79" fmla="*/ 395893 w 1197918"/>
                <a:gd name="connsiteY79" fmla="*/ 1546661 h 1626463"/>
                <a:gd name="connsiteX80" fmla="*/ 389243 w 1197918"/>
                <a:gd name="connsiteY80" fmla="*/ 1536686 h 1626463"/>
                <a:gd name="connsiteX81" fmla="*/ 382593 w 1197918"/>
                <a:gd name="connsiteY81" fmla="*/ 1516735 h 1626463"/>
                <a:gd name="connsiteX82" fmla="*/ 379268 w 1197918"/>
                <a:gd name="connsiteY82" fmla="*/ 1506760 h 1626463"/>
                <a:gd name="connsiteX83" fmla="*/ 382593 w 1197918"/>
                <a:gd name="connsiteY83" fmla="*/ 1493460 h 1626463"/>
                <a:gd name="connsiteX84" fmla="*/ 392568 w 1197918"/>
                <a:gd name="connsiteY84" fmla="*/ 1490135 h 1626463"/>
                <a:gd name="connsiteX85" fmla="*/ 405868 w 1197918"/>
                <a:gd name="connsiteY85" fmla="*/ 1486810 h 1626463"/>
                <a:gd name="connsiteX86" fmla="*/ 425819 w 1197918"/>
                <a:gd name="connsiteY86" fmla="*/ 1480159 h 1626463"/>
                <a:gd name="connsiteX87" fmla="*/ 459070 w 1197918"/>
                <a:gd name="connsiteY87" fmla="*/ 1463534 h 1626463"/>
                <a:gd name="connsiteX88" fmla="*/ 485671 w 1197918"/>
                <a:gd name="connsiteY88" fmla="*/ 1440258 h 1626463"/>
                <a:gd name="connsiteX89" fmla="*/ 488996 w 1197918"/>
                <a:gd name="connsiteY89" fmla="*/ 1430283 h 1626463"/>
                <a:gd name="connsiteX90" fmla="*/ 495646 w 1197918"/>
                <a:gd name="connsiteY90" fmla="*/ 1420308 h 1626463"/>
                <a:gd name="connsiteX91" fmla="*/ 482345 w 1197918"/>
                <a:gd name="connsiteY91" fmla="*/ 1403682 h 1626463"/>
                <a:gd name="connsiteX92" fmla="*/ 482345 w 1197918"/>
                <a:gd name="connsiteY92" fmla="*/ 1343831 h 1626463"/>
                <a:gd name="connsiteX93" fmla="*/ 492321 w 1197918"/>
                <a:gd name="connsiteY93" fmla="*/ 1340506 h 1626463"/>
                <a:gd name="connsiteX94" fmla="*/ 522247 w 1197918"/>
                <a:gd name="connsiteY94" fmla="*/ 1330530 h 1626463"/>
                <a:gd name="connsiteX95" fmla="*/ 542197 w 1197918"/>
                <a:gd name="connsiteY95" fmla="*/ 1320555 h 1626463"/>
                <a:gd name="connsiteX96" fmla="*/ 575448 w 1197918"/>
                <a:gd name="connsiteY96" fmla="*/ 1313905 h 1626463"/>
                <a:gd name="connsiteX97" fmla="*/ 585423 w 1197918"/>
                <a:gd name="connsiteY97" fmla="*/ 1310580 h 1626463"/>
                <a:gd name="connsiteX98" fmla="*/ 588748 w 1197918"/>
                <a:gd name="connsiteY98" fmla="*/ 1300604 h 1626463"/>
                <a:gd name="connsiteX99" fmla="*/ 605374 w 1197918"/>
                <a:gd name="connsiteY99" fmla="*/ 1283979 h 1626463"/>
                <a:gd name="connsiteX100" fmla="*/ 671876 w 1197918"/>
                <a:gd name="connsiteY100" fmla="*/ 1280654 h 1626463"/>
                <a:gd name="connsiteX101" fmla="*/ 695151 w 1197918"/>
                <a:gd name="connsiteY101" fmla="*/ 1274004 h 1626463"/>
                <a:gd name="connsiteX102" fmla="*/ 738377 w 1197918"/>
                <a:gd name="connsiteY102" fmla="*/ 1264028 h 1626463"/>
                <a:gd name="connsiteX103" fmla="*/ 741703 w 1197918"/>
                <a:gd name="connsiteY103" fmla="*/ 1254053 h 1626463"/>
                <a:gd name="connsiteX104" fmla="*/ 758328 w 1197918"/>
                <a:gd name="connsiteY104" fmla="*/ 1237428 h 1626463"/>
                <a:gd name="connsiteX105" fmla="*/ 778279 w 1197918"/>
                <a:gd name="connsiteY105" fmla="*/ 1230778 h 1626463"/>
                <a:gd name="connsiteX106" fmla="*/ 818180 w 1197918"/>
                <a:gd name="connsiteY106" fmla="*/ 1234103 h 1626463"/>
                <a:gd name="connsiteX107" fmla="*/ 834805 w 1197918"/>
                <a:gd name="connsiteY107" fmla="*/ 1254053 h 1626463"/>
                <a:gd name="connsiteX108" fmla="*/ 854756 w 1197918"/>
                <a:gd name="connsiteY108" fmla="*/ 1267354 h 1626463"/>
                <a:gd name="connsiteX109" fmla="*/ 861406 w 1197918"/>
                <a:gd name="connsiteY109" fmla="*/ 1277329 h 1626463"/>
                <a:gd name="connsiteX110" fmla="*/ 871381 w 1197918"/>
                <a:gd name="connsiteY110" fmla="*/ 1280654 h 1626463"/>
                <a:gd name="connsiteX111" fmla="*/ 884681 w 1197918"/>
                <a:gd name="connsiteY111" fmla="*/ 1293954 h 1626463"/>
                <a:gd name="connsiteX112" fmla="*/ 888007 w 1197918"/>
                <a:gd name="connsiteY112" fmla="*/ 1303930 h 1626463"/>
                <a:gd name="connsiteX113" fmla="*/ 901307 w 1197918"/>
                <a:gd name="connsiteY113" fmla="*/ 1323880 h 1626463"/>
                <a:gd name="connsiteX114" fmla="*/ 931233 w 1197918"/>
                <a:gd name="connsiteY114" fmla="*/ 1340506 h 1626463"/>
                <a:gd name="connsiteX115" fmla="*/ 954508 w 1197918"/>
                <a:gd name="connsiteY115" fmla="*/ 1333855 h 1626463"/>
                <a:gd name="connsiteX116" fmla="*/ 984434 w 1197918"/>
                <a:gd name="connsiteY116" fmla="*/ 1330530 h 1626463"/>
                <a:gd name="connsiteX117" fmla="*/ 1047611 w 1197918"/>
                <a:gd name="connsiteY117" fmla="*/ 1320555 h 1626463"/>
                <a:gd name="connsiteX118" fmla="*/ 1050936 w 1197918"/>
                <a:gd name="connsiteY118" fmla="*/ 1274004 h 1626463"/>
                <a:gd name="connsiteX119" fmla="*/ 1054261 w 1197918"/>
                <a:gd name="connsiteY119" fmla="*/ 1264028 h 1626463"/>
                <a:gd name="connsiteX120" fmla="*/ 1070887 w 1197918"/>
                <a:gd name="connsiteY120" fmla="*/ 1247403 h 1626463"/>
                <a:gd name="connsiteX121" fmla="*/ 1080862 w 1197918"/>
                <a:gd name="connsiteY121" fmla="*/ 1207502 h 1626463"/>
                <a:gd name="connsiteX122" fmla="*/ 1077537 w 1197918"/>
                <a:gd name="connsiteY122" fmla="*/ 1147650 h 1626463"/>
                <a:gd name="connsiteX123" fmla="*/ 1080862 w 1197918"/>
                <a:gd name="connsiteY123" fmla="*/ 1111074 h 1626463"/>
                <a:gd name="connsiteX124" fmla="*/ 1074212 w 1197918"/>
                <a:gd name="connsiteY124" fmla="*/ 1054548 h 1626463"/>
                <a:gd name="connsiteX125" fmla="*/ 1084680 w 1197918"/>
                <a:gd name="connsiteY125" fmla="*/ 1010377 h 1626463"/>
                <a:gd name="connsiteX126" fmla="*/ 1090387 w 1197918"/>
                <a:gd name="connsiteY126" fmla="*/ 995640 h 1626463"/>
                <a:gd name="connsiteX127" fmla="*/ 1101306 w 1197918"/>
                <a:gd name="connsiteY127" fmla="*/ 980452 h 1626463"/>
                <a:gd name="connsiteX128" fmla="*/ 1106519 w 1197918"/>
                <a:gd name="connsiteY128" fmla="*/ 941044 h 1626463"/>
                <a:gd name="connsiteX129" fmla="*/ 1110788 w 1197918"/>
                <a:gd name="connsiteY129" fmla="*/ 924869 h 1626463"/>
                <a:gd name="connsiteX130" fmla="*/ 1130288 w 1197918"/>
                <a:gd name="connsiteY130" fmla="*/ 904468 h 1626463"/>
                <a:gd name="connsiteX131" fmla="*/ 1135994 w 1197918"/>
                <a:gd name="connsiteY131" fmla="*/ 884968 h 1626463"/>
                <a:gd name="connsiteX132" fmla="*/ 1134063 w 1197918"/>
                <a:gd name="connsiteY132" fmla="*/ 858367 h 1626463"/>
                <a:gd name="connsiteX133" fmla="*/ 1147364 w 1197918"/>
                <a:gd name="connsiteY133" fmla="*/ 845067 h 1626463"/>
                <a:gd name="connsiteX134" fmla="*/ 1160214 w 1197918"/>
                <a:gd name="connsiteY134" fmla="*/ 830329 h 1626463"/>
                <a:gd name="connsiteX135" fmla="*/ 1161157 w 1197918"/>
                <a:gd name="connsiteY135" fmla="*/ 824172 h 1626463"/>
                <a:gd name="connsiteX136" fmla="*/ 1160664 w 1197918"/>
                <a:gd name="connsiteY136" fmla="*/ 801841 h 1626463"/>
                <a:gd name="connsiteX137" fmla="*/ 1163989 w 1197918"/>
                <a:gd name="connsiteY137" fmla="*/ 785215 h 1626463"/>
                <a:gd name="connsiteX138" fmla="*/ 1182545 w 1197918"/>
                <a:gd name="connsiteY138" fmla="*/ 765265 h 1626463"/>
                <a:gd name="connsiteX139" fmla="*/ 1181108 w 1197918"/>
                <a:gd name="connsiteY139" fmla="*/ 742933 h 1626463"/>
                <a:gd name="connsiteX140" fmla="*/ 1177289 w 1197918"/>
                <a:gd name="connsiteY140" fmla="*/ 712063 h 1626463"/>
                <a:gd name="connsiteX141" fmla="*/ 1183940 w 1197918"/>
                <a:gd name="connsiteY141" fmla="*/ 672119 h 1626463"/>
                <a:gd name="connsiteX142" fmla="*/ 1193465 w 1197918"/>
                <a:gd name="connsiteY142" fmla="*/ 634192 h 1626463"/>
                <a:gd name="connsiteX143" fmla="*/ 1197734 w 1197918"/>
                <a:gd name="connsiteY143" fmla="*/ 602335 h 1626463"/>
                <a:gd name="connsiteX144" fmla="*/ 1187759 w 1197918"/>
                <a:gd name="connsiteY144" fmla="*/ 575692 h 1626463"/>
                <a:gd name="connsiteX145" fmla="*/ 1162102 w 1197918"/>
                <a:gd name="connsiteY145" fmla="*/ 559559 h 1626463"/>
                <a:gd name="connsiteX146" fmla="*/ 1157833 w 1197918"/>
                <a:gd name="connsiteY146" fmla="*/ 539609 h 1626463"/>
                <a:gd name="connsiteX147" fmla="*/ 1151183 w 1197918"/>
                <a:gd name="connsiteY147" fmla="*/ 529634 h 1626463"/>
                <a:gd name="connsiteX148" fmla="*/ 1140713 w 1197918"/>
                <a:gd name="connsiteY148" fmla="*/ 517277 h 1626463"/>
                <a:gd name="connsiteX149" fmla="*/ 1125976 w 1197918"/>
                <a:gd name="connsiteY149" fmla="*/ 504921 h 1626463"/>
                <a:gd name="connsiteX150" fmla="*/ 1117438 w 1197918"/>
                <a:gd name="connsiteY150" fmla="*/ 505908 h 1626463"/>
                <a:gd name="connsiteX151" fmla="*/ 1107463 w 1197918"/>
                <a:gd name="connsiteY151" fmla="*/ 485957 h 1626463"/>
                <a:gd name="connsiteX152" fmla="*/ 1104137 w 1197918"/>
                <a:gd name="connsiteY152" fmla="*/ 472657 h 1626463"/>
                <a:gd name="connsiteX153" fmla="*/ 1097487 w 1197918"/>
                <a:gd name="connsiteY153" fmla="*/ 452706 h 1626463"/>
                <a:gd name="connsiteX154" fmla="*/ 1115099 w 1197918"/>
                <a:gd name="connsiteY154" fmla="*/ 449874 h 1626463"/>
                <a:gd name="connsiteX155" fmla="*/ 1129344 w 1197918"/>
                <a:gd name="connsiteY155" fmla="*/ 427049 h 1626463"/>
                <a:gd name="connsiteX156" fmla="*/ 1114607 w 1197918"/>
                <a:gd name="connsiteY156" fmla="*/ 385711 h 1626463"/>
                <a:gd name="connsiteX157" fmla="*/ 1113662 w 1197918"/>
                <a:gd name="connsiteY157" fmla="*/ 380498 h 1626463"/>
                <a:gd name="connsiteX158" fmla="*/ 1103687 w 1197918"/>
                <a:gd name="connsiteY158" fmla="*/ 371467 h 1626463"/>
                <a:gd name="connsiteX159" fmla="*/ 1094655 w 1197918"/>
                <a:gd name="connsiteY159" fmla="*/ 344373 h 1626463"/>
                <a:gd name="connsiteX160" fmla="*/ 1084187 w 1197918"/>
                <a:gd name="connsiteY160" fmla="*/ 342978 h 1626463"/>
                <a:gd name="connsiteX161" fmla="*/ 1077537 w 1197918"/>
                <a:gd name="connsiteY161" fmla="*/ 323028 h 1626463"/>
                <a:gd name="connsiteX162" fmla="*/ 1074212 w 1197918"/>
                <a:gd name="connsiteY162" fmla="*/ 313052 h 1626463"/>
                <a:gd name="connsiteX163" fmla="*/ 1075650 w 1197918"/>
                <a:gd name="connsiteY163" fmla="*/ 295933 h 1626463"/>
                <a:gd name="connsiteX164" fmla="*/ 1077086 w 1197918"/>
                <a:gd name="connsiteY164" fmla="*/ 223769 h 1626463"/>
                <a:gd name="connsiteX165" fmla="*/ 1062348 w 1197918"/>
                <a:gd name="connsiteY165" fmla="*/ 203775 h 1626463"/>
                <a:gd name="connsiteX166" fmla="*/ 1047611 w 1197918"/>
                <a:gd name="connsiteY166" fmla="*/ 193349 h 1626463"/>
                <a:gd name="connsiteX167" fmla="*/ 1037636 w 1197918"/>
                <a:gd name="connsiteY167" fmla="*/ 182880 h 1626463"/>
                <a:gd name="connsiteX168" fmla="*/ 1024335 w 1197918"/>
                <a:gd name="connsiteY168" fmla="*/ 176724 h 1626463"/>
                <a:gd name="connsiteX169" fmla="*/ 1014360 w 1197918"/>
                <a:gd name="connsiteY169" fmla="*/ 156773 h 1626463"/>
                <a:gd name="connsiteX170" fmla="*/ 1004385 w 1197918"/>
                <a:gd name="connsiteY170" fmla="*/ 153448 h 1626463"/>
                <a:gd name="connsiteX171" fmla="*/ 962596 w 1197918"/>
                <a:gd name="connsiteY171" fmla="*/ 133948 h 1626463"/>
                <a:gd name="connsiteX172" fmla="*/ 947858 w 1197918"/>
                <a:gd name="connsiteY172" fmla="*/ 117773 h 1626463"/>
                <a:gd name="connsiteX173" fmla="*/ 931233 w 1197918"/>
                <a:gd name="connsiteY173" fmla="*/ 113997 h 1626463"/>
                <a:gd name="connsiteX174" fmla="*/ 922201 w 1197918"/>
                <a:gd name="connsiteY174" fmla="*/ 101640 h 1626463"/>
                <a:gd name="connsiteX175" fmla="*/ 904632 w 1197918"/>
                <a:gd name="connsiteY175" fmla="*/ 94991 h 1626463"/>
                <a:gd name="connsiteX176" fmla="*/ 891332 w 1197918"/>
                <a:gd name="connsiteY176" fmla="*/ 90271 h 1626463"/>
                <a:gd name="connsiteX177" fmla="*/ 888500 w 1197918"/>
                <a:gd name="connsiteY177" fmla="*/ 76478 h 1626463"/>
                <a:gd name="connsiteX178" fmla="*/ 881849 w 1197918"/>
                <a:gd name="connsiteY178" fmla="*/ 68884 h 1626463"/>
                <a:gd name="connsiteX179" fmla="*/ 869000 w 1197918"/>
                <a:gd name="connsiteY179" fmla="*/ 51765 h 1626463"/>
                <a:gd name="connsiteX180" fmla="*/ 851431 w 1197918"/>
                <a:gd name="connsiteY180" fmla="*/ 57020 h 1626463"/>
                <a:gd name="connsiteX181" fmla="*/ 841455 w 1197918"/>
                <a:gd name="connsiteY181" fmla="*/ 76971 h 1626463"/>
                <a:gd name="connsiteX182" fmla="*/ 823393 w 1197918"/>
                <a:gd name="connsiteY182" fmla="*/ 94990 h 1626463"/>
                <a:gd name="connsiteX183" fmla="*/ 802004 w 1197918"/>
                <a:gd name="connsiteY183" fmla="*/ 98316 h 1626463"/>
                <a:gd name="connsiteX184" fmla="*/ 794410 w 1197918"/>
                <a:gd name="connsiteY184" fmla="*/ 108784 h 1626463"/>
                <a:gd name="connsiteX185" fmla="*/ 794904 w 1197918"/>
                <a:gd name="connsiteY185" fmla="*/ 123522 h 1626463"/>
                <a:gd name="connsiteX186" fmla="*/ 785872 w 1197918"/>
                <a:gd name="connsiteY186" fmla="*/ 134891 h 1626463"/>
                <a:gd name="connsiteX187" fmla="*/ 773517 w 1197918"/>
                <a:gd name="connsiteY187" fmla="*/ 137723 h 1626463"/>
                <a:gd name="connsiteX188" fmla="*/ 757384 w 1197918"/>
                <a:gd name="connsiteY188" fmla="*/ 137273 h 1626463"/>
                <a:gd name="connsiteX189" fmla="*/ 737433 w 1197918"/>
                <a:gd name="connsiteY189" fmla="*/ 130623 h 1626463"/>
                <a:gd name="connsiteX190" fmla="*/ 725077 w 1197918"/>
                <a:gd name="connsiteY190" fmla="*/ 129679 h 1626463"/>
                <a:gd name="connsiteX191" fmla="*/ 706071 w 1197918"/>
                <a:gd name="connsiteY191" fmla="*/ 133004 h 1626463"/>
                <a:gd name="connsiteX192" fmla="*/ 700365 w 1197918"/>
                <a:gd name="connsiteY192" fmla="*/ 142979 h 1626463"/>
                <a:gd name="connsiteX193" fmla="*/ 695151 w 1197918"/>
                <a:gd name="connsiteY193" fmla="*/ 156773 h 1626463"/>
                <a:gd name="connsiteX194" fmla="*/ 673313 w 1197918"/>
                <a:gd name="connsiteY194" fmla="*/ 143923 h 1626463"/>
                <a:gd name="connsiteX195" fmla="*/ 651431 w 1197918"/>
                <a:gd name="connsiteY195" fmla="*/ 140598 h 1626463"/>
                <a:gd name="connsiteX196" fmla="*/ 621505 w 1197918"/>
                <a:gd name="connsiteY196" fmla="*/ 156773 h 1626463"/>
                <a:gd name="connsiteX197" fmla="*/ 612024 w 1197918"/>
                <a:gd name="connsiteY197" fmla="*/ 180049 h 1626463"/>
                <a:gd name="connsiteX198" fmla="*/ 584929 w 1197918"/>
                <a:gd name="connsiteY198" fmla="*/ 184767 h 1626463"/>
                <a:gd name="connsiteX199" fmla="*/ 572573 w 1197918"/>
                <a:gd name="connsiteY199" fmla="*/ 192855 h 1626463"/>
                <a:gd name="connsiteX200" fmla="*/ 565923 w 1197918"/>
                <a:gd name="connsiteY200" fmla="*/ 201888 h 1626463"/>
                <a:gd name="connsiteX201" fmla="*/ 565473 w 1197918"/>
                <a:gd name="connsiteY201" fmla="*/ 213300 h 1626463"/>
                <a:gd name="connsiteX202" fmla="*/ 555497 w 1197918"/>
                <a:gd name="connsiteY202" fmla="*/ 233250 h 1626463"/>
                <a:gd name="connsiteX203" fmla="*/ 545522 w 1197918"/>
                <a:gd name="connsiteY203" fmla="*/ 206156 h 1626463"/>
                <a:gd name="connsiteX204" fmla="*/ 538872 w 1197918"/>
                <a:gd name="connsiteY204" fmla="*/ 180049 h 1626463"/>
                <a:gd name="connsiteX205" fmla="*/ 539365 w 1197918"/>
                <a:gd name="connsiteY205" fmla="*/ 170074 h 1626463"/>
                <a:gd name="connsiteX206" fmla="*/ 524629 w 1197918"/>
                <a:gd name="connsiteY206" fmla="*/ 152460 h 1626463"/>
                <a:gd name="connsiteX207" fmla="*/ 503239 w 1197918"/>
                <a:gd name="connsiteY207" fmla="*/ 143923 h 1626463"/>
                <a:gd name="connsiteX208" fmla="*/ 475695 w 1197918"/>
                <a:gd name="connsiteY208" fmla="*/ 160098 h 1626463"/>
                <a:gd name="connsiteX209" fmla="*/ 465720 w 1197918"/>
                <a:gd name="connsiteY209" fmla="*/ 166748 h 1626463"/>
                <a:gd name="connsiteX210" fmla="*/ 439613 w 1197918"/>
                <a:gd name="connsiteY210" fmla="*/ 152955 h 1626463"/>
                <a:gd name="connsiteX211" fmla="*/ 411574 w 1197918"/>
                <a:gd name="connsiteY211" fmla="*/ 126354 h 1626463"/>
                <a:gd name="connsiteX212" fmla="*/ 404924 w 1197918"/>
                <a:gd name="connsiteY212" fmla="*/ 116378 h 1626463"/>
                <a:gd name="connsiteX213" fmla="*/ 395893 w 1197918"/>
                <a:gd name="connsiteY213" fmla="*/ 103572 h 1626463"/>
                <a:gd name="connsiteX214" fmla="*/ 388793 w 1197918"/>
                <a:gd name="connsiteY214" fmla="*/ 86945 h 1626463"/>
                <a:gd name="connsiteX215" fmla="*/ 362642 w 1197918"/>
                <a:gd name="connsiteY215" fmla="*/ 67446 h 1626463"/>
                <a:gd name="connsiteX216" fmla="*/ 347904 w 1197918"/>
                <a:gd name="connsiteY216" fmla="*/ 70771 h 1626463"/>
                <a:gd name="connsiteX217" fmla="*/ 338873 w 1197918"/>
                <a:gd name="connsiteY217" fmla="*/ 83127 h 1626463"/>
                <a:gd name="connsiteX218" fmla="*/ 322741 w 1197918"/>
                <a:gd name="connsiteY218" fmla="*/ 110222 h 1626463"/>
                <a:gd name="connsiteX219" fmla="*/ 309935 w 1197918"/>
                <a:gd name="connsiteY219" fmla="*/ 92159 h 1626463"/>
                <a:gd name="connsiteX220" fmla="*/ 298521 w 1197918"/>
                <a:gd name="connsiteY220" fmla="*/ 80746 h 1626463"/>
                <a:gd name="connsiteX221" fmla="*/ 252914 w 1197918"/>
                <a:gd name="connsiteY221" fmla="*/ 80296 h 1626463"/>
                <a:gd name="connsiteX222" fmla="*/ 249589 w 1197918"/>
                <a:gd name="connsiteY222" fmla="*/ 70321 h 1626463"/>
                <a:gd name="connsiteX223" fmla="*/ 239164 w 1197918"/>
                <a:gd name="connsiteY223" fmla="*/ 53202 h 1626463"/>
                <a:gd name="connsiteX224" fmla="*/ 226313 w 1197918"/>
                <a:gd name="connsiteY224" fmla="*/ 50370 h 1626463"/>
                <a:gd name="connsiteX225" fmla="*/ 213957 w 1197918"/>
                <a:gd name="connsiteY225" fmla="*/ 39901 h 1626463"/>
                <a:gd name="connsiteX226" fmla="*/ 196388 w 1197918"/>
                <a:gd name="connsiteY226" fmla="*/ 37070 h 1626463"/>
                <a:gd name="connsiteX227" fmla="*/ 192119 w 1197918"/>
                <a:gd name="connsiteY227" fmla="*/ 18513 h 1626463"/>
                <a:gd name="connsiteX228" fmla="*/ 176437 w 1197918"/>
                <a:gd name="connsiteY228" fmla="*/ 10469 h 1626463"/>
                <a:gd name="connsiteX229" fmla="*/ 166462 w 1197918"/>
                <a:gd name="connsiteY229" fmla="*/ 0 h 1626463"/>
                <a:gd name="connsiteX230" fmla="*/ 146061 w 1197918"/>
                <a:gd name="connsiteY230" fmla="*/ 3326 h 1626463"/>
                <a:gd name="connsiteX231" fmla="*/ 121798 w 1197918"/>
                <a:gd name="connsiteY231" fmla="*/ 5213 h 1626463"/>
                <a:gd name="connsiteX232" fmla="*/ 106610 w 1197918"/>
                <a:gd name="connsiteY232" fmla="*/ 11864 h 1626463"/>
                <a:gd name="connsiteX233" fmla="*/ 92323 w 1197918"/>
                <a:gd name="connsiteY233" fmla="*/ 9482 h 1626463"/>
                <a:gd name="connsiteX234" fmla="*/ 73359 w 1197918"/>
                <a:gd name="connsiteY234" fmla="*/ 27095 h 1626463"/>
                <a:gd name="connsiteX235" fmla="*/ 73359 w 1197918"/>
                <a:gd name="connsiteY235" fmla="*/ 63671 h 1626463"/>
                <a:gd name="connsiteX236" fmla="*/ 80009 w 1197918"/>
                <a:gd name="connsiteY236" fmla="*/ 83621 h 1626463"/>
                <a:gd name="connsiteX237" fmla="*/ 83335 w 1197918"/>
                <a:gd name="connsiteY237" fmla="*/ 120197 h 1626463"/>
                <a:gd name="connsiteX238" fmla="*/ 81898 w 1197918"/>
                <a:gd name="connsiteY238" fmla="*/ 139655 h 1626463"/>
                <a:gd name="connsiteX239" fmla="*/ 94721 w 1197918"/>
                <a:gd name="connsiteY239" fmla="*/ 153647 h 1626463"/>
                <a:gd name="connsiteX240" fmla="*/ 119911 w 1197918"/>
                <a:gd name="connsiteY240" fmla="*/ 150123 h 1626463"/>
                <a:gd name="connsiteX241" fmla="*/ 123236 w 1197918"/>
                <a:gd name="connsiteY241" fmla="*/ 190024 h 1626463"/>
                <a:gd name="connsiteX242" fmla="*/ 113260 w 1197918"/>
                <a:gd name="connsiteY242" fmla="*/ 193349 h 1626463"/>
                <a:gd name="connsiteX243" fmla="*/ 103285 w 1197918"/>
                <a:gd name="connsiteY243" fmla="*/ 199999 h 1626463"/>
                <a:gd name="connsiteX244" fmla="*/ 53902 w 1197918"/>
                <a:gd name="connsiteY244" fmla="*/ 182881 h 1626463"/>
                <a:gd name="connsiteX245" fmla="*/ 26808 w 1197918"/>
                <a:gd name="connsiteY245" fmla="*/ 183374 h 1626463"/>
                <a:gd name="connsiteX246" fmla="*/ 13508 w 1197918"/>
                <a:gd name="connsiteY246" fmla="*/ 186699 h 1626463"/>
                <a:gd name="connsiteX0" fmla="*/ 13508 w 1197918"/>
                <a:gd name="connsiteY0" fmla="*/ 186699 h 1626463"/>
                <a:gd name="connsiteX1" fmla="*/ 10183 w 1197918"/>
                <a:gd name="connsiteY1" fmla="*/ 203324 h 1626463"/>
                <a:gd name="connsiteX2" fmla="*/ 3532 w 1197918"/>
                <a:gd name="connsiteY2" fmla="*/ 209975 h 1626463"/>
                <a:gd name="connsiteX3" fmla="*/ 13508 w 1197918"/>
                <a:gd name="connsiteY3" fmla="*/ 276476 h 1626463"/>
                <a:gd name="connsiteX4" fmla="*/ 23483 w 1197918"/>
                <a:gd name="connsiteY4" fmla="*/ 303077 h 1626463"/>
                <a:gd name="connsiteX5" fmla="*/ 33458 w 1197918"/>
                <a:gd name="connsiteY5" fmla="*/ 309727 h 1626463"/>
                <a:gd name="connsiteX6" fmla="*/ 56734 w 1197918"/>
                <a:gd name="connsiteY6" fmla="*/ 326353 h 1626463"/>
                <a:gd name="connsiteX7" fmla="*/ 63384 w 1197918"/>
                <a:gd name="connsiteY7" fmla="*/ 336328 h 1626463"/>
                <a:gd name="connsiteX8" fmla="*/ 73359 w 1197918"/>
                <a:gd name="connsiteY8" fmla="*/ 342978 h 1626463"/>
                <a:gd name="connsiteX9" fmla="*/ 86660 w 1197918"/>
                <a:gd name="connsiteY9" fmla="*/ 356279 h 1626463"/>
                <a:gd name="connsiteX10" fmla="*/ 96635 w 1197918"/>
                <a:gd name="connsiteY10" fmla="*/ 366254 h 1626463"/>
                <a:gd name="connsiteX11" fmla="*/ 106610 w 1197918"/>
                <a:gd name="connsiteY11" fmla="*/ 372904 h 1626463"/>
                <a:gd name="connsiteX12" fmla="*/ 113260 w 1197918"/>
                <a:gd name="connsiteY12" fmla="*/ 382879 h 1626463"/>
                <a:gd name="connsiteX13" fmla="*/ 126561 w 1197918"/>
                <a:gd name="connsiteY13" fmla="*/ 399505 h 1626463"/>
                <a:gd name="connsiteX14" fmla="*/ 129886 w 1197918"/>
                <a:gd name="connsiteY14" fmla="*/ 432756 h 1626463"/>
                <a:gd name="connsiteX15" fmla="*/ 143186 w 1197918"/>
                <a:gd name="connsiteY15" fmla="*/ 452706 h 1626463"/>
                <a:gd name="connsiteX16" fmla="*/ 149836 w 1197918"/>
                <a:gd name="connsiteY16" fmla="*/ 462682 h 1626463"/>
                <a:gd name="connsiteX17" fmla="*/ 153161 w 1197918"/>
                <a:gd name="connsiteY17" fmla="*/ 479307 h 1626463"/>
                <a:gd name="connsiteX18" fmla="*/ 159812 w 1197918"/>
                <a:gd name="connsiteY18" fmla="*/ 512558 h 1626463"/>
                <a:gd name="connsiteX19" fmla="*/ 176437 w 1197918"/>
                <a:gd name="connsiteY19" fmla="*/ 532508 h 1626463"/>
                <a:gd name="connsiteX20" fmla="*/ 189737 w 1197918"/>
                <a:gd name="connsiteY20" fmla="*/ 562434 h 1626463"/>
                <a:gd name="connsiteX21" fmla="*/ 196388 w 1197918"/>
                <a:gd name="connsiteY21" fmla="*/ 569084 h 1626463"/>
                <a:gd name="connsiteX22" fmla="*/ 209688 w 1197918"/>
                <a:gd name="connsiteY22" fmla="*/ 589035 h 1626463"/>
                <a:gd name="connsiteX23" fmla="*/ 216338 w 1197918"/>
                <a:gd name="connsiteY23" fmla="*/ 599010 h 1626463"/>
                <a:gd name="connsiteX24" fmla="*/ 226313 w 1197918"/>
                <a:gd name="connsiteY24" fmla="*/ 618961 h 1626463"/>
                <a:gd name="connsiteX25" fmla="*/ 236289 w 1197918"/>
                <a:gd name="connsiteY25" fmla="*/ 638911 h 1626463"/>
                <a:gd name="connsiteX26" fmla="*/ 259564 w 1197918"/>
                <a:gd name="connsiteY26" fmla="*/ 708738 h 1626463"/>
                <a:gd name="connsiteX27" fmla="*/ 266215 w 1197918"/>
                <a:gd name="connsiteY27" fmla="*/ 728689 h 1626463"/>
                <a:gd name="connsiteX28" fmla="*/ 269540 w 1197918"/>
                <a:gd name="connsiteY28" fmla="*/ 738664 h 1626463"/>
                <a:gd name="connsiteX29" fmla="*/ 266215 w 1197918"/>
                <a:gd name="connsiteY29" fmla="*/ 801841 h 1626463"/>
                <a:gd name="connsiteX30" fmla="*/ 262889 w 1197918"/>
                <a:gd name="connsiteY30" fmla="*/ 811816 h 1626463"/>
                <a:gd name="connsiteX31" fmla="*/ 272865 w 1197918"/>
                <a:gd name="connsiteY31" fmla="*/ 858367 h 1626463"/>
                <a:gd name="connsiteX32" fmla="*/ 286165 w 1197918"/>
                <a:gd name="connsiteY32" fmla="*/ 898268 h 1626463"/>
                <a:gd name="connsiteX33" fmla="*/ 289490 w 1197918"/>
                <a:gd name="connsiteY33" fmla="*/ 908244 h 1626463"/>
                <a:gd name="connsiteX34" fmla="*/ 292815 w 1197918"/>
                <a:gd name="connsiteY34" fmla="*/ 918219 h 1626463"/>
                <a:gd name="connsiteX35" fmla="*/ 289490 w 1197918"/>
                <a:gd name="connsiteY35" fmla="*/ 954795 h 1626463"/>
                <a:gd name="connsiteX36" fmla="*/ 276190 w 1197918"/>
                <a:gd name="connsiteY36" fmla="*/ 984721 h 1626463"/>
                <a:gd name="connsiteX37" fmla="*/ 272865 w 1197918"/>
                <a:gd name="connsiteY37" fmla="*/ 994696 h 1626463"/>
                <a:gd name="connsiteX38" fmla="*/ 259564 w 1197918"/>
                <a:gd name="connsiteY38" fmla="*/ 1011322 h 1626463"/>
                <a:gd name="connsiteX39" fmla="*/ 239614 w 1197918"/>
                <a:gd name="connsiteY39" fmla="*/ 1024622 h 1626463"/>
                <a:gd name="connsiteX40" fmla="*/ 236289 w 1197918"/>
                <a:gd name="connsiteY40" fmla="*/ 1034597 h 1626463"/>
                <a:gd name="connsiteX41" fmla="*/ 229639 w 1197918"/>
                <a:gd name="connsiteY41" fmla="*/ 1044572 h 1626463"/>
                <a:gd name="connsiteX42" fmla="*/ 216338 w 1197918"/>
                <a:gd name="connsiteY42" fmla="*/ 1074498 h 1626463"/>
                <a:gd name="connsiteX43" fmla="*/ 213013 w 1197918"/>
                <a:gd name="connsiteY43" fmla="*/ 1084474 h 1626463"/>
                <a:gd name="connsiteX44" fmla="*/ 219663 w 1197918"/>
                <a:gd name="connsiteY44" fmla="*/ 1124375 h 1626463"/>
                <a:gd name="connsiteX45" fmla="*/ 226313 w 1197918"/>
                <a:gd name="connsiteY45" fmla="*/ 1134350 h 1626463"/>
                <a:gd name="connsiteX46" fmla="*/ 232964 w 1197918"/>
                <a:gd name="connsiteY46" fmla="*/ 1141000 h 1626463"/>
                <a:gd name="connsiteX47" fmla="*/ 246264 w 1197918"/>
                <a:gd name="connsiteY47" fmla="*/ 1157626 h 1626463"/>
                <a:gd name="connsiteX48" fmla="*/ 249589 w 1197918"/>
                <a:gd name="connsiteY48" fmla="*/ 1167601 h 1626463"/>
                <a:gd name="connsiteX49" fmla="*/ 266215 w 1197918"/>
                <a:gd name="connsiteY49" fmla="*/ 1197527 h 1626463"/>
                <a:gd name="connsiteX50" fmla="*/ 262889 w 1197918"/>
                <a:gd name="connsiteY50" fmla="*/ 1240753 h 1626463"/>
                <a:gd name="connsiteX51" fmla="*/ 256239 w 1197918"/>
                <a:gd name="connsiteY51" fmla="*/ 1260703 h 1626463"/>
                <a:gd name="connsiteX52" fmla="*/ 249589 w 1197918"/>
                <a:gd name="connsiteY52" fmla="*/ 1280654 h 1626463"/>
                <a:gd name="connsiteX53" fmla="*/ 246264 w 1197918"/>
                <a:gd name="connsiteY53" fmla="*/ 1290629 h 1626463"/>
                <a:gd name="connsiteX54" fmla="*/ 239614 w 1197918"/>
                <a:gd name="connsiteY54" fmla="*/ 1300604 h 1626463"/>
                <a:gd name="connsiteX55" fmla="*/ 246264 w 1197918"/>
                <a:gd name="connsiteY55" fmla="*/ 1320555 h 1626463"/>
                <a:gd name="connsiteX56" fmla="*/ 239614 w 1197918"/>
                <a:gd name="connsiteY56" fmla="*/ 1353806 h 1626463"/>
                <a:gd name="connsiteX57" fmla="*/ 232964 w 1197918"/>
                <a:gd name="connsiteY57" fmla="*/ 1373756 h 1626463"/>
                <a:gd name="connsiteX58" fmla="*/ 229639 w 1197918"/>
                <a:gd name="connsiteY58" fmla="*/ 1383732 h 1626463"/>
                <a:gd name="connsiteX59" fmla="*/ 232964 w 1197918"/>
                <a:gd name="connsiteY59" fmla="*/ 1416983 h 1626463"/>
                <a:gd name="connsiteX60" fmla="*/ 242939 w 1197918"/>
                <a:gd name="connsiteY60" fmla="*/ 1426958 h 1626463"/>
                <a:gd name="connsiteX61" fmla="*/ 262889 w 1197918"/>
                <a:gd name="connsiteY61" fmla="*/ 1440258 h 1626463"/>
                <a:gd name="connsiteX62" fmla="*/ 269540 w 1197918"/>
                <a:gd name="connsiteY62" fmla="*/ 1446908 h 1626463"/>
                <a:gd name="connsiteX63" fmla="*/ 279515 w 1197918"/>
                <a:gd name="connsiteY63" fmla="*/ 1450234 h 1626463"/>
                <a:gd name="connsiteX64" fmla="*/ 289490 w 1197918"/>
                <a:gd name="connsiteY64" fmla="*/ 1470184 h 1626463"/>
                <a:gd name="connsiteX65" fmla="*/ 309441 w 1197918"/>
                <a:gd name="connsiteY65" fmla="*/ 1476834 h 1626463"/>
                <a:gd name="connsiteX66" fmla="*/ 312766 w 1197918"/>
                <a:gd name="connsiteY66" fmla="*/ 1486810 h 1626463"/>
                <a:gd name="connsiteX67" fmla="*/ 319416 w 1197918"/>
                <a:gd name="connsiteY67" fmla="*/ 1533361 h 1626463"/>
                <a:gd name="connsiteX68" fmla="*/ 322741 w 1197918"/>
                <a:gd name="connsiteY68" fmla="*/ 1543336 h 1626463"/>
                <a:gd name="connsiteX69" fmla="*/ 342692 w 1197918"/>
                <a:gd name="connsiteY69" fmla="*/ 1566612 h 1626463"/>
                <a:gd name="connsiteX70" fmla="*/ 359317 w 1197918"/>
                <a:gd name="connsiteY70" fmla="*/ 1586562 h 1626463"/>
                <a:gd name="connsiteX71" fmla="*/ 369292 w 1197918"/>
                <a:gd name="connsiteY71" fmla="*/ 1589887 h 1626463"/>
                <a:gd name="connsiteX72" fmla="*/ 395893 w 1197918"/>
                <a:gd name="connsiteY72" fmla="*/ 1609838 h 1626463"/>
                <a:gd name="connsiteX73" fmla="*/ 405868 w 1197918"/>
                <a:gd name="connsiteY73" fmla="*/ 1616488 h 1626463"/>
                <a:gd name="connsiteX74" fmla="*/ 412519 w 1197918"/>
                <a:gd name="connsiteY74" fmla="*/ 1623138 h 1626463"/>
                <a:gd name="connsiteX75" fmla="*/ 429144 w 1197918"/>
                <a:gd name="connsiteY75" fmla="*/ 1626463 h 1626463"/>
                <a:gd name="connsiteX76" fmla="*/ 415844 w 1197918"/>
                <a:gd name="connsiteY76" fmla="*/ 1596538 h 1626463"/>
                <a:gd name="connsiteX77" fmla="*/ 409193 w 1197918"/>
                <a:gd name="connsiteY77" fmla="*/ 1589887 h 1626463"/>
                <a:gd name="connsiteX78" fmla="*/ 399218 w 1197918"/>
                <a:gd name="connsiteY78" fmla="*/ 1556636 h 1626463"/>
                <a:gd name="connsiteX79" fmla="*/ 395893 w 1197918"/>
                <a:gd name="connsiteY79" fmla="*/ 1546661 h 1626463"/>
                <a:gd name="connsiteX80" fmla="*/ 389243 w 1197918"/>
                <a:gd name="connsiteY80" fmla="*/ 1536686 h 1626463"/>
                <a:gd name="connsiteX81" fmla="*/ 382593 w 1197918"/>
                <a:gd name="connsiteY81" fmla="*/ 1516735 h 1626463"/>
                <a:gd name="connsiteX82" fmla="*/ 379268 w 1197918"/>
                <a:gd name="connsiteY82" fmla="*/ 1506760 h 1626463"/>
                <a:gd name="connsiteX83" fmla="*/ 382593 w 1197918"/>
                <a:gd name="connsiteY83" fmla="*/ 1493460 h 1626463"/>
                <a:gd name="connsiteX84" fmla="*/ 392568 w 1197918"/>
                <a:gd name="connsiteY84" fmla="*/ 1490135 h 1626463"/>
                <a:gd name="connsiteX85" fmla="*/ 405868 w 1197918"/>
                <a:gd name="connsiteY85" fmla="*/ 1486810 h 1626463"/>
                <a:gd name="connsiteX86" fmla="*/ 425819 w 1197918"/>
                <a:gd name="connsiteY86" fmla="*/ 1480159 h 1626463"/>
                <a:gd name="connsiteX87" fmla="*/ 459070 w 1197918"/>
                <a:gd name="connsiteY87" fmla="*/ 1463534 h 1626463"/>
                <a:gd name="connsiteX88" fmla="*/ 485671 w 1197918"/>
                <a:gd name="connsiteY88" fmla="*/ 1440258 h 1626463"/>
                <a:gd name="connsiteX89" fmla="*/ 488996 w 1197918"/>
                <a:gd name="connsiteY89" fmla="*/ 1430283 h 1626463"/>
                <a:gd name="connsiteX90" fmla="*/ 495646 w 1197918"/>
                <a:gd name="connsiteY90" fmla="*/ 1420308 h 1626463"/>
                <a:gd name="connsiteX91" fmla="*/ 482345 w 1197918"/>
                <a:gd name="connsiteY91" fmla="*/ 1403682 h 1626463"/>
                <a:gd name="connsiteX92" fmla="*/ 482345 w 1197918"/>
                <a:gd name="connsiteY92" fmla="*/ 1343831 h 1626463"/>
                <a:gd name="connsiteX93" fmla="*/ 492321 w 1197918"/>
                <a:gd name="connsiteY93" fmla="*/ 1340506 h 1626463"/>
                <a:gd name="connsiteX94" fmla="*/ 522247 w 1197918"/>
                <a:gd name="connsiteY94" fmla="*/ 1330530 h 1626463"/>
                <a:gd name="connsiteX95" fmla="*/ 542197 w 1197918"/>
                <a:gd name="connsiteY95" fmla="*/ 1320555 h 1626463"/>
                <a:gd name="connsiteX96" fmla="*/ 575448 w 1197918"/>
                <a:gd name="connsiteY96" fmla="*/ 1313905 h 1626463"/>
                <a:gd name="connsiteX97" fmla="*/ 585423 w 1197918"/>
                <a:gd name="connsiteY97" fmla="*/ 1310580 h 1626463"/>
                <a:gd name="connsiteX98" fmla="*/ 588748 w 1197918"/>
                <a:gd name="connsiteY98" fmla="*/ 1300604 h 1626463"/>
                <a:gd name="connsiteX99" fmla="*/ 605374 w 1197918"/>
                <a:gd name="connsiteY99" fmla="*/ 1283979 h 1626463"/>
                <a:gd name="connsiteX100" fmla="*/ 671876 w 1197918"/>
                <a:gd name="connsiteY100" fmla="*/ 1280654 h 1626463"/>
                <a:gd name="connsiteX101" fmla="*/ 695151 w 1197918"/>
                <a:gd name="connsiteY101" fmla="*/ 1274004 h 1626463"/>
                <a:gd name="connsiteX102" fmla="*/ 738377 w 1197918"/>
                <a:gd name="connsiteY102" fmla="*/ 1264028 h 1626463"/>
                <a:gd name="connsiteX103" fmla="*/ 741703 w 1197918"/>
                <a:gd name="connsiteY103" fmla="*/ 1254053 h 1626463"/>
                <a:gd name="connsiteX104" fmla="*/ 758328 w 1197918"/>
                <a:gd name="connsiteY104" fmla="*/ 1237428 h 1626463"/>
                <a:gd name="connsiteX105" fmla="*/ 778279 w 1197918"/>
                <a:gd name="connsiteY105" fmla="*/ 1230778 h 1626463"/>
                <a:gd name="connsiteX106" fmla="*/ 818180 w 1197918"/>
                <a:gd name="connsiteY106" fmla="*/ 1234103 h 1626463"/>
                <a:gd name="connsiteX107" fmla="*/ 834805 w 1197918"/>
                <a:gd name="connsiteY107" fmla="*/ 1254053 h 1626463"/>
                <a:gd name="connsiteX108" fmla="*/ 854756 w 1197918"/>
                <a:gd name="connsiteY108" fmla="*/ 1267354 h 1626463"/>
                <a:gd name="connsiteX109" fmla="*/ 861406 w 1197918"/>
                <a:gd name="connsiteY109" fmla="*/ 1277329 h 1626463"/>
                <a:gd name="connsiteX110" fmla="*/ 871381 w 1197918"/>
                <a:gd name="connsiteY110" fmla="*/ 1280654 h 1626463"/>
                <a:gd name="connsiteX111" fmla="*/ 884681 w 1197918"/>
                <a:gd name="connsiteY111" fmla="*/ 1293954 h 1626463"/>
                <a:gd name="connsiteX112" fmla="*/ 888007 w 1197918"/>
                <a:gd name="connsiteY112" fmla="*/ 1303930 h 1626463"/>
                <a:gd name="connsiteX113" fmla="*/ 901307 w 1197918"/>
                <a:gd name="connsiteY113" fmla="*/ 1323880 h 1626463"/>
                <a:gd name="connsiteX114" fmla="*/ 931233 w 1197918"/>
                <a:gd name="connsiteY114" fmla="*/ 1340506 h 1626463"/>
                <a:gd name="connsiteX115" fmla="*/ 954508 w 1197918"/>
                <a:gd name="connsiteY115" fmla="*/ 1333855 h 1626463"/>
                <a:gd name="connsiteX116" fmla="*/ 984434 w 1197918"/>
                <a:gd name="connsiteY116" fmla="*/ 1330530 h 1626463"/>
                <a:gd name="connsiteX117" fmla="*/ 1047611 w 1197918"/>
                <a:gd name="connsiteY117" fmla="*/ 1320555 h 1626463"/>
                <a:gd name="connsiteX118" fmla="*/ 1050936 w 1197918"/>
                <a:gd name="connsiteY118" fmla="*/ 1274004 h 1626463"/>
                <a:gd name="connsiteX119" fmla="*/ 1054261 w 1197918"/>
                <a:gd name="connsiteY119" fmla="*/ 1264028 h 1626463"/>
                <a:gd name="connsiteX120" fmla="*/ 1070887 w 1197918"/>
                <a:gd name="connsiteY120" fmla="*/ 1247403 h 1626463"/>
                <a:gd name="connsiteX121" fmla="*/ 1080862 w 1197918"/>
                <a:gd name="connsiteY121" fmla="*/ 1207502 h 1626463"/>
                <a:gd name="connsiteX122" fmla="*/ 1077537 w 1197918"/>
                <a:gd name="connsiteY122" fmla="*/ 1147650 h 1626463"/>
                <a:gd name="connsiteX123" fmla="*/ 1080862 w 1197918"/>
                <a:gd name="connsiteY123" fmla="*/ 1111074 h 1626463"/>
                <a:gd name="connsiteX124" fmla="*/ 1074212 w 1197918"/>
                <a:gd name="connsiteY124" fmla="*/ 1054548 h 1626463"/>
                <a:gd name="connsiteX125" fmla="*/ 1084680 w 1197918"/>
                <a:gd name="connsiteY125" fmla="*/ 1010377 h 1626463"/>
                <a:gd name="connsiteX126" fmla="*/ 1090387 w 1197918"/>
                <a:gd name="connsiteY126" fmla="*/ 995640 h 1626463"/>
                <a:gd name="connsiteX127" fmla="*/ 1101306 w 1197918"/>
                <a:gd name="connsiteY127" fmla="*/ 980452 h 1626463"/>
                <a:gd name="connsiteX128" fmla="*/ 1106519 w 1197918"/>
                <a:gd name="connsiteY128" fmla="*/ 941044 h 1626463"/>
                <a:gd name="connsiteX129" fmla="*/ 1110788 w 1197918"/>
                <a:gd name="connsiteY129" fmla="*/ 924869 h 1626463"/>
                <a:gd name="connsiteX130" fmla="*/ 1130288 w 1197918"/>
                <a:gd name="connsiteY130" fmla="*/ 904468 h 1626463"/>
                <a:gd name="connsiteX131" fmla="*/ 1135994 w 1197918"/>
                <a:gd name="connsiteY131" fmla="*/ 884968 h 1626463"/>
                <a:gd name="connsiteX132" fmla="*/ 1134063 w 1197918"/>
                <a:gd name="connsiteY132" fmla="*/ 858367 h 1626463"/>
                <a:gd name="connsiteX133" fmla="*/ 1147364 w 1197918"/>
                <a:gd name="connsiteY133" fmla="*/ 845067 h 1626463"/>
                <a:gd name="connsiteX134" fmla="*/ 1160214 w 1197918"/>
                <a:gd name="connsiteY134" fmla="*/ 830329 h 1626463"/>
                <a:gd name="connsiteX135" fmla="*/ 1161157 w 1197918"/>
                <a:gd name="connsiteY135" fmla="*/ 824172 h 1626463"/>
                <a:gd name="connsiteX136" fmla="*/ 1160664 w 1197918"/>
                <a:gd name="connsiteY136" fmla="*/ 801841 h 1626463"/>
                <a:gd name="connsiteX137" fmla="*/ 1163989 w 1197918"/>
                <a:gd name="connsiteY137" fmla="*/ 785215 h 1626463"/>
                <a:gd name="connsiteX138" fmla="*/ 1182545 w 1197918"/>
                <a:gd name="connsiteY138" fmla="*/ 765265 h 1626463"/>
                <a:gd name="connsiteX139" fmla="*/ 1181108 w 1197918"/>
                <a:gd name="connsiteY139" fmla="*/ 742933 h 1626463"/>
                <a:gd name="connsiteX140" fmla="*/ 1177289 w 1197918"/>
                <a:gd name="connsiteY140" fmla="*/ 712063 h 1626463"/>
                <a:gd name="connsiteX141" fmla="*/ 1183940 w 1197918"/>
                <a:gd name="connsiteY141" fmla="*/ 672119 h 1626463"/>
                <a:gd name="connsiteX142" fmla="*/ 1193465 w 1197918"/>
                <a:gd name="connsiteY142" fmla="*/ 634192 h 1626463"/>
                <a:gd name="connsiteX143" fmla="*/ 1197734 w 1197918"/>
                <a:gd name="connsiteY143" fmla="*/ 602335 h 1626463"/>
                <a:gd name="connsiteX144" fmla="*/ 1187759 w 1197918"/>
                <a:gd name="connsiteY144" fmla="*/ 575692 h 1626463"/>
                <a:gd name="connsiteX145" fmla="*/ 1162102 w 1197918"/>
                <a:gd name="connsiteY145" fmla="*/ 559559 h 1626463"/>
                <a:gd name="connsiteX146" fmla="*/ 1157833 w 1197918"/>
                <a:gd name="connsiteY146" fmla="*/ 539609 h 1626463"/>
                <a:gd name="connsiteX147" fmla="*/ 1151183 w 1197918"/>
                <a:gd name="connsiteY147" fmla="*/ 529634 h 1626463"/>
                <a:gd name="connsiteX148" fmla="*/ 1140713 w 1197918"/>
                <a:gd name="connsiteY148" fmla="*/ 517277 h 1626463"/>
                <a:gd name="connsiteX149" fmla="*/ 1125976 w 1197918"/>
                <a:gd name="connsiteY149" fmla="*/ 504921 h 1626463"/>
                <a:gd name="connsiteX150" fmla="*/ 1117438 w 1197918"/>
                <a:gd name="connsiteY150" fmla="*/ 505908 h 1626463"/>
                <a:gd name="connsiteX151" fmla="*/ 1107463 w 1197918"/>
                <a:gd name="connsiteY151" fmla="*/ 485957 h 1626463"/>
                <a:gd name="connsiteX152" fmla="*/ 1104137 w 1197918"/>
                <a:gd name="connsiteY152" fmla="*/ 472657 h 1626463"/>
                <a:gd name="connsiteX153" fmla="*/ 1097487 w 1197918"/>
                <a:gd name="connsiteY153" fmla="*/ 452706 h 1626463"/>
                <a:gd name="connsiteX154" fmla="*/ 1115099 w 1197918"/>
                <a:gd name="connsiteY154" fmla="*/ 449874 h 1626463"/>
                <a:gd name="connsiteX155" fmla="*/ 1129344 w 1197918"/>
                <a:gd name="connsiteY155" fmla="*/ 427049 h 1626463"/>
                <a:gd name="connsiteX156" fmla="*/ 1114607 w 1197918"/>
                <a:gd name="connsiteY156" fmla="*/ 385711 h 1626463"/>
                <a:gd name="connsiteX157" fmla="*/ 1113662 w 1197918"/>
                <a:gd name="connsiteY157" fmla="*/ 380498 h 1626463"/>
                <a:gd name="connsiteX158" fmla="*/ 1103687 w 1197918"/>
                <a:gd name="connsiteY158" fmla="*/ 371467 h 1626463"/>
                <a:gd name="connsiteX159" fmla="*/ 1094655 w 1197918"/>
                <a:gd name="connsiteY159" fmla="*/ 344373 h 1626463"/>
                <a:gd name="connsiteX160" fmla="*/ 1084187 w 1197918"/>
                <a:gd name="connsiteY160" fmla="*/ 342978 h 1626463"/>
                <a:gd name="connsiteX161" fmla="*/ 1077537 w 1197918"/>
                <a:gd name="connsiteY161" fmla="*/ 323028 h 1626463"/>
                <a:gd name="connsiteX162" fmla="*/ 1074212 w 1197918"/>
                <a:gd name="connsiteY162" fmla="*/ 313052 h 1626463"/>
                <a:gd name="connsiteX163" fmla="*/ 1075650 w 1197918"/>
                <a:gd name="connsiteY163" fmla="*/ 295933 h 1626463"/>
                <a:gd name="connsiteX164" fmla="*/ 1077086 w 1197918"/>
                <a:gd name="connsiteY164" fmla="*/ 223769 h 1626463"/>
                <a:gd name="connsiteX165" fmla="*/ 1062348 w 1197918"/>
                <a:gd name="connsiteY165" fmla="*/ 203775 h 1626463"/>
                <a:gd name="connsiteX166" fmla="*/ 1047611 w 1197918"/>
                <a:gd name="connsiteY166" fmla="*/ 193349 h 1626463"/>
                <a:gd name="connsiteX167" fmla="*/ 1037636 w 1197918"/>
                <a:gd name="connsiteY167" fmla="*/ 182880 h 1626463"/>
                <a:gd name="connsiteX168" fmla="*/ 1024335 w 1197918"/>
                <a:gd name="connsiteY168" fmla="*/ 176724 h 1626463"/>
                <a:gd name="connsiteX169" fmla="*/ 1014360 w 1197918"/>
                <a:gd name="connsiteY169" fmla="*/ 156773 h 1626463"/>
                <a:gd name="connsiteX170" fmla="*/ 1004385 w 1197918"/>
                <a:gd name="connsiteY170" fmla="*/ 153448 h 1626463"/>
                <a:gd name="connsiteX171" fmla="*/ 962596 w 1197918"/>
                <a:gd name="connsiteY171" fmla="*/ 133948 h 1626463"/>
                <a:gd name="connsiteX172" fmla="*/ 947858 w 1197918"/>
                <a:gd name="connsiteY172" fmla="*/ 117773 h 1626463"/>
                <a:gd name="connsiteX173" fmla="*/ 931233 w 1197918"/>
                <a:gd name="connsiteY173" fmla="*/ 113997 h 1626463"/>
                <a:gd name="connsiteX174" fmla="*/ 922201 w 1197918"/>
                <a:gd name="connsiteY174" fmla="*/ 101640 h 1626463"/>
                <a:gd name="connsiteX175" fmla="*/ 904632 w 1197918"/>
                <a:gd name="connsiteY175" fmla="*/ 94991 h 1626463"/>
                <a:gd name="connsiteX176" fmla="*/ 891332 w 1197918"/>
                <a:gd name="connsiteY176" fmla="*/ 90271 h 1626463"/>
                <a:gd name="connsiteX177" fmla="*/ 888500 w 1197918"/>
                <a:gd name="connsiteY177" fmla="*/ 76478 h 1626463"/>
                <a:gd name="connsiteX178" fmla="*/ 881849 w 1197918"/>
                <a:gd name="connsiteY178" fmla="*/ 68884 h 1626463"/>
                <a:gd name="connsiteX179" fmla="*/ 869000 w 1197918"/>
                <a:gd name="connsiteY179" fmla="*/ 51765 h 1626463"/>
                <a:gd name="connsiteX180" fmla="*/ 851431 w 1197918"/>
                <a:gd name="connsiteY180" fmla="*/ 57020 h 1626463"/>
                <a:gd name="connsiteX181" fmla="*/ 841455 w 1197918"/>
                <a:gd name="connsiteY181" fmla="*/ 76971 h 1626463"/>
                <a:gd name="connsiteX182" fmla="*/ 823393 w 1197918"/>
                <a:gd name="connsiteY182" fmla="*/ 94990 h 1626463"/>
                <a:gd name="connsiteX183" fmla="*/ 802004 w 1197918"/>
                <a:gd name="connsiteY183" fmla="*/ 98316 h 1626463"/>
                <a:gd name="connsiteX184" fmla="*/ 794410 w 1197918"/>
                <a:gd name="connsiteY184" fmla="*/ 108784 h 1626463"/>
                <a:gd name="connsiteX185" fmla="*/ 794904 w 1197918"/>
                <a:gd name="connsiteY185" fmla="*/ 123522 h 1626463"/>
                <a:gd name="connsiteX186" fmla="*/ 785872 w 1197918"/>
                <a:gd name="connsiteY186" fmla="*/ 134891 h 1626463"/>
                <a:gd name="connsiteX187" fmla="*/ 773517 w 1197918"/>
                <a:gd name="connsiteY187" fmla="*/ 137723 h 1626463"/>
                <a:gd name="connsiteX188" fmla="*/ 757384 w 1197918"/>
                <a:gd name="connsiteY188" fmla="*/ 137273 h 1626463"/>
                <a:gd name="connsiteX189" fmla="*/ 737433 w 1197918"/>
                <a:gd name="connsiteY189" fmla="*/ 130623 h 1626463"/>
                <a:gd name="connsiteX190" fmla="*/ 725077 w 1197918"/>
                <a:gd name="connsiteY190" fmla="*/ 129679 h 1626463"/>
                <a:gd name="connsiteX191" fmla="*/ 706071 w 1197918"/>
                <a:gd name="connsiteY191" fmla="*/ 133004 h 1626463"/>
                <a:gd name="connsiteX192" fmla="*/ 700365 w 1197918"/>
                <a:gd name="connsiteY192" fmla="*/ 142979 h 1626463"/>
                <a:gd name="connsiteX193" fmla="*/ 695151 w 1197918"/>
                <a:gd name="connsiteY193" fmla="*/ 156773 h 1626463"/>
                <a:gd name="connsiteX194" fmla="*/ 673313 w 1197918"/>
                <a:gd name="connsiteY194" fmla="*/ 143923 h 1626463"/>
                <a:gd name="connsiteX195" fmla="*/ 651431 w 1197918"/>
                <a:gd name="connsiteY195" fmla="*/ 140598 h 1626463"/>
                <a:gd name="connsiteX196" fmla="*/ 621505 w 1197918"/>
                <a:gd name="connsiteY196" fmla="*/ 156773 h 1626463"/>
                <a:gd name="connsiteX197" fmla="*/ 612024 w 1197918"/>
                <a:gd name="connsiteY197" fmla="*/ 180049 h 1626463"/>
                <a:gd name="connsiteX198" fmla="*/ 584929 w 1197918"/>
                <a:gd name="connsiteY198" fmla="*/ 184767 h 1626463"/>
                <a:gd name="connsiteX199" fmla="*/ 572573 w 1197918"/>
                <a:gd name="connsiteY199" fmla="*/ 192855 h 1626463"/>
                <a:gd name="connsiteX200" fmla="*/ 565923 w 1197918"/>
                <a:gd name="connsiteY200" fmla="*/ 201888 h 1626463"/>
                <a:gd name="connsiteX201" fmla="*/ 565473 w 1197918"/>
                <a:gd name="connsiteY201" fmla="*/ 213300 h 1626463"/>
                <a:gd name="connsiteX202" fmla="*/ 555497 w 1197918"/>
                <a:gd name="connsiteY202" fmla="*/ 233250 h 1626463"/>
                <a:gd name="connsiteX203" fmla="*/ 545522 w 1197918"/>
                <a:gd name="connsiteY203" fmla="*/ 206156 h 1626463"/>
                <a:gd name="connsiteX204" fmla="*/ 538872 w 1197918"/>
                <a:gd name="connsiteY204" fmla="*/ 180049 h 1626463"/>
                <a:gd name="connsiteX205" fmla="*/ 539365 w 1197918"/>
                <a:gd name="connsiteY205" fmla="*/ 170074 h 1626463"/>
                <a:gd name="connsiteX206" fmla="*/ 524629 w 1197918"/>
                <a:gd name="connsiteY206" fmla="*/ 152460 h 1626463"/>
                <a:gd name="connsiteX207" fmla="*/ 503239 w 1197918"/>
                <a:gd name="connsiteY207" fmla="*/ 143923 h 1626463"/>
                <a:gd name="connsiteX208" fmla="*/ 475695 w 1197918"/>
                <a:gd name="connsiteY208" fmla="*/ 160098 h 1626463"/>
                <a:gd name="connsiteX209" fmla="*/ 465720 w 1197918"/>
                <a:gd name="connsiteY209" fmla="*/ 166748 h 1626463"/>
                <a:gd name="connsiteX210" fmla="*/ 439613 w 1197918"/>
                <a:gd name="connsiteY210" fmla="*/ 152955 h 1626463"/>
                <a:gd name="connsiteX211" fmla="*/ 411574 w 1197918"/>
                <a:gd name="connsiteY211" fmla="*/ 126354 h 1626463"/>
                <a:gd name="connsiteX212" fmla="*/ 404924 w 1197918"/>
                <a:gd name="connsiteY212" fmla="*/ 116378 h 1626463"/>
                <a:gd name="connsiteX213" fmla="*/ 395893 w 1197918"/>
                <a:gd name="connsiteY213" fmla="*/ 103572 h 1626463"/>
                <a:gd name="connsiteX214" fmla="*/ 388793 w 1197918"/>
                <a:gd name="connsiteY214" fmla="*/ 86945 h 1626463"/>
                <a:gd name="connsiteX215" fmla="*/ 362642 w 1197918"/>
                <a:gd name="connsiteY215" fmla="*/ 67446 h 1626463"/>
                <a:gd name="connsiteX216" fmla="*/ 347904 w 1197918"/>
                <a:gd name="connsiteY216" fmla="*/ 70771 h 1626463"/>
                <a:gd name="connsiteX217" fmla="*/ 338873 w 1197918"/>
                <a:gd name="connsiteY217" fmla="*/ 83127 h 1626463"/>
                <a:gd name="connsiteX218" fmla="*/ 322741 w 1197918"/>
                <a:gd name="connsiteY218" fmla="*/ 110222 h 1626463"/>
                <a:gd name="connsiteX219" fmla="*/ 309935 w 1197918"/>
                <a:gd name="connsiteY219" fmla="*/ 92159 h 1626463"/>
                <a:gd name="connsiteX220" fmla="*/ 298521 w 1197918"/>
                <a:gd name="connsiteY220" fmla="*/ 80746 h 1626463"/>
                <a:gd name="connsiteX221" fmla="*/ 257677 w 1197918"/>
                <a:gd name="connsiteY221" fmla="*/ 73153 h 1626463"/>
                <a:gd name="connsiteX222" fmla="*/ 249589 w 1197918"/>
                <a:gd name="connsiteY222" fmla="*/ 70321 h 1626463"/>
                <a:gd name="connsiteX223" fmla="*/ 239164 w 1197918"/>
                <a:gd name="connsiteY223" fmla="*/ 53202 h 1626463"/>
                <a:gd name="connsiteX224" fmla="*/ 226313 w 1197918"/>
                <a:gd name="connsiteY224" fmla="*/ 50370 h 1626463"/>
                <a:gd name="connsiteX225" fmla="*/ 213957 w 1197918"/>
                <a:gd name="connsiteY225" fmla="*/ 39901 h 1626463"/>
                <a:gd name="connsiteX226" fmla="*/ 196388 w 1197918"/>
                <a:gd name="connsiteY226" fmla="*/ 37070 h 1626463"/>
                <a:gd name="connsiteX227" fmla="*/ 192119 w 1197918"/>
                <a:gd name="connsiteY227" fmla="*/ 18513 h 1626463"/>
                <a:gd name="connsiteX228" fmla="*/ 176437 w 1197918"/>
                <a:gd name="connsiteY228" fmla="*/ 10469 h 1626463"/>
                <a:gd name="connsiteX229" fmla="*/ 166462 w 1197918"/>
                <a:gd name="connsiteY229" fmla="*/ 0 h 1626463"/>
                <a:gd name="connsiteX230" fmla="*/ 146061 w 1197918"/>
                <a:gd name="connsiteY230" fmla="*/ 3326 h 1626463"/>
                <a:gd name="connsiteX231" fmla="*/ 121798 w 1197918"/>
                <a:gd name="connsiteY231" fmla="*/ 5213 h 1626463"/>
                <a:gd name="connsiteX232" fmla="*/ 106610 w 1197918"/>
                <a:gd name="connsiteY232" fmla="*/ 11864 h 1626463"/>
                <a:gd name="connsiteX233" fmla="*/ 92323 w 1197918"/>
                <a:gd name="connsiteY233" fmla="*/ 9482 h 1626463"/>
                <a:gd name="connsiteX234" fmla="*/ 73359 w 1197918"/>
                <a:gd name="connsiteY234" fmla="*/ 27095 h 1626463"/>
                <a:gd name="connsiteX235" fmla="*/ 73359 w 1197918"/>
                <a:gd name="connsiteY235" fmla="*/ 63671 h 1626463"/>
                <a:gd name="connsiteX236" fmla="*/ 80009 w 1197918"/>
                <a:gd name="connsiteY236" fmla="*/ 83621 h 1626463"/>
                <a:gd name="connsiteX237" fmla="*/ 83335 w 1197918"/>
                <a:gd name="connsiteY237" fmla="*/ 120197 h 1626463"/>
                <a:gd name="connsiteX238" fmla="*/ 81898 w 1197918"/>
                <a:gd name="connsiteY238" fmla="*/ 139655 h 1626463"/>
                <a:gd name="connsiteX239" fmla="*/ 94721 w 1197918"/>
                <a:gd name="connsiteY239" fmla="*/ 153647 h 1626463"/>
                <a:gd name="connsiteX240" fmla="*/ 119911 w 1197918"/>
                <a:gd name="connsiteY240" fmla="*/ 150123 h 1626463"/>
                <a:gd name="connsiteX241" fmla="*/ 123236 w 1197918"/>
                <a:gd name="connsiteY241" fmla="*/ 190024 h 1626463"/>
                <a:gd name="connsiteX242" fmla="*/ 113260 w 1197918"/>
                <a:gd name="connsiteY242" fmla="*/ 193349 h 1626463"/>
                <a:gd name="connsiteX243" fmla="*/ 103285 w 1197918"/>
                <a:gd name="connsiteY243" fmla="*/ 199999 h 1626463"/>
                <a:gd name="connsiteX244" fmla="*/ 53902 w 1197918"/>
                <a:gd name="connsiteY244" fmla="*/ 182881 h 1626463"/>
                <a:gd name="connsiteX245" fmla="*/ 26808 w 1197918"/>
                <a:gd name="connsiteY245" fmla="*/ 183374 h 1626463"/>
                <a:gd name="connsiteX246" fmla="*/ 13508 w 1197918"/>
                <a:gd name="connsiteY246" fmla="*/ 186699 h 1626463"/>
                <a:gd name="connsiteX0" fmla="*/ 13508 w 1197875"/>
                <a:gd name="connsiteY0" fmla="*/ 186699 h 1626463"/>
                <a:gd name="connsiteX1" fmla="*/ 10183 w 1197875"/>
                <a:gd name="connsiteY1" fmla="*/ 203324 h 1626463"/>
                <a:gd name="connsiteX2" fmla="*/ 3532 w 1197875"/>
                <a:gd name="connsiteY2" fmla="*/ 209975 h 1626463"/>
                <a:gd name="connsiteX3" fmla="*/ 13508 w 1197875"/>
                <a:gd name="connsiteY3" fmla="*/ 276476 h 1626463"/>
                <a:gd name="connsiteX4" fmla="*/ 23483 w 1197875"/>
                <a:gd name="connsiteY4" fmla="*/ 303077 h 1626463"/>
                <a:gd name="connsiteX5" fmla="*/ 33458 w 1197875"/>
                <a:gd name="connsiteY5" fmla="*/ 309727 h 1626463"/>
                <a:gd name="connsiteX6" fmla="*/ 56734 w 1197875"/>
                <a:gd name="connsiteY6" fmla="*/ 326353 h 1626463"/>
                <a:gd name="connsiteX7" fmla="*/ 63384 w 1197875"/>
                <a:gd name="connsiteY7" fmla="*/ 336328 h 1626463"/>
                <a:gd name="connsiteX8" fmla="*/ 73359 w 1197875"/>
                <a:gd name="connsiteY8" fmla="*/ 342978 h 1626463"/>
                <a:gd name="connsiteX9" fmla="*/ 86660 w 1197875"/>
                <a:gd name="connsiteY9" fmla="*/ 356279 h 1626463"/>
                <a:gd name="connsiteX10" fmla="*/ 96635 w 1197875"/>
                <a:gd name="connsiteY10" fmla="*/ 366254 h 1626463"/>
                <a:gd name="connsiteX11" fmla="*/ 106610 w 1197875"/>
                <a:gd name="connsiteY11" fmla="*/ 372904 h 1626463"/>
                <a:gd name="connsiteX12" fmla="*/ 113260 w 1197875"/>
                <a:gd name="connsiteY12" fmla="*/ 382879 h 1626463"/>
                <a:gd name="connsiteX13" fmla="*/ 126561 w 1197875"/>
                <a:gd name="connsiteY13" fmla="*/ 399505 h 1626463"/>
                <a:gd name="connsiteX14" fmla="*/ 129886 w 1197875"/>
                <a:gd name="connsiteY14" fmla="*/ 432756 h 1626463"/>
                <a:gd name="connsiteX15" fmla="*/ 143186 w 1197875"/>
                <a:gd name="connsiteY15" fmla="*/ 452706 h 1626463"/>
                <a:gd name="connsiteX16" fmla="*/ 149836 w 1197875"/>
                <a:gd name="connsiteY16" fmla="*/ 462682 h 1626463"/>
                <a:gd name="connsiteX17" fmla="*/ 153161 w 1197875"/>
                <a:gd name="connsiteY17" fmla="*/ 479307 h 1626463"/>
                <a:gd name="connsiteX18" fmla="*/ 159812 w 1197875"/>
                <a:gd name="connsiteY18" fmla="*/ 512558 h 1626463"/>
                <a:gd name="connsiteX19" fmla="*/ 176437 w 1197875"/>
                <a:gd name="connsiteY19" fmla="*/ 532508 h 1626463"/>
                <a:gd name="connsiteX20" fmla="*/ 189737 w 1197875"/>
                <a:gd name="connsiteY20" fmla="*/ 562434 h 1626463"/>
                <a:gd name="connsiteX21" fmla="*/ 196388 w 1197875"/>
                <a:gd name="connsiteY21" fmla="*/ 569084 h 1626463"/>
                <a:gd name="connsiteX22" fmla="*/ 209688 w 1197875"/>
                <a:gd name="connsiteY22" fmla="*/ 589035 h 1626463"/>
                <a:gd name="connsiteX23" fmla="*/ 216338 w 1197875"/>
                <a:gd name="connsiteY23" fmla="*/ 599010 h 1626463"/>
                <a:gd name="connsiteX24" fmla="*/ 226313 w 1197875"/>
                <a:gd name="connsiteY24" fmla="*/ 618961 h 1626463"/>
                <a:gd name="connsiteX25" fmla="*/ 236289 w 1197875"/>
                <a:gd name="connsiteY25" fmla="*/ 638911 h 1626463"/>
                <a:gd name="connsiteX26" fmla="*/ 259564 w 1197875"/>
                <a:gd name="connsiteY26" fmla="*/ 708738 h 1626463"/>
                <a:gd name="connsiteX27" fmla="*/ 266215 w 1197875"/>
                <a:gd name="connsiteY27" fmla="*/ 728689 h 1626463"/>
                <a:gd name="connsiteX28" fmla="*/ 269540 w 1197875"/>
                <a:gd name="connsiteY28" fmla="*/ 738664 h 1626463"/>
                <a:gd name="connsiteX29" fmla="*/ 266215 w 1197875"/>
                <a:gd name="connsiteY29" fmla="*/ 801841 h 1626463"/>
                <a:gd name="connsiteX30" fmla="*/ 262889 w 1197875"/>
                <a:gd name="connsiteY30" fmla="*/ 811816 h 1626463"/>
                <a:gd name="connsiteX31" fmla="*/ 272865 w 1197875"/>
                <a:gd name="connsiteY31" fmla="*/ 858367 h 1626463"/>
                <a:gd name="connsiteX32" fmla="*/ 286165 w 1197875"/>
                <a:gd name="connsiteY32" fmla="*/ 898268 h 1626463"/>
                <a:gd name="connsiteX33" fmla="*/ 289490 w 1197875"/>
                <a:gd name="connsiteY33" fmla="*/ 908244 h 1626463"/>
                <a:gd name="connsiteX34" fmla="*/ 292815 w 1197875"/>
                <a:gd name="connsiteY34" fmla="*/ 918219 h 1626463"/>
                <a:gd name="connsiteX35" fmla="*/ 289490 w 1197875"/>
                <a:gd name="connsiteY35" fmla="*/ 954795 h 1626463"/>
                <a:gd name="connsiteX36" fmla="*/ 276190 w 1197875"/>
                <a:gd name="connsiteY36" fmla="*/ 984721 h 1626463"/>
                <a:gd name="connsiteX37" fmla="*/ 272865 w 1197875"/>
                <a:gd name="connsiteY37" fmla="*/ 994696 h 1626463"/>
                <a:gd name="connsiteX38" fmla="*/ 259564 w 1197875"/>
                <a:gd name="connsiteY38" fmla="*/ 1011322 h 1626463"/>
                <a:gd name="connsiteX39" fmla="*/ 239614 w 1197875"/>
                <a:gd name="connsiteY39" fmla="*/ 1024622 h 1626463"/>
                <a:gd name="connsiteX40" fmla="*/ 236289 w 1197875"/>
                <a:gd name="connsiteY40" fmla="*/ 1034597 h 1626463"/>
                <a:gd name="connsiteX41" fmla="*/ 229639 w 1197875"/>
                <a:gd name="connsiteY41" fmla="*/ 1044572 h 1626463"/>
                <a:gd name="connsiteX42" fmla="*/ 216338 w 1197875"/>
                <a:gd name="connsiteY42" fmla="*/ 1074498 h 1626463"/>
                <a:gd name="connsiteX43" fmla="*/ 213013 w 1197875"/>
                <a:gd name="connsiteY43" fmla="*/ 1084474 h 1626463"/>
                <a:gd name="connsiteX44" fmla="*/ 219663 w 1197875"/>
                <a:gd name="connsiteY44" fmla="*/ 1124375 h 1626463"/>
                <a:gd name="connsiteX45" fmla="*/ 226313 w 1197875"/>
                <a:gd name="connsiteY45" fmla="*/ 1134350 h 1626463"/>
                <a:gd name="connsiteX46" fmla="*/ 232964 w 1197875"/>
                <a:gd name="connsiteY46" fmla="*/ 1141000 h 1626463"/>
                <a:gd name="connsiteX47" fmla="*/ 246264 w 1197875"/>
                <a:gd name="connsiteY47" fmla="*/ 1157626 h 1626463"/>
                <a:gd name="connsiteX48" fmla="*/ 249589 w 1197875"/>
                <a:gd name="connsiteY48" fmla="*/ 1167601 h 1626463"/>
                <a:gd name="connsiteX49" fmla="*/ 266215 w 1197875"/>
                <a:gd name="connsiteY49" fmla="*/ 1197527 h 1626463"/>
                <a:gd name="connsiteX50" fmla="*/ 262889 w 1197875"/>
                <a:gd name="connsiteY50" fmla="*/ 1240753 h 1626463"/>
                <a:gd name="connsiteX51" fmla="*/ 256239 w 1197875"/>
                <a:gd name="connsiteY51" fmla="*/ 1260703 h 1626463"/>
                <a:gd name="connsiteX52" fmla="*/ 249589 w 1197875"/>
                <a:gd name="connsiteY52" fmla="*/ 1280654 h 1626463"/>
                <a:gd name="connsiteX53" fmla="*/ 246264 w 1197875"/>
                <a:gd name="connsiteY53" fmla="*/ 1290629 h 1626463"/>
                <a:gd name="connsiteX54" fmla="*/ 239614 w 1197875"/>
                <a:gd name="connsiteY54" fmla="*/ 1300604 h 1626463"/>
                <a:gd name="connsiteX55" fmla="*/ 246264 w 1197875"/>
                <a:gd name="connsiteY55" fmla="*/ 1320555 h 1626463"/>
                <a:gd name="connsiteX56" fmla="*/ 239614 w 1197875"/>
                <a:gd name="connsiteY56" fmla="*/ 1353806 h 1626463"/>
                <a:gd name="connsiteX57" fmla="*/ 232964 w 1197875"/>
                <a:gd name="connsiteY57" fmla="*/ 1373756 h 1626463"/>
                <a:gd name="connsiteX58" fmla="*/ 229639 w 1197875"/>
                <a:gd name="connsiteY58" fmla="*/ 1383732 h 1626463"/>
                <a:gd name="connsiteX59" fmla="*/ 232964 w 1197875"/>
                <a:gd name="connsiteY59" fmla="*/ 1416983 h 1626463"/>
                <a:gd name="connsiteX60" fmla="*/ 242939 w 1197875"/>
                <a:gd name="connsiteY60" fmla="*/ 1426958 h 1626463"/>
                <a:gd name="connsiteX61" fmla="*/ 262889 w 1197875"/>
                <a:gd name="connsiteY61" fmla="*/ 1440258 h 1626463"/>
                <a:gd name="connsiteX62" fmla="*/ 269540 w 1197875"/>
                <a:gd name="connsiteY62" fmla="*/ 1446908 h 1626463"/>
                <a:gd name="connsiteX63" fmla="*/ 279515 w 1197875"/>
                <a:gd name="connsiteY63" fmla="*/ 1450234 h 1626463"/>
                <a:gd name="connsiteX64" fmla="*/ 289490 w 1197875"/>
                <a:gd name="connsiteY64" fmla="*/ 1470184 h 1626463"/>
                <a:gd name="connsiteX65" fmla="*/ 309441 w 1197875"/>
                <a:gd name="connsiteY65" fmla="*/ 1476834 h 1626463"/>
                <a:gd name="connsiteX66" fmla="*/ 312766 w 1197875"/>
                <a:gd name="connsiteY66" fmla="*/ 1486810 h 1626463"/>
                <a:gd name="connsiteX67" fmla="*/ 319416 w 1197875"/>
                <a:gd name="connsiteY67" fmla="*/ 1533361 h 1626463"/>
                <a:gd name="connsiteX68" fmla="*/ 322741 w 1197875"/>
                <a:gd name="connsiteY68" fmla="*/ 1543336 h 1626463"/>
                <a:gd name="connsiteX69" fmla="*/ 342692 w 1197875"/>
                <a:gd name="connsiteY69" fmla="*/ 1566612 h 1626463"/>
                <a:gd name="connsiteX70" fmla="*/ 359317 w 1197875"/>
                <a:gd name="connsiteY70" fmla="*/ 1586562 h 1626463"/>
                <a:gd name="connsiteX71" fmla="*/ 369292 w 1197875"/>
                <a:gd name="connsiteY71" fmla="*/ 1589887 h 1626463"/>
                <a:gd name="connsiteX72" fmla="*/ 395893 w 1197875"/>
                <a:gd name="connsiteY72" fmla="*/ 1609838 h 1626463"/>
                <a:gd name="connsiteX73" fmla="*/ 405868 w 1197875"/>
                <a:gd name="connsiteY73" fmla="*/ 1616488 h 1626463"/>
                <a:gd name="connsiteX74" fmla="*/ 412519 w 1197875"/>
                <a:gd name="connsiteY74" fmla="*/ 1623138 h 1626463"/>
                <a:gd name="connsiteX75" fmla="*/ 429144 w 1197875"/>
                <a:gd name="connsiteY75" fmla="*/ 1626463 h 1626463"/>
                <a:gd name="connsiteX76" fmla="*/ 415844 w 1197875"/>
                <a:gd name="connsiteY76" fmla="*/ 1596538 h 1626463"/>
                <a:gd name="connsiteX77" fmla="*/ 409193 w 1197875"/>
                <a:gd name="connsiteY77" fmla="*/ 1589887 h 1626463"/>
                <a:gd name="connsiteX78" fmla="*/ 399218 w 1197875"/>
                <a:gd name="connsiteY78" fmla="*/ 1556636 h 1626463"/>
                <a:gd name="connsiteX79" fmla="*/ 395893 w 1197875"/>
                <a:gd name="connsiteY79" fmla="*/ 1546661 h 1626463"/>
                <a:gd name="connsiteX80" fmla="*/ 389243 w 1197875"/>
                <a:gd name="connsiteY80" fmla="*/ 1536686 h 1626463"/>
                <a:gd name="connsiteX81" fmla="*/ 382593 w 1197875"/>
                <a:gd name="connsiteY81" fmla="*/ 1516735 h 1626463"/>
                <a:gd name="connsiteX82" fmla="*/ 379268 w 1197875"/>
                <a:gd name="connsiteY82" fmla="*/ 1506760 h 1626463"/>
                <a:gd name="connsiteX83" fmla="*/ 382593 w 1197875"/>
                <a:gd name="connsiteY83" fmla="*/ 1493460 h 1626463"/>
                <a:gd name="connsiteX84" fmla="*/ 392568 w 1197875"/>
                <a:gd name="connsiteY84" fmla="*/ 1490135 h 1626463"/>
                <a:gd name="connsiteX85" fmla="*/ 405868 w 1197875"/>
                <a:gd name="connsiteY85" fmla="*/ 1486810 h 1626463"/>
                <a:gd name="connsiteX86" fmla="*/ 425819 w 1197875"/>
                <a:gd name="connsiteY86" fmla="*/ 1480159 h 1626463"/>
                <a:gd name="connsiteX87" fmla="*/ 459070 w 1197875"/>
                <a:gd name="connsiteY87" fmla="*/ 1463534 h 1626463"/>
                <a:gd name="connsiteX88" fmla="*/ 485671 w 1197875"/>
                <a:gd name="connsiteY88" fmla="*/ 1440258 h 1626463"/>
                <a:gd name="connsiteX89" fmla="*/ 488996 w 1197875"/>
                <a:gd name="connsiteY89" fmla="*/ 1430283 h 1626463"/>
                <a:gd name="connsiteX90" fmla="*/ 495646 w 1197875"/>
                <a:gd name="connsiteY90" fmla="*/ 1420308 h 1626463"/>
                <a:gd name="connsiteX91" fmla="*/ 482345 w 1197875"/>
                <a:gd name="connsiteY91" fmla="*/ 1403682 h 1626463"/>
                <a:gd name="connsiteX92" fmla="*/ 482345 w 1197875"/>
                <a:gd name="connsiteY92" fmla="*/ 1343831 h 1626463"/>
                <a:gd name="connsiteX93" fmla="*/ 492321 w 1197875"/>
                <a:gd name="connsiteY93" fmla="*/ 1340506 h 1626463"/>
                <a:gd name="connsiteX94" fmla="*/ 522247 w 1197875"/>
                <a:gd name="connsiteY94" fmla="*/ 1330530 h 1626463"/>
                <a:gd name="connsiteX95" fmla="*/ 542197 w 1197875"/>
                <a:gd name="connsiteY95" fmla="*/ 1320555 h 1626463"/>
                <a:gd name="connsiteX96" fmla="*/ 575448 w 1197875"/>
                <a:gd name="connsiteY96" fmla="*/ 1313905 h 1626463"/>
                <a:gd name="connsiteX97" fmla="*/ 585423 w 1197875"/>
                <a:gd name="connsiteY97" fmla="*/ 1310580 h 1626463"/>
                <a:gd name="connsiteX98" fmla="*/ 588748 w 1197875"/>
                <a:gd name="connsiteY98" fmla="*/ 1300604 h 1626463"/>
                <a:gd name="connsiteX99" fmla="*/ 605374 w 1197875"/>
                <a:gd name="connsiteY99" fmla="*/ 1283979 h 1626463"/>
                <a:gd name="connsiteX100" fmla="*/ 671876 w 1197875"/>
                <a:gd name="connsiteY100" fmla="*/ 1280654 h 1626463"/>
                <a:gd name="connsiteX101" fmla="*/ 695151 w 1197875"/>
                <a:gd name="connsiteY101" fmla="*/ 1274004 h 1626463"/>
                <a:gd name="connsiteX102" fmla="*/ 738377 w 1197875"/>
                <a:gd name="connsiteY102" fmla="*/ 1264028 h 1626463"/>
                <a:gd name="connsiteX103" fmla="*/ 741703 w 1197875"/>
                <a:gd name="connsiteY103" fmla="*/ 1254053 h 1626463"/>
                <a:gd name="connsiteX104" fmla="*/ 758328 w 1197875"/>
                <a:gd name="connsiteY104" fmla="*/ 1237428 h 1626463"/>
                <a:gd name="connsiteX105" fmla="*/ 778279 w 1197875"/>
                <a:gd name="connsiteY105" fmla="*/ 1230778 h 1626463"/>
                <a:gd name="connsiteX106" fmla="*/ 818180 w 1197875"/>
                <a:gd name="connsiteY106" fmla="*/ 1234103 h 1626463"/>
                <a:gd name="connsiteX107" fmla="*/ 834805 w 1197875"/>
                <a:gd name="connsiteY107" fmla="*/ 1254053 h 1626463"/>
                <a:gd name="connsiteX108" fmla="*/ 854756 w 1197875"/>
                <a:gd name="connsiteY108" fmla="*/ 1267354 h 1626463"/>
                <a:gd name="connsiteX109" fmla="*/ 861406 w 1197875"/>
                <a:gd name="connsiteY109" fmla="*/ 1277329 h 1626463"/>
                <a:gd name="connsiteX110" fmla="*/ 871381 w 1197875"/>
                <a:gd name="connsiteY110" fmla="*/ 1280654 h 1626463"/>
                <a:gd name="connsiteX111" fmla="*/ 884681 w 1197875"/>
                <a:gd name="connsiteY111" fmla="*/ 1293954 h 1626463"/>
                <a:gd name="connsiteX112" fmla="*/ 888007 w 1197875"/>
                <a:gd name="connsiteY112" fmla="*/ 1303930 h 1626463"/>
                <a:gd name="connsiteX113" fmla="*/ 901307 w 1197875"/>
                <a:gd name="connsiteY113" fmla="*/ 1323880 h 1626463"/>
                <a:gd name="connsiteX114" fmla="*/ 931233 w 1197875"/>
                <a:gd name="connsiteY114" fmla="*/ 1340506 h 1626463"/>
                <a:gd name="connsiteX115" fmla="*/ 954508 w 1197875"/>
                <a:gd name="connsiteY115" fmla="*/ 1333855 h 1626463"/>
                <a:gd name="connsiteX116" fmla="*/ 984434 w 1197875"/>
                <a:gd name="connsiteY116" fmla="*/ 1330530 h 1626463"/>
                <a:gd name="connsiteX117" fmla="*/ 1047611 w 1197875"/>
                <a:gd name="connsiteY117" fmla="*/ 1320555 h 1626463"/>
                <a:gd name="connsiteX118" fmla="*/ 1050936 w 1197875"/>
                <a:gd name="connsiteY118" fmla="*/ 1274004 h 1626463"/>
                <a:gd name="connsiteX119" fmla="*/ 1054261 w 1197875"/>
                <a:gd name="connsiteY119" fmla="*/ 1264028 h 1626463"/>
                <a:gd name="connsiteX120" fmla="*/ 1070887 w 1197875"/>
                <a:gd name="connsiteY120" fmla="*/ 1247403 h 1626463"/>
                <a:gd name="connsiteX121" fmla="*/ 1080862 w 1197875"/>
                <a:gd name="connsiteY121" fmla="*/ 1207502 h 1626463"/>
                <a:gd name="connsiteX122" fmla="*/ 1077537 w 1197875"/>
                <a:gd name="connsiteY122" fmla="*/ 1147650 h 1626463"/>
                <a:gd name="connsiteX123" fmla="*/ 1080862 w 1197875"/>
                <a:gd name="connsiteY123" fmla="*/ 1111074 h 1626463"/>
                <a:gd name="connsiteX124" fmla="*/ 1074212 w 1197875"/>
                <a:gd name="connsiteY124" fmla="*/ 1054548 h 1626463"/>
                <a:gd name="connsiteX125" fmla="*/ 1084680 w 1197875"/>
                <a:gd name="connsiteY125" fmla="*/ 1010377 h 1626463"/>
                <a:gd name="connsiteX126" fmla="*/ 1090387 w 1197875"/>
                <a:gd name="connsiteY126" fmla="*/ 995640 h 1626463"/>
                <a:gd name="connsiteX127" fmla="*/ 1101306 w 1197875"/>
                <a:gd name="connsiteY127" fmla="*/ 980452 h 1626463"/>
                <a:gd name="connsiteX128" fmla="*/ 1106519 w 1197875"/>
                <a:gd name="connsiteY128" fmla="*/ 941044 h 1626463"/>
                <a:gd name="connsiteX129" fmla="*/ 1110788 w 1197875"/>
                <a:gd name="connsiteY129" fmla="*/ 924869 h 1626463"/>
                <a:gd name="connsiteX130" fmla="*/ 1130288 w 1197875"/>
                <a:gd name="connsiteY130" fmla="*/ 904468 h 1626463"/>
                <a:gd name="connsiteX131" fmla="*/ 1135994 w 1197875"/>
                <a:gd name="connsiteY131" fmla="*/ 884968 h 1626463"/>
                <a:gd name="connsiteX132" fmla="*/ 1134063 w 1197875"/>
                <a:gd name="connsiteY132" fmla="*/ 858367 h 1626463"/>
                <a:gd name="connsiteX133" fmla="*/ 1147364 w 1197875"/>
                <a:gd name="connsiteY133" fmla="*/ 845067 h 1626463"/>
                <a:gd name="connsiteX134" fmla="*/ 1160214 w 1197875"/>
                <a:gd name="connsiteY134" fmla="*/ 830329 h 1626463"/>
                <a:gd name="connsiteX135" fmla="*/ 1161157 w 1197875"/>
                <a:gd name="connsiteY135" fmla="*/ 824172 h 1626463"/>
                <a:gd name="connsiteX136" fmla="*/ 1160664 w 1197875"/>
                <a:gd name="connsiteY136" fmla="*/ 801841 h 1626463"/>
                <a:gd name="connsiteX137" fmla="*/ 1163989 w 1197875"/>
                <a:gd name="connsiteY137" fmla="*/ 785215 h 1626463"/>
                <a:gd name="connsiteX138" fmla="*/ 1182545 w 1197875"/>
                <a:gd name="connsiteY138" fmla="*/ 765265 h 1626463"/>
                <a:gd name="connsiteX139" fmla="*/ 1181108 w 1197875"/>
                <a:gd name="connsiteY139" fmla="*/ 742933 h 1626463"/>
                <a:gd name="connsiteX140" fmla="*/ 1177289 w 1197875"/>
                <a:gd name="connsiteY140" fmla="*/ 712063 h 1626463"/>
                <a:gd name="connsiteX141" fmla="*/ 1191083 w 1197875"/>
                <a:gd name="connsiteY141" fmla="*/ 667357 h 1626463"/>
                <a:gd name="connsiteX142" fmla="*/ 1193465 w 1197875"/>
                <a:gd name="connsiteY142" fmla="*/ 634192 h 1626463"/>
                <a:gd name="connsiteX143" fmla="*/ 1197734 w 1197875"/>
                <a:gd name="connsiteY143" fmla="*/ 602335 h 1626463"/>
                <a:gd name="connsiteX144" fmla="*/ 1187759 w 1197875"/>
                <a:gd name="connsiteY144" fmla="*/ 575692 h 1626463"/>
                <a:gd name="connsiteX145" fmla="*/ 1162102 w 1197875"/>
                <a:gd name="connsiteY145" fmla="*/ 559559 h 1626463"/>
                <a:gd name="connsiteX146" fmla="*/ 1157833 w 1197875"/>
                <a:gd name="connsiteY146" fmla="*/ 539609 h 1626463"/>
                <a:gd name="connsiteX147" fmla="*/ 1151183 w 1197875"/>
                <a:gd name="connsiteY147" fmla="*/ 529634 h 1626463"/>
                <a:gd name="connsiteX148" fmla="*/ 1140713 w 1197875"/>
                <a:gd name="connsiteY148" fmla="*/ 517277 h 1626463"/>
                <a:gd name="connsiteX149" fmla="*/ 1125976 w 1197875"/>
                <a:gd name="connsiteY149" fmla="*/ 504921 h 1626463"/>
                <a:gd name="connsiteX150" fmla="*/ 1117438 w 1197875"/>
                <a:gd name="connsiteY150" fmla="*/ 505908 h 1626463"/>
                <a:gd name="connsiteX151" fmla="*/ 1107463 w 1197875"/>
                <a:gd name="connsiteY151" fmla="*/ 485957 h 1626463"/>
                <a:gd name="connsiteX152" fmla="*/ 1104137 w 1197875"/>
                <a:gd name="connsiteY152" fmla="*/ 472657 h 1626463"/>
                <a:gd name="connsiteX153" fmla="*/ 1097487 w 1197875"/>
                <a:gd name="connsiteY153" fmla="*/ 452706 h 1626463"/>
                <a:gd name="connsiteX154" fmla="*/ 1115099 w 1197875"/>
                <a:gd name="connsiteY154" fmla="*/ 449874 h 1626463"/>
                <a:gd name="connsiteX155" fmla="*/ 1129344 w 1197875"/>
                <a:gd name="connsiteY155" fmla="*/ 427049 h 1626463"/>
                <a:gd name="connsiteX156" fmla="*/ 1114607 w 1197875"/>
                <a:gd name="connsiteY156" fmla="*/ 385711 h 1626463"/>
                <a:gd name="connsiteX157" fmla="*/ 1113662 w 1197875"/>
                <a:gd name="connsiteY157" fmla="*/ 380498 h 1626463"/>
                <a:gd name="connsiteX158" fmla="*/ 1103687 w 1197875"/>
                <a:gd name="connsiteY158" fmla="*/ 371467 h 1626463"/>
                <a:gd name="connsiteX159" fmla="*/ 1094655 w 1197875"/>
                <a:gd name="connsiteY159" fmla="*/ 344373 h 1626463"/>
                <a:gd name="connsiteX160" fmla="*/ 1084187 w 1197875"/>
                <a:gd name="connsiteY160" fmla="*/ 342978 h 1626463"/>
                <a:gd name="connsiteX161" fmla="*/ 1077537 w 1197875"/>
                <a:gd name="connsiteY161" fmla="*/ 323028 h 1626463"/>
                <a:gd name="connsiteX162" fmla="*/ 1074212 w 1197875"/>
                <a:gd name="connsiteY162" fmla="*/ 313052 h 1626463"/>
                <a:gd name="connsiteX163" fmla="*/ 1075650 w 1197875"/>
                <a:gd name="connsiteY163" fmla="*/ 295933 h 1626463"/>
                <a:gd name="connsiteX164" fmla="*/ 1077086 w 1197875"/>
                <a:gd name="connsiteY164" fmla="*/ 223769 h 1626463"/>
                <a:gd name="connsiteX165" fmla="*/ 1062348 w 1197875"/>
                <a:gd name="connsiteY165" fmla="*/ 203775 h 1626463"/>
                <a:gd name="connsiteX166" fmla="*/ 1047611 w 1197875"/>
                <a:gd name="connsiteY166" fmla="*/ 193349 h 1626463"/>
                <a:gd name="connsiteX167" fmla="*/ 1037636 w 1197875"/>
                <a:gd name="connsiteY167" fmla="*/ 182880 h 1626463"/>
                <a:gd name="connsiteX168" fmla="*/ 1024335 w 1197875"/>
                <a:gd name="connsiteY168" fmla="*/ 176724 h 1626463"/>
                <a:gd name="connsiteX169" fmla="*/ 1014360 w 1197875"/>
                <a:gd name="connsiteY169" fmla="*/ 156773 h 1626463"/>
                <a:gd name="connsiteX170" fmla="*/ 1004385 w 1197875"/>
                <a:gd name="connsiteY170" fmla="*/ 153448 h 1626463"/>
                <a:gd name="connsiteX171" fmla="*/ 962596 w 1197875"/>
                <a:gd name="connsiteY171" fmla="*/ 133948 h 1626463"/>
                <a:gd name="connsiteX172" fmla="*/ 947858 w 1197875"/>
                <a:gd name="connsiteY172" fmla="*/ 117773 h 1626463"/>
                <a:gd name="connsiteX173" fmla="*/ 931233 w 1197875"/>
                <a:gd name="connsiteY173" fmla="*/ 113997 h 1626463"/>
                <a:gd name="connsiteX174" fmla="*/ 922201 w 1197875"/>
                <a:gd name="connsiteY174" fmla="*/ 101640 h 1626463"/>
                <a:gd name="connsiteX175" fmla="*/ 904632 w 1197875"/>
                <a:gd name="connsiteY175" fmla="*/ 94991 h 1626463"/>
                <a:gd name="connsiteX176" fmla="*/ 891332 w 1197875"/>
                <a:gd name="connsiteY176" fmla="*/ 90271 h 1626463"/>
                <a:gd name="connsiteX177" fmla="*/ 888500 w 1197875"/>
                <a:gd name="connsiteY177" fmla="*/ 76478 h 1626463"/>
                <a:gd name="connsiteX178" fmla="*/ 881849 w 1197875"/>
                <a:gd name="connsiteY178" fmla="*/ 68884 h 1626463"/>
                <a:gd name="connsiteX179" fmla="*/ 869000 w 1197875"/>
                <a:gd name="connsiteY179" fmla="*/ 51765 h 1626463"/>
                <a:gd name="connsiteX180" fmla="*/ 851431 w 1197875"/>
                <a:gd name="connsiteY180" fmla="*/ 57020 h 1626463"/>
                <a:gd name="connsiteX181" fmla="*/ 841455 w 1197875"/>
                <a:gd name="connsiteY181" fmla="*/ 76971 h 1626463"/>
                <a:gd name="connsiteX182" fmla="*/ 823393 w 1197875"/>
                <a:gd name="connsiteY182" fmla="*/ 94990 h 1626463"/>
                <a:gd name="connsiteX183" fmla="*/ 802004 w 1197875"/>
                <a:gd name="connsiteY183" fmla="*/ 98316 h 1626463"/>
                <a:gd name="connsiteX184" fmla="*/ 794410 w 1197875"/>
                <a:gd name="connsiteY184" fmla="*/ 108784 h 1626463"/>
                <a:gd name="connsiteX185" fmla="*/ 794904 w 1197875"/>
                <a:gd name="connsiteY185" fmla="*/ 123522 h 1626463"/>
                <a:gd name="connsiteX186" fmla="*/ 785872 w 1197875"/>
                <a:gd name="connsiteY186" fmla="*/ 134891 h 1626463"/>
                <a:gd name="connsiteX187" fmla="*/ 773517 w 1197875"/>
                <a:gd name="connsiteY187" fmla="*/ 137723 h 1626463"/>
                <a:gd name="connsiteX188" fmla="*/ 757384 w 1197875"/>
                <a:gd name="connsiteY188" fmla="*/ 137273 h 1626463"/>
                <a:gd name="connsiteX189" fmla="*/ 737433 w 1197875"/>
                <a:gd name="connsiteY189" fmla="*/ 130623 h 1626463"/>
                <a:gd name="connsiteX190" fmla="*/ 725077 w 1197875"/>
                <a:gd name="connsiteY190" fmla="*/ 129679 h 1626463"/>
                <a:gd name="connsiteX191" fmla="*/ 706071 w 1197875"/>
                <a:gd name="connsiteY191" fmla="*/ 133004 h 1626463"/>
                <a:gd name="connsiteX192" fmla="*/ 700365 w 1197875"/>
                <a:gd name="connsiteY192" fmla="*/ 142979 h 1626463"/>
                <a:gd name="connsiteX193" fmla="*/ 695151 w 1197875"/>
                <a:gd name="connsiteY193" fmla="*/ 156773 h 1626463"/>
                <a:gd name="connsiteX194" fmla="*/ 673313 w 1197875"/>
                <a:gd name="connsiteY194" fmla="*/ 143923 h 1626463"/>
                <a:gd name="connsiteX195" fmla="*/ 651431 w 1197875"/>
                <a:gd name="connsiteY195" fmla="*/ 140598 h 1626463"/>
                <a:gd name="connsiteX196" fmla="*/ 621505 w 1197875"/>
                <a:gd name="connsiteY196" fmla="*/ 156773 h 1626463"/>
                <a:gd name="connsiteX197" fmla="*/ 612024 w 1197875"/>
                <a:gd name="connsiteY197" fmla="*/ 180049 h 1626463"/>
                <a:gd name="connsiteX198" fmla="*/ 584929 w 1197875"/>
                <a:gd name="connsiteY198" fmla="*/ 184767 h 1626463"/>
                <a:gd name="connsiteX199" fmla="*/ 572573 w 1197875"/>
                <a:gd name="connsiteY199" fmla="*/ 192855 h 1626463"/>
                <a:gd name="connsiteX200" fmla="*/ 565923 w 1197875"/>
                <a:gd name="connsiteY200" fmla="*/ 201888 h 1626463"/>
                <a:gd name="connsiteX201" fmla="*/ 565473 w 1197875"/>
                <a:gd name="connsiteY201" fmla="*/ 213300 h 1626463"/>
                <a:gd name="connsiteX202" fmla="*/ 555497 w 1197875"/>
                <a:gd name="connsiteY202" fmla="*/ 233250 h 1626463"/>
                <a:gd name="connsiteX203" fmla="*/ 545522 w 1197875"/>
                <a:gd name="connsiteY203" fmla="*/ 206156 h 1626463"/>
                <a:gd name="connsiteX204" fmla="*/ 538872 w 1197875"/>
                <a:gd name="connsiteY204" fmla="*/ 180049 h 1626463"/>
                <a:gd name="connsiteX205" fmla="*/ 539365 w 1197875"/>
                <a:gd name="connsiteY205" fmla="*/ 170074 h 1626463"/>
                <a:gd name="connsiteX206" fmla="*/ 524629 w 1197875"/>
                <a:gd name="connsiteY206" fmla="*/ 152460 h 1626463"/>
                <a:gd name="connsiteX207" fmla="*/ 503239 w 1197875"/>
                <a:gd name="connsiteY207" fmla="*/ 143923 h 1626463"/>
                <a:gd name="connsiteX208" fmla="*/ 475695 w 1197875"/>
                <a:gd name="connsiteY208" fmla="*/ 160098 h 1626463"/>
                <a:gd name="connsiteX209" fmla="*/ 465720 w 1197875"/>
                <a:gd name="connsiteY209" fmla="*/ 166748 h 1626463"/>
                <a:gd name="connsiteX210" fmla="*/ 439613 w 1197875"/>
                <a:gd name="connsiteY210" fmla="*/ 152955 h 1626463"/>
                <a:gd name="connsiteX211" fmla="*/ 411574 w 1197875"/>
                <a:gd name="connsiteY211" fmla="*/ 126354 h 1626463"/>
                <a:gd name="connsiteX212" fmla="*/ 404924 w 1197875"/>
                <a:gd name="connsiteY212" fmla="*/ 116378 h 1626463"/>
                <a:gd name="connsiteX213" fmla="*/ 395893 w 1197875"/>
                <a:gd name="connsiteY213" fmla="*/ 103572 h 1626463"/>
                <a:gd name="connsiteX214" fmla="*/ 388793 w 1197875"/>
                <a:gd name="connsiteY214" fmla="*/ 86945 h 1626463"/>
                <a:gd name="connsiteX215" fmla="*/ 362642 w 1197875"/>
                <a:gd name="connsiteY215" fmla="*/ 67446 h 1626463"/>
                <a:gd name="connsiteX216" fmla="*/ 347904 w 1197875"/>
                <a:gd name="connsiteY216" fmla="*/ 70771 h 1626463"/>
                <a:gd name="connsiteX217" fmla="*/ 338873 w 1197875"/>
                <a:gd name="connsiteY217" fmla="*/ 83127 h 1626463"/>
                <a:gd name="connsiteX218" fmla="*/ 322741 w 1197875"/>
                <a:gd name="connsiteY218" fmla="*/ 110222 h 1626463"/>
                <a:gd name="connsiteX219" fmla="*/ 309935 w 1197875"/>
                <a:gd name="connsiteY219" fmla="*/ 92159 h 1626463"/>
                <a:gd name="connsiteX220" fmla="*/ 298521 w 1197875"/>
                <a:gd name="connsiteY220" fmla="*/ 80746 h 1626463"/>
                <a:gd name="connsiteX221" fmla="*/ 257677 w 1197875"/>
                <a:gd name="connsiteY221" fmla="*/ 73153 h 1626463"/>
                <a:gd name="connsiteX222" fmla="*/ 249589 w 1197875"/>
                <a:gd name="connsiteY222" fmla="*/ 70321 h 1626463"/>
                <a:gd name="connsiteX223" fmla="*/ 239164 w 1197875"/>
                <a:gd name="connsiteY223" fmla="*/ 53202 h 1626463"/>
                <a:gd name="connsiteX224" fmla="*/ 226313 w 1197875"/>
                <a:gd name="connsiteY224" fmla="*/ 50370 h 1626463"/>
                <a:gd name="connsiteX225" fmla="*/ 213957 w 1197875"/>
                <a:gd name="connsiteY225" fmla="*/ 39901 h 1626463"/>
                <a:gd name="connsiteX226" fmla="*/ 196388 w 1197875"/>
                <a:gd name="connsiteY226" fmla="*/ 37070 h 1626463"/>
                <a:gd name="connsiteX227" fmla="*/ 192119 w 1197875"/>
                <a:gd name="connsiteY227" fmla="*/ 18513 h 1626463"/>
                <a:gd name="connsiteX228" fmla="*/ 176437 w 1197875"/>
                <a:gd name="connsiteY228" fmla="*/ 10469 h 1626463"/>
                <a:gd name="connsiteX229" fmla="*/ 166462 w 1197875"/>
                <a:gd name="connsiteY229" fmla="*/ 0 h 1626463"/>
                <a:gd name="connsiteX230" fmla="*/ 146061 w 1197875"/>
                <a:gd name="connsiteY230" fmla="*/ 3326 h 1626463"/>
                <a:gd name="connsiteX231" fmla="*/ 121798 w 1197875"/>
                <a:gd name="connsiteY231" fmla="*/ 5213 h 1626463"/>
                <a:gd name="connsiteX232" fmla="*/ 106610 w 1197875"/>
                <a:gd name="connsiteY232" fmla="*/ 11864 h 1626463"/>
                <a:gd name="connsiteX233" fmla="*/ 92323 w 1197875"/>
                <a:gd name="connsiteY233" fmla="*/ 9482 h 1626463"/>
                <a:gd name="connsiteX234" fmla="*/ 73359 w 1197875"/>
                <a:gd name="connsiteY234" fmla="*/ 27095 h 1626463"/>
                <a:gd name="connsiteX235" fmla="*/ 73359 w 1197875"/>
                <a:gd name="connsiteY235" fmla="*/ 63671 h 1626463"/>
                <a:gd name="connsiteX236" fmla="*/ 80009 w 1197875"/>
                <a:gd name="connsiteY236" fmla="*/ 83621 h 1626463"/>
                <a:gd name="connsiteX237" fmla="*/ 83335 w 1197875"/>
                <a:gd name="connsiteY237" fmla="*/ 120197 h 1626463"/>
                <a:gd name="connsiteX238" fmla="*/ 81898 w 1197875"/>
                <a:gd name="connsiteY238" fmla="*/ 139655 h 1626463"/>
                <a:gd name="connsiteX239" fmla="*/ 94721 w 1197875"/>
                <a:gd name="connsiteY239" fmla="*/ 153647 h 1626463"/>
                <a:gd name="connsiteX240" fmla="*/ 119911 w 1197875"/>
                <a:gd name="connsiteY240" fmla="*/ 150123 h 1626463"/>
                <a:gd name="connsiteX241" fmla="*/ 123236 w 1197875"/>
                <a:gd name="connsiteY241" fmla="*/ 190024 h 1626463"/>
                <a:gd name="connsiteX242" fmla="*/ 113260 w 1197875"/>
                <a:gd name="connsiteY242" fmla="*/ 193349 h 1626463"/>
                <a:gd name="connsiteX243" fmla="*/ 103285 w 1197875"/>
                <a:gd name="connsiteY243" fmla="*/ 199999 h 1626463"/>
                <a:gd name="connsiteX244" fmla="*/ 53902 w 1197875"/>
                <a:gd name="connsiteY244" fmla="*/ 182881 h 1626463"/>
                <a:gd name="connsiteX245" fmla="*/ 26808 w 1197875"/>
                <a:gd name="connsiteY245" fmla="*/ 183374 h 1626463"/>
                <a:gd name="connsiteX246" fmla="*/ 13508 w 1197875"/>
                <a:gd name="connsiteY246" fmla="*/ 186699 h 1626463"/>
                <a:gd name="connsiteX0" fmla="*/ 13508 w 1197875"/>
                <a:gd name="connsiteY0" fmla="*/ 186699 h 1626463"/>
                <a:gd name="connsiteX1" fmla="*/ 10183 w 1197875"/>
                <a:gd name="connsiteY1" fmla="*/ 203324 h 1626463"/>
                <a:gd name="connsiteX2" fmla="*/ 3532 w 1197875"/>
                <a:gd name="connsiteY2" fmla="*/ 209975 h 1626463"/>
                <a:gd name="connsiteX3" fmla="*/ 13508 w 1197875"/>
                <a:gd name="connsiteY3" fmla="*/ 276476 h 1626463"/>
                <a:gd name="connsiteX4" fmla="*/ 23483 w 1197875"/>
                <a:gd name="connsiteY4" fmla="*/ 303077 h 1626463"/>
                <a:gd name="connsiteX5" fmla="*/ 33458 w 1197875"/>
                <a:gd name="connsiteY5" fmla="*/ 309727 h 1626463"/>
                <a:gd name="connsiteX6" fmla="*/ 56734 w 1197875"/>
                <a:gd name="connsiteY6" fmla="*/ 326353 h 1626463"/>
                <a:gd name="connsiteX7" fmla="*/ 63384 w 1197875"/>
                <a:gd name="connsiteY7" fmla="*/ 336328 h 1626463"/>
                <a:gd name="connsiteX8" fmla="*/ 73359 w 1197875"/>
                <a:gd name="connsiteY8" fmla="*/ 342978 h 1626463"/>
                <a:gd name="connsiteX9" fmla="*/ 86660 w 1197875"/>
                <a:gd name="connsiteY9" fmla="*/ 356279 h 1626463"/>
                <a:gd name="connsiteX10" fmla="*/ 96635 w 1197875"/>
                <a:gd name="connsiteY10" fmla="*/ 366254 h 1626463"/>
                <a:gd name="connsiteX11" fmla="*/ 106610 w 1197875"/>
                <a:gd name="connsiteY11" fmla="*/ 372904 h 1626463"/>
                <a:gd name="connsiteX12" fmla="*/ 113260 w 1197875"/>
                <a:gd name="connsiteY12" fmla="*/ 382879 h 1626463"/>
                <a:gd name="connsiteX13" fmla="*/ 126561 w 1197875"/>
                <a:gd name="connsiteY13" fmla="*/ 399505 h 1626463"/>
                <a:gd name="connsiteX14" fmla="*/ 129886 w 1197875"/>
                <a:gd name="connsiteY14" fmla="*/ 432756 h 1626463"/>
                <a:gd name="connsiteX15" fmla="*/ 143186 w 1197875"/>
                <a:gd name="connsiteY15" fmla="*/ 452706 h 1626463"/>
                <a:gd name="connsiteX16" fmla="*/ 149836 w 1197875"/>
                <a:gd name="connsiteY16" fmla="*/ 462682 h 1626463"/>
                <a:gd name="connsiteX17" fmla="*/ 153161 w 1197875"/>
                <a:gd name="connsiteY17" fmla="*/ 479307 h 1626463"/>
                <a:gd name="connsiteX18" fmla="*/ 159812 w 1197875"/>
                <a:gd name="connsiteY18" fmla="*/ 512558 h 1626463"/>
                <a:gd name="connsiteX19" fmla="*/ 176437 w 1197875"/>
                <a:gd name="connsiteY19" fmla="*/ 532508 h 1626463"/>
                <a:gd name="connsiteX20" fmla="*/ 189737 w 1197875"/>
                <a:gd name="connsiteY20" fmla="*/ 562434 h 1626463"/>
                <a:gd name="connsiteX21" fmla="*/ 196388 w 1197875"/>
                <a:gd name="connsiteY21" fmla="*/ 569084 h 1626463"/>
                <a:gd name="connsiteX22" fmla="*/ 209688 w 1197875"/>
                <a:gd name="connsiteY22" fmla="*/ 589035 h 1626463"/>
                <a:gd name="connsiteX23" fmla="*/ 216338 w 1197875"/>
                <a:gd name="connsiteY23" fmla="*/ 599010 h 1626463"/>
                <a:gd name="connsiteX24" fmla="*/ 226313 w 1197875"/>
                <a:gd name="connsiteY24" fmla="*/ 618961 h 1626463"/>
                <a:gd name="connsiteX25" fmla="*/ 236289 w 1197875"/>
                <a:gd name="connsiteY25" fmla="*/ 638911 h 1626463"/>
                <a:gd name="connsiteX26" fmla="*/ 259564 w 1197875"/>
                <a:gd name="connsiteY26" fmla="*/ 708738 h 1626463"/>
                <a:gd name="connsiteX27" fmla="*/ 266215 w 1197875"/>
                <a:gd name="connsiteY27" fmla="*/ 728689 h 1626463"/>
                <a:gd name="connsiteX28" fmla="*/ 269540 w 1197875"/>
                <a:gd name="connsiteY28" fmla="*/ 738664 h 1626463"/>
                <a:gd name="connsiteX29" fmla="*/ 266215 w 1197875"/>
                <a:gd name="connsiteY29" fmla="*/ 801841 h 1626463"/>
                <a:gd name="connsiteX30" fmla="*/ 262889 w 1197875"/>
                <a:gd name="connsiteY30" fmla="*/ 811816 h 1626463"/>
                <a:gd name="connsiteX31" fmla="*/ 272865 w 1197875"/>
                <a:gd name="connsiteY31" fmla="*/ 858367 h 1626463"/>
                <a:gd name="connsiteX32" fmla="*/ 286165 w 1197875"/>
                <a:gd name="connsiteY32" fmla="*/ 898268 h 1626463"/>
                <a:gd name="connsiteX33" fmla="*/ 289490 w 1197875"/>
                <a:gd name="connsiteY33" fmla="*/ 908244 h 1626463"/>
                <a:gd name="connsiteX34" fmla="*/ 292815 w 1197875"/>
                <a:gd name="connsiteY34" fmla="*/ 918219 h 1626463"/>
                <a:gd name="connsiteX35" fmla="*/ 289490 w 1197875"/>
                <a:gd name="connsiteY35" fmla="*/ 954795 h 1626463"/>
                <a:gd name="connsiteX36" fmla="*/ 276190 w 1197875"/>
                <a:gd name="connsiteY36" fmla="*/ 984721 h 1626463"/>
                <a:gd name="connsiteX37" fmla="*/ 272865 w 1197875"/>
                <a:gd name="connsiteY37" fmla="*/ 994696 h 1626463"/>
                <a:gd name="connsiteX38" fmla="*/ 259564 w 1197875"/>
                <a:gd name="connsiteY38" fmla="*/ 1011322 h 1626463"/>
                <a:gd name="connsiteX39" fmla="*/ 239614 w 1197875"/>
                <a:gd name="connsiteY39" fmla="*/ 1024622 h 1626463"/>
                <a:gd name="connsiteX40" fmla="*/ 236289 w 1197875"/>
                <a:gd name="connsiteY40" fmla="*/ 1034597 h 1626463"/>
                <a:gd name="connsiteX41" fmla="*/ 229639 w 1197875"/>
                <a:gd name="connsiteY41" fmla="*/ 1044572 h 1626463"/>
                <a:gd name="connsiteX42" fmla="*/ 216338 w 1197875"/>
                <a:gd name="connsiteY42" fmla="*/ 1074498 h 1626463"/>
                <a:gd name="connsiteX43" fmla="*/ 213013 w 1197875"/>
                <a:gd name="connsiteY43" fmla="*/ 1084474 h 1626463"/>
                <a:gd name="connsiteX44" fmla="*/ 219663 w 1197875"/>
                <a:gd name="connsiteY44" fmla="*/ 1124375 h 1626463"/>
                <a:gd name="connsiteX45" fmla="*/ 226313 w 1197875"/>
                <a:gd name="connsiteY45" fmla="*/ 1134350 h 1626463"/>
                <a:gd name="connsiteX46" fmla="*/ 232964 w 1197875"/>
                <a:gd name="connsiteY46" fmla="*/ 1141000 h 1626463"/>
                <a:gd name="connsiteX47" fmla="*/ 246264 w 1197875"/>
                <a:gd name="connsiteY47" fmla="*/ 1157626 h 1626463"/>
                <a:gd name="connsiteX48" fmla="*/ 249589 w 1197875"/>
                <a:gd name="connsiteY48" fmla="*/ 1167601 h 1626463"/>
                <a:gd name="connsiteX49" fmla="*/ 266215 w 1197875"/>
                <a:gd name="connsiteY49" fmla="*/ 1197527 h 1626463"/>
                <a:gd name="connsiteX50" fmla="*/ 262889 w 1197875"/>
                <a:gd name="connsiteY50" fmla="*/ 1240753 h 1626463"/>
                <a:gd name="connsiteX51" fmla="*/ 256239 w 1197875"/>
                <a:gd name="connsiteY51" fmla="*/ 1260703 h 1626463"/>
                <a:gd name="connsiteX52" fmla="*/ 249589 w 1197875"/>
                <a:gd name="connsiteY52" fmla="*/ 1280654 h 1626463"/>
                <a:gd name="connsiteX53" fmla="*/ 246264 w 1197875"/>
                <a:gd name="connsiteY53" fmla="*/ 1290629 h 1626463"/>
                <a:gd name="connsiteX54" fmla="*/ 239614 w 1197875"/>
                <a:gd name="connsiteY54" fmla="*/ 1300604 h 1626463"/>
                <a:gd name="connsiteX55" fmla="*/ 246264 w 1197875"/>
                <a:gd name="connsiteY55" fmla="*/ 1320555 h 1626463"/>
                <a:gd name="connsiteX56" fmla="*/ 239614 w 1197875"/>
                <a:gd name="connsiteY56" fmla="*/ 1353806 h 1626463"/>
                <a:gd name="connsiteX57" fmla="*/ 232964 w 1197875"/>
                <a:gd name="connsiteY57" fmla="*/ 1373756 h 1626463"/>
                <a:gd name="connsiteX58" fmla="*/ 229639 w 1197875"/>
                <a:gd name="connsiteY58" fmla="*/ 1383732 h 1626463"/>
                <a:gd name="connsiteX59" fmla="*/ 232964 w 1197875"/>
                <a:gd name="connsiteY59" fmla="*/ 1416983 h 1626463"/>
                <a:gd name="connsiteX60" fmla="*/ 242939 w 1197875"/>
                <a:gd name="connsiteY60" fmla="*/ 1426958 h 1626463"/>
                <a:gd name="connsiteX61" fmla="*/ 262889 w 1197875"/>
                <a:gd name="connsiteY61" fmla="*/ 1440258 h 1626463"/>
                <a:gd name="connsiteX62" fmla="*/ 269540 w 1197875"/>
                <a:gd name="connsiteY62" fmla="*/ 1446908 h 1626463"/>
                <a:gd name="connsiteX63" fmla="*/ 279515 w 1197875"/>
                <a:gd name="connsiteY63" fmla="*/ 1450234 h 1626463"/>
                <a:gd name="connsiteX64" fmla="*/ 289490 w 1197875"/>
                <a:gd name="connsiteY64" fmla="*/ 1470184 h 1626463"/>
                <a:gd name="connsiteX65" fmla="*/ 309441 w 1197875"/>
                <a:gd name="connsiteY65" fmla="*/ 1476834 h 1626463"/>
                <a:gd name="connsiteX66" fmla="*/ 312766 w 1197875"/>
                <a:gd name="connsiteY66" fmla="*/ 1486810 h 1626463"/>
                <a:gd name="connsiteX67" fmla="*/ 319416 w 1197875"/>
                <a:gd name="connsiteY67" fmla="*/ 1533361 h 1626463"/>
                <a:gd name="connsiteX68" fmla="*/ 322741 w 1197875"/>
                <a:gd name="connsiteY68" fmla="*/ 1543336 h 1626463"/>
                <a:gd name="connsiteX69" fmla="*/ 342692 w 1197875"/>
                <a:gd name="connsiteY69" fmla="*/ 1566612 h 1626463"/>
                <a:gd name="connsiteX70" fmla="*/ 359317 w 1197875"/>
                <a:gd name="connsiteY70" fmla="*/ 1586562 h 1626463"/>
                <a:gd name="connsiteX71" fmla="*/ 369292 w 1197875"/>
                <a:gd name="connsiteY71" fmla="*/ 1589887 h 1626463"/>
                <a:gd name="connsiteX72" fmla="*/ 395893 w 1197875"/>
                <a:gd name="connsiteY72" fmla="*/ 1609838 h 1626463"/>
                <a:gd name="connsiteX73" fmla="*/ 405868 w 1197875"/>
                <a:gd name="connsiteY73" fmla="*/ 1616488 h 1626463"/>
                <a:gd name="connsiteX74" fmla="*/ 412519 w 1197875"/>
                <a:gd name="connsiteY74" fmla="*/ 1623138 h 1626463"/>
                <a:gd name="connsiteX75" fmla="*/ 429144 w 1197875"/>
                <a:gd name="connsiteY75" fmla="*/ 1626463 h 1626463"/>
                <a:gd name="connsiteX76" fmla="*/ 415844 w 1197875"/>
                <a:gd name="connsiteY76" fmla="*/ 1596538 h 1626463"/>
                <a:gd name="connsiteX77" fmla="*/ 409193 w 1197875"/>
                <a:gd name="connsiteY77" fmla="*/ 1589887 h 1626463"/>
                <a:gd name="connsiteX78" fmla="*/ 399218 w 1197875"/>
                <a:gd name="connsiteY78" fmla="*/ 1556636 h 1626463"/>
                <a:gd name="connsiteX79" fmla="*/ 395893 w 1197875"/>
                <a:gd name="connsiteY79" fmla="*/ 1546661 h 1626463"/>
                <a:gd name="connsiteX80" fmla="*/ 389243 w 1197875"/>
                <a:gd name="connsiteY80" fmla="*/ 1536686 h 1626463"/>
                <a:gd name="connsiteX81" fmla="*/ 382593 w 1197875"/>
                <a:gd name="connsiteY81" fmla="*/ 1516735 h 1626463"/>
                <a:gd name="connsiteX82" fmla="*/ 379268 w 1197875"/>
                <a:gd name="connsiteY82" fmla="*/ 1506760 h 1626463"/>
                <a:gd name="connsiteX83" fmla="*/ 382593 w 1197875"/>
                <a:gd name="connsiteY83" fmla="*/ 1493460 h 1626463"/>
                <a:gd name="connsiteX84" fmla="*/ 392568 w 1197875"/>
                <a:gd name="connsiteY84" fmla="*/ 1490135 h 1626463"/>
                <a:gd name="connsiteX85" fmla="*/ 405868 w 1197875"/>
                <a:gd name="connsiteY85" fmla="*/ 1486810 h 1626463"/>
                <a:gd name="connsiteX86" fmla="*/ 425819 w 1197875"/>
                <a:gd name="connsiteY86" fmla="*/ 1480159 h 1626463"/>
                <a:gd name="connsiteX87" fmla="*/ 459070 w 1197875"/>
                <a:gd name="connsiteY87" fmla="*/ 1463534 h 1626463"/>
                <a:gd name="connsiteX88" fmla="*/ 485671 w 1197875"/>
                <a:gd name="connsiteY88" fmla="*/ 1440258 h 1626463"/>
                <a:gd name="connsiteX89" fmla="*/ 488996 w 1197875"/>
                <a:gd name="connsiteY89" fmla="*/ 1430283 h 1626463"/>
                <a:gd name="connsiteX90" fmla="*/ 495646 w 1197875"/>
                <a:gd name="connsiteY90" fmla="*/ 1420308 h 1626463"/>
                <a:gd name="connsiteX91" fmla="*/ 482345 w 1197875"/>
                <a:gd name="connsiteY91" fmla="*/ 1403682 h 1626463"/>
                <a:gd name="connsiteX92" fmla="*/ 482345 w 1197875"/>
                <a:gd name="connsiteY92" fmla="*/ 1343831 h 1626463"/>
                <a:gd name="connsiteX93" fmla="*/ 492321 w 1197875"/>
                <a:gd name="connsiteY93" fmla="*/ 1340506 h 1626463"/>
                <a:gd name="connsiteX94" fmla="*/ 522247 w 1197875"/>
                <a:gd name="connsiteY94" fmla="*/ 1330530 h 1626463"/>
                <a:gd name="connsiteX95" fmla="*/ 542197 w 1197875"/>
                <a:gd name="connsiteY95" fmla="*/ 1320555 h 1626463"/>
                <a:gd name="connsiteX96" fmla="*/ 575448 w 1197875"/>
                <a:gd name="connsiteY96" fmla="*/ 1313905 h 1626463"/>
                <a:gd name="connsiteX97" fmla="*/ 585423 w 1197875"/>
                <a:gd name="connsiteY97" fmla="*/ 1310580 h 1626463"/>
                <a:gd name="connsiteX98" fmla="*/ 588748 w 1197875"/>
                <a:gd name="connsiteY98" fmla="*/ 1300604 h 1626463"/>
                <a:gd name="connsiteX99" fmla="*/ 605374 w 1197875"/>
                <a:gd name="connsiteY99" fmla="*/ 1283979 h 1626463"/>
                <a:gd name="connsiteX100" fmla="*/ 671876 w 1197875"/>
                <a:gd name="connsiteY100" fmla="*/ 1280654 h 1626463"/>
                <a:gd name="connsiteX101" fmla="*/ 695151 w 1197875"/>
                <a:gd name="connsiteY101" fmla="*/ 1274004 h 1626463"/>
                <a:gd name="connsiteX102" fmla="*/ 738377 w 1197875"/>
                <a:gd name="connsiteY102" fmla="*/ 1264028 h 1626463"/>
                <a:gd name="connsiteX103" fmla="*/ 741703 w 1197875"/>
                <a:gd name="connsiteY103" fmla="*/ 1254053 h 1626463"/>
                <a:gd name="connsiteX104" fmla="*/ 758328 w 1197875"/>
                <a:gd name="connsiteY104" fmla="*/ 1237428 h 1626463"/>
                <a:gd name="connsiteX105" fmla="*/ 778279 w 1197875"/>
                <a:gd name="connsiteY105" fmla="*/ 1230778 h 1626463"/>
                <a:gd name="connsiteX106" fmla="*/ 818180 w 1197875"/>
                <a:gd name="connsiteY106" fmla="*/ 1234103 h 1626463"/>
                <a:gd name="connsiteX107" fmla="*/ 834805 w 1197875"/>
                <a:gd name="connsiteY107" fmla="*/ 1254053 h 1626463"/>
                <a:gd name="connsiteX108" fmla="*/ 854756 w 1197875"/>
                <a:gd name="connsiteY108" fmla="*/ 1267354 h 1626463"/>
                <a:gd name="connsiteX109" fmla="*/ 861406 w 1197875"/>
                <a:gd name="connsiteY109" fmla="*/ 1277329 h 1626463"/>
                <a:gd name="connsiteX110" fmla="*/ 871381 w 1197875"/>
                <a:gd name="connsiteY110" fmla="*/ 1280654 h 1626463"/>
                <a:gd name="connsiteX111" fmla="*/ 884681 w 1197875"/>
                <a:gd name="connsiteY111" fmla="*/ 1293954 h 1626463"/>
                <a:gd name="connsiteX112" fmla="*/ 888007 w 1197875"/>
                <a:gd name="connsiteY112" fmla="*/ 1303930 h 1626463"/>
                <a:gd name="connsiteX113" fmla="*/ 901307 w 1197875"/>
                <a:gd name="connsiteY113" fmla="*/ 1323880 h 1626463"/>
                <a:gd name="connsiteX114" fmla="*/ 931233 w 1197875"/>
                <a:gd name="connsiteY114" fmla="*/ 1340506 h 1626463"/>
                <a:gd name="connsiteX115" fmla="*/ 954508 w 1197875"/>
                <a:gd name="connsiteY115" fmla="*/ 1333855 h 1626463"/>
                <a:gd name="connsiteX116" fmla="*/ 984434 w 1197875"/>
                <a:gd name="connsiteY116" fmla="*/ 1330530 h 1626463"/>
                <a:gd name="connsiteX117" fmla="*/ 1047611 w 1197875"/>
                <a:gd name="connsiteY117" fmla="*/ 1320555 h 1626463"/>
                <a:gd name="connsiteX118" fmla="*/ 1050936 w 1197875"/>
                <a:gd name="connsiteY118" fmla="*/ 1274004 h 1626463"/>
                <a:gd name="connsiteX119" fmla="*/ 1054261 w 1197875"/>
                <a:gd name="connsiteY119" fmla="*/ 1264028 h 1626463"/>
                <a:gd name="connsiteX120" fmla="*/ 1070887 w 1197875"/>
                <a:gd name="connsiteY120" fmla="*/ 1247403 h 1626463"/>
                <a:gd name="connsiteX121" fmla="*/ 1080862 w 1197875"/>
                <a:gd name="connsiteY121" fmla="*/ 1207502 h 1626463"/>
                <a:gd name="connsiteX122" fmla="*/ 1077537 w 1197875"/>
                <a:gd name="connsiteY122" fmla="*/ 1147650 h 1626463"/>
                <a:gd name="connsiteX123" fmla="*/ 1080862 w 1197875"/>
                <a:gd name="connsiteY123" fmla="*/ 1111074 h 1626463"/>
                <a:gd name="connsiteX124" fmla="*/ 1074212 w 1197875"/>
                <a:gd name="connsiteY124" fmla="*/ 1054548 h 1626463"/>
                <a:gd name="connsiteX125" fmla="*/ 1084680 w 1197875"/>
                <a:gd name="connsiteY125" fmla="*/ 1010377 h 1626463"/>
                <a:gd name="connsiteX126" fmla="*/ 1090387 w 1197875"/>
                <a:gd name="connsiteY126" fmla="*/ 995640 h 1626463"/>
                <a:gd name="connsiteX127" fmla="*/ 1101306 w 1197875"/>
                <a:gd name="connsiteY127" fmla="*/ 980452 h 1626463"/>
                <a:gd name="connsiteX128" fmla="*/ 1106519 w 1197875"/>
                <a:gd name="connsiteY128" fmla="*/ 941044 h 1626463"/>
                <a:gd name="connsiteX129" fmla="*/ 1110788 w 1197875"/>
                <a:gd name="connsiteY129" fmla="*/ 924869 h 1626463"/>
                <a:gd name="connsiteX130" fmla="*/ 1130288 w 1197875"/>
                <a:gd name="connsiteY130" fmla="*/ 904468 h 1626463"/>
                <a:gd name="connsiteX131" fmla="*/ 1135994 w 1197875"/>
                <a:gd name="connsiteY131" fmla="*/ 884968 h 1626463"/>
                <a:gd name="connsiteX132" fmla="*/ 1134063 w 1197875"/>
                <a:gd name="connsiteY132" fmla="*/ 858367 h 1626463"/>
                <a:gd name="connsiteX133" fmla="*/ 1147364 w 1197875"/>
                <a:gd name="connsiteY133" fmla="*/ 845067 h 1626463"/>
                <a:gd name="connsiteX134" fmla="*/ 1160214 w 1197875"/>
                <a:gd name="connsiteY134" fmla="*/ 830329 h 1626463"/>
                <a:gd name="connsiteX135" fmla="*/ 1161157 w 1197875"/>
                <a:gd name="connsiteY135" fmla="*/ 824172 h 1626463"/>
                <a:gd name="connsiteX136" fmla="*/ 1160664 w 1197875"/>
                <a:gd name="connsiteY136" fmla="*/ 801841 h 1626463"/>
                <a:gd name="connsiteX137" fmla="*/ 1163989 w 1197875"/>
                <a:gd name="connsiteY137" fmla="*/ 785215 h 1626463"/>
                <a:gd name="connsiteX138" fmla="*/ 1182545 w 1197875"/>
                <a:gd name="connsiteY138" fmla="*/ 765265 h 1626463"/>
                <a:gd name="connsiteX139" fmla="*/ 1181108 w 1197875"/>
                <a:gd name="connsiteY139" fmla="*/ 742933 h 1626463"/>
                <a:gd name="connsiteX140" fmla="*/ 1177289 w 1197875"/>
                <a:gd name="connsiteY140" fmla="*/ 712063 h 1626463"/>
                <a:gd name="connsiteX141" fmla="*/ 1191083 w 1197875"/>
                <a:gd name="connsiteY141" fmla="*/ 667357 h 1626463"/>
                <a:gd name="connsiteX142" fmla="*/ 1193465 w 1197875"/>
                <a:gd name="connsiteY142" fmla="*/ 634192 h 1626463"/>
                <a:gd name="connsiteX143" fmla="*/ 1197734 w 1197875"/>
                <a:gd name="connsiteY143" fmla="*/ 602335 h 1626463"/>
                <a:gd name="connsiteX144" fmla="*/ 1187759 w 1197875"/>
                <a:gd name="connsiteY144" fmla="*/ 575692 h 1626463"/>
                <a:gd name="connsiteX145" fmla="*/ 1162102 w 1197875"/>
                <a:gd name="connsiteY145" fmla="*/ 559559 h 1626463"/>
                <a:gd name="connsiteX146" fmla="*/ 1157833 w 1197875"/>
                <a:gd name="connsiteY146" fmla="*/ 539609 h 1626463"/>
                <a:gd name="connsiteX147" fmla="*/ 1151183 w 1197875"/>
                <a:gd name="connsiteY147" fmla="*/ 529634 h 1626463"/>
                <a:gd name="connsiteX148" fmla="*/ 1140713 w 1197875"/>
                <a:gd name="connsiteY148" fmla="*/ 517277 h 1626463"/>
                <a:gd name="connsiteX149" fmla="*/ 1125976 w 1197875"/>
                <a:gd name="connsiteY149" fmla="*/ 504921 h 1626463"/>
                <a:gd name="connsiteX150" fmla="*/ 1117438 w 1197875"/>
                <a:gd name="connsiteY150" fmla="*/ 505908 h 1626463"/>
                <a:gd name="connsiteX151" fmla="*/ 1107463 w 1197875"/>
                <a:gd name="connsiteY151" fmla="*/ 485957 h 1626463"/>
                <a:gd name="connsiteX152" fmla="*/ 1104137 w 1197875"/>
                <a:gd name="connsiteY152" fmla="*/ 472657 h 1626463"/>
                <a:gd name="connsiteX153" fmla="*/ 1097487 w 1197875"/>
                <a:gd name="connsiteY153" fmla="*/ 452706 h 1626463"/>
                <a:gd name="connsiteX154" fmla="*/ 1115099 w 1197875"/>
                <a:gd name="connsiteY154" fmla="*/ 449874 h 1626463"/>
                <a:gd name="connsiteX155" fmla="*/ 1129344 w 1197875"/>
                <a:gd name="connsiteY155" fmla="*/ 427049 h 1626463"/>
                <a:gd name="connsiteX156" fmla="*/ 1114607 w 1197875"/>
                <a:gd name="connsiteY156" fmla="*/ 385711 h 1626463"/>
                <a:gd name="connsiteX157" fmla="*/ 1113662 w 1197875"/>
                <a:gd name="connsiteY157" fmla="*/ 380498 h 1626463"/>
                <a:gd name="connsiteX158" fmla="*/ 1103687 w 1197875"/>
                <a:gd name="connsiteY158" fmla="*/ 371467 h 1626463"/>
                <a:gd name="connsiteX159" fmla="*/ 1094655 w 1197875"/>
                <a:gd name="connsiteY159" fmla="*/ 344373 h 1626463"/>
                <a:gd name="connsiteX160" fmla="*/ 1084187 w 1197875"/>
                <a:gd name="connsiteY160" fmla="*/ 342978 h 1626463"/>
                <a:gd name="connsiteX161" fmla="*/ 1077537 w 1197875"/>
                <a:gd name="connsiteY161" fmla="*/ 323028 h 1626463"/>
                <a:gd name="connsiteX162" fmla="*/ 1078975 w 1197875"/>
                <a:gd name="connsiteY162" fmla="*/ 305908 h 1626463"/>
                <a:gd name="connsiteX163" fmla="*/ 1075650 w 1197875"/>
                <a:gd name="connsiteY163" fmla="*/ 295933 h 1626463"/>
                <a:gd name="connsiteX164" fmla="*/ 1077086 w 1197875"/>
                <a:gd name="connsiteY164" fmla="*/ 223769 h 1626463"/>
                <a:gd name="connsiteX165" fmla="*/ 1062348 w 1197875"/>
                <a:gd name="connsiteY165" fmla="*/ 203775 h 1626463"/>
                <a:gd name="connsiteX166" fmla="*/ 1047611 w 1197875"/>
                <a:gd name="connsiteY166" fmla="*/ 193349 h 1626463"/>
                <a:gd name="connsiteX167" fmla="*/ 1037636 w 1197875"/>
                <a:gd name="connsiteY167" fmla="*/ 182880 h 1626463"/>
                <a:gd name="connsiteX168" fmla="*/ 1024335 w 1197875"/>
                <a:gd name="connsiteY168" fmla="*/ 176724 h 1626463"/>
                <a:gd name="connsiteX169" fmla="*/ 1014360 w 1197875"/>
                <a:gd name="connsiteY169" fmla="*/ 156773 h 1626463"/>
                <a:gd name="connsiteX170" fmla="*/ 1004385 w 1197875"/>
                <a:gd name="connsiteY170" fmla="*/ 153448 h 1626463"/>
                <a:gd name="connsiteX171" fmla="*/ 962596 w 1197875"/>
                <a:gd name="connsiteY171" fmla="*/ 133948 h 1626463"/>
                <a:gd name="connsiteX172" fmla="*/ 947858 w 1197875"/>
                <a:gd name="connsiteY172" fmla="*/ 117773 h 1626463"/>
                <a:gd name="connsiteX173" fmla="*/ 931233 w 1197875"/>
                <a:gd name="connsiteY173" fmla="*/ 113997 h 1626463"/>
                <a:gd name="connsiteX174" fmla="*/ 922201 w 1197875"/>
                <a:gd name="connsiteY174" fmla="*/ 101640 h 1626463"/>
                <a:gd name="connsiteX175" fmla="*/ 904632 w 1197875"/>
                <a:gd name="connsiteY175" fmla="*/ 94991 h 1626463"/>
                <a:gd name="connsiteX176" fmla="*/ 891332 w 1197875"/>
                <a:gd name="connsiteY176" fmla="*/ 90271 h 1626463"/>
                <a:gd name="connsiteX177" fmla="*/ 888500 w 1197875"/>
                <a:gd name="connsiteY177" fmla="*/ 76478 h 1626463"/>
                <a:gd name="connsiteX178" fmla="*/ 881849 w 1197875"/>
                <a:gd name="connsiteY178" fmla="*/ 68884 h 1626463"/>
                <a:gd name="connsiteX179" fmla="*/ 869000 w 1197875"/>
                <a:gd name="connsiteY179" fmla="*/ 51765 h 1626463"/>
                <a:gd name="connsiteX180" fmla="*/ 851431 w 1197875"/>
                <a:gd name="connsiteY180" fmla="*/ 57020 h 1626463"/>
                <a:gd name="connsiteX181" fmla="*/ 841455 w 1197875"/>
                <a:gd name="connsiteY181" fmla="*/ 76971 h 1626463"/>
                <a:gd name="connsiteX182" fmla="*/ 823393 w 1197875"/>
                <a:gd name="connsiteY182" fmla="*/ 94990 h 1626463"/>
                <a:gd name="connsiteX183" fmla="*/ 802004 w 1197875"/>
                <a:gd name="connsiteY183" fmla="*/ 98316 h 1626463"/>
                <a:gd name="connsiteX184" fmla="*/ 794410 w 1197875"/>
                <a:gd name="connsiteY184" fmla="*/ 108784 h 1626463"/>
                <a:gd name="connsiteX185" fmla="*/ 794904 w 1197875"/>
                <a:gd name="connsiteY185" fmla="*/ 123522 h 1626463"/>
                <a:gd name="connsiteX186" fmla="*/ 785872 w 1197875"/>
                <a:gd name="connsiteY186" fmla="*/ 134891 h 1626463"/>
                <a:gd name="connsiteX187" fmla="*/ 773517 w 1197875"/>
                <a:gd name="connsiteY187" fmla="*/ 137723 h 1626463"/>
                <a:gd name="connsiteX188" fmla="*/ 757384 w 1197875"/>
                <a:gd name="connsiteY188" fmla="*/ 137273 h 1626463"/>
                <a:gd name="connsiteX189" fmla="*/ 737433 w 1197875"/>
                <a:gd name="connsiteY189" fmla="*/ 130623 h 1626463"/>
                <a:gd name="connsiteX190" fmla="*/ 725077 w 1197875"/>
                <a:gd name="connsiteY190" fmla="*/ 129679 h 1626463"/>
                <a:gd name="connsiteX191" fmla="*/ 706071 w 1197875"/>
                <a:gd name="connsiteY191" fmla="*/ 133004 h 1626463"/>
                <a:gd name="connsiteX192" fmla="*/ 700365 w 1197875"/>
                <a:gd name="connsiteY192" fmla="*/ 142979 h 1626463"/>
                <a:gd name="connsiteX193" fmla="*/ 695151 w 1197875"/>
                <a:gd name="connsiteY193" fmla="*/ 156773 h 1626463"/>
                <a:gd name="connsiteX194" fmla="*/ 673313 w 1197875"/>
                <a:gd name="connsiteY194" fmla="*/ 143923 h 1626463"/>
                <a:gd name="connsiteX195" fmla="*/ 651431 w 1197875"/>
                <a:gd name="connsiteY195" fmla="*/ 140598 h 1626463"/>
                <a:gd name="connsiteX196" fmla="*/ 621505 w 1197875"/>
                <a:gd name="connsiteY196" fmla="*/ 156773 h 1626463"/>
                <a:gd name="connsiteX197" fmla="*/ 612024 w 1197875"/>
                <a:gd name="connsiteY197" fmla="*/ 180049 h 1626463"/>
                <a:gd name="connsiteX198" fmla="*/ 584929 w 1197875"/>
                <a:gd name="connsiteY198" fmla="*/ 184767 h 1626463"/>
                <a:gd name="connsiteX199" fmla="*/ 572573 w 1197875"/>
                <a:gd name="connsiteY199" fmla="*/ 192855 h 1626463"/>
                <a:gd name="connsiteX200" fmla="*/ 565923 w 1197875"/>
                <a:gd name="connsiteY200" fmla="*/ 201888 h 1626463"/>
                <a:gd name="connsiteX201" fmla="*/ 565473 w 1197875"/>
                <a:gd name="connsiteY201" fmla="*/ 213300 h 1626463"/>
                <a:gd name="connsiteX202" fmla="*/ 555497 w 1197875"/>
                <a:gd name="connsiteY202" fmla="*/ 233250 h 1626463"/>
                <a:gd name="connsiteX203" fmla="*/ 545522 w 1197875"/>
                <a:gd name="connsiteY203" fmla="*/ 206156 h 1626463"/>
                <a:gd name="connsiteX204" fmla="*/ 538872 w 1197875"/>
                <a:gd name="connsiteY204" fmla="*/ 180049 h 1626463"/>
                <a:gd name="connsiteX205" fmla="*/ 539365 w 1197875"/>
                <a:gd name="connsiteY205" fmla="*/ 170074 h 1626463"/>
                <a:gd name="connsiteX206" fmla="*/ 524629 w 1197875"/>
                <a:gd name="connsiteY206" fmla="*/ 152460 h 1626463"/>
                <a:gd name="connsiteX207" fmla="*/ 503239 w 1197875"/>
                <a:gd name="connsiteY207" fmla="*/ 143923 h 1626463"/>
                <a:gd name="connsiteX208" fmla="*/ 475695 w 1197875"/>
                <a:gd name="connsiteY208" fmla="*/ 160098 h 1626463"/>
                <a:gd name="connsiteX209" fmla="*/ 465720 w 1197875"/>
                <a:gd name="connsiteY209" fmla="*/ 166748 h 1626463"/>
                <a:gd name="connsiteX210" fmla="*/ 439613 w 1197875"/>
                <a:gd name="connsiteY210" fmla="*/ 152955 h 1626463"/>
                <a:gd name="connsiteX211" fmla="*/ 411574 w 1197875"/>
                <a:gd name="connsiteY211" fmla="*/ 126354 h 1626463"/>
                <a:gd name="connsiteX212" fmla="*/ 404924 w 1197875"/>
                <a:gd name="connsiteY212" fmla="*/ 116378 h 1626463"/>
                <a:gd name="connsiteX213" fmla="*/ 395893 w 1197875"/>
                <a:gd name="connsiteY213" fmla="*/ 103572 h 1626463"/>
                <a:gd name="connsiteX214" fmla="*/ 388793 w 1197875"/>
                <a:gd name="connsiteY214" fmla="*/ 86945 h 1626463"/>
                <a:gd name="connsiteX215" fmla="*/ 362642 w 1197875"/>
                <a:gd name="connsiteY215" fmla="*/ 67446 h 1626463"/>
                <a:gd name="connsiteX216" fmla="*/ 347904 w 1197875"/>
                <a:gd name="connsiteY216" fmla="*/ 70771 h 1626463"/>
                <a:gd name="connsiteX217" fmla="*/ 338873 w 1197875"/>
                <a:gd name="connsiteY217" fmla="*/ 83127 h 1626463"/>
                <a:gd name="connsiteX218" fmla="*/ 322741 w 1197875"/>
                <a:gd name="connsiteY218" fmla="*/ 110222 h 1626463"/>
                <a:gd name="connsiteX219" fmla="*/ 309935 w 1197875"/>
                <a:gd name="connsiteY219" fmla="*/ 92159 h 1626463"/>
                <a:gd name="connsiteX220" fmla="*/ 298521 w 1197875"/>
                <a:gd name="connsiteY220" fmla="*/ 80746 h 1626463"/>
                <a:gd name="connsiteX221" fmla="*/ 257677 w 1197875"/>
                <a:gd name="connsiteY221" fmla="*/ 73153 h 1626463"/>
                <a:gd name="connsiteX222" fmla="*/ 249589 w 1197875"/>
                <a:gd name="connsiteY222" fmla="*/ 70321 h 1626463"/>
                <a:gd name="connsiteX223" fmla="*/ 239164 w 1197875"/>
                <a:gd name="connsiteY223" fmla="*/ 53202 h 1626463"/>
                <a:gd name="connsiteX224" fmla="*/ 226313 w 1197875"/>
                <a:gd name="connsiteY224" fmla="*/ 50370 h 1626463"/>
                <a:gd name="connsiteX225" fmla="*/ 213957 w 1197875"/>
                <a:gd name="connsiteY225" fmla="*/ 39901 h 1626463"/>
                <a:gd name="connsiteX226" fmla="*/ 196388 w 1197875"/>
                <a:gd name="connsiteY226" fmla="*/ 37070 h 1626463"/>
                <a:gd name="connsiteX227" fmla="*/ 192119 w 1197875"/>
                <a:gd name="connsiteY227" fmla="*/ 18513 h 1626463"/>
                <a:gd name="connsiteX228" fmla="*/ 176437 w 1197875"/>
                <a:gd name="connsiteY228" fmla="*/ 10469 h 1626463"/>
                <a:gd name="connsiteX229" fmla="*/ 166462 w 1197875"/>
                <a:gd name="connsiteY229" fmla="*/ 0 h 1626463"/>
                <a:gd name="connsiteX230" fmla="*/ 146061 w 1197875"/>
                <a:gd name="connsiteY230" fmla="*/ 3326 h 1626463"/>
                <a:gd name="connsiteX231" fmla="*/ 121798 w 1197875"/>
                <a:gd name="connsiteY231" fmla="*/ 5213 h 1626463"/>
                <a:gd name="connsiteX232" fmla="*/ 106610 w 1197875"/>
                <a:gd name="connsiteY232" fmla="*/ 11864 h 1626463"/>
                <a:gd name="connsiteX233" fmla="*/ 92323 w 1197875"/>
                <a:gd name="connsiteY233" fmla="*/ 9482 h 1626463"/>
                <a:gd name="connsiteX234" fmla="*/ 73359 w 1197875"/>
                <a:gd name="connsiteY234" fmla="*/ 27095 h 1626463"/>
                <a:gd name="connsiteX235" fmla="*/ 73359 w 1197875"/>
                <a:gd name="connsiteY235" fmla="*/ 63671 h 1626463"/>
                <a:gd name="connsiteX236" fmla="*/ 80009 w 1197875"/>
                <a:gd name="connsiteY236" fmla="*/ 83621 h 1626463"/>
                <a:gd name="connsiteX237" fmla="*/ 83335 w 1197875"/>
                <a:gd name="connsiteY237" fmla="*/ 120197 h 1626463"/>
                <a:gd name="connsiteX238" fmla="*/ 81898 w 1197875"/>
                <a:gd name="connsiteY238" fmla="*/ 139655 h 1626463"/>
                <a:gd name="connsiteX239" fmla="*/ 94721 w 1197875"/>
                <a:gd name="connsiteY239" fmla="*/ 153647 h 1626463"/>
                <a:gd name="connsiteX240" fmla="*/ 119911 w 1197875"/>
                <a:gd name="connsiteY240" fmla="*/ 150123 h 1626463"/>
                <a:gd name="connsiteX241" fmla="*/ 123236 w 1197875"/>
                <a:gd name="connsiteY241" fmla="*/ 190024 h 1626463"/>
                <a:gd name="connsiteX242" fmla="*/ 113260 w 1197875"/>
                <a:gd name="connsiteY242" fmla="*/ 193349 h 1626463"/>
                <a:gd name="connsiteX243" fmla="*/ 103285 w 1197875"/>
                <a:gd name="connsiteY243" fmla="*/ 199999 h 1626463"/>
                <a:gd name="connsiteX244" fmla="*/ 53902 w 1197875"/>
                <a:gd name="connsiteY244" fmla="*/ 182881 h 1626463"/>
                <a:gd name="connsiteX245" fmla="*/ 26808 w 1197875"/>
                <a:gd name="connsiteY245" fmla="*/ 183374 h 1626463"/>
                <a:gd name="connsiteX246" fmla="*/ 13508 w 1197875"/>
                <a:gd name="connsiteY246" fmla="*/ 186699 h 162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</a:cxnLst>
              <a:rect l="l" t="t" r="r" b="b"/>
              <a:pathLst>
                <a:path w="1197875" h="1626463">
                  <a:moveTo>
                    <a:pt x="13508" y="186699"/>
                  </a:moveTo>
                  <a:cubicBezTo>
                    <a:pt x="12400" y="192241"/>
                    <a:pt x="12409" y="198130"/>
                    <a:pt x="10183" y="203324"/>
                  </a:cubicBezTo>
                  <a:cubicBezTo>
                    <a:pt x="8948" y="206206"/>
                    <a:pt x="3689" y="206844"/>
                    <a:pt x="3532" y="209975"/>
                  </a:cubicBezTo>
                  <a:cubicBezTo>
                    <a:pt x="699" y="266625"/>
                    <a:pt x="-6279" y="256692"/>
                    <a:pt x="13508" y="276476"/>
                  </a:cubicBezTo>
                  <a:cubicBezTo>
                    <a:pt x="15887" y="288371"/>
                    <a:pt x="14921" y="294515"/>
                    <a:pt x="23483" y="303077"/>
                  </a:cubicBezTo>
                  <a:cubicBezTo>
                    <a:pt x="26309" y="305903"/>
                    <a:pt x="30424" y="307126"/>
                    <a:pt x="33458" y="309727"/>
                  </a:cubicBezTo>
                  <a:cubicBezTo>
                    <a:pt x="53541" y="326941"/>
                    <a:pt x="38405" y="320243"/>
                    <a:pt x="56734" y="326353"/>
                  </a:cubicBezTo>
                  <a:cubicBezTo>
                    <a:pt x="58951" y="329678"/>
                    <a:pt x="60558" y="333502"/>
                    <a:pt x="63384" y="336328"/>
                  </a:cubicBezTo>
                  <a:cubicBezTo>
                    <a:pt x="66210" y="339154"/>
                    <a:pt x="70863" y="339857"/>
                    <a:pt x="73359" y="342978"/>
                  </a:cubicBezTo>
                  <a:cubicBezTo>
                    <a:pt x="86256" y="359100"/>
                    <a:pt x="64895" y="349025"/>
                    <a:pt x="86660" y="356279"/>
                  </a:cubicBezTo>
                  <a:cubicBezTo>
                    <a:pt x="89985" y="359604"/>
                    <a:pt x="93023" y="363244"/>
                    <a:pt x="96635" y="366254"/>
                  </a:cubicBezTo>
                  <a:cubicBezTo>
                    <a:pt x="99705" y="368812"/>
                    <a:pt x="103784" y="370078"/>
                    <a:pt x="106610" y="372904"/>
                  </a:cubicBezTo>
                  <a:cubicBezTo>
                    <a:pt x="109436" y="375730"/>
                    <a:pt x="110764" y="379759"/>
                    <a:pt x="113260" y="382879"/>
                  </a:cubicBezTo>
                  <a:cubicBezTo>
                    <a:pt x="132212" y="406569"/>
                    <a:pt x="106095" y="368806"/>
                    <a:pt x="126561" y="399505"/>
                  </a:cubicBezTo>
                  <a:cubicBezTo>
                    <a:pt x="127669" y="410589"/>
                    <a:pt x="126564" y="422124"/>
                    <a:pt x="129886" y="432756"/>
                  </a:cubicBezTo>
                  <a:cubicBezTo>
                    <a:pt x="132270" y="440385"/>
                    <a:pt x="138753" y="446056"/>
                    <a:pt x="143186" y="452706"/>
                  </a:cubicBezTo>
                  <a:lnTo>
                    <a:pt x="149836" y="462682"/>
                  </a:lnTo>
                  <a:cubicBezTo>
                    <a:pt x="150944" y="468224"/>
                    <a:pt x="152232" y="473732"/>
                    <a:pt x="153161" y="479307"/>
                  </a:cubicBezTo>
                  <a:cubicBezTo>
                    <a:pt x="154692" y="488494"/>
                    <a:pt x="155033" y="503000"/>
                    <a:pt x="159812" y="512558"/>
                  </a:cubicBezTo>
                  <a:cubicBezTo>
                    <a:pt x="164441" y="521816"/>
                    <a:pt x="169083" y="525154"/>
                    <a:pt x="176437" y="532508"/>
                  </a:cubicBezTo>
                  <a:cubicBezTo>
                    <a:pt x="181709" y="548325"/>
                    <a:pt x="180704" y="551144"/>
                    <a:pt x="189737" y="562434"/>
                  </a:cubicBezTo>
                  <a:cubicBezTo>
                    <a:pt x="191696" y="564882"/>
                    <a:pt x="194507" y="566576"/>
                    <a:pt x="196388" y="569084"/>
                  </a:cubicBezTo>
                  <a:cubicBezTo>
                    <a:pt x="201184" y="575478"/>
                    <a:pt x="205255" y="582385"/>
                    <a:pt x="209688" y="589035"/>
                  </a:cubicBezTo>
                  <a:lnTo>
                    <a:pt x="216338" y="599010"/>
                  </a:lnTo>
                  <a:cubicBezTo>
                    <a:pt x="224692" y="624076"/>
                    <a:pt x="213425" y="593188"/>
                    <a:pt x="226313" y="618961"/>
                  </a:cubicBezTo>
                  <a:cubicBezTo>
                    <a:pt x="240080" y="646493"/>
                    <a:pt x="217231" y="610325"/>
                    <a:pt x="236289" y="638911"/>
                  </a:cubicBezTo>
                  <a:lnTo>
                    <a:pt x="259564" y="708738"/>
                  </a:lnTo>
                  <a:lnTo>
                    <a:pt x="266215" y="728689"/>
                  </a:lnTo>
                  <a:lnTo>
                    <a:pt x="269540" y="738664"/>
                  </a:lnTo>
                  <a:cubicBezTo>
                    <a:pt x="268432" y="759723"/>
                    <a:pt x="268124" y="780839"/>
                    <a:pt x="266215" y="801841"/>
                  </a:cubicBezTo>
                  <a:cubicBezTo>
                    <a:pt x="265898" y="805332"/>
                    <a:pt x="262889" y="808311"/>
                    <a:pt x="262889" y="811816"/>
                  </a:cubicBezTo>
                  <a:cubicBezTo>
                    <a:pt x="262889" y="832786"/>
                    <a:pt x="266680" y="839813"/>
                    <a:pt x="272865" y="858367"/>
                  </a:cubicBezTo>
                  <a:lnTo>
                    <a:pt x="286165" y="898268"/>
                  </a:lnTo>
                  <a:lnTo>
                    <a:pt x="289490" y="908244"/>
                  </a:lnTo>
                  <a:lnTo>
                    <a:pt x="292815" y="918219"/>
                  </a:lnTo>
                  <a:cubicBezTo>
                    <a:pt x="291707" y="930411"/>
                    <a:pt x="291617" y="942739"/>
                    <a:pt x="289490" y="954795"/>
                  </a:cubicBezTo>
                  <a:cubicBezTo>
                    <a:pt x="284811" y="981312"/>
                    <a:pt x="284885" y="967332"/>
                    <a:pt x="276190" y="984721"/>
                  </a:cubicBezTo>
                  <a:cubicBezTo>
                    <a:pt x="274623" y="987856"/>
                    <a:pt x="274432" y="991561"/>
                    <a:pt x="272865" y="994696"/>
                  </a:cubicBezTo>
                  <a:cubicBezTo>
                    <a:pt x="270247" y="999932"/>
                    <a:pt x="264513" y="1007610"/>
                    <a:pt x="259564" y="1011322"/>
                  </a:cubicBezTo>
                  <a:cubicBezTo>
                    <a:pt x="253170" y="1016117"/>
                    <a:pt x="239614" y="1024622"/>
                    <a:pt x="239614" y="1024622"/>
                  </a:cubicBezTo>
                  <a:cubicBezTo>
                    <a:pt x="238506" y="1027947"/>
                    <a:pt x="237856" y="1031462"/>
                    <a:pt x="236289" y="1034597"/>
                  </a:cubicBezTo>
                  <a:cubicBezTo>
                    <a:pt x="234502" y="1038171"/>
                    <a:pt x="231262" y="1040920"/>
                    <a:pt x="229639" y="1044572"/>
                  </a:cubicBezTo>
                  <a:cubicBezTo>
                    <a:pt x="213811" y="1080184"/>
                    <a:pt x="231388" y="1051923"/>
                    <a:pt x="216338" y="1074498"/>
                  </a:cubicBezTo>
                  <a:cubicBezTo>
                    <a:pt x="215230" y="1077823"/>
                    <a:pt x="213013" y="1080969"/>
                    <a:pt x="213013" y="1084474"/>
                  </a:cubicBezTo>
                  <a:cubicBezTo>
                    <a:pt x="213013" y="1091847"/>
                    <a:pt x="214461" y="1113970"/>
                    <a:pt x="219663" y="1124375"/>
                  </a:cubicBezTo>
                  <a:cubicBezTo>
                    <a:pt x="221450" y="1127949"/>
                    <a:pt x="223817" y="1131230"/>
                    <a:pt x="226313" y="1134350"/>
                  </a:cubicBezTo>
                  <a:cubicBezTo>
                    <a:pt x="228272" y="1136798"/>
                    <a:pt x="230747" y="1138783"/>
                    <a:pt x="232964" y="1141000"/>
                  </a:cubicBezTo>
                  <a:cubicBezTo>
                    <a:pt x="241321" y="1166072"/>
                    <a:pt x="229076" y="1136140"/>
                    <a:pt x="246264" y="1157626"/>
                  </a:cubicBezTo>
                  <a:cubicBezTo>
                    <a:pt x="248453" y="1160363"/>
                    <a:pt x="247887" y="1164537"/>
                    <a:pt x="249589" y="1167601"/>
                  </a:cubicBezTo>
                  <a:cubicBezTo>
                    <a:pt x="268646" y="1201904"/>
                    <a:pt x="258689" y="1174953"/>
                    <a:pt x="266215" y="1197527"/>
                  </a:cubicBezTo>
                  <a:cubicBezTo>
                    <a:pt x="265106" y="1211936"/>
                    <a:pt x="265143" y="1226479"/>
                    <a:pt x="262889" y="1240753"/>
                  </a:cubicBezTo>
                  <a:cubicBezTo>
                    <a:pt x="261796" y="1247677"/>
                    <a:pt x="258456" y="1254053"/>
                    <a:pt x="256239" y="1260703"/>
                  </a:cubicBezTo>
                  <a:lnTo>
                    <a:pt x="249589" y="1280654"/>
                  </a:lnTo>
                  <a:cubicBezTo>
                    <a:pt x="248481" y="1283979"/>
                    <a:pt x="248208" y="1287713"/>
                    <a:pt x="246264" y="1290629"/>
                  </a:cubicBezTo>
                  <a:lnTo>
                    <a:pt x="239614" y="1300604"/>
                  </a:lnTo>
                  <a:cubicBezTo>
                    <a:pt x="241831" y="1307254"/>
                    <a:pt x="247416" y="1313640"/>
                    <a:pt x="246264" y="1320555"/>
                  </a:cubicBezTo>
                  <a:cubicBezTo>
                    <a:pt x="244017" y="1334037"/>
                    <a:pt x="243334" y="1341405"/>
                    <a:pt x="239614" y="1353806"/>
                  </a:cubicBezTo>
                  <a:cubicBezTo>
                    <a:pt x="237600" y="1360520"/>
                    <a:pt x="235181" y="1367106"/>
                    <a:pt x="232964" y="1373756"/>
                  </a:cubicBezTo>
                  <a:lnTo>
                    <a:pt x="229639" y="1383732"/>
                  </a:lnTo>
                  <a:cubicBezTo>
                    <a:pt x="230747" y="1394816"/>
                    <a:pt x="229688" y="1406337"/>
                    <a:pt x="232964" y="1416983"/>
                  </a:cubicBezTo>
                  <a:cubicBezTo>
                    <a:pt x="234347" y="1421477"/>
                    <a:pt x="239227" y="1424071"/>
                    <a:pt x="242939" y="1426958"/>
                  </a:cubicBezTo>
                  <a:cubicBezTo>
                    <a:pt x="249248" y="1431865"/>
                    <a:pt x="257237" y="1434607"/>
                    <a:pt x="262889" y="1440258"/>
                  </a:cubicBezTo>
                  <a:cubicBezTo>
                    <a:pt x="265106" y="1442475"/>
                    <a:pt x="266852" y="1445295"/>
                    <a:pt x="269540" y="1446908"/>
                  </a:cubicBezTo>
                  <a:cubicBezTo>
                    <a:pt x="272545" y="1448711"/>
                    <a:pt x="276190" y="1449125"/>
                    <a:pt x="279515" y="1450234"/>
                  </a:cubicBezTo>
                  <a:cubicBezTo>
                    <a:pt x="281327" y="1455669"/>
                    <a:pt x="284062" y="1466792"/>
                    <a:pt x="289490" y="1470184"/>
                  </a:cubicBezTo>
                  <a:cubicBezTo>
                    <a:pt x="295435" y="1473899"/>
                    <a:pt x="309441" y="1476834"/>
                    <a:pt x="309441" y="1476834"/>
                  </a:cubicBezTo>
                  <a:cubicBezTo>
                    <a:pt x="310549" y="1480159"/>
                    <a:pt x="312233" y="1483346"/>
                    <a:pt x="312766" y="1486810"/>
                  </a:cubicBezTo>
                  <a:cubicBezTo>
                    <a:pt x="318507" y="1524124"/>
                    <a:pt x="312585" y="1509452"/>
                    <a:pt x="319416" y="1533361"/>
                  </a:cubicBezTo>
                  <a:cubicBezTo>
                    <a:pt x="320379" y="1536731"/>
                    <a:pt x="321174" y="1540201"/>
                    <a:pt x="322741" y="1543336"/>
                  </a:cubicBezTo>
                  <a:cubicBezTo>
                    <a:pt x="333019" y="1563892"/>
                    <a:pt x="326330" y="1542069"/>
                    <a:pt x="342692" y="1566612"/>
                  </a:cubicBezTo>
                  <a:cubicBezTo>
                    <a:pt x="347599" y="1573972"/>
                    <a:pt x="351637" y="1581442"/>
                    <a:pt x="359317" y="1586562"/>
                  </a:cubicBezTo>
                  <a:cubicBezTo>
                    <a:pt x="362233" y="1588506"/>
                    <a:pt x="365967" y="1588779"/>
                    <a:pt x="369292" y="1589887"/>
                  </a:cubicBezTo>
                  <a:cubicBezTo>
                    <a:pt x="381594" y="1602189"/>
                    <a:pt x="373334" y="1594799"/>
                    <a:pt x="395893" y="1609838"/>
                  </a:cubicBezTo>
                  <a:cubicBezTo>
                    <a:pt x="399218" y="1612055"/>
                    <a:pt x="403042" y="1613663"/>
                    <a:pt x="405868" y="1616488"/>
                  </a:cubicBezTo>
                  <a:cubicBezTo>
                    <a:pt x="408085" y="1618705"/>
                    <a:pt x="409637" y="1621903"/>
                    <a:pt x="412519" y="1623138"/>
                  </a:cubicBezTo>
                  <a:cubicBezTo>
                    <a:pt x="417714" y="1625364"/>
                    <a:pt x="423602" y="1625355"/>
                    <a:pt x="429144" y="1626463"/>
                  </a:cubicBezTo>
                  <a:cubicBezTo>
                    <a:pt x="423871" y="1610645"/>
                    <a:pt x="424877" y="1607829"/>
                    <a:pt x="415844" y="1596538"/>
                  </a:cubicBezTo>
                  <a:cubicBezTo>
                    <a:pt x="413885" y="1594090"/>
                    <a:pt x="411410" y="1592104"/>
                    <a:pt x="409193" y="1589887"/>
                  </a:cubicBezTo>
                  <a:cubicBezTo>
                    <a:pt x="404168" y="1569787"/>
                    <a:pt x="407313" y="1580921"/>
                    <a:pt x="399218" y="1556636"/>
                  </a:cubicBezTo>
                  <a:cubicBezTo>
                    <a:pt x="398110" y="1553311"/>
                    <a:pt x="397837" y="1549577"/>
                    <a:pt x="395893" y="1546661"/>
                  </a:cubicBezTo>
                  <a:cubicBezTo>
                    <a:pt x="393676" y="1543336"/>
                    <a:pt x="390866" y="1540338"/>
                    <a:pt x="389243" y="1536686"/>
                  </a:cubicBezTo>
                  <a:cubicBezTo>
                    <a:pt x="386396" y="1530280"/>
                    <a:pt x="384810" y="1523385"/>
                    <a:pt x="382593" y="1516735"/>
                  </a:cubicBezTo>
                  <a:lnTo>
                    <a:pt x="379268" y="1506760"/>
                  </a:lnTo>
                  <a:cubicBezTo>
                    <a:pt x="380376" y="1502327"/>
                    <a:pt x="379738" y="1497028"/>
                    <a:pt x="382593" y="1493460"/>
                  </a:cubicBezTo>
                  <a:cubicBezTo>
                    <a:pt x="384782" y="1490723"/>
                    <a:pt x="389198" y="1491098"/>
                    <a:pt x="392568" y="1490135"/>
                  </a:cubicBezTo>
                  <a:cubicBezTo>
                    <a:pt x="396962" y="1488880"/>
                    <a:pt x="401491" y="1488123"/>
                    <a:pt x="405868" y="1486810"/>
                  </a:cubicBezTo>
                  <a:cubicBezTo>
                    <a:pt x="412582" y="1484796"/>
                    <a:pt x="419986" y="1484048"/>
                    <a:pt x="425819" y="1480159"/>
                  </a:cubicBezTo>
                  <a:cubicBezTo>
                    <a:pt x="449572" y="1464324"/>
                    <a:pt x="438015" y="1468797"/>
                    <a:pt x="459070" y="1463534"/>
                  </a:cubicBezTo>
                  <a:cubicBezTo>
                    <a:pt x="482345" y="1448017"/>
                    <a:pt x="474587" y="1456884"/>
                    <a:pt x="485671" y="1440258"/>
                  </a:cubicBezTo>
                  <a:cubicBezTo>
                    <a:pt x="486779" y="1436933"/>
                    <a:pt x="487429" y="1433418"/>
                    <a:pt x="488996" y="1430283"/>
                  </a:cubicBezTo>
                  <a:cubicBezTo>
                    <a:pt x="490783" y="1426709"/>
                    <a:pt x="495646" y="1424304"/>
                    <a:pt x="495646" y="1420308"/>
                  </a:cubicBezTo>
                  <a:cubicBezTo>
                    <a:pt x="495646" y="1416111"/>
                    <a:pt x="485241" y="1406578"/>
                    <a:pt x="482345" y="1403682"/>
                  </a:cubicBezTo>
                  <a:cubicBezTo>
                    <a:pt x="476665" y="1380964"/>
                    <a:pt x="473866" y="1375626"/>
                    <a:pt x="482345" y="1343831"/>
                  </a:cubicBezTo>
                  <a:cubicBezTo>
                    <a:pt x="483248" y="1340444"/>
                    <a:pt x="488996" y="1341614"/>
                    <a:pt x="492321" y="1340506"/>
                  </a:cubicBezTo>
                  <a:cubicBezTo>
                    <a:pt x="505266" y="1327559"/>
                    <a:pt x="493984" y="1336183"/>
                    <a:pt x="522247" y="1330530"/>
                  </a:cubicBezTo>
                  <a:cubicBezTo>
                    <a:pt x="536176" y="1327744"/>
                    <a:pt x="529120" y="1327093"/>
                    <a:pt x="542197" y="1320555"/>
                  </a:cubicBezTo>
                  <a:cubicBezTo>
                    <a:pt x="551483" y="1315912"/>
                    <a:pt x="566870" y="1315130"/>
                    <a:pt x="575448" y="1313905"/>
                  </a:cubicBezTo>
                  <a:cubicBezTo>
                    <a:pt x="578773" y="1312797"/>
                    <a:pt x="582945" y="1313058"/>
                    <a:pt x="585423" y="1310580"/>
                  </a:cubicBezTo>
                  <a:cubicBezTo>
                    <a:pt x="587901" y="1308101"/>
                    <a:pt x="587180" y="1303739"/>
                    <a:pt x="588748" y="1300604"/>
                  </a:cubicBezTo>
                  <a:cubicBezTo>
                    <a:pt x="591428" y="1295244"/>
                    <a:pt x="598261" y="1284907"/>
                    <a:pt x="605374" y="1283979"/>
                  </a:cubicBezTo>
                  <a:cubicBezTo>
                    <a:pt x="627383" y="1281108"/>
                    <a:pt x="649709" y="1281762"/>
                    <a:pt x="671876" y="1280654"/>
                  </a:cubicBezTo>
                  <a:cubicBezTo>
                    <a:pt x="682343" y="1277165"/>
                    <a:pt x="683461" y="1276509"/>
                    <a:pt x="695151" y="1274004"/>
                  </a:cubicBezTo>
                  <a:cubicBezTo>
                    <a:pt x="736238" y="1265200"/>
                    <a:pt x="716315" y="1271384"/>
                    <a:pt x="738377" y="1264028"/>
                  </a:cubicBezTo>
                  <a:cubicBezTo>
                    <a:pt x="739486" y="1260703"/>
                    <a:pt x="740135" y="1257188"/>
                    <a:pt x="741703" y="1254053"/>
                  </a:cubicBezTo>
                  <a:cubicBezTo>
                    <a:pt x="745820" y="1245820"/>
                    <a:pt x="749778" y="1241228"/>
                    <a:pt x="758328" y="1237428"/>
                  </a:cubicBezTo>
                  <a:cubicBezTo>
                    <a:pt x="764734" y="1234581"/>
                    <a:pt x="778279" y="1230778"/>
                    <a:pt x="778279" y="1230778"/>
                  </a:cubicBezTo>
                  <a:cubicBezTo>
                    <a:pt x="791579" y="1231886"/>
                    <a:pt x="805284" y="1230664"/>
                    <a:pt x="818180" y="1234103"/>
                  </a:cubicBezTo>
                  <a:cubicBezTo>
                    <a:pt x="824425" y="1235768"/>
                    <a:pt x="831118" y="1249629"/>
                    <a:pt x="834805" y="1254053"/>
                  </a:cubicBezTo>
                  <a:cubicBezTo>
                    <a:pt x="844384" y="1265548"/>
                    <a:pt x="842462" y="1263255"/>
                    <a:pt x="854756" y="1267354"/>
                  </a:cubicBezTo>
                  <a:cubicBezTo>
                    <a:pt x="856973" y="1270679"/>
                    <a:pt x="858286" y="1274833"/>
                    <a:pt x="861406" y="1277329"/>
                  </a:cubicBezTo>
                  <a:cubicBezTo>
                    <a:pt x="864143" y="1279518"/>
                    <a:pt x="868903" y="1278176"/>
                    <a:pt x="871381" y="1280654"/>
                  </a:cubicBezTo>
                  <a:cubicBezTo>
                    <a:pt x="889114" y="1298387"/>
                    <a:pt x="858081" y="1285087"/>
                    <a:pt x="884681" y="1293954"/>
                  </a:cubicBezTo>
                  <a:cubicBezTo>
                    <a:pt x="885790" y="1297279"/>
                    <a:pt x="886305" y="1300866"/>
                    <a:pt x="888007" y="1303930"/>
                  </a:cubicBezTo>
                  <a:cubicBezTo>
                    <a:pt x="891888" y="1310916"/>
                    <a:pt x="894657" y="1319447"/>
                    <a:pt x="901307" y="1323880"/>
                  </a:cubicBezTo>
                  <a:cubicBezTo>
                    <a:pt x="924174" y="1339124"/>
                    <a:pt x="913675" y="1334652"/>
                    <a:pt x="931233" y="1340506"/>
                  </a:cubicBezTo>
                  <a:cubicBezTo>
                    <a:pt x="938685" y="1338021"/>
                    <a:pt x="946749" y="1335049"/>
                    <a:pt x="954508" y="1333855"/>
                  </a:cubicBezTo>
                  <a:cubicBezTo>
                    <a:pt x="964428" y="1332329"/>
                    <a:pt x="974459" y="1331638"/>
                    <a:pt x="984434" y="1330530"/>
                  </a:cubicBezTo>
                  <a:cubicBezTo>
                    <a:pt x="1018095" y="1319310"/>
                    <a:pt x="997396" y="1324418"/>
                    <a:pt x="1047611" y="1320555"/>
                  </a:cubicBezTo>
                  <a:cubicBezTo>
                    <a:pt x="1048719" y="1305038"/>
                    <a:pt x="1049118" y="1289454"/>
                    <a:pt x="1050936" y="1274004"/>
                  </a:cubicBezTo>
                  <a:cubicBezTo>
                    <a:pt x="1051346" y="1270523"/>
                    <a:pt x="1052158" y="1266832"/>
                    <a:pt x="1054261" y="1264028"/>
                  </a:cubicBezTo>
                  <a:cubicBezTo>
                    <a:pt x="1058963" y="1257758"/>
                    <a:pt x="1070887" y="1247403"/>
                    <a:pt x="1070887" y="1247403"/>
                  </a:cubicBezTo>
                  <a:cubicBezTo>
                    <a:pt x="1079669" y="1221056"/>
                    <a:pt x="1076385" y="1234367"/>
                    <a:pt x="1080862" y="1207502"/>
                  </a:cubicBezTo>
                  <a:cubicBezTo>
                    <a:pt x="1079754" y="1187551"/>
                    <a:pt x="1077537" y="1167631"/>
                    <a:pt x="1077537" y="1147650"/>
                  </a:cubicBezTo>
                  <a:cubicBezTo>
                    <a:pt x="1077537" y="1135408"/>
                    <a:pt x="1080862" y="1123316"/>
                    <a:pt x="1080862" y="1111074"/>
                  </a:cubicBezTo>
                  <a:cubicBezTo>
                    <a:pt x="1080862" y="1106761"/>
                    <a:pt x="1074943" y="1060397"/>
                    <a:pt x="1074212" y="1054548"/>
                  </a:cubicBezTo>
                  <a:cubicBezTo>
                    <a:pt x="1075320" y="1039031"/>
                    <a:pt x="1082862" y="1025827"/>
                    <a:pt x="1084680" y="1010377"/>
                  </a:cubicBezTo>
                  <a:cubicBezTo>
                    <a:pt x="1085089" y="1006896"/>
                    <a:pt x="1087616" y="1000627"/>
                    <a:pt x="1090387" y="995640"/>
                  </a:cubicBezTo>
                  <a:cubicBezTo>
                    <a:pt x="1093158" y="990653"/>
                    <a:pt x="1098617" y="989551"/>
                    <a:pt x="1101306" y="980452"/>
                  </a:cubicBezTo>
                  <a:cubicBezTo>
                    <a:pt x="1103995" y="971353"/>
                    <a:pt x="1104939" y="950308"/>
                    <a:pt x="1106519" y="941044"/>
                  </a:cubicBezTo>
                  <a:cubicBezTo>
                    <a:pt x="1108099" y="931780"/>
                    <a:pt x="1108571" y="927086"/>
                    <a:pt x="1110788" y="924869"/>
                  </a:cubicBezTo>
                  <a:cubicBezTo>
                    <a:pt x="1114113" y="914894"/>
                    <a:pt x="1126087" y="911118"/>
                    <a:pt x="1130288" y="904468"/>
                  </a:cubicBezTo>
                  <a:cubicBezTo>
                    <a:pt x="1134489" y="897818"/>
                    <a:pt x="1135365" y="892652"/>
                    <a:pt x="1135994" y="884968"/>
                  </a:cubicBezTo>
                  <a:cubicBezTo>
                    <a:pt x="1136623" y="877285"/>
                    <a:pt x="1122646" y="869785"/>
                    <a:pt x="1134063" y="858367"/>
                  </a:cubicBezTo>
                  <a:cubicBezTo>
                    <a:pt x="1142929" y="831768"/>
                    <a:pt x="1143006" y="849740"/>
                    <a:pt x="1147364" y="845067"/>
                  </a:cubicBezTo>
                  <a:cubicBezTo>
                    <a:pt x="1151722" y="840394"/>
                    <a:pt x="1157915" y="833812"/>
                    <a:pt x="1160214" y="830329"/>
                  </a:cubicBezTo>
                  <a:cubicBezTo>
                    <a:pt x="1162513" y="826847"/>
                    <a:pt x="1161082" y="828920"/>
                    <a:pt x="1161157" y="824172"/>
                  </a:cubicBezTo>
                  <a:cubicBezTo>
                    <a:pt x="1161232" y="819424"/>
                    <a:pt x="1160192" y="808334"/>
                    <a:pt x="1160664" y="801841"/>
                  </a:cubicBezTo>
                  <a:cubicBezTo>
                    <a:pt x="1161136" y="795348"/>
                    <a:pt x="1160342" y="791311"/>
                    <a:pt x="1163989" y="785215"/>
                  </a:cubicBezTo>
                  <a:cubicBezTo>
                    <a:pt x="1167636" y="779119"/>
                    <a:pt x="1179692" y="772312"/>
                    <a:pt x="1182545" y="765265"/>
                  </a:cubicBezTo>
                  <a:cubicBezTo>
                    <a:pt x="1185398" y="758218"/>
                    <a:pt x="1181984" y="751800"/>
                    <a:pt x="1181108" y="742933"/>
                  </a:cubicBezTo>
                  <a:cubicBezTo>
                    <a:pt x="1180232" y="734066"/>
                    <a:pt x="1175627" y="724659"/>
                    <a:pt x="1177289" y="712063"/>
                  </a:cubicBezTo>
                  <a:cubicBezTo>
                    <a:pt x="1178952" y="699467"/>
                    <a:pt x="1188716" y="674458"/>
                    <a:pt x="1191083" y="667357"/>
                  </a:cubicBezTo>
                  <a:cubicBezTo>
                    <a:pt x="1184159" y="639659"/>
                    <a:pt x="1192357" y="645029"/>
                    <a:pt x="1193465" y="634192"/>
                  </a:cubicBezTo>
                  <a:cubicBezTo>
                    <a:pt x="1194573" y="623355"/>
                    <a:pt x="1198685" y="612085"/>
                    <a:pt x="1197734" y="602335"/>
                  </a:cubicBezTo>
                  <a:cubicBezTo>
                    <a:pt x="1196783" y="592585"/>
                    <a:pt x="1193698" y="582821"/>
                    <a:pt x="1187759" y="575692"/>
                  </a:cubicBezTo>
                  <a:cubicBezTo>
                    <a:pt x="1181820" y="568563"/>
                    <a:pt x="1167090" y="565573"/>
                    <a:pt x="1162102" y="559559"/>
                  </a:cubicBezTo>
                  <a:cubicBezTo>
                    <a:pt x="1157114" y="553545"/>
                    <a:pt x="1159653" y="544597"/>
                    <a:pt x="1157833" y="539609"/>
                  </a:cubicBezTo>
                  <a:cubicBezTo>
                    <a:pt x="1156013" y="534621"/>
                    <a:pt x="1154036" y="533356"/>
                    <a:pt x="1151183" y="529634"/>
                  </a:cubicBezTo>
                  <a:cubicBezTo>
                    <a:pt x="1148330" y="525912"/>
                    <a:pt x="1144914" y="521396"/>
                    <a:pt x="1140713" y="517277"/>
                  </a:cubicBezTo>
                  <a:cubicBezTo>
                    <a:pt x="1136512" y="513158"/>
                    <a:pt x="1129301" y="508246"/>
                    <a:pt x="1125976" y="504921"/>
                  </a:cubicBezTo>
                  <a:cubicBezTo>
                    <a:pt x="1118721" y="483156"/>
                    <a:pt x="1120524" y="509069"/>
                    <a:pt x="1117438" y="505908"/>
                  </a:cubicBezTo>
                  <a:cubicBezTo>
                    <a:pt x="1114353" y="502747"/>
                    <a:pt x="1109248" y="492204"/>
                    <a:pt x="1107463" y="485957"/>
                  </a:cubicBezTo>
                  <a:cubicBezTo>
                    <a:pt x="1106207" y="481563"/>
                    <a:pt x="1105450" y="477034"/>
                    <a:pt x="1104137" y="472657"/>
                  </a:cubicBezTo>
                  <a:cubicBezTo>
                    <a:pt x="1102123" y="465943"/>
                    <a:pt x="1095660" y="456503"/>
                    <a:pt x="1097487" y="452706"/>
                  </a:cubicBezTo>
                  <a:cubicBezTo>
                    <a:pt x="1099314" y="448909"/>
                    <a:pt x="1109789" y="454150"/>
                    <a:pt x="1115099" y="449874"/>
                  </a:cubicBezTo>
                  <a:cubicBezTo>
                    <a:pt x="1120409" y="445598"/>
                    <a:pt x="1124815" y="430068"/>
                    <a:pt x="1129344" y="427049"/>
                  </a:cubicBezTo>
                  <a:cubicBezTo>
                    <a:pt x="1123361" y="379184"/>
                    <a:pt x="1117221" y="393469"/>
                    <a:pt x="1114607" y="385711"/>
                  </a:cubicBezTo>
                  <a:cubicBezTo>
                    <a:pt x="1111993" y="377953"/>
                    <a:pt x="1115482" y="382872"/>
                    <a:pt x="1113662" y="380498"/>
                  </a:cubicBezTo>
                  <a:cubicBezTo>
                    <a:pt x="1111842" y="378124"/>
                    <a:pt x="1107012" y="373684"/>
                    <a:pt x="1103687" y="371467"/>
                  </a:cubicBezTo>
                  <a:cubicBezTo>
                    <a:pt x="1101470" y="364817"/>
                    <a:pt x="1097905" y="349121"/>
                    <a:pt x="1094655" y="344373"/>
                  </a:cubicBezTo>
                  <a:cubicBezTo>
                    <a:pt x="1091405" y="339625"/>
                    <a:pt x="1087040" y="346536"/>
                    <a:pt x="1084187" y="342978"/>
                  </a:cubicBezTo>
                  <a:cubicBezTo>
                    <a:pt x="1081334" y="339420"/>
                    <a:pt x="1078406" y="329206"/>
                    <a:pt x="1077537" y="323028"/>
                  </a:cubicBezTo>
                  <a:cubicBezTo>
                    <a:pt x="1076668" y="316850"/>
                    <a:pt x="1079289" y="310424"/>
                    <a:pt x="1078975" y="305908"/>
                  </a:cubicBezTo>
                  <a:cubicBezTo>
                    <a:pt x="1078661" y="301392"/>
                    <a:pt x="1075965" y="309623"/>
                    <a:pt x="1075650" y="295933"/>
                  </a:cubicBezTo>
                  <a:cubicBezTo>
                    <a:pt x="1075335" y="282243"/>
                    <a:pt x="1079303" y="239129"/>
                    <a:pt x="1077086" y="223769"/>
                  </a:cubicBezTo>
                  <a:cubicBezTo>
                    <a:pt x="1074869" y="208409"/>
                    <a:pt x="1067260" y="208845"/>
                    <a:pt x="1062348" y="203775"/>
                  </a:cubicBezTo>
                  <a:cubicBezTo>
                    <a:pt x="1057436" y="198705"/>
                    <a:pt x="1051730" y="196832"/>
                    <a:pt x="1047611" y="193349"/>
                  </a:cubicBezTo>
                  <a:cubicBezTo>
                    <a:pt x="1043492" y="189867"/>
                    <a:pt x="1040961" y="183988"/>
                    <a:pt x="1037636" y="182880"/>
                  </a:cubicBezTo>
                  <a:cubicBezTo>
                    <a:pt x="1028769" y="156279"/>
                    <a:pt x="1028214" y="181075"/>
                    <a:pt x="1024335" y="176724"/>
                  </a:cubicBezTo>
                  <a:cubicBezTo>
                    <a:pt x="1020456" y="172373"/>
                    <a:pt x="1045195" y="181441"/>
                    <a:pt x="1014360" y="156773"/>
                  </a:cubicBezTo>
                  <a:cubicBezTo>
                    <a:pt x="1011623" y="154584"/>
                    <a:pt x="1013012" y="157252"/>
                    <a:pt x="1004385" y="153448"/>
                  </a:cubicBezTo>
                  <a:cubicBezTo>
                    <a:pt x="995758" y="149644"/>
                    <a:pt x="1028310" y="139922"/>
                    <a:pt x="962596" y="133948"/>
                  </a:cubicBezTo>
                  <a:cubicBezTo>
                    <a:pt x="959271" y="131731"/>
                    <a:pt x="953085" y="121098"/>
                    <a:pt x="947858" y="117773"/>
                  </a:cubicBezTo>
                  <a:cubicBezTo>
                    <a:pt x="942631" y="114448"/>
                    <a:pt x="961934" y="134464"/>
                    <a:pt x="931233" y="113997"/>
                  </a:cubicBezTo>
                  <a:cubicBezTo>
                    <a:pt x="929016" y="110672"/>
                    <a:pt x="926634" y="104808"/>
                    <a:pt x="922201" y="101640"/>
                  </a:cubicBezTo>
                  <a:cubicBezTo>
                    <a:pt x="917768" y="98472"/>
                    <a:pt x="909777" y="96886"/>
                    <a:pt x="904632" y="94991"/>
                  </a:cubicBezTo>
                  <a:cubicBezTo>
                    <a:pt x="899487" y="93096"/>
                    <a:pt x="894021" y="93357"/>
                    <a:pt x="891332" y="90271"/>
                  </a:cubicBezTo>
                  <a:cubicBezTo>
                    <a:pt x="888643" y="87186"/>
                    <a:pt x="891825" y="78695"/>
                    <a:pt x="888500" y="76478"/>
                  </a:cubicBezTo>
                  <a:cubicBezTo>
                    <a:pt x="886283" y="73153"/>
                    <a:pt x="885099" y="73003"/>
                    <a:pt x="881849" y="68884"/>
                  </a:cubicBezTo>
                  <a:cubicBezTo>
                    <a:pt x="878599" y="64765"/>
                    <a:pt x="874070" y="53742"/>
                    <a:pt x="869000" y="51765"/>
                  </a:cubicBezTo>
                  <a:cubicBezTo>
                    <a:pt x="863930" y="49788"/>
                    <a:pt x="856022" y="52819"/>
                    <a:pt x="851431" y="57020"/>
                  </a:cubicBezTo>
                  <a:cubicBezTo>
                    <a:pt x="846840" y="61221"/>
                    <a:pt x="846128" y="70643"/>
                    <a:pt x="841455" y="76971"/>
                  </a:cubicBezTo>
                  <a:cubicBezTo>
                    <a:pt x="836782" y="83299"/>
                    <a:pt x="829968" y="91433"/>
                    <a:pt x="823393" y="94990"/>
                  </a:cubicBezTo>
                  <a:cubicBezTo>
                    <a:pt x="816818" y="98547"/>
                    <a:pt x="806835" y="96017"/>
                    <a:pt x="802004" y="98316"/>
                  </a:cubicBezTo>
                  <a:cubicBezTo>
                    <a:pt x="797174" y="100615"/>
                    <a:pt x="797735" y="107676"/>
                    <a:pt x="794410" y="108784"/>
                  </a:cubicBezTo>
                  <a:cubicBezTo>
                    <a:pt x="792193" y="112109"/>
                    <a:pt x="796327" y="119171"/>
                    <a:pt x="794904" y="123522"/>
                  </a:cubicBezTo>
                  <a:cubicBezTo>
                    <a:pt x="793481" y="127873"/>
                    <a:pt x="789436" y="132524"/>
                    <a:pt x="785872" y="134891"/>
                  </a:cubicBezTo>
                  <a:cubicBezTo>
                    <a:pt x="782308" y="137258"/>
                    <a:pt x="776842" y="134398"/>
                    <a:pt x="773517" y="137723"/>
                  </a:cubicBezTo>
                  <a:cubicBezTo>
                    <a:pt x="738331" y="128927"/>
                    <a:pt x="763398" y="138456"/>
                    <a:pt x="757384" y="137273"/>
                  </a:cubicBezTo>
                  <a:cubicBezTo>
                    <a:pt x="751370" y="136090"/>
                    <a:pt x="742818" y="131889"/>
                    <a:pt x="737433" y="130623"/>
                  </a:cubicBezTo>
                  <a:cubicBezTo>
                    <a:pt x="732049" y="129357"/>
                    <a:pt x="730304" y="129282"/>
                    <a:pt x="725077" y="129679"/>
                  </a:cubicBezTo>
                  <a:cubicBezTo>
                    <a:pt x="719850" y="130076"/>
                    <a:pt x="710190" y="130787"/>
                    <a:pt x="706071" y="133004"/>
                  </a:cubicBezTo>
                  <a:cubicBezTo>
                    <a:pt x="701952" y="135221"/>
                    <a:pt x="702185" y="139018"/>
                    <a:pt x="700365" y="142979"/>
                  </a:cubicBezTo>
                  <a:cubicBezTo>
                    <a:pt x="698545" y="146940"/>
                    <a:pt x="698476" y="154556"/>
                    <a:pt x="695151" y="156773"/>
                  </a:cubicBezTo>
                  <a:cubicBezTo>
                    <a:pt x="686284" y="155665"/>
                    <a:pt x="680600" y="146619"/>
                    <a:pt x="673313" y="143923"/>
                  </a:cubicBezTo>
                  <a:cubicBezTo>
                    <a:pt x="666026" y="141227"/>
                    <a:pt x="660066" y="138456"/>
                    <a:pt x="651431" y="140598"/>
                  </a:cubicBezTo>
                  <a:cubicBezTo>
                    <a:pt x="642796" y="142740"/>
                    <a:pt x="631791" y="153345"/>
                    <a:pt x="621505" y="156773"/>
                  </a:cubicBezTo>
                  <a:cubicBezTo>
                    <a:pt x="613747" y="180049"/>
                    <a:pt x="628649" y="174507"/>
                    <a:pt x="612024" y="180049"/>
                  </a:cubicBezTo>
                  <a:cubicBezTo>
                    <a:pt x="604669" y="187404"/>
                    <a:pt x="591504" y="182633"/>
                    <a:pt x="584929" y="184767"/>
                  </a:cubicBezTo>
                  <a:cubicBezTo>
                    <a:pt x="578354" y="186901"/>
                    <a:pt x="575898" y="191747"/>
                    <a:pt x="572573" y="192855"/>
                  </a:cubicBezTo>
                  <a:cubicBezTo>
                    <a:pt x="570356" y="195072"/>
                    <a:pt x="567106" y="198481"/>
                    <a:pt x="565923" y="201888"/>
                  </a:cubicBezTo>
                  <a:cubicBezTo>
                    <a:pt x="564740" y="205296"/>
                    <a:pt x="567211" y="208073"/>
                    <a:pt x="565473" y="213300"/>
                  </a:cubicBezTo>
                  <a:cubicBezTo>
                    <a:pt x="563735" y="218527"/>
                    <a:pt x="558202" y="225138"/>
                    <a:pt x="555497" y="233250"/>
                  </a:cubicBezTo>
                  <a:cubicBezTo>
                    <a:pt x="549893" y="224843"/>
                    <a:pt x="547488" y="215989"/>
                    <a:pt x="545522" y="206156"/>
                  </a:cubicBezTo>
                  <a:cubicBezTo>
                    <a:pt x="543480" y="195945"/>
                    <a:pt x="539898" y="186063"/>
                    <a:pt x="538872" y="180049"/>
                  </a:cubicBezTo>
                  <a:cubicBezTo>
                    <a:pt x="537846" y="174035"/>
                    <a:pt x="541739" y="174672"/>
                    <a:pt x="539365" y="170074"/>
                  </a:cubicBezTo>
                  <a:cubicBezTo>
                    <a:pt x="536991" y="165476"/>
                    <a:pt x="527954" y="153569"/>
                    <a:pt x="524629" y="152460"/>
                  </a:cubicBezTo>
                  <a:cubicBezTo>
                    <a:pt x="521323" y="149155"/>
                    <a:pt x="511395" y="142650"/>
                    <a:pt x="503239" y="143923"/>
                  </a:cubicBezTo>
                  <a:cubicBezTo>
                    <a:pt x="495083" y="145196"/>
                    <a:pt x="484460" y="157177"/>
                    <a:pt x="475695" y="160098"/>
                  </a:cubicBezTo>
                  <a:cubicBezTo>
                    <a:pt x="472370" y="162315"/>
                    <a:pt x="471734" y="167938"/>
                    <a:pt x="465720" y="166748"/>
                  </a:cubicBezTo>
                  <a:cubicBezTo>
                    <a:pt x="459706" y="165558"/>
                    <a:pt x="450320" y="156524"/>
                    <a:pt x="439613" y="152955"/>
                  </a:cubicBezTo>
                  <a:cubicBezTo>
                    <a:pt x="424096" y="129680"/>
                    <a:pt x="428200" y="137437"/>
                    <a:pt x="411574" y="126354"/>
                  </a:cubicBezTo>
                  <a:cubicBezTo>
                    <a:pt x="409357" y="123029"/>
                    <a:pt x="407537" y="120175"/>
                    <a:pt x="404924" y="116378"/>
                  </a:cubicBezTo>
                  <a:cubicBezTo>
                    <a:pt x="402311" y="112581"/>
                    <a:pt x="398581" y="108477"/>
                    <a:pt x="395893" y="103572"/>
                  </a:cubicBezTo>
                  <a:cubicBezTo>
                    <a:pt x="393205" y="98667"/>
                    <a:pt x="394335" y="92966"/>
                    <a:pt x="388793" y="86945"/>
                  </a:cubicBezTo>
                  <a:cubicBezTo>
                    <a:pt x="383251" y="80924"/>
                    <a:pt x="379964" y="73220"/>
                    <a:pt x="362642" y="67446"/>
                  </a:cubicBezTo>
                  <a:cubicBezTo>
                    <a:pt x="359317" y="68554"/>
                    <a:pt x="351866" y="68158"/>
                    <a:pt x="347904" y="70771"/>
                  </a:cubicBezTo>
                  <a:cubicBezTo>
                    <a:pt x="343943" y="73385"/>
                    <a:pt x="343067" y="76552"/>
                    <a:pt x="338873" y="83127"/>
                  </a:cubicBezTo>
                  <a:cubicBezTo>
                    <a:pt x="334679" y="89702"/>
                    <a:pt x="334507" y="102378"/>
                    <a:pt x="322741" y="110222"/>
                  </a:cubicBezTo>
                  <a:cubicBezTo>
                    <a:pt x="316091" y="105789"/>
                    <a:pt x="313972" y="97072"/>
                    <a:pt x="309935" y="92159"/>
                  </a:cubicBezTo>
                  <a:cubicBezTo>
                    <a:pt x="305898" y="87246"/>
                    <a:pt x="307231" y="83914"/>
                    <a:pt x="298521" y="80746"/>
                  </a:cubicBezTo>
                  <a:cubicBezTo>
                    <a:pt x="289811" y="77578"/>
                    <a:pt x="273603" y="75428"/>
                    <a:pt x="257677" y="73153"/>
                  </a:cubicBezTo>
                  <a:cubicBezTo>
                    <a:pt x="256569" y="69828"/>
                    <a:pt x="252674" y="73646"/>
                    <a:pt x="249589" y="70321"/>
                  </a:cubicBezTo>
                  <a:cubicBezTo>
                    <a:pt x="246504" y="66996"/>
                    <a:pt x="245735" y="55392"/>
                    <a:pt x="239164" y="53202"/>
                  </a:cubicBezTo>
                  <a:cubicBezTo>
                    <a:pt x="238055" y="49877"/>
                    <a:pt x="230514" y="52587"/>
                    <a:pt x="226313" y="50370"/>
                  </a:cubicBezTo>
                  <a:cubicBezTo>
                    <a:pt x="222112" y="48153"/>
                    <a:pt x="217092" y="41468"/>
                    <a:pt x="213957" y="39901"/>
                  </a:cubicBezTo>
                  <a:cubicBezTo>
                    <a:pt x="188175" y="27010"/>
                    <a:pt x="221460" y="45427"/>
                    <a:pt x="196388" y="37070"/>
                  </a:cubicBezTo>
                  <a:cubicBezTo>
                    <a:pt x="194171" y="34853"/>
                    <a:pt x="194000" y="21021"/>
                    <a:pt x="192119" y="18513"/>
                  </a:cubicBezTo>
                  <a:cubicBezTo>
                    <a:pt x="187323" y="12119"/>
                    <a:pt x="180713" y="13554"/>
                    <a:pt x="176437" y="10469"/>
                  </a:cubicBezTo>
                  <a:cubicBezTo>
                    <a:pt x="172161" y="7384"/>
                    <a:pt x="169787" y="3490"/>
                    <a:pt x="166462" y="0"/>
                  </a:cubicBezTo>
                  <a:cubicBezTo>
                    <a:pt x="156487" y="1108"/>
                    <a:pt x="153505" y="2457"/>
                    <a:pt x="146061" y="3326"/>
                  </a:cubicBezTo>
                  <a:cubicBezTo>
                    <a:pt x="138617" y="4195"/>
                    <a:pt x="128373" y="3790"/>
                    <a:pt x="121798" y="5213"/>
                  </a:cubicBezTo>
                  <a:cubicBezTo>
                    <a:pt x="115223" y="6636"/>
                    <a:pt x="111522" y="11153"/>
                    <a:pt x="106610" y="11864"/>
                  </a:cubicBezTo>
                  <a:cubicBezTo>
                    <a:pt x="101698" y="12575"/>
                    <a:pt x="97865" y="6944"/>
                    <a:pt x="92323" y="9482"/>
                  </a:cubicBezTo>
                  <a:cubicBezTo>
                    <a:pt x="86781" y="12020"/>
                    <a:pt x="79680" y="21224"/>
                    <a:pt x="73359" y="27095"/>
                  </a:cubicBezTo>
                  <a:cubicBezTo>
                    <a:pt x="69504" y="46369"/>
                    <a:pt x="68160" y="42873"/>
                    <a:pt x="73359" y="63671"/>
                  </a:cubicBezTo>
                  <a:cubicBezTo>
                    <a:pt x="75059" y="70471"/>
                    <a:pt x="80009" y="83621"/>
                    <a:pt x="80009" y="83621"/>
                  </a:cubicBezTo>
                  <a:cubicBezTo>
                    <a:pt x="81118" y="95813"/>
                    <a:pt x="83020" y="110858"/>
                    <a:pt x="83335" y="120197"/>
                  </a:cubicBezTo>
                  <a:cubicBezTo>
                    <a:pt x="83650" y="129536"/>
                    <a:pt x="80000" y="134080"/>
                    <a:pt x="81898" y="139655"/>
                  </a:cubicBezTo>
                  <a:cubicBezTo>
                    <a:pt x="83796" y="145230"/>
                    <a:pt x="89179" y="153093"/>
                    <a:pt x="94721" y="153647"/>
                  </a:cubicBezTo>
                  <a:cubicBezTo>
                    <a:pt x="100263" y="154201"/>
                    <a:pt x="115159" y="142870"/>
                    <a:pt x="119911" y="150123"/>
                  </a:cubicBezTo>
                  <a:cubicBezTo>
                    <a:pt x="129691" y="164794"/>
                    <a:pt x="133123" y="165307"/>
                    <a:pt x="123236" y="190024"/>
                  </a:cubicBezTo>
                  <a:cubicBezTo>
                    <a:pt x="121934" y="193278"/>
                    <a:pt x="116585" y="192241"/>
                    <a:pt x="113260" y="193349"/>
                  </a:cubicBezTo>
                  <a:cubicBezTo>
                    <a:pt x="109935" y="195566"/>
                    <a:pt x="113178" y="201744"/>
                    <a:pt x="103285" y="199999"/>
                  </a:cubicBezTo>
                  <a:cubicBezTo>
                    <a:pt x="93392" y="198254"/>
                    <a:pt x="75464" y="190068"/>
                    <a:pt x="53902" y="182881"/>
                  </a:cubicBezTo>
                  <a:lnTo>
                    <a:pt x="26808" y="183374"/>
                  </a:lnTo>
                  <a:lnTo>
                    <a:pt x="13508" y="186699"/>
                  </a:lnTo>
                  <a:close/>
                </a:path>
              </a:pathLst>
            </a:custGeom>
            <a:blipFill dpi="0" rotWithShape="1">
              <a:blip r:embed="rId7"/>
              <a:srcRect/>
              <a:stretch>
                <a:fillRect l="2000" t="1000" r="2000"/>
              </a:stretch>
            </a:blipFill>
            <a:ln w="381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12 Forma libre"/>
            <p:cNvSpPr/>
            <p:nvPr/>
          </p:nvSpPr>
          <p:spPr>
            <a:xfrm>
              <a:off x="723014" y="1520456"/>
              <a:ext cx="845354" cy="1714034"/>
            </a:xfrm>
            <a:custGeom>
              <a:avLst/>
              <a:gdLst>
                <a:gd name="connsiteX0" fmla="*/ 57926 w 838485"/>
                <a:gd name="connsiteY0" fmla="*/ 0 h 2089466"/>
                <a:gd name="connsiteX1" fmla="*/ 37238 w 838485"/>
                <a:gd name="connsiteY1" fmla="*/ 8275 h 2089466"/>
                <a:gd name="connsiteX2" fmla="*/ 33100 w 838485"/>
                <a:gd name="connsiteY2" fmla="*/ 20687 h 2089466"/>
                <a:gd name="connsiteX3" fmla="*/ 20688 w 838485"/>
                <a:gd name="connsiteY3" fmla="*/ 28963 h 2089466"/>
                <a:gd name="connsiteX4" fmla="*/ 16550 w 838485"/>
                <a:gd name="connsiteY4" fmla="*/ 74476 h 2089466"/>
                <a:gd name="connsiteX5" fmla="*/ 4137 w 838485"/>
                <a:gd name="connsiteY5" fmla="*/ 78613 h 2089466"/>
                <a:gd name="connsiteX6" fmla="*/ 0 w 838485"/>
                <a:gd name="connsiteY6" fmla="*/ 91026 h 2089466"/>
                <a:gd name="connsiteX7" fmla="*/ 4137 w 838485"/>
                <a:gd name="connsiteY7" fmla="*/ 124126 h 2089466"/>
                <a:gd name="connsiteX8" fmla="*/ 12413 w 838485"/>
                <a:gd name="connsiteY8" fmla="*/ 148952 h 2089466"/>
                <a:gd name="connsiteX9" fmla="*/ 16550 w 838485"/>
                <a:gd name="connsiteY9" fmla="*/ 165502 h 2089466"/>
                <a:gd name="connsiteX10" fmla="*/ 24825 w 838485"/>
                <a:gd name="connsiteY10" fmla="*/ 190327 h 2089466"/>
                <a:gd name="connsiteX11" fmla="*/ 28963 w 838485"/>
                <a:gd name="connsiteY11" fmla="*/ 206878 h 2089466"/>
                <a:gd name="connsiteX12" fmla="*/ 53788 w 838485"/>
                <a:gd name="connsiteY12" fmla="*/ 215153 h 2089466"/>
                <a:gd name="connsiteX13" fmla="*/ 62063 w 838485"/>
                <a:gd name="connsiteY13" fmla="*/ 239978 h 2089466"/>
                <a:gd name="connsiteX14" fmla="*/ 66201 w 838485"/>
                <a:gd name="connsiteY14" fmla="*/ 252391 h 2089466"/>
                <a:gd name="connsiteX15" fmla="*/ 78613 w 838485"/>
                <a:gd name="connsiteY15" fmla="*/ 256528 h 2089466"/>
                <a:gd name="connsiteX16" fmla="*/ 78613 w 838485"/>
                <a:gd name="connsiteY16" fmla="*/ 293766 h 2089466"/>
                <a:gd name="connsiteX17" fmla="*/ 74476 w 838485"/>
                <a:gd name="connsiteY17" fmla="*/ 306179 h 2089466"/>
                <a:gd name="connsiteX18" fmla="*/ 62063 w 838485"/>
                <a:gd name="connsiteY18" fmla="*/ 314454 h 2089466"/>
                <a:gd name="connsiteX19" fmla="*/ 66201 w 838485"/>
                <a:gd name="connsiteY19" fmla="*/ 335142 h 2089466"/>
                <a:gd name="connsiteX20" fmla="*/ 78613 w 838485"/>
                <a:gd name="connsiteY20" fmla="*/ 347554 h 2089466"/>
                <a:gd name="connsiteX21" fmla="*/ 86889 w 838485"/>
                <a:gd name="connsiteY21" fmla="*/ 359967 h 2089466"/>
                <a:gd name="connsiteX22" fmla="*/ 91026 w 838485"/>
                <a:gd name="connsiteY22" fmla="*/ 430306 h 2089466"/>
                <a:gd name="connsiteX23" fmla="*/ 103439 w 838485"/>
                <a:gd name="connsiteY23" fmla="*/ 426168 h 2089466"/>
                <a:gd name="connsiteX24" fmla="*/ 115851 w 838485"/>
                <a:gd name="connsiteY24" fmla="*/ 430306 h 2089466"/>
                <a:gd name="connsiteX25" fmla="*/ 124127 w 838485"/>
                <a:gd name="connsiteY25" fmla="*/ 455131 h 2089466"/>
                <a:gd name="connsiteX26" fmla="*/ 128264 w 838485"/>
                <a:gd name="connsiteY26" fmla="*/ 467544 h 2089466"/>
                <a:gd name="connsiteX27" fmla="*/ 132402 w 838485"/>
                <a:gd name="connsiteY27" fmla="*/ 492369 h 2089466"/>
                <a:gd name="connsiteX28" fmla="*/ 140677 w 838485"/>
                <a:gd name="connsiteY28" fmla="*/ 550295 h 2089466"/>
                <a:gd name="connsiteX29" fmla="*/ 140677 w 838485"/>
                <a:gd name="connsiteY29" fmla="*/ 682697 h 2089466"/>
                <a:gd name="connsiteX30" fmla="*/ 148952 w 838485"/>
                <a:gd name="connsiteY30" fmla="*/ 707522 h 2089466"/>
                <a:gd name="connsiteX31" fmla="*/ 157227 w 838485"/>
                <a:gd name="connsiteY31" fmla="*/ 719935 h 2089466"/>
                <a:gd name="connsiteX32" fmla="*/ 161365 w 838485"/>
                <a:gd name="connsiteY32" fmla="*/ 798548 h 2089466"/>
                <a:gd name="connsiteX33" fmla="*/ 165502 w 838485"/>
                <a:gd name="connsiteY33" fmla="*/ 810961 h 2089466"/>
                <a:gd name="connsiteX34" fmla="*/ 169640 w 838485"/>
                <a:gd name="connsiteY34" fmla="*/ 827511 h 2089466"/>
                <a:gd name="connsiteX35" fmla="*/ 177915 w 838485"/>
                <a:gd name="connsiteY35" fmla="*/ 877162 h 2089466"/>
                <a:gd name="connsiteX36" fmla="*/ 198603 w 838485"/>
                <a:gd name="connsiteY36" fmla="*/ 897849 h 2089466"/>
                <a:gd name="connsiteX37" fmla="*/ 219290 w 838485"/>
                <a:gd name="connsiteY37" fmla="*/ 918537 h 2089466"/>
                <a:gd name="connsiteX38" fmla="*/ 227566 w 838485"/>
                <a:gd name="connsiteY38" fmla="*/ 926812 h 2089466"/>
                <a:gd name="connsiteX39" fmla="*/ 248253 w 838485"/>
                <a:gd name="connsiteY39" fmla="*/ 947500 h 2089466"/>
                <a:gd name="connsiteX40" fmla="*/ 260666 w 838485"/>
                <a:gd name="connsiteY40" fmla="*/ 984738 h 2089466"/>
                <a:gd name="connsiteX41" fmla="*/ 264804 w 838485"/>
                <a:gd name="connsiteY41" fmla="*/ 997151 h 2089466"/>
                <a:gd name="connsiteX42" fmla="*/ 264804 w 838485"/>
                <a:gd name="connsiteY42" fmla="*/ 1059214 h 2089466"/>
                <a:gd name="connsiteX43" fmla="*/ 239978 w 838485"/>
                <a:gd name="connsiteY43" fmla="*/ 1063352 h 2089466"/>
                <a:gd name="connsiteX44" fmla="*/ 223428 w 838485"/>
                <a:gd name="connsiteY44" fmla="*/ 1088177 h 2089466"/>
                <a:gd name="connsiteX45" fmla="*/ 215153 w 838485"/>
                <a:gd name="connsiteY45" fmla="*/ 1100590 h 2089466"/>
                <a:gd name="connsiteX46" fmla="*/ 194465 w 838485"/>
                <a:gd name="connsiteY46" fmla="*/ 1121278 h 2089466"/>
                <a:gd name="connsiteX47" fmla="*/ 202740 w 838485"/>
                <a:gd name="connsiteY47" fmla="*/ 1137828 h 2089466"/>
                <a:gd name="connsiteX48" fmla="*/ 206878 w 838485"/>
                <a:gd name="connsiteY48" fmla="*/ 1150240 h 2089466"/>
                <a:gd name="connsiteX49" fmla="*/ 215153 w 838485"/>
                <a:gd name="connsiteY49" fmla="*/ 1191616 h 2089466"/>
                <a:gd name="connsiteX50" fmla="*/ 219290 w 838485"/>
                <a:gd name="connsiteY50" fmla="*/ 1212304 h 2089466"/>
                <a:gd name="connsiteX51" fmla="*/ 227566 w 838485"/>
                <a:gd name="connsiteY51" fmla="*/ 1224716 h 2089466"/>
                <a:gd name="connsiteX52" fmla="*/ 231703 w 838485"/>
                <a:gd name="connsiteY52" fmla="*/ 1249542 h 2089466"/>
                <a:gd name="connsiteX53" fmla="*/ 235841 w 838485"/>
                <a:gd name="connsiteY53" fmla="*/ 1261954 h 2089466"/>
                <a:gd name="connsiteX54" fmla="*/ 231703 w 838485"/>
                <a:gd name="connsiteY54" fmla="*/ 1278505 h 2089466"/>
                <a:gd name="connsiteX55" fmla="*/ 202740 w 838485"/>
                <a:gd name="connsiteY55" fmla="*/ 1282642 h 2089466"/>
                <a:gd name="connsiteX56" fmla="*/ 202740 w 838485"/>
                <a:gd name="connsiteY56" fmla="*/ 1307468 h 2089466"/>
                <a:gd name="connsiteX57" fmla="*/ 227566 w 838485"/>
                <a:gd name="connsiteY57" fmla="*/ 1324018 h 2089466"/>
                <a:gd name="connsiteX58" fmla="*/ 223428 w 838485"/>
                <a:gd name="connsiteY58" fmla="*/ 1390219 h 2089466"/>
                <a:gd name="connsiteX59" fmla="*/ 219290 w 838485"/>
                <a:gd name="connsiteY59" fmla="*/ 1464695 h 2089466"/>
                <a:gd name="connsiteX60" fmla="*/ 211015 w 838485"/>
                <a:gd name="connsiteY60" fmla="*/ 1489520 h 2089466"/>
                <a:gd name="connsiteX61" fmla="*/ 223428 w 838485"/>
                <a:gd name="connsiteY61" fmla="*/ 1559858 h 2089466"/>
                <a:gd name="connsiteX62" fmla="*/ 227566 w 838485"/>
                <a:gd name="connsiteY62" fmla="*/ 1572271 h 2089466"/>
                <a:gd name="connsiteX63" fmla="*/ 231703 w 838485"/>
                <a:gd name="connsiteY63" fmla="*/ 1588821 h 2089466"/>
                <a:gd name="connsiteX64" fmla="*/ 227566 w 838485"/>
                <a:gd name="connsiteY64" fmla="*/ 1601234 h 2089466"/>
                <a:gd name="connsiteX65" fmla="*/ 215153 w 838485"/>
                <a:gd name="connsiteY65" fmla="*/ 1626059 h 2089466"/>
                <a:gd name="connsiteX66" fmla="*/ 219290 w 838485"/>
                <a:gd name="connsiteY66" fmla="*/ 1675710 h 2089466"/>
                <a:gd name="connsiteX67" fmla="*/ 223428 w 838485"/>
                <a:gd name="connsiteY67" fmla="*/ 1708811 h 2089466"/>
                <a:gd name="connsiteX68" fmla="*/ 231703 w 838485"/>
                <a:gd name="connsiteY68" fmla="*/ 1791562 h 2089466"/>
                <a:gd name="connsiteX69" fmla="*/ 239978 w 838485"/>
                <a:gd name="connsiteY69" fmla="*/ 1803974 h 2089466"/>
                <a:gd name="connsiteX70" fmla="*/ 244116 w 838485"/>
                <a:gd name="connsiteY70" fmla="*/ 1861900 h 2089466"/>
                <a:gd name="connsiteX71" fmla="*/ 260666 w 838485"/>
                <a:gd name="connsiteY71" fmla="*/ 1866038 h 2089466"/>
                <a:gd name="connsiteX72" fmla="*/ 293766 w 838485"/>
                <a:gd name="connsiteY72" fmla="*/ 1878450 h 2089466"/>
                <a:gd name="connsiteX73" fmla="*/ 322729 w 838485"/>
                <a:gd name="connsiteY73" fmla="*/ 1903276 h 2089466"/>
                <a:gd name="connsiteX74" fmla="*/ 347555 w 838485"/>
                <a:gd name="connsiteY74" fmla="*/ 1907413 h 2089466"/>
                <a:gd name="connsiteX75" fmla="*/ 364105 w 838485"/>
                <a:gd name="connsiteY75" fmla="*/ 1923963 h 2089466"/>
                <a:gd name="connsiteX76" fmla="*/ 376518 w 838485"/>
                <a:gd name="connsiteY76" fmla="*/ 1932239 h 2089466"/>
                <a:gd name="connsiteX77" fmla="*/ 384793 w 838485"/>
                <a:gd name="connsiteY77" fmla="*/ 1944651 h 2089466"/>
                <a:gd name="connsiteX78" fmla="*/ 409618 w 838485"/>
                <a:gd name="connsiteY78" fmla="*/ 1957064 h 2089466"/>
                <a:gd name="connsiteX79" fmla="*/ 467544 w 838485"/>
                <a:gd name="connsiteY79" fmla="*/ 1965339 h 2089466"/>
                <a:gd name="connsiteX80" fmla="*/ 475819 w 838485"/>
                <a:gd name="connsiteY80" fmla="*/ 1990164 h 2089466"/>
                <a:gd name="connsiteX81" fmla="*/ 492369 w 838485"/>
                <a:gd name="connsiteY81" fmla="*/ 2014990 h 2089466"/>
                <a:gd name="connsiteX82" fmla="*/ 496507 w 838485"/>
                <a:gd name="connsiteY82" fmla="*/ 2027402 h 2089466"/>
                <a:gd name="connsiteX83" fmla="*/ 517194 w 838485"/>
                <a:gd name="connsiteY83" fmla="*/ 2043953 h 2089466"/>
                <a:gd name="connsiteX84" fmla="*/ 525470 w 838485"/>
                <a:gd name="connsiteY84" fmla="*/ 2056365 h 2089466"/>
                <a:gd name="connsiteX85" fmla="*/ 537882 w 838485"/>
                <a:gd name="connsiteY85" fmla="*/ 2081191 h 2089466"/>
                <a:gd name="connsiteX86" fmla="*/ 608221 w 838485"/>
                <a:gd name="connsiteY86" fmla="*/ 2081191 h 2089466"/>
                <a:gd name="connsiteX87" fmla="*/ 715797 w 838485"/>
                <a:gd name="connsiteY87" fmla="*/ 2089466 h 2089466"/>
                <a:gd name="connsiteX88" fmla="*/ 732347 w 838485"/>
                <a:gd name="connsiteY88" fmla="*/ 2085328 h 2089466"/>
                <a:gd name="connsiteX89" fmla="*/ 757173 w 838485"/>
                <a:gd name="connsiteY89" fmla="*/ 2077053 h 2089466"/>
                <a:gd name="connsiteX90" fmla="*/ 786136 w 838485"/>
                <a:gd name="connsiteY90" fmla="*/ 2060503 h 2089466"/>
                <a:gd name="connsiteX91" fmla="*/ 810961 w 838485"/>
                <a:gd name="connsiteY91" fmla="*/ 2052228 h 2089466"/>
                <a:gd name="connsiteX92" fmla="*/ 823374 w 838485"/>
                <a:gd name="connsiteY92" fmla="*/ 2043953 h 2089466"/>
                <a:gd name="connsiteX93" fmla="*/ 835786 w 838485"/>
                <a:gd name="connsiteY93" fmla="*/ 2039815 h 2089466"/>
                <a:gd name="connsiteX94" fmla="*/ 815099 w 838485"/>
                <a:gd name="connsiteY94" fmla="*/ 2006715 h 2089466"/>
                <a:gd name="connsiteX95" fmla="*/ 806823 w 838485"/>
                <a:gd name="connsiteY95" fmla="*/ 1981889 h 2089466"/>
                <a:gd name="connsiteX96" fmla="*/ 781998 w 838485"/>
                <a:gd name="connsiteY96" fmla="*/ 1965339 h 2089466"/>
                <a:gd name="connsiteX97" fmla="*/ 777861 w 838485"/>
                <a:gd name="connsiteY97" fmla="*/ 1952926 h 2089466"/>
                <a:gd name="connsiteX98" fmla="*/ 765448 w 838485"/>
                <a:gd name="connsiteY98" fmla="*/ 1932239 h 2089466"/>
                <a:gd name="connsiteX99" fmla="*/ 769585 w 838485"/>
                <a:gd name="connsiteY99" fmla="*/ 1882588 h 2089466"/>
                <a:gd name="connsiteX100" fmla="*/ 773723 w 838485"/>
                <a:gd name="connsiteY100" fmla="*/ 1870175 h 2089466"/>
                <a:gd name="connsiteX101" fmla="*/ 769585 w 838485"/>
                <a:gd name="connsiteY101" fmla="*/ 1837075 h 2089466"/>
                <a:gd name="connsiteX102" fmla="*/ 777861 w 838485"/>
                <a:gd name="connsiteY102" fmla="*/ 1799837 h 2089466"/>
                <a:gd name="connsiteX103" fmla="*/ 790273 w 838485"/>
                <a:gd name="connsiteY103" fmla="*/ 1791562 h 2089466"/>
                <a:gd name="connsiteX104" fmla="*/ 790273 w 838485"/>
                <a:gd name="connsiteY104" fmla="*/ 1737773 h 2089466"/>
                <a:gd name="connsiteX105" fmla="*/ 781998 w 838485"/>
                <a:gd name="connsiteY105" fmla="*/ 1712948 h 2089466"/>
                <a:gd name="connsiteX106" fmla="*/ 773723 w 838485"/>
                <a:gd name="connsiteY106" fmla="*/ 1700535 h 2089466"/>
                <a:gd name="connsiteX107" fmla="*/ 769585 w 838485"/>
                <a:gd name="connsiteY107" fmla="*/ 1688123 h 2089466"/>
                <a:gd name="connsiteX108" fmla="*/ 753035 w 838485"/>
                <a:gd name="connsiteY108" fmla="*/ 1663297 h 2089466"/>
                <a:gd name="connsiteX109" fmla="*/ 748898 w 838485"/>
                <a:gd name="connsiteY109" fmla="*/ 1650885 h 2089466"/>
                <a:gd name="connsiteX110" fmla="*/ 736485 w 838485"/>
                <a:gd name="connsiteY110" fmla="*/ 1646747 h 2089466"/>
                <a:gd name="connsiteX111" fmla="*/ 740623 w 838485"/>
                <a:gd name="connsiteY111" fmla="*/ 1601234 h 2089466"/>
                <a:gd name="connsiteX112" fmla="*/ 744760 w 838485"/>
                <a:gd name="connsiteY112" fmla="*/ 1588821 h 2089466"/>
                <a:gd name="connsiteX113" fmla="*/ 757173 w 838485"/>
                <a:gd name="connsiteY113" fmla="*/ 1580546 h 2089466"/>
                <a:gd name="connsiteX114" fmla="*/ 773723 w 838485"/>
                <a:gd name="connsiteY114" fmla="*/ 1559858 h 2089466"/>
                <a:gd name="connsiteX115" fmla="*/ 786136 w 838485"/>
                <a:gd name="connsiteY115" fmla="*/ 1551583 h 2089466"/>
                <a:gd name="connsiteX116" fmla="*/ 802686 w 838485"/>
                <a:gd name="connsiteY116" fmla="*/ 1526758 h 2089466"/>
                <a:gd name="connsiteX117" fmla="*/ 806823 w 838485"/>
                <a:gd name="connsiteY117" fmla="*/ 1514345 h 2089466"/>
                <a:gd name="connsiteX118" fmla="*/ 810961 w 838485"/>
                <a:gd name="connsiteY118" fmla="*/ 1485382 h 2089466"/>
                <a:gd name="connsiteX119" fmla="*/ 815099 w 838485"/>
                <a:gd name="connsiteY119" fmla="*/ 1472970 h 2089466"/>
                <a:gd name="connsiteX120" fmla="*/ 810961 w 838485"/>
                <a:gd name="connsiteY120" fmla="*/ 1415044 h 2089466"/>
                <a:gd name="connsiteX121" fmla="*/ 802686 w 838485"/>
                <a:gd name="connsiteY121" fmla="*/ 1402631 h 2089466"/>
                <a:gd name="connsiteX122" fmla="*/ 790273 w 838485"/>
                <a:gd name="connsiteY122" fmla="*/ 1361256 h 2089466"/>
                <a:gd name="connsiteX123" fmla="*/ 786136 w 838485"/>
                <a:gd name="connsiteY123" fmla="*/ 1348843 h 2089466"/>
                <a:gd name="connsiteX124" fmla="*/ 790273 w 838485"/>
                <a:gd name="connsiteY124" fmla="*/ 1311605 h 2089466"/>
                <a:gd name="connsiteX125" fmla="*/ 794411 w 838485"/>
                <a:gd name="connsiteY125" fmla="*/ 1295055 h 2089466"/>
                <a:gd name="connsiteX126" fmla="*/ 790273 w 838485"/>
                <a:gd name="connsiteY126" fmla="*/ 1266092 h 2089466"/>
                <a:gd name="connsiteX127" fmla="*/ 777861 w 838485"/>
                <a:gd name="connsiteY127" fmla="*/ 1228854 h 2089466"/>
                <a:gd name="connsiteX128" fmla="*/ 773723 w 838485"/>
                <a:gd name="connsiteY128" fmla="*/ 1212304 h 2089466"/>
                <a:gd name="connsiteX129" fmla="*/ 765448 w 838485"/>
                <a:gd name="connsiteY129" fmla="*/ 1187478 h 2089466"/>
                <a:gd name="connsiteX130" fmla="*/ 757173 w 838485"/>
                <a:gd name="connsiteY130" fmla="*/ 1175066 h 2089466"/>
                <a:gd name="connsiteX131" fmla="*/ 748898 w 838485"/>
                <a:gd name="connsiteY131" fmla="*/ 1150240 h 2089466"/>
                <a:gd name="connsiteX132" fmla="*/ 744760 w 838485"/>
                <a:gd name="connsiteY132" fmla="*/ 1137828 h 2089466"/>
                <a:gd name="connsiteX133" fmla="*/ 740623 w 838485"/>
                <a:gd name="connsiteY133" fmla="*/ 1125415 h 2089466"/>
                <a:gd name="connsiteX134" fmla="*/ 732347 w 838485"/>
                <a:gd name="connsiteY134" fmla="*/ 1117140 h 2089466"/>
                <a:gd name="connsiteX135" fmla="*/ 728210 w 838485"/>
                <a:gd name="connsiteY135" fmla="*/ 1104727 h 2089466"/>
                <a:gd name="connsiteX136" fmla="*/ 711660 w 838485"/>
                <a:gd name="connsiteY136" fmla="*/ 1084039 h 2089466"/>
                <a:gd name="connsiteX137" fmla="*/ 699247 w 838485"/>
                <a:gd name="connsiteY137" fmla="*/ 1059214 h 2089466"/>
                <a:gd name="connsiteX138" fmla="*/ 686834 w 838485"/>
                <a:gd name="connsiteY138" fmla="*/ 1050939 h 2089466"/>
                <a:gd name="connsiteX139" fmla="*/ 678559 w 838485"/>
                <a:gd name="connsiteY139" fmla="*/ 1005426 h 2089466"/>
                <a:gd name="connsiteX140" fmla="*/ 662009 w 838485"/>
                <a:gd name="connsiteY140" fmla="*/ 980601 h 2089466"/>
                <a:gd name="connsiteX141" fmla="*/ 657871 w 838485"/>
                <a:gd name="connsiteY141" fmla="*/ 947500 h 2089466"/>
                <a:gd name="connsiteX142" fmla="*/ 653734 w 838485"/>
                <a:gd name="connsiteY142" fmla="*/ 935087 h 2089466"/>
                <a:gd name="connsiteX143" fmla="*/ 641321 w 838485"/>
                <a:gd name="connsiteY143" fmla="*/ 926812 h 2089466"/>
                <a:gd name="connsiteX144" fmla="*/ 628909 w 838485"/>
                <a:gd name="connsiteY144" fmla="*/ 922675 h 2089466"/>
                <a:gd name="connsiteX145" fmla="*/ 620633 w 838485"/>
                <a:gd name="connsiteY145" fmla="*/ 910262 h 2089466"/>
                <a:gd name="connsiteX146" fmla="*/ 616496 w 838485"/>
                <a:gd name="connsiteY146" fmla="*/ 897849 h 2089466"/>
                <a:gd name="connsiteX147" fmla="*/ 604083 w 838485"/>
                <a:gd name="connsiteY147" fmla="*/ 889574 h 2089466"/>
                <a:gd name="connsiteX148" fmla="*/ 595808 w 838485"/>
                <a:gd name="connsiteY148" fmla="*/ 877162 h 2089466"/>
                <a:gd name="connsiteX149" fmla="*/ 570983 w 838485"/>
                <a:gd name="connsiteY149" fmla="*/ 868887 h 2089466"/>
                <a:gd name="connsiteX150" fmla="*/ 562708 w 838485"/>
                <a:gd name="connsiteY150" fmla="*/ 860611 h 2089466"/>
                <a:gd name="connsiteX151" fmla="*/ 554432 w 838485"/>
                <a:gd name="connsiteY151" fmla="*/ 835786 h 2089466"/>
                <a:gd name="connsiteX152" fmla="*/ 542020 w 838485"/>
                <a:gd name="connsiteY152" fmla="*/ 831649 h 2089466"/>
                <a:gd name="connsiteX153" fmla="*/ 533745 w 838485"/>
                <a:gd name="connsiteY153" fmla="*/ 806823 h 2089466"/>
                <a:gd name="connsiteX154" fmla="*/ 529607 w 838485"/>
                <a:gd name="connsiteY154" fmla="*/ 794411 h 2089466"/>
                <a:gd name="connsiteX155" fmla="*/ 533745 w 838485"/>
                <a:gd name="connsiteY155" fmla="*/ 761310 h 2089466"/>
                <a:gd name="connsiteX156" fmla="*/ 542020 w 838485"/>
                <a:gd name="connsiteY156" fmla="*/ 736485 h 2089466"/>
                <a:gd name="connsiteX157" fmla="*/ 537882 w 838485"/>
                <a:gd name="connsiteY157" fmla="*/ 719935 h 2089466"/>
                <a:gd name="connsiteX158" fmla="*/ 517194 w 838485"/>
                <a:gd name="connsiteY158" fmla="*/ 703384 h 2089466"/>
                <a:gd name="connsiteX159" fmla="*/ 467544 w 838485"/>
                <a:gd name="connsiteY159" fmla="*/ 707522 h 2089466"/>
                <a:gd name="connsiteX160" fmla="*/ 455131 w 838485"/>
                <a:gd name="connsiteY160" fmla="*/ 715797 h 2089466"/>
                <a:gd name="connsiteX161" fmla="*/ 430306 w 838485"/>
                <a:gd name="connsiteY161" fmla="*/ 724072 h 2089466"/>
                <a:gd name="connsiteX162" fmla="*/ 426168 w 838485"/>
                <a:gd name="connsiteY162" fmla="*/ 711659 h 2089466"/>
                <a:gd name="connsiteX163" fmla="*/ 413756 w 838485"/>
                <a:gd name="connsiteY163" fmla="*/ 703384 h 2089466"/>
                <a:gd name="connsiteX164" fmla="*/ 417893 w 838485"/>
                <a:gd name="connsiteY164" fmla="*/ 649596 h 2089466"/>
                <a:gd name="connsiteX165" fmla="*/ 426168 w 838485"/>
                <a:gd name="connsiteY165" fmla="*/ 624771 h 2089466"/>
                <a:gd name="connsiteX166" fmla="*/ 422031 w 838485"/>
                <a:gd name="connsiteY166" fmla="*/ 591670 h 2089466"/>
                <a:gd name="connsiteX167" fmla="*/ 401343 w 838485"/>
                <a:gd name="connsiteY167" fmla="*/ 587533 h 2089466"/>
                <a:gd name="connsiteX168" fmla="*/ 388930 w 838485"/>
                <a:gd name="connsiteY168" fmla="*/ 583395 h 2089466"/>
                <a:gd name="connsiteX169" fmla="*/ 376518 w 838485"/>
                <a:gd name="connsiteY169" fmla="*/ 575120 h 2089466"/>
                <a:gd name="connsiteX170" fmla="*/ 339280 w 838485"/>
                <a:gd name="connsiteY170" fmla="*/ 570982 h 2089466"/>
                <a:gd name="connsiteX171" fmla="*/ 331004 w 838485"/>
                <a:gd name="connsiteY171" fmla="*/ 562707 h 2089466"/>
                <a:gd name="connsiteX172" fmla="*/ 322729 w 838485"/>
                <a:gd name="connsiteY172" fmla="*/ 537882 h 2089466"/>
                <a:gd name="connsiteX173" fmla="*/ 326867 w 838485"/>
                <a:gd name="connsiteY173" fmla="*/ 500644 h 2089466"/>
                <a:gd name="connsiteX174" fmla="*/ 331004 w 838485"/>
                <a:gd name="connsiteY174" fmla="*/ 488231 h 2089466"/>
                <a:gd name="connsiteX175" fmla="*/ 318592 w 838485"/>
                <a:gd name="connsiteY175" fmla="*/ 417893 h 2089466"/>
                <a:gd name="connsiteX176" fmla="*/ 314454 w 838485"/>
                <a:gd name="connsiteY176" fmla="*/ 405480 h 2089466"/>
                <a:gd name="connsiteX177" fmla="*/ 297904 w 838485"/>
                <a:gd name="connsiteY177" fmla="*/ 384792 h 2089466"/>
                <a:gd name="connsiteX178" fmla="*/ 293766 w 838485"/>
                <a:gd name="connsiteY178" fmla="*/ 359967 h 2089466"/>
                <a:gd name="connsiteX179" fmla="*/ 281354 w 838485"/>
                <a:gd name="connsiteY179" fmla="*/ 331004 h 2089466"/>
                <a:gd name="connsiteX180" fmla="*/ 268941 w 838485"/>
                <a:gd name="connsiteY180" fmla="*/ 322729 h 2089466"/>
                <a:gd name="connsiteX181" fmla="*/ 264804 w 838485"/>
                <a:gd name="connsiteY181" fmla="*/ 310316 h 2089466"/>
                <a:gd name="connsiteX182" fmla="*/ 256528 w 838485"/>
                <a:gd name="connsiteY182" fmla="*/ 302041 h 2089466"/>
                <a:gd name="connsiteX183" fmla="*/ 248253 w 838485"/>
                <a:gd name="connsiteY183" fmla="*/ 289629 h 2089466"/>
                <a:gd name="connsiteX184" fmla="*/ 239978 w 838485"/>
                <a:gd name="connsiteY184" fmla="*/ 264803 h 2089466"/>
                <a:gd name="connsiteX185" fmla="*/ 235841 w 838485"/>
                <a:gd name="connsiteY185" fmla="*/ 252391 h 2089466"/>
                <a:gd name="connsiteX186" fmla="*/ 223428 w 838485"/>
                <a:gd name="connsiteY186" fmla="*/ 227565 h 2089466"/>
                <a:gd name="connsiteX187" fmla="*/ 215153 w 838485"/>
                <a:gd name="connsiteY187" fmla="*/ 190327 h 2089466"/>
                <a:gd name="connsiteX188" fmla="*/ 211015 w 838485"/>
                <a:gd name="connsiteY188" fmla="*/ 177915 h 2089466"/>
                <a:gd name="connsiteX189" fmla="*/ 202740 w 838485"/>
                <a:gd name="connsiteY189" fmla="*/ 169639 h 2089466"/>
                <a:gd name="connsiteX190" fmla="*/ 186190 w 838485"/>
                <a:gd name="connsiteY190" fmla="*/ 119989 h 2089466"/>
                <a:gd name="connsiteX191" fmla="*/ 182052 w 838485"/>
                <a:gd name="connsiteY191" fmla="*/ 107576 h 2089466"/>
                <a:gd name="connsiteX192" fmla="*/ 157227 w 838485"/>
                <a:gd name="connsiteY192" fmla="*/ 91026 h 2089466"/>
                <a:gd name="connsiteX193" fmla="*/ 148952 w 838485"/>
                <a:gd name="connsiteY193" fmla="*/ 78613 h 2089466"/>
                <a:gd name="connsiteX194" fmla="*/ 144814 w 838485"/>
                <a:gd name="connsiteY194" fmla="*/ 66201 h 2089466"/>
                <a:gd name="connsiteX195" fmla="*/ 132402 w 838485"/>
                <a:gd name="connsiteY195" fmla="*/ 62063 h 2089466"/>
                <a:gd name="connsiteX196" fmla="*/ 111714 w 838485"/>
                <a:gd name="connsiteY196" fmla="*/ 57925 h 2089466"/>
                <a:gd name="connsiteX197" fmla="*/ 103439 w 838485"/>
                <a:gd name="connsiteY197" fmla="*/ 45513 h 2089466"/>
                <a:gd name="connsiteX198" fmla="*/ 91026 w 838485"/>
                <a:gd name="connsiteY198" fmla="*/ 37238 h 2089466"/>
                <a:gd name="connsiteX199" fmla="*/ 86889 w 838485"/>
                <a:gd name="connsiteY199" fmla="*/ 24825 h 2089466"/>
                <a:gd name="connsiteX200" fmla="*/ 66201 w 838485"/>
                <a:gd name="connsiteY200" fmla="*/ 8275 h 2089466"/>
                <a:gd name="connsiteX201" fmla="*/ 57926 w 838485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77861 w 843294"/>
                <a:gd name="connsiteY102" fmla="*/ 1799837 h 2089466"/>
                <a:gd name="connsiteX103" fmla="*/ 790273 w 843294"/>
                <a:gd name="connsiteY103" fmla="*/ 1791562 h 2089466"/>
                <a:gd name="connsiteX104" fmla="*/ 790273 w 843294"/>
                <a:gd name="connsiteY104" fmla="*/ 1737773 h 2089466"/>
                <a:gd name="connsiteX105" fmla="*/ 781998 w 843294"/>
                <a:gd name="connsiteY105" fmla="*/ 1712948 h 2089466"/>
                <a:gd name="connsiteX106" fmla="*/ 773723 w 843294"/>
                <a:gd name="connsiteY106" fmla="*/ 1700535 h 2089466"/>
                <a:gd name="connsiteX107" fmla="*/ 769585 w 843294"/>
                <a:gd name="connsiteY107" fmla="*/ 1688123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36485 w 843294"/>
                <a:gd name="connsiteY110" fmla="*/ 1646747 h 2089466"/>
                <a:gd name="connsiteX111" fmla="*/ 740623 w 843294"/>
                <a:gd name="connsiteY111" fmla="*/ 1601234 h 2089466"/>
                <a:gd name="connsiteX112" fmla="*/ 744760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10961 w 843294"/>
                <a:gd name="connsiteY118" fmla="*/ 1485382 h 2089466"/>
                <a:gd name="connsiteX119" fmla="*/ 815099 w 843294"/>
                <a:gd name="connsiteY119" fmla="*/ 1472970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86136 w 843294"/>
                <a:gd name="connsiteY123" fmla="*/ 1348843 h 2089466"/>
                <a:gd name="connsiteX124" fmla="*/ 790273 w 843294"/>
                <a:gd name="connsiteY124" fmla="*/ 1311605 h 2089466"/>
                <a:gd name="connsiteX125" fmla="*/ 794411 w 843294"/>
                <a:gd name="connsiteY125" fmla="*/ 1295055 h 2089466"/>
                <a:gd name="connsiteX126" fmla="*/ 790273 w 843294"/>
                <a:gd name="connsiteY126" fmla="*/ 1266092 h 2089466"/>
                <a:gd name="connsiteX127" fmla="*/ 777861 w 843294"/>
                <a:gd name="connsiteY127" fmla="*/ 1228854 h 2089466"/>
                <a:gd name="connsiteX128" fmla="*/ 773723 w 843294"/>
                <a:gd name="connsiteY128" fmla="*/ 1212304 h 2089466"/>
                <a:gd name="connsiteX129" fmla="*/ 765448 w 843294"/>
                <a:gd name="connsiteY129" fmla="*/ 1187478 h 2089466"/>
                <a:gd name="connsiteX130" fmla="*/ 757173 w 843294"/>
                <a:gd name="connsiteY130" fmla="*/ 1175066 h 2089466"/>
                <a:gd name="connsiteX131" fmla="*/ 748898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6834 w 843294"/>
                <a:gd name="connsiteY138" fmla="*/ 1050939 h 2089466"/>
                <a:gd name="connsiteX139" fmla="*/ 678559 w 843294"/>
                <a:gd name="connsiteY139" fmla="*/ 1005426 h 2089466"/>
                <a:gd name="connsiteX140" fmla="*/ 662009 w 843294"/>
                <a:gd name="connsiteY140" fmla="*/ 980601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0273 w 843294"/>
                <a:gd name="connsiteY104" fmla="*/ 1737773 h 2089466"/>
                <a:gd name="connsiteX105" fmla="*/ 781998 w 843294"/>
                <a:gd name="connsiteY105" fmla="*/ 1712948 h 2089466"/>
                <a:gd name="connsiteX106" fmla="*/ 773723 w 843294"/>
                <a:gd name="connsiteY106" fmla="*/ 1700535 h 2089466"/>
                <a:gd name="connsiteX107" fmla="*/ 769585 w 843294"/>
                <a:gd name="connsiteY107" fmla="*/ 1688123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36485 w 843294"/>
                <a:gd name="connsiteY110" fmla="*/ 1646747 h 2089466"/>
                <a:gd name="connsiteX111" fmla="*/ 740623 w 843294"/>
                <a:gd name="connsiteY111" fmla="*/ 1601234 h 2089466"/>
                <a:gd name="connsiteX112" fmla="*/ 744760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10961 w 843294"/>
                <a:gd name="connsiteY118" fmla="*/ 1485382 h 2089466"/>
                <a:gd name="connsiteX119" fmla="*/ 815099 w 843294"/>
                <a:gd name="connsiteY119" fmla="*/ 1472970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86136 w 843294"/>
                <a:gd name="connsiteY123" fmla="*/ 1348843 h 2089466"/>
                <a:gd name="connsiteX124" fmla="*/ 790273 w 843294"/>
                <a:gd name="connsiteY124" fmla="*/ 1311605 h 2089466"/>
                <a:gd name="connsiteX125" fmla="*/ 794411 w 843294"/>
                <a:gd name="connsiteY125" fmla="*/ 1295055 h 2089466"/>
                <a:gd name="connsiteX126" fmla="*/ 790273 w 843294"/>
                <a:gd name="connsiteY126" fmla="*/ 1266092 h 2089466"/>
                <a:gd name="connsiteX127" fmla="*/ 777861 w 843294"/>
                <a:gd name="connsiteY127" fmla="*/ 1228854 h 2089466"/>
                <a:gd name="connsiteX128" fmla="*/ 773723 w 843294"/>
                <a:gd name="connsiteY128" fmla="*/ 1212304 h 2089466"/>
                <a:gd name="connsiteX129" fmla="*/ 765448 w 843294"/>
                <a:gd name="connsiteY129" fmla="*/ 1187478 h 2089466"/>
                <a:gd name="connsiteX130" fmla="*/ 757173 w 843294"/>
                <a:gd name="connsiteY130" fmla="*/ 1175066 h 2089466"/>
                <a:gd name="connsiteX131" fmla="*/ 748898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6834 w 843294"/>
                <a:gd name="connsiteY138" fmla="*/ 1050939 h 2089466"/>
                <a:gd name="connsiteX139" fmla="*/ 678559 w 843294"/>
                <a:gd name="connsiteY139" fmla="*/ 1005426 h 2089466"/>
                <a:gd name="connsiteX140" fmla="*/ 662009 w 843294"/>
                <a:gd name="connsiteY140" fmla="*/ 980601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1998 w 843294"/>
                <a:gd name="connsiteY105" fmla="*/ 1712948 h 2089466"/>
                <a:gd name="connsiteX106" fmla="*/ 773723 w 843294"/>
                <a:gd name="connsiteY106" fmla="*/ 1700535 h 2089466"/>
                <a:gd name="connsiteX107" fmla="*/ 769585 w 843294"/>
                <a:gd name="connsiteY107" fmla="*/ 1688123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36485 w 843294"/>
                <a:gd name="connsiteY110" fmla="*/ 1646747 h 2089466"/>
                <a:gd name="connsiteX111" fmla="*/ 740623 w 843294"/>
                <a:gd name="connsiteY111" fmla="*/ 1601234 h 2089466"/>
                <a:gd name="connsiteX112" fmla="*/ 744760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10961 w 843294"/>
                <a:gd name="connsiteY118" fmla="*/ 1485382 h 2089466"/>
                <a:gd name="connsiteX119" fmla="*/ 815099 w 843294"/>
                <a:gd name="connsiteY119" fmla="*/ 1472970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86136 w 843294"/>
                <a:gd name="connsiteY123" fmla="*/ 1348843 h 2089466"/>
                <a:gd name="connsiteX124" fmla="*/ 790273 w 843294"/>
                <a:gd name="connsiteY124" fmla="*/ 1311605 h 2089466"/>
                <a:gd name="connsiteX125" fmla="*/ 794411 w 843294"/>
                <a:gd name="connsiteY125" fmla="*/ 1295055 h 2089466"/>
                <a:gd name="connsiteX126" fmla="*/ 790273 w 843294"/>
                <a:gd name="connsiteY126" fmla="*/ 1266092 h 2089466"/>
                <a:gd name="connsiteX127" fmla="*/ 777861 w 843294"/>
                <a:gd name="connsiteY127" fmla="*/ 1228854 h 2089466"/>
                <a:gd name="connsiteX128" fmla="*/ 773723 w 843294"/>
                <a:gd name="connsiteY128" fmla="*/ 1212304 h 2089466"/>
                <a:gd name="connsiteX129" fmla="*/ 765448 w 843294"/>
                <a:gd name="connsiteY129" fmla="*/ 1187478 h 2089466"/>
                <a:gd name="connsiteX130" fmla="*/ 757173 w 843294"/>
                <a:gd name="connsiteY130" fmla="*/ 1175066 h 2089466"/>
                <a:gd name="connsiteX131" fmla="*/ 748898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6834 w 843294"/>
                <a:gd name="connsiteY138" fmla="*/ 1050939 h 2089466"/>
                <a:gd name="connsiteX139" fmla="*/ 678559 w 843294"/>
                <a:gd name="connsiteY139" fmla="*/ 1005426 h 2089466"/>
                <a:gd name="connsiteX140" fmla="*/ 662009 w 843294"/>
                <a:gd name="connsiteY140" fmla="*/ 980601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73723 w 843294"/>
                <a:gd name="connsiteY106" fmla="*/ 1700535 h 2089466"/>
                <a:gd name="connsiteX107" fmla="*/ 769585 w 843294"/>
                <a:gd name="connsiteY107" fmla="*/ 1688123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36485 w 843294"/>
                <a:gd name="connsiteY110" fmla="*/ 1646747 h 2089466"/>
                <a:gd name="connsiteX111" fmla="*/ 740623 w 843294"/>
                <a:gd name="connsiteY111" fmla="*/ 1601234 h 2089466"/>
                <a:gd name="connsiteX112" fmla="*/ 744760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10961 w 843294"/>
                <a:gd name="connsiteY118" fmla="*/ 1485382 h 2089466"/>
                <a:gd name="connsiteX119" fmla="*/ 815099 w 843294"/>
                <a:gd name="connsiteY119" fmla="*/ 1472970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86136 w 843294"/>
                <a:gd name="connsiteY123" fmla="*/ 1348843 h 2089466"/>
                <a:gd name="connsiteX124" fmla="*/ 790273 w 843294"/>
                <a:gd name="connsiteY124" fmla="*/ 1311605 h 2089466"/>
                <a:gd name="connsiteX125" fmla="*/ 794411 w 843294"/>
                <a:gd name="connsiteY125" fmla="*/ 1295055 h 2089466"/>
                <a:gd name="connsiteX126" fmla="*/ 790273 w 843294"/>
                <a:gd name="connsiteY126" fmla="*/ 1266092 h 2089466"/>
                <a:gd name="connsiteX127" fmla="*/ 777861 w 843294"/>
                <a:gd name="connsiteY127" fmla="*/ 1228854 h 2089466"/>
                <a:gd name="connsiteX128" fmla="*/ 773723 w 843294"/>
                <a:gd name="connsiteY128" fmla="*/ 1212304 h 2089466"/>
                <a:gd name="connsiteX129" fmla="*/ 765448 w 843294"/>
                <a:gd name="connsiteY129" fmla="*/ 1187478 h 2089466"/>
                <a:gd name="connsiteX130" fmla="*/ 757173 w 843294"/>
                <a:gd name="connsiteY130" fmla="*/ 1175066 h 2089466"/>
                <a:gd name="connsiteX131" fmla="*/ 748898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6834 w 843294"/>
                <a:gd name="connsiteY138" fmla="*/ 1050939 h 2089466"/>
                <a:gd name="connsiteX139" fmla="*/ 678559 w 843294"/>
                <a:gd name="connsiteY139" fmla="*/ 1005426 h 2089466"/>
                <a:gd name="connsiteX140" fmla="*/ 662009 w 843294"/>
                <a:gd name="connsiteY140" fmla="*/ 980601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9585 w 843294"/>
                <a:gd name="connsiteY107" fmla="*/ 1688123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36485 w 843294"/>
                <a:gd name="connsiteY110" fmla="*/ 1646747 h 2089466"/>
                <a:gd name="connsiteX111" fmla="*/ 740623 w 843294"/>
                <a:gd name="connsiteY111" fmla="*/ 1601234 h 2089466"/>
                <a:gd name="connsiteX112" fmla="*/ 744760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10961 w 843294"/>
                <a:gd name="connsiteY118" fmla="*/ 1485382 h 2089466"/>
                <a:gd name="connsiteX119" fmla="*/ 815099 w 843294"/>
                <a:gd name="connsiteY119" fmla="*/ 1472970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86136 w 843294"/>
                <a:gd name="connsiteY123" fmla="*/ 1348843 h 2089466"/>
                <a:gd name="connsiteX124" fmla="*/ 790273 w 843294"/>
                <a:gd name="connsiteY124" fmla="*/ 1311605 h 2089466"/>
                <a:gd name="connsiteX125" fmla="*/ 794411 w 843294"/>
                <a:gd name="connsiteY125" fmla="*/ 1295055 h 2089466"/>
                <a:gd name="connsiteX126" fmla="*/ 790273 w 843294"/>
                <a:gd name="connsiteY126" fmla="*/ 1266092 h 2089466"/>
                <a:gd name="connsiteX127" fmla="*/ 777861 w 843294"/>
                <a:gd name="connsiteY127" fmla="*/ 1228854 h 2089466"/>
                <a:gd name="connsiteX128" fmla="*/ 773723 w 843294"/>
                <a:gd name="connsiteY128" fmla="*/ 1212304 h 2089466"/>
                <a:gd name="connsiteX129" fmla="*/ 765448 w 843294"/>
                <a:gd name="connsiteY129" fmla="*/ 1187478 h 2089466"/>
                <a:gd name="connsiteX130" fmla="*/ 757173 w 843294"/>
                <a:gd name="connsiteY130" fmla="*/ 1175066 h 2089466"/>
                <a:gd name="connsiteX131" fmla="*/ 748898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6834 w 843294"/>
                <a:gd name="connsiteY138" fmla="*/ 1050939 h 2089466"/>
                <a:gd name="connsiteX139" fmla="*/ 678559 w 843294"/>
                <a:gd name="connsiteY139" fmla="*/ 1005426 h 2089466"/>
                <a:gd name="connsiteX140" fmla="*/ 662009 w 843294"/>
                <a:gd name="connsiteY140" fmla="*/ 980601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36485 w 843294"/>
                <a:gd name="connsiteY110" fmla="*/ 1646747 h 2089466"/>
                <a:gd name="connsiteX111" fmla="*/ 740623 w 843294"/>
                <a:gd name="connsiteY111" fmla="*/ 1601234 h 2089466"/>
                <a:gd name="connsiteX112" fmla="*/ 744760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10961 w 843294"/>
                <a:gd name="connsiteY118" fmla="*/ 1485382 h 2089466"/>
                <a:gd name="connsiteX119" fmla="*/ 815099 w 843294"/>
                <a:gd name="connsiteY119" fmla="*/ 1472970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86136 w 843294"/>
                <a:gd name="connsiteY123" fmla="*/ 1348843 h 2089466"/>
                <a:gd name="connsiteX124" fmla="*/ 790273 w 843294"/>
                <a:gd name="connsiteY124" fmla="*/ 1311605 h 2089466"/>
                <a:gd name="connsiteX125" fmla="*/ 794411 w 843294"/>
                <a:gd name="connsiteY125" fmla="*/ 1295055 h 2089466"/>
                <a:gd name="connsiteX126" fmla="*/ 790273 w 843294"/>
                <a:gd name="connsiteY126" fmla="*/ 1266092 h 2089466"/>
                <a:gd name="connsiteX127" fmla="*/ 777861 w 843294"/>
                <a:gd name="connsiteY127" fmla="*/ 1228854 h 2089466"/>
                <a:gd name="connsiteX128" fmla="*/ 773723 w 843294"/>
                <a:gd name="connsiteY128" fmla="*/ 1212304 h 2089466"/>
                <a:gd name="connsiteX129" fmla="*/ 765448 w 843294"/>
                <a:gd name="connsiteY129" fmla="*/ 1187478 h 2089466"/>
                <a:gd name="connsiteX130" fmla="*/ 757173 w 843294"/>
                <a:gd name="connsiteY130" fmla="*/ 1175066 h 2089466"/>
                <a:gd name="connsiteX131" fmla="*/ 748898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6834 w 843294"/>
                <a:gd name="connsiteY138" fmla="*/ 1050939 h 2089466"/>
                <a:gd name="connsiteX139" fmla="*/ 678559 w 843294"/>
                <a:gd name="connsiteY139" fmla="*/ 1005426 h 2089466"/>
                <a:gd name="connsiteX140" fmla="*/ 662009 w 843294"/>
                <a:gd name="connsiteY140" fmla="*/ 980601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40623 w 843294"/>
                <a:gd name="connsiteY111" fmla="*/ 1601234 h 2089466"/>
                <a:gd name="connsiteX112" fmla="*/ 744760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10961 w 843294"/>
                <a:gd name="connsiteY118" fmla="*/ 1485382 h 2089466"/>
                <a:gd name="connsiteX119" fmla="*/ 815099 w 843294"/>
                <a:gd name="connsiteY119" fmla="*/ 1472970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86136 w 843294"/>
                <a:gd name="connsiteY123" fmla="*/ 1348843 h 2089466"/>
                <a:gd name="connsiteX124" fmla="*/ 790273 w 843294"/>
                <a:gd name="connsiteY124" fmla="*/ 1311605 h 2089466"/>
                <a:gd name="connsiteX125" fmla="*/ 794411 w 843294"/>
                <a:gd name="connsiteY125" fmla="*/ 1295055 h 2089466"/>
                <a:gd name="connsiteX126" fmla="*/ 790273 w 843294"/>
                <a:gd name="connsiteY126" fmla="*/ 1266092 h 2089466"/>
                <a:gd name="connsiteX127" fmla="*/ 777861 w 843294"/>
                <a:gd name="connsiteY127" fmla="*/ 1228854 h 2089466"/>
                <a:gd name="connsiteX128" fmla="*/ 773723 w 843294"/>
                <a:gd name="connsiteY128" fmla="*/ 1212304 h 2089466"/>
                <a:gd name="connsiteX129" fmla="*/ 765448 w 843294"/>
                <a:gd name="connsiteY129" fmla="*/ 1187478 h 2089466"/>
                <a:gd name="connsiteX130" fmla="*/ 757173 w 843294"/>
                <a:gd name="connsiteY130" fmla="*/ 1175066 h 2089466"/>
                <a:gd name="connsiteX131" fmla="*/ 748898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6834 w 843294"/>
                <a:gd name="connsiteY138" fmla="*/ 1050939 h 2089466"/>
                <a:gd name="connsiteX139" fmla="*/ 678559 w 843294"/>
                <a:gd name="connsiteY139" fmla="*/ 1005426 h 2089466"/>
                <a:gd name="connsiteX140" fmla="*/ 662009 w 843294"/>
                <a:gd name="connsiteY140" fmla="*/ 980601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44760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10961 w 843294"/>
                <a:gd name="connsiteY118" fmla="*/ 1485382 h 2089466"/>
                <a:gd name="connsiteX119" fmla="*/ 815099 w 843294"/>
                <a:gd name="connsiteY119" fmla="*/ 1472970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86136 w 843294"/>
                <a:gd name="connsiteY123" fmla="*/ 1348843 h 2089466"/>
                <a:gd name="connsiteX124" fmla="*/ 790273 w 843294"/>
                <a:gd name="connsiteY124" fmla="*/ 1311605 h 2089466"/>
                <a:gd name="connsiteX125" fmla="*/ 794411 w 843294"/>
                <a:gd name="connsiteY125" fmla="*/ 1295055 h 2089466"/>
                <a:gd name="connsiteX126" fmla="*/ 790273 w 843294"/>
                <a:gd name="connsiteY126" fmla="*/ 1266092 h 2089466"/>
                <a:gd name="connsiteX127" fmla="*/ 777861 w 843294"/>
                <a:gd name="connsiteY127" fmla="*/ 1228854 h 2089466"/>
                <a:gd name="connsiteX128" fmla="*/ 773723 w 843294"/>
                <a:gd name="connsiteY128" fmla="*/ 1212304 h 2089466"/>
                <a:gd name="connsiteX129" fmla="*/ 765448 w 843294"/>
                <a:gd name="connsiteY129" fmla="*/ 1187478 h 2089466"/>
                <a:gd name="connsiteX130" fmla="*/ 757173 w 843294"/>
                <a:gd name="connsiteY130" fmla="*/ 1175066 h 2089466"/>
                <a:gd name="connsiteX131" fmla="*/ 748898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6834 w 843294"/>
                <a:gd name="connsiteY138" fmla="*/ 1050939 h 2089466"/>
                <a:gd name="connsiteX139" fmla="*/ 678559 w 843294"/>
                <a:gd name="connsiteY139" fmla="*/ 1005426 h 2089466"/>
                <a:gd name="connsiteX140" fmla="*/ 662009 w 843294"/>
                <a:gd name="connsiteY140" fmla="*/ 980601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10961 w 843294"/>
                <a:gd name="connsiteY118" fmla="*/ 1485382 h 2089466"/>
                <a:gd name="connsiteX119" fmla="*/ 815099 w 843294"/>
                <a:gd name="connsiteY119" fmla="*/ 1472970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86136 w 843294"/>
                <a:gd name="connsiteY123" fmla="*/ 1348843 h 2089466"/>
                <a:gd name="connsiteX124" fmla="*/ 790273 w 843294"/>
                <a:gd name="connsiteY124" fmla="*/ 1311605 h 2089466"/>
                <a:gd name="connsiteX125" fmla="*/ 794411 w 843294"/>
                <a:gd name="connsiteY125" fmla="*/ 1295055 h 2089466"/>
                <a:gd name="connsiteX126" fmla="*/ 790273 w 843294"/>
                <a:gd name="connsiteY126" fmla="*/ 1266092 h 2089466"/>
                <a:gd name="connsiteX127" fmla="*/ 777861 w 843294"/>
                <a:gd name="connsiteY127" fmla="*/ 1228854 h 2089466"/>
                <a:gd name="connsiteX128" fmla="*/ 773723 w 843294"/>
                <a:gd name="connsiteY128" fmla="*/ 1212304 h 2089466"/>
                <a:gd name="connsiteX129" fmla="*/ 765448 w 843294"/>
                <a:gd name="connsiteY129" fmla="*/ 1187478 h 2089466"/>
                <a:gd name="connsiteX130" fmla="*/ 757173 w 843294"/>
                <a:gd name="connsiteY130" fmla="*/ 1175066 h 2089466"/>
                <a:gd name="connsiteX131" fmla="*/ 748898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6834 w 843294"/>
                <a:gd name="connsiteY138" fmla="*/ 1050939 h 2089466"/>
                <a:gd name="connsiteX139" fmla="*/ 678559 w 843294"/>
                <a:gd name="connsiteY139" fmla="*/ 1005426 h 2089466"/>
                <a:gd name="connsiteX140" fmla="*/ 662009 w 843294"/>
                <a:gd name="connsiteY140" fmla="*/ 980601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15099 w 843294"/>
                <a:gd name="connsiteY119" fmla="*/ 1472970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86136 w 843294"/>
                <a:gd name="connsiteY123" fmla="*/ 1348843 h 2089466"/>
                <a:gd name="connsiteX124" fmla="*/ 790273 w 843294"/>
                <a:gd name="connsiteY124" fmla="*/ 1311605 h 2089466"/>
                <a:gd name="connsiteX125" fmla="*/ 794411 w 843294"/>
                <a:gd name="connsiteY125" fmla="*/ 1295055 h 2089466"/>
                <a:gd name="connsiteX126" fmla="*/ 790273 w 843294"/>
                <a:gd name="connsiteY126" fmla="*/ 1266092 h 2089466"/>
                <a:gd name="connsiteX127" fmla="*/ 777861 w 843294"/>
                <a:gd name="connsiteY127" fmla="*/ 1228854 h 2089466"/>
                <a:gd name="connsiteX128" fmla="*/ 773723 w 843294"/>
                <a:gd name="connsiteY128" fmla="*/ 1212304 h 2089466"/>
                <a:gd name="connsiteX129" fmla="*/ 765448 w 843294"/>
                <a:gd name="connsiteY129" fmla="*/ 1187478 h 2089466"/>
                <a:gd name="connsiteX130" fmla="*/ 757173 w 843294"/>
                <a:gd name="connsiteY130" fmla="*/ 1175066 h 2089466"/>
                <a:gd name="connsiteX131" fmla="*/ 748898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6834 w 843294"/>
                <a:gd name="connsiteY138" fmla="*/ 1050939 h 2089466"/>
                <a:gd name="connsiteX139" fmla="*/ 678559 w 843294"/>
                <a:gd name="connsiteY139" fmla="*/ 1005426 h 2089466"/>
                <a:gd name="connsiteX140" fmla="*/ 662009 w 843294"/>
                <a:gd name="connsiteY140" fmla="*/ 980601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86136 w 843294"/>
                <a:gd name="connsiteY123" fmla="*/ 1348843 h 2089466"/>
                <a:gd name="connsiteX124" fmla="*/ 790273 w 843294"/>
                <a:gd name="connsiteY124" fmla="*/ 1311605 h 2089466"/>
                <a:gd name="connsiteX125" fmla="*/ 794411 w 843294"/>
                <a:gd name="connsiteY125" fmla="*/ 1295055 h 2089466"/>
                <a:gd name="connsiteX126" fmla="*/ 790273 w 843294"/>
                <a:gd name="connsiteY126" fmla="*/ 1266092 h 2089466"/>
                <a:gd name="connsiteX127" fmla="*/ 777861 w 843294"/>
                <a:gd name="connsiteY127" fmla="*/ 1228854 h 2089466"/>
                <a:gd name="connsiteX128" fmla="*/ 773723 w 843294"/>
                <a:gd name="connsiteY128" fmla="*/ 1212304 h 2089466"/>
                <a:gd name="connsiteX129" fmla="*/ 765448 w 843294"/>
                <a:gd name="connsiteY129" fmla="*/ 1187478 h 2089466"/>
                <a:gd name="connsiteX130" fmla="*/ 757173 w 843294"/>
                <a:gd name="connsiteY130" fmla="*/ 1175066 h 2089466"/>
                <a:gd name="connsiteX131" fmla="*/ 748898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6834 w 843294"/>
                <a:gd name="connsiteY138" fmla="*/ 1050939 h 2089466"/>
                <a:gd name="connsiteX139" fmla="*/ 678559 w 843294"/>
                <a:gd name="connsiteY139" fmla="*/ 1005426 h 2089466"/>
                <a:gd name="connsiteX140" fmla="*/ 662009 w 843294"/>
                <a:gd name="connsiteY140" fmla="*/ 980601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0273 w 843294"/>
                <a:gd name="connsiteY124" fmla="*/ 1311605 h 2089466"/>
                <a:gd name="connsiteX125" fmla="*/ 794411 w 843294"/>
                <a:gd name="connsiteY125" fmla="*/ 1295055 h 2089466"/>
                <a:gd name="connsiteX126" fmla="*/ 790273 w 843294"/>
                <a:gd name="connsiteY126" fmla="*/ 1266092 h 2089466"/>
                <a:gd name="connsiteX127" fmla="*/ 777861 w 843294"/>
                <a:gd name="connsiteY127" fmla="*/ 1228854 h 2089466"/>
                <a:gd name="connsiteX128" fmla="*/ 773723 w 843294"/>
                <a:gd name="connsiteY128" fmla="*/ 1212304 h 2089466"/>
                <a:gd name="connsiteX129" fmla="*/ 765448 w 843294"/>
                <a:gd name="connsiteY129" fmla="*/ 1187478 h 2089466"/>
                <a:gd name="connsiteX130" fmla="*/ 757173 w 843294"/>
                <a:gd name="connsiteY130" fmla="*/ 1175066 h 2089466"/>
                <a:gd name="connsiteX131" fmla="*/ 748898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6834 w 843294"/>
                <a:gd name="connsiteY138" fmla="*/ 1050939 h 2089466"/>
                <a:gd name="connsiteX139" fmla="*/ 678559 w 843294"/>
                <a:gd name="connsiteY139" fmla="*/ 1005426 h 2089466"/>
                <a:gd name="connsiteX140" fmla="*/ 662009 w 843294"/>
                <a:gd name="connsiteY140" fmla="*/ 980601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4411 w 843294"/>
                <a:gd name="connsiteY125" fmla="*/ 1295055 h 2089466"/>
                <a:gd name="connsiteX126" fmla="*/ 790273 w 843294"/>
                <a:gd name="connsiteY126" fmla="*/ 1266092 h 2089466"/>
                <a:gd name="connsiteX127" fmla="*/ 777861 w 843294"/>
                <a:gd name="connsiteY127" fmla="*/ 1228854 h 2089466"/>
                <a:gd name="connsiteX128" fmla="*/ 773723 w 843294"/>
                <a:gd name="connsiteY128" fmla="*/ 1212304 h 2089466"/>
                <a:gd name="connsiteX129" fmla="*/ 765448 w 843294"/>
                <a:gd name="connsiteY129" fmla="*/ 1187478 h 2089466"/>
                <a:gd name="connsiteX130" fmla="*/ 757173 w 843294"/>
                <a:gd name="connsiteY130" fmla="*/ 1175066 h 2089466"/>
                <a:gd name="connsiteX131" fmla="*/ 748898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6834 w 843294"/>
                <a:gd name="connsiteY138" fmla="*/ 1050939 h 2089466"/>
                <a:gd name="connsiteX139" fmla="*/ 678559 w 843294"/>
                <a:gd name="connsiteY139" fmla="*/ 1005426 h 2089466"/>
                <a:gd name="connsiteX140" fmla="*/ 662009 w 843294"/>
                <a:gd name="connsiteY140" fmla="*/ 980601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0273 w 843294"/>
                <a:gd name="connsiteY126" fmla="*/ 1266092 h 2089466"/>
                <a:gd name="connsiteX127" fmla="*/ 777861 w 843294"/>
                <a:gd name="connsiteY127" fmla="*/ 1228854 h 2089466"/>
                <a:gd name="connsiteX128" fmla="*/ 773723 w 843294"/>
                <a:gd name="connsiteY128" fmla="*/ 1212304 h 2089466"/>
                <a:gd name="connsiteX129" fmla="*/ 765448 w 843294"/>
                <a:gd name="connsiteY129" fmla="*/ 1187478 h 2089466"/>
                <a:gd name="connsiteX130" fmla="*/ 757173 w 843294"/>
                <a:gd name="connsiteY130" fmla="*/ 1175066 h 2089466"/>
                <a:gd name="connsiteX131" fmla="*/ 748898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6834 w 843294"/>
                <a:gd name="connsiteY138" fmla="*/ 1050939 h 2089466"/>
                <a:gd name="connsiteX139" fmla="*/ 678559 w 843294"/>
                <a:gd name="connsiteY139" fmla="*/ 1005426 h 2089466"/>
                <a:gd name="connsiteX140" fmla="*/ 662009 w 843294"/>
                <a:gd name="connsiteY140" fmla="*/ 980601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77861 w 843294"/>
                <a:gd name="connsiteY127" fmla="*/ 1228854 h 2089466"/>
                <a:gd name="connsiteX128" fmla="*/ 773723 w 843294"/>
                <a:gd name="connsiteY128" fmla="*/ 1212304 h 2089466"/>
                <a:gd name="connsiteX129" fmla="*/ 765448 w 843294"/>
                <a:gd name="connsiteY129" fmla="*/ 1187478 h 2089466"/>
                <a:gd name="connsiteX130" fmla="*/ 757173 w 843294"/>
                <a:gd name="connsiteY130" fmla="*/ 1175066 h 2089466"/>
                <a:gd name="connsiteX131" fmla="*/ 748898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6834 w 843294"/>
                <a:gd name="connsiteY138" fmla="*/ 1050939 h 2089466"/>
                <a:gd name="connsiteX139" fmla="*/ 678559 w 843294"/>
                <a:gd name="connsiteY139" fmla="*/ 1005426 h 2089466"/>
                <a:gd name="connsiteX140" fmla="*/ 662009 w 843294"/>
                <a:gd name="connsiteY140" fmla="*/ 980601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3723 w 843294"/>
                <a:gd name="connsiteY128" fmla="*/ 1212304 h 2089466"/>
                <a:gd name="connsiteX129" fmla="*/ 765448 w 843294"/>
                <a:gd name="connsiteY129" fmla="*/ 1187478 h 2089466"/>
                <a:gd name="connsiteX130" fmla="*/ 757173 w 843294"/>
                <a:gd name="connsiteY130" fmla="*/ 1175066 h 2089466"/>
                <a:gd name="connsiteX131" fmla="*/ 748898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6834 w 843294"/>
                <a:gd name="connsiteY138" fmla="*/ 1050939 h 2089466"/>
                <a:gd name="connsiteX139" fmla="*/ 678559 w 843294"/>
                <a:gd name="connsiteY139" fmla="*/ 1005426 h 2089466"/>
                <a:gd name="connsiteX140" fmla="*/ 662009 w 843294"/>
                <a:gd name="connsiteY140" fmla="*/ 980601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65448 w 843294"/>
                <a:gd name="connsiteY129" fmla="*/ 1187478 h 2089466"/>
                <a:gd name="connsiteX130" fmla="*/ 757173 w 843294"/>
                <a:gd name="connsiteY130" fmla="*/ 1175066 h 2089466"/>
                <a:gd name="connsiteX131" fmla="*/ 748898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6834 w 843294"/>
                <a:gd name="connsiteY138" fmla="*/ 1050939 h 2089466"/>
                <a:gd name="connsiteX139" fmla="*/ 678559 w 843294"/>
                <a:gd name="connsiteY139" fmla="*/ 1005426 h 2089466"/>
                <a:gd name="connsiteX140" fmla="*/ 662009 w 843294"/>
                <a:gd name="connsiteY140" fmla="*/ 980601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57173 w 843294"/>
                <a:gd name="connsiteY130" fmla="*/ 1175066 h 2089466"/>
                <a:gd name="connsiteX131" fmla="*/ 748898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6834 w 843294"/>
                <a:gd name="connsiteY138" fmla="*/ 1050939 h 2089466"/>
                <a:gd name="connsiteX139" fmla="*/ 678559 w 843294"/>
                <a:gd name="connsiteY139" fmla="*/ 1005426 h 2089466"/>
                <a:gd name="connsiteX140" fmla="*/ 662009 w 843294"/>
                <a:gd name="connsiteY140" fmla="*/ 980601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48898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6834 w 843294"/>
                <a:gd name="connsiteY138" fmla="*/ 1050939 h 2089466"/>
                <a:gd name="connsiteX139" fmla="*/ 678559 w 843294"/>
                <a:gd name="connsiteY139" fmla="*/ 1005426 h 2089466"/>
                <a:gd name="connsiteX140" fmla="*/ 662009 w 843294"/>
                <a:gd name="connsiteY140" fmla="*/ 980601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6834 w 843294"/>
                <a:gd name="connsiteY138" fmla="*/ 1050939 h 2089466"/>
                <a:gd name="connsiteX139" fmla="*/ 678559 w 843294"/>
                <a:gd name="connsiteY139" fmla="*/ 1005426 h 2089466"/>
                <a:gd name="connsiteX140" fmla="*/ 662009 w 843294"/>
                <a:gd name="connsiteY140" fmla="*/ 980601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1005426 h 2089466"/>
                <a:gd name="connsiteX140" fmla="*/ 662009 w 843294"/>
                <a:gd name="connsiteY140" fmla="*/ 980601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80601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1321 w 843294"/>
                <a:gd name="connsiteY143" fmla="*/ 926812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28909 w 843294"/>
                <a:gd name="connsiteY144" fmla="*/ 922675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70983 w 843294"/>
                <a:gd name="connsiteY149" fmla="*/ 868887 h 2089466"/>
                <a:gd name="connsiteX150" fmla="*/ 562708 w 843294"/>
                <a:gd name="connsiteY150" fmla="*/ 860611 h 2089466"/>
                <a:gd name="connsiteX151" fmla="*/ 554432 w 843294"/>
                <a:gd name="connsiteY151" fmla="*/ 835786 h 2089466"/>
                <a:gd name="connsiteX152" fmla="*/ 542020 w 843294"/>
                <a:gd name="connsiteY152" fmla="*/ 831649 h 2089466"/>
                <a:gd name="connsiteX153" fmla="*/ 533745 w 843294"/>
                <a:gd name="connsiteY153" fmla="*/ 806823 h 2089466"/>
                <a:gd name="connsiteX154" fmla="*/ 529607 w 843294"/>
                <a:gd name="connsiteY154" fmla="*/ 794411 h 2089466"/>
                <a:gd name="connsiteX155" fmla="*/ 533745 w 843294"/>
                <a:gd name="connsiteY155" fmla="*/ 761310 h 2089466"/>
                <a:gd name="connsiteX156" fmla="*/ 542020 w 843294"/>
                <a:gd name="connsiteY156" fmla="*/ 736485 h 2089466"/>
                <a:gd name="connsiteX157" fmla="*/ 537882 w 843294"/>
                <a:gd name="connsiteY157" fmla="*/ 719935 h 2089466"/>
                <a:gd name="connsiteX158" fmla="*/ 517194 w 843294"/>
                <a:gd name="connsiteY158" fmla="*/ 703384 h 2089466"/>
                <a:gd name="connsiteX159" fmla="*/ 467544 w 843294"/>
                <a:gd name="connsiteY159" fmla="*/ 707522 h 2089466"/>
                <a:gd name="connsiteX160" fmla="*/ 455131 w 843294"/>
                <a:gd name="connsiteY160" fmla="*/ 715797 h 2089466"/>
                <a:gd name="connsiteX161" fmla="*/ 430306 w 843294"/>
                <a:gd name="connsiteY161" fmla="*/ 724072 h 2089466"/>
                <a:gd name="connsiteX162" fmla="*/ 426168 w 843294"/>
                <a:gd name="connsiteY162" fmla="*/ 711659 h 2089466"/>
                <a:gd name="connsiteX163" fmla="*/ 413756 w 843294"/>
                <a:gd name="connsiteY163" fmla="*/ 703384 h 2089466"/>
                <a:gd name="connsiteX164" fmla="*/ 417893 w 843294"/>
                <a:gd name="connsiteY164" fmla="*/ 649596 h 2089466"/>
                <a:gd name="connsiteX165" fmla="*/ 426168 w 843294"/>
                <a:gd name="connsiteY165" fmla="*/ 624771 h 2089466"/>
                <a:gd name="connsiteX166" fmla="*/ 422031 w 843294"/>
                <a:gd name="connsiteY166" fmla="*/ 591670 h 2089466"/>
                <a:gd name="connsiteX167" fmla="*/ 401343 w 843294"/>
                <a:gd name="connsiteY167" fmla="*/ 587533 h 2089466"/>
                <a:gd name="connsiteX168" fmla="*/ 388930 w 843294"/>
                <a:gd name="connsiteY168" fmla="*/ 583395 h 2089466"/>
                <a:gd name="connsiteX169" fmla="*/ 376518 w 843294"/>
                <a:gd name="connsiteY169" fmla="*/ 575120 h 2089466"/>
                <a:gd name="connsiteX170" fmla="*/ 339280 w 843294"/>
                <a:gd name="connsiteY170" fmla="*/ 570982 h 2089466"/>
                <a:gd name="connsiteX171" fmla="*/ 331004 w 843294"/>
                <a:gd name="connsiteY171" fmla="*/ 562707 h 2089466"/>
                <a:gd name="connsiteX172" fmla="*/ 322729 w 843294"/>
                <a:gd name="connsiteY172" fmla="*/ 537882 h 2089466"/>
                <a:gd name="connsiteX173" fmla="*/ 326867 w 843294"/>
                <a:gd name="connsiteY173" fmla="*/ 500644 h 2089466"/>
                <a:gd name="connsiteX174" fmla="*/ 331004 w 843294"/>
                <a:gd name="connsiteY174" fmla="*/ 488231 h 2089466"/>
                <a:gd name="connsiteX175" fmla="*/ 318592 w 843294"/>
                <a:gd name="connsiteY175" fmla="*/ 417893 h 2089466"/>
                <a:gd name="connsiteX176" fmla="*/ 314454 w 843294"/>
                <a:gd name="connsiteY176" fmla="*/ 405480 h 2089466"/>
                <a:gd name="connsiteX177" fmla="*/ 297904 w 843294"/>
                <a:gd name="connsiteY177" fmla="*/ 384792 h 2089466"/>
                <a:gd name="connsiteX178" fmla="*/ 293766 w 843294"/>
                <a:gd name="connsiteY178" fmla="*/ 359967 h 2089466"/>
                <a:gd name="connsiteX179" fmla="*/ 281354 w 843294"/>
                <a:gd name="connsiteY179" fmla="*/ 331004 h 2089466"/>
                <a:gd name="connsiteX180" fmla="*/ 268941 w 843294"/>
                <a:gd name="connsiteY180" fmla="*/ 322729 h 2089466"/>
                <a:gd name="connsiteX181" fmla="*/ 264804 w 843294"/>
                <a:gd name="connsiteY181" fmla="*/ 310316 h 2089466"/>
                <a:gd name="connsiteX182" fmla="*/ 256528 w 843294"/>
                <a:gd name="connsiteY182" fmla="*/ 302041 h 2089466"/>
                <a:gd name="connsiteX183" fmla="*/ 248253 w 843294"/>
                <a:gd name="connsiteY183" fmla="*/ 289629 h 2089466"/>
                <a:gd name="connsiteX184" fmla="*/ 239978 w 843294"/>
                <a:gd name="connsiteY184" fmla="*/ 264803 h 2089466"/>
                <a:gd name="connsiteX185" fmla="*/ 235841 w 843294"/>
                <a:gd name="connsiteY185" fmla="*/ 252391 h 2089466"/>
                <a:gd name="connsiteX186" fmla="*/ 223428 w 843294"/>
                <a:gd name="connsiteY186" fmla="*/ 227565 h 2089466"/>
                <a:gd name="connsiteX187" fmla="*/ 215153 w 843294"/>
                <a:gd name="connsiteY187" fmla="*/ 190327 h 2089466"/>
                <a:gd name="connsiteX188" fmla="*/ 211015 w 843294"/>
                <a:gd name="connsiteY188" fmla="*/ 177915 h 2089466"/>
                <a:gd name="connsiteX189" fmla="*/ 202740 w 843294"/>
                <a:gd name="connsiteY189" fmla="*/ 169639 h 2089466"/>
                <a:gd name="connsiteX190" fmla="*/ 186190 w 843294"/>
                <a:gd name="connsiteY190" fmla="*/ 119989 h 2089466"/>
                <a:gd name="connsiteX191" fmla="*/ 182052 w 843294"/>
                <a:gd name="connsiteY191" fmla="*/ 107576 h 2089466"/>
                <a:gd name="connsiteX192" fmla="*/ 157227 w 843294"/>
                <a:gd name="connsiteY192" fmla="*/ 91026 h 2089466"/>
                <a:gd name="connsiteX193" fmla="*/ 148952 w 843294"/>
                <a:gd name="connsiteY193" fmla="*/ 78613 h 2089466"/>
                <a:gd name="connsiteX194" fmla="*/ 144814 w 843294"/>
                <a:gd name="connsiteY194" fmla="*/ 66201 h 2089466"/>
                <a:gd name="connsiteX195" fmla="*/ 132402 w 843294"/>
                <a:gd name="connsiteY195" fmla="*/ 62063 h 2089466"/>
                <a:gd name="connsiteX196" fmla="*/ 111714 w 843294"/>
                <a:gd name="connsiteY196" fmla="*/ 57925 h 2089466"/>
                <a:gd name="connsiteX197" fmla="*/ 103439 w 843294"/>
                <a:gd name="connsiteY197" fmla="*/ 45513 h 2089466"/>
                <a:gd name="connsiteX198" fmla="*/ 91026 w 843294"/>
                <a:gd name="connsiteY198" fmla="*/ 37238 h 2089466"/>
                <a:gd name="connsiteX199" fmla="*/ 86889 w 843294"/>
                <a:gd name="connsiteY199" fmla="*/ 24825 h 2089466"/>
                <a:gd name="connsiteX200" fmla="*/ 66201 w 843294"/>
                <a:gd name="connsiteY200" fmla="*/ 8275 h 2089466"/>
                <a:gd name="connsiteX201" fmla="*/ 57926 w 843294"/>
                <a:gd name="connsiteY201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87123 w 843294"/>
                <a:gd name="connsiteY149" fmla="*/ 857174 h 2089466"/>
                <a:gd name="connsiteX150" fmla="*/ 570983 w 843294"/>
                <a:gd name="connsiteY150" fmla="*/ 868887 h 2089466"/>
                <a:gd name="connsiteX151" fmla="*/ 562708 w 843294"/>
                <a:gd name="connsiteY151" fmla="*/ 860611 h 2089466"/>
                <a:gd name="connsiteX152" fmla="*/ 554432 w 843294"/>
                <a:gd name="connsiteY152" fmla="*/ 835786 h 2089466"/>
                <a:gd name="connsiteX153" fmla="*/ 542020 w 843294"/>
                <a:gd name="connsiteY153" fmla="*/ 831649 h 2089466"/>
                <a:gd name="connsiteX154" fmla="*/ 533745 w 843294"/>
                <a:gd name="connsiteY154" fmla="*/ 806823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7194 w 843294"/>
                <a:gd name="connsiteY159" fmla="*/ 703384 h 2089466"/>
                <a:gd name="connsiteX160" fmla="*/ 467544 w 843294"/>
                <a:gd name="connsiteY160" fmla="*/ 707522 h 2089466"/>
                <a:gd name="connsiteX161" fmla="*/ 455131 w 843294"/>
                <a:gd name="connsiteY161" fmla="*/ 715797 h 2089466"/>
                <a:gd name="connsiteX162" fmla="*/ 430306 w 843294"/>
                <a:gd name="connsiteY162" fmla="*/ 724072 h 2089466"/>
                <a:gd name="connsiteX163" fmla="*/ 426168 w 843294"/>
                <a:gd name="connsiteY163" fmla="*/ 711659 h 2089466"/>
                <a:gd name="connsiteX164" fmla="*/ 413756 w 843294"/>
                <a:gd name="connsiteY164" fmla="*/ 703384 h 2089466"/>
                <a:gd name="connsiteX165" fmla="*/ 417893 w 843294"/>
                <a:gd name="connsiteY165" fmla="*/ 649596 h 2089466"/>
                <a:gd name="connsiteX166" fmla="*/ 426168 w 843294"/>
                <a:gd name="connsiteY166" fmla="*/ 624771 h 2089466"/>
                <a:gd name="connsiteX167" fmla="*/ 422031 w 843294"/>
                <a:gd name="connsiteY167" fmla="*/ 591670 h 2089466"/>
                <a:gd name="connsiteX168" fmla="*/ 401343 w 843294"/>
                <a:gd name="connsiteY168" fmla="*/ 587533 h 2089466"/>
                <a:gd name="connsiteX169" fmla="*/ 388930 w 843294"/>
                <a:gd name="connsiteY169" fmla="*/ 583395 h 2089466"/>
                <a:gd name="connsiteX170" fmla="*/ 376518 w 843294"/>
                <a:gd name="connsiteY170" fmla="*/ 575120 h 2089466"/>
                <a:gd name="connsiteX171" fmla="*/ 339280 w 843294"/>
                <a:gd name="connsiteY171" fmla="*/ 570982 h 2089466"/>
                <a:gd name="connsiteX172" fmla="*/ 331004 w 843294"/>
                <a:gd name="connsiteY172" fmla="*/ 562707 h 2089466"/>
                <a:gd name="connsiteX173" fmla="*/ 322729 w 843294"/>
                <a:gd name="connsiteY173" fmla="*/ 537882 h 2089466"/>
                <a:gd name="connsiteX174" fmla="*/ 326867 w 843294"/>
                <a:gd name="connsiteY174" fmla="*/ 500644 h 2089466"/>
                <a:gd name="connsiteX175" fmla="*/ 331004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60611 h 2089466"/>
                <a:gd name="connsiteX152" fmla="*/ 554432 w 843294"/>
                <a:gd name="connsiteY152" fmla="*/ 835786 h 2089466"/>
                <a:gd name="connsiteX153" fmla="*/ 542020 w 843294"/>
                <a:gd name="connsiteY153" fmla="*/ 831649 h 2089466"/>
                <a:gd name="connsiteX154" fmla="*/ 533745 w 843294"/>
                <a:gd name="connsiteY154" fmla="*/ 806823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7194 w 843294"/>
                <a:gd name="connsiteY159" fmla="*/ 703384 h 2089466"/>
                <a:gd name="connsiteX160" fmla="*/ 467544 w 843294"/>
                <a:gd name="connsiteY160" fmla="*/ 707522 h 2089466"/>
                <a:gd name="connsiteX161" fmla="*/ 455131 w 843294"/>
                <a:gd name="connsiteY161" fmla="*/ 715797 h 2089466"/>
                <a:gd name="connsiteX162" fmla="*/ 430306 w 843294"/>
                <a:gd name="connsiteY162" fmla="*/ 724072 h 2089466"/>
                <a:gd name="connsiteX163" fmla="*/ 426168 w 843294"/>
                <a:gd name="connsiteY163" fmla="*/ 711659 h 2089466"/>
                <a:gd name="connsiteX164" fmla="*/ 413756 w 843294"/>
                <a:gd name="connsiteY164" fmla="*/ 703384 h 2089466"/>
                <a:gd name="connsiteX165" fmla="*/ 417893 w 843294"/>
                <a:gd name="connsiteY165" fmla="*/ 649596 h 2089466"/>
                <a:gd name="connsiteX166" fmla="*/ 426168 w 843294"/>
                <a:gd name="connsiteY166" fmla="*/ 624771 h 2089466"/>
                <a:gd name="connsiteX167" fmla="*/ 422031 w 843294"/>
                <a:gd name="connsiteY167" fmla="*/ 591670 h 2089466"/>
                <a:gd name="connsiteX168" fmla="*/ 401343 w 843294"/>
                <a:gd name="connsiteY168" fmla="*/ 587533 h 2089466"/>
                <a:gd name="connsiteX169" fmla="*/ 388930 w 843294"/>
                <a:gd name="connsiteY169" fmla="*/ 583395 h 2089466"/>
                <a:gd name="connsiteX170" fmla="*/ 376518 w 843294"/>
                <a:gd name="connsiteY170" fmla="*/ 575120 h 2089466"/>
                <a:gd name="connsiteX171" fmla="*/ 339280 w 843294"/>
                <a:gd name="connsiteY171" fmla="*/ 570982 h 2089466"/>
                <a:gd name="connsiteX172" fmla="*/ 331004 w 843294"/>
                <a:gd name="connsiteY172" fmla="*/ 562707 h 2089466"/>
                <a:gd name="connsiteX173" fmla="*/ 322729 w 843294"/>
                <a:gd name="connsiteY173" fmla="*/ 537882 h 2089466"/>
                <a:gd name="connsiteX174" fmla="*/ 326867 w 843294"/>
                <a:gd name="connsiteY174" fmla="*/ 500644 h 2089466"/>
                <a:gd name="connsiteX175" fmla="*/ 331004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910262 h 2089466"/>
                <a:gd name="connsiteX146" fmla="*/ 616496 w 843294"/>
                <a:gd name="connsiteY146" fmla="*/ 897849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2020 w 843294"/>
                <a:gd name="connsiteY153" fmla="*/ 831649 h 2089466"/>
                <a:gd name="connsiteX154" fmla="*/ 533745 w 843294"/>
                <a:gd name="connsiteY154" fmla="*/ 806823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7194 w 843294"/>
                <a:gd name="connsiteY159" fmla="*/ 703384 h 2089466"/>
                <a:gd name="connsiteX160" fmla="*/ 467544 w 843294"/>
                <a:gd name="connsiteY160" fmla="*/ 707522 h 2089466"/>
                <a:gd name="connsiteX161" fmla="*/ 455131 w 843294"/>
                <a:gd name="connsiteY161" fmla="*/ 715797 h 2089466"/>
                <a:gd name="connsiteX162" fmla="*/ 430306 w 843294"/>
                <a:gd name="connsiteY162" fmla="*/ 724072 h 2089466"/>
                <a:gd name="connsiteX163" fmla="*/ 426168 w 843294"/>
                <a:gd name="connsiteY163" fmla="*/ 711659 h 2089466"/>
                <a:gd name="connsiteX164" fmla="*/ 413756 w 843294"/>
                <a:gd name="connsiteY164" fmla="*/ 703384 h 2089466"/>
                <a:gd name="connsiteX165" fmla="*/ 417893 w 843294"/>
                <a:gd name="connsiteY165" fmla="*/ 649596 h 2089466"/>
                <a:gd name="connsiteX166" fmla="*/ 426168 w 843294"/>
                <a:gd name="connsiteY166" fmla="*/ 624771 h 2089466"/>
                <a:gd name="connsiteX167" fmla="*/ 422031 w 843294"/>
                <a:gd name="connsiteY167" fmla="*/ 591670 h 2089466"/>
                <a:gd name="connsiteX168" fmla="*/ 401343 w 843294"/>
                <a:gd name="connsiteY168" fmla="*/ 587533 h 2089466"/>
                <a:gd name="connsiteX169" fmla="*/ 388930 w 843294"/>
                <a:gd name="connsiteY169" fmla="*/ 583395 h 2089466"/>
                <a:gd name="connsiteX170" fmla="*/ 376518 w 843294"/>
                <a:gd name="connsiteY170" fmla="*/ 575120 h 2089466"/>
                <a:gd name="connsiteX171" fmla="*/ 339280 w 843294"/>
                <a:gd name="connsiteY171" fmla="*/ 570982 h 2089466"/>
                <a:gd name="connsiteX172" fmla="*/ 331004 w 843294"/>
                <a:gd name="connsiteY172" fmla="*/ 562707 h 2089466"/>
                <a:gd name="connsiteX173" fmla="*/ 322729 w 843294"/>
                <a:gd name="connsiteY173" fmla="*/ 537882 h 2089466"/>
                <a:gd name="connsiteX174" fmla="*/ 326867 w 843294"/>
                <a:gd name="connsiteY174" fmla="*/ 500644 h 2089466"/>
                <a:gd name="connsiteX175" fmla="*/ 331004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910262 h 2089466"/>
                <a:gd name="connsiteX146" fmla="*/ 616496 w 843294"/>
                <a:gd name="connsiteY146" fmla="*/ 888324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2020 w 843294"/>
                <a:gd name="connsiteY153" fmla="*/ 831649 h 2089466"/>
                <a:gd name="connsiteX154" fmla="*/ 533745 w 843294"/>
                <a:gd name="connsiteY154" fmla="*/ 806823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7194 w 843294"/>
                <a:gd name="connsiteY159" fmla="*/ 703384 h 2089466"/>
                <a:gd name="connsiteX160" fmla="*/ 467544 w 843294"/>
                <a:gd name="connsiteY160" fmla="*/ 707522 h 2089466"/>
                <a:gd name="connsiteX161" fmla="*/ 455131 w 843294"/>
                <a:gd name="connsiteY161" fmla="*/ 715797 h 2089466"/>
                <a:gd name="connsiteX162" fmla="*/ 430306 w 843294"/>
                <a:gd name="connsiteY162" fmla="*/ 724072 h 2089466"/>
                <a:gd name="connsiteX163" fmla="*/ 426168 w 843294"/>
                <a:gd name="connsiteY163" fmla="*/ 711659 h 2089466"/>
                <a:gd name="connsiteX164" fmla="*/ 413756 w 843294"/>
                <a:gd name="connsiteY164" fmla="*/ 703384 h 2089466"/>
                <a:gd name="connsiteX165" fmla="*/ 417893 w 843294"/>
                <a:gd name="connsiteY165" fmla="*/ 649596 h 2089466"/>
                <a:gd name="connsiteX166" fmla="*/ 426168 w 843294"/>
                <a:gd name="connsiteY166" fmla="*/ 624771 h 2089466"/>
                <a:gd name="connsiteX167" fmla="*/ 422031 w 843294"/>
                <a:gd name="connsiteY167" fmla="*/ 591670 h 2089466"/>
                <a:gd name="connsiteX168" fmla="*/ 401343 w 843294"/>
                <a:gd name="connsiteY168" fmla="*/ 587533 h 2089466"/>
                <a:gd name="connsiteX169" fmla="*/ 388930 w 843294"/>
                <a:gd name="connsiteY169" fmla="*/ 583395 h 2089466"/>
                <a:gd name="connsiteX170" fmla="*/ 376518 w 843294"/>
                <a:gd name="connsiteY170" fmla="*/ 575120 h 2089466"/>
                <a:gd name="connsiteX171" fmla="*/ 339280 w 843294"/>
                <a:gd name="connsiteY171" fmla="*/ 570982 h 2089466"/>
                <a:gd name="connsiteX172" fmla="*/ 331004 w 843294"/>
                <a:gd name="connsiteY172" fmla="*/ 562707 h 2089466"/>
                <a:gd name="connsiteX173" fmla="*/ 322729 w 843294"/>
                <a:gd name="connsiteY173" fmla="*/ 537882 h 2089466"/>
                <a:gd name="connsiteX174" fmla="*/ 326867 w 843294"/>
                <a:gd name="connsiteY174" fmla="*/ 500644 h 2089466"/>
                <a:gd name="connsiteX175" fmla="*/ 331004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4083 w 843294"/>
                <a:gd name="connsiteY147" fmla="*/ 889574 h 2089466"/>
                <a:gd name="connsiteX148" fmla="*/ 595808 w 843294"/>
                <a:gd name="connsiteY148" fmla="*/ 877162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2020 w 843294"/>
                <a:gd name="connsiteY153" fmla="*/ 831649 h 2089466"/>
                <a:gd name="connsiteX154" fmla="*/ 533745 w 843294"/>
                <a:gd name="connsiteY154" fmla="*/ 806823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7194 w 843294"/>
                <a:gd name="connsiteY159" fmla="*/ 703384 h 2089466"/>
                <a:gd name="connsiteX160" fmla="*/ 467544 w 843294"/>
                <a:gd name="connsiteY160" fmla="*/ 707522 h 2089466"/>
                <a:gd name="connsiteX161" fmla="*/ 455131 w 843294"/>
                <a:gd name="connsiteY161" fmla="*/ 715797 h 2089466"/>
                <a:gd name="connsiteX162" fmla="*/ 430306 w 843294"/>
                <a:gd name="connsiteY162" fmla="*/ 724072 h 2089466"/>
                <a:gd name="connsiteX163" fmla="*/ 426168 w 843294"/>
                <a:gd name="connsiteY163" fmla="*/ 711659 h 2089466"/>
                <a:gd name="connsiteX164" fmla="*/ 413756 w 843294"/>
                <a:gd name="connsiteY164" fmla="*/ 703384 h 2089466"/>
                <a:gd name="connsiteX165" fmla="*/ 417893 w 843294"/>
                <a:gd name="connsiteY165" fmla="*/ 649596 h 2089466"/>
                <a:gd name="connsiteX166" fmla="*/ 426168 w 843294"/>
                <a:gd name="connsiteY166" fmla="*/ 624771 h 2089466"/>
                <a:gd name="connsiteX167" fmla="*/ 422031 w 843294"/>
                <a:gd name="connsiteY167" fmla="*/ 591670 h 2089466"/>
                <a:gd name="connsiteX168" fmla="*/ 401343 w 843294"/>
                <a:gd name="connsiteY168" fmla="*/ 587533 h 2089466"/>
                <a:gd name="connsiteX169" fmla="*/ 388930 w 843294"/>
                <a:gd name="connsiteY169" fmla="*/ 583395 h 2089466"/>
                <a:gd name="connsiteX170" fmla="*/ 376518 w 843294"/>
                <a:gd name="connsiteY170" fmla="*/ 575120 h 2089466"/>
                <a:gd name="connsiteX171" fmla="*/ 339280 w 843294"/>
                <a:gd name="connsiteY171" fmla="*/ 570982 h 2089466"/>
                <a:gd name="connsiteX172" fmla="*/ 331004 w 843294"/>
                <a:gd name="connsiteY172" fmla="*/ 562707 h 2089466"/>
                <a:gd name="connsiteX173" fmla="*/ 322729 w 843294"/>
                <a:gd name="connsiteY173" fmla="*/ 537882 h 2089466"/>
                <a:gd name="connsiteX174" fmla="*/ 326867 w 843294"/>
                <a:gd name="connsiteY174" fmla="*/ 500644 h 2089466"/>
                <a:gd name="connsiteX175" fmla="*/ 331004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7162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2020 w 843294"/>
                <a:gd name="connsiteY153" fmla="*/ 831649 h 2089466"/>
                <a:gd name="connsiteX154" fmla="*/ 533745 w 843294"/>
                <a:gd name="connsiteY154" fmla="*/ 806823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7194 w 843294"/>
                <a:gd name="connsiteY159" fmla="*/ 703384 h 2089466"/>
                <a:gd name="connsiteX160" fmla="*/ 467544 w 843294"/>
                <a:gd name="connsiteY160" fmla="*/ 707522 h 2089466"/>
                <a:gd name="connsiteX161" fmla="*/ 455131 w 843294"/>
                <a:gd name="connsiteY161" fmla="*/ 715797 h 2089466"/>
                <a:gd name="connsiteX162" fmla="*/ 430306 w 843294"/>
                <a:gd name="connsiteY162" fmla="*/ 724072 h 2089466"/>
                <a:gd name="connsiteX163" fmla="*/ 426168 w 843294"/>
                <a:gd name="connsiteY163" fmla="*/ 711659 h 2089466"/>
                <a:gd name="connsiteX164" fmla="*/ 413756 w 843294"/>
                <a:gd name="connsiteY164" fmla="*/ 703384 h 2089466"/>
                <a:gd name="connsiteX165" fmla="*/ 417893 w 843294"/>
                <a:gd name="connsiteY165" fmla="*/ 649596 h 2089466"/>
                <a:gd name="connsiteX166" fmla="*/ 426168 w 843294"/>
                <a:gd name="connsiteY166" fmla="*/ 624771 h 2089466"/>
                <a:gd name="connsiteX167" fmla="*/ 422031 w 843294"/>
                <a:gd name="connsiteY167" fmla="*/ 591670 h 2089466"/>
                <a:gd name="connsiteX168" fmla="*/ 401343 w 843294"/>
                <a:gd name="connsiteY168" fmla="*/ 587533 h 2089466"/>
                <a:gd name="connsiteX169" fmla="*/ 388930 w 843294"/>
                <a:gd name="connsiteY169" fmla="*/ 583395 h 2089466"/>
                <a:gd name="connsiteX170" fmla="*/ 376518 w 843294"/>
                <a:gd name="connsiteY170" fmla="*/ 575120 h 2089466"/>
                <a:gd name="connsiteX171" fmla="*/ 339280 w 843294"/>
                <a:gd name="connsiteY171" fmla="*/ 570982 h 2089466"/>
                <a:gd name="connsiteX172" fmla="*/ 331004 w 843294"/>
                <a:gd name="connsiteY172" fmla="*/ 562707 h 2089466"/>
                <a:gd name="connsiteX173" fmla="*/ 322729 w 843294"/>
                <a:gd name="connsiteY173" fmla="*/ 537882 h 2089466"/>
                <a:gd name="connsiteX174" fmla="*/ 326867 w 843294"/>
                <a:gd name="connsiteY174" fmla="*/ 500644 h 2089466"/>
                <a:gd name="connsiteX175" fmla="*/ 331004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2020 w 843294"/>
                <a:gd name="connsiteY153" fmla="*/ 831649 h 2089466"/>
                <a:gd name="connsiteX154" fmla="*/ 533745 w 843294"/>
                <a:gd name="connsiteY154" fmla="*/ 806823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7194 w 843294"/>
                <a:gd name="connsiteY159" fmla="*/ 703384 h 2089466"/>
                <a:gd name="connsiteX160" fmla="*/ 467544 w 843294"/>
                <a:gd name="connsiteY160" fmla="*/ 707522 h 2089466"/>
                <a:gd name="connsiteX161" fmla="*/ 455131 w 843294"/>
                <a:gd name="connsiteY161" fmla="*/ 715797 h 2089466"/>
                <a:gd name="connsiteX162" fmla="*/ 430306 w 843294"/>
                <a:gd name="connsiteY162" fmla="*/ 724072 h 2089466"/>
                <a:gd name="connsiteX163" fmla="*/ 426168 w 843294"/>
                <a:gd name="connsiteY163" fmla="*/ 711659 h 2089466"/>
                <a:gd name="connsiteX164" fmla="*/ 413756 w 843294"/>
                <a:gd name="connsiteY164" fmla="*/ 703384 h 2089466"/>
                <a:gd name="connsiteX165" fmla="*/ 417893 w 843294"/>
                <a:gd name="connsiteY165" fmla="*/ 649596 h 2089466"/>
                <a:gd name="connsiteX166" fmla="*/ 426168 w 843294"/>
                <a:gd name="connsiteY166" fmla="*/ 624771 h 2089466"/>
                <a:gd name="connsiteX167" fmla="*/ 422031 w 843294"/>
                <a:gd name="connsiteY167" fmla="*/ 591670 h 2089466"/>
                <a:gd name="connsiteX168" fmla="*/ 401343 w 843294"/>
                <a:gd name="connsiteY168" fmla="*/ 587533 h 2089466"/>
                <a:gd name="connsiteX169" fmla="*/ 388930 w 843294"/>
                <a:gd name="connsiteY169" fmla="*/ 583395 h 2089466"/>
                <a:gd name="connsiteX170" fmla="*/ 376518 w 843294"/>
                <a:gd name="connsiteY170" fmla="*/ 575120 h 2089466"/>
                <a:gd name="connsiteX171" fmla="*/ 339280 w 843294"/>
                <a:gd name="connsiteY171" fmla="*/ 570982 h 2089466"/>
                <a:gd name="connsiteX172" fmla="*/ 331004 w 843294"/>
                <a:gd name="connsiteY172" fmla="*/ 562707 h 2089466"/>
                <a:gd name="connsiteX173" fmla="*/ 322729 w 843294"/>
                <a:gd name="connsiteY173" fmla="*/ 537882 h 2089466"/>
                <a:gd name="connsiteX174" fmla="*/ 326867 w 843294"/>
                <a:gd name="connsiteY174" fmla="*/ 500644 h 2089466"/>
                <a:gd name="connsiteX175" fmla="*/ 331004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806823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7194 w 843294"/>
                <a:gd name="connsiteY159" fmla="*/ 703384 h 2089466"/>
                <a:gd name="connsiteX160" fmla="*/ 467544 w 843294"/>
                <a:gd name="connsiteY160" fmla="*/ 707522 h 2089466"/>
                <a:gd name="connsiteX161" fmla="*/ 455131 w 843294"/>
                <a:gd name="connsiteY161" fmla="*/ 715797 h 2089466"/>
                <a:gd name="connsiteX162" fmla="*/ 430306 w 843294"/>
                <a:gd name="connsiteY162" fmla="*/ 724072 h 2089466"/>
                <a:gd name="connsiteX163" fmla="*/ 426168 w 843294"/>
                <a:gd name="connsiteY163" fmla="*/ 711659 h 2089466"/>
                <a:gd name="connsiteX164" fmla="*/ 413756 w 843294"/>
                <a:gd name="connsiteY164" fmla="*/ 703384 h 2089466"/>
                <a:gd name="connsiteX165" fmla="*/ 417893 w 843294"/>
                <a:gd name="connsiteY165" fmla="*/ 649596 h 2089466"/>
                <a:gd name="connsiteX166" fmla="*/ 426168 w 843294"/>
                <a:gd name="connsiteY166" fmla="*/ 624771 h 2089466"/>
                <a:gd name="connsiteX167" fmla="*/ 422031 w 843294"/>
                <a:gd name="connsiteY167" fmla="*/ 591670 h 2089466"/>
                <a:gd name="connsiteX168" fmla="*/ 401343 w 843294"/>
                <a:gd name="connsiteY168" fmla="*/ 587533 h 2089466"/>
                <a:gd name="connsiteX169" fmla="*/ 388930 w 843294"/>
                <a:gd name="connsiteY169" fmla="*/ 583395 h 2089466"/>
                <a:gd name="connsiteX170" fmla="*/ 376518 w 843294"/>
                <a:gd name="connsiteY170" fmla="*/ 575120 h 2089466"/>
                <a:gd name="connsiteX171" fmla="*/ 339280 w 843294"/>
                <a:gd name="connsiteY171" fmla="*/ 570982 h 2089466"/>
                <a:gd name="connsiteX172" fmla="*/ 331004 w 843294"/>
                <a:gd name="connsiteY172" fmla="*/ 562707 h 2089466"/>
                <a:gd name="connsiteX173" fmla="*/ 322729 w 843294"/>
                <a:gd name="connsiteY173" fmla="*/ 537882 h 2089466"/>
                <a:gd name="connsiteX174" fmla="*/ 326867 w 843294"/>
                <a:gd name="connsiteY174" fmla="*/ 500644 h 2089466"/>
                <a:gd name="connsiteX175" fmla="*/ 331004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7194 w 843294"/>
                <a:gd name="connsiteY159" fmla="*/ 703384 h 2089466"/>
                <a:gd name="connsiteX160" fmla="*/ 467544 w 843294"/>
                <a:gd name="connsiteY160" fmla="*/ 707522 h 2089466"/>
                <a:gd name="connsiteX161" fmla="*/ 455131 w 843294"/>
                <a:gd name="connsiteY161" fmla="*/ 715797 h 2089466"/>
                <a:gd name="connsiteX162" fmla="*/ 430306 w 843294"/>
                <a:gd name="connsiteY162" fmla="*/ 724072 h 2089466"/>
                <a:gd name="connsiteX163" fmla="*/ 426168 w 843294"/>
                <a:gd name="connsiteY163" fmla="*/ 711659 h 2089466"/>
                <a:gd name="connsiteX164" fmla="*/ 413756 w 843294"/>
                <a:gd name="connsiteY164" fmla="*/ 703384 h 2089466"/>
                <a:gd name="connsiteX165" fmla="*/ 417893 w 843294"/>
                <a:gd name="connsiteY165" fmla="*/ 649596 h 2089466"/>
                <a:gd name="connsiteX166" fmla="*/ 426168 w 843294"/>
                <a:gd name="connsiteY166" fmla="*/ 624771 h 2089466"/>
                <a:gd name="connsiteX167" fmla="*/ 422031 w 843294"/>
                <a:gd name="connsiteY167" fmla="*/ 591670 h 2089466"/>
                <a:gd name="connsiteX168" fmla="*/ 401343 w 843294"/>
                <a:gd name="connsiteY168" fmla="*/ 587533 h 2089466"/>
                <a:gd name="connsiteX169" fmla="*/ 388930 w 843294"/>
                <a:gd name="connsiteY169" fmla="*/ 583395 h 2089466"/>
                <a:gd name="connsiteX170" fmla="*/ 376518 w 843294"/>
                <a:gd name="connsiteY170" fmla="*/ 575120 h 2089466"/>
                <a:gd name="connsiteX171" fmla="*/ 339280 w 843294"/>
                <a:gd name="connsiteY171" fmla="*/ 570982 h 2089466"/>
                <a:gd name="connsiteX172" fmla="*/ 331004 w 843294"/>
                <a:gd name="connsiteY172" fmla="*/ 562707 h 2089466"/>
                <a:gd name="connsiteX173" fmla="*/ 322729 w 843294"/>
                <a:gd name="connsiteY173" fmla="*/ 537882 h 2089466"/>
                <a:gd name="connsiteX174" fmla="*/ 326867 w 843294"/>
                <a:gd name="connsiteY174" fmla="*/ 500644 h 2089466"/>
                <a:gd name="connsiteX175" fmla="*/ 331004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707522 h 2089466"/>
                <a:gd name="connsiteX161" fmla="*/ 455131 w 843294"/>
                <a:gd name="connsiteY161" fmla="*/ 715797 h 2089466"/>
                <a:gd name="connsiteX162" fmla="*/ 430306 w 843294"/>
                <a:gd name="connsiteY162" fmla="*/ 724072 h 2089466"/>
                <a:gd name="connsiteX163" fmla="*/ 426168 w 843294"/>
                <a:gd name="connsiteY163" fmla="*/ 711659 h 2089466"/>
                <a:gd name="connsiteX164" fmla="*/ 413756 w 843294"/>
                <a:gd name="connsiteY164" fmla="*/ 703384 h 2089466"/>
                <a:gd name="connsiteX165" fmla="*/ 417893 w 843294"/>
                <a:gd name="connsiteY165" fmla="*/ 649596 h 2089466"/>
                <a:gd name="connsiteX166" fmla="*/ 426168 w 843294"/>
                <a:gd name="connsiteY166" fmla="*/ 624771 h 2089466"/>
                <a:gd name="connsiteX167" fmla="*/ 422031 w 843294"/>
                <a:gd name="connsiteY167" fmla="*/ 591670 h 2089466"/>
                <a:gd name="connsiteX168" fmla="*/ 401343 w 843294"/>
                <a:gd name="connsiteY168" fmla="*/ 587533 h 2089466"/>
                <a:gd name="connsiteX169" fmla="*/ 388930 w 843294"/>
                <a:gd name="connsiteY169" fmla="*/ 583395 h 2089466"/>
                <a:gd name="connsiteX170" fmla="*/ 376518 w 843294"/>
                <a:gd name="connsiteY170" fmla="*/ 575120 h 2089466"/>
                <a:gd name="connsiteX171" fmla="*/ 339280 w 843294"/>
                <a:gd name="connsiteY171" fmla="*/ 570982 h 2089466"/>
                <a:gd name="connsiteX172" fmla="*/ 331004 w 843294"/>
                <a:gd name="connsiteY172" fmla="*/ 562707 h 2089466"/>
                <a:gd name="connsiteX173" fmla="*/ 322729 w 843294"/>
                <a:gd name="connsiteY173" fmla="*/ 537882 h 2089466"/>
                <a:gd name="connsiteX174" fmla="*/ 326867 w 843294"/>
                <a:gd name="connsiteY174" fmla="*/ 500644 h 2089466"/>
                <a:gd name="connsiteX175" fmla="*/ 331004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5131 w 843294"/>
                <a:gd name="connsiteY161" fmla="*/ 715797 h 2089466"/>
                <a:gd name="connsiteX162" fmla="*/ 430306 w 843294"/>
                <a:gd name="connsiteY162" fmla="*/ 724072 h 2089466"/>
                <a:gd name="connsiteX163" fmla="*/ 426168 w 843294"/>
                <a:gd name="connsiteY163" fmla="*/ 711659 h 2089466"/>
                <a:gd name="connsiteX164" fmla="*/ 413756 w 843294"/>
                <a:gd name="connsiteY164" fmla="*/ 703384 h 2089466"/>
                <a:gd name="connsiteX165" fmla="*/ 417893 w 843294"/>
                <a:gd name="connsiteY165" fmla="*/ 649596 h 2089466"/>
                <a:gd name="connsiteX166" fmla="*/ 426168 w 843294"/>
                <a:gd name="connsiteY166" fmla="*/ 624771 h 2089466"/>
                <a:gd name="connsiteX167" fmla="*/ 422031 w 843294"/>
                <a:gd name="connsiteY167" fmla="*/ 591670 h 2089466"/>
                <a:gd name="connsiteX168" fmla="*/ 401343 w 843294"/>
                <a:gd name="connsiteY168" fmla="*/ 587533 h 2089466"/>
                <a:gd name="connsiteX169" fmla="*/ 388930 w 843294"/>
                <a:gd name="connsiteY169" fmla="*/ 583395 h 2089466"/>
                <a:gd name="connsiteX170" fmla="*/ 376518 w 843294"/>
                <a:gd name="connsiteY170" fmla="*/ 575120 h 2089466"/>
                <a:gd name="connsiteX171" fmla="*/ 339280 w 843294"/>
                <a:gd name="connsiteY171" fmla="*/ 570982 h 2089466"/>
                <a:gd name="connsiteX172" fmla="*/ 331004 w 843294"/>
                <a:gd name="connsiteY172" fmla="*/ 562707 h 2089466"/>
                <a:gd name="connsiteX173" fmla="*/ 322729 w 843294"/>
                <a:gd name="connsiteY173" fmla="*/ 537882 h 2089466"/>
                <a:gd name="connsiteX174" fmla="*/ 326867 w 843294"/>
                <a:gd name="connsiteY174" fmla="*/ 500644 h 2089466"/>
                <a:gd name="connsiteX175" fmla="*/ 331004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0306 w 843294"/>
                <a:gd name="connsiteY162" fmla="*/ 724072 h 2089466"/>
                <a:gd name="connsiteX163" fmla="*/ 426168 w 843294"/>
                <a:gd name="connsiteY163" fmla="*/ 711659 h 2089466"/>
                <a:gd name="connsiteX164" fmla="*/ 413756 w 843294"/>
                <a:gd name="connsiteY164" fmla="*/ 703384 h 2089466"/>
                <a:gd name="connsiteX165" fmla="*/ 417893 w 843294"/>
                <a:gd name="connsiteY165" fmla="*/ 649596 h 2089466"/>
                <a:gd name="connsiteX166" fmla="*/ 426168 w 843294"/>
                <a:gd name="connsiteY166" fmla="*/ 624771 h 2089466"/>
                <a:gd name="connsiteX167" fmla="*/ 422031 w 843294"/>
                <a:gd name="connsiteY167" fmla="*/ 591670 h 2089466"/>
                <a:gd name="connsiteX168" fmla="*/ 401343 w 843294"/>
                <a:gd name="connsiteY168" fmla="*/ 587533 h 2089466"/>
                <a:gd name="connsiteX169" fmla="*/ 388930 w 843294"/>
                <a:gd name="connsiteY169" fmla="*/ 583395 h 2089466"/>
                <a:gd name="connsiteX170" fmla="*/ 376518 w 843294"/>
                <a:gd name="connsiteY170" fmla="*/ 575120 h 2089466"/>
                <a:gd name="connsiteX171" fmla="*/ 339280 w 843294"/>
                <a:gd name="connsiteY171" fmla="*/ 570982 h 2089466"/>
                <a:gd name="connsiteX172" fmla="*/ 331004 w 843294"/>
                <a:gd name="connsiteY172" fmla="*/ 562707 h 2089466"/>
                <a:gd name="connsiteX173" fmla="*/ 322729 w 843294"/>
                <a:gd name="connsiteY173" fmla="*/ 537882 h 2089466"/>
                <a:gd name="connsiteX174" fmla="*/ 326867 w 843294"/>
                <a:gd name="connsiteY174" fmla="*/ 500644 h 2089466"/>
                <a:gd name="connsiteX175" fmla="*/ 331004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3756 w 843294"/>
                <a:gd name="connsiteY164" fmla="*/ 703384 h 2089466"/>
                <a:gd name="connsiteX165" fmla="*/ 417893 w 843294"/>
                <a:gd name="connsiteY165" fmla="*/ 649596 h 2089466"/>
                <a:gd name="connsiteX166" fmla="*/ 426168 w 843294"/>
                <a:gd name="connsiteY166" fmla="*/ 624771 h 2089466"/>
                <a:gd name="connsiteX167" fmla="*/ 422031 w 843294"/>
                <a:gd name="connsiteY167" fmla="*/ 591670 h 2089466"/>
                <a:gd name="connsiteX168" fmla="*/ 401343 w 843294"/>
                <a:gd name="connsiteY168" fmla="*/ 587533 h 2089466"/>
                <a:gd name="connsiteX169" fmla="*/ 388930 w 843294"/>
                <a:gd name="connsiteY169" fmla="*/ 583395 h 2089466"/>
                <a:gd name="connsiteX170" fmla="*/ 376518 w 843294"/>
                <a:gd name="connsiteY170" fmla="*/ 575120 h 2089466"/>
                <a:gd name="connsiteX171" fmla="*/ 339280 w 843294"/>
                <a:gd name="connsiteY171" fmla="*/ 570982 h 2089466"/>
                <a:gd name="connsiteX172" fmla="*/ 331004 w 843294"/>
                <a:gd name="connsiteY172" fmla="*/ 562707 h 2089466"/>
                <a:gd name="connsiteX173" fmla="*/ 322729 w 843294"/>
                <a:gd name="connsiteY173" fmla="*/ 537882 h 2089466"/>
                <a:gd name="connsiteX174" fmla="*/ 326867 w 843294"/>
                <a:gd name="connsiteY174" fmla="*/ 500644 h 2089466"/>
                <a:gd name="connsiteX175" fmla="*/ 331004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6137 w 843294"/>
                <a:gd name="connsiteY164" fmla="*/ 689096 h 2089466"/>
                <a:gd name="connsiteX165" fmla="*/ 417893 w 843294"/>
                <a:gd name="connsiteY165" fmla="*/ 649596 h 2089466"/>
                <a:gd name="connsiteX166" fmla="*/ 426168 w 843294"/>
                <a:gd name="connsiteY166" fmla="*/ 624771 h 2089466"/>
                <a:gd name="connsiteX167" fmla="*/ 422031 w 843294"/>
                <a:gd name="connsiteY167" fmla="*/ 591670 h 2089466"/>
                <a:gd name="connsiteX168" fmla="*/ 401343 w 843294"/>
                <a:gd name="connsiteY168" fmla="*/ 587533 h 2089466"/>
                <a:gd name="connsiteX169" fmla="*/ 388930 w 843294"/>
                <a:gd name="connsiteY169" fmla="*/ 583395 h 2089466"/>
                <a:gd name="connsiteX170" fmla="*/ 376518 w 843294"/>
                <a:gd name="connsiteY170" fmla="*/ 575120 h 2089466"/>
                <a:gd name="connsiteX171" fmla="*/ 339280 w 843294"/>
                <a:gd name="connsiteY171" fmla="*/ 570982 h 2089466"/>
                <a:gd name="connsiteX172" fmla="*/ 331004 w 843294"/>
                <a:gd name="connsiteY172" fmla="*/ 562707 h 2089466"/>
                <a:gd name="connsiteX173" fmla="*/ 322729 w 843294"/>
                <a:gd name="connsiteY173" fmla="*/ 537882 h 2089466"/>
                <a:gd name="connsiteX174" fmla="*/ 326867 w 843294"/>
                <a:gd name="connsiteY174" fmla="*/ 500644 h 2089466"/>
                <a:gd name="connsiteX175" fmla="*/ 331004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6137 w 843294"/>
                <a:gd name="connsiteY164" fmla="*/ 689096 h 2089466"/>
                <a:gd name="connsiteX165" fmla="*/ 425037 w 843294"/>
                <a:gd name="connsiteY165" fmla="*/ 649596 h 2089466"/>
                <a:gd name="connsiteX166" fmla="*/ 426168 w 843294"/>
                <a:gd name="connsiteY166" fmla="*/ 624771 h 2089466"/>
                <a:gd name="connsiteX167" fmla="*/ 422031 w 843294"/>
                <a:gd name="connsiteY167" fmla="*/ 591670 h 2089466"/>
                <a:gd name="connsiteX168" fmla="*/ 401343 w 843294"/>
                <a:gd name="connsiteY168" fmla="*/ 587533 h 2089466"/>
                <a:gd name="connsiteX169" fmla="*/ 388930 w 843294"/>
                <a:gd name="connsiteY169" fmla="*/ 583395 h 2089466"/>
                <a:gd name="connsiteX170" fmla="*/ 376518 w 843294"/>
                <a:gd name="connsiteY170" fmla="*/ 575120 h 2089466"/>
                <a:gd name="connsiteX171" fmla="*/ 339280 w 843294"/>
                <a:gd name="connsiteY171" fmla="*/ 570982 h 2089466"/>
                <a:gd name="connsiteX172" fmla="*/ 331004 w 843294"/>
                <a:gd name="connsiteY172" fmla="*/ 562707 h 2089466"/>
                <a:gd name="connsiteX173" fmla="*/ 322729 w 843294"/>
                <a:gd name="connsiteY173" fmla="*/ 537882 h 2089466"/>
                <a:gd name="connsiteX174" fmla="*/ 326867 w 843294"/>
                <a:gd name="connsiteY174" fmla="*/ 500644 h 2089466"/>
                <a:gd name="connsiteX175" fmla="*/ 331004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6137 w 843294"/>
                <a:gd name="connsiteY164" fmla="*/ 689096 h 2089466"/>
                <a:gd name="connsiteX165" fmla="*/ 425037 w 843294"/>
                <a:gd name="connsiteY165" fmla="*/ 649596 h 2089466"/>
                <a:gd name="connsiteX166" fmla="*/ 426168 w 843294"/>
                <a:gd name="connsiteY166" fmla="*/ 624771 h 2089466"/>
                <a:gd name="connsiteX167" fmla="*/ 422031 w 843294"/>
                <a:gd name="connsiteY167" fmla="*/ 591670 h 2089466"/>
                <a:gd name="connsiteX168" fmla="*/ 403725 w 843294"/>
                <a:gd name="connsiteY168" fmla="*/ 575627 h 2089466"/>
                <a:gd name="connsiteX169" fmla="*/ 388930 w 843294"/>
                <a:gd name="connsiteY169" fmla="*/ 583395 h 2089466"/>
                <a:gd name="connsiteX170" fmla="*/ 376518 w 843294"/>
                <a:gd name="connsiteY170" fmla="*/ 575120 h 2089466"/>
                <a:gd name="connsiteX171" fmla="*/ 339280 w 843294"/>
                <a:gd name="connsiteY171" fmla="*/ 570982 h 2089466"/>
                <a:gd name="connsiteX172" fmla="*/ 331004 w 843294"/>
                <a:gd name="connsiteY172" fmla="*/ 562707 h 2089466"/>
                <a:gd name="connsiteX173" fmla="*/ 322729 w 843294"/>
                <a:gd name="connsiteY173" fmla="*/ 537882 h 2089466"/>
                <a:gd name="connsiteX174" fmla="*/ 326867 w 843294"/>
                <a:gd name="connsiteY174" fmla="*/ 500644 h 2089466"/>
                <a:gd name="connsiteX175" fmla="*/ 331004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6137 w 843294"/>
                <a:gd name="connsiteY164" fmla="*/ 689096 h 2089466"/>
                <a:gd name="connsiteX165" fmla="*/ 425037 w 843294"/>
                <a:gd name="connsiteY165" fmla="*/ 649596 h 2089466"/>
                <a:gd name="connsiteX166" fmla="*/ 426168 w 843294"/>
                <a:gd name="connsiteY166" fmla="*/ 624771 h 2089466"/>
                <a:gd name="connsiteX167" fmla="*/ 422031 w 843294"/>
                <a:gd name="connsiteY167" fmla="*/ 591670 h 2089466"/>
                <a:gd name="connsiteX168" fmla="*/ 403725 w 843294"/>
                <a:gd name="connsiteY168" fmla="*/ 575627 h 2089466"/>
                <a:gd name="connsiteX169" fmla="*/ 388930 w 843294"/>
                <a:gd name="connsiteY169" fmla="*/ 571488 h 2089466"/>
                <a:gd name="connsiteX170" fmla="*/ 376518 w 843294"/>
                <a:gd name="connsiteY170" fmla="*/ 575120 h 2089466"/>
                <a:gd name="connsiteX171" fmla="*/ 339280 w 843294"/>
                <a:gd name="connsiteY171" fmla="*/ 570982 h 2089466"/>
                <a:gd name="connsiteX172" fmla="*/ 331004 w 843294"/>
                <a:gd name="connsiteY172" fmla="*/ 562707 h 2089466"/>
                <a:gd name="connsiteX173" fmla="*/ 322729 w 843294"/>
                <a:gd name="connsiteY173" fmla="*/ 537882 h 2089466"/>
                <a:gd name="connsiteX174" fmla="*/ 326867 w 843294"/>
                <a:gd name="connsiteY174" fmla="*/ 500644 h 2089466"/>
                <a:gd name="connsiteX175" fmla="*/ 331004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6137 w 843294"/>
                <a:gd name="connsiteY164" fmla="*/ 689096 h 2089466"/>
                <a:gd name="connsiteX165" fmla="*/ 425037 w 843294"/>
                <a:gd name="connsiteY165" fmla="*/ 649596 h 2089466"/>
                <a:gd name="connsiteX166" fmla="*/ 433311 w 843294"/>
                <a:gd name="connsiteY166" fmla="*/ 617627 h 2089466"/>
                <a:gd name="connsiteX167" fmla="*/ 422031 w 843294"/>
                <a:gd name="connsiteY167" fmla="*/ 591670 h 2089466"/>
                <a:gd name="connsiteX168" fmla="*/ 403725 w 843294"/>
                <a:gd name="connsiteY168" fmla="*/ 575627 h 2089466"/>
                <a:gd name="connsiteX169" fmla="*/ 388930 w 843294"/>
                <a:gd name="connsiteY169" fmla="*/ 571488 h 2089466"/>
                <a:gd name="connsiteX170" fmla="*/ 376518 w 843294"/>
                <a:gd name="connsiteY170" fmla="*/ 575120 h 2089466"/>
                <a:gd name="connsiteX171" fmla="*/ 339280 w 843294"/>
                <a:gd name="connsiteY171" fmla="*/ 570982 h 2089466"/>
                <a:gd name="connsiteX172" fmla="*/ 331004 w 843294"/>
                <a:gd name="connsiteY172" fmla="*/ 562707 h 2089466"/>
                <a:gd name="connsiteX173" fmla="*/ 322729 w 843294"/>
                <a:gd name="connsiteY173" fmla="*/ 537882 h 2089466"/>
                <a:gd name="connsiteX174" fmla="*/ 326867 w 843294"/>
                <a:gd name="connsiteY174" fmla="*/ 500644 h 2089466"/>
                <a:gd name="connsiteX175" fmla="*/ 331004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6137 w 843294"/>
                <a:gd name="connsiteY164" fmla="*/ 689096 h 2089466"/>
                <a:gd name="connsiteX165" fmla="*/ 425037 w 843294"/>
                <a:gd name="connsiteY165" fmla="*/ 649596 h 2089466"/>
                <a:gd name="connsiteX166" fmla="*/ 433311 w 843294"/>
                <a:gd name="connsiteY166" fmla="*/ 617627 h 2089466"/>
                <a:gd name="connsiteX167" fmla="*/ 429175 w 843294"/>
                <a:gd name="connsiteY167" fmla="*/ 584527 h 2089466"/>
                <a:gd name="connsiteX168" fmla="*/ 403725 w 843294"/>
                <a:gd name="connsiteY168" fmla="*/ 575627 h 2089466"/>
                <a:gd name="connsiteX169" fmla="*/ 388930 w 843294"/>
                <a:gd name="connsiteY169" fmla="*/ 571488 h 2089466"/>
                <a:gd name="connsiteX170" fmla="*/ 376518 w 843294"/>
                <a:gd name="connsiteY170" fmla="*/ 575120 h 2089466"/>
                <a:gd name="connsiteX171" fmla="*/ 339280 w 843294"/>
                <a:gd name="connsiteY171" fmla="*/ 570982 h 2089466"/>
                <a:gd name="connsiteX172" fmla="*/ 331004 w 843294"/>
                <a:gd name="connsiteY172" fmla="*/ 562707 h 2089466"/>
                <a:gd name="connsiteX173" fmla="*/ 322729 w 843294"/>
                <a:gd name="connsiteY173" fmla="*/ 537882 h 2089466"/>
                <a:gd name="connsiteX174" fmla="*/ 326867 w 843294"/>
                <a:gd name="connsiteY174" fmla="*/ 500644 h 2089466"/>
                <a:gd name="connsiteX175" fmla="*/ 331004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6137 w 843294"/>
                <a:gd name="connsiteY164" fmla="*/ 689096 h 2089466"/>
                <a:gd name="connsiteX165" fmla="*/ 425037 w 843294"/>
                <a:gd name="connsiteY165" fmla="*/ 649596 h 2089466"/>
                <a:gd name="connsiteX166" fmla="*/ 433311 w 843294"/>
                <a:gd name="connsiteY166" fmla="*/ 617627 h 2089466"/>
                <a:gd name="connsiteX167" fmla="*/ 429175 w 843294"/>
                <a:gd name="connsiteY167" fmla="*/ 584527 h 2089466"/>
                <a:gd name="connsiteX168" fmla="*/ 403725 w 843294"/>
                <a:gd name="connsiteY168" fmla="*/ 575627 h 2089466"/>
                <a:gd name="connsiteX169" fmla="*/ 388930 w 843294"/>
                <a:gd name="connsiteY169" fmla="*/ 571488 h 2089466"/>
                <a:gd name="connsiteX170" fmla="*/ 376518 w 843294"/>
                <a:gd name="connsiteY170" fmla="*/ 575120 h 2089466"/>
                <a:gd name="connsiteX171" fmla="*/ 348805 w 843294"/>
                <a:gd name="connsiteY171" fmla="*/ 563838 h 2089466"/>
                <a:gd name="connsiteX172" fmla="*/ 331004 w 843294"/>
                <a:gd name="connsiteY172" fmla="*/ 562707 h 2089466"/>
                <a:gd name="connsiteX173" fmla="*/ 322729 w 843294"/>
                <a:gd name="connsiteY173" fmla="*/ 537882 h 2089466"/>
                <a:gd name="connsiteX174" fmla="*/ 326867 w 843294"/>
                <a:gd name="connsiteY174" fmla="*/ 500644 h 2089466"/>
                <a:gd name="connsiteX175" fmla="*/ 331004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6137 w 843294"/>
                <a:gd name="connsiteY164" fmla="*/ 689096 h 2089466"/>
                <a:gd name="connsiteX165" fmla="*/ 425037 w 843294"/>
                <a:gd name="connsiteY165" fmla="*/ 649596 h 2089466"/>
                <a:gd name="connsiteX166" fmla="*/ 433311 w 843294"/>
                <a:gd name="connsiteY166" fmla="*/ 617627 h 2089466"/>
                <a:gd name="connsiteX167" fmla="*/ 429175 w 843294"/>
                <a:gd name="connsiteY167" fmla="*/ 584527 h 2089466"/>
                <a:gd name="connsiteX168" fmla="*/ 403725 w 843294"/>
                <a:gd name="connsiteY168" fmla="*/ 575627 h 2089466"/>
                <a:gd name="connsiteX169" fmla="*/ 388930 w 843294"/>
                <a:gd name="connsiteY169" fmla="*/ 571488 h 2089466"/>
                <a:gd name="connsiteX170" fmla="*/ 376518 w 843294"/>
                <a:gd name="connsiteY170" fmla="*/ 575120 h 2089466"/>
                <a:gd name="connsiteX171" fmla="*/ 348805 w 843294"/>
                <a:gd name="connsiteY171" fmla="*/ 563838 h 2089466"/>
                <a:gd name="connsiteX172" fmla="*/ 331004 w 843294"/>
                <a:gd name="connsiteY172" fmla="*/ 555563 h 2089466"/>
                <a:gd name="connsiteX173" fmla="*/ 322729 w 843294"/>
                <a:gd name="connsiteY173" fmla="*/ 537882 h 2089466"/>
                <a:gd name="connsiteX174" fmla="*/ 326867 w 843294"/>
                <a:gd name="connsiteY174" fmla="*/ 500644 h 2089466"/>
                <a:gd name="connsiteX175" fmla="*/ 331004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6137 w 843294"/>
                <a:gd name="connsiteY164" fmla="*/ 689096 h 2089466"/>
                <a:gd name="connsiteX165" fmla="*/ 425037 w 843294"/>
                <a:gd name="connsiteY165" fmla="*/ 649596 h 2089466"/>
                <a:gd name="connsiteX166" fmla="*/ 433311 w 843294"/>
                <a:gd name="connsiteY166" fmla="*/ 617627 h 2089466"/>
                <a:gd name="connsiteX167" fmla="*/ 429175 w 843294"/>
                <a:gd name="connsiteY167" fmla="*/ 584527 h 2089466"/>
                <a:gd name="connsiteX168" fmla="*/ 403725 w 843294"/>
                <a:gd name="connsiteY168" fmla="*/ 575627 h 2089466"/>
                <a:gd name="connsiteX169" fmla="*/ 388930 w 843294"/>
                <a:gd name="connsiteY169" fmla="*/ 571488 h 2089466"/>
                <a:gd name="connsiteX170" fmla="*/ 376518 w 843294"/>
                <a:gd name="connsiteY170" fmla="*/ 575120 h 2089466"/>
                <a:gd name="connsiteX171" fmla="*/ 348805 w 843294"/>
                <a:gd name="connsiteY171" fmla="*/ 563838 h 2089466"/>
                <a:gd name="connsiteX172" fmla="*/ 331004 w 843294"/>
                <a:gd name="connsiteY172" fmla="*/ 555563 h 2089466"/>
                <a:gd name="connsiteX173" fmla="*/ 327491 w 843294"/>
                <a:gd name="connsiteY173" fmla="*/ 523595 h 2089466"/>
                <a:gd name="connsiteX174" fmla="*/ 326867 w 843294"/>
                <a:gd name="connsiteY174" fmla="*/ 500644 h 2089466"/>
                <a:gd name="connsiteX175" fmla="*/ 331004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6137 w 843294"/>
                <a:gd name="connsiteY164" fmla="*/ 689096 h 2089466"/>
                <a:gd name="connsiteX165" fmla="*/ 425037 w 843294"/>
                <a:gd name="connsiteY165" fmla="*/ 649596 h 2089466"/>
                <a:gd name="connsiteX166" fmla="*/ 433311 w 843294"/>
                <a:gd name="connsiteY166" fmla="*/ 617627 h 2089466"/>
                <a:gd name="connsiteX167" fmla="*/ 429175 w 843294"/>
                <a:gd name="connsiteY167" fmla="*/ 584527 h 2089466"/>
                <a:gd name="connsiteX168" fmla="*/ 403725 w 843294"/>
                <a:gd name="connsiteY168" fmla="*/ 575627 h 2089466"/>
                <a:gd name="connsiteX169" fmla="*/ 388930 w 843294"/>
                <a:gd name="connsiteY169" fmla="*/ 571488 h 2089466"/>
                <a:gd name="connsiteX170" fmla="*/ 376518 w 843294"/>
                <a:gd name="connsiteY170" fmla="*/ 575120 h 2089466"/>
                <a:gd name="connsiteX171" fmla="*/ 348805 w 843294"/>
                <a:gd name="connsiteY171" fmla="*/ 563838 h 2089466"/>
                <a:gd name="connsiteX172" fmla="*/ 331004 w 843294"/>
                <a:gd name="connsiteY172" fmla="*/ 555563 h 2089466"/>
                <a:gd name="connsiteX173" fmla="*/ 327491 w 843294"/>
                <a:gd name="connsiteY173" fmla="*/ 523595 h 2089466"/>
                <a:gd name="connsiteX174" fmla="*/ 326867 w 843294"/>
                <a:gd name="connsiteY174" fmla="*/ 500644 h 2089466"/>
                <a:gd name="connsiteX175" fmla="*/ 338148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6137 w 843294"/>
                <a:gd name="connsiteY164" fmla="*/ 689096 h 2089466"/>
                <a:gd name="connsiteX165" fmla="*/ 425037 w 843294"/>
                <a:gd name="connsiteY165" fmla="*/ 649596 h 2089466"/>
                <a:gd name="connsiteX166" fmla="*/ 433311 w 843294"/>
                <a:gd name="connsiteY166" fmla="*/ 617627 h 2089466"/>
                <a:gd name="connsiteX167" fmla="*/ 429175 w 843294"/>
                <a:gd name="connsiteY167" fmla="*/ 584527 h 2089466"/>
                <a:gd name="connsiteX168" fmla="*/ 403725 w 843294"/>
                <a:gd name="connsiteY168" fmla="*/ 575627 h 2089466"/>
                <a:gd name="connsiteX169" fmla="*/ 388930 w 843294"/>
                <a:gd name="connsiteY169" fmla="*/ 571488 h 2089466"/>
                <a:gd name="connsiteX170" fmla="*/ 376518 w 843294"/>
                <a:gd name="connsiteY170" fmla="*/ 575120 h 2089466"/>
                <a:gd name="connsiteX171" fmla="*/ 348805 w 843294"/>
                <a:gd name="connsiteY171" fmla="*/ 563838 h 2089466"/>
                <a:gd name="connsiteX172" fmla="*/ 331004 w 843294"/>
                <a:gd name="connsiteY172" fmla="*/ 555563 h 2089466"/>
                <a:gd name="connsiteX173" fmla="*/ 327491 w 843294"/>
                <a:gd name="connsiteY173" fmla="*/ 523595 h 2089466"/>
                <a:gd name="connsiteX174" fmla="*/ 334011 w 843294"/>
                <a:gd name="connsiteY174" fmla="*/ 500644 h 2089466"/>
                <a:gd name="connsiteX175" fmla="*/ 338148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297904 w 843294"/>
                <a:gd name="connsiteY178" fmla="*/ 384792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6137 w 843294"/>
                <a:gd name="connsiteY164" fmla="*/ 689096 h 2089466"/>
                <a:gd name="connsiteX165" fmla="*/ 425037 w 843294"/>
                <a:gd name="connsiteY165" fmla="*/ 649596 h 2089466"/>
                <a:gd name="connsiteX166" fmla="*/ 433311 w 843294"/>
                <a:gd name="connsiteY166" fmla="*/ 617627 h 2089466"/>
                <a:gd name="connsiteX167" fmla="*/ 429175 w 843294"/>
                <a:gd name="connsiteY167" fmla="*/ 584527 h 2089466"/>
                <a:gd name="connsiteX168" fmla="*/ 403725 w 843294"/>
                <a:gd name="connsiteY168" fmla="*/ 575627 h 2089466"/>
                <a:gd name="connsiteX169" fmla="*/ 388930 w 843294"/>
                <a:gd name="connsiteY169" fmla="*/ 571488 h 2089466"/>
                <a:gd name="connsiteX170" fmla="*/ 376518 w 843294"/>
                <a:gd name="connsiteY170" fmla="*/ 575120 h 2089466"/>
                <a:gd name="connsiteX171" fmla="*/ 348805 w 843294"/>
                <a:gd name="connsiteY171" fmla="*/ 563838 h 2089466"/>
                <a:gd name="connsiteX172" fmla="*/ 331004 w 843294"/>
                <a:gd name="connsiteY172" fmla="*/ 555563 h 2089466"/>
                <a:gd name="connsiteX173" fmla="*/ 327491 w 843294"/>
                <a:gd name="connsiteY173" fmla="*/ 523595 h 2089466"/>
                <a:gd name="connsiteX174" fmla="*/ 334011 w 843294"/>
                <a:gd name="connsiteY174" fmla="*/ 500644 h 2089466"/>
                <a:gd name="connsiteX175" fmla="*/ 338148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302667 w 843294"/>
                <a:gd name="connsiteY178" fmla="*/ 375267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68941 w 843294"/>
                <a:gd name="connsiteY181" fmla="*/ 322729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6137 w 843294"/>
                <a:gd name="connsiteY164" fmla="*/ 689096 h 2089466"/>
                <a:gd name="connsiteX165" fmla="*/ 425037 w 843294"/>
                <a:gd name="connsiteY165" fmla="*/ 649596 h 2089466"/>
                <a:gd name="connsiteX166" fmla="*/ 433311 w 843294"/>
                <a:gd name="connsiteY166" fmla="*/ 617627 h 2089466"/>
                <a:gd name="connsiteX167" fmla="*/ 429175 w 843294"/>
                <a:gd name="connsiteY167" fmla="*/ 584527 h 2089466"/>
                <a:gd name="connsiteX168" fmla="*/ 403725 w 843294"/>
                <a:gd name="connsiteY168" fmla="*/ 575627 h 2089466"/>
                <a:gd name="connsiteX169" fmla="*/ 388930 w 843294"/>
                <a:gd name="connsiteY169" fmla="*/ 571488 h 2089466"/>
                <a:gd name="connsiteX170" fmla="*/ 376518 w 843294"/>
                <a:gd name="connsiteY170" fmla="*/ 575120 h 2089466"/>
                <a:gd name="connsiteX171" fmla="*/ 348805 w 843294"/>
                <a:gd name="connsiteY171" fmla="*/ 563838 h 2089466"/>
                <a:gd name="connsiteX172" fmla="*/ 331004 w 843294"/>
                <a:gd name="connsiteY172" fmla="*/ 555563 h 2089466"/>
                <a:gd name="connsiteX173" fmla="*/ 327491 w 843294"/>
                <a:gd name="connsiteY173" fmla="*/ 523595 h 2089466"/>
                <a:gd name="connsiteX174" fmla="*/ 334011 w 843294"/>
                <a:gd name="connsiteY174" fmla="*/ 500644 h 2089466"/>
                <a:gd name="connsiteX175" fmla="*/ 338148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302667 w 843294"/>
                <a:gd name="connsiteY178" fmla="*/ 375267 h 2089466"/>
                <a:gd name="connsiteX179" fmla="*/ 293766 w 843294"/>
                <a:gd name="connsiteY179" fmla="*/ 359967 h 2089466"/>
                <a:gd name="connsiteX180" fmla="*/ 281354 w 843294"/>
                <a:gd name="connsiteY180" fmla="*/ 331004 h 2089466"/>
                <a:gd name="connsiteX181" fmla="*/ 278466 w 843294"/>
                <a:gd name="connsiteY181" fmla="*/ 317966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6137 w 843294"/>
                <a:gd name="connsiteY164" fmla="*/ 689096 h 2089466"/>
                <a:gd name="connsiteX165" fmla="*/ 425037 w 843294"/>
                <a:gd name="connsiteY165" fmla="*/ 649596 h 2089466"/>
                <a:gd name="connsiteX166" fmla="*/ 433311 w 843294"/>
                <a:gd name="connsiteY166" fmla="*/ 617627 h 2089466"/>
                <a:gd name="connsiteX167" fmla="*/ 429175 w 843294"/>
                <a:gd name="connsiteY167" fmla="*/ 584527 h 2089466"/>
                <a:gd name="connsiteX168" fmla="*/ 403725 w 843294"/>
                <a:gd name="connsiteY168" fmla="*/ 575627 h 2089466"/>
                <a:gd name="connsiteX169" fmla="*/ 388930 w 843294"/>
                <a:gd name="connsiteY169" fmla="*/ 571488 h 2089466"/>
                <a:gd name="connsiteX170" fmla="*/ 376518 w 843294"/>
                <a:gd name="connsiteY170" fmla="*/ 575120 h 2089466"/>
                <a:gd name="connsiteX171" fmla="*/ 348805 w 843294"/>
                <a:gd name="connsiteY171" fmla="*/ 563838 h 2089466"/>
                <a:gd name="connsiteX172" fmla="*/ 331004 w 843294"/>
                <a:gd name="connsiteY172" fmla="*/ 555563 h 2089466"/>
                <a:gd name="connsiteX173" fmla="*/ 327491 w 843294"/>
                <a:gd name="connsiteY173" fmla="*/ 523595 h 2089466"/>
                <a:gd name="connsiteX174" fmla="*/ 334011 w 843294"/>
                <a:gd name="connsiteY174" fmla="*/ 500644 h 2089466"/>
                <a:gd name="connsiteX175" fmla="*/ 338148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302667 w 843294"/>
                <a:gd name="connsiteY178" fmla="*/ 375267 h 2089466"/>
                <a:gd name="connsiteX179" fmla="*/ 293766 w 843294"/>
                <a:gd name="connsiteY179" fmla="*/ 359967 h 2089466"/>
                <a:gd name="connsiteX180" fmla="*/ 290879 w 843294"/>
                <a:gd name="connsiteY180" fmla="*/ 328622 h 2089466"/>
                <a:gd name="connsiteX181" fmla="*/ 278466 w 843294"/>
                <a:gd name="connsiteY181" fmla="*/ 317966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6963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6137 w 843294"/>
                <a:gd name="connsiteY164" fmla="*/ 689096 h 2089466"/>
                <a:gd name="connsiteX165" fmla="*/ 425037 w 843294"/>
                <a:gd name="connsiteY165" fmla="*/ 649596 h 2089466"/>
                <a:gd name="connsiteX166" fmla="*/ 433311 w 843294"/>
                <a:gd name="connsiteY166" fmla="*/ 617627 h 2089466"/>
                <a:gd name="connsiteX167" fmla="*/ 429175 w 843294"/>
                <a:gd name="connsiteY167" fmla="*/ 584527 h 2089466"/>
                <a:gd name="connsiteX168" fmla="*/ 403725 w 843294"/>
                <a:gd name="connsiteY168" fmla="*/ 575627 h 2089466"/>
                <a:gd name="connsiteX169" fmla="*/ 388930 w 843294"/>
                <a:gd name="connsiteY169" fmla="*/ 571488 h 2089466"/>
                <a:gd name="connsiteX170" fmla="*/ 376518 w 843294"/>
                <a:gd name="connsiteY170" fmla="*/ 575120 h 2089466"/>
                <a:gd name="connsiteX171" fmla="*/ 348805 w 843294"/>
                <a:gd name="connsiteY171" fmla="*/ 563838 h 2089466"/>
                <a:gd name="connsiteX172" fmla="*/ 331004 w 843294"/>
                <a:gd name="connsiteY172" fmla="*/ 555563 h 2089466"/>
                <a:gd name="connsiteX173" fmla="*/ 327491 w 843294"/>
                <a:gd name="connsiteY173" fmla="*/ 523595 h 2089466"/>
                <a:gd name="connsiteX174" fmla="*/ 334011 w 843294"/>
                <a:gd name="connsiteY174" fmla="*/ 500644 h 2089466"/>
                <a:gd name="connsiteX175" fmla="*/ 338148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302667 w 843294"/>
                <a:gd name="connsiteY178" fmla="*/ 375267 h 2089466"/>
                <a:gd name="connsiteX179" fmla="*/ 293766 w 843294"/>
                <a:gd name="connsiteY179" fmla="*/ 359967 h 2089466"/>
                <a:gd name="connsiteX180" fmla="*/ 290879 w 843294"/>
                <a:gd name="connsiteY180" fmla="*/ 328622 h 2089466"/>
                <a:gd name="connsiteX181" fmla="*/ 278466 w 843294"/>
                <a:gd name="connsiteY181" fmla="*/ 317966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5058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57227 w 843294"/>
                <a:gd name="connsiteY193" fmla="*/ 91026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6137 w 843294"/>
                <a:gd name="connsiteY164" fmla="*/ 689096 h 2089466"/>
                <a:gd name="connsiteX165" fmla="*/ 425037 w 843294"/>
                <a:gd name="connsiteY165" fmla="*/ 649596 h 2089466"/>
                <a:gd name="connsiteX166" fmla="*/ 433311 w 843294"/>
                <a:gd name="connsiteY166" fmla="*/ 617627 h 2089466"/>
                <a:gd name="connsiteX167" fmla="*/ 429175 w 843294"/>
                <a:gd name="connsiteY167" fmla="*/ 584527 h 2089466"/>
                <a:gd name="connsiteX168" fmla="*/ 403725 w 843294"/>
                <a:gd name="connsiteY168" fmla="*/ 575627 h 2089466"/>
                <a:gd name="connsiteX169" fmla="*/ 388930 w 843294"/>
                <a:gd name="connsiteY169" fmla="*/ 571488 h 2089466"/>
                <a:gd name="connsiteX170" fmla="*/ 376518 w 843294"/>
                <a:gd name="connsiteY170" fmla="*/ 575120 h 2089466"/>
                <a:gd name="connsiteX171" fmla="*/ 348805 w 843294"/>
                <a:gd name="connsiteY171" fmla="*/ 563838 h 2089466"/>
                <a:gd name="connsiteX172" fmla="*/ 331004 w 843294"/>
                <a:gd name="connsiteY172" fmla="*/ 555563 h 2089466"/>
                <a:gd name="connsiteX173" fmla="*/ 327491 w 843294"/>
                <a:gd name="connsiteY173" fmla="*/ 523595 h 2089466"/>
                <a:gd name="connsiteX174" fmla="*/ 334011 w 843294"/>
                <a:gd name="connsiteY174" fmla="*/ 500644 h 2089466"/>
                <a:gd name="connsiteX175" fmla="*/ 338148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302667 w 843294"/>
                <a:gd name="connsiteY178" fmla="*/ 375267 h 2089466"/>
                <a:gd name="connsiteX179" fmla="*/ 293766 w 843294"/>
                <a:gd name="connsiteY179" fmla="*/ 359967 h 2089466"/>
                <a:gd name="connsiteX180" fmla="*/ 290879 w 843294"/>
                <a:gd name="connsiteY180" fmla="*/ 328622 h 2089466"/>
                <a:gd name="connsiteX181" fmla="*/ 278466 w 843294"/>
                <a:gd name="connsiteY181" fmla="*/ 317966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5058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61989 w 843294"/>
                <a:gd name="connsiteY193" fmla="*/ 79120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1714 w 843294"/>
                <a:gd name="connsiteY197" fmla="*/ 57925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6137 w 843294"/>
                <a:gd name="connsiteY164" fmla="*/ 689096 h 2089466"/>
                <a:gd name="connsiteX165" fmla="*/ 425037 w 843294"/>
                <a:gd name="connsiteY165" fmla="*/ 649596 h 2089466"/>
                <a:gd name="connsiteX166" fmla="*/ 433311 w 843294"/>
                <a:gd name="connsiteY166" fmla="*/ 617627 h 2089466"/>
                <a:gd name="connsiteX167" fmla="*/ 429175 w 843294"/>
                <a:gd name="connsiteY167" fmla="*/ 584527 h 2089466"/>
                <a:gd name="connsiteX168" fmla="*/ 403725 w 843294"/>
                <a:gd name="connsiteY168" fmla="*/ 575627 h 2089466"/>
                <a:gd name="connsiteX169" fmla="*/ 388930 w 843294"/>
                <a:gd name="connsiteY169" fmla="*/ 571488 h 2089466"/>
                <a:gd name="connsiteX170" fmla="*/ 376518 w 843294"/>
                <a:gd name="connsiteY170" fmla="*/ 575120 h 2089466"/>
                <a:gd name="connsiteX171" fmla="*/ 348805 w 843294"/>
                <a:gd name="connsiteY171" fmla="*/ 563838 h 2089466"/>
                <a:gd name="connsiteX172" fmla="*/ 331004 w 843294"/>
                <a:gd name="connsiteY172" fmla="*/ 555563 h 2089466"/>
                <a:gd name="connsiteX173" fmla="*/ 327491 w 843294"/>
                <a:gd name="connsiteY173" fmla="*/ 523595 h 2089466"/>
                <a:gd name="connsiteX174" fmla="*/ 334011 w 843294"/>
                <a:gd name="connsiteY174" fmla="*/ 500644 h 2089466"/>
                <a:gd name="connsiteX175" fmla="*/ 338148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302667 w 843294"/>
                <a:gd name="connsiteY178" fmla="*/ 375267 h 2089466"/>
                <a:gd name="connsiteX179" fmla="*/ 293766 w 843294"/>
                <a:gd name="connsiteY179" fmla="*/ 359967 h 2089466"/>
                <a:gd name="connsiteX180" fmla="*/ 290879 w 843294"/>
                <a:gd name="connsiteY180" fmla="*/ 328622 h 2089466"/>
                <a:gd name="connsiteX181" fmla="*/ 278466 w 843294"/>
                <a:gd name="connsiteY181" fmla="*/ 317966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5058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61989 w 843294"/>
                <a:gd name="connsiteY193" fmla="*/ 79120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62063 h 2089466"/>
                <a:gd name="connsiteX197" fmla="*/ 114095 w 843294"/>
                <a:gd name="connsiteY197" fmla="*/ 46019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6137 w 843294"/>
                <a:gd name="connsiteY164" fmla="*/ 689096 h 2089466"/>
                <a:gd name="connsiteX165" fmla="*/ 425037 w 843294"/>
                <a:gd name="connsiteY165" fmla="*/ 649596 h 2089466"/>
                <a:gd name="connsiteX166" fmla="*/ 433311 w 843294"/>
                <a:gd name="connsiteY166" fmla="*/ 617627 h 2089466"/>
                <a:gd name="connsiteX167" fmla="*/ 429175 w 843294"/>
                <a:gd name="connsiteY167" fmla="*/ 584527 h 2089466"/>
                <a:gd name="connsiteX168" fmla="*/ 403725 w 843294"/>
                <a:gd name="connsiteY168" fmla="*/ 575627 h 2089466"/>
                <a:gd name="connsiteX169" fmla="*/ 388930 w 843294"/>
                <a:gd name="connsiteY169" fmla="*/ 571488 h 2089466"/>
                <a:gd name="connsiteX170" fmla="*/ 376518 w 843294"/>
                <a:gd name="connsiteY170" fmla="*/ 575120 h 2089466"/>
                <a:gd name="connsiteX171" fmla="*/ 348805 w 843294"/>
                <a:gd name="connsiteY171" fmla="*/ 563838 h 2089466"/>
                <a:gd name="connsiteX172" fmla="*/ 331004 w 843294"/>
                <a:gd name="connsiteY172" fmla="*/ 555563 h 2089466"/>
                <a:gd name="connsiteX173" fmla="*/ 327491 w 843294"/>
                <a:gd name="connsiteY173" fmla="*/ 523595 h 2089466"/>
                <a:gd name="connsiteX174" fmla="*/ 334011 w 843294"/>
                <a:gd name="connsiteY174" fmla="*/ 500644 h 2089466"/>
                <a:gd name="connsiteX175" fmla="*/ 338148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302667 w 843294"/>
                <a:gd name="connsiteY178" fmla="*/ 375267 h 2089466"/>
                <a:gd name="connsiteX179" fmla="*/ 293766 w 843294"/>
                <a:gd name="connsiteY179" fmla="*/ 359967 h 2089466"/>
                <a:gd name="connsiteX180" fmla="*/ 290879 w 843294"/>
                <a:gd name="connsiteY180" fmla="*/ 328622 h 2089466"/>
                <a:gd name="connsiteX181" fmla="*/ 278466 w 843294"/>
                <a:gd name="connsiteY181" fmla="*/ 317966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5058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61989 w 843294"/>
                <a:gd name="connsiteY193" fmla="*/ 79120 h 2089466"/>
                <a:gd name="connsiteX194" fmla="*/ 148952 w 843294"/>
                <a:gd name="connsiteY194" fmla="*/ 78613 h 2089466"/>
                <a:gd name="connsiteX195" fmla="*/ 144814 w 843294"/>
                <a:gd name="connsiteY195" fmla="*/ 66201 h 2089466"/>
                <a:gd name="connsiteX196" fmla="*/ 132402 w 843294"/>
                <a:gd name="connsiteY196" fmla="*/ 50157 h 2089466"/>
                <a:gd name="connsiteX197" fmla="*/ 114095 w 843294"/>
                <a:gd name="connsiteY197" fmla="*/ 46019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6137 w 843294"/>
                <a:gd name="connsiteY164" fmla="*/ 689096 h 2089466"/>
                <a:gd name="connsiteX165" fmla="*/ 425037 w 843294"/>
                <a:gd name="connsiteY165" fmla="*/ 649596 h 2089466"/>
                <a:gd name="connsiteX166" fmla="*/ 433311 w 843294"/>
                <a:gd name="connsiteY166" fmla="*/ 617627 h 2089466"/>
                <a:gd name="connsiteX167" fmla="*/ 429175 w 843294"/>
                <a:gd name="connsiteY167" fmla="*/ 584527 h 2089466"/>
                <a:gd name="connsiteX168" fmla="*/ 403725 w 843294"/>
                <a:gd name="connsiteY168" fmla="*/ 575627 h 2089466"/>
                <a:gd name="connsiteX169" fmla="*/ 388930 w 843294"/>
                <a:gd name="connsiteY169" fmla="*/ 571488 h 2089466"/>
                <a:gd name="connsiteX170" fmla="*/ 376518 w 843294"/>
                <a:gd name="connsiteY170" fmla="*/ 575120 h 2089466"/>
                <a:gd name="connsiteX171" fmla="*/ 348805 w 843294"/>
                <a:gd name="connsiteY171" fmla="*/ 563838 h 2089466"/>
                <a:gd name="connsiteX172" fmla="*/ 331004 w 843294"/>
                <a:gd name="connsiteY172" fmla="*/ 555563 h 2089466"/>
                <a:gd name="connsiteX173" fmla="*/ 327491 w 843294"/>
                <a:gd name="connsiteY173" fmla="*/ 523595 h 2089466"/>
                <a:gd name="connsiteX174" fmla="*/ 334011 w 843294"/>
                <a:gd name="connsiteY174" fmla="*/ 500644 h 2089466"/>
                <a:gd name="connsiteX175" fmla="*/ 338148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302667 w 843294"/>
                <a:gd name="connsiteY178" fmla="*/ 375267 h 2089466"/>
                <a:gd name="connsiteX179" fmla="*/ 293766 w 843294"/>
                <a:gd name="connsiteY179" fmla="*/ 359967 h 2089466"/>
                <a:gd name="connsiteX180" fmla="*/ 290879 w 843294"/>
                <a:gd name="connsiteY180" fmla="*/ 328622 h 2089466"/>
                <a:gd name="connsiteX181" fmla="*/ 278466 w 843294"/>
                <a:gd name="connsiteY181" fmla="*/ 317966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50589 h 2089466"/>
                <a:gd name="connsiteX191" fmla="*/ 186190 w 843294"/>
                <a:gd name="connsiteY191" fmla="*/ 119989 h 2089466"/>
                <a:gd name="connsiteX192" fmla="*/ 182052 w 843294"/>
                <a:gd name="connsiteY192" fmla="*/ 107576 h 2089466"/>
                <a:gd name="connsiteX193" fmla="*/ 161989 w 843294"/>
                <a:gd name="connsiteY193" fmla="*/ 79120 h 2089466"/>
                <a:gd name="connsiteX194" fmla="*/ 153715 w 843294"/>
                <a:gd name="connsiteY194" fmla="*/ 71470 h 2089466"/>
                <a:gd name="connsiteX195" fmla="*/ 144814 w 843294"/>
                <a:gd name="connsiteY195" fmla="*/ 66201 h 2089466"/>
                <a:gd name="connsiteX196" fmla="*/ 132402 w 843294"/>
                <a:gd name="connsiteY196" fmla="*/ 50157 h 2089466"/>
                <a:gd name="connsiteX197" fmla="*/ 114095 w 843294"/>
                <a:gd name="connsiteY197" fmla="*/ 46019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6137 w 843294"/>
                <a:gd name="connsiteY164" fmla="*/ 689096 h 2089466"/>
                <a:gd name="connsiteX165" fmla="*/ 425037 w 843294"/>
                <a:gd name="connsiteY165" fmla="*/ 649596 h 2089466"/>
                <a:gd name="connsiteX166" fmla="*/ 433311 w 843294"/>
                <a:gd name="connsiteY166" fmla="*/ 617627 h 2089466"/>
                <a:gd name="connsiteX167" fmla="*/ 429175 w 843294"/>
                <a:gd name="connsiteY167" fmla="*/ 584527 h 2089466"/>
                <a:gd name="connsiteX168" fmla="*/ 403725 w 843294"/>
                <a:gd name="connsiteY168" fmla="*/ 575627 h 2089466"/>
                <a:gd name="connsiteX169" fmla="*/ 388930 w 843294"/>
                <a:gd name="connsiteY169" fmla="*/ 571488 h 2089466"/>
                <a:gd name="connsiteX170" fmla="*/ 376518 w 843294"/>
                <a:gd name="connsiteY170" fmla="*/ 575120 h 2089466"/>
                <a:gd name="connsiteX171" fmla="*/ 348805 w 843294"/>
                <a:gd name="connsiteY171" fmla="*/ 563838 h 2089466"/>
                <a:gd name="connsiteX172" fmla="*/ 331004 w 843294"/>
                <a:gd name="connsiteY172" fmla="*/ 555563 h 2089466"/>
                <a:gd name="connsiteX173" fmla="*/ 327491 w 843294"/>
                <a:gd name="connsiteY173" fmla="*/ 523595 h 2089466"/>
                <a:gd name="connsiteX174" fmla="*/ 334011 w 843294"/>
                <a:gd name="connsiteY174" fmla="*/ 500644 h 2089466"/>
                <a:gd name="connsiteX175" fmla="*/ 338148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302667 w 843294"/>
                <a:gd name="connsiteY178" fmla="*/ 375267 h 2089466"/>
                <a:gd name="connsiteX179" fmla="*/ 293766 w 843294"/>
                <a:gd name="connsiteY179" fmla="*/ 359967 h 2089466"/>
                <a:gd name="connsiteX180" fmla="*/ 290879 w 843294"/>
                <a:gd name="connsiteY180" fmla="*/ 328622 h 2089466"/>
                <a:gd name="connsiteX181" fmla="*/ 278466 w 843294"/>
                <a:gd name="connsiteY181" fmla="*/ 317966 h 2089466"/>
                <a:gd name="connsiteX182" fmla="*/ 264804 w 843294"/>
                <a:gd name="connsiteY182" fmla="*/ 310316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50589 h 2089466"/>
                <a:gd name="connsiteX191" fmla="*/ 186190 w 843294"/>
                <a:gd name="connsiteY191" fmla="*/ 119989 h 2089466"/>
                <a:gd name="connsiteX192" fmla="*/ 182052 w 843294"/>
                <a:gd name="connsiteY192" fmla="*/ 98051 h 2089466"/>
                <a:gd name="connsiteX193" fmla="*/ 161989 w 843294"/>
                <a:gd name="connsiteY193" fmla="*/ 79120 h 2089466"/>
                <a:gd name="connsiteX194" fmla="*/ 153715 w 843294"/>
                <a:gd name="connsiteY194" fmla="*/ 71470 h 2089466"/>
                <a:gd name="connsiteX195" fmla="*/ 144814 w 843294"/>
                <a:gd name="connsiteY195" fmla="*/ 66201 h 2089466"/>
                <a:gd name="connsiteX196" fmla="*/ 132402 w 843294"/>
                <a:gd name="connsiteY196" fmla="*/ 50157 h 2089466"/>
                <a:gd name="connsiteX197" fmla="*/ 114095 w 843294"/>
                <a:gd name="connsiteY197" fmla="*/ 46019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6137 w 843294"/>
                <a:gd name="connsiteY164" fmla="*/ 689096 h 2089466"/>
                <a:gd name="connsiteX165" fmla="*/ 425037 w 843294"/>
                <a:gd name="connsiteY165" fmla="*/ 649596 h 2089466"/>
                <a:gd name="connsiteX166" fmla="*/ 433311 w 843294"/>
                <a:gd name="connsiteY166" fmla="*/ 617627 h 2089466"/>
                <a:gd name="connsiteX167" fmla="*/ 429175 w 843294"/>
                <a:gd name="connsiteY167" fmla="*/ 584527 h 2089466"/>
                <a:gd name="connsiteX168" fmla="*/ 403725 w 843294"/>
                <a:gd name="connsiteY168" fmla="*/ 575627 h 2089466"/>
                <a:gd name="connsiteX169" fmla="*/ 388930 w 843294"/>
                <a:gd name="connsiteY169" fmla="*/ 571488 h 2089466"/>
                <a:gd name="connsiteX170" fmla="*/ 376518 w 843294"/>
                <a:gd name="connsiteY170" fmla="*/ 575120 h 2089466"/>
                <a:gd name="connsiteX171" fmla="*/ 348805 w 843294"/>
                <a:gd name="connsiteY171" fmla="*/ 563838 h 2089466"/>
                <a:gd name="connsiteX172" fmla="*/ 331004 w 843294"/>
                <a:gd name="connsiteY172" fmla="*/ 555563 h 2089466"/>
                <a:gd name="connsiteX173" fmla="*/ 327491 w 843294"/>
                <a:gd name="connsiteY173" fmla="*/ 523595 h 2089466"/>
                <a:gd name="connsiteX174" fmla="*/ 334011 w 843294"/>
                <a:gd name="connsiteY174" fmla="*/ 500644 h 2089466"/>
                <a:gd name="connsiteX175" fmla="*/ 338148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302667 w 843294"/>
                <a:gd name="connsiteY178" fmla="*/ 375267 h 2089466"/>
                <a:gd name="connsiteX179" fmla="*/ 293766 w 843294"/>
                <a:gd name="connsiteY179" fmla="*/ 359967 h 2089466"/>
                <a:gd name="connsiteX180" fmla="*/ 290879 w 843294"/>
                <a:gd name="connsiteY180" fmla="*/ 328622 h 2089466"/>
                <a:gd name="connsiteX181" fmla="*/ 278466 w 843294"/>
                <a:gd name="connsiteY181" fmla="*/ 317966 h 2089466"/>
                <a:gd name="connsiteX182" fmla="*/ 264804 w 843294"/>
                <a:gd name="connsiteY182" fmla="*/ 303172 h 2089466"/>
                <a:gd name="connsiteX183" fmla="*/ 256528 w 843294"/>
                <a:gd name="connsiteY183" fmla="*/ 302041 h 2089466"/>
                <a:gd name="connsiteX184" fmla="*/ 248253 w 843294"/>
                <a:gd name="connsiteY184" fmla="*/ 289629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50589 h 2089466"/>
                <a:gd name="connsiteX191" fmla="*/ 186190 w 843294"/>
                <a:gd name="connsiteY191" fmla="*/ 119989 h 2089466"/>
                <a:gd name="connsiteX192" fmla="*/ 182052 w 843294"/>
                <a:gd name="connsiteY192" fmla="*/ 98051 h 2089466"/>
                <a:gd name="connsiteX193" fmla="*/ 161989 w 843294"/>
                <a:gd name="connsiteY193" fmla="*/ 79120 h 2089466"/>
                <a:gd name="connsiteX194" fmla="*/ 153715 w 843294"/>
                <a:gd name="connsiteY194" fmla="*/ 71470 h 2089466"/>
                <a:gd name="connsiteX195" fmla="*/ 144814 w 843294"/>
                <a:gd name="connsiteY195" fmla="*/ 66201 h 2089466"/>
                <a:gd name="connsiteX196" fmla="*/ 132402 w 843294"/>
                <a:gd name="connsiteY196" fmla="*/ 50157 h 2089466"/>
                <a:gd name="connsiteX197" fmla="*/ 114095 w 843294"/>
                <a:gd name="connsiteY197" fmla="*/ 46019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0 h 2089466"/>
                <a:gd name="connsiteX1" fmla="*/ 37238 w 843294"/>
                <a:gd name="connsiteY1" fmla="*/ 8275 h 2089466"/>
                <a:gd name="connsiteX2" fmla="*/ 33100 w 843294"/>
                <a:gd name="connsiteY2" fmla="*/ 20687 h 2089466"/>
                <a:gd name="connsiteX3" fmla="*/ 20688 w 843294"/>
                <a:gd name="connsiteY3" fmla="*/ 28963 h 2089466"/>
                <a:gd name="connsiteX4" fmla="*/ 16550 w 843294"/>
                <a:gd name="connsiteY4" fmla="*/ 74476 h 2089466"/>
                <a:gd name="connsiteX5" fmla="*/ 4137 w 843294"/>
                <a:gd name="connsiteY5" fmla="*/ 78613 h 2089466"/>
                <a:gd name="connsiteX6" fmla="*/ 0 w 843294"/>
                <a:gd name="connsiteY6" fmla="*/ 91026 h 2089466"/>
                <a:gd name="connsiteX7" fmla="*/ 4137 w 843294"/>
                <a:gd name="connsiteY7" fmla="*/ 124126 h 2089466"/>
                <a:gd name="connsiteX8" fmla="*/ 12413 w 843294"/>
                <a:gd name="connsiteY8" fmla="*/ 148952 h 2089466"/>
                <a:gd name="connsiteX9" fmla="*/ 16550 w 843294"/>
                <a:gd name="connsiteY9" fmla="*/ 165502 h 2089466"/>
                <a:gd name="connsiteX10" fmla="*/ 24825 w 843294"/>
                <a:gd name="connsiteY10" fmla="*/ 190327 h 2089466"/>
                <a:gd name="connsiteX11" fmla="*/ 28963 w 843294"/>
                <a:gd name="connsiteY11" fmla="*/ 206878 h 2089466"/>
                <a:gd name="connsiteX12" fmla="*/ 53788 w 843294"/>
                <a:gd name="connsiteY12" fmla="*/ 215153 h 2089466"/>
                <a:gd name="connsiteX13" fmla="*/ 62063 w 843294"/>
                <a:gd name="connsiteY13" fmla="*/ 239978 h 2089466"/>
                <a:gd name="connsiteX14" fmla="*/ 66201 w 843294"/>
                <a:gd name="connsiteY14" fmla="*/ 252391 h 2089466"/>
                <a:gd name="connsiteX15" fmla="*/ 78613 w 843294"/>
                <a:gd name="connsiteY15" fmla="*/ 256528 h 2089466"/>
                <a:gd name="connsiteX16" fmla="*/ 78613 w 843294"/>
                <a:gd name="connsiteY16" fmla="*/ 293766 h 2089466"/>
                <a:gd name="connsiteX17" fmla="*/ 74476 w 843294"/>
                <a:gd name="connsiteY17" fmla="*/ 306179 h 2089466"/>
                <a:gd name="connsiteX18" fmla="*/ 62063 w 843294"/>
                <a:gd name="connsiteY18" fmla="*/ 314454 h 2089466"/>
                <a:gd name="connsiteX19" fmla="*/ 66201 w 843294"/>
                <a:gd name="connsiteY19" fmla="*/ 335142 h 2089466"/>
                <a:gd name="connsiteX20" fmla="*/ 78613 w 843294"/>
                <a:gd name="connsiteY20" fmla="*/ 347554 h 2089466"/>
                <a:gd name="connsiteX21" fmla="*/ 86889 w 843294"/>
                <a:gd name="connsiteY21" fmla="*/ 359967 h 2089466"/>
                <a:gd name="connsiteX22" fmla="*/ 91026 w 843294"/>
                <a:gd name="connsiteY22" fmla="*/ 430306 h 2089466"/>
                <a:gd name="connsiteX23" fmla="*/ 103439 w 843294"/>
                <a:gd name="connsiteY23" fmla="*/ 426168 h 2089466"/>
                <a:gd name="connsiteX24" fmla="*/ 115851 w 843294"/>
                <a:gd name="connsiteY24" fmla="*/ 430306 h 2089466"/>
                <a:gd name="connsiteX25" fmla="*/ 124127 w 843294"/>
                <a:gd name="connsiteY25" fmla="*/ 455131 h 2089466"/>
                <a:gd name="connsiteX26" fmla="*/ 128264 w 843294"/>
                <a:gd name="connsiteY26" fmla="*/ 467544 h 2089466"/>
                <a:gd name="connsiteX27" fmla="*/ 132402 w 843294"/>
                <a:gd name="connsiteY27" fmla="*/ 492369 h 2089466"/>
                <a:gd name="connsiteX28" fmla="*/ 140677 w 843294"/>
                <a:gd name="connsiteY28" fmla="*/ 550295 h 2089466"/>
                <a:gd name="connsiteX29" fmla="*/ 140677 w 843294"/>
                <a:gd name="connsiteY29" fmla="*/ 682697 h 2089466"/>
                <a:gd name="connsiteX30" fmla="*/ 148952 w 843294"/>
                <a:gd name="connsiteY30" fmla="*/ 707522 h 2089466"/>
                <a:gd name="connsiteX31" fmla="*/ 157227 w 843294"/>
                <a:gd name="connsiteY31" fmla="*/ 719935 h 2089466"/>
                <a:gd name="connsiteX32" fmla="*/ 161365 w 843294"/>
                <a:gd name="connsiteY32" fmla="*/ 798548 h 2089466"/>
                <a:gd name="connsiteX33" fmla="*/ 165502 w 843294"/>
                <a:gd name="connsiteY33" fmla="*/ 810961 h 2089466"/>
                <a:gd name="connsiteX34" fmla="*/ 169640 w 843294"/>
                <a:gd name="connsiteY34" fmla="*/ 827511 h 2089466"/>
                <a:gd name="connsiteX35" fmla="*/ 177915 w 843294"/>
                <a:gd name="connsiteY35" fmla="*/ 877162 h 2089466"/>
                <a:gd name="connsiteX36" fmla="*/ 198603 w 843294"/>
                <a:gd name="connsiteY36" fmla="*/ 897849 h 2089466"/>
                <a:gd name="connsiteX37" fmla="*/ 219290 w 843294"/>
                <a:gd name="connsiteY37" fmla="*/ 918537 h 2089466"/>
                <a:gd name="connsiteX38" fmla="*/ 227566 w 843294"/>
                <a:gd name="connsiteY38" fmla="*/ 926812 h 2089466"/>
                <a:gd name="connsiteX39" fmla="*/ 248253 w 843294"/>
                <a:gd name="connsiteY39" fmla="*/ 947500 h 2089466"/>
                <a:gd name="connsiteX40" fmla="*/ 260666 w 843294"/>
                <a:gd name="connsiteY40" fmla="*/ 984738 h 2089466"/>
                <a:gd name="connsiteX41" fmla="*/ 264804 w 843294"/>
                <a:gd name="connsiteY41" fmla="*/ 997151 h 2089466"/>
                <a:gd name="connsiteX42" fmla="*/ 264804 w 843294"/>
                <a:gd name="connsiteY42" fmla="*/ 1059214 h 2089466"/>
                <a:gd name="connsiteX43" fmla="*/ 239978 w 843294"/>
                <a:gd name="connsiteY43" fmla="*/ 1063352 h 2089466"/>
                <a:gd name="connsiteX44" fmla="*/ 223428 w 843294"/>
                <a:gd name="connsiteY44" fmla="*/ 1088177 h 2089466"/>
                <a:gd name="connsiteX45" fmla="*/ 215153 w 843294"/>
                <a:gd name="connsiteY45" fmla="*/ 1100590 h 2089466"/>
                <a:gd name="connsiteX46" fmla="*/ 194465 w 843294"/>
                <a:gd name="connsiteY46" fmla="*/ 1121278 h 2089466"/>
                <a:gd name="connsiteX47" fmla="*/ 202740 w 843294"/>
                <a:gd name="connsiteY47" fmla="*/ 1137828 h 2089466"/>
                <a:gd name="connsiteX48" fmla="*/ 206878 w 843294"/>
                <a:gd name="connsiteY48" fmla="*/ 1150240 h 2089466"/>
                <a:gd name="connsiteX49" fmla="*/ 215153 w 843294"/>
                <a:gd name="connsiteY49" fmla="*/ 1191616 h 2089466"/>
                <a:gd name="connsiteX50" fmla="*/ 219290 w 843294"/>
                <a:gd name="connsiteY50" fmla="*/ 1212304 h 2089466"/>
                <a:gd name="connsiteX51" fmla="*/ 227566 w 843294"/>
                <a:gd name="connsiteY51" fmla="*/ 1224716 h 2089466"/>
                <a:gd name="connsiteX52" fmla="*/ 231703 w 843294"/>
                <a:gd name="connsiteY52" fmla="*/ 1249542 h 2089466"/>
                <a:gd name="connsiteX53" fmla="*/ 235841 w 843294"/>
                <a:gd name="connsiteY53" fmla="*/ 1261954 h 2089466"/>
                <a:gd name="connsiteX54" fmla="*/ 231703 w 843294"/>
                <a:gd name="connsiteY54" fmla="*/ 1278505 h 2089466"/>
                <a:gd name="connsiteX55" fmla="*/ 202740 w 843294"/>
                <a:gd name="connsiteY55" fmla="*/ 1282642 h 2089466"/>
                <a:gd name="connsiteX56" fmla="*/ 202740 w 843294"/>
                <a:gd name="connsiteY56" fmla="*/ 1307468 h 2089466"/>
                <a:gd name="connsiteX57" fmla="*/ 227566 w 843294"/>
                <a:gd name="connsiteY57" fmla="*/ 1324018 h 2089466"/>
                <a:gd name="connsiteX58" fmla="*/ 223428 w 843294"/>
                <a:gd name="connsiteY58" fmla="*/ 1390219 h 2089466"/>
                <a:gd name="connsiteX59" fmla="*/ 219290 w 843294"/>
                <a:gd name="connsiteY59" fmla="*/ 1464695 h 2089466"/>
                <a:gd name="connsiteX60" fmla="*/ 211015 w 843294"/>
                <a:gd name="connsiteY60" fmla="*/ 1489520 h 2089466"/>
                <a:gd name="connsiteX61" fmla="*/ 223428 w 843294"/>
                <a:gd name="connsiteY61" fmla="*/ 1559858 h 2089466"/>
                <a:gd name="connsiteX62" fmla="*/ 227566 w 843294"/>
                <a:gd name="connsiteY62" fmla="*/ 1572271 h 2089466"/>
                <a:gd name="connsiteX63" fmla="*/ 231703 w 843294"/>
                <a:gd name="connsiteY63" fmla="*/ 1588821 h 2089466"/>
                <a:gd name="connsiteX64" fmla="*/ 227566 w 843294"/>
                <a:gd name="connsiteY64" fmla="*/ 1601234 h 2089466"/>
                <a:gd name="connsiteX65" fmla="*/ 215153 w 843294"/>
                <a:gd name="connsiteY65" fmla="*/ 1626059 h 2089466"/>
                <a:gd name="connsiteX66" fmla="*/ 219290 w 843294"/>
                <a:gd name="connsiteY66" fmla="*/ 1675710 h 2089466"/>
                <a:gd name="connsiteX67" fmla="*/ 223428 w 843294"/>
                <a:gd name="connsiteY67" fmla="*/ 1708811 h 2089466"/>
                <a:gd name="connsiteX68" fmla="*/ 231703 w 843294"/>
                <a:gd name="connsiteY68" fmla="*/ 1791562 h 2089466"/>
                <a:gd name="connsiteX69" fmla="*/ 239978 w 843294"/>
                <a:gd name="connsiteY69" fmla="*/ 1803974 h 2089466"/>
                <a:gd name="connsiteX70" fmla="*/ 244116 w 843294"/>
                <a:gd name="connsiteY70" fmla="*/ 1861900 h 2089466"/>
                <a:gd name="connsiteX71" fmla="*/ 260666 w 843294"/>
                <a:gd name="connsiteY71" fmla="*/ 1866038 h 2089466"/>
                <a:gd name="connsiteX72" fmla="*/ 293766 w 843294"/>
                <a:gd name="connsiteY72" fmla="*/ 1878450 h 2089466"/>
                <a:gd name="connsiteX73" fmla="*/ 322729 w 843294"/>
                <a:gd name="connsiteY73" fmla="*/ 1903276 h 2089466"/>
                <a:gd name="connsiteX74" fmla="*/ 347555 w 843294"/>
                <a:gd name="connsiteY74" fmla="*/ 1907413 h 2089466"/>
                <a:gd name="connsiteX75" fmla="*/ 364105 w 843294"/>
                <a:gd name="connsiteY75" fmla="*/ 1923963 h 2089466"/>
                <a:gd name="connsiteX76" fmla="*/ 376518 w 843294"/>
                <a:gd name="connsiteY76" fmla="*/ 1932239 h 2089466"/>
                <a:gd name="connsiteX77" fmla="*/ 384793 w 843294"/>
                <a:gd name="connsiteY77" fmla="*/ 1944651 h 2089466"/>
                <a:gd name="connsiteX78" fmla="*/ 409618 w 843294"/>
                <a:gd name="connsiteY78" fmla="*/ 1957064 h 2089466"/>
                <a:gd name="connsiteX79" fmla="*/ 467544 w 843294"/>
                <a:gd name="connsiteY79" fmla="*/ 1965339 h 2089466"/>
                <a:gd name="connsiteX80" fmla="*/ 475819 w 843294"/>
                <a:gd name="connsiteY80" fmla="*/ 1990164 h 2089466"/>
                <a:gd name="connsiteX81" fmla="*/ 492369 w 843294"/>
                <a:gd name="connsiteY81" fmla="*/ 2014990 h 2089466"/>
                <a:gd name="connsiteX82" fmla="*/ 496507 w 843294"/>
                <a:gd name="connsiteY82" fmla="*/ 2027402 h 2089466"/>
                <a:gd name="connsiteX83" fmla="*/ 517194 w 843294"/>
                <a:gd name="connsiteY83" fmla="*/ 2043953 h 2089466"/>
                <a:gd name="connsiteX84" fmla="*/ 525470 w 843294"/>
                <a:gd name="connsiteY84" fmla="*/ 2056365 h 2089466"/>
                <a:gd name="connsiteX85" fmla="*/ 537882 w 843294"/>
                <a:gd name="connsiteY85" fmla="*/ 2081191 h 2089466"/>
                <a:gd name="connsiteX86" fmla="*/ 608221 w 843294"/>
                <a:gd name="connsiteY86" fmla="*/ 2081191 h 2089466"/>
                <a:gd name="connsiteX87" fmla="*/ 715797 w 843294"/>
                <a:gd name="connsiteY87" fmla="*/ 2089466 h 2089466"/>
                <a:gd name="connsiteX88" fmla="*/ 732347 w 843294"/>
                <a:gd name="connsiteY88" fmla="*/ 2085328 h 2089466"/>
                <a:gd name="connsiteX89" fmla="*/ 757173 w 843294"/>
                <a:gd name="connsiteY89" fmla="*/ 2077053 h 2089466"/>
                <a:gd name="connsiteX90" fmla="*/ 786136 w 843294"/>
                <a:gd name="connsiteY90" fmla="*/ 2060503 h 2089466"/>
                <a:gd name="connsiteX91" fmla="*/ 810961 w 843294"/>
                <a:gd name="connsiteY91" fmla="*/ 2052228 h 2089466"/>
                <a:gd name="connsiteX92" fmla="*/ 823374 w 843294"/>
                <a:gd name="connsiteY92" fmla="*/ 2043953 h 2089466"/>
                <a:gd name="connsiteX93" fmla="*/ 835786 w 843294"/>
                <a:gd name="connsiteY93" fmla="*/ 2039815 h 2089466"/>
                <a:gd name="connsiteX94" fmla="*/ 834149 w 843294"/>
                <a:gd name="connsiteY94" fmla="*/ 2006715 h 2089466"/>
                <a:gd name="connsiteX95" fmla="*/ 806823 w 843294"/>
                <a:gd name="connsiteY95" fmla="*/ 1981889 h 2089466"/>
                <a:gd name="connsiteX96" fmla="*/ 781998 w 843294"/>
                <a:gd name="connsiteY96" fmla="*/ 1965339 h 2089466"/>
                <a:gd name="connsiteX97" fmla="*/ 777861 w 843294"/>
                <a:gd name="connsiteY97" fmla="*/ 1952926 h 2089466"/>
                <a:gd name="connsiteX98" fmla="*/ 765448 w 843294"/>
                <a:gd name="connsiteY98" fmla="*/ 1932239 h 2089466"/>
                <a:gd name="connsiteX99" fmla="*/ 769585 w 843294"/>
                <a:gd name="connsiteY99" fmla="*/ 1882588 h 2089466"/>
                <a:gd name="connsiteX100" fmla="*/ 773723 w 843294"/>
                <a:gd name="connsiteY100" fmla="*/ 1870175 h 2089466"/>
                <a:gd name="connsiteX101" fmla="*/ 769585 w 843294"/>
                <a:gd name="connsiteY101" fmla="*/ 1837075 h 2089466"/>
                <a:gd name="connsiteX102" fmla="*/ 785005 w 843294"/>
                <a:gd name="connsiteY102" fmla="*/ 1814124 h 2089466"/>
                <a:gd name="connsiteX103" fmla="*/ 790273 w 843294"/>
                <a:gd name="connsiteY103" fmla="*/ 1791562 h 2089466"/>
                <a:gd name="connsiteX104" fmla="*/ 799798 w 843294"/>
                <a:gd name="connsiteY104" fmla="*/ 1733011 h 2089466"/>
                <a:gd name="connsiteX105" fmla="*/ 789142 w 843294"/>
                <a:gd name="connsiteY105" fmla="*/ 1710567 h 2089466"/>
                <a:gd name="connsiteX106" fmla="*/ 783248 w 843294"/>
                <a:gd name="connsiteY106" fmla="*/ 1691010 h 2089466"/>
                <a:gd name="connsiteX107" fmla="*/ 767204 w 843294"/>
                <a:gd name="connsiteY107" fmla="*/ 1680979 h 2089466"/>
                <a:gd name="connsiteX108" fmla="*/ 753035 w 843294"/>
                <a:gd name="connsiteY108" fmla="*/ 1663297 h 2089466"/>
                <a:gd name="connsiteX109" fmla="*/ 748898 w 843294"/>
                <a:gd name="connsiteY109" fmla="*/ 1650885 h 2089466"/>
                <a:gd name="connsiteX110" fmla="*/ 743629 w 843294"/>
                <a:gd name="connsiteY110" fmla="*/ 1632460 h 2089466"/>
                <a:gd name="connsiteX111" fmla="*/ 750148 w 843294"/>
                <a:gd name="connsiteY111" fmla="*/ 1603615 h 2089466"/>
                <a:gd name="connsiteX112" fmla="*/ 756666 w 843294"/>
                <a:gd name="connsiteY112" fmla="*/ 1588821 h 2089466"/>
                <a:gd name="connsiteX113" fmla="*/ 757173 w 843294"/>
                <a:gd name="connsiteY113" fmla="*/ 1580546 h 2089466"/>
                <a:gd name="connsiteX114" fmla="*/ 773723 w 843294"/>
                <a:gd name="connsiteY114" fmla="*/ 1559858 h 2089466"/>
                <a:gd name="connsiteX115" fmla="*/ 786136 w 843294"/>
                <a:gd name="connsiteY115" fmla="*/ 1551583 h 2089466"/>
                <a:gd name="connsiteX116" fmla="*/ 802686 w 843294"/>
                <a:gd name="connsiteY116" fmla="*/ 1526758 h 2089466"/>
                <a:gd name="connsiteX117" fmla="*/ 806823 w 843294"/>
                <a:gd name="connsiteY117" fmla="*/ 1514345 h 2089466"/>
                <a:gd name="connsiteX118" fmla="*/ 822867 w 843294"/>
                <a:gd name="connsiteY118" fmla="*/ 1490145 h 2089466"/>
                <a:gd name="connsiteX119" fmla="*/ 824624 w 843294"/>
                <a:gd name="connsiteY119" fmla="*/ 1456301 h 2089466"/>
                <a:gd name="connsiteX120" fmla="*/ 810961 w 843294"/>
                <a:gd name="connsiteY120" fmla="*/ 1415044 h 2089466"/>
                <a:gd name="connsiteX121" fmla="*/ 802686 w 843294"/>
                <a:gd name="connsiteY121" fmla="*/ 1402631 h 2089466"/>
                <a:gd name="connsiteX122" fmla="*/ 790273 w 843294"/>
                <a:gd name="connsiteY122" fmla="*/ 1361256 h 2089466"/>
                <a:gd name="connsiteX123" fmla="*/ 793279 w 843294"/>
                <a:gd name="connsiteY123" fmla="*/ 1341700 h 2089466"/>
                <a:gd name="connsiteX124" fmla="*/ 797417 w 843294"/>
                <a:gd name="connsiteY124" fmla="*/ 1306843 h 2089466"/>
                <a:gd name="connsiteX125" fmla="*/ 799173 w 843294"/>
                <a:gd name="connsiteY125" fmla="*/ 1285530 h 2089466"/>
                <a:gd name="connsiteX126" fmla="*/ 795035 w 843294"/>
                <a:gd name="connsiteY126" fmla="*/ 1258948 h 2089466"/>
                <a:gd name="connsiteX127" fmla="*/ 787386 w 843294"/>
                <a:gd name="connsiteY127" fmla="*/ 1226473 h 2089466"/>
                <a:gd name="connsiteX128" fmla="*/ 778486 w 843294"/>
                <a:gd name="connsiteY128" fmla="*/ 1202779 h 2089466"/>
                <a:gd name="connsiteX129" fmla="*/ 772592 w 843294"/>
                <a:gd name="connsiteY129" fmla="*/ 1180334 h 2089466"/>
                <a:gd name="connsiteX130" fmla="*/ 761935 w 843294"/>
                <a:gd name="connsiteY130" fmla="*/ 1163160 h 2089466"/>
                <a:gd name="connsiteX131" fmla="*/ 756041 w 843294"/>
                <a:gd name="connsiteY131" fmla="*/ 1150240 h 2089466"/>
                <a:gd name="connsiteX132" fmla="*/ 744760 w 843294"/>
                <a:gd name="connsiteY132" fmla="*/ 1137828 h 2089466"/>
                <a:gd name="connsiteX133" fmla="*/ 740623 w 843294"/>
                <a:gd name="connsiteY133" fmla="*/ 1125415 h 2089466"/>
                <a:gd name="connsiteX134" fmla="*/ 732347 w 843294"/>
                <a:gd name="connsiteY134" fmla="*/ 1117140 h 2089466"/>
                <a:gd name="connsiteX135" fmla="*/ 728210 w 843294"/>
                <a:gd name="connsiteY135" fmla="*/ 1104727 h 2089466"/>
                <a:gd name="connsiteX136" fmla="*/ 711660 w 843294"/>
                <a:gd name="connsiteY136" fmla="*/ 1084039 h 2089466"/>
                <a:gd name="connsiteX137" fmla="*/ 699247 w 843294"/>
                <a:gd name="connsiteY137" fmla="*/ 1059214 h 2089466"/>
                <a:gd name="connsiteX138" fmla="*/ 689215 w 843294"/>
                <a:gd name="connsiteY138" fmla="*/ 1039032 h 2089466"/>
                <a:gd name="connsiteX139" fmla="*/ 678559 w 843294"/>
                <a:gd name="connsiteY139" fmla="*/ 993519 h 2089466"/>
                <a:gd name="connsiteX140" fmla="*/ 662009 w 843294"/>
                <a:gd name="connsiteY140" fmla="*/ 973457 h 2089466"/>
                <a:gd name="connsiteX141" fmla="*/ 657871 w 843294"/>
                <a:gd name="connsiteY141" fmla="*/ 947500 h 2089466"/>
                <a:gd name="connsiteX142" fmla="*/ 653734 w 843294"/>
                <a:gd name="connsiteY142" fmla="*/ 935087 h 2089466"/>
                <a:gd name="connsiteX143" fmla="*/ 646083 w 843294"/>
                <a:gd name="connsiteY143" fmla="*/ 914906 h 2089466"/>
                <a:gd name="connsiteX144" fmla="*/ 633672 w 843294"/>
                <a:gd name="connsiteY144" fmla="*/ 901244 h 2089466"/>
                <a:gd name="connsiteX145" fmla="*/ 620633 w 843294"/>
                <a:gd name="connsiteY145" fmla="*/ 893594 h 2089466"/>
                <a:gd name="connsiteX146" fmla="*/ 616496 w 843294"/>
                <a:gd name="connsiteY146" fmla="*/ 888324 h 2089466"/>
                <a:gd name="connsiteX147" fmla="*/ 608846 w 843294"/>
                <a:gd name="connsiteY147" fmla="*/ 877668 h 2089466"/>
                <a:gd name="connsiteX148" fmla="*/ 595808 w 843294"/>
                <a:gd name="connsiteY148" fmla="*/ 870018 h 2089466"/>
                <a:gd name="connsiteX149" fmla="*/ 587123 w 843294"/>
                <a:gd name="connsiteY149" fmla="*/ 857174 h 2089466"/>
                <a:gd name="connsiteX150" fmla="*/ 578127 w 843294"/>
                <a:gd name="connsiteY150" fmla="*/ 852218 h 2089466"/>
                <a:gd name="connsiteX151" fmla="*/ 562708 w 843294"/>
                <a:gd name="connsiteY151" fmla="*/ 841561 h 2089466"/>
                <a:gd name="connsiteX152" fmla="*/ 554432 w 843294"/>
                <a:gd name="connsiteY152" fmla="*/ 835786 h 2089466"/>
                <a:gd name="connsiteX153" fmla="*/ 546783 w 843294"/>
                <a:gd name="connsiteY153" fmla="*/ 814980 h 2089466"/>
                <a:gd name="connsiteX154" fmla="*/ 533745 w 843294"/>
                <a:gd name="connsiteY154" fmla="*/ 799679 h 2089466"/>
                <a:gd name="connsiteX155" fmla="*/ 529607 w 843294"/>
                <a:gd name="connsiteY155" fmla="*/ 794411 h 2089466"/>
                <a:gd name="connsiteX156" fmla="*/ 533745 w 843294"/>
                <a:gd name="connsiteY156" fmla="*/ 761310 h 2089466"/>
                <a:gd name="connsiteX157" fmla="*/ 542020 w 843294"/>
                <a:gd name="connsiteY157" fmla="*/ 736485 h 2089466"/>
                <a:gd name="connsiteX158" fmla="*/ 537882 w 843294"/>
                <a:gd name="connsiteY158" fmla="*/ 719935 h 2089466"/>
                <a:gd name="connsiteX159" fmla="*/ 512432 w 843294"/>
                <a:gd name="connsiteY159" fmla="*/ 686715 h 2089466"/>
                <a:gd name="connsiteX160" fmla="*/ 467544 w 843294"/>
                <a:gd name="connsiteY160" fmla="*/ 690854 h 2089466"/>
                <a:gd name="connsiteX161" fmla="*/ 450368 w 843294"/>
                <a:gd name="connsiteY161" fmla="*/ 708653 h 2089466"/>
                <a:gd name="connsiteX162" fmla="*/ 432688 w 843294"/>
                <a:gd name="connsiteY162" fmla="*/ 714547 h 2089466"/>
                <a:gd name="connsiteX163" fmla="*/ 426168 w 843294"/>
                <a:gd name="connsiteY163" fmla="*/ 711659 h 2089466"/>
                <a:gd name="connsiteX164" fmla="*/ 416137 w 843294"/>
                <a:gd name="connsiteY164" fmla="*/ 689096 h 2089466"/>
                <a:gd name="connsiteX165" fmla="*/ 425037 w 843294"/>
                <a:gd name="connsiteY165" fmla="*/ 649596 h 2089466"/>
                <a:gd name="connsiteX166" fmla="*/ 433311 w 843294"/>
                <a:gd name="connsiteY166" fmla="*/ 617627 h 2089466"/>
                <a:gd name="connsiteX167" fmla="*/ 429175 w 843294"/>
                <a:gd name="connsiteY167" fmla="*/ 584527 h 2089466"/>
                <a:gd name="connsiteX168" fmla="*/ 403725 w 843294"/>
                <a:gd name="connsiteY168" fmla="*/ 575627 h 2089466"/>
                <a:gd name="connsiteX169" fmla="*/ 388930 w 843294"/>
                <a:gd name="connsiteY169" fmla="*/ 571488 h 2089466"/>
                <a:gd name="connsiteX170" fmla="*/ 376518 w 843294"/>
                <a:gd name="connsiteY170" fmla="*/ 575120 h 2089466"/>
                <a:gd name="connsiteX171" fmla="*/ 348805 w 843294"/>
                <a:gd name="connsiteY171" fmla="*/ 563838 h 2089466"/>
                <a:gd name="connsiteX172" fmla="*/ 331004 w 843294"/>
                <a:gd name="connsiteY172" fmla="*/ 555563 h 2089466"/>
                <a:gd name="connsiteX173" fmla="*/ 327491 w 843294"/>
                <a:gd name="connsiteY173" fmla="*/ 523595 h 2089466"/>
                <a:gd name="connsiteX174" fmla="*/ 334011 w 843294"/>
                <a:gd name="connsiteY174" fmla="*/ 500644 h 2089466"/>
                <a:gd name="connsiteX175" fmla="*/ 338148 w 843294"/>
                <a:gd name="connsiteY175" fmla="*/ 488231 h 2089466"/>
                <a:gd name="connsiteX176" fmla="*/ 318592 w 843294"/>
                <a:gd name="connsiteY176" fmla="*/ 417893 h 2089466"/>
                <a:gd name="connsiteX177" fmla="*/ 314454 w 843294"/>
                <a:gd name="connsiteY177" fmla="*/ 405480 h 2089466"/>
                <a:gd name="connsiteX178" fmla="*/ 302667 w 843294"/>
                <a:gd name="connsiteY178" fmla="*/ 375267 h 2089466"/>
                <a:gd name="connsiteX179" fmla="*/ 293766 w 843294"/>
                <a:gd name="connsiteY179" fmla="*/ 359967 h 2089466"/>
                <a:gd name="connsiteX180" fmla="*/ 290879 w 843294"/>
                <a:gd name="connsiteY180" fmla="*/ 328622 h 2089466"/>
                <a:gd name="connsiteX181" fmla="*/ 278466 w 843294"/>
                <a:gd name="connsiteY181" fmla="*/ 317966 h 2089466"/>
                <a:gd name="connsiteX182" fmla="*/ 264804 w 843294"/>
                <a:gd name="connsiteY182" fmla="*/ 303172 h 2089466"/>
                <a:gd name="connsiteX183" fmla="*/ 256528 w 843294"/>
                <a:gd name="connsiteY183" fmla="*/ 302041 h 2089466"/>
                <a:gd name="connsiteX184" fmla="*/ 250634 w 843294"/>
                <a:gd name="connsiteY184" fmla="*/ 275341 h 2089466"/>
                <a:gd name="connsiteX185" fmla="*/ 239978 w 843294"/>
                <a:gd name="connsiteY185" fmla="*/ 264803 h 2089466"/>
                <a:gd name="connsiteX186" fmla="*/ 235841 w 843294"/>
                <a:gd name="connsiteY186" fmla="*/ 252391 h 2089466"/>
                <a:gd name="connsiteX187" fmla="*/ 223428 w 843294"/>
                <a:gd name="connsiteY187" fmla="*/ 227565 h 2089466"/>
                <a:gd name="connsiteX188" fmla="*/ 215153 w 843294"/>
                <a:gd name="connsiteY188" fmla="*/ 190327 h 2089466"/>
                <a:gd name="connsiteX189" fmla="*/ 211015 w 843294"/>
                <a:gd name="connsiteY189" fmla="*/ 177915 h 2089466"/>
                <a:gd name="connsiteX190" fmla="*/ 202740 w 843294"/>
                <a:gd name="connsiteY190" fmla="*/ 150589 h 2089466"/>
                <a:gd name="connsiteX191" fmla="*/ 186190 w 843294"/>
                <a:gd name="connsiteY191" fmla="*/ 119989 h 2089466"/>
                <a:gd name="connsiteX192" fmla="*/ 182052 w 843294"/>
                <a:gd name="connsiteY192" fmla="*/ 98051 h 2089466"/>
                <a:gd name="connsiteX193" fmla="*/ 161989 w 843294"/>
                <a:gd name="connsiteY193" fmla="*/ 79120 h 2089466"/>
                <a:gd name="connsiteX194" fmla="*/ 153715 w 843294"/>
                <a:gd name="connsiteY194" fmla="*/ 71470 h 2089466"/>
                <a:gd name="connsiteX195" fmla="*/ 144814 w 843294"/>
                <a:gd name="connsiteY195" fmla="*/ 66201 h 2089466"/>
                <a:gd name="connsiteX196" fmla="*/ 132402 w 843294"/>
                <a:gd name="connsiteY196" fmla="*/ 50157 h 2089466"/>
                <a:gd name="connsiteX197" fmla="*/ 114095 w 843294"/>
                <a:gd name="connsiteY197" fmla="*/ 46019 h 2089466"/>
                <a:gd name="connsiteX198" fmla="*/ 103439 w 843294"/>
                <a:gd name="connsiteY198" fmla="*/ 45513 h 2089466"/>
                <a:gd name="connsiteX199" fmla="*/ 91026 w 843294"/>
                <a:gd name="connsiteY199" fmla="*/ 37238 h 2089466"/>
                <a:gd name="connsiteX200" fmla="*/ 86889 w 843294"/>
                <a:gd name="connsiteY200" fmla="*/ 24825 h 2089466"/>
                <a:gd name="connsiteX201" fmla="*/ 66201 w 843294"/>
                <a:gd name="connsiteY201" fmla="*/ 8275 h 2089466"/>
                <a:gd name="connsiteX202" fmla="*/ 57926 w 843294"/>
                <a:gd name="connsiteY202" fmla="*/ 0 h 2089466"/>
                <a:gd name="connsiteX0" fmla="*/ 57926 w 843294"/>
                <a:gd name="connsiteY0" fmla="*/ 2248 h 2091714"/>
                <a:gd name="connsiteX1" fmla="*/ 37238 w 843294"/>
                <a:gd name="connsiteY1" fmla="*/ 10523 h 2091714"/>
                <a:gd name="connsiteX2" fmla="*/ 33100 w 843294"/>
                <a:gd name="connsiteY2" fmla="*/ 22935 h 2091714"/>
                <a:gd name="connsiteX3" fmla="*/ 20688 w 843294"/>
                <a:gd name="connsiteY3" fmla="*/ 31211 h 2091714"/>
                <a:gd name="connsiteX4" fmla="*/ 16550 w 843294"/>
                <a:gd name="connsiteY4" fmla="*/ 76724 h 2091714"/>
                <a:gd name="connsiteX5" fmla="*/ 4137 w 843294"/>
                <a:gd name="connsiteY5" fmla="*/ 80861 h 2091714"/>
                <a:gd name="connsiteX6" fmla="*/ 0 w 843294"/>
                <a:gd name="connsiteY6" fmla="*/ 93274 h 2091714"/>
                <a:gd name="connsiteX7" fmla="*/ 4137 w 843294"/>
                <a:gd name="connsiteY7" fmla="*/ 126374 h 2091714"/>
                <a:gd name="connsiteX8" fmla="*/ 12413 w 843294"/>
                <a:gd name="connsiteY8" fmla="*/ 151200 h 2091714"/>
                <a:gd name="connsiteX9" fmla="*/ 16550 w 843294"/>
                <a:gd name="connsiteY9" fmla="*/ 167750 h 2091714"/>
                <a:gd name="connsiteX10" fmla="*/ 24825 w 843294"/>
                <a:gd name="connsiteY10" fmla="*/ 192575 h 2091714"/>
                <a:gd name="connsiteX11" fmla="*/ 28963 w 843294"/>
                <a:gd name="connsiteY11" fmla="*/ 209126 h 2091714"/>
                <a:gd name="connsiteX12" fmla="*/ 53788 w 843294"/>
                <a:gd name="connsiteY12" fmla="*/ 217401 h 2091714"/>
                <a:gd name="connsiteX13" fmla="*/ 62063 w 843294"/>
                <a:gd name="connsiteY13" fmla="*/ 242226 h 2091714"/>
                <a:gd name="connsiteX14" fmla="*/ 66201 w 843294"/>
                <a:gd name="connsiteY14" fmla="*/ 254639 h 2091714"/>
                <a:gd name="connsiteX15" fmla="*/ 78613 w 843294"/>
                <a:gd name="connsiteY15" fmla="*/ 258776 h 2091714"/>
                <a:gd name="connsiteX16" fmla="*/ 78613 w 843294"/>
                <a:gd name="connsiteY16" fmla="*/ 296014 h 2091714"/>
                <a:gd name="connsiteX17" fmla="*/ 74476 w 843294"/>
                <a:gd name="connsiteY17" fmla="*/ 308427 h 2091714"/>
                <a:gd name="connsiteX18" fmla="*/ 62063 w 843294"/>
                <a:gd name="connsiteY18" fmla="*/ 316702 h 2091714"/>
                <a:gd name="connsiteX19" fmla="*/ 66201 w 843294"/>
                <a:gd name="connsiteY19" fmla="*/ 337390 h 2091714"/>
                <a:gd name="connsiteX20" fmla="*/ 78613 w 843294"/>
                <a:gd name="connsiteY20" fmla="*/ 349802 h 2091714"/>
                <a:gd name="connsiteX21" fmla="*/ 86889 w 843294"/>
                <a:gd name="connsiteY21" fmla="*/ 362215 h 2091714"/>
                <a:gd name="connsiteX22" fmla="*/ 91026 w 843294"/>
                <a:gd name="connsiteY22" fmla="*/ 432554 h 2091714"/>
                <a:gd name="connsiteX23" fmla="*/ 103439 w 843294"/>
                <a:gd name="connsiteY23" fmla="*/ 428416 h 2091714"/>
                <a:gd name="connsiteX24" fmla="*/ 115851 w 843294"/>
                <a:gd name="connsiteY24" fmla="*/ 432554 h 2091714"/>
                <a:gd name="connsiteX25" fmla="*/ 124127 w 843294"/>
                <a:gd name="connsiteY25" fmla="*/ 457379 h 2091714"/>
                <a:gd name="connsiteX26" fmla="*/ 128264 w 843294"/>
                <a:gd name="connsiteY26" fmla="*/ 469792 h 2091714"/>
                <a:gd name="connsiteX27" fmla="*/ 132402 w 843294"/>
                <a:gd name="connsiteY27" fmla="*/ 494617 h 2091714"/>
                <a:gd name="connsiteX28" fmla="*/ 140677 w 843294"/>
                <a:gd name="connsiteY28" fmla="*/ 552543 h 2091714"/>
                <a:gd name="connsiteX29" fmla="*/ 140677 w 843294"/>
                <a:gd name="connsiteY29" fmla="*/ 684945 h 2091714"/>
                <a:gd name="connsiteX30" fmla="*/ 148952 w 843294"/>
                <a:gd name="connsiteY30" fmla="*/ 709770 h 2091714"/>
                <a:gd name="connsiteX31" fmla="*/ 157227 w 843294"/>
                <a:gd name="connsiteY31" fmla="*/ 722183 h 2091714"/>
                <a:gd name="connsiteX32" fmla="*/ 161365 w 843294"/>
                <a:gd name="connsiteY32" fmla="*/ 800796 h 2091714"/>
                <a:gd name="connsiteX33" fmla="*/ 165502 w 843294"/>
                <a:gd name="connsiteY33" fmla="*/ 813209 h 2091714"/>
                <a:gd name="connsiteX34" fmla="*/ 169640 w 843294"/>
                <a:gd name="connsiteY34" fmla="*/ 829759 h 2091714"/>
                <a:gd name="connsiteX35" fmla="*/ 177915 w 843294"/>
                <a:gd name="connsiteY35" fmla="*/ 879410 h 2091714"/>
                <a:gd name="connsiteX36" fmla="*/ 198603 w 843294"/>
                <a:gd name="connsiteY36" fmla="*/ 900097 h 2091714"/>
                <a:gd name="connsiteX37" fmla="*/ 219290 w 843294"/>
                <a:gd name="connsiteY37" fmla="*/ 920785 h 2091714"/>
                <a:gd name="connsiteX38" fmla="*/ 227566 w 843294"/>
                <a:gd name="connsiteY38" fmla="*/ 929060 h 2091714"/>
                <a:gd name="connsiteX39" fmla="*/ 248253 w 843294"/>
                <a:gd name="connsiteY39" fmla="*/ 949748 h 2091714"/>
                <a:gd name="connsiteX40" fmla="*/ 260666 w 843294"/>
                <a:gd name="connsiteY40" fmla="*/ 986986 h 2091714"/>
                <a:gd name="connsiteX41" fmla="*/ 264804 w 843294"/>
                <a:gd name="connsiteY41" fmla="*/ 999399 h 2091714"/>
                <a:gd name="connsiteX42" fmla="*/ 264804 w 843294"/>
                <a:gd name="connsiteY42" fmla="*/ 1061462 h 2091714"/>
                <a:gd name="connsiteX43" fmla="*/ 239978 w 843294"/>
                <a:gd name="connsiteY43" fmla="*/ 1065600 h 2091714"/>
                <a:gd name="connsiteX44" fmla="*/ 223428 w 843294"/>
                <a:gd name="connsiteY44" fmla="*/ 1090425 h 2091714"/>
                <a:gd name="connsiteX45" fmla="*/ 215153 w 843294"/>
                <a:gd name="connsiteY45" fmla="*/ 1102838 h 2091714"/>
                <a:gd name="connsiteX46" fmla="*/ 194465 w 843294"/>
                <a:gd name="connsiteY46" fmla="*/ 1123526 h 2091714"/>
                <a:gd name="connsiteX47" fmla="*/ 202740 w 843294"/>
                <a:gd name="connsiteY47" fmla="*/ 1140076 h 2091714"/>
                <a:gd name="connsiteX48" fmla="*/ 206878 w 843294"/>
                <a:gd name="connsiteY48" fmla="*/ 1152488 h 2091714"/>
                <a:gd name="connsiteX49" fmla="*/ 215153 w 843294"/>
                <a:gd name="connsiteY49" fmla="*/ 1193864 h 2091714"/>
                <a:gd name="connsiteX50" fmla="*/ 219290 w 843294"/>
                <a:gd name="connsiteY50" fmla="*/ 1214552 h 2091714"/>
                <a:gd name="connsiteX51" fmla="*/ 227566 w 843294"/>
                <a:gd name="connsiteY51" fmla="*/ 1226964 h 2091714"/>
                <a:gd name="connsiteX52" fmla="*/ 231703 w 843294"/>
                <a:gd name="connsiteY52" fmla="*/ 1251790 h 2091714"/>
                <a:gd name="connsiteX53" fmla="*/ 235841 w 843294"/>
                <a:gd name="connsiteY53" fmla="*/ 1264202 h 2091714"/>
                <a:gd name="connsiteX54" fmla="*/ 231703 w 843294"/>
                <a:gd name="connsiteY54" fmla="*/ 1280753 h 2091714"/>
                <a:gd name="connsiteX55" fmla="*/ 202740 w 843294"/>
                <a:gd name="connsiteY55" fmla="*/ 1284890 h 2091714"/>
                <a:gd name="connsiteX56" fmla="*/ 202740 w 843294"/>
                <a:gd name="connsiteY56" fmla="*/ 1309716 h 2091714"/>
                <a:gd name="connsiteX57" fmla="*/ 227566 w 843294"/>
                <a:gd name="connsiteY57" fmla="*/ 1326266 h 2091714"/>
                <a:gd name="connsiteX58" fmla="*/ 223428 w 843294"/>
                <a:gd name="connsiteY58" fmla="*/ 1392467 h 2091714"/>
                <a:gd name="connsiteX59" fmla="*/ 219290 w 843294"/>
                <a:gd name="connsiteY59" fmla="*/ 1466943 h 2091714"/>
                <a:gd name="connsiteX60" fmla="*/ 211015 w 843294"/>
                <a:gd name="connsiteY60" fmla="*/ 1491768 h 2091714"/>
                <a:gd name="connsiteX61" fmla="*/ 223428 w 843294"/>
                <a:gd name="connsiteY61" fmla="*/ 1562106 h 2091714"/>
                <a:gd name="connsiteX62" fmla="*/ 227566 w 843294"/>
                <a:gd name="connsiteY62" fmla="*/ 1574519 h 2091714"/>
                <a:gd name="connsiteX63" fmla="*/ 231703 w 843294"/>
                <a:gd name="connsiteY63" fmla="*/ 1591069 h 2091714"/>
                <a:gd name="connsiteX64" fmla="*/ 227566 w 843294"/>
                <a:gd name="connsiteY64" fmla="*/ 1603482 h 2091714"/>
                <a:gd name="connsiteX65" fmla="*/ 215153 w 843294"/>
                <a:gd name="connsiteY65" fmla="*/ 1628307 h 2091714"/>
                <a:gd name="connsiteX66" fmla="*/ 219290 w 843294"/>
                <a:gd name="connsiteY66" fmla="*/ 1677958 h 2091714"/>
                <a:gd name="connsiteX67" fmla="*/ 223428 w 843294"/>
                <a:gd name="connsiteY67" fmla="*/ 1711059 h 2091714"/>
                <a:gd name="connsiteX68" fmla="*/ 231703 w 843294"/>
                <a:gd name="connsiteY68" fmla="*/ 1793810 h 2091714"/>
                <a:gd name="connsiteX69" fmla="*/ 239978 w 843294"/>
                <a:gd name="connsiteY69" fmla="*/ 1806222 h 2091714"/>
                <a:gd name="connsiteX70" fmla="*/ 244116 w 843294"/>
                <a:gd name="connsiteY70" fmla="*/ 1864148 h 2091714"/>
                <a:gd name="connsiteX71" fmla="*/ 260666 w 843294"/>
                <a:gd name="connsiteY71" fmla="*/ 1868286 h 2091714"/>
                <a:gd name="connsiteX72" fmla="*/ 293766 w 843294"/>
                <a:gd name="connsiteY72" fmla="*/ 1880698 h 2091714"/>
                <a:gd name="connsiteX73" fmla="*/ 322729 w 843294"/>
                <a:gd name="connsiteY73" fmla="*/ 1905524 h 2091714"/>
                <a:gd name="connsiteX74" fmla="*/ 347555 w 843294"/>
                <a:gd name="connsiteY74" fmla="*/ 1909661 h 2091714"/>
                <a:gd name="connsiteX75" fmla="*/ 364105 w 843294"/>
                <a:gd name="connsiteY75" fmla="*/ 1926211 h 2091714"/>
                <a:gd name="connsiteX76" fmla="*/ 376518 w 843294"/>
                <a:gd name="connsiteY76" fmla="*/ 1934487 h 2091714"/>
                <a:gd name="connsiteX77" fmla="*/ 384793 w 843294"/>
                <a:gd name="connsiteY77" fmla="*/ 1946899 h 2091714"/>
                <a:gd name="connsiteX78" fmla="*/ 409618 w 843294"/>
                <a:gd name="connsiteY78" fmla="*/ 1959312 h 2091714"/>
                <a:gd name="connsiteX79" fmla="*/ 467544 w 843294"/>
                <a:gd name="connsiteY79" fmla="*/ 1967587 h 2091714"/>
                <a:gd name="connsiteX80" fmla="*/ 475819 w 843294"/>
                <a:gd name="connsiteY80" fmla="*/ 1992412 h 2091714"/>
                <a:gd name="connsiteX81" fmla="*/ 492369 w 843294"/>
                <a:gd name="connsiteY81" fmla="*/ 2017238 h 2091714"/>
                <a:gd name="connsiteX82" fmla="*/ 496507 w 843294"/>
                <a:gd name="connsiteY82" fmla="*/ 2029650 h 2091714"/>
                <a:gd name="connsiteX83" fmla="*/ 517194 w 843294"/>
                <a:gd name="connsiteY83" fmla="*/ 2046201 h 2091714"/>
                <a:gd name="connsiteX84" fmla="*/ 525470 w 843294"/>
                <a:gd name="connsiteY84" fmla="*/ 2058613 h 2091714"/>
                <a:gd name="connsiteX85" fmla="*/ 537882 w 843294"/>
                <a:gd name="connsiteY85" fmla="*/ 2083439 h 2091714"/>
                <a:gd name="connsiteX86" fmla="*/ 608221 w 843294"/>
                <a:gd name="connsiteY86" fmla="*/ 2083439 h 2091714"/>
                <a:gd name="connsiteX87" fmla="*/ 715797 w 843294"/>
                <a:gd name="connsiteY87" fmla="*/ 2091714 h 2091714"/>
                <a:gd name="connsiteX88" fmla="*/ 732347 w 843294"/>
                <a:gd name="connsiteY88" fmla="*/ 2087576 h 2091714"/>
                <a:gd name="connsiteX89" fmla="*/ 757173 w 843294"/>
                <a:gd name="connsiteY89" fmla="*/ 2079301 h 2091714"/>
                <a:gd name="connsiteX90" fmla="*/ 786136 w 843294"/>
                <a:gd name="connsiteY90" fmla="*/ 2062751 h 2091714"/>
                <a:gd name="connsiteX91" fmla="*/ 810961 w 843294"/>
                <a:gd name="connsiteY91" fmla="*/ 2054476 h 2091714"/>
                <a:gd name="connsiteX92" fmla="*/ 823374 w 843294"/>
                <a:gd name="connsiteY92" fmla="*/ 2046201 h 2091714"/>
                <a:gd name="connsiteX93" fmla="*/ 835786 w 843294"/>
                <a:gd name="connsiteY93" fmla="*/ 2042063 h 2091714"/>
                <a:gd name="connsiteX94" fmla="*/ 834149 w 843294"/>
                <a:gd name="connsiteY94" fmla="*/ 2008963 h 2091714"/>
                <a:gd name="connsiteX95" fmla="*/ 806823 w 843294"/>
                <a:gd name="connsiteY95" fmla="*/ 1984137 h 2091714"/>
                <a:gd name="connsiteX96" fmla="*/ 781998 w 843294"/>
                <a:gd name="connsiteY96" fmla="*/ 1967587 h 2091714"/>
                <a:gd name="connsiteX97" fmla="*/ 777861 w 843294"/>
                <a:gd name="connsiteY97" fmla="*/ 1955174 h 2091714"/>
                <a:gd name="connsiteX98" fmla="*/ 765448 w 843294"/>
                <a:gd name="connsiteY98" fmla="*/ 1934487 h 2091714"/>
                <a:gd name="connsiteX99" fmla="*/ 769585 w 843294"/>
                <a:gd name="connsiteY99" fmla="*/ 1884836 h 2091714"/>
                <a:gd name="connsiteX100" fmla="*/ 773723 w 843294"/>
                <a:gd name="connsiteY100" fmla="*/ 1872423 h 2091714"/>
                <a:gd name="connsiteX101" fmla="*/ 769585 w 843294"/>
                <a:gd name="connsiteY101" fmla="*/ 1839323 h 2091714"/>
                <a:gd name="connsiteX102" fmla="*/ 785005 w 843294"/>
                <a:gd name="connsiteY102" fmla="*/ 1816372 h 2091714"/>
                <a:gd name="connsiteX103" fmla="*/ 790273 w 843294"/>
                <a:gd name="connsiteY103" fmla="*/ 1793810 h 2091714"/>
                <a:gd name="connsiteX104" fmla="*/ 799798 w 843294"/>
                <a:gd name="connsiteY104" fmla="*/ 1735259 h 2091714"/>
                <a:gd name="connsiteX105" fmla="*/ 789142 w 843294"/>
                <a:gd name="connsiteY105" fmla="*/ 1712815 h 2091714"/>
                <a:gd name="connsiteX106" fmla="*/ 783248 w 843294"/>
                <a:gd name="connsiteY106" fmla="*/ 1693258 h 2091714"/>
                <a:gd name="connsiteX107" fmla="*/ 767204 w 843294"/>
                <a:gd name="connsiteY107" fmla="*/ 1683227 h 2091714"/>
                <a:gd name="connsiteX108" fmla="*/ 753035 w 843294"/>
                <a:gd name="connsiteY108" fmla="*/ 1665545 h 2091714"/>
                <a:gd name="connsiteX109" fmla="*/ 748898 w 843294"/>
                <a:gd name="connsiteY109" fmla="*/ 1653133 h 2091714"/>
                <a:gd name="connsiteX110" fmla="*/ 743629 w 843294"/>
                <a:gd name="connsiteY110" fmla="*/ 1634708 h 2091714"/>
                <a:gd name="connsiteX111" fmla="*/ 750148 w 843294"/>
                <a:gd name="connsiteY111" fmla="*/ 1605863 h 2091714"/>
                <a:gd name="connsiteX112" fmla="*/ 756666 w 843294"/>
                <a:gd name="connsiteY112" fmla="*/ 1591069 h 2091714"/>
                <a:gd name="connsiteX113" fmla="*/ 757173 w 843294"/>
                <a:gd name="connsiteY113" fmla="*/ 1582794 h 2091714"/>
                <a:gd name="connsiteX114" fmla="*/ 773723 w 843294"/>
                <a:gd name="connsiteY114" fmla="*/ 1562106 h 2091714"/>
                <a:gd name="connsiteX115" fmla="*/ 786136 w 843294"/>
                <a:gd name="connsiteY115" fmla="*/ 1553831 h 2091714"/>
                <a:gd name="connsiteX116" fmla="*/ 802686 w 843294"/>
                <a:gd name="connsiteY116" fmla="*/ 1529006 h 2091714"/>
                <a:gd name="connsiteX117" fmla="*/ 806823 w 843294"/>
                <a:gd name="connsiteY117" fmla="*/ 1516593 h 2091714"/>
                <a:gd name="connsiteX118" fmla="*/ 822867 w 843294"/>
                <a:gd name="connsiteY118" fmla="*/ 1492393 h 2091714"/>
                <a:gd name="connsiteX119" fmla="*/ 824624 w 843294"/>
                <a:gd name="connsiteY119" fmla="*/ 1458549 h 2091714"/>
                <a:gd name="connsiteX120" fmla="*/ 810961 w 843294"/>
                <a:gd name="connsiteY120" fmla="*/ 1417292 h 2091714"/>
                <a:gd name="connsiteX121" fmla="*/ 802686 w 843294"/>
                <a:gd name="connsiteY121" fmla="*/ 1404879 h 2091714"/>
                <a:gd name="connsiteX122" fmla="*/ 790273 w 843294"/>
                <a:gd name="connsiteY122" fmla="*/ 1363504 h 2091714"/>
                <a:gd name="connsiteX123" fmla="*/ 793279 w 843294"/>
                <a:gd name="connsiteY123" fmla="*/ 1343948 h 2091714"/>
                <a:gd name="connsiteX124" fmla="*/ 797417 w 843294"/>
                <a:gd name="connsiteY124" fmla="*/ 1309091 h 2091714"/>
                <a:gd name="connsiteX125" fmla="*/ 799173 w 843294"/>
                <a:gd name="connsiteY125" fmla="*/ 1287778 h 2091714"/>
                <a:gd name="connsiteX126" fmla="*/ 795035 w 843294"/>
                <a:gd name="connsiteY126" fmla="*/ 1261196 h 2091714"/>
                <a:gd name="connsiteX127" fmla="*/ 787386 w 843294"/>
                <a:gd name="connsiteY127" fmla="*/ 1228721 h 2091714"/>
                <a:gd name="connsiteX128" fmla="*/ 778486 w 843294"/>
                <a:gd name="connsiteY128" fmla="*/ 1205027 h 2091714"/>
                <a:gd name="connsiteX129" fmla="*/ 772592 w 843294"/>
                <a:gd name="connsiteY129" fmla="*/ 1182582 h 2091714"/>
                <a:gd name="connsiteX130" fmla="*/ 761935 w 843294"/>
                <a:gd name="connsiteY130" fmla="*/ 1165408 h 2091714"/>
                <a:gd name="connsiteX131" fmla="*/ 756041 w 843294"/>
                <a:gd name="connsiteY131" fmla="*/ 1152488 h 2091714"/>
                <a:gd name="connsiteX132" fmla="*/ 744760 w 843294"/>
                <a:gd name="connsiteY132" fmla="*/ 1140076 h 2091714"/>
                <a:gd name="connsiteX133" fmla="*/ 740623 w 843294"/>
                <a:gd name="connsiteY133" fmla="*/ 1127663 h 2091714"/>
                <a:gd name="connsiteX134" fmla="*/ 732347 w 843294"/>
                <a:gd name="connsiteY134" fmla="*/ 1119388 h 2091714"/>
                <a:gd name="connsiteX135" fmla="*/ 728210 w 843294"/>
                <a:gd name="connsiteY135" fmla="*/ 1106975 h 2091714"/>
                <a:gd name="connsiteX136" fmla="*/ 711660 w 843294"/>
                <a:gd name="connsiteY136" fmla="*/ 1086287 h 2091714"/>
                <a:gd name="connsiteX137" fmla="*/ 699247 w 843294"/>
                <a:gd name="connsiteY137" fmla="*/ 1061462 h 2091714"/>
                <a:gd name="connsiteX138" fmla="*/ 689215 w 843294"/>
                <a:gd name="connsiteY138" fmla="*/ 1041280 h 2091714"/>
                <a:gd name="connsiteX139" fmla="*/ 678559 w 843294"/>
                <a:gd name="connsiteY139" fmla="*/ 995767 h 2091714"/>
                <a:gd name="connsiteX140" fmla="*/ 662009 w 843294"/>
                <a:gd name="connsiteY140" fmla="*/ 975705 h 2091714"/>
                <a:gd name="connsiteX141" fmla="*/ 657871 w 843294"/>
                <a:gd name="connsiteY141" fmla="*/ 949748 h 2091714"/>
                <a:gd name="connsiteX142" fmla="*/ 653734 w 843294"/>
                <a:gd name="connsiteY142" fmla="*/ 937335 h 2091714"/>
                <a:gd name="connsiteX143" fmla="*/ 646083 w 843294"/>
                <a:gd name="connsiteY143" fmla="*/ 917154 h 2091714"/>
                <a:gd name="connsiteX144" fmla="*/ 633672 w 843294"/>
                <a:gd name="connsiteY144" fmla="*/ 903492 h 2091714"/>
                <a:gd name="connsiteX145" fmla="*/ 620633 w 843294"/>
                <a:gd name="connsiteY145" fmla="*/ 895842 h 2091714"/>
                <a:gd name="connsiteX146" fmla="*/ 616496 w 843294"/>
                <a:gd name="connsiteY146" fmla="*/ 890572 h 2091714"/>
                <a:gd name="connsiteX147" fmla="*/ 608846 w 843294"/>
                <a:gd name="connsiteY147" fmla="*/ 879916 h 2091714"/>
                <a:gd name="connsiteX148" fmla="*/ 595808 w 843294"/>
                <a:gd name="connsiteY148" fmla="*/ 872266 h 2091714"/>
                <a:gd name="connsiteX149" fmla="*/ 587123 w 843294"/>
                <a:gd name="connsiteY149" fmla="*/ 859422 h 2091714"/>
                <a:gd name="connsiteX150" fmla="*/ 578127 w 843294"/>
                <a:gd name="connsiteY150" fmla="*/ 854466 h 2091714"/>
                <a:gd name="connsiteX151" fmla="*/ 562708 w 843294"/>
                <a:gd name="connsiteY151" fmla="*/ 843809 h 2091714"/>
                <a:gd name="connsiteX152" fmla="*/ 554432 w 843294"/>
                <a:gd name="connsiteY152" fmla="*/ 838034 h 2091714"/>
                <a:gd name="connsiteX153" fmla="*/ 546783 w 843294"/>
                <a:gd name="connsiteY153" fmla="*/ 817228 h 2091714"/>
                <a:gd name="connsiteX154" fmla="*/ 533745 w 843294"/>
                <a:gd name="connsiteY154" fmla="*/ 801927 h 2091714"/>
                <a:gd name="connsiteX155" fmla="*/ 529607 w 843294"/>
                <a:gd name="connsiteY155" fmla="*/ 796659 h 2091714"/>
                <a:gd name="connsiteX156" fmla="*/ 533745 w 843294"/>
                <a:gd name="connsiteY156" fmla="*/ 763558 h 2091714"/>
                <a:gd name="connsiteX157" fmla="*/ 542020 w 843294"/>
                <a:gd name="connsiteY157" fmla="*/ 738733 h 2091714"/>
                <a:gd name="connsiteX158" fmla="*/ 537882 w 843294"/>
                <a:gd name="connsiteY158" fmla="*/ 722183 h 2091714"/>
                <a:gd name="connsiteX159" fmla="*/ 512432 w 843294"/>
                <a:gd name="connsiteY159" fmla="*/ 688963 h 2091714"/>
                <a:gd name="connsiteX160" fmla="*/ 467544 w 843294"/>
                <a:gd name="connsiteY160" fmla="*/ 693102 h 2091714"/>
                <a:gd name="connsiteX161" fmla="*/ 450368 w 843294"/>
                <a:gd name="connsiteY161" fmla="*/ 710901 h 2091714"/>
                <a:gd name="connsiteX162" fmla="*/ 432688 w 843294"/>
                <a:gd name="connsiteY162" fmla="*/ 716795 h 2091714"/>
                <a:gd name="connsiteX163" fmla="*/ 426168 w 843294"/>
                <a:gd name="connsiteY163" fmla="*/ 713907 h 2091714"/>
                <a:gd name="connsiteX164" fmla="*/ 416137 w 843294"/>
                <a:gd name="connsiteY164" fmla="*/ 691344 h 2091714"/>
                <a:gd name="connsiteX165" fmla="*/ 425037 w 843294"/>
                <a:gd name="connsiteY165" fmla="*/ 651844 h 2091714"/>
                <a:gd name="connsiteX166" fmla="*/ 433311 w 843294"/>
                <a:gd name="connsiteY166" fmla="*/ 619875 h 2091714"/>
                <a:gd name="connsiteX167" fmla="*/ 429175 w 843294"/>
                <a:gd name="connsiteY167" fmla="*/ 586775 h 2091714"/>
                <a:gd name="connsiteX168" fmla="*/ 403725 w 843294"/>
                <a:gd name="connsiteY168" fmla="*/ 577875 h 2091714"/>
                <a:gd name="connsiteX169" fmla="*/ 388930 w 843294"/>
                <a:gd name="connsiteY169" fmla="*/ 573736 h 2091714"/>
                <a:gd name="connsiteX170" fmla="*/ 376518 w 843294"/>
                <a:gd name="connsiteY170" fmla="*/ 577368 h 2091714"/>
                <a:gd name="connsiteX171" fmla="*/ 348805 w 843294"/>
                <a:gd name="connsiteY171" fmla="*/ 566086 h 2091714"/>
                <a:gd name="connsiteX172" fmla="*/ 331004 w 843294"/>
                <a:gd name="connsiteY172" fmla="*/ 557811 h 2091714"/>
                <a:gd name="connsiteX173" fmla="*/ 327491 w 843294"/>
                <a:gd name="connsiteY173" fmla="*/ 525843 h 2091714"/>
                <a:gd name="connsiteX174" fmla="*/ 334011 w 843294"/>
                <a:gd name="connsiteY174" fmla="*/ 502892 h 2091714"/>
                <a:gd name="connsiteX175" fmla="*/ 338148 w 843294"/>
                <a:gd name="connsiteY175" fmla="*/ 490479 h 2091714"/>
                <a:gd name="connsiteX176" fmla="*/ 318592 w 843294"/>
                <a:gd name="connsiteY176" fmla="*/ 420141 h 2091714"/>
                <a:gd name="connsiteX177" fmla="*/ 314454 w 843294"/>
                <a:gd name="connsiteY177" fmla="*/ 407728 h 2091714"/>
                <a:gd name="connsiteX178" fmla="*/ 302667 w 843294"/>
                <a:gd name="connsiteY178" fmla="*/ 377515 h 2091714"/>
                <a:gd name="connsiteX179" fmla="*/ 293766 w 843294"/>
                <a:gd name="connsiteY179" fmla="*/ 362215 h 2091714"/>
                <a:gd name="connsiteX180" fmla="*/ 290879 w 843294"/>
                <a:gd name="connsiteY180" fmla="*/ 330870 h 2091714"/>
                <a:gd name="connsiteX181" fmla="*/ 278466 w 843294"/>
                <a:gd name="connsiteY181" fmla="*/ 320214 h 2091714"/>
                <a:gd name="connsiteX182" fmla="*/ 264804 w 843294"/>
                <a:gd name="connsiteY182" fmla="*/ 305420 h 2091714"/>
                <a:gd name="connsiteX183" fmla="*/ 256528 w 843294"/>
                <a:gd name="connsiteY183" fmla="*/ 304289 h 2091714"/>
                <a:gd name="connsiteX184" fmla="*/ 250634 w 843294"/>
                <a:gd name="connsiteY184" fmla="*/ 277589 h 2091714"/>
                <a:gd name="connsiteX185" fmla="*/ 239978 w 843294"/>
                <a:gd name="connsiteY185" fmla="*/ 267051 h 2091714"/>
                <a:gd name="connsiteX186" fmla="*/ 235841 w 843294"/>
                <a:gd name="connsiteY186" fmla="*/ 254639 h 2091714"/>
                <a:gd name="connsiteX187" fmla="*/ 223428 w 843294"/>
                <a:gd name="connsiteY187" fmla="*/ 229813 h 2091714"/>
                <a:gd name="connsiteX188" fmla="*/ 215153 w 843294"/>
                <a:gd name="connsiteY188" fmla="*/ 192575 h 2091714"/>
                <a:gd name="connsiteX189" fmla="*/ 211015 w 843294"/>
                <a:gd name="connsiteY189" fmla="*/ 180163 h 2091714"/>
                <a:gd name="connsiteX190" fmla="*/ 202740 w 843294"/>
                <a:gd name="connsiteY190" fmla="*/ 152837 h 2091714"/>
                <a:gd name="connsiteX191" fmla="*/ 186190 w 843294"/>
                <a:gd name="connsiteY191" fmla="*/ 122237 h 2091714"/>
                <a:gd name="connsiteX192" fmla="*/ 182052 w 843294"/>
                <a:gd name="connsiteY192" fmla="*/ 100299 h 2091714"/>
                <a:gd name="connsiteX193" fmla="*/ 161989 w 843294"/>
                <a:gd name="connsiteY193" fmla="*/ 81368 h 2091714"/>
                <a:gd name="connsiteX194" fmla="*/ 153715 w 843294"/>
                <a:gd name="connsiteY194" fmla="*/ 73718 h 2091714"/>
                <a:gd name="connsiteX195" fmla="*/ 144814 w 843294"/>
                <a:gd name="connsiteY195" fmla="*/ 68449 h 2091714"/>
                <a:gd name="connsiteX196" fmla="*/ 132402 w 843294"/>
                <a:gd name="connsiteY196" fmla="*/ 52405 h 2091714"/>
                <a:gd name="connsiteX197" fmla="*/ 114095 w 843294"/>
                <a:gd name="connsiteY197" fmla="*/ 48267 h 2091714"/>
                <a:gd name="connsiteX198" fmla="*/ 103439 w 843294"/>
                <a:gd name="connsiteY198" fmla="*/ 47761 h 2091714"/>
                <a:gd name="connsiteX199" fmla="*/ 91026 w 843294"/>
                <a:gd name="connsiteY199" fmla="*/ 39486 h 2091714"/>
                <a:gd name="connsiteX200" fmla="*/ 86889 w 843294"/>
                <a:gd name="connsiteY200" fmla="*/ 27073 h 2091714"/>
                <a:gd name="connsiteX201" fmla="*/ 68582 w 843294"/>
                <a:gd name="connsiteY201" fmla="*/ 998 h 2091714"/>
                <a:gd name="connsiteX202" fmla="*/ 57926 w 843294"/>
                <a:gd name="connsiteY202" fmla="*/ 2248 h 2091714"/>
                <a:gd name="connsiteX0" fmla="*/ 57926 w 843294"/>
                <a:gd name="connsiteY0" fmla="*/ 168 h 2101540"/>
                <a:gd name="connsiteX1" fmla="*/ 37238 w 843294"/>
                <a:gd name="connsiteY1" fmla="*/ 20349 h 2101540"/>
                <a:gd name="connsiteX2" fmla="*/ 33100 w 843294"/>
                <a:gd name="connsiteY2" fmla="*/ 32761 h 2101540"/>
                <a:gd name="connsiteX3" fmla="*/ 20688 w 843294"/>
                <a:gd name="connsiteY3" fmla="*/ 41037 h 2101540"/>
                <a:gd name="connsiteX4" fmla="*/ 16550 w 843294"/>
                <a:gd name="connsiteY4" fmla="*/ 86550 h 2101540"/>
                <a:gd name="connsiteX5" fmla="*/ 4137 w 843294"/>
                <a:gd name="connsiteY5" fmla="*/ 90687 h 2101540"/>
                <a:gd name="connsiteX6" fmla="*/ 0 w 843294"/>
                <a:gd name="connsiteY6" fmla="*/ 103100 h 2101540"/>
                <a:gd name="connsiteX7" fmla="*/ 4137 w 843294"/>
                <a:gd name="connsiteY7" fmla="*/ 136200 h 2101540"/>
                <a:gd name="connsiteX8" fmla="*/ 12413 w 843294"/>
                <a:gd name="connsiteY8" fmla="*/ 161026 h 2101540"/>
                <a:gd name="connsiteX9" fmla="*/ 16550 w 843294"/>
                <a:gd name="connsiteY9" fmla="*/ 177576 h 2101540"/>
                <a:gd name="connsiteX10" fmla="*/ 24825 w 843294"/>
                <a:gd name="connsiteY10" fmla="*/ 202401 h 2101540"/>
                <a:gd name="connsiteX11" fmla="*/ 28963 w 843294"/>
                <a:gd name="connsiteY11" fmla="*/ 218952 h 2101540"/>
                <a:gd name="connsiteX12" fmla="*/ 53788 w 843294"/>
                <a:gd name="connsiteY12" fmla="*/ 227227 h 2101540"/>
                <a:gd name="connsiteX13" fmla="*/ 62063 w 843294"/>
                <a:gd name="connsiteY13" fmla="*/ 252052 h 2101540"/>
                <a:gd name="connsiteX14" fmla="*/ 66201 w 843294"/>
                <a:gd name="connsiteY14" fmla="*/ 264465 h 2101540"/>
                <a:gd name="connsiteX15" fmla="*/ 78613 w 843294"/>
                <a:gd name="connsiteY15" fmla="*/ 268602 h 2101540"/>
                <a:gd name="connsiteX16" fmla="*/ 78613 w 843294"/>
                <a:gd name="connsiteY16" fmla="*/ 305840 h 2101540"/>
                <a:gd name="connsiteX17" fmla="*/ 74476 w 843294"/>
                <a:gd name="connsiteY17" fmla="*/ 318253 h 2101540"/>
                <a:gd name="connsiteX18" fmla="*/ 62063 w 843294"/>
                <a:gd name="connsiteY18" fmla="*/ 326528 h 2101540"/>
                <a:gd name="connsiteX19" fmla="*/ 66201 w 843294"/>
                <a:gd name="connsiteY19" fmla="*/ 347216 h 2101540"/>
                <a:gd name="connsiteX20" fmla="*/ 78613 w 843294"/>
                <a:gd name="connsiteY20" fmla="*/ 359628 h 2101540"/>
                <a:gd name="connsiteX21" fmla="*/ 86889 w 843294"/>
                <a:gd name="connsiteY21" fmla="*/ 372041 h 2101540"/>
                <a:gd name="connsiteX22" fmla="*/ 91026 w 843294"/>
                <a:gd name="connsiteY22" fmla="*/ 442380 h 2101540"/>
                <a:gd name="connsiteX23" fmla="*/ 103439 w 843294"/>
                <a:gd name="connsiteY23" fmla="*/ 438242 h 2101540"/>
                <a:gd name="connsiteX24" fmla="*/ 115851 w 843294"/>
                <a:gd name="connsiteY24" fmla="*/ 442380 h 2101540"/>
                <a:gd name="connsiteX25" fmla="*/ 124127 w 843294"/>
                <a:gd name="connsiteY25" fmla="*/ 467205 h 2101540"/>
                <a:gd name="connsiteX26" fmla="*/ 128264 w 843294"/>
                <a:gd name="connsiteY26" fmla="*/ 479618 h 2101540"/>
                <a:gd name="connsiteX27" fmla="*/ 132402 w 843294"/>
                <a:gd name="connsiteY27" fmla="*/ 504443 h 2101540"/>
                <a:gd name="connsiteX28" fmla="*/ 140677 w 843294"/>
                <a:gd name="connsiteY28" fmla="*/ 562369 h 2101540"/>
                <a:gd name="connsiteX29" fmla="*/ 140677 w 843294"/>
                <a:gd name="connsiteY29" fmla="*/ 694771 h 2101540"/>
                <a:gd name="connsiteX30" fmla="*/ 148952 w 843294"/>
                <a:gd name="connsiteY30" fmla="*/ 719596 h 2101540"/>
                <a:gd name="connsiteX31" fmla="*/ 157227 w 843294"/>
                <a:gd name="connsiteY31" fmla="*/ 732009 h 2101540"/>
                <a:gd name="connsiteX32" fmla="*/ 161365 w 843294"/>
                <a:gd name="connsiteY32" fmla="*/ 810622 h 2101540"/>
                <a:gd name="connsiteX33" fmla="*/ 165502 w 843294"/>
                <a:gd name="connsiteY33" fmla="*/ 823035 h 2101540"/>
                <a:gd name="connsiteX34" fmla="*/ 169640 w 843294"/>
                <a:gd name="connsiteY34" fmla="*/ 839585 h 2101540"/>
                <a:gd name="connsiteX35" fmla="*/ 177915 w 843294"/>
                <a:gd name="connsiteY35" fmla="*/ 889236 h 2101540"/>
                <a:gd name="connsiteX36" fmla="*/ 198603 w 843294"/>
                <a:gd name="connsiteY36" fmla="*/ 909923 h 2101540"/>
                <a:gd name="connsiteX37" fmla="*/ 219290 w 843294"/>
                <a:gd name="connsiteY37" fmla="*/ 930611 h 2101540"/>
                <a:gd name="connsiteX38" fmla="*/ 227566 w 843294"/>
                <a:gd name="connsiteY38" fmla="*/ 938886 h 2101540"/>
                <a:gd name="connsiteX39" fmla="*/ 248253 w 843294"/>
                <a:gd name="connsiteY39" fmla="*/ 959574 h 2101540"/>
                <a:gd name="connsiteX40" fmla="*/ 260666 w 843294"/>
                <a:gd name="connsiteY40" fmla="*/ 996812 h 2101540"/>
                <a:gd name="connsiteX41" fmla="*/ 264804 w 843294"/>
                <a:gd name="connsiteY41" fmla="*/ 1009225 h 2101540"/>
                <a:gd name="connsiteX42" fmla="*/ 264804 w 843294"/>
                <a:gd name="connsiteY42" fmla="*/ 1071288 h 2101540"/>
                <a:gd name="connsiteX43" fmla="*/ 239978 w 843294"/>
                <a:gd name="connsiteY43" fmla="*/ 1075426 h 2101540"/>
                <a:gd name="connsiteX44" fmla="*/ 223428 w 843294"/>
                <a:gd name="connsiteY44" fmla="*/ 1100251 h 2101540"/>
                <a:gd name="connsiteX45" fmla="*/ 215153 w 843294"/>
                <a:gd name="connsiteY45" fmla="*/ 1112664 h 2101540"/>
                <a:gd name="connsiteX46" fmla="*/ 194465 w 843294"/>
                <a:gd name="connsiteY46" fmla="*/ 1133352 h 2101540"/>
                <a:gd name="connsiteX47" fmla="*/ 202740 w 843294"/>
                <a:gd name="connsiteY47" fmla="*/ 1149902 h 2101540"/>
                <a:gd name="connsiteX48" fmla="*/ 206878 w 843294"/>
                <a:gd name="connsiteY48" fmla="*/ 1162314 h 2101540"/>
                <a:gd name="connsiteX49" fmla="*/ 215153 w 843294"/>
                <a:gd name="connsiteY49" fmla="*/ 1203690 h 2101540"/>
                <a:gd name="connsiteX50" fmla="*/ 219290 w 843294"/>
                <a:gd name="connsiteY50" fmla="*/ 1224378 h 2101540"/>
                <a:gd name="connsiteX51" fmla="*/ 227566 w 843294"/>
                <a:gd name="connsiteY51" fmla="*/ 1236790 h 2101540"/>
                <a:gd name="connsiteX52" fmla="*/ 231703 w 843294"/>
                <a:gd name="connsiteY52" fmla="*/ 1261616 h 2101540"/>
                <a:gd name="connsiteX53" fmla="*/ 235841 w 843294"/>
                <a:gd name="connsiteY53" fmla="*/ 1274028 h 2101540"/>
                <a:gd name="connsiteX54" fmla="*/ 231703 w 843294"/>
                <a:gd name="connsiteY54" fmla="*/ 1290579 h 2101540"/>
                <a:gd name="connsiteX55" fmla="*/ 202740 w 843294"/>
                <a:gd name="connsiteY55" fmla="*/ 1294716 h 2101540"/>
                <a:gd name="connsiteX56" fmla="*/ 202740 w 843294"/>
                <a:gd name="connsiteY56" fmla="*/ 1319542 h 2101540"/>
                <a:gd name="connsiteX57" fmla="*/ 227566 w 843294"/>
                <a:gd name="connsiteY57" fmla="*/ 1336092 h 2101540"/>
                <a:gd name="connsiteX58" fmla="*/ 223428 w 843294"/>
                <a:gd name="connsiteY58" fmla="*/ 1402293 h 2101540"/>
                <a:gd name="connsiteX59" fmla="*/ 219290 w 843294"/>
                <a:gd name="connsiteY59" fmla="*/ 1476769 h 2101540"/>
                <a:gd name="connsiteX60" fmla="*/ 211015 w 843294"/>
                <a:gd name="connsiteY60" fmla="*/ 1501594 h 2101540"/>
                <a:gd name="connsiteX61" fmla="*/ 223428 w 843294"/>
                <a:gd name="connsiteY61" fmla="*/ 1571932 h 2101540"/>
                <a:gd name="connsiteX62" fmla="*/ 227566 w 843294"/>
                <a:gd name="connsiteY62" fmla="*/ 1584345 h 2101540"/>
                <a:gd name="connsiteX63" fmla="*/ 231703 w 843294"/>
                <a:gd name="connsiteY63" fmla="*/ 1600895 h 2101540"/>
                <a:gd name="connsiteX64" fmla="*/ 227566 w 843294"/>
                <a:gd name="connsiteY64" fmla="*/ 1613308 h 2101540"/>
                <a:gd name="connsiteX65" fmla="*/ 215153 w 843294"/>
                <a:gd name="connsiteY65" fmla="*/ 1638133 h 2101540"/>
                <a:gd name="connsiteX66" fmla="*/ 219290 w 843294"/>
                <a:gd name="connsiteY66" fmla="*/ 1687784 h 2101540"/>
                <a:gd name="connsiteX67" fmla="*/ 223428 w 843294"/>
                <a:gd name="connsiteY67" fmla="*/ 1720885 h 2101540"/>
                <a:gd name="connsiteX68" fmla="*/ 231703 w 843294"/>
                <a:gd name="connsiteY68" fmla="*/ 1803636 h 2101540"/>
                <a:gd name="connsiteX69" fmla="*/ 239978 w 843294"/>
                <a:gd name="connsiteY69" fmla="*/ 1816048 h 2101540"/>
                <a:gd name="connsiteX70" fmla="*/ 244116 w 843294"/>
                <a:gd name="connsiteY70" fmla="*/ 1873974 h 2101540"/>
                <a:gd name="connsiteX71" fmla="*/ 260666 w 843294"/>
                <a:gd name="connsiteY71" fmla="*/ 1878112 h 2101540"/>
                <a:gd name="connsiteX72" fmla="*/ 293766 w 843294"/>
                <a:gd name="connsiteY72" fmla="*/ 1890524 h 2101540"/>
                <a:gd name="connsiteX73" fmla="*/ 322729 w 843294"/>
                <a:gd name="connsiteY73" fmla="*/ 1915350 h 2101540"/>
                <a:gd name="connsiteX74" fmla="*/ 347555 w 843294"/>
                <a:gd name="connsiteY74" fmla="*/ 1919487 h 2101540"/>
                <a:gd name="connsiteX75" fmla="*/ 364105 w 843294"/>
                <a:gd name="connsiteY75" fmla="*/ 1936037 h 2101540"/>
                <a:gd name="connsiteX76" fmla="*/ 376518 w 843294"/>
                <a:gd name="connsiteY76" fmla="*/ 1944313 h 2101540"/>
                <a:gd name="connsiteX77" fmla="*/ 384793 w 843294"/>
                <a:gd name="connsiteY77" fmla="*/ 1956725 h 2101540"/>
                <a:gd name="connsiteX78" fmla="*/ 409618 w 843294"/>
                <a:gd name="connsiteY78" fmla="*/ 1969138 h 2101540"/>
                <a:gd name="connsiteX79" fmla="*/ 467544 w 843294"/>
                <a:gd name="connsiteY79" fmla="*/ 1977413 h 2101540"/>
                <a:gd name="connsiteX80" fmla="*/ 475819 w 843294"/>
                <a:gd name="connsiteY80" fmla="*/ 2002238 h 2101540"/>
                <a:gd name="connsiteX81" fmla="*/ 492369 w 843294"/>
                <a:gd name="connsiteY81" fmla="*/ 2027064 h 2101540"/>
                <a:gd name="connsiteX82" fmla="*/ 496507 w 843294"/>
                <a:gd name="connsiteY82" fmla="*/ 2039476 h 2101540"/>
                <a:gd name="connsiteX83" fmla="*/ 517194 w 843294"/>
                <a:gd name="connsiteY83" fmla="*/ 2056027 h 2101540"/>
                <a:gd name="connsiteX84" fmla="*/ 525470 w 843294"/>
                <a:gd name="connsiteY84" fmla="*/ 2068439 h 2101540"/>
                <a:gd name="connsiteX85" fmla="*/ 537882 w 843294"/>
                <a:gd name="connsiteY85" fmla="*/ 2093265 h 2101540"/>
                <a:gd name="connsiteX86" fmla="*/ 608221 w 843294"/>
                <a:gd name="connsiteY86" fmla="*/ 2093265 h 2101540"/>
                <a:gd name="connsiteX87" fmla="*/ 715797 w 843294"/>
                <a:gd name="connsiteY87" fmla="*/ 2101540 h 2101540"/>
                <a:gd name="connsiteX88" fmla="*/ 732347 w 843294"/>
                <a:gd name="connsiteY88" fmla="*/ 2097402 h 2101540"/>
                <a:gd name="connsiteX89" fmla="*/ 757173 w 843294"/>
                <a:gd name="connsiteY89" fmla="*/ 2089127 h 2101540"/>
                <a:gd name="connsiteX90" fmla="*/ 786136 w 843294"/>
                <a:gd name="connsiteY90" fmla="*/ 2072577 h 2101540"/>
                <a:gd name="connsiteX91" fmla="*/ 810961 w 843294"/>
                <a:gd name="connsiteY91" fmla="*/ 2064302 h 2101540"/>
                <a:gd name="connsiteX92" fmla="*/ 823374 w 843294"/>
                <a:gd name="connsiteY92" fmla="*/ 2056027 h 2101540"/>
                <a:gd name="connsiteX93" fmla="*/ 835786 w 843294"/>
                <a:gd name="connsiteY93" fmla="*/ 2051889 h 2101540"/>
                <a:gd name="connsiteX94" fmla="*/ 834149 w 843294"/>
                <a:gd name="connsiteY94" fmla="*/ 2018789 h 2101540"/>
                <a:gd name="connsiteX95" fmla="*/ 806823 w 843294"/>
                <a:gd name="connsiteY95" fmla="*/ 1993963 h 2101540"/>
                <a:gd name="connsiteX96" fmla="*/ 781998 w 843294"/>
                <a:gd name="connsiteY96" fmla="*/ 1977413 h 2101540"/>
                <a:gd name="connsiteX97" fmla="*/ 777861 w 843294"/>
                <a:gd name="connsiteY97" fmla="*/ 1965000 h 2101540"/>
                <a:gd name="connsiteX98" fmla="*/ 765448 w 843294"/>
                <a:gd name="connsiteY98" fmla="*/ 1944313 h 2101540"/>
                <a:gd name="connsiteX99" fmla="*/ 769585 w 843294"/>
                <a:gd name="connsiteY99" fmla="*/ 1894662 h 2101540"/>
                <a:gd name="connsiteX100" fmla="*/ 773723 w 843294"/>
                <a:gd name="connsiteY100" fmla="*/ 1882249 h 2101540"/>
                <a:gd name="connsiteX101" fmla="*/ 769585 w 843294"/>
                <a:gd name="connsiteY101" fmla="*/ 1849149 h 2101540"/>
                <a:gd name="connsiteX102" fmla="*/ 785005 w 843294"/>
                <a:gd name="connsiteY102" fmla="*/ 1826198 h 2101540"/>
                <a:gd name="connsiteX103" fmla="*/ 790273 w 843294"/>
                <a:gd name="connsiteY103" fmla="*/ 1803636 h 2101540"/>
                <a:gd name="connsiteX104" fmla="*/ 799798 w 843294"/>
                <a:gd name="connsiteY104" fmla="*/ 1745085 h 2101540"/>
                <a:gd name="connsiteX105" fmla="*/ 789142 w 843294"/>
                <a:gd name="connsiteY105" fmla="*/ 1722641 h 2101540"/>
                <a:gd name="connsiteX106" fmla="*/ 783248 w 843294"/>
                <a:gd name="connsiteY106" fmla="*/ 1703084 h 2101540"/>
                <a:gd name="connsiteX107" fmla="*/ 767204 w 843294"/>
                <a:gd name="connsiteY107" fmla="*/ 1693053 h 2101540"/>
                <a:gd name="connsiteX108" fmla="*/ 753035 w 843294"/>
                <a:gd name="connsiteY108" fmla="*/ 1675371 h 2101540"/>
                <a:gd name="connsiteX109" fmla="*/ 748898 w 843294"/>
                <a:gd name="connsiteY109" fmla="*/ 1662959 h 2101540"/>
                <a:gd name="connsiteX110" fmla="*/ 743629 w 843294"/>
                <a:gd name="connsiteY110" fmla="*/ 1644534 h 2101540"/>
                <a:gd name="connsiteX111" fmla="*/ 750148 w 843294"/>
                <a:gd name="connsiteY111" fmla="*/ 1615689 h 2101540"/>
                <a:gd name="connsiteX112" fmla="*/ 756666 w 843294"/>
                <a:gd name="connsiteY112" fmla="*/ 1600895 h 2101540"/>
                <a:gd name="connsiteX113" fmla="*/ 757173 w 843294"/>
                <a:gd name="connsiteY113" fmla="*/ 1592620 h 2101540"/>
                <a:gd name="connsiteX114" fmla="*/ 773723 w 843294"/>
                <a:gd name="connsiteY114" fmla="*/ 1571932 h 2101540"/>
                <a:gd name="connsiteX115" fmla="*/ 786136 w 843294"/>
                <a:gd name="connsiteY115" fmla="*/ 1563657 h 2101540"/>
                <a:gd name="connsiteX116" fmla="*/ 802686 w 843294"/>
                <a:gd name="connsiteY116" fmla="*/ 1538832 h 2101540"/>
                <a:gd name="connsiteX117" fmla="*/ 806823 w 843294"/>
                <a:gd name="connsiteY117" fmla="*/ 1526419 h 2101540"/>
                <a:gd name="connsiteX118" fmla="*/ 822867 w 843294"/>
                <a:gd name="connsiteY118" fmla="*/ 1502219 h 2101540"/>
                <a:gd name="connsiteX119" fmla="*/ 824624 w 843294"/>
                <a:gd name="connsiteY119" fmla="*/ 1468375 h 2101540"/>
                <a:gd name="connsiteX120" fmla="*/ 810961 w 843294"/>
                <a:gd name="connsiteY120" fmla="*/ 1427118 h 2101540"/>
                <a:gd name="connsiteX121" fmla="*/ 802686 w 843294"/>
                <a:gd name="connsiteY121" fmla="*/ 1414705 h 2101540"/>
                <a:gd name="connsiteX122" fmla="*/ 790273 w 843294"/>
                <a:gd name="connsiteY122" fmla="*/ 1373330 h 2101540"/>
                <a:gd name="connsiteX123" fmla="*/ 793279 w 843294"/>
                <a:gd name="connsiteY123" fmla="*/ 1353774 h 2101540"/>
                <a:gd name="connsiteX124" fmla="*/ 797417 w 843294"/>
                <a:gd name="connsiteY124" fmla="*/ 1318917 h 2101540"/>
                <a:gd name="connsiteX125" fmla="*/ 799173 w 843294"/>
                <a:gd name="connsiteY125" fmla="*/ 1297604 h 2101540"/>
                <a:gd name="connsiteX126" fmla="*/ 795035 w 843294"/>
                <a:gd name="connsiteY126" fmla="*/ 1271022 h 2101540"/>
                <a:gd name="connsiteX127" fmla="*/ 787386 w 843294"/>
                <a:gd name="connsiteY127" fmla="*/ 1238547 h 2101540"/>
                <a:gd name="connsiteX128" fmla="*/ 778486 w 843294"/>
                <a:gd name="connsiteY128" fmla="*/ 1214853 h 2101540"/>
                <a:gd name="connsiteX129" fmla="*/ 772592 w 843294"/>
                <a:gd name="connsiteY129" fmla="*/ 1192408 h 2101540"/>
                <a:gd name="connsiteX130" fmla="*/ 761935 w 843294"/>
                <a:gd name="connsiteY130" fmla="*/ 1175234 h 2101540"/>
                <a:gd name="connsiteX131" fmla="*/ 756041 w 843294"/>
                <a:gd name="connsiteY131" fmla="*/ 1162314 h 2101540"/>
                <a:gd name="connsiteX132" fmla="*/ 744760 w 843294"/>
                <a:gd name="connsiteY132" fmla="*/ 1149902 h 2101540"/>
                <a:gd name="connsiteX133" fmla="*/ 740623 w 843294"/>
                <a:gd name="connsiteY133" fmla="*/ 1137489 h 2101540"/>
                <a:gd name="connsiteX134" fmla="*/ 732347 w 843294"/>
                <a:gd name="connsiteY134" fmla="*/ 1129214 h 2101540"/>
                <a:gd name="connsiteX135" fmla="*/ 728210 w 843294"/>
                <a:gd name="connsiteY135" fmla="*/ 1116801 h 2101540"/>
                <a:gd name="connsiteX136" fmla="*/ 711660 w 843294"/>
                <a:gd name="connsiteY136" fmla="*/ 1096113 h 2101540"/>
                <a:gd name="connsiteX137" fmla="*/ 699247 w 843294"/>
                <a:gd name="connsiteY137" fmla="*/ 1071288 h 2101540"/>
                <a:gd name="connsiteX138" fmla="*/ 689215 w 843294"/>
                <a:gd name="connsiteY138" fmla="*/ 1051106 h 2101540"/>
                <a:gd name="connsiteX139" fmla="*/ 678559 w 843294"/>
                <a:gd name="connsiteY139" fmla="*/ 1005593 h 2101540"/>
                <a:gd name="connsiteX140" fmla="*/ 662009 w 843294"/>
                <a:gd name="connsiteY140" fmla="*/ 985531 h 2101540"/>
                <a:gd name="connsiteX141" fmla="*/ 657871 w 843294"/>
                <a:gd name="connsiteY141" fmla="*/ 959574 h 2101540"/>
                <a:gd name="connsiteX142" fmla="*/ 653734 w 843294"/>
                <a:gd name="connsiteY142" fmla="*/ 947161 h 2101540"/>
                <a:gd name="connsiteX143" fmla="*/ 646083 w 843294"/>
                <a:gd name="connsiteY143" fmla="*/ 926980 h 2101540"/>
                <a:gd name="connsiteX144" fmla="*/ 633672 w 843294"/>
                <a:gd name="connsiteY144" fmla="*/ 913318 h 2101540"/>
                <a:gd name="connsiteX145" fmla="*/ 620633 w 843294"/>
                <a:gd name="connsiteY145" fmla="*/ 905668 h 2101540"/>
                <a:gd name="connsiteX146" fmla="*/ 616496 w 843294"/>
                <a:gd name="connsiteY146" fmla="*/ 900398 h 2101540"/>
                <a:gd name="connsiteX147" fmla="*/ 608846 w 843294"/>
                <a:gd name="connsiteY147" fmla="*/ 889742 h 2101540"/>
                <a:gd name="connsiteX148" fmla="*/ 595808 w 843294"/>
                <a:gd name="connsiteY148" fmla="*/ 882092 h 2101540"/>
                <a:gd name="connsiteX149" fmla="*/ 587123 w 843294"/>
                <a:gd name="connsiteY149" fmla="*/ 869248 h 2101540"/>
                <a:gd name="connsiteX150" fmla="*/ 578127 w 843294"/>
                <a:gd name="connsiteY150" fmla="*/ 864292 h 2101540"/>
                <a:gd name="connsiteX151" fmla="*/ 562708 w 843294"/>
                <a:gd name="connsiteY151" fmla="*/ 853635 h 2101540"/>
                <a:gd name="connsiteX152" fmla="*/ 554432 w 843294"/>
                <a:gd name="connsiteY152" fmla="*/ 847860 h 2101540"/>
                <a:gd name="connsiteX153" fmla="*/ 546783 w 843294"/>
                <a:gd name="connsiteY153" fmla="*/ 827054 h 2101540"/>
                <a:gd name="connsiteX154" fmla="*/ 533745 w 843294"/>
                <a:gd name="connsiteY154" fmla="*/ 811753 h 2101540"/>
                <a:gd name="connsiteX155" fmla="*/ 529607 w 843294"/>
                <a:gd name="connsiteY155" fmla="*/ 806485 h 2101540"/>
                <a:gd name="connsiteX156" fmla="*/ 533745 w 843294"/>
                <a:gd name="connsiteY156" fmla="*/ 773384 h 2101540"/>
                <a:gd name="connsiteX157" fmla="*/ 542020 w 843294"/>
                <a:gd name="connsiteY157" fmla="*/ 748559 h 2101540"/>
                <a:gd name="connsiteX158" fmla="*/ 537882 w 843294"/>
                <a:gd name="connsiteY158" fmla="*/ 732009 h 2101540"/>
                <a:gd name="connsiteX159" fmla="*/ 512432 w 843294"/>
                <a:gd name="connsiteY159" fmla="*/ 698789 h 2101540"/>
                <a:gd name="connsiteX160" fmla="*/ 467544 w 843294"/>
                <a:gd name="connsiteY160" fmla="*/ 702928 h 2101540"/>
                <a:gd name="connsiteX161" fmla="*/ 450368 w 843294"/>
                <a:gd name="connsiteY161" fmla="*/ 720727 h 2101540"/>
                <a:gd name="connsiteX162" fmla="*/ 432688 w 843294"/>
                <a:gd name="connsiteY162" fmla="*/ 726621 h 2101540"/>
                <a:gd name="connsiteX163" fmla="*/ 426168 w 843294"/>
                <a:gd name="connsiteY163" fmla="*/ 723733 h 2101540"/>
                <a:gd name="connsiteX164" fmla="*/ 416137 w 843294"/>
                <a:gd name="connsiteY164" fmla="*/ 701170 h 2101540"/>
                <a:gd name="connsiteX165" fmla="*/ 425037 w 843294"/>
                <a:gd name="connsiteY165" fmla="*/ 661670 h 2101540"/>
                <a:gd name="connsiteX166" fmla="*/ 433311 w 843294"/>
                <a:gd name="connsiteY166" fmla="*/ 629701 h 2101540"/>
                <a:gd name="connsiteX167" fmla="*/ 429175 w 843294"/>
                <a:gd name="connsiteY167" fmla="*/ 596601 h 2101540"/>
                <a:gd name="connsiteX168" fmla="*/ 403725 w 843294"/>
                <a:gd name="connsiteY168" fmla="*/ 587701 h 2101540"/>
                <a:gd name="connsiteX169" fmla="*/ 388930 w 843294"/>
                <a:gd name="connsiteY169" fmla="*/ 583562 h 2101540"/>
                <a:gd name="connsiteX170" fmla="*/ 376518 w 843294"/>
                <a:gd name="connsiteY170" fmla="*/ 587194 h 2101540"/>
                <a:gd name="connsiteX171" fmla="*/ 348805 w 843294"/>
                <a:gd name="connsiteY171" fmla="*/ 575912 h 2101540"/>
                <a:gd name="connsiteX172" fmla="*/ 331004 w 843294"/>
                <a:gd name="connsiteY172" fmla="*/ 567637 h 2101540"/>
                <a:gd name="connsiteX173" fmla="*/ 327491 w 843294"/>
                <a:gd name="connsiteY173" fmla="*/ 535669 h 2101540"/>
                <a:gd name="connsiteX174" fmla="*/ 334011 w 843294"/>
                <a:gd name="connsiteY174" fmla="*/ 512718 h 2101540"/>
                <a:gd name="connsiteX175" fmla="*/ 338148 w 843294"/>
                <a:gd name="connsiteY175" fmla="*/ 500305 h 2101540"/>
                <a:gd name="connsiteX176" fmla="*/ 318592 w 843294"/>
                <a:gd name="connsiteY176" fmla="*/ 429967 h 2101540"/>
                <a:gd name="connsiteX177" fmla="*/ 314454 w 843294"/>
                <a:gd name="connsiteY177" fmla="*/ 417554 h 2101540"/>
                <a:gd name="connsiteX178" fmla="*/ 302667 w 843294"/>
                <a:gd name="connsiteY178" fmla="*/ 387341 h 2101540"/>
                <a:gd name="connsiteX179" fmla="*/ 293766 w 843294"/>
                <a:gd name="connsiteY179" fmla="*/ 372041 h 2101540"/>
                <a:gd name="connsiteX180" fmla="*/ 290879 w 843294"/>
                <a:gd name="connsiteY180" fmla="*/ 340696 h 2101540"/>
                <a:gd name="connsiteX181" fmla="*/ 278466 w 843294"/>
                <a:gd name="connsiteY181" fmla="*/ 330040 h 2101540"/>
                <a:gd name="connsiteX182" fmla="*/ 264804 w 843294"/>
                <a:gd name="connsiteY182" fmla="*/ 315246 h 2101540"/>
                <a:gd name="connsiteX183" fmla="*/ 256528 w 843294"/>
                <a:gd name="connsiteY183" fmla="*/ 314115 h 2101540"/>
                <a:gd name="connsiteX184" fmla="*/ 250634 w 843294"/>
                <a:gd name="connsiteY184" fmla="*/ 287415 h 2101540"/>
                <a:gd name="connsiteX185" fmla="*/ 239978 w 843294"/>
                <a:gd name="connsiteY185" fmla="*/ 276877 h 2101540"/>
                <a:gd name="connsiteX186" fmla="*/ 235841 w 843294"/>
                <a:gd name="connsiteY186" fmla="*/ 264465 h 2101540"/>
                <a:gd name="connsiteX187" fmla="*/ 223428 w 843294"/>
                <a:gd name="connsiteY187" fmla="*/ 239639 h 2101540"/>
                <a:gd name="connsiteX188" fmla="*/ 215153 w 843294"/>
                <a:gd name="connsiteY188" fmla="*/ 202401 h 2101540"/>
                <a:gd name="connsiteX189" fmla="*/ 211015 w 843294"/>
                <a:gd name="connsiteY189" fmla="*/ 189989 h 2101540"/>
                <a:gd name="connsiteX190" fmla="*/ 202740 w 843294"/>
                <a:gd name="connsiteY190" fmla="*/ 162663 h 2101540"/>
                <a:gd name="connsiteX191" fmla="*/ 186190 w 843294"/>
                <a:gd name="connsiteY191" fmla="*/ 132063 h 2101540"/>
                <a:gd name="connsiteX192" fmla="*/ 182052 w 843294"/>
                <a:gd name="connsiteY192" fmla="*/ 110125 h 2101540"/>
                <a:gd name="connsiteX193" fmla="*/ 161989 w 843294"/>
                <a:gd name="connsiteY193" fmla="*/ 91194 h 2101540"/>
                <a:gd name="connsiteX194" fmla="*/ 153715 w 843294"/>
                <a:gd name="connsiteY194" fmla="*/ 83544 h 2101540"/>
                <a:gd name="connsiteX195" fmla="*/ 144814 w 843294"/>
                <a:gd name="connsiteY195" fmla="*/ 78275 h 2101540"/>
                <a:gd name="connsiteX196" fmla="*/ 132402 w 843294"/>
                <a:gd name="connsiteY196" fmla="*/ 62231 h 2101540"/>
                <a:gd name="connsiteX197" fmla="*/ 114095 w 843294"/>
                <a:gd name="connsiteY197" fmla="*/ 58093 h 2101540"/>
                <a:gd name="connsiteX198" fmla="*/ 103439 w 843294"/>
                <a:gd name="connsiteY198" fmla="*/ 57587 h 2101540"/>
                <a:gd name="connsiteX199" fmla="*/ 91026 w 843294"/>
                <a:gd name="connsiteY199" fmla="*/ 49312 h 2101540"/>
                <a:gd name="connsiteX200" fmla="*/ 86889 w 843294"/>
                <a:gd name="connsiteY200" fmla="*/ 36899 h 2101540"/>
                <a:gd name="connsiteX201" fmla="*/ 68582 w 843294"/>
                <a:gd name="connsiteY201" fmla="*/ 10824 h 2101540"/>
                <a:gd name="connsiteX202" fmla="*/ 57926 w 843294"/>
                <a:gd name="connsiteY202" fmla="*/ 168 h 2101540"/>
                <a:gd name="connsiteX0" fmla="*/ 57926 w 843294"/>
                <a:gd name="connsiteY0" fmla="*/ 168 h 2101540"/>
                <a:gd name="connsiteX1" fmla="*/ 37238 w 843294"/>
                <a:gd name="connsiteY1" fmla="*/ 20349 h 2101540"/>
                <a:gd name="connsiteX2" fmla="*/ 33100 w 843294"/>
                <a:gd name="connsiteY2" fmla="*/ 32761 h 2101540"/>
                <a:gd name="connsiteX3" fmla="*/ 20688 w 843294"/>
                <a:gd name="connsiteY3" fmla="*/ 41037 h 2101540"/>
                <a:gd name="connsiteX4" fmla="*/ 16550 w 843294"/>
                <a:gd name="connsiteY4" fmla="*/ 86550 h 2101540"/>
                <a:gd name="connsiteX5" fmla="*/ 4137 w 843294"/>
                <a:gd name="connsiteY5" fmla="*/ 90687 h 2101540"/>
                <a:gd name="connsiteX6" fmla="*/ 0 w 843294"/>
                <a:gd name="connsiteY6" fmla="*/ 103100 h 2101540"/>
                <a:gd name="connsiteX7" fmla="*/ 4137 w 843294"/>
                <a:gd name="connsiteY7" fmla="*/ 136200 h 2101540"/>
                <a:gd name="connsiteX8" fmla="*/ 12413 w 843294"/>
                <a:gd name="connsiteY8" fmla="*/ 161026 h 2101540"/>
                <a:gd name="connsiteX9" fmla="*/ 16550 w 843294"/>
                <a:gd name="connsiteY9" fmla="*/ 177576 h 2101540"/>
                <a:gd name="connsiteX10" fmla="*/ 24825 w 843294"/>
                <a:gd name="connsiteY10" fmla="*/ 202401 h 2101540"/>
                <a:gd name="connsiteX11" fmla="*/ 28963 w 843294"/>
                <a:gd name="connsiteY11" fmla="*/ 218952 h 2101540"/>
                <a:gd name="connsiteX12" fmla="*/ 53788 w 843294"/>
                <a:gd name="connsiteY12" fmla="*/ 227227 h 2101540"/>
                <a:gd name="connsiteX13" fmla="*/ 62063 w 843294"/>
                <a:gd name="connsiteY13" fmla="*/ 252052 h 2101540"/>
                <a:gd name="connsiteX14" fmla="*/ 66201 w 843294"/>
                <a:gd name="connsiteY14" fmla="*/ 264465 h 2101540"/>
                <a:gd name="connsiteX15" fmla="*/ 78613 w 843294"/>
                <a:gd name="connsiteY15" fmla="*/ 268602 h 2101540"/>
                <a:gd name="connsiteX16" fmla="*/ 78613 w 843294"/>
                <a:gd name="connsiteY16" fmla="*/ 305840 h 2101540"/>
                <a:gd name="connsiteX17" fmla="*/ 74476 w 843294"/>
                <a:gd name="connsiteY17" fmla="*/ 318253 h 2101540"/>
                <a:gd name="connsiteX18" fmla="*/ 62063 w 843294"/>
                <a:gd name="connsiteY18" fmla="*/ 326528 h 2101540"/>
                <a:gd name="connsiteX19" fmla="*/ 66201 w 843294"/>
                <a:gd name="connsiteY19" fmla="*/ 347216 h 2101540"/>
                <a:gd name="connsiteX20" fmla="*/ 78613 w 843294"/>
                <a:gd name="connsiteY20" fmla="*/ 359628 h 2101540"/>
                <a:gd name="connsiteX21" fmla="*/ 86889 w 843294"/>
                <a:gd name="connsiteY21" fmla="*/ 372041 h 2101540"/>
                <a:gd name="connsiteX22" fmla="*/ 91026 w 843294"/>
                <a:gd name="connsiteY22" fmla="*/ 442380 h 2101540"/>
                <a:gd name="connsiteX23" fmla="*/ 103439 w 843294"/>
                <a:gd name="connsiteY23" fmla="*/ 438242 h 2101540"/>
                <a:gd name="connsiteX24" fmla="*/ 115851 w 843294"/>
                <a:gd name="connsiteY24" fmla="*/ 442380 h 2101540"/>
                <a:gd name="connsiteX25" fmla="*/ 124127 w 843294"/>
                <a:gd name="connsiteY25" fmla="*/ 467205 h 2101540"/>
                <a:gd name="connsiteX26" fmla="*/ 128264 w 843294"/>
                <a:gd name="connsiteY26" fmla="*/ 479618 h 2101540"/>
                <a:gd name="connsiteX27" fmla="*/ 132402 w 843294"/>
                <a:gd name="connsiteY27" fmla="*/ 504443 h 2101540"/>
                <a:gd name="connsiteX28" fmla="*/ 140677 w 843294"/>
                <a:gd name="connsiteY28" fmla="*/ 562369 h 2101540"/>
                <a:gd name="connsiteX29" fmla="*/ 140677 w 843294"/>
                <a:gd name="connsiteY29" fmla="*/ 694771 h 2101540"/>
                <a:gd name="connsiteX30" fmla="*/ 148952 w 843294"/>
                <a:gd name="connsiteY30" fmla="*/ 719596 h 2101540"/>
                <a:gd name="connsiteX31" fmla="*/ 157227 w 843294"/>
                <a:gd name="connsiteY31" fmla="*/ 732009 h 2101540"/>
                <a:gd name="connsiteX32" fmla="*/ 161365 w 843294"/>
                <a:gd name="connsiteY32" fmla="*/ 810622 h 2101540"/>
                <a:gd name="connsiteX33" fmla="*/ 165502 w 843294"/>
                <a:gd name="connsiteY33" fmla="*/ 823035 h 2101540"/>
                <a:gd name="connsiteX34" fmla="*/ 169640 w 843294"/>
                <a:gd name="connsiteY34" fmla="*/ 839585 h 2101540"/>
                <a:gd name="connsiteX35" fmla="*/ 177915 w 843294"/>
                <a:gd name="connsiteY35" fmla="*/ 889236 h 2101540"/>
                <a:gd name="connsiteX36" fmla="*/ 198603 w 843294"/>
                <a:gd name="connsiteY36" fmla="*/ 909923 h 2101540"/>
                <a:gd name="connsiteX37" fmla="*/ 219290 w 843294"/>
                <a:gd name="connsiteY37" fmla="*/ 930611 h 2101540"/>
                <a:gd name="connsiteX38" fmla="*/ 227566 w 843294"/>
                <a:gd name="connsiteY38" fmla="*/ 938886 h 2101540"/>
                <a:gd name="connsiteX39" fmla="*/ 248253 w 843294"/>
                <a:gd name="connsiteY39" fmla="*/ 959574 h 2101540"/>
                <a:gd name="connsiteX40" fmla="*/ 260666 w 843294"/>
                <a:gd name="connsiteY40" fmla="*/ 996812 h 2101540"/>
                <a:gd name="connsiteX41" fmla="*/ 264804 w 843294"/>
                <a:gd name="connsiteY41" fmla="*/ 1009225 h 2101540"/>
                <a:gd name="connsiteX42" fmla="*/ 264804 w 843294"/>
                <a:gd name="connsiteY42" fmla="*/ 1071288 h 2101540"/>
                <a:gd name="connsiteX43" fmla="*/ 239978 w 843294"/>
                <a:gd name="connsiteY43" fmla="*/ 1075426 h 2101540"/>
                <a:gd name="connsiteX44" fmla="*/ 223428 w 843294"/>
                <a:gd name="connsiteY44" fmla="*/ 1100251 h 2101540"/>
                <a:gd name="connsiteX45" fmla="*/ 215153 w 843294"/>
                <a:gd name="connsiteY45" fmla="*/ 1112664 h 2101540"/>
                <a:gd name="connsiteX46" fmla="*/ 194465 w 843294"/>
                <a:gd name="connsiteY46" fmla="*/ 1133352 h 2101540"/>
                <a:gd name="connsiteX47" fmla="*/ 202740 w 843294"/>
                <a:gd name="connsiteY47" fmla="*/ 1149902 h 2101540"/>
                <a:gd name="connsiteX48" fmla="*/ 206878 w 843294"/>
                <a:gd name="connsiteY48" fmla="*/ 1162314 h 2101540"/>
                <a:gd name="connsiteX49" fmla="*/ 215153 w 843294"/>
                <a:gd name="connsiteY49" fmla="*/ 1203690 h 2101540"/>
                <a:gd name="connsiteX50" fmla="*/ 219290 w 843294"/>
                <a:gd name="connsiteY50" fmla="*/ 1224378 h 2101540"/>
                <a:gd name="connsiteX51" fmla="*/ 227566 w 843294"/>
                <a:gd name="connsiteY51" fmla="*/ 1236790 h 2101540"/>
                <a:gd name="connsiteX52" fmla="*/ 231703 w 843294"/>
                <a:gd name="connsiteY52" fmla="*/ 1261616 h 2101540"/>
                <a:gd name="connsiteX53" fmla="*/ 235841 w 843294"/>
                <a:gd name="connsiteY53" fmla="*/ 1274028 h 2101540"/>
                <a:gd name="connsiteX54" fmla="*/ 231703 w 843294"/>
                <a:gd name="connsiteY54" fmla="*/ 1290579 h 2101540"/>
                <a:gd name="connsiteX55" fmla="*/ 202740 w 843294"/>
                <a:gd name="connsiteY55" fmla="*/ 1294716 h 2101540"/>
                <a:gd name="connsiteX56" fmla="*/ 202740 w 843294"/>
                <a:gd name="connsiteY56" fmla="*/ 1319542 h 2101540"/>
                <a:gd name="connsiteX57" fmla="*/ 227566 w 843294"/>
                <a:gd name="connsiteY57" fmla="*/ 1336092 h 2101540"/>
                <a:gd name="connsiteX58" fmla="*/ 223428 w 843294"/>
                <a:gd name="connsiteY58" fmla="*/ 1402293 h 2101540"/>
                <a:gd name="connsiteX59" fmla="*/ 219290 w 843294"/>
                <a:gd name="connsiteY59" fmla="*/ 1476769 h 2101540"/>
                <a:gd name="connsiteX60" fmla="*/ 211015 w 843294"/>
                <a:gd name="connsiteY60" fmla="*/ 1501594 h 2101540"/>
                <a:gd name="connsiteX61" fmla="*/ 223428 w 843294"/>
                <a:gd name="connsiteY61" fmla="*/ 1571932 h 2101540"/>
                <a:gd name="connsiteX62" fmla="*/ 227566 w 843294"/>
                <a:gd name="connsiteY62" fmla="*/ 1584345 h 2101540"/>
                <a:gd name="connsiteX63" fmla="*/ 231703 w 843294"/>
                <a:gd name="connsiteY63" fmla="*/ 1600895 h 2101540"/>
                <a:gd name="connsiteX64" fmla="*/ 227566 w 843294"/>
                <a:gd name="connsiteY64" fmla="*/ 1613308 h 2101540"/>
                <a:gd name="connsiteX65" fmla="*/ 215153 w 843294"/>
                <a:gd name="connsiteY65" fmla="*/ 1638133 h 2101540"/>
                <a:gd name="connsiteX66" fmla="*/ 219290 w 843294"/>
                <a:gd name="connsiteY66" fmla="*/ 1687784 h 2101540"/>
                <a:gd name="connsiteX67" fmla="*/ 223428 w 843294"/>
                <a:gd name="connsiteY67" fmla="*/ 1720885 h 2101540"/>
                <a:gd name="connsiteX68" fmla="*/ 231703 w 843294"/>
                <a:gd name="connsiteY68" fmla="*/ 1803636 h 2101540"/>
                <a:gd name="connsiteX69" fmla="*/ 239978 w 843294"/>
                <a:gd name="connsiteY69" fmla="*/ 1816048 h 2101540"/>
                <a:gd name="connsiteX70" fmla="*/ 244116 w 843294"/>
                <a:gd name="connsiteY70" fmla="*/ 1873974 h 2101540"/>
                <a:gd name="connsiteX71" fmla="*/ 260666 w 843294"/>
                <a:gd name="connsiteY71" fmla="*/ 1878112 h 2101540"/>
                <a:gd name="connsiteX72" fmla="*/ 293766 w 843294"/>
                <a:gd name="connsiteY72" fmla="*/ 1890524 h 2101540"/>
                <a:gd name="connsiteX73" fmla="*/ 322729 w 843294"/>
                <a:gd name="connsiteY73" fmla="*/ 1915350 h 2101540"/>
                <a:gd name="connsiteX74" fmla="*/ 347555 w 843294"/>
                <a:gd name="connsiteY74" fmla="*/ 1919487 h 2101540"/>
                <a:gd name="connsiteX75" fmla="*/ 364105 w 843294"/>
                <a:gd name="connsiteY75" fmla="*/ 1936037 h 2101540"/>
                <a:gd name="connsiteX76" fmla="*/ 376518 w 843294"/>
                <a:gd name="connsiteY76" fmla="*/ 1944313 h 2101540"/>
                <a:gd name="connsiteX77" fmla="*/ 384793 w 843294"/>
                <a:gd name="connsiteY77" fmla="*/ 1956725 h 2101540"/>
                <a:gd name="connsiteX78" fmla="*/ 409618 w 843294"/>
                <a:gd name="connsiteY78" fmla="*/ 1969138 h 2101540"/>
                <a:gd name="connsiteX79" fmla="*/ 467544 w 843294"/>
                <a:gd name="connsiteY79" fmla="*/ 1977413 h 2101540"/>
                <a:gd name="connsiteX80" fmla="*/ 475819 w 843294"/>
                <a:gd name="connsiteY80" fmla="*/ 2002238 h 2101540"/>
                <a:gd name="connsiteX81" fmla="*/ 492369 w 843294"/>
                <a:gd name="connsiteY81" fmla="*/ 2027064 h 2101540"/>
                <a:gd name="connsiteX82" fmla="*/ 496507 w 843294"/>
                <a:gd name="connsiteY82" fmla="*/ 2039476 h 2101540"/>
                <a:gd name="connsiteX83" fmla="*/ 517194 w 843294"/>
                <a:gd name="connsiteY83" fmla="*/ 2056027 h 2101540"/>
                <a:gd name="connsiteX84" fmla="*/ 525470 w 843294"/>
                <a:gd name="connsiteY84" fmla="*/ 2068439 h 2101540"/>
                <a:gd name="connsiteX85" fmla="*/ 537882 w 843294"/>
                <a:gd name="connsiteY85" fmla="*/ 2093265 h 2101540"/>
                <a:gd name="connsiteX86" fmla="*/ 608221 w 843294"/>
                <a:gd name="connsiteY86" fmla="*/ 2093265 h 2101540"/>
                <a:gd name="connsiteX87" fmla="*/ 715797 w 843294"/>
                <a:gd name="connsiteY87" fmla="*/ 2101540 h 2101540"/>
                <a:gd name="connsiteX88" fmla="*/ 732347 w 843294"/>
                <a:gd name="connsiteY88" fmla="*/ 2097402 h 2101540"/>
                <a:gd name="connsiteX89" fmla="*/ 757173 w 843294"/>
                <a:gd name="connsiteY89" fmla="*/ 2089127 h 2101540"/>
                <a:gd name="connsiteX90" fmla="*/ 786136 w 843294"/>
                <a:gd name="connsiteY90" fmla="*/ 2072577 h 2101540"/>
                <a:gd name="connsiteX91" fmla="*/ 810961 w 843294"/>
                <a:gd name="connsiteY91" fmla="*/ 2064302 h 2101540"/>
                <a:gd name="connsiteX92" fmla="*/ 823374 w 843294"/>
                <a:gd name="connsiteY92" fmla="*/ 2056027 h 2101540"/>
                <a:gd name="connsiteX93" fmla="*/ 835786 w 843294"/>
                <a:gd name="connsiteY93" fmla="*/ 2051889 h 2101540"/>
                <a:gd name="connsiteX94" fmla="*/ 834149 w 843294"/>
                <a:gd name="connsiteY94" fmla="*/ 2018789 h 2101540"/>
                <a:gd name="connsiteX95" fmla="*/ 806823 w 843294"/>
                <a:gd name="connsiteY95" fmla="*/ 1993963 h 2101540"/>
                <a:gd name="connsiteX96" fmla="*/ 781998 w 843294"/>
                <a:gd name="connsiteY96" fmla="*/ 1977413 h 2101540"/>
                <a:gd name="connsiteX97" fmla="*/ 777861 w 843294"/>
                <a:gd name="connsiteY97" fmla="*/ 1965000 h 2101540"/>
                <a:gd name="connsiteX98" fmla="*/ 765448 w 843294"/>
                <a:gd name="connsiteY98" fmla="*/ 1944313 h 2101540"/>
                <a:gd name="connsiteX99" fmla="*/ 769585 w 843294"/>
                <a:gd name="connsiteY99" fmla="*/ 1894662 h 2101540"/>
                <a:gd name="connsiteX100" fmla="*/ 773723 w 843294"/>
                <a:gd name="connsiteY100" fmla="*/ 1882249 h 2101540"/>
                <a:gd name="connsiteX101" fmla="*/ 769585 w 843294"/>
                <a:gd name="connsiteY101" fmla="*/ 1849149 h 2101540"/>
                <a:gd name="connsiteX102" fmla="*/ 785005 w 843294"/>
                <a:gd name="connsiteY102" fmla="*/ 1826198 h 2101540"/>
                <a:gd name="connsiteX103" fmla="*/ 790273 w 843294"/>
                <a:gd name="connsiteY103" fmla="*/ 1803636 h 2101540"/>
                <a:gd name="connsiteX104" fmla="*/ 799798 w 843294"/>
                <a:gd name="connsiteY104" fmla="*/ 1745085 h 2101540"/>
                <a:gd name="connsiteX105" fmla="*/ 789142 w 843294"/>
                <a:gd name="connsiteY105" fmla="*/ 1722641 h 2101540"/>
                <a:gd name="connsiteX106" fmla="*/ 783248 w 843294"/>
                <a:gd name="connsiteY106" fmla="*/ 1703084 h 2101540"/>
                <a:gd name="connsiteX107" fmla="*/ 767204 w 843294"/>
                <a:gd name="connsiteY107" fmla="*/ 1693053 h 2101540"/>
                <a:gd name="connsiteX108" fmla="*/ 753035 w 843294"/>
                <a:gd name="connsiteY108" fmla="*/ 1675371 h 2101540"/>
                <a:gd name="connsiteX109" fmla="*/ 748898 w 843294"/>
                <a:gd name="connsiteY109" fmla="*/ 1662959 h 2101540"/>
                <a:gd name="connsiteX110" fmla="*/ 743629 w 843294"/>
                <a:gd name="connsiteY110" fmla="*/ 1644534 h 2101540"/>
                <a:gd name="connsiteX111" fmla="*/ 750148 w 843294"/>
                <a:gd name="connsiteY111" fmla="*/ 1615689 h 2101540"/>
                <a:gd name="connsiteX112" fmla="*/ 756666 w 843294"/>
                <a:gd name="connsiteY112" fmla="*/ 1600895 h 2101540"/>
                <a:gd name="connsiteX113" fmla="*/ 757173 w 843294"/>
                <a:gd name="connsiteY113" fmla="*/ 1592620 h 2101540"/>
                <a:gd name="connsiteX114" fmla="*/ 773723 w 843294"/>
                <a:gd name="connsiteY114" fmla="*/ 1571932 h 2101540"/>
                <a:gd name="connsiteX115" fmla="*/ 786136 w 843294"/>
                <a:gd name="connsiteY115" fmla="*/ 1563657 h 2101540"/>
                <a:gd name="connsiteX116" fmla="*/ 802686 w 843294"/>
                <a:gd name="connsiteY116" fmla="*/ 1538832 h 2101540"/>
                <a:gd name="connsiteX117" fmla="*/ 806823 w 843294"/>
                <a:gd name="connsiteY117" fmla="*/ 1526419 h 2101540"/>
                <a:gd name="connsiteX118" fmla="*/ 822867 w 843294"/>
                <a:gd name="connsiteY118" fmla="*/ 1502219 h 2101540"/>
                <a:gd name="connsiteX119" fmla="*/ 824624 w 843294"/>
                <a:gd name="connsiteY119" fmla="*/ 1468375 h 2101540"/>
                <a:gd name="connsiteX120" fmla="*/ 810961 w 843294"/>
                <a:gd name="connsiteY120" fmla="*/ 1427118 h 2101540"/>
                <a:gd name="connsiteX121" fmla="*/ 802686 w 843294"/>
                <a:gd name="connsiteY121" fmla="*/ 1414705 h 2101540"/>
                <a:gd name="connsiteX122" fmla="*/ 790273 w 843294"/>
                <a:gd name="connsiteY122" fmla="*/ 1373330 h 2101540"/>
                <a:gd name="connsiteX123" fmla="*/ 793279 w 843294"/>
                <a:gd name="connsiteY123" fmla="*/ 1353774 h 2101540"/>
                <a:gd name="connsiteX124" fmla="*/ 797417 w 843294"/>
                <a:gd name="connsiteY124" fmla="*/ 1318917 h 2101540"/>
                <a:gd name="connsiteX125" fmla="*/ 799173 w 843294"/>
                <a:gd name="connsiteY125" fmla="*/ 1297604 h 2101540"/>
                <a:gd name="connsiteX126" fmla="*/ 795035 w 843294"/>
                <a:gd name="connsiteY126" fmla="*/ 1271022 h 2101540"/>
                <a:gd name="connsiteX127" fmla="*/ 787386 w 843294"/>
                <a:gd name="connsiteY127" fmla="*/ 1238547 h 2101540"/>
                <a:gd name="connsiteX128" fmla="*/ 778486 w 843294"/>
                <a:gd name="connsiteY128" fmla="*/ 1214853 h 2101540"/>
                <a:gd name="connsiteX129" fmla="*/ 772592 w 843294"/>
                <a:gd name="connsiteY129" fmla="*/ 1192408 h 2101540"/>
                <a:gd name="connsiteX130" fmla="*/ 761935 w 843294"/>
                <a:gd name="connsiteY130" fmla="*/ 1175234 h 2101540"/>
                <a:gd name="connsiteX131" fmla="*/ 756041 w 843294"/>
                <a:gd name="connsiteY131" fmla="*/ 1162314 h 2101540"/>
                <a:gd name="connsiteX132" fmla="*/ 744760 w 843294"/>
                <a:gd name="connsiteY132" fmla="*/ 1149902 h 2101540"/>
                <a:gd name="connsiteX133" fmla="*/ 740623 w 843294"/>
                <a:gd name="connsiteY133" fmla="*/ 1137489 h 2101540"/>
                <a:gd name="connsiteX134" fmla="*/ 732347 w 843294"/>
                <a:gd name="connsiteY134" fmla="*/ 1129214 h 2101540"/>
                <a:gd name="connsiteX135" fmla="*/ 728210 w 843294"/>
                <a:gd name="connsiteY135" fmla="*/ 1116801 h 2101540"/>
                <a:gd name="connsiteX136" fmla="*/ 711660 w 843294"/>
                <a:gd name="connsiteY136" fmla="*/ 1096113 h 2101540"/>
                <a:gd name="connsiteX137" fmla="*/ 699247 w 843294"/>
                <a:gd name="connsiteY137" fmla="*/ 1071288 h 2101540"/>
                <a:gd name="connsiteX138" fmla="*/ 689215 w 843294"/>
                <a:gd name="connsiteY138" fmla="*/ 1051106 h 2101540"/>
                <a:gd name="connsiteX139" fmla="*/ 678559 w 843294"/>
                <a:gd name="connsiteY139" fmla="*/ 1005593 h 2101540"/>
                <a:gd name="connsiteX140" fmla="*/ 662009 w 843294"/>
                <a:gd name="connsiteY140" fmla="*/ 985531 h 2101540"/>
                <a:gd name="connsiteX141" fmla="*/ 657871 w 843294"/>
                <a:gd name="connsiteY141" fmla="*/ 959574 h 2101540"/>
                <a:gd name="connsiteX142" fmla="*/ 653734 w 843294"/>
                <a:gd name="connsiteY142" fmla="*/ 947161 h 2101540"/>
                <a:gd name="connsiteX143" fmla="*/ 646083 w 843294"/>
                <a:gd name="connsiteY143" fmla="*/ 926980 h 2101540"/>
                <a:gd name="connsiteX144" fmla="*/ 633672 w 843294"/>
                <a:gd name="connsiteY144" fmla="*/ 913318 h 2101540"/>
                <a:gd name="connsiteX145" fmla="*/ 620633 w 843294"/>
                <a:gd name="connsiteY145" fmla="*/ 905668 h 2101540"/>
                <a:gd name="connsiteX146" fmla="*/ 616496 w 843294"/>
                <a:gd name="connsiteY146" fmla="*/ 900398 h 2101540"/>
                <a:gd name="connsiteX147" fmla="*/ 608846 w 843294"/>
                <a:gd name="connsiteY147" fmla="*/ 889742 h 2101540"/>
                <a:gd name="connsiteX148" fmla="*/ 595808 w 843294"/>
                <a:gd name="connsiteY148" fmla="*/ 882092 h 2101540"/>
                <a:gd name="connsiteX149" fmla="*/ 587123 w 843294"/>
                <a:gd name="connsiteY149" fmla="*/ 869248 h 2101540"/>
                <a:gd name="connsiteX150" fmla="*/ 578127 w 843294"/>
                <a:gd name="connsiteY150" fmla="*/ 864292 h 2101540"/>
                <a:gd name="connsiteX151" fmla="*/ 562708 w 843294"/>
                <a:gd name="connsiteY151" fmla="*/ 853635 h 2101540"/>
                <a:gd name="connsiteX152" fmla="*/ 554432 w 843294"/>
                <a:gd name="connsiteY152" fmla="*/ 847860 h 2101540"/>
                <a:gd name="connsiteX153" fmla="*/ 546783 w 843294"/>
                <a:gd name="connsiteY153" fmla="*/ 827054 h 2101540"/>
                <a:gd name="connsiteX154" fmla="*/ 533745 w 843294"/>
                <a:gd name="connsiteY154" fmla="*/ 811753 h 2101540"/>
                <a:gd name="connsiteX155" fmla="*/ 529607 w 843294"/>
                <a:gd name="connsiteY155" fmla="*/ 806485 h 2101540"/>
                <a:gd name="connsiteX156" fmla="*/ 533745 w 843294"/>
                <a:gd name="connsiteY156" fmla="*/ 773384 h 2101540"/>
                <a:gd name="connsiteX157" fmla="*/ 542020 w 843294"/>
                <a:gd name="connsiteY157" fmla="*/ 748559 h 2101540"/>
                <a:gd name="connsiteX158" fmla="*/ 537882 w 843294"/>
                <a:gd name="connsiteY158" fmla="*/ 732009 h 2101540"/>
                <a:gd name="connsiteX159" fmla="*/ 512432 w 843294"/>
                <a:gd name="connsiteY159" fmla="*/ 698789 h 2101540"/>
                <a:gd name="connsiteX160" fmla="*/ 467544 w 843294"/>
                <a:gd name="connsiteY160" fmla="*/ 702928 h 2101540"/>
                <a:gd name="connsiteX161" fmla="*/ 450368 w 843294"/>
                <a:gd name="connsiteY161" fmla="*/ 720727 h 2101540"/>
                <a:gd name="connsiteX162" fmla="*/ 432688 w 843294"/>
                <a:gd name="connsiteY162" fmla="*/ 726621 h 2101540"/>
                <a:gd name="connsiteX163" fmla="*/ 426168 w 843294"/>
                <a:gd name="connsiteY163" fmla="*/ 723733 h 2101540"/>
                <a:gd name="connsiteX164" fmla="*/ 416137 w 843294"/>
                <a:gd name="connsiteY164" fmla="*/ 701170 h 2101540"/>
                <a:gd name="connsiteX165" fmla="*/ 425037 w 843294"/>
                <a:gd name="connsiteY165" fmla="*/ 661670 h 2101540"/>
                <a:gd name="connsiteX166" fmla="*/ 433311 w 843294"/>
                <a:gd name="connsiteY166" fmla="*/ 629701 h 2101540"/>
                <a:gd name="connsiteX167" fmla="*/ 429175 w 843294"/>
                <a:gd name="connsiteY167" fmla="*/ 596601 h 2101540"/>
                <a:gd name="connsiteX168" fmla="*/ 403725 w 843294"/>
                <a:gd name="connsiteY168" fmla="*/ 587701 h 2101540"/>
                <a:gd name="connsiteX169" fmla="*/ 388930 w 843294"/>
                <a:gd name="connsiteY169" fmla="*/ 583562 h 2101540"/>
                <a:gd name="connsiteX170" fmla="*/ 376518 w 843294"/>
                <a:gd name="connsiteY170" fmla="*/ 587194 h 2101540"/>
                <a:gd name="connsiteX171" fmla="*/ 348805 w 843294"/>
                <a:gd name="connsiteY171" fmla="*/ 575912 h 2101540"/>
                <a:gd name="connsiteX172" fmla="*/ 331004 w 843294"/>
                <a:gd name="connsiteY172" fmla="*/ 567637 h 2101540"/>
                <a:gd name="connsiteX173" fmla="*/ 327491 w 843294"/>
                <a:gd name="connsiteY173" fmla="*/ 535669 h 2101540"/>
                <a:gd name="connsiteX174" fmla="*/ 334011 w 843294"/>
                <a:gd name="connsiteY174" fmla="*/ 512718 h 2101540"/>
                <a:gd name="connsiteX175" fmla="*/ 338148 w 843294"/>
                <a:gd name="connsiteY175" fmla="*/ 500305 h 2101540"/>
                <a:gd name="connsiteX176" fmla="*/ 318592 w 843294"/>
                <a:gd name="connsiteY176" fmla="*/ 429967 h 2101540"/>
                <a:gd name="connsiteX177" fmla="*/ 314454 w 843294"/>
                <a:gd name="connsiteY177" fmla="*/ 417554 h 2101540"/>
                <a:gd name="connsiteX178" fmla="*/ 302667 w 843294"/>
                <a:gd name="connsiteY178" fmla="*/ 387341 h 2101540"/>
                <a:gd name="connsiteX179" fmla="*/ 293766 w 843294"/>
                <a:gd name="connsiteY179" fmla="*/ 372041 h 2101540"/>
                <a:gd name="connsiteX180" fmla="*/ 290879 w 843294"/>
                <a:gd name="connsiteY180" fmla="*/ 340696 h 2101540"/>
                <a:gd name="connsiteX181" fmla="*/ 278466 w 843294"/>
                <a:gd name="connsiteY181" fmla="*/ 330040 h 2101540"/>
                <a:gd name="connsiteX182" fmla="*/ 264804 w 843294"/>
                <a:gd name="connsiteY182" fmla="*/ 315246 h 2101540"/>
                <a:gd name="connsiteX183" fmla="*/ 256528 w 843294"/>
                <a:gd name="connsiteY183" fmla="*/ 314115 h 2101540"/>
                <a:gd name="connsiteX184" fmla="*/ 250634 w 843294"/>
                <a:gd name="connsiteY184" fmla="*/ 287415 h 2101540"/>
                <a:gd name="connsiteX185" fmla="*/ 239978 w 843294"/>
                <a:gd name="connsiteY185" fmla="*/ 276877 h 2101540"/>
                <a:gd name="connsiteX186" fmla="*/ 235841 w 843294"/>
                <a:gd name="connsiteY186" fmla="*/ 264465 h 2101540"/>
                <a:gd name="connsiteX187" fmla="*/ 223428 w 843294"/>
                <a:gd name="connsiteY187" fmla="*/ 239639 h 2101540"/>
                <a:gd name="connsiteX188" fmla="*/ 215153 w 843294"/>
                <a:gd name="connsiteY188" fmla="*/ 202401 h 2101540"/>
                <a:gd name="connsiteX189" fmla="*/ 211015 w 843294"/>
                <a:gd name="connsiteY189" fmla="*/ 189989 h 2101540"/>
                <a:gd name="connsiteX190" fmla="*/ 202740 w 843294"/>
                <a:gd name="connsiteY190" fmla="*/ 162663 h 2101540"/>
                <a:gd name="connsiteX191" fmla="*/ 195715 w 843294"/>
                <a:gd name="connsiteY191" fmla="*/ 132063 h 2101540"/>
                <a:gd name="connsiteX192" fmla="*/ 182052 w 843294"/>
                <a:gd name="connsiteY192" fmla="*/ 110125 h 2101540"/>
                <a:gd name="connsiteX193" fmla="*/ 161989 w 843294"/>
                <a:gd name="connsiteY193" fmla="*/ 91194 h 2101540"/>
                <a:gd name="connsiteX194" fmla="*/ 153715 w 843294"/>
                <a:gd name="connsiteY194" fmla="*/ 83544 h 2101540"/>
                <a:gd name="connsiteX195" fmla="*/ 144814 w 843294"/>
                <a:gd name="connsiteY195" fmla="*/ 78275 h 2101540"/>
                <a:gd name="connsiteX196" fmla="*/ 132402 w 843294"/>
                <a:gd name="connsiteY196" fmla="*/ 62231 h 2101540"/>
                <a:gd name="connsiteX197" fmla="*/ 114095 w 843294"/>
                <a:gd name="connsiteY197" fmla="*/ 58093 h 2101540"/>
                <a:gd name="connsiteX198" fmla="*/ 103439 w 843294"/>
                <a:gd name="connsiteY198" fmla="*/ 57587 h 2101540"/>
                <a:gd name="connsiteX199" fmla="*/ 91026 w 843294"/>
                <a:gd name="connsiteY199" fmla="*/ 49312 h 2101540"/>
                <a:gd name="connsiteX200" fmla="*/ 86889 w 843294"/>
                <a:gd name="connsiteY200" fmla="*/ 36899 h 2101540"/>
                <a:gd name="connsiteX201" fmla="*/ 68582 w 843294"/>
                <a:gd name="connsiteY201" fmla="*/ 10824 h 2101540"/>
                <a:gd name="connsiteX202" fmla="*/ 57926 w 843294"/>
                <a:gd name="connsiteY202" fmla="*/ 168 h 2101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</a:cxnLst>
              <a:rect l="l" t="t" r="r" b="b"/>
              <a:pathLst>
                <a:path w="843294" h="2101540">
                  <a:moveTo>
                    <a:pt x="57926" y="168"/>
                  </a:moveTo>
                  <a:cubicBezTo>
                    <a:pt x="52702" y="1755"/>
                    <a:pt x="41376" y="14917"/>
                    <a:pt x="37238" y="20349"/>
                  </a:cubicBezTo>
                  <a:cubicBezTo>
                    <a:pt x="33100" y="25781"/>
                    <a:pt x="35824" y="29355"/>
                    <a:pt x="33100" y="32761"/>
                  </a:cubicBezTo>
                  <a:cubicBezTo>
                    <a:pt x="29994" y="36644"/>
                    <a:pt x="24825" y="38278"/>
                    <a:pt x="20688" y="41037"/>
                  </a:cubicBezTo>
                  <a:cubicBezTo>
                    <a:pt x="19309" y="56208"/>
                    <a:pt x="21368" y="72098"/>
                    <a:pt x="16550" y="86550"/>
                  </a:cubicBezTo>
                  <a:cubicBezTo>
                    <a:pt x="15171" y="90688"/>
                    <a:pt x="7221" y="87603"/>
                    <a:pt x="4137" y="90687"/>
                  </a:cubicBezTo>
                  <a:cubicBezTo>
                    <a:pt x="1053" y="93771"/>
                    <a:pt x="1379" y="98962"/>
                    <a:pt x="0" y="103100"/>
                  </a:cubicBezTo>
                  <a:cubicBezTo>
                    <a:pt x="1379" y="114133"/>
                    <a:pt x="1807" y="125328"/>
                    <a:pt x="4137" y="136200"/>
                  </a:cubicBezTo>
                  <a:cubicBezTo>
                    <a:pt x="5965" y="144729"/>
                    <a:pt x="10298" y="152563"/>
                    <a:pt x="12413" y="161026"/>
                  </a:cubicBezTo>
                  <a:cubicBezTo>
                    <a:pt x="13792" y="166543"/>
                    <a:pt x="14916" y="172129"/>
                    <a:pt x="16550" y="177576"/>
                  </a:cubicBezTo>
                  <a:cubicBezTo>
                    <a:pt x="19056" y="185931"/>
                    <a:pt x="22709" y="193939"/>
                    <a:pt x="24825" y="202401"/>
                  </a:cubicBezTo>
                  <a:cubicBezTo>
                    <a:pt x="26204" y="207918"/>
                    <a:pt x="24645" y="215251"/>
                    <a:pt x="28963" y="218952"/>
                  </a:cubicBezTo>
                  <a:cubicBezTo>
                    <a:pt x="35586" y="224629"/>
                    <a:pt x="53788" y="227227"/>
                    <a:pt x="53788" y="227227"/>
                  </a:cubicBezTo>
                  <a:lnTo>
                    <a:pt x="62063" y="252052"/>
                  </a:lnTo>
                  <a:cubicBezTo>
                    <a:pt x="63442" y="256190"/>
                    <a:pt x="62063" y="263086"/>
                    <a:pt x="66201" y="264465"/>
                  </a:cubicBezTo>
                  <a:lnTo>
                    <a:pt x="78613" y="268602"/>
                  </a:lnTo>
                  <a:cubicBezTo>
                    <a:pt x="84899" y="287460"/>
                    <a:pt x="84439" y="279624"/>
                    <a:pt x="78613" y="305840"/>
                  </a:cubicBezTo>
                  <a:cubicBezTo>
                    <a:pt x="77667" y="310098"/>
                    <a:pt x="77201" y="314847"/>
                    <a:pt x="74476" y="318253"/>
                  </a:cubicBezTo>
                  <a:cubicBezTo>
                    <a:pt x="71370" y="322136"/>
                    <a:pt x="66201" y="323770"/>
                    <a:pt x="62063" y="326528"/>
                  </a:cubicBezTo>
                  <a:cubicBezTo>
                    <a:pt x="63442" y="333424"/>
                    <a:pt x="63056" y="340926"/>
                    <a:pt x="66201" y="347216"/>
                  </a:cubicBezTo>
                  <a:cubicBezTo>
                    <a:pt x="68818" y="352449"/>
                    <a:pt x="74867" y="355133"/>
                    <a:pt x="78613" y="359628"/>
                  </a:cubicBezTo>
                  <a:cubicBezTo>
                    <a:pt x="81797" y="363448"/>
                    <a:pt x="84130" y="367903"/>
                    <a:pt x="86889" y="372041"/>
                  </a:cubicBezTo>
                  <a:cubicBezTo>
                    <a:pt x="88268" y="395487"/>
                    <a:pt x="85330" y="419594"/>
                    <a:pt x="91026" y="442380"/>
                  </a:cubicBezTo>
                  <a:cubicBezTo>
                    <a:pt x="92084" y="446611"/>
                    <a:pt x="99077" y="438242"/>
                    <a:pt x="103439" y="438242"/>
                  </a:cubicBezTo>
                  <a:cubicBezTo>
                    <a:pt x="107800" y="438242"/>
                    <a:pt x="111714" y="441001"/>
                    <a:pt x="115851" y="442380"/>
                  </a:cubicBezTo>
                  <a:lnTo>
                    <a:pt x="124127" y="467205"/>
                  </a:lnTo>
                  <a:cubicBezTo>
                    <a:pt x="125506" y="471343"/>
                    <a:pt x="127547" y="475316"/>
                    <a:pt x="128264" y="479618"/>
                  </a:cubicBezTo>
                  <a:cubicBezTo>
                    <a:pt x="129643" y="487893"/>
                    <a:pt x="131422" y="496111"/>
                    <a:pt x="132402" y="504443"/>
                  </a:cubicBezTo>
                  <a:cubicBezTo>
                    <a:pt x="138995" y="560482"/>
                    <a:pt x="131131" y="533734"/>
                    <a:pt x="140677" y="562369"/>
                  </a:cubicBezTo>
                  <a:cubicBezTo>
                    <a:pt x="138178" y="612351"/>
                    <a:pt x="132761" y="647277"/>
                    <a:pt x="140677" y="694771"/>
                  </a:cubicBezTo>
                  <a:cubicBezTo>
                    <a:pt x="142111" y="703375"/>
                    <a:pt x="144114" y="712338"/>
                    <a:pt x="148952" y="719596"/>
                  </a:cubicBezTo>
                  <a:lnTo>
                    <a:pt x="157227" y="732009"/>
                  </a:lnTo>
                  <a:cubicBezTo>
                    <a:pt x="158606" y="758213"/>
                    <a:pt x="158989" y="784489"/>
                    <a:pt x="161365" y="810622"/>
                  </a:cubicBezTo>
                  <a:cubicBezTo>
                    <a:pt x="161760" y="814966"/>
                    <a:pt x="164304" y="818841"/>
                    <a:pt x="165502" y="823035"/>
                  </a:cubicBezTo>
                  <a:cubicBezTo>
                    <a:pt x="167064" y="828503"/>
                    <a:pt x="168261" y="834068"/>
                    <a:pt x="169640" y="839585"/>
                  </a:cubicBezTo>
                  <a:cubicBezTo>
                    <a:pt x="170951" y="851389"/>
                    <a:pt x="170982" y="875371"/>
                    <a:pt x="177915" y="889236"/>
                  </a:cubicBezTo>
                  <a:cubicBezTo>
                    <a:pt x="187110" y="907625"/>
                    <a:pt x="183891" y="897050"/>
                    <a:pt x="198603" y="909923"/>
                  </a:cubicBezTo>
                  <a:cubicBezTo>
                    <a:pt x="205942" y="916345"/>
                    <a:pt x="212394" y="923715"/>
                    <a:pt x="219290" y="930611"/>
                  </a:cubicBezTo>
                  <a:cubicBezTo>
                    <a:pt x="222049" y="933370"/>
                    <a:pt x="225402" y="935640"/>
                    <a:pt x="227566" y="938886"/>
                  </a:cubicBezTo>
                  <a:cubicBezTo>
                    <a:pt x="238599" y="955436"/>
                    <a:pt x="231703" y="948541"/>
                    <a:pt x="248253" y="959574"/>
                  </a:cubicBezTo>
                  <a:lnTo>
                    <a:pt x="260666" y="996812"/>
                  </a:lnTo>
                  <a:lnTo>
                    <a:pt x="264804" y="1009225"/>
                  </a:lnTo>
                  <a:cubicBezTo>
                    <a:pt x="265980" y="1018635"/>
                    <a:pt x="274171" y="1060583"/>
                    <a:pt x="264804" y="1071288"/>
                  </a:cubicBezTo>
                  <a:cubicBezTo>
                    <a:pt x="259280" y="1077602"/>
                    <a:pt x="248253" y="1074047"/>
                    <a:pt x="239978" y="1075426"/>
                  </a:cubicBezTo>
                  <a:lnTo>
                    <a:pt x="223428" y="1100251"/>
                  </a:lnTo>
                  <a:cubicBezTo>
                    <a:pt x="220670" y="1104389"/>
                    <a:pt x="218669" y="1109148"/>
                    <a:pt x="215153" y="1112664"/>
                  </a:cubicBezTo>
                  <a:lnTo>
                    <a:pt x="194465" y="1133352"/>
                  </a:lnTo>
                  <a:cubicBezTo>
                    <a:pt x="186191" y="1158175"/>
                    <a:pt x="188949" y="1136111"/>
                    <a:pt x="202740" y="1149902"/>
                  </a:cubicBezTo>
                  <a:cubicBezTo>
                    <a:pt x="205824" y="1152986"/>
                    <a:pt x="205499" y="1158177"/>
                    <a:pt x="206878" y="1162314"/>
                  </a:cubicBezTo>
                  <a:cubicBezTo>
                    <a:pt x="217015" y="1233283"/>
                    <a:pt x="205523" y="1165170"/>
                    <a:pt x="215153" y="1203690"/>
                  </a:cubicBezTo>
                  <a:cubicBezTo>
                    <a:pt x="216859" y="1210513"/>
                    <a:pt x="216821" y="1217793"/>
                    <a:pt x="219290" y="1224378"/>
                  </a:cubicBezTo>
                  <a:cubicBezTo>
                    <a:pt x="221036" y="1229034"/>
                    <a:pt x="224807" y="1232653"/>
                    <a:pt x="227566" y="1236790"/>
                  </a:cubicBezTo>
                  <a:cubicBezTo>
                    <a:pt x="228945" y="1245065"/>
                    <a:pt x="229883" y="1253426"/>
                    <a:pt x="231703" y="1261616"/>
                  </a:cubicBezTo>
                  <a:cubicBezTo>
                    <a:pt x="232649" y="1265873"/>
                    <a:pt x="235841" y="1269667"/>
                    <a:pt x="235841" y="1274028"/>
                  </a:cubicBezTo>
                  <a:cubicBezTo>
                    <a:pt x="235841" y="1279715"/>
                    <a:pt x="236525" y="1287565"/>
                    <a:pt x="231703" y="1290579"/>
                  </a:cubicBezTo>
                  <a:cubicBezTo>
                    <a:pt x="223433" y="1295748"/>
                    <a:pt x="212394" y="1293337"/>
                    <a:pt x="202740" y="1294716"/>
                  </a:cubicBezTo>
                  <a:cubicBezTo>
                    <a:pt x="199982" y="1302990"/>
                    <a:pt x="194466" y="1311268"/>
                    <a:pt x="202740" y="1319542"/>
                  </a:cubicBezTo>
                  <a:cubicBezTo>
                    <a:pt x="209773" y="1326575"/>
                    <a:pt x="227566" y="1336092"/>
                    <a:pt x="227566" y="1336092"/>
                  </a:cubicBezTo>
                  <a:cubicBezTo>
                    <a:pt x="226187" y="1358159"/>
                    <a:pt x="224726" y="1380221"/>
                    <a:pt x="223428" y="1402293"/>
                  </a:cubicBezTo>
                  <a:cubicBezTo>
                    <a:pt x="221968" y="1427114"/>
                    <a:pt x="222374" y="1452097"/>
                    <a:pt x="219290" y="1476769"/>
                  </a:cubicBezTo>
                  <a:cubicBezTo>
                    <a:pt x="218208" y="1485424"/>
                    <a:pt x="211015" y="1501594"/>
                    <a:pt x="211015" y="1501594"/>
                  </a:cubicBezTo>
                  <a:cubicBezTo>
                    <a:pt x="230934" y="1531474"/>
                    <a:pt x="215406" y="1503752"/>
                    <a:pt x="223428" y="1571932"/>
                  </a:cubicBezTo>
                  <a:cubicBezTo>
                    <a:pt x="223938" y="1576264"/>
                    <a:pt x="226368" y="1580151"/>
                    <a:pt x="227566" y="1584345"/>
                  </a:cubicBezTo>
                  <a:cubicBezTo>
                    <a:pt x="229128" y="1589813"/>
                    <a:pt x="230324" y="1595378"/>
                    <a:pt x="231703" y="1600895"/>
                  </a:cubicBezTo>
                  <a:cubicBezTo>
                    <a:pt x="230324" y="1605033"/>
                    <a:pt x="229516" y="1609407"/>
                    <a:pt x="227566" y="1613308"/>
                  </a:cubicBezTo>
                  <a:cubicBezTo>
                    <a:pt x="211523" y="1645394"/>
                    <a:pt x="225552" y="1606933"/>
                    <a:pt x="215153" y="1638133"/>
                  </a:cubicBezTo>
                  <a:cubicBezTo>
                    <a:pt x="216532" y="1654683"/>
                    <a:pt x="217638" y="1671259"/>
                    <a:pt x="219290" y="1687784"/>
                  </a:cubicBezTo>
                  <a:cubicBezTo>
                    <a:pt x="220396" y="1698848"/>
                    <a:pt x="222321" y="1709821"/>
                    <a:pt x="223428" y="1720885"/>
                  </a:cubicBezTo>
                  <a:cubicBezTo>
                    <a:pt x="223753" y="1724134"/>
                    <a:pt x="228678" y="1792543"/>
                    <a:pt x="231703" y="1803636"/>
                  </a:cubicBezTo>
                  <a:cubicBezTo>
                    <a:pt x="233011" y="1808433"/>
                    <a:pt x="237220" y="1811911"/>
                    <a:pt x="239978" y="1816048"/>
                  </a:cubicBezTo>
                  <a:cubicBezTo>
                    <a:pt x="241357" y="1835357"/>
                    <a:pt x="237995" y="1855610"/>
                    <a:pt x="244116" y="1873974"/>
                  </a:cubicBezTo>
                  <a:cubicBezTo>
                    <a:pt x="245914" y="1879369"/>
                    <a:pt x="255439" y="1875872"/>
                    <a:pt x="260666" y="1878112"/>
                  </a:cubicBezTo>
                  <a:cubicBezTo>
                    <a:pt x="297950" y="1894091"/>
                    <a:pt x="241306" y="1880033"/>
                    <a:pt x="293766" y="1890524"/>
                  </a:cubicBezTo>
                  <a:cubicBezTo>
                    <a:pt x="299001" y="1895759"/>
                    <a:pt x="313278" y="1912200"/>
                    <a:pt x="322729" y="1915350"/>
                  </a:cubicBezTo>
                  <a:cubicBezTo>
                    <a:pt x="330688" y="1918003"/>
                    <a:pt x="339280" y="1918108"/>
                    <a:pt x="347555" y="1919487"/>
                  </a:cubicBezTo>
                  <a:cubicBezTo>
                    <a:pt x="374636" y="1928515"/>
                    <a:pt x="348056" y="1915977"/>
                    <a:pt x="364105" y="1936037"/>
                  </a:cubicBezTo>
                  <a:cubicBezTo>
                    <a:pt x="367212" y="1939920"/>
                    <a:pt x="372380" y="1941554"/>
                    <a:pt x="376518" y="1944313"/>
                  </a:cubicBezTo>
                  <a:cubicBezTo>
                    <a:pt x="379276" y="1948450"/>
                    <a:pt x="381277" y="1953209"/>
                    <a:pt x="384793" y="1956725"/>
                  </a:cubicBezTo>
                  <a:cubicBezTo>
                    <a:pt x="391534" y="1963466"/>
                    <a:pt x="400645" y="1966895"/>
                    <a:pt x="409618" y="1969138"/>
                  </a:cubicBezTo>
                  <a:cubicBezTo>
                    <a:pt x="430689" y="1974406"/>
                    <a:pt x="444384" y="1974839"/>
                    <a:pt x="467544" y="1977413"/>
                  </a:cubicBezTo>
                  <a:cubicBezTo>
                    <a:pt x="470302" y="1985688"/>
                    <a:pt x="470981" y="1994980"/>
                    <a:pt x="475819" y="2002238"/>
                  </a:cubicBezTo>
                  <a:cubicBezTo>
                    <a:pt x="481336" y="2010513"/>
                    <a:pt x="489223" y="2017629"/>
                    <a:pt x="492369" y="2027064"/>
                  </a:cubicBezTo>
                  <a:cubicBezTo>
                    <a:pt x="493748" y="2031201"/>
                    <a:pt x="494263" y="2035736"/>
                    <a:pt x="496507" y="2039476"/>
                  </a:cubicBezTo>
                  <a:cubicBezTo>
                    <a:pt x="500439" y="2046029"/>
                    <a:pt x="511554" y="2052267"/>
                    <a:pt x="517194" y="2056027"/>
                  </a:cubicBezTo>
                  <a:cubicBezTo>
                    <a:pt x="519953" y="2060164"/>
                    <a:pt x="523246" y="2063991"/>
                    <a:pt x="525470" y="2068439"/>
                  </a:cubicBezTo>
                  <a:cubicBezTo>
                    <a:pt x="542608" y="2102713"/>
                    <a:pt x="514158" y="2057677"/>
                    <a:pt x="537882" y="2093265"/>
                  </a:cubicBezTo>
                  <a:cubicBezTo>
                    <a:pt x="575908" y="2085659"/>
                    <a:pt x="549075" y="2089040"/>
                    <a:pt x="608221" y="2093265"/>
                  </a:cubicBezTo>
                  <a:cubicBezTo>
                    <a:pt x="713275" y="2100769"/>
                    <a:pt x="636737" y="2093633"/>
                    <a:pt x="715797" y="2101540"/>
                  </a:cubicBezTo>
                  <a:cubicBezTo>
                    <a:pt x="721314" y="2100161"/>
                    <a:pt x="726900" y="2099036"/>
                    <a:pt x="732347" y="2097402"/>
                  </a:cubicBezTo>
                  <a:cubicBezTo>
                    <a:pt x="740702" y="2094895"/>
                    <a:pt x="757173" y="2089127"/>
                    <a:pt x="757173" y="2089127"/>
                  </a:cubicBezTo>
                  <a:cubicBezTo>
                    <a:pt x="775240" y="2071058"/>
                    <a:pt x="762320" y="2079721"/>
                    <a:pt x="786136" y="2072577"/>
                  </a:cubicBezTo>
                  <a:cubicBezTo>
                    <a:pt x="794491" y="2070071"/>
                    <a:pt x="810961" y="2064302"/>
                    <a:pt x="810961" y="2064302"/>
                  </a:cubicBezTo>
                  <a:cubicBezTo>
                    <a:pt x="815099" y="2061544"/>
                    <a:pt x="818926" y="2058251"/>
                    <a:pt x="823374" y="2056027"/>
                  </a:cubicBezTo>
                  <a:cubicBezTo>
                    <a:pt x="827275" y="2054077"/>
                    <a:pt x="833990" y="2058095"/>
                    <a:pt x="835786" y="2051889"/>
                  </a:cubicBezTo>
                  <a:cubicBezTo>
                    <a:pt x="837582" y="2045683"/>
                    <a:pt x="852703" y="2023427"/>
                    <a:pt x="834149" y="2018789"/>
                  </a:cubicBezTo>
                  <a:cubicBezTo>
                    <a:pt x="831390" y="2010514"/>
                    <a:pt x="815515" y="2000859"/>
                    <a:pt x="806823" y="1993963"/>
                  </a:cubicBezTo>
                  <a:cubicBezTo>
                    <a:pt x="798131" y="1987067"/>
                    <a:pt x="790273" y="1982930"/>
                    <a:pt x="781998" y="1977413"/>
                  </a:cubicBezTo>
                  <a:cubicBezTo>
                    <a:pt x="780619" y="1973275"/>
                    <a:pt x="780105" y="1968740"/>
                    <a:pt x="777861" y="1965000"/>
                  </a:cubicBezTo>
                  <a:cubicBezTo>
                    <a:pt x="760821" y="1936601"/>
                    <a:pt x="777168" y="1979475"/>
                    <a:pt x="765448" y="1944313"/>
                  </a:cubicBezTo>
                  <a:cubicBezTo>
                    <a:pt x="766827" y="1927763"/>
                    <a:pt x="767390" y="1911124"/>
                    <a:pt x="769585" y="1894662"/>
                  </a:cubicBezTo>
                  <a:cubicBezTo>
                    <a:pt x="770161" y="1890339"/>
                    <a:pt x="773723" y="1886611"/>
                    <a:pt x="773723" y="1882249"/>
                  </a:cubicBezTo>
                  <a:cubicBezTo>
                    <a:pt x="773723" y="1871130"/>
                    <a:pt x="770964" y="1860182"/>
                    <a:pt x="769585" y="1849149"/>
                  </a:cubicBezTo>
                  <a:cubicBezTo>
                    <a:pt x="769628" y="1848893"/>
                    <a:pt x="780715" y="1831560"/>
                    <a:pt x="785005" y="1826198"/>
                  </a:cubicBezTo>
                  <a:cubicBezTo>
                    <a:pt x="788111" y="1822315"/>
                    <a:pt x="786136" y="1806394"/>
                    <a:pt x="790273" y="1803636"/>
                  </a:cubicBezTo>
                  <a:cubicBezTo>
                    <a:pt x="797989" y="1780490"/>
                    <a:pt x="799986" y="1758584"/>
                    <a:pt x="799798" y="1745085"/>
                  </a:cubicBezTo>
                  <a:cubicBezTo>
                    <a:pt x="799610" y="1731586"/>
                    <a:pt x="791900" y="1729641"/>
                    <a:pt x="789142" y="1722641"/>
                  </a:cubicBezTo>
                  <a:cubicBezTo>
                    <a:pt x="786384" y="1715641"/>
                    <a:pt x="786904" y="1708015"/>
                    <a:pt x="783248" y="1703084"/>
                  </a:cubicBezTo>
                  <a:cubicBezTo>
                    <a:pt x="779592" y="1698153"/>
                    <a:pt x="772239" y="1697672"/>
                    <a:pt x="767204" y="1693053"/>
                  </a:cubicBezTo>
                  <a:cubicBezTo>
                    <a:pt x="762169" y="1688434"/>
                    <a:pt x="756086" y="1680387"/>
                    <a:pt x="753035" y="1675371"/>
                  </a:cubicBezTo>
                  <a:cubicBezTo>
                    <a:pt x="749984" y="1670355"/>
                    <a:pt x="750466" y="1668099"/>
                    <a:pt x="748898" y="1662959"/>
                  </a:cubicBezTo>
                  <a:cubicBezTo>
                    <a:pt x="747330" y="1657819"/>
                    <a:pt x="743421" y="1652412"/>
                    <a:pt x="743629" y="1644534"/>
                  </a:cubicBezTo>
                  <a:cubicBezTo>
                    <a:pt x="743837" y="1636656"/>
                    <a:pt x="747975" y="1622962"/>
                    <a:pt x="750148" y="1615689"/>
                  </a:cubicBezTo>
                  <a:cubicBezTo>
                    <a:pt x="752321" y="1608416"/>
                    <a:pt x="755495" y="1604740"/>
                    <a:pt x="756666" y="1600895"/>
                  </a:cubicBezTo>
                  <a:cubicBezTo>
                    <a:pt x="757837" y="1597050"/>
                    <a:pt x="753035" y="1595378"/>
                    <a:pt x="757173" y="1592620"/>
                  </a:cubicBezTo>
                  <a:cubicBezTo>
                    <a:pt x="763315" y="1583407"/>
                    <a:pt x="765303" y="1578668"/>
                    <a:pt x="773723" y="1571932"/>
                  </a:cubicBezTo>
                  <a:cubicBezTo>
                    <a:pt x="777606" y="1568825"/>
                    <a:pt x="781998" y="1566415"/>
                    <a:pt x="786136" y="1563657"/>
                  </a:cubicBezTo>
                  <a:cubicBezTo>
                    <a:pt x="795973" y="1534143"/>
                    <a:pt x="782024" y="1569827"/>
                    <a:pt x="802686" y="1538832"/>
                  </a:cubicBezTo>
                  <a:cubicBezTo>
                    <a:pt x="805105" y="1535203"/>
                    <a:pt x="805444" y="1530557"/>
                    <a:pt x="806823" y="1526419"/>
                  </a:cubicBezTo>
                  <a:cubicBezTo>
                    <a:pt x="808202" y="1516765"/>
                    <a:pt x="819900" y="1511893"/>
                    <a:pt x="822867" y="1502219"/>
                  </a:cubicBezTo>
                  <a:cubicBezTo>
                    <a:pt x="825834" y="1492545"/>
                    <a:pt x="826608" y="1480892"/>
                    <a:pt x="824624" y="1468375"/>
                  </a:cubicBezTo>
                  <a:cubicBezTo>
                    <a:pt x="822640" y="1455858"/>
                    <a:pt x="814617" y="1436063"/>
                    <a:pt x="810961" y="1427118"/>
                  </a:cubicBezTo>
                  <a:cubicBezTo>
                    <a:pt x="807305" y="1418173"/>
                    <a:pt x="805444" y="1418843"/>
                    <a:pt x="802686" y="1414705"/>
                  </a:cubicBezTo>
                  <a:cubicBezTo>
                    <a:pt x="796431" y="1389689"/>
                    <a:pt x="791841" y="1383485"/>
                    <a:pt x="790273" y="1373330"/>
                  </a:cubicBezTo>
                  <a:cubicBezTo>
                    <a:pt x="788705" y="1363175"/>
                    <a:pt x="792088" y="1362843"/>
                    <a:pt x="793279" y="1353774"/>
                  </a:cubicBezTo>
                  <a:cubicBezTo>
                    <a:pt x="794470" y="1344705"/>
                    <a:pt x="796435" y="1328279"/>
                    <a:pt x="797417" y="1318917"/>
                  </a:cubicBezTo>
                  <a:cubicBezTo>
                    <a:pt x="798399" y="1309555"/>
                    <a:pt x="799570" y="1305586"/>
                    <a:pt x="799173" y="1297604"/>
                  </a:cubicBezTo>
                  <a:cubicBezTo>
                    <a:pt x="798776" y="1289622"/>
                    <a:pt x="796999" y="1280865"/>
                    <a:pt x="795035" y="1271022"/>
                  </a:cubicBezTo>
                  <a:cubicBezTo>
                    <a:pt x="793071" y="1261179"/>
                    <a:pt x="790144" y="1247908"/>
                    <a:pt x="787386" y="1238547"/>
                  </a:cubicBezTo>
                  <a:cubicBezTo>
                    <a:pt x="784628" y="1229186"/>
                    <a:pt x="780952" y="1222543"/>
                    <a:pt x="778486" y="1214853"/>
                  </a:cubicBezTo>
                  <a:cubicBezTo>
                    <a:pt x="776020" y="1207163"/>
                    <a:pt x="775351" y="1199011"/>
                    <a:pt x="772592" y="1192408"/>
                  </a:cubicBezTo>
                  <a:cubicBezTo>
                    <a:pt x="769834" y="1185805"/>
                    <a:pt x="764693" y="1180249"/>
                    <a:pt x="761935" y="1175234"/>
                  </a:cubicBezTo>
                  <a:cubicBezTo>
                    <a:pt x="759177" y="1170219"/>
                    <a:pt x="758904" y="1166536"/>
                    <a:pt x="756041" y="1162314"/>
                  </a:cubicBezTo>
                  <a:cubicBezTo>
                    <a:pt x="753179" y="1158092"/>
                    <a:pt x="747330" y="1154040"/>
                    <a:pt x="744760" y="1149902"/>
                  </a:cubicBezTo>
                  <a:cubicBezTo>
                    <a:pt x="742190" y="1145764"/>
                    <a:pt x="743707" y="1140573"/>
                    <a:pt x="740623" y="1137489"/>
                  </a:cubicBezTo>
                  <a:lnTo>
                    <a:pt x="732347" y="1129214"/>
                  </a:lnTo>
                  <a:cubicBezTo>
                    <a:pt x="730968" y="1125076"/>
                    <a:pt x="730160" y="1120702"/>
                    <a:pt x="728210" y="1116801"/>
                  </a:cubicBezTo>
                  <a:cubicBezTo>
                    <a:pt x="722992" y="1106365"/>
                    <a:pt x="719355" y="1103809"/>
                    <a:pt x="711660" y="1096113"/>
                  </a:cubicBezTo>
                  <a:cubicBezTo>
                    <a:pt x="708295" y="1086019"/>
                    <a:pt x="702988" y="1078789"/>
                    <a:pt x="699247" y="1071288"/>
                  </a:cubicBezTo>
                  <a:cubicBezTo>
                    <a:pt x="695506" y="1063787"/>
                    <a:pt x="693353" y="1053864"/>
                    <a:pt x="689215" y="1051106"/>
                  </a:cubicBezTo>
                  <a:cubicBezTo>
                    <a:pt x="688313" y="1043887"/>
                    <a:pt x="683093" y="1016522"/>
                    <a:pt x="678559" y="1005593"/>
                  </a:cubicBezTo>
                  <a:cubicBezTo>
                    <a:pt x="674025" y="994664"/>
                    <a:pt x="665457" y="993201"/>
                    <a:pt x="662009" y="985531"/>
                  </a:cubicBezTo>
                  <a:cubicBezTo>
                    <a:pt x="658561" y="977861"/>
                    <a:pt x="659250" y="965969"/>
                    <a:pt x="657871" y="959574"/>
                  </a:cubicBezTo>
                  <a:cubicBezTo>
                    <a:pt x="656492" y="953179"/>
                    <a:pt x="655699" y="952593"/>
                    <a:pt x="653734" y="947161"/>
                  </a:cubicBezTo>
                  <a:cubicBezTo>
                    <a:pt x="651769" y="941729"/>
                    <a:pt x="649427" y="932621"/>
                    <a:pt x="646083" y="926980"/>
                  </a:cubicBezTo>
                  <a:cubicBezTo>
                    <a:pt x="642739" y="921339"/>
                    <a:pt x="637809" y="914697"/>
                    <a:pt x="633672" y="913318"/>
                  </a:cubicBezTo>
                  <a:cubicBezTo>
                    <a:pt x="630913" y="909180"/>
                    <a:pt x="623496" y="907821"/>
                    <a:pt x="620633" y="905668"/>
                  </a:cubicBezTo>
                  <a:cubicBezTo>
                    <a:pt x="617770" y="903515"/>
                    <a:pt x="618461" y="903052"/>
                    <a:pt x="616496" y="900398"/>
                  </a:cubicBezTo>
                  <a:cubicBezTo>
                    <a:pt x="614531" y="897744"/>
                    <a:pt x="612984" y="892500"/>
                    <a:pt x="608846" y="889742"/>
                  </a:cubicBezTo>
                  <a:cubicBezTo>
                    <a:pt x="606088" y="885605"/>
                    <a:pt x="599428" y="885508"/>
                    <a:pt x="595808" y="882092"/>
                  </a:cubicBezTo>
                  <a:cubicBezTo>
                    <a:pt x="592188" y="878676"/>
                    <a:pt x="591260" y="870627"/>
                    <a:pt x="587123" y="869248"/>
                  </a:cubicBezTo>
                  <a:cubicBezTo>
                    <a:pt x="582986" y="867869"/>
                    <a:pt x="582196" y="866894"/>
                    <a:pt x="578127" y="864292"/>
                  </a:cubicBezTo>
                  <a:cubicBezTo>
                    <a:pt x="574058" y="861690"/>
                    <a:pt x="566657" y="856374"/>
                    <a:pt x="562708" y="853635"/>
                  </a:cubicBezTo>
                  <a:cubicBezTo>
                    <a:pt x="558759" y="850896"/>
                    <a:pt x="557086" y="852290"/>
                    <a:pt x="554432" y="847860"/>
                  </a:cubicBezTo>
                  <a:cubicBezTo>
                    <a:pt x="551778" y="843430"/>
                    <a:pt x="550920" y="828433"/>
                    <a:pt x="546783" y="827054"/>
                  </a:cubicBezTo>
                  <a:cubicBezTo>
                    <a:pt x="542437" y="824335"/>
                    <a:pt x="536608" y="815181"/>
                    <a:pt x="533745" y="811753"/>
                  </a:cubicBezTo>
                  <a:cubicBezTo>
                    <a:pt x="530882" y="808325"/>
                    <a:pt x="529607" y="812880"/>
                    <a:pt x="529607" y="806485"/>
                  </a:cubicBezTo>
                  <a:cubicBezTo>
                    <a:pt x="529607" y="800090"/>
                    <a:pt x="531415" y="784257"/>
                    <a:pt x="533745" y="773384"/>
                  </a:cubicBezTo>
                  <a:cubicBezTo>
                    <a:pt x="535573" y="764855"/>
                    <a:pt x="542020" y="748559"/>
                    <a:pt x="542020" y="748559"/>
                  </a:cubicBezTo>
                  <a:cubicBezTo>
                    <a:pt x="540641" y="743042"/>
                    <a:pt x="542813" y="740304"/>
                    <a:pt x="537882" y="732009"/>
                  </a:cubicBezTo>
                  <a:cubicBezTo>
                    <a:pt x="532951" y="723714"/>
                    <a:pt x="524155" y="703636"/>
                    <a:pt x="512432" y="698789"/>
                  </a:cubicBezTo>
                  <a:cubicBezTo>
                    <a:pt x="500709" y="693942"/>
                    <a:pt x="477888" y="699272"/>
                    <a:pt x="467544" y="702928"/>
                  </a:cubicBezTo>
                  <a:cubicBezTo>
                    <a:pt x="457200" y="706584"/>
                    <a:pt x="456177" y="716778"/>
                    <a:pt x="450368" y="720727"/>
                  </a:cubicBezTo>
                  <a:cubicBezTo>
                    <a:pt x="444559" y="724676"/>
                    <a:pt x="436721" y="726120"/>
                    <a:pt x="432688" y="726621"/>
                  </a:cubicBezTo>
                  <a:cubicBezTo>
                    <a:pt x="428655" y="727122"/>
                    <a:pt x="428926" y="727975"/>
                    <a:pt x="426168" y="723733"/>
                  </a:cubicBezTo>
                  <a:cubicBezTo>
                    <a:pt x="423410" y="719491"/>
                    <a:pt x="416325" y="711514"/>
                    <a:pt x="416137" y="701170"/>
                  </a:cubicBezTo>
                  <a:cubicBezTo>
                    <a:pt x="415949" y="690826"/>
                    <a:pt x="422175" y="673581"/>
                    <a:pt x="425037" y="661670"/>
                  </a:cubicBezTo>
                  <a:cubicBezTo>
                    <a:pt x="427899" y="649759"/>
                    <a:pt x="432621" y="640546"/>
                    <a:pt x="433311" y="629701"/>
                  </a:cubicBezTo>
                  <a:cubicBezTo>
                    <a:pt x="434001" y="618856"/>
                    <a:pt x="434106" y="603601"/>
                    <a:pt x="429175" y="596601"/>
                  </a:cubicBezTo>
                  <a:cubicBezTo>
                    <a:pt x="424244" y="589601"/>
                    <a:pt x="410432" y="589874"/>
                    <a:pt x="403725" y="587701"/>
                  </a:cubicBezTo>
                  <a:cubicBezTo>
                    <a:pt x="397018" y="585528"/>
                    <a:pt x="393464" y="583646"/>
                    <a:pt x="388930" y="583562"/>
                  </a:cubicBezTo>
                  <a:cubicBezTo>
                    <a:pt x="384396" y="583478"/>
                    <a:pt x="383205" y="588469"/>
                    <a:pt x="376518" y="587194"/>
                  </a:cubicBezTo>
                  <a:cubicBezTo>
                    <a:pt x="369831" y="585919"/>
                    <a:pt x="361218" y="577291"/>
                    <a:pt x="348805" y="575912"/>
                  </a:cubicBezTo>
                  <a:cubicBezTo>
                    <a:pt x="346046" y="573154"/>
                    <a:pt x="334556" y="574344"/>
                    <a:pt x="331004" y="567637"/>
                  </a:cubicBezTo>
                  <a:cubicBezTo>
                    <a:pt x="327452" y="560930"/>
                    <a:pt x="326990" y="544822"/>
                    <a:pt x="327491" y="535669"/>
                  </a:cubicBezTo>
                  <a:cubicBezTo>
                    <a:pt x="327992" y="526516"/>
                    <a:pt x="332235" y="518612"/>
                    <a:pt x="334011" y="512718"/>
                  </a:cubicBezTo>
                  <a:cubicBezTo>
                    <a:pt x="335787" y="506824"/>
                    <a:pt x="340718" y="514097"/>
                    <a:pt x="338148" y="500305"/>
                  </a:cubicBezTo>
                  <a:cubicBezTo>
                    <a:pt x="335578" y="486513"/>
                    <a:pt x="322541" y="443759"/>
                    <a:pt x="318592" y="429967"/>
                  </a:cubicBezTo>
                  <a:cubicBezTo>
                    <a:pt x="314643" y="416175"/>
                    <a:pt x="317108" y="424658"/>
                    <a:pt x="314454" y="417554"/>
                  </a:cubicBezTo>
                  <a:cubicBezTo>
                    <a:pt x="311800" y="410450"/>
                    <a:pt x="314458" y="399133"/>
                    <a:pt x="302667" y="387341"/>
                  </a:cubicBezTo>
                  <a:cubicBezTo>
                    <a:pt x="301288" y="379066"/>
                    <a:pt x="295731" y="379815"/>
                    <a:pt x="293766" y="372041"/>
                  </a:cubicBezTo>
                  <a:cubicBezTo>
                    <a:pt x="291801" y="364267"/>
                    <a:pt x="293429" y="347696"/>
                    <a:pt x="290879" y="340696"/>
                  </a:cubicBezTo>
                  <a:cubicBezTo>
                    <a:pt x="288329" y="333696"/>
                    <a:pt x="282604" y="332798"/>
                    <a:pt x="278466" y="330040"/>
                  </a:cubicBezTo>
                  <a:cubicBezTo>
                    <a:pt x="277087" y="325902"/>
                    <a:pt x="268460" y="317900"/>
                    <a:pt x="264804" y="315246"/>
                  </a:cubicBezTo>
                  <a:cubicBezTo>
                    <a:pt x="261148" y="312592"/>
                    <a:pt x="258890" y="318753"/>
                    <a:pt x="256528" y="314115"/>
                  </a:cubicBezTo>
                  <a:cubicBezTo>
                    <a:pt x="254166" y="309477"/>
                    <a:pt x="253392" y="291552"/>
                    <a:pt x="250634" y="287415"/>
                  </a:cubicBezTo>
                  <a:cubicBezTo>
                    <a:pt x="247082" y="283902"/>
                    <a:pt x="242443" y="280702"/>
                    <a:pt x="239978" y="276877"/>
                  </a:cubicBezTo>
                  <a:cubicBezTo>
                    <a:pt x="237513" y="273052"/>
                    <a:pt x="238260" y="268094"/>
                    <a:pt x="235841" y="264465"/>
                  </a:cubicBezTo>
                  <a:cubicBezTo>
                    <a:pt x="227751" y="252330"/>
                    <a:pt x="226854" y="253343"/>
                    <a:pt x="223428" y="239639"/>
                  </a:cubicBezTo>
                  <a:cubicBezTo>
                    <a:pt x="214901" y="205535"/>
                    <a:pt x="223643" y="232115"/>
                    <a:pt x="215153" y="202401"/>
                  </a:cubicBezTo>
                  <a:cubicBezTo>
                    <a:pt x="213955" y="198208"/>
                    <a:pt x="213084" y="196612"/>
                    <a:pt x="211015" y="189989"/>
                  </a:cubicBezTo>
                  <a:cubicBezTo>
                    <a:pt x="208946" y="183366"/>
                    <a:pt x="205498" y="165422"/>
                    <a:pt x="202740" y="162663"/>
                  </a:cubicBezTo>
                  <a:cubicBezTo>
                    <a:pt x="197223" y="152463"/>
                    <a:pt x="199163" y="140819"/>
                    <a:pt x="195715" y="132063"/>
                  </a:cubicBezTo>
                  <a:cubicBezTo>
                    <a:pt x="192267" y="123307"/>
                    <a:pt x="187673" y="116936"/>
                    <a:pt x="182052" y="110125"/>
                  </a:cubicBezTo>
                  <a:cubicBezTo>
                    <a:pt x="176431" y="103314"/>
                    <a:pt x="166712" y="95624"/>
                    <a:pt x="161989" y="91194"/>
                  </a:cubicBezTo>
                  <a:cubicBezTo>
                    <a:pt x="157266" y="86764"/>
                    <a:pt x="156577" y="85697"/>
                    <a:pt x="153715" y="83544"/>
                  </a:cubicBezTo>
                  <a:cubicBezTo>
                    <a:pt x="150853" y="81391"/>
                    <a:pt x="148366" y="81827"/>
                    <a:pt x="144814" y="78275"/>
                  </a:cubicBezTo>
                  <a:cubicBezTo>
                    <a:pt x="141262" y="74723"/>
                    <a:pt x="137522" y="65595"/>
                    <a:pt x="132402" y="62231"/>
                  </a:cubicBezTo>
                  <a:cubicBezTo>
                    <a:pt x="127282" y="58867"/>
                    <a:pt x="120991" y="59472"/>
                    <a:pt x="114095" y="58093"/>
                  </a:cubicBezTo>
                  <a:cubicBezTo>
                    <a:pt x="111337" y="53956"/>
                    <a:pt x="107284" y="59050"/>
                    <a:pt x="103439" y="57587"/>
                  </a:cubicBezTo>
                  <a:cubicBezTo>
                    <a:pt x="99594" y="56124"/>
                    <a:pt x="94132" y="53195"/>
                    <a:pt x="91026" y="49312"/>
                  </a:cubicBezTo>
                  <a:cubicBezTo>
                    <a:pt x="88301" y="45906"/>
                    <a:pt x="89133" y="40639"/>
                    <a:pt x="86889" y="36899"/>
                  </a:cubicBezTo>
                  <a:cubicBezTo>
                    <a:pt x="80749" y="26666"/>
                    <a:pt x="77035" y="19277"/>
                    <a:pt x="68582" y="10824"/>
                  </a:cubicBezTo>
                  <a:cubicBezTo>
                    <a:pt x="66401" y="8643"/>
                    <a:pt x="63150" y="-1419"/>
                    <a:pt x="57926" y="168"/>
                  </a:cubicBezTo>
                  <a:close/>
                </a:path>
              </a:pathLst>
            </a:custGeom>
            <a:blipFill dpi="0" rotWithShape="1">
              <a:blip r:embed="rId8"/>
              <a:srcRect/>
              <a:stretch>
                <a:fillRect r="5000"/>
              </a:stretch>
            </a:blipFill>
            <a:ln w="381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13 Forma libre"/>
            <p:cNvSpPr/>
            <p:nvPr/>
          </p:nvSpPr>
          <p:spPr>
            <a:xfrm>
              <a:off x="1637414" y="2966484"/>
              <a:ext cx="935746" cy="625216"/>
            </a:xfrm>
            <a:custGeom>
              <a:avLst/>
              <a:gdLst>
                <a:gd name="connsiteX0" fmla="*/ 40481 w 933450"/>
                <a:gd name="connsiteY0" fmla="*/ 385815 h 757290"/>
                <a:gd name="connsiteX1" fmla="*/ 59531 w 933450"/>
                <a:gd name="connsiteY1" fmla="*/ 395340 h 757290"/>
                <a:gd name="connsiteX2" fmla="*/ 66675 w 933450"/>
                <a:gd name="connsiteY2" fmla="*/ 402484 h 757290"/>
                <a:gd name="connsiteX3" fmla="*/ 71438 w 933450"/>
                <a:gd name="connsiteY3" fmla="*/ 409628 h 757290"/>
                <a:gd name="connsiteX4" fmla="*/ 85725 w 933450"/>
                <a:gd name="connsiteY4" fmla="*/ 414390 h 757290"/>
                <a:gd name="connsiteX5" fmla="*/ 92869 w 933450"/>
                <a:gd name="connsiteY5" fmla="*/ 419153 h 757290"/>
                <a:gd name="connsiteX6" fmla="*/ 97631 w 933450"/>
                <a:gd name="connsiteY6" fmla="*/ 433440 h 757290"/>
                <a:gd name="connsiteX7" fmla="*/ 100013 w 933450"/>
                <a:gd name="connsiteY7" fmla="*/ 442965 h 757290"/>
                <a:gd name="connsiteX8" fmla="*/ 107156 w 933450"/>
                <a:gd name="connsiteY8" fmla="*/ 447728 h 757290"/>
                <a:gd name="connsiteX9" fmla="*/ 109538 w 933450"/>
                <a:gd name="connsiteY9" fmla="*/ 457253 h 757290"/>
                <a:gd name="connsiteX10" fmla="*/ 111919 w 933450"/>
                <a:gd name="connsiteY10" fmla="*/ 469159 h 757290"/>
                <a:gd name="connsiteX11" fmla="*/ 119063 w 933450"/>
                <a:gd name="connsiteY11" fmla="*/ 473922 h 757290"/>
                <a:gd name="connsiteX12" fmla="*/ 121444 w 933450"/>
                <a:gd name="connsiteY12" fmla="*/ 507259 h 757290"/>
                <a:gd name="connsiteX13" fmla="*/ 128588 w 933450"/>
                <a:gd name="connsiteY13" fmla="*/ 533453 h 757290"/>
                <a:gd name="connsiteX14" fmla="*/ 135731 w 933450"/>
                <a:gd name="connsiteY14" fmla="*/ 538215 h 757290"/>
                <a:gd name="connsiteX15" fmla="*/ 140494 w 933450"/>
                <a:gd name="connsiteY15" fmla="*/ 552503 h 757290"/>
                <a:gd name="connsiteX16" fmla="*/ 142875 w 933450"/>
                <a:gd name="connsiteY16" fmla="*/ 559647 h 757290"/>
                <a:gd name="connsiteX17" fmla="*/ 145256 w 933450"/>
                <a:gd name="connsiteY17" fmla="*/ 569172 h 757290"/>
                <a:gd name="connsiteX18" fmla="*/ 152400 w 933450"/>
                <a:gd name="connsiteY18" fmla="*/ 573934 h 757290"/>
                <a:gd name="connsiteX19" fmla="*/ 161925 w 933450"/>
                <a:gd name="connsiteY19" fmla="*/ 562028 h 757290"/>
                <a:gd name="connsiteX20" fmla="*/ 169069 w 933450"/>
                <a:gd name="connsiteY20" fmla="*/ 557265 h 757290"/>
                <a:gd name="connsiteX21" fmla="*/ 176213 w 933450"/>
                <a:gd name="connsiteY21" fmla="*/ 550122 h 757290"/>
                <a:gd name="connsiteX22" fmla="*/ 190500 w 933450"/>
                <a:gd name="connsiteY22" fmla="*/ 540597 h 757290"/>
                <a:gd name="connsiteX23" fmla="*/ 197644 w 933450"/>
                <a:gd name="connsiteY23" fmla="*/ 526309 h 757290"/>
                <a:gd name="connsiteX24" fmla="*/ 200025 w 933450"/>
                <a:gd name="connsiteY24" fmla="*/ 519165 h 757290"/>
                <a:gd name="connsiteX25" fmla="*/ 207169 w 933450"/>
                <a:gd name="connsiteY25" fmla="*/ 516784 h 757290"/>
                <a:gd name="connsiteX26" fmla="*/ 214313 w 933450"/>
                <a:gd name="connsiteY26" fmla="*/ 512022 h 757290"/>
                <a:gd name="connsiteX27" fmla="*/ 238125 w 933450"/>
                <a:gd name="connsiteY27" fmla="*/ 504878 h 757290"/>
                <a:gd name="connsiteX28" fmla="*/ 252413 w 933450"/>
                <a:gd name="connsiteY28" fmla="*/ 500115 h 757290"/>
                <a:gd name="connsiteX29" fmla="*/ 278606 w 933450"/>
                <a:gd name="connsiteY29" fmla="*/ 492972 h 757290"/>
                <a:gd name="connsiteX30" fmla="*/ 285750 w 933450"/>
                <a:gd name="connsiteY30" fmla="*/ 490590 h 757290"/>
                <a:gd name="connsiteX31" fmla="*/ 290513 w 933450"/>
                <a:gd name="connsiteY31" fmla="*/ 483447 h 757290"/>
                <a:gd name="connsiteX32" fmla="*/ 300038 w 933450"/>
                <a:gd name="connsiteY32" fmla="*/ 481065 h 757290"/>
                <a:gd name="connsiteX33" fmla="*/ 330994 w 933450"/>
                <a:gd name="connsiteY33" fmla="*/ 483447 h 757290"/>
                <a:gd name="connsiteX34" fmla="*/ 395288 w 933450"/>
                <a:gd name="connsiteY34" fmla="*/ 483447 h 757290"/>
                <a:gd name="connsiteX35" fmla="*/ 402431 w 933450"/>
                <a:gd name="connsiteY35" fmla="*/ 485828 h 757290"/>
                <a:gd name="connsiteX36" fmla="*/ 404813 w 933450"/>
                <a:gd name="connsiteY36" fmla="*/ 492972 h 757290"/>
                <a:gd name="connsiteX37" fmla="*/ 407194 w 933450"/>
                <a:gd name="connsiteY37" fmla="*/ 502497 h 757290"/>
                <a:gd name="connsiteX38" fmla="*/ 409575 w 933450"/>
                <a:gd name="connsiteY38" fmla="*/ 519165 h 757290"/>
                <a:gd name="connsiteX39" fmla="*/ 416719 w 933450"/>
                <a:gd name="connsiteY39" fmla="*/ 521547 h 757290"/>
                <a:gd name="connsiteX40" fmla="*/ 423863 w 933450"/>
                <a:gd name="connsiteY40" fmla="*/ 526309 h 757290"/>
                <a:gd name="connsiteX41" fmla="*/ 426244 w 933450"/>
                <a:gd name="connsiteY41" fmla="*/ 533453 h 757290"/>
                <a:gd name="connsiteX42" fmla="*/ 435769 w 933450"/>
                <a:gd name="connsiteY42" fmla="*/ 547740 h 757290"/>
                <a:gd name="connsiteX43" fmla="*/ 440531 w 933450"/>
                <a:gd name="connsiteY43" fmla="*/ 588222 h 757290"/>
                <a:gd name="connsiteX44" fmla="*/ 442913 w 933450"/>
                <a:gd name="connsiteY44" fmla="*/ 595365 h 757290"/>
                <a:gd name="connsiteX45" fmla="*/ 452438 w 933450"/>
                <a:gd name="connsiteY45" fmla="*/ 609653 h 757290"/>
                <a:gd name="connsiteX46" fmla="*/ 454819 w 933450"/>
                <a:gd name="connsiteY46" fmla="*/ 619178 h 757290"/>
                <a:gd name="connsiteX47" fmla="*/ 457200 w 933450"/>
                <a:gd name="connsiteY47" fmla="*/ 626322 h 757290"/>
                <a:gd name="connsiteX48" fmla="*/ 459581 w 933450"/>
                <a:gd name="connsiteY48" fmla="*/ 712047 h 757290"/>
                <a:gd name="connsiteX49" fmla="*/ 464344 w 933450"/>
                <a:gd name="connsiteY49" fmla="*/ 719190 h 757290"/>
                <a:gd name="connsiteX50" fmla="*/ 485775 w 933450"/>
                <a:gd name="connsiteY50" fmla="*/ 731097 h 757290"/>
                <a:gd name="connsiteX51" fmla="*/ 495300 w 933450"/>
                <a:gd name="connsiteY51" fmla="*/ 733478 h 757290"/>
                <a:gd name="connsiteX52" fmla="*/ 514350 w 933450"/>
                <a:gd name="connsiteY52" fmla="*/ 735859 h 757290"/>
                <a:gd name="connsiteX53" fmla="*/ 528638 w 933450"/>
                <a:gd name="connsiteY53" fmla="*/ 740622 h 757290"/>
                <a:gd name="connsiteX54" fmla="*/ 535781 w 933450"/>
                <a:gd name="connsiteY54" fmla="*/ 745384 h 757290"/>
                <a:gd name="connsiteX55" fmla="*/ 571500 w 933450"/>
                <a:gd name="connsiteY55" fmla="*/ 747765 h 757290"/>
                <a:gd name="connsiteX56" fmla="*/ 578644 w 933450"/>
                <a:gd name="connsiteY56" fmla="*/ 750147 h 757290"/>
                <a:gd name="connsiteX57" fmla="*/ 585788 w 933450"/>
                <a:gd name="connsiteY57" fmla="*/ 754909 h 757290"/>
                <a:gd name="connsiteX58" fmla="*/ 602456 w 933450"/>
                <a:gd name="connsiteY58" fmla="*/ 757290 h 757290"/>
                <a:gd name="connsiteX59" fmla="*/ 626269 w 933450"/>
                <a:gd name="connsiteY59" fmla="*/ 747765 h 757290"/>
                <a:gd name="connsiteX60" fmla="*/ 640556 w 933450"/>
                <a:gd name="connsiteY60" fmla="*/ 743003 h 757290"/>
                <a:gd name="connsiteX61" fmla="*/ 647700 w 933450"/>
                <a:gd name="connsiteY61" fmla="*/ 738240 h 757290"/>
                <a:gd name="connsiteX62" fmla="*/ 661988 w 933450"/>
                <a:gd name="connsiteY62" fmla="*/ 733478 h 757290"/>
                <a:gd name="connsiteX63" fmla="*/ 666750 w 933450"/>
                <a:gd name="connsiteY63" fmla="*/ 726334 h 757290"/>
                <a:gd name="connsiteX64" fmla="*/ 683419 w 933450"/>
                <a:gd name="connsiteY64" fmla="*/ 716809 h 757290"/>
                <a:gd name="connsiteX65" fmla="*/ 688181 w 933450"/>
                <a:gd name="connsiteY65" fmla="*/ 709665 h 757290"/>
                <a:gd name="connsiteX66" fmla="*/ 702469 w 933450"/>
                <a:gd name="connsiteY66" fmla="*/ 700140 h 757290"/>
                <a:gd name="connsiteX67" fmla="*/ 716756 w 933450"/>
                <a:gd name="connsiteY67" fmla="*/ 692997 h 757290"/>
                <a:gd name="connsiteX68" fmla="*/ 723900 w 933450"/>
                <a:gd name="connsiteY68" fmla="*/ 688234 h 757290"/>
                <a:gd name="connsiteX69" fmla="*/ 731044 w 933450"/>
                <a:gd name="connsiteY69" fmla="*/ 685853 h 757290"/>
                <a:gd name="connsiteX70" fmla="*/ 738188 w 933450"/>
                <a:gd name="connsiteY70" fmla="*/ 678709 h 757290"/>
                <a:gd name="connsiteX71" fmla="*/ 745331 w 933450"/>
                <a:gd name="connsiteY71" fmla="*/ 673947 h 757290"/>
                <a:gd name="connsiteX72" fmla="*/ 754856 w 933450"/>
                <a:gd name="connsiteY72" fmla="*/ 664422 h 757290"/>
                <a:gd name="connsiteX73" fmla="*/ 764381 w 933450"/>
                <a:gd name="connsiteY73" fmla="*/ 662040 h 757290"/>
                <a:gd name="connsiteX74" fmla="*/ 778669 w 933450"/>
                <a:gd name="connsiteY74" fmla="*/ 657278 h 757290"/>
                <a:gd name="connsiteX75" fmla="*/ 792956 w 933450"/>
                <a:gd name="connsiteY75" fmla="*/ 647753 h 757290"/>
                <a:gd name="connsiteX76" fmla="*/ 800100 w 933450"/>
                <a:gd name="connsiteY76" fmla="*/ 642990 h 757290"/>
                <a:gd name="connsiteX77" fmla="*/ 814388 w 933450"/>
                <a:gd name="connsiteY77" fmla="*/ 638228 h 757290"/>
                <a:gd name="connsiteX78" fmla="*/ 821531 w 933450"/>
                <a:gd name="connsiteY78" fmla="*/ 621559 h 757290"/>
                <a:gd name="connsiteX79" fmla="*/ 826294 w 933450"/>
                <a:gd name="connsiteY79" fmla="*/ 614415 h 757290"/>
                <a:gd name="connsiteX80" fmla="*/ 838200 w 933450"/>
                <a:gd name="connsiteY80" fmla="*/ 592984 h 757290"/>
                <a:gd name="connsiteX81" fmla="*/ 842963 w 933450"/>
                <a:gd name="connsiteY81" fmla="*/ 585840 h 757290"/>
                <a:gd name="connsiteX82" fmla="*/ 852488 w 933450"/>
                <a:gd name="connsiteY82" fmla="*/ 573934 h 757290"/>
                <a:gd name="connsiteX83" fmla="*/ 862013 w 933450"/>
                <a:gd name="connsiteY83" fmla="*/ 559647 h 757290"/>
                <a:gd name="connsiteX84" fmla="*/ 866775 w 933450"/>
                <a:gd name="connsiteY84" fmla="*/ 545359 h 757290"/>
                <a:gd name="connsiteX85" fmla="*/ 859631 w 933450"/>
                <a:gd name="connsiteY85" fmla="*/ 483447 h 757290"/>
                <a:gd name="connsiteX86" fmla="*/ 862013 w 933450"/>
                <a:gd name="connsiteY86" fmla="*/ 462015 h 757290"/>
                <a:gd name="connsiteX87" fmla="*/ 869156 w 933450"/>
                <a:gd name="connsiteY87" fmla="*/ 457253 h 757290"/>
                <a:gd name="connsiteX88" fmla="*/ 890588 w 933450"/>
                <a:gd name="connsiteY88" fmla="*/ 454872 h 757290"/>
                <a:gd name="connsiteX89" fmla="*/ 897731 w 933450"/>
                <a:gd name="connsiteY89" fmla="*/ 445347 h 757290"/>
                <a:gd name="connsiteX90" fmla="*/ 900113 w 933450"/>
                <a:gd name="connsiteY90" fmla="*/ 435822 h 757290"/>
                <a:gd name="connsiteX91" fmla="*/ 904875 w 933450"/>
                <a:gd name="connsiteY91" fmla="*/ 428678 h 757290"/>
                <a:gd name="connsiteX92" fmla="*/ 912019 w 933450"/>
                <a:gd name="connsiteY92" fmla="*/ 414390 h 757290"/>
                <a:gd name="connsiteX93" fmla="*/ 919163 w 933450"/>
                <a:gd name="connsiteY93" fmla="*/ 409628 h 757290"/>
                <a:gd name="connsiteX94" fmla="*/ 928688 w 933450"/>
                <a:gd name="connsiteY94" fmla="*/ 395340 h 757290"/>
                <a:gd name="connsiteX95" fmla="*/ 933450 w 933450"/>
                <a:gd name="connsiteY95" fmla="*/ 388197 h 757290"/>
                <a:gd name="connsiteX96" fmla="*/ 931069 w 933450"/>
                <a:gd name="connsiteY96" fmla="*/ 373909 h 757290"/>
                <a:gd name="connsiteX97" fmla="*/ 923925 w 933450"/>
                <a:gd name="connsiteY97" fmla="*/ 366765 h 757290"/>
                <a:gd name="connsiteX98" fmla="*/ 914400 w 933450"/>
                <a:gd name="connsiteY98" fmla="*/ 352478 h 757290"/>
                <a:gd name="connsiteX99" fmla="*/ 909638 w 933450"/>
                <a:gd name="connsiteY99" fmla="*/ 345334 h 757290"/>
                <a:gd name="connsiteX100" fmla="*/ 907256 w 933450"/>
                <a:gd name="connsiteY100" fmla="*/ 338190 h 757290"/>
                <a:gd name="connsiteX101" fmla="*/ 904875 w 933450"/>
                <a:gd name="connsiteY101" fmla="*/ 319140 h 757290"/>
                <a:gd name="connsiteX102" fmla="*/ 890588 w 933450"/>
                <a:gd name="connsiteY102" fmla="*/ 314378 h 757290"/>
                <a:gd name="connsiteX103" fmla="*/ 871538 w 933450"/>
                <a:gd name="connsiteY103" fmla="*/ 309615 h 757290"/>
                <a:gd name="connsiteX104" fmla="*/ 864394 w 933450"/>
                <a:gd name="connsiteY104" fmla="*/ 295328 h 757290"/>
                <a:gd name="connsiteX105" fmla="*/ 857250 w 933450"/>
                <a:gd name="connsiteY105" fmla="*/ 292947 h 757290"/>
                <a:gd name="connsiteX106" fmla="*/ 845344 w 933450"/>
                <a:gd name="connsiteY106" fmla="*/ 281040 h 757290"/>
                <a:gd name="connsiteX107" fmla="*/ 842963 w 933450"/>
                <a:gd name="connsiteY107" fmla="*/ 273897 h 757290"/>
                <a:gd name="connsiteX108" fmla="*/ 828675 w 933450"/>
                <a:gd name="connsiteY108" fmla="*/ 259609 h 757290"/>
                <a:gd name="connsiteX109" fmla="*/ 819150 w 933450"/>
                <a:gd name="connsiteY109" fmla="*/ 245322 h 757290"/>
                <a:gd name="connsiteX110" fmla="*/ 807244 w 933450"/>
                <a:gd name="connsiteY110" fmla="*/ 242940 h 757290"/>
                <a:gd name="connsiteX111" fmla="*/ 797719 w 933450"/>
                <a:gd name="connsiteY111" fmla="*/ 228653 h 757290"/>
                <a:gd name="connsiteX112" fmla="*/ 792956 w 933450"/>
                <a:gd name="connsiteY112" fmla="*/ 221509 h 757290"/>
                <a:gd name="connsiteX113" fmla="*/ 785813 w 933450"/>
                <a:gd name="connsiteY113" fmla="*/ 216747 h 757290"/>
                <a:gd name="connsiteX114" fmla="*/ 771525 w 933450"/>
                <a:gd name="connsiteY114" fmla="*/ 209603 h 757290"/>
                <a:gd name="connsiteX115" fmla="*/ 766763 w 933450"/>
                <a:gd name="connsiteY115" fmla="*/ 202459 h 757290"/>
                <a:gd name="connsiteX116" fmla="*/ 759619 w 933450"/>
                <a:gd name="connsiteY116" fmla="*/ 195315 h 757290"/>
                <a:gd name="connsiteX117" fmla="*/ 752475 w 933450"/>
                <a:gd name="connsiteY117" fmla="*/ 183409 h 757290"/>
                <a:gd name="connsiteX118" fmla="*/ 740569 w 933450"/>
                <a:gd name="connsiteY118" fmla="*/ 161978 h 757290"/>
                <a:gd name="connsiteX119" fmla="*/ 726281 w 933450"/>
                <a:gd name="connsiteY119" fmla="*/ 147690 h 757290"/>
                <a:gd name="connsiteX120" fmla="*/ 707231 w 933450"/>
                <a:gd name="connsiteY120" fmla="*/ 142928 h 757290"/>
                <a:gd name="connsiteX121" fmla="*/ 690563 w 933450"/>
                <a:gd name="connsiteY121" fmla="*/ 123878 h 757290"/>
                <a:gd name="connsiteX122" fmla="*/ 676275 w 933450"/>
                <a:gd name="connsiteY122" fmla="*/ 111972 h 757290"/>
                <a:gd name="connsiteX123" fmla="*/ 673894 w 933450"/>
                <a:gd name="connsiteY123" fmla="*/ 104828 h 757290"/>
                <a:gd name="connsiteX124" fmla="*/ 652463 w 933450"/>
                <a:gd name="connsiteY124" fmla="*/ 92922 h 757290"/>
                <a:gd name="connsiteX125" fmla="*/ 595313 w 933450"/>
                <a:gd name="connsiteY125" fmla="*/ 95303 h 757290"/>
                <a:gd name="connsiteX126" fmla="*/ 581025 w 933450"/>
                <a:gd name="connsiteY126" fmla="*/ 102447 h 757290"/>
                <a:gd name="connsiteX127" fmla="*/ 559594 w 933450"/>
                <a:gd name="connsiteY127" fmla="*/ 104828 h 757290"/>
                <a:gd name="connsiteX128" fmla="*/ 535781 w 933450"/>
                <a:gd name="connsiteY128" fmla="*/ 102447 h 757290"/>
                <a:gd name="connsiteX129" fmla="*/ 526256 w 933450"/>
                <a:gd name="connsiteY129" fmla="*/ 88159 h 757290"/>
                <a:gd name="connsiteX130" fmla="*/ 519113 w 933450"/>
                <a:gd name="connsiteY130" fmla="*/ 85778 h 757290"/>
                <a:gd name="connsiteX131" fmla="*/ 514350 w 933450"/>
                <a:gd name="connsiteY131" fmla="*/ 78634 h 757290"/>
                <a:gd name="connsiteX132" fmla="*/ 500063 w 933450"/>
                <a:gd name="connsiteY132" fmla="*/ 71490 h 757290"/>
                <a:gd name="connsiteX133" fmla="*/ 497681 w 933450"/>
                <a:gd name="connsiteY133" fmla="*/ 64347 h 757290"/>
                <a:gd name="connsiteX134" fmla="*/ 481013 w 933450"/>
                <a:gd name="connsiteY134" fmla="*/ 42915 h 757290"/>
                <a:gd name="connsiteX135" fmla="*/ 466725 w 933450"/>
                <a:gd name="connsiteY135" fmla="*/ 33390 h 757290"/>
                <a:gd name="connsiteX136" fmla="*/ 461963 w 933450"/>
                <a:gd name="connsiteY136" fmla="*/ 26247 h 757290"/>
                <a:gd name="connsiteX137" fmla="*/ 447675 w 933450"/>
                <a:gd name="connsiteY137" fmla="*/ 14340 h 757290"/>
                <a:gd name="connsiteX138" fmla="*/ 440531 w 933450"/>
                <a:gd name="connsiteY138" fmla="*/ 11959 h 757290"/>
                <a:gd name="connsiteX139" fmla="*/ 435769 w 933450"/>
                <a:gd name="connsiteY139" fmla="*/ 4815 h 757290"/>
                <a:gd name="connsiteX140" fmla="*/ 421481 w 933450"/>
                <a:gd name="connsiteY140" fmla="*/ 53 h 757290"/>
                <a:gd name="connsiteX141" fmla="*/ 378619 w 933450"/>
                <a:gd name="connsiteY141" fmla="*/ 7197 h 757290"/>
                <a:gd name="connsiteX142" fmla="*/ 371475 w 933450"/>
                <a:gd name="connsiteY142" fmla="*/ 14340 h 757290"/>
                <a:gd name="connsiteX143" fmla="*/ 361950 w 933450"/>
                <a:gd name="connsiteY143" fmla="*/ 26247 h 757290"/>
                <a:gd name="connsiteX144" fmla="*/ 350044 w 933450"/>
                <a:gd name="connsiteY144" fmla="*/ 40534 h 757290"/>
                <a:gd name="connsiteX145" fmla="*/ 335756 w 933450"/>
                <a:gd name="connsiteY145" fmla="*/ 42915 h 757290"/>
                <a:gd name="connsiteX146" fmla="*/ 290513 w 933450"/>
                <a:gd name="connsiteY146" fmla="*/ 50059 h 757290"/>
                <a:gd name="connsiteX147" fmla="*/ 276225 w 933450"/>
                <a:gd name="connsiteY147" fmla="*/ 52440 h 757290"/>
                <a:gd name="connsiteX148" fmla="*/ 245269 w 933450"/>
                <a:gd name="connsiteY148" fmla="*/ 52440 h 757290"/>
                <a:gd name="connsiteX149" fmla="*/ 219075 w 933450"/>
                <a:gd name="connsiteY149" fmla="*/ 54822 h 757290"/>
                <a:gd name="connsiteX150" fmla="*/ 209550 w 933450"/>
                <a:gd name="connsiteY150" fmla="*/ 69109 h 757290"/>
                <a:gd name="connsiteX151" fmla="*/ 204788 w 933450"/>
                <a:gd name="connsiteY151" fmla="*/ 83397 h 757290"/>
                <a:gd name="connsiteX152" fmla="*/ 185738 w 933450"/>
                <a:gd name="connsiteY152" fmla="*/ 85778 h 757290"/>
                <a:gd name="connsiteX153" fmla="*/ 157163 w 933450"/>
                <a:gd name="connsiteY153" fmla="*/ 95303 h 757290"/>
                <a:gd name="connsiteX154" fmla="*/ 150019 w 933450"/>
                <a:gd name="connsiteY154" fmla="*/ 97684 h 757290"/>
                <a:gd name="connsiteX155" fmla="*/ 123825 w 933450"/>
                <a:gd name="connsiteY155" fmla="*/ 100065 h 757290"/>
                <a:gd name="connsiteX156" fmla="*/ 102394 w 933450"/>
                <a:gd name="connsiteY156" fmla="*/ 111972 h 757290"/>
                <a:gd name="connsiteX157" fmla="*/ 100013 w 933450"/>
                <a:gd name="connsiteY157" fmla="*/ 166740 h 757290"/>
                <a:gd name="connsiteX158" fmla="*/ 107156 w 933450"/>
                <a:gd name="connsiteY158" fmla="*/ 171503 h 757290"/>
                <a:gd name="connsiteX159" fmla="*/ 114300 w 933450"/>
                <a:gd name="connsiteY159" fmla="*/ 185790 h 757290"/>
                <a:gd name="connsiteX160" fmla="*/ 116681 w 933450"/>
                <a:gd name="connsiteY160" fmla="*/ 192934 h 757290"/>
                <a:gd name="connsiteX161" fmla="*/ 109538 w 933450"/>
                <a:gd name="connsiteY161" fmla="*/ 200078 h 757290"/>
                <a:gd name="connsiteX162" fmla="*/ 107156 w 933450"/>
                <a:gd name="connsiteY162" fmla="*/ 207222 h 757290"/>
                <a:gd name="connsiteX163" fmla="*/ 102394 w 933450"/>
                <a:gd name="connsiteY163" fmla="*/ 214365 h 757290"/>
                <a:gd name="connsiteX164" fmla="*/ 100013 w 933450"/>
                <a:gd name="connsiteY164" fmla="*/ 221509 h 757290"/>
                <a:gd name="connsiteX165" fmla="*/ 85725 w 933450"/>
                <a:gd name="connsiteY165" fmla="*/ 233415 h 757290"/>
                <a:gd name="connsiteX166" fmla="*/ 78581 w 933450"/>
                <a:gd name="connsiteY166" fmla="*/ 235797 h 757290"/>
                <a:gd name="connsiteX167" fmla="*/ 57150 w 933450"/>
                <a:gd name="connsiteY167" fmla="*/ 242940 h 757290"/>
                <a:gd name="connsiteX168" fmla="*/ 42863 w 933450"/>
                <a:gd name="connsiteY168" fmla="*/ 247703 h 757290"/>
                <a:gd name="connsiteX169" fmla="*/ 14288 w 933450"/>
                <a:gd name="connsiteY169" fmla="*/ 254847 h 757290"/>
                <a:gd name="connsiteX170" fmla="*/ 0 w 933450"/>
                <a:gd name="connsiteY170" fmla="*/ 266753 h 757290"/>
                <a:gd name="connsiteX171" fmla="*/ 2381 w 933450"/>
                <a:gd name="connsiteY171" fmla="*/ 290565 h 757290"/>
                <a:gd name="connsiteX172" fmla="*/ 16669 w 933450"/>
                <a:gd name="connsiteY172" fmla="*/ 304853 h 757290"/>
                <a:gd name="connsiteX173" fmla="*/ 28575 w 933450"/>
                <a:gd name="connsiteY173" fmla="*/ 340572 h 757290"/>
                <a:gd name="connsiteX174" fmla="*/ 33338 w 933450"/>
                <a:gd name="connsiteY174" fmla="*/ 354859 h 757290"/>
                <a:gd name="connsiteX175" fmla="*/ 38100 w 933450"/>
                <a:gd name="connsiteY175" fmla="*/ 362003 h 757290"/>
                <a:gd name="connsiteX176" fmla="*/ 45244 w 933450"/>
                <a:gd name="connsiteY176" fmla="*/ 385815 h 757290"/>
                <a:gd name="connsiteX177" fmla="*/ 40481 w 933450"/>
                <a:gd name="connsiteY177" fmla="*/ 385815 h 757290"/>
                <a:gd name="connsiteX0" fmla="*/ 40481 w 933450"/>
                <a:gd name="connsiteY0" fmla="*/ 385815 h 757290"/>
                <a:gd name="connsiteX1" fmla="*/ 59531 w 933450"/>
                <a:gd name="connsiteY1" fmla="*/ 395340 h 757290"/>
                <a:gd name="connsiteX2" fmla="*/ 66675 w 933450"/>
                <a:gd name="connsiteY2" fmla="*/ 402484 h 757290"/>
                <a:gd name="connsiteX3" fmla="*/ 71438 w 933450"/>
                <a:gd name="connsiteY3" fmla="*/ 409628 h 757290"/>
                <a:gd name="connsiteX4" fmla="*/ 85725 w 933450"/>
                <a:gd name="connsiteY4" fmla="*/ 414390 h 757290"/>
                <a:gd name="connsiteX5" fmla="*/ 92869 w 933450"/>
                <a:gd name="connsiteY5" fmla="*/ 419153 h 757290"/>
                <a:gd name="connsiteX6" fmla="*/ 97631 w 933450"/>
                <a:gd name="connsiteY6" fmla="*/ 433440 h 757290"/>
                <a:gd name="connsiteX7" fmla="*/ 100013 w 933450"/>
                <a:gd name="connsiteY7" fmla="*/ 442965 h 757290"/>
                <a:gd name="connsiteX8" fmla="*/ 107156 w 933450"/>
                <a:gd name="connsiteY8" fmla="*/ 447728 h 757290"/>
                <a:gd name="connsiteX9" fmla="*/ 109538 w 933450"/>
                <a:gd name="connsiteY9" fmla="*/ 457253 h 757290"/>
                <a:gd name="connsiteX10" fmla="*/ 111919 w 933450"/>
                <a:gd name="connsiteY10" fmla="*/ 469159 h 757290"/>
                <a:gd name="connsiteX11" fmla="*/ 119063 w 933450"/>
                <a:gd name="connsiteY11" fmla="*/ 473922 h 757290"/>
                <a:gd name="connsiteX12" fmla="*/ 121444 w 933450"/>
                <a:gd name="connsiteY12" fmla="*/ 507259 h 757290"/>
                <a:gd name="connsiteX13" fmla="*/ 128588 w 933450"/>
                <a:gd name="connsiteY13" fmla="*/ 533453 h 757290"/>
                <a:gd name="connsiteX14" fmla="*/ 135731 w 933450"/>
                <a:gd name="connsiteY14" fmla="*/ 538215 h 757290"/>
                <a:gd name="connsiteX15" fmla="*/ 140494 w 933450"/>
                <a:gd name="connsiteY15" fmla="*/ 552503 h 757290"/>
                <a:gd name="connsiteX16" fmla="*/ 142875 w 933450"/>
                <a:gd name="connsiteY16" fmla="*/ 559647 h 757290"/>
                <a:gd name="connsiteX17" fmla="*/ 145256 w 933450"/>
                <a:gd name="connsiteY17" fmla="*/ 569172 h 757290"/>
                <a:gd name="connsiteX18" fmla="*/ 152400 w 933450"/>
                <a:gd name="connsiteY18" fmla="*/ 573934 h 757290"/>
                <a:gd name="connsiteX19" fmla="*/ 161925 w 933450"/>
                <a:gd name="connsiteY19" fmla="*/ 562028 h 757290"/>
                <a:gd name="connsiteX20" fmla="*/ 169069 w 933450"/>
                <a:gd name="connsiteY20" fmla="*/ 557265 h 757290"/>
                <a:gd name="connsiteX21" fmla="*/ 176213 w 933450"/>
                <a:gd name="connsiteY21" fmla="*/ 550122 h 757290"/>
                <a:gd name="connsiteX22" fmla="*/ 190500 w 933450"/>
                <a:gd name="connsiteY22" fmla="*/ 540597 h 757290"/>
                <a:gd name="connsiteX23" fmla="*/ 197644 w 933450"/>
                <a:gd name="connsiteY23" fmla="*/ 526309 h 757290"/>
                <a:gd name="connsiteX24" fmla="*/ 200025 w 933450"/>
                <a:gd name="connsiteY24" fmla="*/ 519165 h 757290"/>
                <a:gd name="connsiteX25" fmla="*/ 207169 w 933450"/>
                <a:gd name="connsiteY25" fmla="*/ 516784 h 757290"/>
                <a:gd name="connsiteX26" fmla="*/ 214313 w 933450"/>
                <a:gd name="connsiteY26" fmla="*/ 512022 h 757290"/>
                <a:gd name="connsiteX27" fmla="*/ 238125 w 933450"/>
                <a:gd name="connsiteY27" fmla="*/ 504878 h 757290"/>
                <a:gd name="connsiteX28" fmla="*/ 252413 w 933450"/>
                <a:gd name="connsiteY28" fmla="*/ 500115 h 757290"/>
                <a:gd name="connsiteX29" fmla="*/ 278606 w 933450"/>
                <a:gd name="connsiteY29" fmla="*/ 492972 h 757290"/>
                <a:gd name="connsiteX30" fmla="*/ 285750 w 933450"/>
                <a:gd name="connsiteY30" fmla="*/ 490590 h 757290"/>
                <a:gd name="connsiteX31" fmla="*/ 290513 w 933450"/>
                <a:gd name="connsiteY31" fmla="*/ 483447 h 757290"/>
                <a:gd name="connsiteX32" fmla="*/ 300038 w 933450"/>
                <a:gd name="connsiteY32" fmla="*/ 481065 h 757290"/>
                <a:gd name="connsiteX33" fmla="*/ 330994 w 933450"/>
                <a:gd name="connsiteY33" fmla="*/ 483447 h 757290"/>
                <a:gd name="connsiteX34" fmla="*/ 395288 w 933450"/>
                <a:gd name="connsiteY34" fmla="*/ 483447 h 757290"/>
                <a:gd name="connsiteX35" fmla="*/ 402431 w 933450"/>
                <a:gd name="connsiteY35" fmla="*/ 485828 h 757290"/>
                <a:gd name="connsiteX36" fmla="*/ 404813 w 933450"/>
                <a:gd name="connsiteY36" fmla="*/ 492972 h 757290"/>
                <a:gd name="connsiteX37" fmla="*/ 407194 w 933450"/>
                <a:gd name="connsiteY37" fmla="*/ 502497 h 757290"/>
                <a:gd name="connsiteX38" fmla="*/ 409575 w 933450"/>
                <a:gd name="connsiteY38" fmla="*/ 519165 h 757290"/>
                <a:gd name="connsiteX39" fmla="*/ 416719 w 933450"/>
                <a:gd name="connsiteY39" fmla="*/ 521547 h 757290"/>
                <a:gd name="connsiteX40" fmla="*/ 423863 w 933450"/>
                <a:gd name="connsiteY40" fmla="*/ 526309 h 757290"/>
                <a:gd name="connsiteX41" fmla="*/ 426244 w 933450"/>
                <a:gd name="connsiteY41" fmla="*/ 533453 h 757290"/>
                <a:gd name="connsiteX42" fmla="*/ 435769 w 933450"/>
                <a:gd name="connsiteY42" fmla="*/ 547740 h 757290"/>
                <a:gd name="connsiteX43" fmla="*/ 440531 w 933450"/>
                <a:gd name="connsiteY43" fmla="*/ 588222 h 757290"/>
                <a:gd name="connsiteX44" fmla="*/ 442913 w 933450"/>
                <a:gd name="connsiteY44" fmla="*/ 595365 h 757290"/>
                <a:gd name="connsiteX45" fmla="*/ 452438 w 933450"/>
                <a:gd name="connsiteY45" fmla="*/ 609653 h 757290"/>
                <a:gd name="connsiteX46" fmla="*/ 454819 w 933450"/>
                <a:gd name="connsiteY46" fmla="*/ 619178 h 757290"/>
                <a:gd name="connsiteX47" fmla="*/ 457200 w 933450"/>
                <a:gd name="connsiteY47" fmla="*/ 626322 h 757290"/>
                <a:gd name="connsiteX48" fmla="*/ 459581 w 933450"/>
                <a:gd name="connsiteY48" fmla="*/ 712047 h 757290"/>
                <a:gd name="connsiteX49" fmla="*/ 464344 w 933450"/>
                <a:gd name="connsiteY49" fmla="*/ 719190 h 757290"/>
                <a:gd name="connsiteX50" fmla="*/ 485775 w 933450"/>
                <a:gd name="connsiteY50" fmla="*/ 731097 h 757290"/>
                <a:gd name="connsiteX51" fmla="*/ 495300 w 933450"/>
                <a:gd name="connsiteY51" fmla="*/ 733478 h 757290"/>
                <a:gd name="connsiteX52" fmla="*/ 514350 w 933450"/>
                <a:gd name="connsiteY52" fmla="*/ 735859 h 757290"/>
                <a:gd name="connsiteX53" fmla="*/ 528638 w 933450"/>
                <a:gd name="connsiteY53" fmla="*/ 740622 h 757290"/>
                <a:gd name="connsiteX54" fmla="*/ 535781 w 933450"/>
                <a:gd name="connsiteY54" fmla="*/ 745384 h 757290"/>
                <a:gd name="connsiteX55" fmla="*/ 571500 w 933450"/>
                <a:gd name="connsiteY55" fmla="*/ 747765 h 757290"/>
                <a:gd name="connsiteX56" fmla="*/ 578644 w 933450"/>
                <a:gd name="connsiteY56" fmla="*/ 750147 h 757290"/>
                <a:gd name="connsiteX57" fmla="*/ 585788 w 933450"/>
                <a:gd name="connsiteY57" fmla="*/ 754909 h 757290"/>
                <a:gd name="connsiteX58" fmla="*/ 602456 w 933450"/>
                <a:gd name="connsiteY58" fmla="*/ 757290 h 757290"/>
                <a:gd name="connsiteX59" fmla="*/ 626269 w 933450"/>
                <a:gd name="connsiteY59" fmla="*/ 747765 h 757290"/>
                <a:gd name="connsiteX60" fmla="*/ 640556 w 933450"/>
                <a:gd name="connsiteY60" fmla="*/ 743003 h 757290"/>
                <a:gd name="connsiteX61" fmla="*/ 647700 w 933450"/>
                <a:gd name="connsiteY61" fmla="*/ 738240 h 757290"/>
                <a:gd name="connsiteX62" fmla="*/ 661988 w 933450"/>
                <a:gd name="connsiteY62" fmla="*/ 733478 h 757290"/>
                <a:gd name="connsiteX63" fmla="*/ 666750 w 933450"/>
                <a:gd name="connsiteY63" fmla="*/ 726334 h 757290"/>
                <a:gd name="connsiteX64" fmla="*/ 683419 w 933450"/>
                <a:gd name="connsiteY64" fmla="*/ 716809 h 757290"/>
                <a:gd name="connsiteX65" fmla="*/ 688181 w 933450"/>
                <a:gd name="connsiteY65" fmla="*/ 709665 h 757290"/>
                <a:gd name="connsiteX66" fmla="*/ 702469 w 933450"/>
                <a:gd name="connsiteY66" fmla="*/ 700140 h 757290"/>
                <a:gd name="connsiteX67" fmla="*/ 716756 w 933450"/>
                <a:gd name="connsiteY67" fmla="*/ 692997 h 757290"/>
                <a:gd name="connsiteX68" fmla="*/ 723900 w 933450"/>
                <a:gd name="connsiteY68" fmla="*/ 688234 h 757290"/>
                <a:gd name="connsiteX69" fmla="*/ 731044 w 933450"/>
                <a:gd name="connsiteY69" fmla="*/ 685853 h 757290"/>
                <a:gd name="connsiteX70" fmla="*/ 738188 w 933450"/>
                <a:gd name="connsiteY70" fmla="*/ 678709 h 757290"/>
                <a:gd name="connsiteX71" fmla="*/ 745331 w 933450"/>
                <a:gd name="connsiteY71" fmla="*/ 673947 h 757290"/>
                <a:gd name="connsiteX72" fmla="*/ 754856 w 933450"/>
                <a:gd name="connsiteY72" fmla="*/ 664422 h 757290"/>
                <a:gd name="connsiteX73" fmla="*/ 764381 w 933450"/>
                <a:gd name="connsiteY73" fmla="*/ 662040 h 757290"/>
                <a:gd name="connsiteX74" fmla="*/ 778669 w 933450"/>
                <a:gd name="connsiteY74" fmla="*/ 657278 h 757290"/>
                <a:gd name="connsiteX75" fmla="*/ 792956 w 933450"/>
                <a:gd name="connsiteY75" fmla="*/ 647753 h 757290"/>
                <a:gd name="connsiteX76" fmla="*/ 800100 w 933450"/>
                <a:gd name="connsiteY76" fmla="*/ 642990 h 757290"/>
                <a:gd name="connsiteX77" fmla="*/ 814388 w 933450"/>
                <a:gd name="connsiteY77" fmla="*/ 638228 h 757290"/>
                <a:gd name="connsiteX78" fmla="*/ 821531 w 933450"/>
                <a:gd name="connsiteY78" fmla="*/ 621559 h 757290"/>
                <a:gd name="connsiteX79" fmla="*/ 826294 w 933450"/>
                <a:gd name="connsiteY79" fmla="*/ 614415 h 757290"/>
                <a:gd name="connsiteX80" fmla="*/ 838200 w 933450"/>
                <a:gd name="connsiteY80" fmla="*/ 592984 h 757290"/>
                <a:gd name="connsiteX81" fmla="*/ 842963 w 933450"/>
                <a:gd name="connsiteY81" fmla="*/ 585840 h 757290"/>
                <a:gd name="connsiteX82" fmla="*/ 852488 w 933450"/>
                <a:gd name="connsiteY82" fmla="*/ 573934 h 757290"/>
                <a:gd name="connsiteX83" fmla="*/ 862013 w 933450"/>
                <a:gd name="connsiteY83" fmla="*/ 559647 h 757290"/>
                <a:gd name="connsiteX84" fmla="*/ 866775 w 933450"/>
                <a:gd name="connsiteY84" fmla="*/ 545359 h 757290"/>
                <a:gd name="connsiteX85" fmla="*/ 859631 w 933450"/>
                <a:gd name="connsiteY85" fmla="*/ 483447 h 757290"/>
                <a:gd name="connsiteX86" fmla="*/ 862013 w 933450"/>
                <a:gd name="connsiteY86" fmla="*/ 462015 h 757290"/>
                <a:gd name="connsiteX87" fmla="*/ 869156 w 933450"/>
                <a:gd name="connsiteY87" fmla="*/ 457253 h 757290"/>
                <a:gd name="connsiteX88" fmla="*/ 890588 w 933450"/>
                <a:gd name="connsiteY88" fmla="*/ 454872 h 757290"/>
                <a:gd name="connsiteX89" fmla="*/ 897731 w 933450"/>
                <a:gd name="connsiteY89" fmla="*/ 445347 h 757290"/>
                <a:gd name="connsiteX90" fmla="*/ 900113 w 933450"/>
                <a:gd name="connsiteY90" fmla="*/ 435822 h 757290"/>
                <a:gd name="connsiteX91" fmla="*/ 904875 w 933450"/>
                <a:gd name="connsiteY91" fmla="*/ 428678 h 757290"/>
                <a:gd name="connsiteX92" fmla="*/ 912019 w 933450"/>
                <a:gd name="connsiteY92" fmla="*/ 414390 h 757290"/>
                <a:gd name="connsiteX93" fmla="*/ 919163 w 933450"/>
                <a:gd name="connsiteY93" fmla="*/ 409628 h 757290"/>
                <a:gd name="connsiteX94" fmla="*/ 928688 w 933450"/>
                <a:gd name="connsiteY94" fmla="*/ 395340 h 757290"/>
                <a:gd name="connsiteX95" fmla="*/ 933450 w 933450"/>
                <a:gd name="connsiteY95" fmla="*/ 388197 h 757290"/>
                <a:gd name="connsiteX96" fmla="*/ 931069 w 933450"/>
                <a:gd name="connsiteY96" fmla="*/ 373909 h 757290"/>
                <a:gd name="connsiteX97" fmla="*/ 923925 w 933450"/>
                <a:gd name="connsiteY97" fmla="*/ 366765 h 757290"/>
                <a:gd name="connsiteX98" fmla="*/ 914400 w 933450"/>
                <a:gd name="connsiteY98" fmla="*/ 352478 h 757290"/>
                <a:gd name="connsiteX99" fmla="*/ 909638 w 933450"/>
                <a:gd name="connsiteY99" fmla="*/ 345334 h 757290"/>
                <a:gd name="connsiteX100" fmla="*/ 907256 w 933450"/>
                <a:gd name="connsiteY100" fmla="*/ 338190 h 757290"/>
                <a:gd name="connsiteX101" fmla="*/ 904875 w 933450"/>
                <a:gd name="connsiteY101" fmla="*/ 319140 h 757290"/>
                <a:gd name="connsiteX102" fmla="*/ 890588 w 933450"/>
                <a:gd name="connsiteY102" fmla="*/ 314378 h 757290"/>
                <a:gd name="connsiteX103" fmla="*/ 871538 w 933450"/>
                <a:gd name="connsiteY103" fmla="*/ 309615 h 757290"/>
                <a:gd name="connsiteX104" fmla="*/ 864394 w 933450"/>
                <a:gd name="connsiteY104" fmla="*/ 295328 h 757290"/>
                <a:gd name="connsiteX105" fmla="*/ 857250 w 933450"/>
                <a:gd name="connsiteY105" fmla="*/ 292947 h 757290"/>
                <a:gd name="connsiteX106" fmla="*/ 845344 w 933450"/>
                <a:gd name="connsiteY106" fmla="*/ 281040 h 757290"/>
                <a:gd name="connsiteX107" fmla="*/ 842963 w 933450"/>
                <a:gd name="connsiteY107" fmla="*/ 273897 h 757290"/>
                <a:gd name="connsiteX108" fmla="*/ 828675 w 933450"/>
                <a:gd name="connsiteY108" fmla="*/ 259609 h 757290"/>
                <a:gd name="connsiteX109" fmla="*/ 819150 w 933450"/>
                <a:gd name="connsiteY109" fmla="*/ 245322 h 757290"/>
                <a:gd name="connsiteX110" fmla="*/ 807244 w 933450"/>
                <a:gd name="connsiteY110" fmla="*/ 242940 h 757290"/>
                <a:gd name="connsiteX111" fmla="*/ 797719 w 933450"/>
                <a:gd name="connsiteY111" fmla="*/ 228653 h 757290"/>
                <a:gd name="connsiteX112" fmla="*/ 792956 w 933450"/>
                <a:gd name="connsiteY112" fmla="*/ 221509 h 757290"/>
                <a:gd name="connsiteX113" fmla="*/ 785813 w 933450"/>
                <a:gd name="connsiteY113" fmla="*/ 216747 h 757290"/>
                <a:gd name="connsiteX114" fmla="*/ 771525 w 933450"/>
                <a:gd name="connsiteY114" fmla="*/ 209603 h 757290"/>
                <a:gd name="connsiteX115" fmla="*/ 766763 w 933450"/>
                <a:gd name="connsiteY115" fmla="*/ 202459 h 757290"/>
                <a:gd name="connsiteX116" fmla="*/ 759619 w 933450"/>
                <a:gd name="connsiteY116" fmla="*/ 195315 h 757290"/>
                <a:gd name="connsiteX117" fmla="*/ 752475 w 933450"/>
                <a:gd name="connsiteY117" fmla="*/ 183409 h 757290"/>
                <a:gd name="connsiteX118" fmla="*/ 740569 w 933450"/>
                <a:gd name="connsiteY118" fmla="*/ 161978 h 757290"/>
                <a:gd name="connsiteX119" fmla="*/ 726281 w 933450"/>
                <a:gd name="connsiteY119" fmla="*/ 147690 h 757290"/>
                <a:gd name="connsiteX120" fmla="*/ 707231 w 933450"/>
                <a:gd name="connsiteY120" fmla="*/ 142928 h 757290"/>
                <a:gd name="connsiteX121" fmla="*/ 690563 w 933450"/>
                <a:gd name="connsiteY121" fmla="*/ 123878 h 757290"/>
                <a:gd name="connsiteX122" fmla="*/ 676275 w 933450"/>
                <a:gd name="connsiteY122" fmla="*/ 111972 h 757290"/>
                <a:gd name="connsiteX123" fmla="*/ 673894 w 933450"/>
                <a:gd name="connsiteY123" fmla="*/ 104828 h 757290"/>
                <a:gd name="connsiteX124" fmla="*/ 647701 w 933450"/>
                <a:gd name="connsiteY124" fmla="*/ 81016 h 757290"/>
                <a:gd name="connsiteX125" fmla="*/ 595313 w 933450"/>
                <a:gd name="connsiteY125" fmla="*/ 95303 h 757290"/>
                <a:gd name="connsiteX126" fmla="*/ 581025 w 933450"/>
                <a:gd name="connsiteY126" fmla="*/ 102447 h 757290"/>
                <a:gd name="connsiteX127" fmla="*/ 559594 w 933450"/>
                <a:gd name="connsiteY127" fmla="*/ 104828 h 757290"/>
                <a:gd name="connsiteX128" fmla="*/ 535781 w 933450"/>
                <a:gd name="connsiteY128" fmla="*/ 102447 h 757290"/>
                <a:gd name="connsiteX129" fmla="*/ 526256 w 933450"/>
                <a:gd name="connsiteY129" fmla="*/ 88159 h 757290"/>
                <a:gd name="connsiteX130" fmla="*/ 519113 w 933450"/>
                <a:gd name="connsiteY130" fmla="*/ 85778 h 757290"/>
                <a:gd name="connsiteX131" fmla="*/ 514350 w 933450"/>
                <a:gd name="connsiteY131" fmla="*/ 78634 h 757290"/>
                <a:gd name="connsiteX132" fmla="*/ 500063 w 933450"/>
                <a:gd name="connsiteY132" fmla="*/ 71490 h 757290"/>
                <a:gd name="connsiteX133" fmla="*/ 497681 w 933450"/>
                <a:gd name="connsiteY133" fmla="*/ 64347 h 757290"/>
                <a:gd name="connsiteX134" fmla="*/ 481013 w 933450"/>
                <a:gd name="connsiteY134" fmla="*/ 42915 h 757290"/>
                <a:gd name="connsiteX135" fmla="*/ 466725 w 933450"/>
                <a:gd name="connsiteY135" fmla="*/ 33390 h 757290"/>
                <a:gd name="connsiteX136" fmla="*/ 461963 w 933450"/>
                <a:gd name="connsiteY136" fmla="*/ 26247 h 757290"/>
                <a:gd name="connsiteX137" fmla="*/ 447675 w 933450"/>
                <a:gd name="connsiteY137" fmla="*/ 14340 h 757290"/>
                <a:gd name="connsiteX138" fmla="*/ 440531 w 933450"/>
                <a:gd name="connsiteY138" fmla="*/ 11959 h 757290"/>
                <a:gd name="connsiteX139" fmla="*/ 435769 w 933450"/>
                <a:gd name="connsiteY139" fmla="*/ 4815 h 757290"/>
                <a:gd name="connsiteX140" fmla="*/ 421481 w 933450"/>
                <a:gd name="connsiteY140" fmla="*/ 53 h 757290"/>
                <a:gd name="connsiteX141" fmla="*/ 378619 w 933450"/>
                <a:gd name="connsiteY141" fmla="*/ 7197 h 757290"/>
                <a:gd name="connsiteX142" fmla="*/ 371475 w 933450"/>
                <a:gd name="connsiteY142" fmla="*/ 14340 h 757290"/>
                <a:gd name="connsiteX143" fmla="*/ 361950 w 933450"/>
                <a:gd name="connsiteY143" fmla="*/ 26247 h 757290"/>
                <a:gd name="connsiteX144" fmla="*/ 350044 w 933450"/>
                <a:gd name="connsiteY144" fmla="*/ 40534 h 757290"/>
                <a:gd name="connsiteX145" fmla="*/ 335756 w 933450"/>
                <a:gd name="connsiteY145" fmla="*/ 42915 h 757290"/>
                <a:gd name="connsiteX146" fmla="*/ 290513 w 933450"/>
                <a:gd name="connsiteY146" fmla="*/ 50059 h 757290"/>
                <a:gd name="connsiteX147" fmla="*/ 276225 w 933450"/>
                <a:gd name="connsiteY147" fmla="*/ 52440 h 757290"/>
                <a:gd name="connsiteX148" fmla="*/ 245269 w 933450"/>
                <a:gd name="connsiteY148" fmla="*/ 52440 h 757290"/>
                <a:gd name="connsiteX149" fmla="*/ 219075 w 933450"/>
                <a:gd name="connsiteY149" fmla="*/ 54822 h 757290"/>
                <a:gd name="connsiteX150" fmla="*/ 209550 w 933450"/>
                <a:gd name="connsiteY150" fmla="*/ 69109 h 757290"/>
                <a:gd name="connsiteX151" fmla="*/ 204788 w 933450"/>
                <a:gd name="connsiteY151" fmla="*/ 83397 h 757290"/>
                <a:gd name="connsiteX152" fmla="*/ 185738 w 933450"/>
                <a:gd name="connsiteY152" fmla="*/ 85778 h 757290"/>
                <a:gd name="connsiteX153" fmla="*/ 157163 w 933450"/>
                <a:gd name="connsiteY153" fmla="*/ 95303 h 757290"/>
                <a:gd name="connsiteX154" fmla="*/ 150019 w 933450"/>
                <a:gd name="connsiteY154" fmla="*/ 97684 h 757290"/>
                <a:gd name="connsiteX155" fmla="*/ 123825 w 933450"/>
                <a:gd name="connsiteY155" fmla="*/ 100065 h 757290"/>
                <a:gd name="connsiteX156" fmla="*/ 102394 w 933450"/>
                <a:gd name="connsiteY156" fmla="*/ 111972 h 757290"/>
                <a:gd name="connsiteX157" fmla="*/ 100013 w 933450"/>
                <a:gd name="connsiteY157" fmla="*/ 166740 h 757290"/>
                <a:gd name="connsiteX158" fmla="*/ 107156 w 933450"/>
                <a:gd name="connsiteY158" fmla="*/ 171503 h 757290"/>
                <a:gd name="connsiteX159" fmla="*/ 114300 w 933450"/>
                <a:gd name="connsiteY159" fmla="*/ 185790 h 757290"/>
                <a:gd name="connsiteX160" fmla="*/ 116681 w 933450"/>
                <a:gd name="connsiteY160" fmla="*/ 192934 h 757290"/>
                <a:gd name="connsiteX161" fmla="*/ 109538 w 933450"/>
                <a:gd name="connsiteY161" fmla="*/ 200078 h 757290"/>
                <a:gd name="connsiteX162" fmla="*/ 107156 w 933450"/>
                <a:gd name="connsiteY162" fmla="*/ 207222 h 757290"/>
                <a:gd name="connsiteX163" fmla="*/ 102394 w 933450"/>
                <a:gd name="connsiteY163" fmla="*/ 214365 h 757290"/>
                <a:gd name="connsiteX164" fmla="*/ 100013 w 933450"/>
                <a:gd name="connsiteY164" fmla="*/ 221509 h 757290"/>
                <a:gd name="connsiteX165" fmla="*/ 85725 w 933450"/>
                <a:gd name="connsiteY165" fmla="*/ 233415 h 757290"/>
                <a:gd name="connsiteX166" fmla="*/ 78581 w 933450"/>
                <a:gd name="connsiteY166" fmla="*/ 235797 h 757290"/>
                <a:gd name="connsiteX167" fmla="*/ 57150 w 933450"/>
                <a:gd name="connsiteY167" fmla="*/ 242940 h 757290"/>
                <a:gd name="connsiteX168" fmla="*/ 42863 w 933450"/>
                <a:gd name="connsiteY168" fmla="*/ 247703 h 757290"/>
                <a:gd name="connsiteX169" fmla="*/ 14288 w 933450"/>
                <a:gd name="connsiteY169" fmla="*/ 254847 h 757290"/>
                <a:gd name="connsiteX170" fmla="*/ 0 w 933450"/>
                <a:gd name="connsiteY170" fmla="*/ 266753 h 757290"/>
                <a:gd name="connsiteX171" fmla="*/ 2381 w 933450"/>
                <a:gd name="connsiteY171" fmla="*/ 290565 h 757290"/>
                <a:gd name="connsiteX172" fmla="*/ 16669 w 933450"/>
                <a:gd name="connsiteY172" fmla="*/ 304853 h 757290"/>
                <a:gd name="connsiteX173" fmla="*/ 28575 w 933450"/>
                <a:gd name="connsiteY173" fmla="*/ 340572 h 757290"/>
                <a:gd name="connsiteX174" fmla="*/ 33338 w 933450"/>
                <a:gd name="connsiteY174" fmla="*/ 354859 h 757290"/>
                <a:gd name="connsiteX175" fmla="*/ 38100 w 933450"/>
                <a:gd name="connsiteY175" fmla="*/ 362003 h 757290"/>
                <a:gd name="connsiteX176" fmla="*/ 45244 w 933450"/>
                <a:gd name="connsiteY176" fmla="*/ 385815 h 757290"/>
                <a:gd name="connsiteX177" fmla="*/ 40481 w 933450"/>
                <a:gd name="connsiteY177" fmla="*/ 385815 h 757290"/>
                <a:gd name="connsiteX0" fmla="*/ 40481 w 933450"/>
                <a:gd name="connsiteY0" fmla="*/ 385815 h 757290"/>
                <a:gd name="connsiteX1" fmla="*/ 59531 w 933450"/>
                <a:gd name="connsiteY1" fmla="*/ 395340 h 757290"/>
                <a:gd name="connsiteX2" fmla="*/ 66675 w 933450"/>
                <a:gd name="connsiteY2" fmla="*/ 402484 h 757290"/>
                <a:gd name="connsiteX3" fmla="*/ 71438 w 933450"/>
                <a:gd name="connsiteY3" fmla="*/ 409628 h 757290"/>
                <a:gd name="connsiteX4" fmla="*/ 85725 w 933450"/>
                <a:gd name="connsiteY4" fmla="*/ 414390 h 757290"/>
                <a:gd name="connsiteX5" fmla="*/ 92869 w 933450"/>
                <a:gd name="connsiteY5" fmla="*/ 419153 h 757290"/>
                <a:gd name="connsiteX6" fmla="*/ 97631 w 933450"/>
                <a:gd name="connsiteY6" fmla="*/ 433440 h 757290"/>
                <a:gd name="connsiteX7" fmla="*/ 100013 w 933450"/>
                <a:gd name="connsiteY7" fmla="*/ 442965 h 757290"/>
                <a:gd name="connsiteX8" fmla="*/ 107156 w 933450"/>
                <a:gd name="connsiteY8" fmla="*/ 447728 h 757290"/>
                <a:gd name="connsiteX9" fmla="*/ 109538 w 933450"/>
                <a:gd name="connsiteY9" fmla="*/ 457253 h 757290"/>
                <a:gd name="connsiteX10" fmla="*/ 111919 w 933450"/>
                <a:gd name="connsiteY10" fmla="*/ 469159 h 757290"/>
                <a:gd name="connsiteX11" fmla="*/ 119063 w 933450"/>
                <a:gd name="connsiteY11" fmla="*/ 473922 h 757290"/>
                <a:gd name="connsiteX12" fmla="*/ 121444 w 933450"/>
                <a:gd name="connsiteY12" fmla="*/ 507259 h 757290"/>
                <a:gd name="connsiteX13" fmla="*/ 128588 w 933450"/>
                <a:gd name="connsiteY13" fmla="*/ 533453 h 757290"/>
                <a:gd name="connsiteX14" fmla="*/ 135731 w 933450"/>
                <a:gd name="connsiteY14" fmla="*/ 538215 h 757290"/>
                <a:gd name="connsiteX15" fmla="*/ 140494 w 933450"/>
                <a:gd name="connsiteY15" fmla="*/ 552503 h 757290"/>
                <a:gd name="connsiteX16" fmla="*/ 142875 w 933450"/>
                <a:gd name="connsiteY16" fmla="*/ 559647 h 757290"/>
                <a:gd name="connsiteX17" fmla="*/ 145256 w 933450"/>
                <a:gd name="connsiteY17" fmla="*/ 569172 h 757290"/>
                <a:gd name="connsiteX18" fmla="*/ 152400 w 933450"/>
                <a:gd name="connsiteY18" fmla="*/ 573934 h 757290"/>
                <a:gd name="connsiteX19" fmla="*/ 161925 w 933450"/>
                <a:gd name="connsiteY19" fmla="*/ 562028 h 757290"/>
                <a:gd name="connsiteX20" fmla="*/ 169069 w 933450"/>
                <a:gd name="connsiteY20" fmla="*/ 557265 h 757290"/>
                <a:gd name="connsiteX21" fmla="*/ 176213 w 933450"/>
                <a:gd name="connsiteY21" fmla="*/ 550122 h 757290"/>
                <a:gd name="connsiteX22" fmla="*/ 190500 w 933450"/>
                <a:gd name="connsiteY22" fmla="*/ 540597 h 757290"/>
                <a:gd name="connsiteX23" fmla="*/ 197644 w 933450"/>
                <a:gd name="connsiteY23" fmla="*/ 526309 h 757290"/>
                <a:gd name="connsiteX24" fmla="*/ 200025 w 933450"/>
                <a:gd name="connsiteY24" fmla="*/ 519165 h 757290"/>
                <a:gd name="connsiteX25" fmla="*/ 207169 w 933450"/>
                <a:gd name="connsiteY25" fmla="*/ 516784 h 757290"/>
                <a:gd name="connsiteX26" fmla="*/ 214313 w 933450"/>
                <a:gd name="connsiteY26" fmla="*/ 512022 h 757290"/>
                <a:gd name="connsiteX27" fmla="*/ 238125 w 933450"/>
                <a:gd name="connsiteY27" fmla="*/ 504878 h 757290"/>
                <a:gd name="connsiteX28" fmla="*/ 252413 w 933450"/>
                <a:gd name="connsiteY28" fmla="*/ 500115 h 757290"/>
                <a:gd name="connsiteX29" fmla="*/ 278606 w 933450"/>
                <a:gd name="connsiteY29" fmla="*/ 492972 h 757290"/>
                <a:gd name="connsiteX30" fmla="*/ 285750 w 933450"/>
                <a:gd name="connsiteY30" fmla="*/ 490590 h 757290"/>
                <a:gd name="connsiteX31" fmla="*/ 290513 w 933450"/>
                <a:gd name="connsiteY31" fmla="*/ 483447 h 757290"/>
                <a:gd name="connsiteX32" fmla="*/ 300038 w 933450"/>
                <a:gd name="connsiteY32" fmla="*/ 481065 h 757290"/>
                <a:gd name="connsiteX33" fmla="*/ 330994 w 933450"/>
                <a:gd name="connsiteY33" fmla="*/ 483447 h 757290"/>
                <a:gd name="connsiteX34" fmla="*/ 395288 w 933450"/>
                <a:gd name="connsiteY34" fmla="*/ 483447 h 757290"/>
                <a:gd name="connsiteX35" fmla="*/ 402431 w 933450"/>
                <a:gd name="connsiteY35" fmla="*/ 485828 h 757290"/>
                <a:gd name="connsiteX36" fmla="*/ 404813 w 933450"/>
                <a:gd name="connsiteY36" fmla="*/ 492972 h 757290"/>
                <a:gd name="connsiteX37" fmla="*/ 407194 w 933450"/>
                <a:gd name="connsiteY37" fmla="*/ 502497 h 757290"/>
                <a:gd name="connsiteX38" fmla="*/ 409575 w 933450"/>
                <a:gd name="connsiteY38" fmla="*/ 519165 h 757290"/>
                <a:gd name="connsiteX39" fmla="*/ 416719 w 933450"/>
                <a:gd name="connsiteY39" fmla="*/ 521547 h 757290"/>
                <a:gd name="connsiteX40" fmla="*/ 423863 w 933450"/>
                <a:gd name="connsiteY40" fmla="*/ 526309 h 757290"/>
                <a:gd name="connsiteX41" fmla="*/ 426244 w 933450"/>
                <a:gd name="connsiteY41" fmla="*/ 533453 h 757290"/>
                <a:gd name="connsiteX42" fmla="*/ 435769 w 933450"/>
                <a:gd name="connsiteY42" fmla="*/ 547740 h 757290"/>
                <a:gd name="connsiteX43" fmla="*/ 440531 w 933450"/>
                <a:gd name="connsiteY43" fmla="*/ 588222 h 757290"/>
                <a:gd name="connsiteX44" fmla="*/ 442913 w 933450"/>
                <a:gd name="connsiteY44" fmla="*/ 595365 h 757290"/>
                <a:gd name="connsiteX45" fmla="*/ 452438 w 933450"/>
                <a:gd name="connsiteY45" fmla="*/ 609653 h 757290"/>
                <a:gd name="connsiteX46" fmla="*/ 454819 w 933450"/>
                <a:gd name="connsiteY46" fmla="*/ 619178 h 757290"/>
                <a:gd name="connsiteX47" fmla="*/ 457200 w 933450"/>
                <a:gd name="connsiteY47" fmla="*/ 626322 h 757290"/>
                <a:gd name="connsiteX48" fmla="*/ 459581 w 933450"/>
                <a:gd name="connsiteY48" fmla="*/ 712047 h 757290"/>
                <a:gd name="connsiteX49" fmla="*/ 464344 w 933450"/>
                <a:gd name="connsiteY49" fmla="*/ 719190 h 757290"/>
                <a:gd name="connsiteX50" fmla="*/ 485775 w 933450"/>
                <a:gd name="connsiteY50" fmla="*/ 731097 h 757290"/>
                <a:gd name="connsiteX51" fmla="*/ 495300 w 933450"/>
                <a:gd name="connsiteY51" fmla="*/ 733478 h 757290"/>
                <a:gd name="connsiteX52" fmla="*/ 514350 w 933450"/>
                <a:gd name="connsiteY52" fmla="*/ 735859 h 757290"/>
                <a:gd name="connsiteX53" fmla="*/ 528638 w 933450"/>
                <a:gd name="connsiteY53" fmla="*/ 740622 h 757290"/>
                <a:gd name="connsiteX54" fmla="*/ 535781 w 933450"/>
                <a:gd name="connsiteY54" fmla="*/ 745384 h 757290"/>
                <a:gd name="connsiteX55" fmla="*/ 571500 w 933450"/>
                <a:gd name="connsiteY55" fmla="*/ 747765 h 757290"/>
                <a:gd name="connsiteX56" fmla="*/ 578644 w 933450"/>
                <a:gd name="connsiteY56" fmla="*/ 750147 h 757290"/>
                <a:gd name="connsiteX57" fmla="*/ 585788 w 933450"/>
                <a:gd name="connsiteY57" fmla="*/ 754909 h 757290"/>
                <a:gd name="connsiteX58" fmla="*/ 602456 w 933450"/>
                <a:gd name="connsiteY58" fmla="*/ 757290 h 757290"/>
                <a:gd name="connsiteX59" fmla="*/ 626269 w 933450"/>
                <a:gd name="connsiteY59" fmla="*/ 747765 h 757290"/>
                <a:gd name="connsiteX60" fmla="*/ 640556 w 933450"/>
                <a:gd name="connsiteY60" fmla="*/ 743003 h 757290"/>
                <a:gd name="connsiteX61" fmla="*/ 647700 w 933450"/>
                <a:gd name="connsiteY61" fmla="*/ 738240 h 757290"/>
                <a:gd name="connsiteX62" fmla="*/ 661988 w 933450"/>
                <a:gd name="connsiteY62" fmla="*/ 733478 h 757290"/>
                <a:gd name="connsiteX63" fmla="*/ 666750 w 933450"/>
                <a:gd name="connsiteY63" fmla="*/ 726334 h 757290"/>
                <a:gd name="connsiteX64" fmla="*/ 683419 w 933450"/>
                <a:gd name="connsiteY64" fmla="*/ 716809 h 757290"/>
                <a:gd name="connsiteX65" fmla="*/ 688181 w 933450"/>
                <a:gd name="connsiteY65" fmla="*/ 709665 h 757290"/>
                <a:gd name="connsiteX66" fmla="*/ 702469 w 933450"/>
                <a:gd name="connsiteY66" fmla="*/ 700140 h 757290"/>
                <a:gd name="connsiteX67" fmla="*/ 716756 w 933450"/>
                <a:gd name="connsiteY67" fmla="*/ 692997 h 757290"/>
                <a:gd name="connsiteX68" fmla="*/ 723900 w 933450"/>
                <a:gd name="connsiteY68" fmla="*/ 688234 h 757290"/>
                <a:gd name="connsiteX69" fmla="*/ 731044 w 933450"/>
                <a:gd name="connsiteY69" fmla="*/ 685853 h 757290"/>
                <a:gd name="connsiteX70" fmla="*/ 738188 w 933450"/>
                <a:gd name="connsiteY70" fmla="*/ 678709 h 757290"/>
                <a:gd name="connsiteX71" fmla="*/ 745331 w 933450"/>
                <a:gd name="connsiteY71" fmla="*/ 673947 h 757290"/>
                <a:gd name="connsiteX72" fmla="*/ 754856 w 933450"/>
                <a:gd name="connsiteY72" fmla="*/ 664422 h 757290"/>
                <a:gd name="connsiteX73" fmla="*/ 764381 w 933450"/>
                <a:gd name="connsiteY73" fmla="*/ 662040 h 757290"/>
                <a:gd name="connsiteX74" fmla="*/ 778669 w 933450"/>
                <a:gd name="connsiteY74" fmla="*/ 657278 h 757290"/>
                <a:gd name="connsiteX75" fmla="*/ 792956 w 933450"/>
                <a:gd name="connsiteY75" fmla="*/ 647753 h 757290"/>
                <a:gd name="connsiteX76" fmla="*/ 800100 w 933450"/>
                <a:gd name="connsiteY76" fmla="*/ 642990 h 757290"/>
                <a:gd name="connsiteX77" fmla="*/ 814388 w 933450"/>
                <a:gd name="connsiteY77" fmla="*/ 638228 h 757290"/>
                <a:gd name="connsiteX78" fmla="*/ 821531 w 933450"/>
                <a:gd name="connsiteY78" fmla="*/ 621559 h 757290"/>
                <a:gd name="connsiteX79" fmla="*/ 826294 w 933450"/>
                <a:gd name="connsiteY79" fmla="*/ 614415 h 757290"/>
                <a:gd name="connsiteX80" fmla="*/ 838200 w 933450"/>
                <a:gd name="connsiteY80" fmla="*/ 592984 h 757290"/>
                <a:gd name="connsiteX81" fmla="*/ 842963 w 933450"/>
                <a:gd name="connsiteY81" fmla="*/ 585840 h 757290"/>
                <a:gd name="connsiteX82" fmla="*/ 852488 w 933450"/>
                <a:gd name="connsiteY82" fmla="*/ 573934 h 757290"/>
                <a:gd name="connsiteX83" fmla="*/ 862013 w 933450"/>
                <a:gd name="connsiteY83" fmla="*/ 559647 h 757290"/>
                <a:gd name="connsiteX84" fmla="*/ 866775 w 933450"/>
                <a:gd name="connsiteY84" fmla="*/ 545359 h 757290"/>
                <a:gd name="connsiteX85" fmla="*/ 859631 w 933450"/>
                <a:gd name="connsiteY85" fmla="*/ 483447 h 757290"/>
                <a:gd name="connsiteX86" fmla="*/ 862013 w 933450"/>
                <a:gd name="connsiteY86" fmla="*/ 462015 h 757290"/>
                <a:gd name="connsiteX87" fmla="*/ 869156 w 933450"/>
                <a:gd name="connsiteY87" fmla="*/ 457253 h 757290"/>
                <a:gd name="connsiteX88" fmla="*/ 890588 w 933450"/>
                <a:gd name="connsiteY88" fmla="*/ 454872 h 757290"/>
                <a:gd name="connsiteX89" fmla="*/ 897731 w 933450"/>
                <a:gd name="connsiteY89" fmla="*/ 445347 h 757290"/>
                <a:gd name="connsiteX90" fmla="*/ 900113 w 933450"/>
                <a:gd name="connsiteY90" fmla="*/ 435822 h 757290"/>
                <a:gd name="connsiteX91" fmla="*/ 904875 w 933450"/>
                <a:gd name="connsiteY91" fmla="*/ 428678 h 757290"/>
                <a:gd name="connsiteX92" fmla="*/ 912019 w 933450"/>
                <a:gd name="connsiteY92" fmla="*/ 414390 h 757290"/>
                <a:gd name="connsiteX93" fmla="*/ 919163 w 933450"/>
                <a:gd name="connsiteY93" fmla="*/ 409628 h 757290"/>
                <a:gd name="connsiteX94" fmla="*/ 928688 w 933450"/>
                <a:gd name="connsiteY94" fmla="*/ 395340 h 757290"/>
                <a:gd name="connsiteX95" fmla="*/ 933450 w 933450"/>
                <a:gd name="connsiteY95" fmla="*/ 388197 h 757290"/>
                <a:gd name="connsiteX96" fmla="*/ 931069 w 933450"/>
                <a:gd name="connsiteY96" fmla="*/ 373909 h 757290"/>
                <a:gd name="connsiteX97" fmla="*/ 923925 w 933450"/>
                <a:gd name="connsiteY97" fmla="*/ 366765 h 757290"/>
                <a:gd name="connsiteX98" fmla="*/ 914400 w 933450"/>
                <a:gd name="connsiteY98" fmla="*/ 352478 h 757290"/>
                <a:gd name="connsiteX99" fmla="*/ 909638 w 933450"/>
                <a:gd name="connsiteY99" fmla="*/ 345334 h 757290"/>
                <a:gd name="connsiteX100" fmla="*/ 907256 w 933450"/>
                <a:gd name="connsiteY100" fmla="*/ 338190 h 757290"/>
                <a:gd name="connsiteX101" fmla="*/ 904875 w 933450"/>
                <a:gd name="connsiteY101" fmla="*/ 319140 h 757290"/>
                <a:gd name="connsiteX102" fmla="*/ 890588 w 933450"/>
                <a:gd name="connsiteY102" fmla="*/ 314378 h 757290"/>
                <a:gd name="connsiteX103" fmla="*/ 871538 w 933450"/>
                <a:gd name="connsiteY103" fmla="*/ 309615 h 757290"/>
                <a:gd name="connsiteX104" fmla="*/ 864394 w 933450"/>
                <a:gd name="connsiteY104" fmla="*/ 295328 h 757290"/>
                <a:gd name="connsiteX105" fmla="*/ 857250 w 933450"/>
                <a:gd name="connsiteY105" fmla="*/ 292947 h 757290"/>
                <a:gd name="connsiteX106" fmla="*/ 845344 w 933450"/>
                <a:gd name="connsiteY106" fmla="*/ 281040 h 757290"/>
                <a:gd name="connsiteX107" fmla="*/ 842963 w 933450"/>
                <a:gd name="connsiteY107" fmla="*/ 273897 h 757290"/>
                <a:gd name="connsiteX108" fmla="*/ 828675 w 933450"/>
                <a:gd name="connsiteY108" fmla="*/ 259609 h 757290"/>
                <a:gd name="connsiteX109" fmla="*/ 819150 w 933450"/>
                <a:gd name="connsiteY109" fmla="*/ 245322 h 757290"/>
                <a:gd name="connsiteX110" fmla="*/ 807244 w 933450"/>
                <a:gd name="connsiteY110" fmla="*/ 242940 h 757290"/>
                <a:gd name="connsiteX111" fmla="*/ 797719 w 933450"/>
                <a:gd name="connsiteY111" fmla="*/ 228653 h 757290"/>
                <a:gd name="connsiteX112" fmla="*/ 792956 w 933450"/>
                <a:gd name="connsiteY112" fmla="*/ 221509 h 757290"/>
                <a:gd name="connsiteX113" fmla="*/ 785813 w 933450"/>
                <a:gd name="connsiteY113" fmla="*/ 216747 h 757290"/>
                <a:gd name="connsiteX114" fmla="*/ 771525 w 933450"/>
                <a:gd name="connsiteY114" fmla="*/ 209603 h 757290"/>
                <a:gd name="connsiteX115" fmla="*/ 766763 w 933450"/>
                <a:gd name="connsiteY115" fmla="*/ 202459 h 757290"/>
                <a:gd name="connsiteX116" fmla="*/ 759619 w 933450"/>
                <a:gd name="connsiteY116" fmla="*/ 195315 h 757290"/>
                <a:gd name="connsiteX117" fmla="*/ 752475 w 933450"/>
                <a:gd name="connsiteY117" fmla="*/ 183409 h 757290"/>
                <a:gd name="connsiteX118" fmla="*/ 740569 w 933450"/>
                <a:gd name="connsiteY118" fmla="*/ 161978 h 757290"/>
                <a:gd name="connsiteX119" fmla="*/ 726281 w 933450"/>
                <a:gd name="connsiteY119" fmla="*/ 147690 h 757290"/>
                <a:gd name="connsiteX120" fmla="*/ 707231 w 933450"/>
                <a:gd name="connsiteY120" fmla="*/ 142928 h 757290"/>
                <a:gd name="connsiteX121" fmla="*/ 690563 w 933450"/>
                <a:gd name="connsiteY121" fmla="*/ 123878 h 757290"/>
                <a:gd name="connsiteX122" fmla="*/ 676275 w 933450"/>
                <a:gd name="connsiteY122" fmla="*/ 111972 h 757290"/>
                <a:gd name="connsiteX123" fmla="*/ 673894 w 933450"/>
                <a:gd name="connsiteY123" fmla="*/ 104828 h 757290"/>
                <a:gd name="connsiteX124" fmla="*/ 647701 w 933450"/>
                <a:gd name="connsiteY124" fmla="*/ 81016 h 757290"/>
                <a:gd name="connsiteX125" fmla="*/ 595313 w 933450"/>
                <a:gd name="connsiteY125" fmla="*/ 95303 h 757290"/>
                <a:gd name="connsiteX126" fmla="*/ 578644 w 933450"/>
                <a:gd name="connsiteY126" fmla="*/ 95303 h 757290"/>
                <a:gd name="connsiteX127" fmla="*/ 559594 w 933450"/>
                <a:gd name="connsiteY127" fmla="*/ 104828 h 757290"/>
                <a:gd name="connsiteX128" fmla="*/ 535781 w 933450"/>
                <a:gd name="connsiteY128" fmla="*/ 102447 h 757290"/>
                <a:gd name="connsiteX129" fmla="*/ 526256 w 933450"/>
                <a:gd name="connsiteY129" fmla="*/ 88159 h 757290"/>
                <a:gd name="connsiteX130" fmla="*/ 519113 w 933450"/>
                <a:gd name="connsiteY130" fmla="*/ 85778 h 757290"/>
                <a:gd name="connsiteX131" fmla="*/ 514350 w 933450"/>
                <a:gd name="connsiteY131" fmla="*/ 78634 h 757290"/>
                <a:gd name="connsiteX132" fmla="*/ 500063 w 933450"/>
                <a:gd name="connsiteY132" fmla="*/ 71490 h 757290"/>
                <a:gd name="connsiteX133" fmla="*/ 497681 w 933450"/>
                <a:gd name="connsiteY133" fmla="*/ 64347 h 757290"/>
                <a:gd name="connsiteX134" fmla="*/ 481013 w 933450"/>
                <a:gd name="connsiteY134" fmla="*/ 42915 h 757290"/>
                <a:gd name="connsiteX135" fmla="*/ 466725 w 933450"/>
                <a:gd name="connsiteY135" fmla="*/ 33390 h 757290"/>
                <a:gd name="connsiteX136" fmla="*/ 461963 w 933450"/>
                <a:gd name="connsiteY136" fmla="*/ 26247 h 757290"/>
                <a:gd name="connsiteX137" fmla="*/ 447675 w 933450"/>
                <a:gd name="connsiteY137" fmla="*/ 14340 h 757290"/>
                <a:gd name="connsiteX138" fmla="*/ 440531 w 933450"/>
                <a:gd name="connsiteY138" fmla="*/ 11959 h 757290"/>
                <a:gd name="connsiteX139" fmla="*/ 435769 w 933450"/>
                <a:gd name="connsiteY139" fmla="*/ 4815 h 757290"/>
                <a:gd name="connsiteX140" fmla="*/ 421481 w 933450"/>
                <a:gd name="connsiteY140" fmla="*/ 53 h 757290"/>
                <a:gd name="connsiteX141" fmla="*/ 378619 w 933450"/>
                <a:gd name="connsiteY141" fmla="*/ 7197 h 757290"/>
                <a:gd name="connsiteX142" fmla="*/ 371475 w 933450"/>
                <a:gd name="connsiteY142" fmla="*/ 14340 h 757290"/>
                <a:gd name="connsiteX143" fmla="*/ 361950 w 933450"/>
                <a:gd name="connsiteY143" fmla="*/ 26247 h 757290"/>
                <a:gd name="connsiteX144" fmla="*/ 350044 w 933450"/>
                <a:gd name="connsiteY144" fmla="*/ 40534 h 757290"/>
                <a:gd name="connsiteX145" fmla="*/ 335756 w 933450"/>
                <a:gd name="connsiteY145" fmla="*/ 42915 h 757290"/>
                <a:gd name="connsiteX146" fmla="*/ 290513 w 933450"/>
                <a:gd name="connsiteY146" fmla="*/ 50059 h 757290"/>
                <a:gd name="connsiteX147" fmla="*/ 276225 w 933450"/>
                <a:gd name="connsiteY147" fmla="*/ 52440 h 757290"/>
                <a:gd name="connsiteX148" fmla="*/ 245269 w 933450"/>
                <a:gd name="connsiteY148" fmla="*/ 52440 h 757290"/>
                <a:gd name="connsiteX149" fmla="*/ 219075 w 933450"/>
                <a:gd name="connsiteY149" fmla="*/ 54822 h 757290"/>
                <a:gd name="connsiteX150" fmla="*/ 209550 w 933450"/>
                <a:gd name="connsiteY150" fmla="*/ 69109 h 757290"/>
                <a:gd name="connsiteX151" fmla="*/ 204788 w 933450"/>
                <a:gd name="connsiteY151" fmla="*/ 83397 h 757290"/>
                <a:gd name="connsiteX152" fmla="*/ 185738 w 933450"/>
                <a:gd name="connsiteY152" fmla="*/ 85778 h 757290"/>
                <a:gd name="connsiteX153" fmla="*/ 157163 w 933450"/>
                <a:gd name="connsiteY153" fmla="*/ 95303 h 757290"/>
                <a:gd name="connsiteX154" fmla="*/ 150019 w 933450"/>
                <a:gd name="connsiteY154" fmla="*/ 97684 h 757290"/>
                <a:gd name="connsiteX155" fmla="*/ 123825 w 933450"/>
                <a:gd name="connsiteY155" fmla="*/ 100065 h 757290"/>
                <a:gd name="connsiteX156" fmla="*/ 102394 w 933450"/>
                <a:gd name="connsiteY156" fmla="*/ 111972 h 757290"/>
                <a:gd name="connsiteX157" fmla="*/ 100013 w 933450"/>
                <a:gd name="connsiteY157" fmla="*/ 166740 h 757290"/>
                <a:gd name="connsiteX158" fmla="*/ 107156 w 933450"/>
                <a:gd name="connsiteY158" fmla="*/ 171503 h 757290"/>
                <a:gd name="connsiteX159" fmla="*/ 114300 w 933450"/>
                <a:gd name="connsiteY159" fmla="*/ 185790 h 757290"/>
                <a:gd name="connsiteX160" fmla="*/ 116681 w 933450"/>
                <a:gd name="connsiteY160" fmla="*/ 192934 h 757290"/>
                <a:gd name="connsiteX161" fmla="*/ 109538 w 933450"/>
                <a:gd name="connsiteY161" fmla="*/ 200078 h 757290"/>
                <a:gd name="connsiteX162" fmla="*/ 107156 w 933450"/>
                <a:gd name="connsiteY162" fmla="*/ 207222 h 757290"/>
                <a:gd name="connsiteX163" fmla="*/ 102394 w 933450"/>
                <a:gd name="connsiteY163" fmla="*/ 214365 h 757290"/>
                <a:gd name="connsiteX164" fmla="*/ 100013 w 933450"/>
                <a:gd name="connsiteY164" fmla="*/ 221509 h 757290"/>
                <a:gd name="connsiteX165" fmla="*/ 85725 w 933450"/>
                <a:gd name="connsiteY165" fmla="*/ 233415 h 757290"/>
                <a:gd name="connsiteX166" fmla="*/ 78581 w 933450"/>
                <a:gd name="connsiteY166" fmla="*/ 235797 h 757290"/>
                <a:gd name="connsiteX167" fmla="*/ 57150 w 933450"/>
                <a:gd name="connsiteY167" fmla="*/ 242940 h 757290"/>
                <a:gd name="connsiteX168" fmla="*/ 42863 w 933450"/>
                <a:gd name="connsiteY168" fmla="*/ 247703 h 757290"/>
                <a:gd name="connsiteX169" fmla="*/ 14288 w 933450"/>
                <a:gd name="connsiteY169" fmla="*/ 254847 h 757290"/>
                <a:gd name="connsiteX170" fmla="*/ 0 w 933450"/>
                <a:gd name="connsiteY170" fmla="*/ 266753 h 757290"/>
                <a:gd name="connsiteX171" fmla="*/ 2381 w 933450"/>
                <a:gd name="connsiteY171" fmla="*/ 290565 h 757290"/>
                <a:gd name="connsiteX172" fmla="*/ 16669 w 933450"/>
                <a:gd name="connsiteY172" fmla="*/ 304853 h 757290"/>
                <a:gd name="connsiteX173" fmla="*/ 28575 w 933450"/>
                <a:gd name="connsiteY173" fmla="*/ 340572 h 757290"/>
                <a:gd name="connsiteX174" fmla="*/ 33338 w 933450"/>
                <a:gd name="connsiteY174" fmla="*/ 354859 h 757290"/>
                <a:gd name="connsiteX175" fmla="*/ 38100 w 933450"/>
                <a:gd name="connsiteY175" fmla="*/ 362003 h 757290"/>
                <a:gd name="connsiteX176" fmla="*/ 45244 w 933450"/>
                <a:gd name="connsiteY176" fmla="*/ 385815 h 757290"/>
                <a:gd name="connsiteX177" fmla="*/ 40481 w 933450"/>
                <a:gd name="connsiteY177" fmla="*/ 385815 h 757290"/>
                <a:gd name="connsiteX0" fmla="*/ 40481 w 933450"/>
                <a:gd name="connsiteY0" fmla="*/ 385815 h 757290"/>
                <a:gd name="connsiteX1" fmla="*/ 59531 w 933450"/>
                <a:gd name="connsiteY1" fmla="*/ 395340 h 757290"/>
                <a:gd name="connsiteX2" fmla="*/ 66675 w 933450"/>
                <a:gd name="connsiteY2" fmla="*/ 402484 h 757290"/>
                <a:gd name="connsiteX3" fmla="*/ 71438 w 933450"/>
                <a:gd name="connsiteY3" fmla="*/ 409628 h 757290"/>
                <a:gd name="connsiteX4" fmla="*/ 85725 w 933450"/>
                <a:gd name="connsiteY4" fmla="*/ 414390 h 757290"/>
                <a:gd name="connsiteX5" fmla="*/ 92869 w 933450"/>
                <a:gd name="connsiteY5" fmla="*/ 419153 h 757290"/>
                <a:gd name="connsiteX6" fmla="*/ 97631 w 933450"/>
                <a:gd name="connsiteY6" fmla="*/ 433440 h 757290"/>
                <a:gd name="connsiteX7" fmla="*/ 100013 w 933450"/>
                <a:gd name="connsiteY7" fmla="*/ 442965 h 757290"/>
                <a:gd name="connsiteX8" fmla="*/ 107156 w 933450"/>
                <a:gd name="connsiteY8" fmla="*/ 447728 h 757290"/>
                <a:gd name="connsiteX9" fmla="*/ 109538 w 933450"/>
                <a:gd name="connsiteY9" fmla="*/ 457253 h 757290"/>
                <a:gd name="connsiteX10" fmla="*/ 111919 w 933450"/>
                <a:gd name="connsiteY10" fmla="*/ 469159 h 757290"/>
                <a:gd name="connsiteX11" fmla="*/ 119063 w 933450"/>
                <a:gd name="connsiteY11" fmla="*/ 473922 h 757290"/>
                <a:gd name="connsiteX12" fmla="*/ 121444 w 933450"/>
                <a:gd name="connsiteY12" fmla="*/ 507259 h 757290"/>
                <a:gd name="connsiteX13" fmla="*/ 128588 w 933450"/>
                <a:gd name="connsiteY13" fmla="*/ 533453 h 757290"/>
                <a:gd name="connsiteX14" fmla="*/ 135731 w 933450"/>
                <a:gd name="connsiteY14" fmla="*/ 538215 h 757290"/>
                <a:gd name="connsiteX15" fmla="*/ 140494 w 933450"/>
                <a:gd name="connsiteY15" fmla="*/ 552503 h 757290"/>
                <a:gd name="connsiteX16" fmla="*/ 142875 w 933450"/>
                <a:gd name="connsiteY16" fmla="*/ 559647 h 757290"/>
                <a:gd name="connsiteX17" fmla="*/ 145256 w 933450"/>
                <a:gd name="connsiteY17" fmla="*/ 569172 h 757290"/>
                <a:gd name="connsiteX18" fmla="*/ 152400 w 933450"/>
                <a:gd name="connsiteY18" fmla="*/ 573934 h 757290"/>
                <a:gd name="connsiteX19" fmla="*/ 161925 w 933450"/>
                <a:gd name="connsiteY19" fmla="*/ 562028 h 757290"/>
                <a:gd name="connsiteX20" fmla="*/ 169069 w 933450"/>
                <a:gd name="connsiteY20" fmla="*/ 557265 h 757290"/>
                <a:gd name="connsiteX21" fmla="*/ 176213 w 933450"/>
                <a:gd name="connsiteY21" fmla="*/ 550122 h 757290"/>
                <a:gd name="connsiteX22" fmla="*/ 190500 w 933450"/>
                <a:gd name="connsiteY22" fmla="*/ 540597 h 757290"/>
                <a:gd name="connsiteX23" fmla="*/ 197644 w 933450"/>
                <a:gd name="connsiteY23" fmla="*/ 526309 h 757290"/>
                <a:gd name="connsiteX24" fmla="*/ 200025 w 933450"/>
                <a:gd name="connsiteY24" fmla="*/ 519165 h 757290"/>
                <a:gd name="connsiteX25" fmla="*/ 207169 w 933450"/>
                <a:gd name="connsiteY25" fmla="*/ 516784 h 757290"/>
                <a:gd name="connsiteX26" fmla="*/ 214313 w 933450"/>
                <a:gd name="connsiteY26" fmla="*/ 512022 h 757290"/>
                <a:gd name="connsiteX27" fmla="*/ 238125 w 933450"/>
                <a:gd name="connsiteY27" fmla="*/ 504878 h 757290"/>
                <a:gd name="connsiteX28" fmla="*/ 252413 w 933450"/>
                <a:gd name="connsiteY28" fmla="*/ 500115 h 757290"/>
                <a:gd name="connsiteX29" fmla="*/ 278606 w 933450"/>
                <a:gd name="connsiteY29" fmla="*/ 492972 h 757290"/>
                <a:gd name="connsiteX30" fmla="*/ 285750 w 933450"/>
                <a:gd name="connsiteY30" fmla="*/ 490590 h 757290"/>
                <a:gd name="connsiteX31" fmla="*/ 290513 w 933450"/>
                <a:gd name="connsiteY31" fmla="*/ 483447 h 757290"/>
                <a:gd name="connsiteX32" fmla="*/ 300038 w 933450"/>
                <a:gd name="connsiteY32" fmla="*/ 481065 h 757290"/>
                <a:gd name="connsiteX33" fmla="*/ 330994 w 933450"/>
                <a:gd name="connsiteY33" fmla="*/ 483447 h 757290"/>
                <a:gd name="connsiteX34" fmla="*/ 395288 w 933450"/>
                <a:gd name="connsiteY34" fmla="*/ 483447 h 757290"/>
                <a:gd name="connsiteX35" fmla="*/ 402431 w 933450"/>
                <a:gd name="connsiteY35" fmla="*/ 485828 h 757290"/>
                <a:gd name="connsiteX36" fmla="*/ 404813 w 933450"/>
                <a:gd name="connsiteY36" fmla="*/ 492972 h 757290"/>
                <a:gd name="connsiteX37" fmla="*/ 407194 w 933450"/>
                <a:gd name="connsiteY37" fmla="*/ 502497 h 757290"/>
                <a:gd name="connsiteX38" fmla="*/ 409575 w 933450"/>
                <a:gd name="connsiteY38" fmla="*/ 519165 h 757290"/>
                <a:gd name="connsiteX39" fmla="*/ 416719 w 933450"/>
                <a:gd name="connsiteY39" fmla="*/ 521547 h 757290"/>
                <a:gd name="connsiteX40" fmla="*/ 423863 w 933450"/>
                <a:gd name="connsiteY40" fmla="*/ 526309 h 757290"/>
                <a:gd name="connsiteX41" fmla="*/ 426244 w 933450"/>
                <a:gd name="connsiteY41" fmla="*/ 533453 h 757290"/>
                <a:gd name="connsiteX42" fmla="*/ 435769 w 933450"/>
                <a:gd name="connsiteY42" fmla="*/ 547740 h 757290"/>
                <a:gd name="connsiteX43" fmla="*/ 440531 w 933450"/>
                <a:gd name="connsiteY43" fmla="*/ 588222 h 757290"/>
                <a:gd name="connsiteX44" fmla="*/ 442913 w 933450"/>
                <a:gd name="connsiteY44" fmla="*/ 595365 h 757290"/>
                <a:gd name="connsiteX45" fmla="*/ 452438 w 933450"/>
                <a:gd name="connsiteY45" fmla="*/ 609653 h 757290"/>
                <a:gd name="connsiteX46" fmla="*/ 454819 w 933450"/>
                <a:gd name="connsiteY46" fmla="*/ 619178 h 757290"/>
                <a:gd name="connsiteX47" fmla="*/ 457200 w 933450"/>
                <a:gd name="connsiteY47" fmla="*/ 626322 h 757290"/>
                <a:gd name="connsiteX48" fmla="*/ 459581 w 933450"/>
                <a:gd name="connsiteY48" fmla="*/ 712047 h 757290"/>
                <a:gd name="connsiteX49" fmla="*/ 464344 w 933450"/>
                <a:gd name="connsiteY49" fmla="*/ 719190 h 757290"/>
                <a:gd name="connsiteX50" fmla="*/ 485775 w 933450"/>
                <a:gd name="connsiteY50" fmla="*/ 731097 h 757290"/>
                <a:gd name="connsiteX51" fmla="*/ 495300 w 933450"/>
                <a:gd name="connsiteY51" fmla="*/ 733478 h 757290"/>
                <a:gd name="connsiteX52" fmla="*/ 514350 w 933450"/>
                <a:gd name="connsiteY52" fmla="*/ 735859 h 757290"/>
                <a:gd name="connsiteX53" fmla="*/ 528638 w 933450"/>
                <a:gd name="connsiteY53" fmla="*/ 740622 h 757290"/>
                <a:gd name="connsiteX54" fmla="*/ 535781 w 933450"/>
                <a:gd name="connsiteY54" fmla="*/ 745384 h 757290"/>
                <a:gd name="connsiteX55" fmla="*/ 571500 w 933450"/>
                <a:gd name="connsiteY55" fmla="*/ 747765 h 757290"/>
                <a:gd name="connsiteX56" fmla="*/ 578644 w 933450"/>
                <a:gd name="connsiteY56" fmla="*/ 750147 h 757290"/>
                <a:gd name="connsiteX57" fmla="*/ 585788 w 933450"/>
                <a:gd name="connsiteY57" fmla="*/ 754909 h 757290"/>
                <a:gd name="connsiteX58" fmla="*/ 602456 w 933450"/>
                <a:gd name="connsiteY58" fmla="*/ 757290 h 757290"/>
                <a:gd name="connsiteX59" fmla="*/ 626269 w 933450"/>
                <a:gd name="connsiteY59" fmla="*/ 747765 h 757290"/>
                <a:gd name="connsiteX60" fmla="*/ 640556 w 933450"/>
                <a:gd name="connsiteY60" fmla="*/ 743003 h 757290"/>
                <a:gd name="connsiteX61" fmla="*/ 647700 w 933450"/>
                <a:gd name="connsiteY61" fmla="*/ 738240 h 757290"/>
                <a:gd name="connsiteX62" fmla="*/ 661988 w 933450"/>
                <a:gd name="connsiteY62" fmla="*/ 733478 h 757290"/>
                <a:gd name="connsiteX63" fmla="*/ 666750 w 933450"/>
                <a:gd name="connsiteY63" fmla="*/ 726334 h 757290"/>
                <a:gd name="connsiteX64" fmla="*/ 683419 w 933450"/>
                <a:gd name="connsiteY64" fmla="*/ 716809 h 757290"/>
                <a:gd name="connsiteX65" fmla="*/ 688181 w 933450"/>
                <a:gd name="connsiteY65" fmla="*/ 709665 h 757290"/>
                <a:gd name="connsiteX66" fmla="*/ 702469 w 933450"/>
                <a:gd name="connsiteY66" fmla="*/ 700140 h 757290"/>
                <a:gd name="connsiteX67" fmla="*/ 716756 w 933450"/>
                <a:gd name="connsiteY67" fmla="*/ 692997 h 757290"/>
                <a:gd name="connsiteX68" fmla="*/ 723900 w 933450"/>
                <a:gd name="connsiteY68" fmla="*/ 688234 h 757290"/>
                <a:gd name="connsiteX69" fmla="*/ 731044 w 933450"/>
                <a:gd name="connsiteY69" fmla="*/ 685853 h 757290"/>
                <a:gd name="connsiteX70" fmla="*/ 738188 w 933450"/>
                <a:gd name="connsiteY70" fmla="*/ 678709 h 757290"/>
                <a:gd name="connsiteX71" fmla="*/ 745331 w 933450"/>
                <a:gd name="connsiteY71" fmla="*/ 673947 h 757290"/>
                <a:gd name="connsiteX72" fmla="*/ 754856 w 933450"/>
                <a:gd name="connsiteY72" fmla="*/ 664422 h 757290"/>
                <a:gd name="connsiteX73" fmla="*/ 764381 w 933450"/>
                <a:gd name="connsiteY73" fmla="*/ 662040 h 757290"/>
                <a:gd name="connsiteX74" fmla="*/ 778669 w 933450"/>
                <a:gd name="connsiteY74" fmla="*/ 657278 h 757290"/>
                <a:gd name="connsiteX75" fmla="*/ 792956 w 933450"/>
                <a:gd name="connsiteY75" fmla="*/ 647753 h 757290"/>
                <a:gd name="connsiteX76" fmla="*/ 800100 w 933450"/>
                <a:gd name="connsiteY76" fmla="*/ 642990 h 757290"/>
                <a:gd name="connsiteX77" fmla="*/ 814388 w 933450"/>
                <a:gd name="connsiteY77" fmla="*/ 638228 h 757290"/>
                <a:gd name="connsiteX78" fmla="*/ 821531 w 933450"/>
                <a:gd name="connsiteY78" fmla="*/ 621559 h 757290"/>
                <a:gd name="connsiteX79" fmla="*/ 826294 w 933450"/>
                <a:gd name="connsiteY79" fmla="*/ 614415 h 757290"/>
                <a:gd name="connsiteX80" fmla="*/ 838200 w 933450"/>
                <a:gd name="connsiteY80" fmla="*/ 592984 h 757290"/>
                <a:gd name="connsiteX81" fmla="*/ 842963 w 933450"/>
                <a:gd name="connsiteY81" fmla="*/ 585840 h 757290"/>
                <a:gd name="connsiteX82" fmla="*/ 852488 w 933450"/>
                <a:gd name="connsiteY82" fmla="*/ 573934 h 757290"/>
                <a:gd name="connsiteX83" fmla="*/ 862013 w 933450"/>
                <a:gd name="connsiteY83" fmla="*/ 559647 h 757290"/>
                <a:gd name="connsiteX84" fmla="*/ 866775 w 933450"/>
                <a:gd name="connsiteY84" fmla="*/ 545359 h 757290"/>
                <a:gd name="connsiteX85" fmla="*/ 859631 w 933450"/>
                <a:gd name="connsiteY85" fmla="*/ 483447 h 757290"/>
                <a:gd name="connsiteX86" fmla="*/ 862013 w 933450"/>
                <a:gd name="connsiteY86" fmla="*/ 462015 h 757290"/>
                <a:gd name="connsiteX87" fmla="*/ 869156 w 933450"/>
                <a:gd name="connsiteY87" fmla="*/ 457253 h 757290"/>
                <a:gd name="connsiteX88" fmla="*/ 890588 w 933450"/>
                <a:gd name="connsiteY88" fmla="*/ 454872 h 757290"/>
                <a:gd name="connsiteX89" fmla="*/ 897731 w 933450"/>
                <a:gd name="connsiteY89" fmla="*/ 445347 h 757290"/>
                <a:gd name="connsiteX90" fmla="*/ 900113 w 933450"/>
                <a:gd name="connsiteY90" fmla="*/ 435822 h 757290"/>
                <a:gd name="connsiteX91" fmla="*/ 904875 w 933450"/>
                <a:gd name="connsiteY91" fmla="*/ 428678 h 757290"/>
                <a:gd name="connsiteX92" fmla="*/ 912019 w 933450"/>
                <a:gd name="connsiteY92" fmla="*/ 414390 h 757290"/>
                <a:gd name="connsiteX93" fmla="*/ 919163 w 933450"/>
                <a:gd name="connsiteY93" fmla="*/ 409628 h 757290"/>
                <a:gd name="connsiteX94" fmla="*/ 928688 w 933450"/>
                <a:gd name="connsiteY94" fmla="*/ 395340 h 757290"/>
                <a:gd name="connsiteX95" fmla="*/ 933450 w 933450"/>
                <a:gd name="connsiteY95" fmla="*/ 388197 h 757290"/>
                <a:gd name="connsiteX96" fmla="*/ 931069 w 933450"/>
                <a:gd name="connsiteY96" fmla="*/ 373909 h 757290"/>
                <a:gd name="connsiteX97" fmla="*/ 923925 w 933450"/>
                <a:gd name="connsiteY97" fmla="*/ 366765 h 757290"/>
                <a:gd name="connsiteX98" fmla="*/ 914400 w 933450"/>
                <a:gd name="connsiteY98" fmla="*/ 352478 h 757290"/>
                <a:gd name="connsiteX99" fmla="*/ 909638 w 933450"/>
                <a:gd name="connsiteY99" fmla="*/ 345334 h 757290"/>
                <a:gd name="connsiteX100" fmla="*/ 907256 w 933450"/>
                <a:gd name="connsiteY100" fmla="*/ 338190 h 757290"/>
                <a:gd name="connsiteX101" fmla="*/ 904875 w 933450"/>
                <a:gd name="connsiteY101" fmla="*/ 319140 h 757290"/>
                <a:gd name="connsiteX102" fmla="*/ 890588 w 933450"/>
                <a:gd name="connsiteY102" fmla="*/ 314378 h 757290"/>
                <a:gd name="connsiteX103" fmla="*/ 871538 w 933450"/>
                <a:gd name="connsiteY103" fmla="*/ 309615 h 757290"/>
                <a:gd name="connsiteX104" fmla="*/ 864394 w 933450"/>
                <a:gd name="connsiteY104" fmla="*/ 295328 h 757290"/>
                <a:gd name="connsiteX105" fmla="*/ 857250 w 933450"/>
                <a:gd name="connsiteY105" fmla="*/ 292947 h 757290"/>
                <a:gd name="connsiteX106" fmla="*/ 845344 w 933450"/>
                <a:gd name="connsiteY106" fmla="*/ 281040 h 757290"/>
                <a:gd name="connsiteX107" fmla="*/ 842963 w 933450"/>
                <a:gd name="connsiteY107" fmla="*/ 273897 h 757290"/>
                <a:gd name="connsiteX108" fmla="*/ 828675 w 933450"/>
                <a:gd name="connsiteY108" fmla="*/ 259609 h 757290"/>
                <a:gd name="connsiteX109" fmla="*/ 819150 w 933450"/>
                <a:gd name="connsiteY109" fmla="*/ 245322 h 757290"/>
                <a:gd name="connsiteX110" fmla="*/ 807244 w 933450"/>
                <a:gd name="connsiteY110" fmla="*/ 242940 h 757290"/>
                <a:gd name="connsiteX111" fmla="*/ 797719 w 933450"/>
                <a:gd name="connsiteY111" fmla="*/ 228653 h 757290"/>
                <a:gd name="connsiteX112" fmla="*/ 792956 w 933450"/>
                <a:gd name="connsiteY112" fmla="*/ 221509 h 757290"/>
                <a:gd name="connsiteX113" fmla="*/ 785813 w 933450"/>
                <a:gd name="connsiteY113" fmla="*/ 216747 h 757290"/>
                <a:gd name="connsiteX114" fmla="*/ 771525 w 933450"/>
                <a:gd name="connsiteY114" fmla="*/ 209603 h 757290"/>
                <a:gd name="connsiteX115" fmla="*/ 766763 w 933450"/>
                <a:gd name="connsiteY115" fmla="*/ 202459 h 757290"/>
                <a:gd name="connsiteX116" fmla="*/ 759619 w 933450"/>
                <a:gd name="connsiteY116" fmla="*/ 195315 h 757290"/>
                <a:gd name="connsiteX117" fmla="*/ 752475 w 933450"/>
                <a:gd name="connsiteY117" fmla="*/ 183409 h 757290"/>
                <a:gd name="connsiteX118" fmla="*/ 740569 w 933450"/>
                <a:gd name="connsiteY118" fmla="*/ 161978 h 757290"/>
                <a:gd name="connsiteX119" fmla="*/ 726281 w 933450"/>
                <a:gd name="connsiteY119" fmla="*/ 147690 h 757290"/>
                <a:gd name="connsiteX120" fmla="*/ 707231 w 933450"/>
                <a:gd name="connsiteY120" fmla="*/ 142928 h 757290"/>
                <a:gd name="connsiteX121" fmla="*/ 690563 w 933450"/>
                <a:gd name="connsiteY121" fmla="*/ 123878 h 757290"/>
                <a:gd name="connsiteX122" fmla="*/ 676275 w 933450"/>
                <a:gd name="connsiteY122" fmla="*/ 111972 h 757290"/>
                <a:gd name="connsiteX123" fmla="*/ 673894 w 933450"/>
                <a:gd name="connsiteY123" fmla="*/ 104828 h 757290"/>
                <a:gd name="connsiteX124" fmla="*/ 647701 w 933450"/>
                <a:gd name="connsiteY124" fmla="*/ 81016 h 757290"/>
                <a:gd name="connsiteX125" fmla="*/ 595313 w 933450"/>
                <a:gd name="connsiteY125" fmla="*/ 95303 h 757290"/>
                <a:gd name="connsiteX126" fmla="*/ 578644 w 933450"/>
                <a:gd name="connsiteY126" fmla="*/ 95303 h 757290"/>
                <a:gd name="connsiteX127" fmla="*/ 559594 w 933450"/>
                <a:gd name="connsiteY127" fmla="*/ 104828 h 757290"/>
                <a:gd name="connsiteX128" fmla="*/ 535781 w 933450"/>
                <a:gd name="connsiteY128" fmla="*/ 102447 h 757290"/>
                <a:gd name="connsiteX129" fmla="*/ 526256 w 933450"/>
                <a:gd name="connsiteY129" fmla="*/ 88159 h 757290"/>
                <a:gd name="connsiteX130" fmla="*/ 519113 w 933450"/>
                <a:gd name="connsiteY130" fmla="*/ 85778 h 757290"/>
                <a:gd name="connsiteX131" fmla="*/ 514350 w 933450"/>
                <a:gd name="connsiteY131" fmla="*/ 78634 h 757290"/>
                <a:gd name="connsiteX132" fmla="*/ 500063 w 933450"/>
                <a:gd name="connsiteY132" fmla="*/ 71490 h 757290"/>
                <a:gd name="connsiteX133" fmla="*/ 495299 w 933450"/>
                <a:gd name="connsiteY133" fmla="*/ 52441 h 757290"/>
                <a:gd name="connsiteX134" fmla="*/ 481013 w 933450"/>
                <a:gd name="connsiteY134" fmla="*/ 42915 h 757290"/>
                <a:gd name="connsiteX135" fmla="*/ 466725 w 933450"/>
                <a:gd name="connsiteY135" fmla="*/ 33390 h 757290"/>
                <a:gd name="connsiteX136" fmla="*/ 461963 w 933450"/>
                <a:gd name="connsiteY136" fmla="*/ 26247 h 757290"/>
                <a:gd name="connsiteX137" fmla="*/ 447675 w 933450"/>
                <a:gd name="connsiteY137" fmla="*/ 14340 h 757290"/>
                <a:gd name="connsiteX138" fmla="*/ 440531 w 933450"/>
                <a:gd name="connsiteY138" fmla="*/ 11959 h 757290"/>
                <a:gd name="connsiteX139" fmla="*/ 435769 w 933450"/>
                <a:gd name="connsiteY139" fmla="*/ 4815 h 757290"/>
                <a:gd name="connsiteX140" fmla="*/ 421481 w 933450"/>
                <a:gd name="connsiteY140" fmla="*/ 53 h 757290"/>
                <a:gd name="connsiteX141" fmla="*/ 378619 w 933450"/>
                <a:gd name="connsiteY141" fmla="*/ 7197 h 757290"/>
                <a:gd name="connsiteX142" fmla="*/ 371475 w 933450"/>
                <a:gd name="connsiteY142" fmla="*/ 14340 h 757290"/>
                <a:gd name="connsiteX143" fmla="*/ 361950 w 933450"/>
                <a:gd name="connsiteY143" fmla="*/ 26247 h 757290"/>
                <a:gd name="connsiteX144" fmla="*/ 350044 w 933450"/>
                <a:gd name="connsiteY144" fmla="*/ 40534 h 757290"/>
                <a:gd name="connsiteX145" fmla="*/ 335756 w 933450"/>
                <a:gd name="connsiteY145" fmla="*/ 42915 h 757290"/>
                <a:gd name="connsiteX146" fmla="*/ 290513 w 933450"/>
                <a:gd name="connsiteY146" fmla="*/ 50059 h 757290"/>
                <a:gd name="connsiteX147" fmla="*/ 276225 w 933450"/>
                <a:gd name="connsiteY147" fmla="*/ 52440 h 757290"/>
                <a:gd name="connsiteX148" fmla="*/ 245269 w 933450"/>
                <a:gd name="connsiteY148" fmla="*/ 52440 h 757290"/>
                <a:gd name="connsiteX149" fmla="*/ 219075 w 933450"/>
                <a:gd name="connsiteY149" fmla="*/ 54822 h 757290"/>
                <a:gd name="connsiteX150" fmla="*/ 209550 w 933450"/>
                <a:gd name="connsiteY150" fmla="*/ 69109 h 757290"/>
                <a:gd name="connsiteX151" fmla="*/ 204788 w 933450"/>
                <a:gd name="connsiteY151" fmla="*/ 83397 h 757290"/>
                <a:gd name="connsiteX152" fmla="*/ 185738 w 933450"/>
                <a:gd name="connsiteY152" fmla="*/ 85778 h 757290"/>
                <a:gd name="connsiteX153" fmla="*/ 157163 w 933450"/>
                <a:gd name="connsiteY153" fmla="*/ 95303 h 757290"/>
                <a:gd name="connsiteX154" fmla="*/ 150019 w 933450"/>
                <a:gd name="connsiteY154" fmla="*/ 97684 h 757290"/>
                <a:gd name="connsiteX155" fmla="*/ 123825 w 933450"/>
                <a:gd name="connsiteY155" fmla="*/ 100065 h 757290"/>
                <a:gd name="connsiteX156" fmla="*/ 102394 w 933450"/>
                <a:gd name="connsiteY156" fmla="*/ 111972 h 757290"/>
                <a:gd name="connsiteX157" fmla="*/ 100013 w 933450"/>
                <a:gd name="connsiteY157" fmla="*/ 166740 h 757290"/>
                <a:gd name="connsiteX158" fmla="*/ 107156 w 933450"/>
                <a:gd name="connsiteY158" fmla="*/ 171503 h 757290"/>
                <a:gd name="connsiteX159" fmla="*/ 114300 w 933450"/>
                <a:gd name="connsiteY159" fmla="*/ 185790 h 757290"/>
                <a:gd name="connsiteX160" fmla="*/ 116681 w 933450"/>
                <a:gd name="connsiteY160" fmla="*/ 192934 h 757290"/>
                <a:gd name="connsiteX161" fmla="*/ 109538 w 933450"/>
                <a:gd name="connsiteY161" fmla="*/ 200078 h 757290"/>
                <a:gd name="connsiteX162" fmla="*/ 107156 w 933450"/>
                <a:gd name="connsiteY162" fmla="*/ 207222 h 757290"/>
                <a:gd name="connsiteX163" fmla="*/ 102394 w 933450"/>
                <a:gd name="connsiteY163" fmla="*/ 214365 h 757290"/>
                <a:gd name="connsiteX164" fmla="*/ 100013 w 933450"/>
                <a:gd name="connsiteY164" fmla="*/ 221509 h 757290"/>
                <a:gd name="connsiteX165" fmla="*/ 85725 w 933450"/>
                <a:gd name="connsiteY165" fmla="*/ 233415 h 757290"/>
                <a:gd name="connsiteX166" fmla="*/ 78581 w 933450"/>
                <a:gd name="connsiteY166" fmla="*/ 235797 h 757290"/>
                <a:gd name="connsiteX167" fmla="*/ 57150 w 933450"/>
                <a:gd name="connsiteY167" fmla="*/ 242940 h 757290"/>
                <a:gd name="connsiteX168" fmla="*/ 42863 w 933450"/>
                <a:gd name="connsiteY168" fmla="*/ 247703 h 757290"/>
                <a:gd name="connsiteX169" fmla="*/ 14288 w 933450"/>
                <a:gd name="connsiteY169" fmla="*/ 254847 h 757290"/>
                <a:gd name="connsiteX170" fmla="*/ 0 w 933450"/>
                <a:gd name="connsiteY170" fmla="*/ 266753 h 757290"/>
                <a:gd name="connsiteX171" fmla="*/ 2381 w 933450"/>
                <a:gd name="connsiteY171" fmla="*/ 290565 h 757290"/>
                <a:gd name="connsiteX172" fmla="*/ 16669 w 933450"/>
                <a:gd name="connsiteY172" fmla="*/ 304853 h 757290"/>
                <a:gd name="connsiteX173" fmla="*/ 28575 w 933450"/>
                <a:gd name="connsiteY173" fmla="*/ 340572 h 757290"/>
                <a:gd name="connsiteX174" fmla="*/ 33338 w 933450"/>
                <a:gd name="connsiteY174" fmla="*/ 354859 h 757290"/>
                <a:gd name="connsiteX175" fmla="*/ 38100 w 933450"/>
                <a:gd name="connsiteY175" fmla="*/ 362003 h 757290"/>
                <a:gd name="connsiteX176" fmla="*/ 45244 w 933450"/>
                <a:gd name="connsiteY176" fmla="*/ 385815 h 757290"/>
                <a:gd name="connsiteX177" fmla="*/ 40481 w 933450"/>
                <a:gd name="connsiteY177" fmla="*/ 385815 h 757290"/>
                <a:gd name="connsiteX0" fmla="*/ 40481 w 933450"/>
                <a:gd name="connsiteY0" fmla="*/ 385815 h 757290"/>
                <a:gd name="connsiteX1" fmla="*/ 59531 w 933450"/>
                <a:gd name="connsiteY1" fmla="*/ 395340 h 757290"/>
                <a:gd name="connsiteX2" fmla="*/ 66675 w 933450"/>
                <a:gd name="connsiteY2" fmla="*/ 402484 h 757290"/>
                <a:gd name="connsiteX3" fmla="*/ 71438 w 933450"/>
                <a:gd name="connsiteY3" fmla="*/ 409628 h 757290"/>
                <a:gd name="connsiteX4" fmla="*/ 85725 w 933450"/>
                <a:gd name="connsiteY4" fmla="*/ 414390 h 757290"/>
                <a:gd name="connsiteX5" fmla="*/ 92869 w 933450"/>
                <a:gd name="connsiteY5" fmla="*/ 419153 h 757290"/>
                <a:gd name="connsiteX6" fmla="*/ 97631 w 933450"/>
                <a:gd name="connsiteY6" fmla="*/ 433440 h 757290"/>
                <a:gd name="connsiteX7" fmla="*/ 100013 w 933450"/>
                <a:gd name="connsiteY7" fmla="*/ 442965 h 757290"/>
                <a:gd name="connsiteX8" fmla="*/ 107156 w 933450"/>
                <a:gd name="connsiteY8" fmla="*/ 447728 h 757290"/>
                <a:gd name="connsiteX9" fmla="*/ 109538 w 933450"/>
                <a:gd name="connsiteY9" fmla="*/ 457253 h 757290"/>
                <a:gd name="connsiteX10" fmla="*/ 111919 w 933450"/>
                <a:gd name="connsiteY10" fmla="*/ 469159 h 757290"/>
                <a:gd name="connsiteX11" fmla="*/ 119063 w 933450"/>
                <a:gd name="connsiteY11" fmla="*/ 473922 h 757290"/>
                <a:gd name="connsiteX12" fmla="*/ 121444 w 933450"/>
                <a:gd name="connsiteY12" fmla="*/ 507259 h 757290"/>
                <a:gd name="connsiteX13" fmla="*/ 128588 w 933450"/>
                <a:gd name="connsiteY13" fmla="*/ 533453 h 757290"/>
                <a:gd name="connsiteX14" fmla="*/ 135731 w 933450"/>
                <a:gd name="connsiteY14" fmla="*/ 538215 h 757290"/>
                <a:gd name="connsiteX15" fmla="*/ 140494 w 933450"/>
                <a:gd name="connsiteY15" fmla="*/ 552503 h 757290"/>
                <a:gd name="connsiteX16" fmla="*/ 142875 w 933450"/>
                <a:gd name="connsiteY16" fmla="*/ 559647 h 757290"/>
                <a:gd name="connsiteX17" fmla="*/ 145256 w 933450"/>
                <a:gd name="connsiteY17" fmla="*/ 569172 h 757290"/>
                <a:gd name="connsiteX18" fmla="*/ 152400 w 933450"/>
                <a:gd name="connsiteY18" fmla="*/ 573934 h 757290"/>
                <a:gd name="connsiteX19" fmla="*/ 161925 w 933450"/>
                <a:gd name="connsiteY19" fmla="*/ 562028 h 757290"/>
                <a:gd name="connsiteX20" fmla="*/ 169069 w 933450"/>
                <a:gd name="connsiteY20" fmla="*/ 557265 h 757290"/>
                <a:gd name="connsiteX21" fmla="*/ 176213 w 933450"/>
                <a:gd name="connsiteY21" fmla="*/ 550122 h 757290"/>
                <a:gd name="connsiteX22" fmla="*/ 190500 w 933450"/>
                <a:gd name="connsiteY22" fmla="*/ 540597 h 757290"/>
                <a:gd name="connsiteX23" fmla="*/ 197644 w 933450"/>
                <a:gd name="connsiteY23" fmla="*/ 526309 h 757290"/>
                <a:gd name="connsiteX24" fmla="*/ 200025 w 933450"/>
                <a:gd name="connsiteY24" fmla="*/ 519165 h 757290"/>
                <a:gd name="connsiteX25" fmla="*/ 207169 w 933450"/>
                <a:gd name="connsiteY25" fmla="*/ 516784 h 757290"/>
                <a:gd name="connsiteX26" fmla="*/ 214313 w 933450"/>
                <a:gd name="connsiteY26" fmla="*/ 512022 h 757290"/>
                <a:gd name="connsiteX27" fmla="*/ 238125 w 933450"/>
                <a:gd name="connsiteY27" fmla="*/ 504878 h 757290"/>
                <a:gd name="connsiteX28" fmla="*/ 252413 w 933450"/>
                <a:gd name="connsiteY28" fmla="*/ 500115 h 757290"/>
                <a:gd name="connsiteX29" fmla="*/ 278606 w 933450"/>
                <a:gd name="connsiteY29" fmla="*/ 492972 h 757290"/>
                <a:gd name="connsiteX30" fmla="*/ 285750 w 933450"/>
                <a:gd name="connsiteY30" fmla="*/ 490590 h 757290"/>
                <a:gd name="connsiteX31" fmla="*/ 290513 w 933450"/>
                <a:gd name="connsiteY31" fmla="*/ 483447 h 757290"/>
                <a:gd name="connsiteX32" fmla="*/ 300038 w 933450"/>
                <a:gd name="connsiteY32" fmla="*/ 481065 h 757290"/>
                <a:gd name="connsiteX33" fmla="*/ 330994 w 933450"/>
                <a:gd name="connsiteY33" fmla="*/ 483447 h 757290"/>
                <a:gd name="connsiteX34" fmla="*/ 395288 w 933450"/>
                <a:gd name="connsiteY34" fmla="*/ 483447 h 757290"/>
                <a:gd name="connsiteX35" fmla="*/ 402431 w 933450"/>
                <a:gd name="connsiteY35" fmla="*/ 485828 h 757290"/>
                <a:gd name="connsiteX36" fmla="*/ 404813 w 933450"/>
                <a:gd name="connsiteY36" fmla="*/ 492972 h 757290"/>
                <a:gd name="connsiteX37" fmla="*/ 407194 w 933450"/>
                <a:gd name="connsiteY37" fmla="*/ 502497 h 757290"/>
                <a:gd name="connsiteX38" fmla="*/ 409575 w 933450"/>
                <a:gd name="connsiteY38" fmla="*/ 519165 h 757290"/>
                <a:gd name="connsiteX39" fmla="*/ 416719 w 933450"/>
                <a:gd name="connsiteY39" fmla="*/ 521547 h 757290"/>
                <a:gd name="connsiteX40" fmla="*/ 423863 w 933450"/>
                <a:gd name="connsiteY40" fmla="*/ 526309 h 757290"/>
                <a:gd name="connsiteX41" fmla="*/ 426244 w 933450"/>
                <a:gd name="connsiteY41" fmla="*/ 533453 h 757290"/>
                <a:gd name="connsiteX42" fmla="*/ 435769 w 933450"/>
                <a:gd name="connsiteY42" fmla="*/ 547740 h 757290"/>
                <a:gd name="connsiteX43" fmla="*/ 440531 w 933450"/>
                <a:gd name="connsiteY43" fmla="*/ 588222 h 757290"/>
                <a:gd name="connsiteX44" fmla="*/ 442913 w 933450"/>
                <a:gd name="connsiteY44" fmla="*/ 595365 h 757290"/>
                <a:gd name="connsiteX45" fmla="*/ 452438 w 933450"/>
                <a:gd name="connsiteY45" fmla="*/ 609653 h 757290"/>
                <a:gd name="connsiteX46" fmla="*/ 454819 w 933450"/>
                <a:gd name="connsiteY46" fmla="*/ 619178 h 757290"/>
                <a:gd name="connsiteX47" fmla="*/ 457200 w 933450"/>
                <a:gd name="connsiteY47" fmla="*/ 626322 h 757290"/>
                <a:gd name="connsiteX48" fmla="*/ 459581 w 933450"/>
                <a:gd name="connsiteY48" fmla="*/ 712047 h 757290"/>
                <a:gd name="connsiteX49" fmla="*/ 464344 w 933450"/>
                <a:gd name="connsiteY49" fmla="*/ 719190 h 757290"/>
                <a:gd name="connsiteX50" fmla="*/ 485775 w 933450"/>
                <a:gd name="connsiteY50" fmla="*/ 731097 h 757290"/>
                <a:gd name="connsiteX51" fmla="*/ 495300 w 933450"/>
                <a:gd name="connsiteY51" fmla="*/ 733478 h 757290"/>
                <a:gd name="connsiteX52" fmla="*/ 514350 w 933450"/>
                <a:gd name="connsiteY52" fmla="*/ 735859 h 757290"/>
                <a:gd name="connsiteX53" fmla="*/ 528638 w 933450"/>
                <a:gd name="connsiteY53" fmla="*/ 740622 h 757290"/>
                <a:gd name="connsiteX54" fmla="*/ 535781 w 933450"/>
                <a:gd name="connsiteY54" fmla="*/ 745384 h 757290"/>
                <a:gd name="connsiteX55" fmla="*/ 571500 w 933450"/>
                <a:gd name="connsiteY55" fmla="*/ 747765 h 757290"/>
                <a:gd name="connsiteX56" fmla="*/ 578644 w 933450"/>
                <a:gd name="connsiteY56" fmla="*/ 750147 h 757290"/>
                <a:gd name="connsiteX57" fmla="*/ 585788 w 933450"/>
                <a:gd name="connsiteY57" fmla="*/ 754909 h 757290"/>
                <a:gd name="connsiteX58" fmla="*/ 602456 w 933450"/>
                <a:gd name="connsiteY58" fmla="*/ 757290 h 757290"/>
                <a:gd name="connsiteX59" fmla="*/ 626269 w 933450"/>
                <a:gd name="connsiteY59" fmla="*/ 747765 h 757290"/>
                <a:gd name="connsiteX60" fmla="*/ 640556 w 933450"/>
                <a:gd name="connsiteY60" fmla="*/ 743003 h 757290"/>
                <a:gd name="connsiteX61" fmla="*/ 647700 w 933450"/>
                <a:gd name="connsiteY61" fmla="*/ 738240 h 757290"/>
                <a:gd name="connsiteX62" fmla="*/ 661988 w 933450"/>
                <a:gd name="connsiteY62" fmla="*/ 733478 h 757290"/>
                <a:gd name="connsiteX63" fmla="*/ 666750 w 933450"/>
                <a:gd name="connsiteY63" fmla="*/ 726334 h 757290"/>
                <a:gd name="connsiteX64" fmla="*/ 683419 w 933450"/>
                <a:gd name="connsiteY64" fmla="*/ 716809 h 757290"/>
                <a:gd name="connsiteX65" fmla="*/ 688181 w 933450"/>
                <a:gd name="connsiteY65" fmla="*/ 709665 h 757290"/>
                <a:gd name="connsiteX66" fmla="*/ 702469 w 933450"/>
                <a:gd name="connsiteY66" fmla="*/ 700140 h 757290"/>
                <a:gd name="connsiteX67" fmla="*/ 716756 w 933450"/>
                <a:gd name="connsiteY67" fmla="*/ 692997 h 757290"/>
                <a:gd name="connsiteX68" fmla="*/ 723900 w 933450"/>
                <a:gd name="connsiteY68" fmla="*/ 688234 h 757290"/>
                <a:gd name="connsiteX69" fmla="*/ 731044 w 933450"/>
                <a:gd name="connsiteY69" fmla="*/ 685853 h 757290"/>
                <a:gd name="connsiteX70" fmla="*/ 738188 w 933450"/>
                <a:gd name="connsiteY70" fmla="*/ 678709 h 757290"/>
                <a:gd name="connsiteX71" fmla="*/ 745331 w 933450"/>
                <a:gd name="connsiteY71" fmla="*/ 673947 h 757290"/>
                <a:gd name="connsiteX72" fmla="*/ 754856 w 933450"/>
                <a:gd name="connsiteY72" fmla="*/ 664422 h 757290"/>
                <a:gd name="connsiteX73" fmla="*/ 764381 w 933450"/>
                <a:gd name="connsiteY73" fmla="*/ 662040 h 757290"/>
                <a:gd name="connsiteX74" fmla="*/ 778669 w 933450"/>
                <a:gd name="connsiteY74" fmla="*/ 657278 h 757290"/>
                <a:gd name="connsiteX75" fmla="*/ 792956 w 933450"/>
                <a:gd name="connsiteY75" fmla="*/ 647753 h 757290"/>
                <a:gd name="connsiteX76" fmla="*/ 800100 w 933450"/>
                <a:gd name="connsiteY76" fmla="*/ 642990 h 757290"/>
                <a:gd name="connsiteX77" fmla="*/ 814388 w 933450"/>
                <a:gd name="connsiteY77" fmla="*/ 638228 h 757290"/>
                <a:gd name="connsiteX78" fmla="*/ 821531 w 933450"/>
                <a:gd name="connsiteY78" fmla="*/ 621559 h 757290"/>
                <a:gd name="connsiteX79" fmla="*/ 826294 w 933450"/>
                <a:gd name="connsiteY79" fmla="*/ 614415 h 757290"/>
                <a:gd name="connsiteX80" fmla="*/ 838200 w 933450"/>
                <a:gd name="connsiteY80" fmla="*/ 592984 h 757290"/>
                <a:gd name="connsiteX81" fmla="*/ 842963 w 933450"/>
                <a:gd name="connsiteY81" fmla="*/ 585840 h 757290"/>
                <a:gd name="connsiteX82" fmla="*/ 852488 w 933450"/>
                <a:gd name="connsiteY82" fmla="*/ 573934 h 757290"/>
                <a:gd name="connsiteX83" fmla="*/ 862013 w 933450"/>
                <a:gd name="connsiteY83" fmla="*/ 559647 h 757290"/>
                <a:gd name="connsiteX84" fmla="*/ 866775 w 933450"/>
                <a:gd name="connsiteY84" fmla="*/ 545359 h 757290"/>
                <a:gd name="connsiteX85" fmla="*/ 859631 w 933450"/>
                <a:gd name="connsiteY85" fmla="*/ 483447 h 757290"/>
                <a:gd name="connsiteX86" fmla="*/ 862013 w 933450"/>
                <a:gd name="connsiteY86" fmla="*/ 462015 h 757290"/>
                <a:gd name="connsiteX87" fmla="*/ 869156 w 933450"/>
                <a:gd name="connsiteY87" fmla="*/ 457253 h 757290"/>
                <a:gd name="connsiteX88" fmla="*/ 890588 w 933450"/>
                <a:gd name="connsiteY88" fmla="*/ 454872 h 757290"/>
                <a:gd name="connsiteX89" fmla="*/ 897731 w 933450"/>
                <a:gd name="connsiteY89" fmla="*/ 445347 h 757290"/>
                <a:gd name="connsiteX90" fmla="*/ 900113 w 933450"/>
                <a:gd name="connsiteY90" fmla="*/ 435822 h 757290"/>
                <a:gd name="connsiteX91" fmla="*/ 904875 w 933450"/>
                <a:gd name="connsiteY91" fmla="*/ 428678 h 757290"/>
                <a:gd name="connsiteX92" fmla="*/ 912019 w 933450"/>
                <a:gd name="connsiteY92" fmla="*/ 414390 h 757290"/>
                <a:gd name="connsiteX93" fmla="*/ 919163 w 933450"/>
                <a:gd name="connsiteY93" fmla="*/ 409628 h 757290"/>
                <a:gd name="connsiteX94" fmla="*/ 928688 w 933450"/>
                <a:gd name="connsiteY94" fmla="*/ 395340 h 757290"/>
                <a:gd name="connsiteX95" fmla="*/ 933450 w 933450"/>
                <a:gd name="connsiteY95" fmla="*/ 388197 h 757290"/>
                <a:gd name="connsiteX96" fmla="*/ 931069 w 933450"/>
                <a:gd name="connsiteY96" fmla="*/ 373909 h 757290"/>
                <a:gd name="connsiteX97" fmla="*/ 923925 w 933450"/>
                <a:gd name="connsiteY97" fmla="*/ 366765 h 757290"/>
                <a:gd name="connsiteX98" fmla="*/ 914400 w 933450"/>
                <a:gd name="connsiteY98" fmla="*/ 352478 h 757290"/>
                <a:gd name="connsiteX99" fmla="*/ 909638 w 933450"/>
                <a:gd name="connsiteY99" fmla="*/ 345334 h 757290"/>
                <a:gd name="connsiteX100" fmla="*/ 907256 w 933450"/>
                <a:gd name="connsiteY100" fmla="*/ 338190 h 757290"/>
                <a:gd name="connsiteX101" fmla="*/ 904875 w 933450"/>
                <a:gd name="connsiteY101" fmla="*/ 319140 h 757290"/>
                <a:gd name="connsiteX102" fmla="*/ 890588 w 933450"/>
                <a:gd name="connsiteY102" fmla="*/ 314378 h 757290"/>
                <a:gd name="connsiteX103" fmla="*/ 871538 w 933450"/>
                <a:gd name="connsiteY103" fmla="*/ 309615 h 757290"/>
                <a:gd name="connsiteX104" fmla="*/ 864394 w 933450"/>
                <a:gd name="connsiteY104" fmla="*/ 295328 h 757290"/>
                <a:gd name="connsiteX105" fmla="*/ 857250 w 933450"/>
                <a:gd name="connsiteY105" fmla="*/ 292947 h 757290"/>
                <a:gd name="connsiteX106" fmla="*/ 845344 w 933450"/>
                <a:gd name="connsiteY106" fmla="*/ 281040 h 757290"/>
                <a:gd name="connsiteX107" fmla="*/ 842963 w 933450"/>
                <a:gd name="connsiteY107" fmla="*/ 273897 h 757290"/>
                <a:gd name="connsiteX108" fmla="*/ 828675 w 933450"/>
                <a:gd name="connsiteY108" fmla="*/ 259609 h 757290"/>
                <a:gd name="connsiteX109" fmla="*/ 819150 w 933450"/>
                <a:gd name="connsiteY109" fmla="*/ 245322 h 757290"/>
                <a:gd name="connsiteX110" fmla="*/ 807244 w 933450"/>
                <a:gd name="connsiteY110" fmla="*/ 242940 h 757290"/>
                <a:gd name="connsiteX111" fmla="*/ 797719 w 933450"/>
                <a:gd name="connsiteY111" fmla="*/ 228653 h 757290"/>
                <a:gd name="connsiteX112" fmla="*/ 792956 w 933450"/>
                <a:gd name="connsiteY112" fmla="*/ 221509 h 757290"/>
                <a:gd name="connsiteX113" fmla="*/ 785813 w 933450"/>
                <a:gd name="connsiteY113" fmla="*/ 216747 h 757290"/>
                <a:gd name="connsiteX114" fmla="*/ 771525 w 933450"/>
                <a:gd name="connsiteY114" fmla="*/ 209603 h 757290"/>
                <a:gd name="connsiteX115" fmla="*/ 766763 w 933450"/>
                <a:gd name="connsiteY115" fmla="*/ 202459 h 757290"/>
                <a:gd name="connsiteX116" fmla="*/ 759619 w 933450"/>
                <a:gd name="connsiteY116" fmla="*/ 195315 h 757290"/>
                <a:gd name="connsiteX117" fmla="*/ 752475 w 933450"/>
                <a:gd name="connsiteY117" fmla="*/ 183409 h 757290"/>
                <a:gd name="connsiteX118" fmla="*/ 740569 w 933450"/>
                <a:gd name="connsiteY118" fmla="*/ 161978 h 757290"/>
                <a:gd name="connsiteX119" fmla="*/ 726281 w 933450"/>
                <a:gd name="connsiteY119" fmla="*/ 147690 h 757290"/>
                <a:gd name="connsiteX120" fmla="*/ 707231 w 933450"/>
                <a:gd name="connsiteY120" fmla="*/ 142928 h 757290"/>
                <a:gd name="connsiteX121" fmla="*/ 690563 w 933450"/>
                <a:gd name="connsiteY121" fmla="*/ 123878 h 757290"/>
                <a:gd name="connsiteX122" fmla="*/ 676275 w 933450"/>
                <a:gd name="connsiteY122" fmla="*/ 111972 h 757290"/>
                <a:gd name="connsiteX123" fmla="*/ 673894 w 933450"/>
                <a:gd name="connsiteY123" fmla="*/ 104828 h 757290"/>
                <a:gd name="connsiteX124" fmla="*/ 647701 w 933450"/>
                <a:gd name="connsiteY124" fmla="*/ 81016 h 757290"/>
                <a:gd name="connsiteX125" fmla="*/ 595313 w 933450"/>
                <a:gd name="connsiteY125" fmla="*/ 95303 h 757290"/>
                <a:gd name="connsiteX126" fmla="*/ 578644 w 933450"/>
                <a:gd name="connsiteY126" fmla="*/ 95303 h 757290"/>
                <a:gd name="connsiteX127" fmla="*/ 559594 w 933450"/>
                <a:gd name="connsiteY127" fmla="*/ 104828 h 757290"/>
                <a:gd name="connsiteX128" fmla="*/ 535781 w 933450"/>
                <a:gd name="connsiteY128" fmla="*/ 102447 h 757290"/>
                <a:gd name="connsiteX129" fmla="*/ 526256 w 933450"/>
                <a:gd name="connsiteY129" fmla="*/ 88159 h 757290"/>
                <a:gd name="connsiteX130" fmla="*/ 519113 w 933450"/>
                <a:gd name="connsiteY130" fmla="*/ 85778 h 757290"/>
                <a:gd name="connsiteX131" fmla="*/ 514350 w 933450"/>
                <a:gd name="connsiteY131" fmla="*/ 78634 h 757290"/>
                <a:gd name="connsiteX132" fmla="*/ 504825 w 933450"/>
                <a:gd name="connsiteY132" fmla="*/ 64346 h 757290"/>
                <a:gd name="connsiteX133" fmla="*/ 495299 w 933450"/>
                <a:gd name="connsiteY133" fmla="*/ 52441 h 757290"/>
                <a:gd name="connsiteX134" fmla="*/ 481013 w 933450"/>
                <a:gd name="connsiteY134" fmla="*/ 42915 h 757290"/>
                <a:gd name="connsiteX135" fmla="*/ 466725 w 933450"/>
                <a:gd name="connsiteY135" fmla="*/ 33390 h 757290"/>
                <a:gd name="connsiteX136" fmla="*/ 461963 w 933450"/>
                <a:gd name="connsiteY136" fmla="*/ 26247 h 757290"/>
                <a:gd name="connsiteX137" fmla="*/ 447675 w 933450"/>
                <a:gd name="connsiteY137" fmla="*/ 14340 h 757290"/>
                <a:gd name="connsiteX138" fmla="*/ 440531 w 933450"/>
                <a:gd name="connsiteY138" fmla="*/ 11959 h 757290"/>
                <a:gd name="connsiteX139" fmla="*/ 435769 w 933450"/>
                <a:gd name="connsiteY139" fmla="*/ 4815 h 757290"/>
                <a:gd name="connsiteX140" fmla="*/ 421481 w 933450"/>
                <a:gd name="connsiteY140" fmla="*/ 53 h 757290"/>
                <a:gd name="connsiteX141" fmla="*/ 378619 w 933450"/>
                <a:gd name="connsiteY141" fmla="*/ 7197 h 757290"/>
                <a:gd name="connsiteX142" fmla="*/ 371475 w 933450"/>
                <a:gd name="connsiteY142" fmla="*/ 14340 h 757290"/>
                <a:gd name="connsiteX143" fmla="*/ 361950 w 933450"/>
                <a:gd name="connsiteY143" fmla="*/ 26247 h 757290"/>
                <a:gd name="connsiteX144" fmla="*/ 350044 w 933450"/>
                <a:gd name="connsiteY144" fmla="*/ 40534 h 757290"/>
                <a:gd name="connsiteX145" fmla="*/ 335756 w 933450"/>
                <a:gd name="connsiteY145" fmla="*/ 42915 h 757290"/>
                <a:gd name="connsiteX146" fmla="*/ 290513 w 933450"/>
                <a:gd name="connsiteY146" fmla="*/ 50059 h 757290"/>
                <a:gd name="connsiteX147" fmla="*/ 276225 w 933450"/>
                <a:gd name="connsiteY147" fmla="*/ 52440 h 757290"/>
                <a:gd name="connsiteX148" fmla="*/ 245269 w 933450"/>
                <a:gd name="connsiteY148" fmla="*/ 52440 h 757290"/>
                <a:gd name="connsiteX149" fmla="*/ 219075 w 933450"/>
                <a:gd name="connsiteY149" fmla="*/ 54822 h 757290"/>
                <a:gd name="connsiteX150" fmla="*/ 209550 w 933450"/>
                <a:gd name="connsiteY150" fmla="*/ 69109 h 757290"/>
                <a:gd name="connsiteX151" fmla="*/ 204788 w 933450"/>
                <a:gd name="connsiteY151" fmla="*/ 83397 h 757290"/>
                <a:gd name="connsiteX152" fmla="*/ 185738 w 933450"/>
                <a:gd name="connsiteY152" fmla="*/ 85778 h 757290"/>
                <a:gd name="connsiteX153" fmla="*/ 157163 w 933450"/>
                <a:gd name="connsiteY153" fmla="*/ 95303 h 757290"/>
                <a:gd name="connsiteX154" fmla="*/ 150019 w 933450"/>
                <a:gd name="connsiteY154" fmla="*/ 97684 h 757290"/>
                <a:gd name="connsiteX155" fmla="*/ 123825 w 933450"/>
                <a:gd name="connsiteY155" fmla="*/ 100065 h 757290"/>
                <a:gd name="connsiteX156" fmla="*/ 102394 w 933450"/>
                <a:gd name="connsiteY156" fmla="*/ 111972 h 757290"/>
                <a:gd name="connsiteX157" fmla="*/ 100013 w 933450"/>
                <a:gd name="connsiteY157" fmla="*/ 166740 h 757290"/>
                <a:gd name="connsiteX158" fmla="*/ 107156 w 933450"/>
                <a:gd name="connsiteY158" fmla="*/ 171503 h 757290"/>
                <a:gd name="connsiteX159" fmla="*/ 114300 w 933450"/>
                <a:gd name="connsiteY159" fmla="*/ 185790 h 757290"/>
                <a:gd name="connsiteX160" fmla="*/ 116681 w 933450"/>
                <a:gd name="connsiteY160" fmla="*/ 192934 h 757290"/>
                <a:gd name="connsiteX161" fmla="*/ 109538 w 933450"/>
                <a:gd name="connsiteY161" fmla="*/ 200078 h 757290"/>
                <a:gd name="connsiteX162" fmla="*/ 107156 w 933450"/>
                <a:gd name="connsiteY162" fmla="*/ 207222 h 757290"/>
                <a:gd name="connsiteX163" fmla="*/ 102394 w 933450"/>
                <a:gd name="connsiteY163" fmla="*/ 214365 h 757290"/>
                <a:gd name="connsiteX164" fmla="*/ 100013 w 933450"/>
                <a:gd name="connsiteY164" fmla="*/ 221509 h 757290"/>
                <a:gd name="connsiteX165" fmla="*/ 85725 w 933450"/>
                <a:gd name="connsiteY165" fmla="*/ 233415 h 757290"/>
                <a:gd name="connsiteX166" fmla="*/ 78581 w 933450"/>
                <a:gd name="connsiteY166" fmla="*/ 235797 h 757290"/>
                <a:gd name="connsiteX167" fmla="*/ 57150 w 933450"/>
                <a:gd name="connsiteY167" fmla="*/ 242940 h 757290"/>
                <a:gd name="connsiteX168" fmla="*/ 42863 w 933450"/>
                <a:gd name="connsiteY168" fmla="*/ 247703 h 757290"/>
                <a:gd name="connsiteX169" fmla="*/ 14288 w 933450"/>
                <a:gd name="connsiteY169" fmla="*/ 254847 h 757290"/>
                <a:gd name="connsiteX170" fmla="*/ 0 w 933450"/>
                <a:gd name="connsiteY170" fmla="*/ 266753 h 757290"/>
                <a:gd name="connsiteX171" fmla="*/ 2381 w 933450"/>
                <a:gd name="connsiteY171" fmla="*/ 290565 h 757290"/>
                <a:gd name="connsiteX172" fmla="*/ 16669 w 933450"/>
                <a:gd name="connsiteY172" fmla="*/ 304853 h 757290"/>
                <a:gd name="connsiteX173" fmla="*/ 28575 w 933450"/>
                <a:gd name="connsiteY173" fmla="*/ 340572 h 757290"/>
                <a:gd name="connsiteX174" fmla="*/ 33338 w 933450"/>
                <a:gd name="connsiteY174" fmla="*/ 354859 h 757290"/>
                <a:gd name="connsiteX175" fmla="*/ 38100 w 933450"/>
                <a:gd name="connsiteY175" fmla="*/ 362003 h 757290"/>
                <a:gd name="connsiteX176" fmla="*/ 45244 w 933450"/>
                <a:gd name="connsiteY176" fmla="*/ 385815 h 757290"/>
                <a:gd name="connsiteX177" fmla="*/ 40481 w 933450"/>
                <a:gd name="connsiteY177" fmla="*/ 385815 h 757290"/>
                <a:gd name="connsiteX0" fmla="*/ 40481 w 933450"/>
                <a:gd name="connsiteY0" fmla="*/ 385815 h 757290"/>
                <a:gd name="connsiteX1" fmla="*/ 59531 w 933450"/>
                <a:gd name="connsiteY1" fmla="*/ 395340 h 757290"/>
                <a:gd name="connsiteX2" fmla="*/ 66675 w 933450"/>
                <a:gd name="connsiteY2" fmla="*/ 402484 h 757290"/>
                <a:gd name="connsiteX3" fmla="*/ 71438 w 933450"/>
                <a:gd name="connsiteY3" fmla="*/ 409628 h 757290"/>
                <a:gd name="connsiteX4" fmla="*/ 85725 w 933450"/>
                <a:gd name="connsiteY4" fmla="*/ 414390 h 757290"/>
                <a:gd name="connsiteX5" fmla="*/ 92869 w 933450"/>
                <a:gd name="connsiteY5" fmla="*/ 419153 h 757290"/>
                <a:gd name="connsiteX6" fmla="*/ 97631 w 933450"/>
                <a:gd name="connsiteY6" fmla="*/ 433440 h 757290"/>
                <a:gd name="connsiteX7" fmla="*/ 100013 w 933450"/>
                <a:gd name="connsiteY7" fmla="*/ 442965 h 757290"/>
                <a:gd name="connsiteX8" fmla="*/ 107156 w 933450"/>
                <a:gd name="connsiteY8" fmla="*/ 447728 h 757290"/>
                <a:gd name="connsiteX9" fmla="*/ 109538 w 933450"/>
                <a:gd name="connsiteY9" fmla="*/ 457253 h 757290"/>
                <a:gd name="connsiteX10" fmla="*/ 111919 w 933450"/>
                <a:gd name="connsiteY10" fmla="*/ 469159 h 757290"/>
                <a:gd name="connsiteX11" fmla="*/ 119063 w 933450"/>
                <a:gd name="connsiteY11" fmla="*/ 473922 h 757290"/>
                <a:gd name="connsiteX12" fmla="*/ 121444 w 933450"/>
                <a:gd name="connsiteY12" fmla="*/ 507259 h 757290"/>
                <a:gd name="connsiteX13" fmla="*/ 128588 w 933450"/>
                <a:gd name="connsiteY13" fmla="*/ 533453 h 757290"/>
                <a:gd name="connsiteX14" fmla="*/ 135731 w 933450"/>
                <a:gd name="connsiteY14" fmla="*/ 538215 h 757290"/>
                <a:gd name="connsiteX15" fmla="*/ 140494 w 933450"/>
                <a:gd name="connsiteY15" fmla="*/ 552503 h 757290"/>
                <a:gd name="connsiteX16" fmla="*/ 142875 w 933450"/>
                <a:gd name="connsiteY16" fmla="*/ 559647 h 757290"/>
                <a:gd name="connsiteX17" fmla="*/ 145256 w 933450"/>
                <a:gd name="connsiteY17" fmla="*/ 569172 h 757290"/>
                <a:gd name="connsiteX18" fmla="*/ 152400 w 933450"/>
                <a:gd name="connsiteY18" fmla="*/ 573934 h 757290"/>
                <a:gd name="connsiteX19" fmla="*/ 161925 w 933450"/>
                <a:gd name="connsiteY19" fmla="*/ 562028 h 757290"/>
                <a:gd name="connsiteX20" fmla="*/ 169069 w 933450"/>
                <a:gd name="connsiteY20" fmla="*/ 557265 h 757290"/>
                <a:gd name="connsiteX21" fmla="*/ 176213 w 933450"/>
                <a:gd name="connsiteY21" fmla="*/ 550122 h 757290"/>
                <a:gd name="connsiteX22" fmla="*/ 190500 w 933450"/>
                <a:gd name="connsiteY22" fmla="*/ 540597 h 757290"/>
                <a:gd name="connsiteX23" fmla="*/ 197644 w 933450"/>
                <a:gd name="connsiteY23" fmla="*/ 526309 h 757290"/>
                <a:gd name="connsiteX24" fmla="*/ 200025 w 933450"/>
                <a:gd name="connsiteY24" fmla="*/ 519165 h 757290"/>
                <a:gd name="connsiteX25" fmla="*/ 207169 w 933450"/>
                <a:gd name="connsiteY25" fmla="*/ 516784 h 757290"/>
                <a:gd name="connsiteX26" fmla="*/ 214313 w 933450"/>
                <a:gd name="connsiteY26" fmla="*/ 512022 h 757290"/>
                <a:gd name="connsiteX27" fmla="*/ 238125 w 933450"/>
                <a:gd name="connsiteY27" fmla="*/ 504878 h 757290"/>
                <a:gd name="connsiteX28" fmla="*/ 252413 w 933450"/>
                <a:gd name="connsiteY28" fmla="*/ 500115 h 757290"/>
                <a:gd name="connsiteX29" fmla="*/ 278606 w 933450"/>
                <a:gd name="connsiteY29" fmla="*/ 492972 h 757290"/>
                <a:gd name="connsiteX30" fmla="*/ 285750 w 933450"/>
                <a:gd name="connsiteY30" fmla="*/ 490590 h 757290"/>
                <a:gd name="connsiteX31" fmla="*/ 290513 w 933450"/>
                <a:gd name="connsiteY31" fmla="*/ 483447 h 757290"/>
                <a:gd name="connsiteX32" fmla="*/ 300038 w 933450"/>
                <a:gd name="connsiteY32" fmla="*/ 481065 h 757290"/>
                <a:gd name="connsiteX33" fmla="*/ 330994 w 933450"/>
                <a:gd name="connsiteY33" fmla="*/ 483447 h 757290"/>
                <a:gd name="connsiteX34" fmla="*/ 395288 w 933450"/>
                <a:gd name="connsiteY34" fmla="*/ 483447 h 757290"/>
                <a:gd name="connsiteX35" fmla="*/ 402431 w 933450"/>
                <a:gd name="connsiteY35" fmla="*/ 485828 h 757290"/>
                <a:gd name="connsiteX36" fmla="*/ 404813 w 933450"/>
                <a:gd name="connsiteY36" fmla="*/ 492972 h 757290"/>
                <a:gd name="connsiteX37" fmla="*/ 407194 w 933450"/>
                <a:gd name="connsiteY37" fmla="*/ 502497 h 757290"/>
                <a:gd name="connsiteX38" fmla="*/ 409575 w 933450"/>
                <a:gd name="connsiteY38" fmla="*/ 519165 h 757290"/>
                <a:gd name="connsiteX39" fmla="*/ 416719 w 933450"/>
                <a:gd name="connsiteY39" fmla="*/ 521547 h 757290"/>
                <a:gd name="connsiteX40" fmla="*/ 423863 w 933450"/>
                <a:gd name="connsiteY40" fmla="*/ 526309 h 757290"/>
                <a:gd name="connsiteX41" fmla="*/ 426244 w 933450"/>
                <a:gd name="connsiteY41" fmla="*/ 533453 h 757290"/>
                <a:gd name="connsiteX42" fmla="*/ 435769 w 933450"/>
                <a:gd name="connsiteY42" fmla="*/ 547740 h 757290"/>
                <a:gd name="connsiteX43" fmla="*/ 440531 w 933450"/>
                <a:gd name="connsiteY43" fmla="*/ 588222 h 757290"/>
                <a:gd name="connsiteX44" fmla="*/ 442913 w 933450"/>
                <a:gd name="connsiteY44" fmla="*/ 595365 h 757290"/>
                <a:gd name="connsiteX45" fmla="*/ 452438 w 933450"/>
                <a:gd name="connsiteY45" fmla="*/ 609653 h 757290"/>
                <a:gd name="connsiteX46" fmla="*/ 454819 w 933450"/>
                <a:gd name="connsiteY46" fmla="*/ 619178 h 757290"/>
                <a:gd name="connsiteX47" fmla="*/ 457200 w 933450"/>
                <a:gd name="connsiteY47" fmla="*/ 626322 h 757290"/>
                <a:gd name="connsiteX48" fmla="*/ 459581 w 933450"/>
                <a:gd name="connsiteY48" fmla="*/ 712047 h 757290"/>
                <a:gd name="connsiteX49" fmla="*/ 464344 w 933450"/>
                <a:gd name="connsiteY49" fmla="*/ 719190 h 757290"/>
                <a:gd name="connsiteX50" fmla="*/ 485775 w 933450"/>
                <a:gd name="connsiteY50" fmla="*/ 731097 h 757290"/>
                <a:gd name="connsiteX51" fmla="*/ 495300 w 933450"/>
                <a:gd name="connsiteY51" fmla="*/ 733478 h 757290"/>
                <a:gd name="connsiteX52" fmla="*/ 514350 w 933450"/>
                <a:gd name="connsiteY52" fmla="*/ 735859 h 757290"/>
                <a:gd name="connsiteX53" fmla="*/ 528638 w 933450"/>
                <a:gd name="connsiteY53" fmla="*/ 740622 h 757290"/>
                <a:gd name="connsiteX54" fmla="*/ 535781 w 933450"/>
                <a:gd name="connsiteY54" fmla="*/ 745384 h 757290"/>
                <a:gd name="connsiteX55" fmla="*/ 571500 w 933450"/>
                <a:gd name="connsiteY55" fmla="*/ 747765 h 757290"/>
                <a:gd name="connsiteX56" fmla="*/ 578644 w 933450"/>
                <a:gd name="connsiteY56" fmla="*/ 750147 h 757290"/>
                <a:gd name="connsiteX57" fmla="*/ 585788 w 933450"/>
                <a:gd name="connsiteY57" fmla="*/ 754909 h 757290"/>
                <a:gd name="connsiteX58" fmla="*/ 602456 w 933450"/>
                <a:gd name="connsiteY58" fmla="*/ 757290 h 757290"/>
                <a:gd name="connsiteX59" fmla="*/ 626269 w 933450"/>
                <a:gd name="connsiteY59" fmla="*/ 747765 h 757290"/>
                <a:gd name="connsiteX60" fmla="*/ 640556 w 933450"/>
                <a:gd name="connsiteY60" fmla="*/ 743003 h 757290"/>
                <a:gd name="connsiteX61" fmla="*/ 647700 w 933450"/>
                <a:gd name="connsiteY61" fmla="*/ 738240 h 757290"/>
                <a:gd name="connsiteX62" fmla="*/ 661988 w 933450"/>
                <a:gd name="connsiteY62" fmla="*/ 733478 h 757290"/>
                <a:gd name="connsiteX63" fmla="*/ 666750 w 933450"/>
                <a:gd name="connsiteY63" fmla="*/ 726334 h 757290"/>
                <a:gd name="connsiteX64" fmla="*/ 683419 w 933450"/>
                <a:gd name="connsiteY64" fmla="*/ 716809 h 757290"/>
                <a:gd name="connsiteX65" fmla="*/ 688181 w 933450"/>
                <a:gd name="connsiteY65" fmla="*/ 709665 h 757290"/>
                <a:gd name="connsiteX66" fmla="*/ 702469 w 933450"/>
                <a:gd name="connsiteY66" fmla="*/ 700140 h 757290"/>
                <a:gd name="connsiteX67" fmla="*/ 716756 w 933450"/>
                <a:gd name="connsiteY67" fmla="*/ 692997 h 757290"/>
                <a:gd name="connsiteX68" fmla="*/ 723900 w 933450"/>
                <a:gd name="connsiteY68" fmla="*/ 688234 h 757290"/>
                <a:gd name="connsiteX69" fmla="*/ 731044 w 933450"/>
                <a:gd name="connsiteY69" fmla="*/ 685853 h 757290"/>
                <a:gd name="connsiteX70" fmla="*/ 738188 w 933450"/>
                <a:gd name="connsiteY70" fmla="*/ 678709 h 757290"/>
                <a:gd name="connsiteX71" fmla="*/ 745331 w 933450"/>
                <a:gd name="connsiteY71" fmla="*/ 673947 h 757290"/>
                <a:gd name="connsiteX72" fmla="*/ 754856 w 933450"/>
                <a:gd name="connsiteY72" fmla="*/ 664422 h 757290"/>
                <a:gd name="connsiteX73" fmla="*/ 764381 w 933450"/>
                <a:gd name="connsiteY73" fmla="*/ 662040 h 757290"/>
                <a:gd name="connsiteX74" fmla="*/ 778669 w 933450"/>
                <a:gd name="connsiteY74" fmla="*/ 657278 h 757290"/>
                <a:gd name="connsiteX75" fmla="*/ 792956 w 933450"/>
                <a:gd name="connsiteY75" fmla="*/ 647753 h 757290"/>
                <a:gd name="connsiteX76" fmla="*/ 800100 w 933450"/>
                <a:gd name="connsiteY76" fmla="*/ 642990 h 757290"/>
                <a:gd name="connsiteX77" fmla="*/ 814388 w 933450"/>
                <a:gd name="connsiteY77" fmla="*/ 638228 h 757290"/>
                <a:gd name="connsiteX78" fmla="*/ 821531 w 933450"/>
                <a:gd name="connsiteY78" fmla="*/ 621559 h 757290"/>
                <a:gd name="connsiteX79" fmla="*/ 826294 w 933450"/>
                <a:gd name="connsiteY79" fmla="*/ 614415 h 757290"/>
                <a:gd name="connsiteX80" fmla="*/ 838200 w 933450"/>
                <a:gd name="connsiteY80" fmla="*/ 592984 h 757290"/>
                <a:gd name="connsiteX81" fmla="*/ 842963 w 933450"/>
                <a:gd name="connsiteY81" fmla="*/ 585840 h 757290"/>
                <a:gd name="connsiteX82" fmla="*/ 852488 w 933450"/>
                <a:gd name="connsiteY82" fmla="*/ 573934 h 757290"/>
                <a:gd name="connsiteX83" fmla="*/ 862013 w 933450"/>
                <a:gd name="connsiteY83" fmla="*/ 559647 h 757290"/>
                <a:gd name="connsiteX84" fmla="*/ 866775 w 933450"/>
                <a:gd name="connsiteY84" fmla="*/ 545359 h 757290"/>
                <a:gd name="connsiteX85" fmla="*/ 859631 w 933450"/>
                <a:gd name="connsiteY85" fmla="*/ 483447 h 757290"/>
                <a:gd name="connsiteX86" fmla="*/ 862013 w 933450"/>
                <a:gd name="connsiteY86" fmla="*/ 462015 h 757290"/>
                <a:gd name="connsiteX87" fmla="*/ 869156 w 933450"/>
                <a:gd name="connsiteY87" fmla="*/ 457253 h 757290"/>
                <a:gd name="connsiteX88" fmla="*/ 890588 w 933450"/>
                <a:gd name="connsiteY88" fmla="*/ 454872 h 757290"/>
                <a:gd name="connsiteX89" fmla="*/ 897731 w 933450"/>
                <a:gd name="connsiteY89" fmla="*/ 445347 h 757290"/>
                <a:gd name="connsiteX90" fmla="*/ 900113 w 933450"/>
                <a:gd name="connsiteY90" fmla="*/ 435822 h 757290"/>
                <a:gd name="connsiteX91" fmla="*/ 904875 w 933450"/>
                <a:gd name="connsiteY91" fmla="*/ 428678 h 757290"/>
                <a:gd name="connsiteX92" fmla="*/ 912019 w 933450"/>
                <a:gd name="connsiteY92" fmla="*/ 414390 h 757290"/>
                <a:gd name="connsiteX93" fmla="*/ 919163 w 933450"/>
                <a:gd name="connsiteY93" fmla="*/ 409628 h 757290"/>
                <a:gd name="connsiteX94" fmla="*/ 928688 w 933450"/>
                <a:gd name="connsiteY94" fmla="*/ 395340 h 757290"/>
                <a:gd name="connsiteX95" fmla="*/ 933450 w 933450"/>
                <a:gd name="connsiteY95" fmla="*/ 388197 h 757290"/>
                <a:gd name="connsiteX96" fmla="*/ 931069 w 933450"/>
                <a:gd name="connsiteY96" fmla="*/ 373909 h 757290"/>
                <a:gd name="connsiteX97" fmla="*/ 923925 w 933450"/>
                <a:gd name="connsiteY97" fmla="*/ 366765 h 757290"/>
                <a:gd name="connsiteX98" fmla="*/ 914400 w 933450"/>
                <a:gd name="connsiteY98" fmla="*/ 352478 h 757290"/>
                <a:gd name="connsiteX99" fmla="*/ 909638 w 933450"/>
                <a:gd name="connsiteY99" fmla="*/ 345334 h 757290"/>
                <a:gd name="connsiteX100" fmla="*/ 907256 w 933450"/>
                <a:gd name="connsiteY100" fmla="*/ 338190 h 757290"/>
                <a:gd name="connsiteX101" fmla="*/ 904875 w 933450"/>
                <a:gd name="connsiteY101" fmla="*/ 319140 h 757290"/>
                <a:gd name="connsiteX102" fmla="*/ 890588 w 933450"/>
                <a:gd name="connsiteY102" fmla="*/ 314378 h 757290"/>
                <a:gd name="connsiteX103" fmla="*/ 871538 w 933450"/>
                <a:gd name="connsiteY103" fmla="*/ 309615 h 757290"/>
                <a:gd name="connsiteX104" fmla="*/ 864394 w 933450"/>
                <a:gd name="connsiteY104" fmla="*/ 295328 h 757290"/>
                <a:gd name="connsiteX105" fmla="*/ 857250 w 933450"/>
                <a:gd name="connsiteY105" fmla="*/ 292947 h 757290"/>
                <a:gd name="connsiteX106" fmla="*/ 845344 w 933450"/>
                <a:gd name="connsiteY106" fmla="*/ 281040 h 757290"/>
                <a:gd name="connsiteX107" fmla="*/ 842963 w 933450"/>
                <a:gd name="connsiteY107" fmla="*/ 273897 h 757290"/>
                <a:gd name="connsiteX108" fmla="*/ 828675 w 933450"/>
                <a:gd name="connsiteY108" fmla="*/ 259609 h 757290"/>
                <a:gd name="connsiteX109" fmla="*/ 819150 w 933450"/>
                <a:gd name="connsiteY109" fmla="*/ 245322 h 757290"/>
                <a:gd name="connsiteX110" fmla="*/ 807244 w 933450"/>
                <a:gd name="connsiteY110" fmla="*/ 242940 h 757290"/>
                <a:gd name="connsiteX111" fmla="*/ 797719 w 933450"/>
                <a:gd name="connsiteY111" fmla="*/ 228653 h 757290"/>
                <a:gd name="connsiteX112" fmla="*/ 792956 w 933450"/>
                <a:gd name="connsiteY112" fmla="*/ 221509 h 757290"/>
                <a:gd name="connsiteX113" fmla="*/ 785813 w 933450"/>
                <a:gd name="connsiteY113" fmla="*/ 216747 h 757290"/>
                <a:gd name="connsiteX114" fmla="*/ 771525 w 933450"/>
                <a:gd name="connsiteY114" fmla="*/ 209603 h 757290"/>
                <a:gd name="connsiteX115" fmla="*/ 766763 w 933450"/>
                <a:gd name="connsiteY115" fmla="*/ 202459 h 757290"/>
                <a:gd name="connsiteX116" fmla="*/ 759619 w 933450"/>
                <a:gd name="connsiteY116" fmla="*/ 195315 h 757290"/>
                <a:gd name="connsiteX117" fmla="*/ 752475 w 933450"/>
                <a:gd name="connsiteY117" fmla="*/ 183409 h 757290"/>
                <a:gd name="connsiteX118" fmla="*/ 740569 w 933450"/>
                <a:gd name="connsiteY118" fmla="*/ 161978 h 757290"/>
                <a:gd name="connsiteX119" fmla="*/ 726281 w 933450"/>
                <a:gd name="connsiteY119" fmla="*/ 147690 h 757290"/>
                <a:gd name="connsiteX120" fmla="*/ 707231 w 933450"/>
                <a:gd name="connsiteY120" fmla="*/ 142928 h 757290"/>
                <a:gd name="connsiteX121" fmla="*/ 690563 w 933450"/>
                <a:gd name="connsiteY121" fmla="*/ 123878 h 757290"/>
                <a:gd name="connsiteX122" fmla="*/ 676275 w 933450"/>
                <a:gd name="connsiteY122" fmla="*/ 111972 h 757290"/>
                <a:gd name="connsiteX123" fmla="*/ 673894 w 933450"/>
                <a:gd name="connsiteY123" fmla="*/ 104828 h 757290"/>
                <a:gd name="connsiteX124" fmla="*/ 647701 w 933450"/>
                <a:gd name="connsiteY124" fmla="*/ 81016 h 757290"/>
                <a:gd name="connsiteX125" fmla="*/ 595313 w 933450"/>
                <a:gd name="connsiteY125" fmla="*/ 95303 h 757290"/>
                <a:gd name="connsiteX126" fmla="*/ 578644 w 933450"/>
                <a:gd name="connsiteY126" fmla="*/ 95303 h 757290"/>
                <a:gd name="connsiteX127" fmla="*/ 559594 w 933450"/>
                <a:gd name="connsiteY127" fmla="*/ 104828 h 757290"/>
                <a:gd name="connsiteX128" fmla="*/ 535781 w 933450"/>
                <a:gd name="connsiteY128" fmla="*/ 102447 h 757290"/>
                <a:gd name="connsiteX129" fmla="*/ 526256 w 933450"/>
                <a:gd name="connsiteY129" fmla="*/ 88159 h 757290"/>
                <a:gd name="connsiteX130" fmla="*/ 519113 w 933450"/>
                <a:gd name="connsiteY130" fmla="*/ 85778 h 757290"/>
                <a:gd name="connsiteX131" fmla="*/ 516732 w 933450"/>
                <a:gd name="connsiteY131" fmla="*/ 71490 h 757290"/>
                <a:gd name="connsiteX132" fmla="*/ 504825 w 933450"/>
                <a:gd name="connsiteY132" fmla="*/ 64346 h 757290"/>
                <a:gd name="connsiteX133" fmla="*/ 495299 w 933450"/>
                <a:gd name="connsiteY133" fmla="*/ 52441 h 757290"/>
                <a:gd name="connsiteX134" fmla="*/ 481013 w 933450"/>
                <a:gd name="connsiteY134" fmla="*/ 42915 h 757290"/>
                <a:gd name="connsiteX135" fmla="*/ 466725 w 933450"/>
                <a:gd name="connsiteY135" fmla="*/ 33390 h 757290"/>
                <a:gd name="connsiteX136" fmla="*/ 461963 w 933450"/>
                <a:gd name="connsiteY136" fmla="*/ 26247 h 757290"/>
                <a:gd name="connsiteX137" fmla="*/ 447675 w 933450"/>
                <a:gd name="connsiteY137" fmla="*/ 14340 h 757290"/>
                <a:gd name="connsiteX138" fmla="*/ 440531 w 933450"/>
                <a:gd name="connsiteY138" fmla="*/ 11959 h 757290"/>
                <a:gd name="connsiteX139" fmla="*/ 435769 w 933450"/>
                <a:gd name="connsiteY139" fmla="*/ 4815 h 757290"/>
                <a:gd name="connsiteX140" fmla="*/ 421481 w 933450"/>
                <a:gd name="connsiteY140" fmla="*/ 53 h 757290"/>
                <a:gd name="connsiteX141" fmla="*/ 378619 w 933450"/>
                <a:gd name="connsiteY141" fmla="*/ 7197 h 757290"/>
                <a:gd name="connsiteX142" fmla="*/ 371475 w 933450"/>
                <a:gd name="connsiteY142" fmla="*/ 14340 h 757290"/>
                <a:gd name="connsiteX143" fmla="*/ 361950 w 933450"/>
                <a:gd name="connsiteY143" fmla="*/ 26247 h 757290"/>
                <a:gd name="connsiteX144" fmla="*/ 350044 w 933450"/>
                <a:gd name="connsiteY144" fmla="*/ 40534 h 757290"/>
                <a:gd name="connsiteX145" fmla="*/ 335756 w 933450"/>
                <a:gd name="connsiteY145" fmla="*/ 42915 h 757290"/>
                <a:gd name="connsiteX146" fmla="*/ 290513 w 933450"/>
                <a:gd name="connsiteY146" fmla="*/ 50059 h 757290"/>
                <a:gd name="connsiteX147" fmla="*/ 276225 w 933450"/>
                <a:gd name="connsiteY147" fmla="*/ 52440 h 757290"/>
                <a:gd name="connsiteX148" fmla="*/ 245269 w 933450"/>
                <a:gd name="connsiteY148" fmla="*/ 52440 h 757290"/>
                <a:gd name="connsiteX149" fmla="*/ 219075 w 933450"/>
                <a:gd name="connsiteY149" fmla="*/ 54822 h 757290"/>
                <a:gd name="connsiteX150" fmla="*/ 209550 w 933450"/>
                <a:gd name="connsiteY150" fmla="*/ 69109 h 757290"/>
                <a:gd name="connsiteX151" fmla="*/ 204788 w 933450"/>
                <a:gd name="connsiteY151" fmla="*/ 83397 h 757290"/>
                <a:gd name="connsiteX152" fmla="*/ 185738 w 933450"/>
                <a:gd name="connsiteY152" fmla="*/ 85778 h 757290"/>
                <a:gd name="connsiteX153" fmla="*/ 157163 w 933450"/>
                <a:gd name="connsiteY153" fmla="*/ 95303 h 757290"/>
                <a:gd name="connsiteX154" fmla="*/ 150019 w 933450"/>
                <a:gd name="connsiteY154" fmla="*/ 97684 h 757290"/>
                <a:gd name="connsiteX155" fmla="*/ 123825 w 933450"/>
                <a:gd name="connsiteY155" fmla="*/ 100065 h 757290"/>
                <a:gd name="connsiteX156" fmla="*/ 102394 w 933450"/>
                <a:gd name="connsiteY156" fmla="*/ 111972 h 757290"/>
                <a:gd name="connsiteX157" fmla="*/ 100013 w 933450"/>
                <a:gd name="connsiteY157" fmla="*/ 166740 h 757290"/>
                <a:gd name="connsiteX158" fmla="*/ 107156 w 933450"/>
                <a:gd name="connsiteY158" fmla="*/ 171503 h 757290"/>
                <a:gd name="connsiteX159" fmla="*/ 114300 w 933450"/>
                <a:gd name="connsiteY159" fmla="*/ 185790 h 757290"/>
                <a:gd name="connsiteX160" fmla="*/ 116681 w 933450"/>
                <a:gd name="connsiteY160" fmla="*/ 192934 h 757290"/>
                <a:gd name="connsiteX161" fmla="*/ 109538 w 933450"/>
                <a:gd name="connsiteY161" fmla="*/ 200078 h 757290"/>
                <a:gd name="connsiteX162" fmla="*/ 107156 w 933450"/>
                <a:gd name="connsiteY162" fmla="*/ 207222 h 757290"/>
                <a:gd name="connsiteX163" fmla="*/ 102394 w 933450"/>
                <a:gd name="connsiteY163" fmla="*/ 214365 h 757290"/>
                <a:gd name="connsiteX164" fmla="*/ 100013 w 933450"/>
                <a:gd name="connsiteY164" fmla="*/ 221509 h 757290"/>
                <a:gd name="connsiteX165" fmla="*/ 85725 w 933450"/>
                <a:gd name="connsiteY165" fmla="*/ 233415 h 757290"/>
                <a:gd name="connsiteX166" fmla="*/ 78581 w 933450"/>
                <a:gd name="connsiteY166" fmla="*/ 235797 h 757290"/>
                <a:gd name="connsiteX167" fmla="*/ 57150 w 933450"/>
                <a:gd name="connsiteY167" fmla="*/ 242940 h 757290"/>
                <a:gd name="connsiteX168" fmla="*/ 42863 w 933450"/>
                <a:gd name="connsiteY168" fmla="*/ 247703 h 757290"/>
                <a:gd name="connsiteX169" fmla="*/ 14288 w 933450"/>
                <a:gd name="connsiteY169" fmla="*/ 254847 h 757290"/>
                <a:gd name="connsiteX170" fmla="*/ 0 w 933450"/>
                <a:gd name="connsiteY170" fmla="*/ 266753 h 757290"/>
                <a:gd name="connsiteX171" fmla="*/ 2381 w 933450"/>
                <a:gd name="connsiteY171" fmla="*/ 290565 h 757290"/>
                <a:gd name="connsiteX172" fmla="*/ 16669 w 933450"/>
                <a:gd name="connsiteY172" fmla="*/ 304853 h 757290"/>
                <a:gd name="connsiteX173" fmla="*/ 28575 w 933450"/>
                <a:gd name="connsiteY173" fmla="*/ 340572 h 757290"/>
                <a:gd name="connsiteX174" fmla="*/ 33338 w 933450"/>
                <a:gd name="connsiteY174" fmla="*/ 354859 h 757290"/>
                <a:gd name="connsiteX175" fmla="*/ 38100 w 933450"/>
                <a:gd name="connsiteY175" fmla="*/ 362003 h 757290"/>
                <a:gd name="connsiteX176" fmla="*/ 45244 w 933450"/>
                <a:gd name="connsiteY176" fmla="*/ 385815 h 757290"/>
                <a:gd name="connsiteX177" fmla="*/ 40481 w 933450"/>
                <a:gd name="connsiteY177" fmla="*/ 385815 h 757290"/>
                <a:gd name="connsiteX0" fmla="*/ 40481 w 933450"/>
                <a:gd name="connsiteY0" fmla="*/ 385815 h 757290"/>
                <a:gd name="connsiteX1" fmla="*/ 59531 w 933450"/>
                <a:gd name="connsiteY1" fmla="*/ 395340 h 757290"/>
                <a:gd name="connsiteX2" fmla="*/ 66675 w 933450"/>
                <a:gd name="connsiteY2" fmla="*/ 402484 h 757290"/>
                <a:gd name="connsiteX3" fmla="*/ 71438 w 933450"/>
                <a:gd name="connsiteY3" fmla="*/ 409628 h 757290"/>
                <a:gd name="connsiteX4" fmla="*/ 85725 w 933450"/>
                <a:gd name="connsiteY4" fmla="*/ 414390 h 757290"/>
                <a:gd name="connsiteX5" fmla="*/ 92869 w 933450"/>
                <a:gd name="connsiteY5" fmla="*/ 419153 h 757290"/>
                <a:gd name="connsiteX6" fmla="*/ 97631 w 933450"/>
                <a:gd name="connsiteY6" fmla="*/ 433440 h 757290"/>
                <a:gd name="connsiteX7" fmla="*/ 100013 w 933450"/>
                <a:gd name="connsiteY7" fmla="*/ 442965 h 757290"/>
                <a:gd name="connsiteX8" fmla="*/ 107156 w 933450"/>
                <a:gd name="connsiteY8" fmla="*/ 447728 h 757290"/>
                <a:gd name="connsiteX9" fmla="*/ 109538 w 933450"/>
                <a:gd name="connsiteY9" fmla="*/ 457253 h 757290"/>
                <a:gd name="connsiteX10" fmla="*/ 111919 w 933450"/>
                <a:gd name="connsiteY10" fmla="*/ 469159 h 757290"/>
                <a:gd name="connsiteX11" fmla="*/ 119063 w 933450"/>
                <a:gd name="connsiteY11" fmla="*/ 473922 h 757290"/>
                <a:gd name="connsiteX12" fmla="*/ 121444 w 933450"/>
                <a:gd name="connsiteY12" fmla="*/ 507259 h 757290"/>
                <a:gd name="connsiteX13" fmla="*/ 128588 w 933450"/>
                <a:gd name="connsiteY13" fmla="*/ 533453 h 757290"/>
                <a:gd name="connsiteX14" fmla="*/ 135731 w 933450"/>
                <a:gd name="connsiteY14" fmla="*/ 538215 h 757290"/>
                <a:gd name="connsiteX15" fmla="*/ 140494 w 933450"/>
                <a:gd name="connsiteY15" fmla="*/ 552503 h 757290"/>
                <a:gd name="connsiteX16" fmla="*/ 142875 w 933450"/>
                <a:gd name="connsiteY16" fmla="*/ 559647 h 757290"/>
                <a:gd name="connsiteX17" fmla="*/ 145256 w 933450"/>
                <a:gd name="connsiteY17" fmla="*/ 569172 h 757290"/>
                <a:gd name="connsiteX18" fmla="*/ 152400 w 933450"/>
                <a:gd name="connsiteY18" fmla="*/ 573934 h 757290"/>
                <a:gd name="connsiteX19" fmla="*/ 161925 w 933450"/>
                <a:gd name="connsiteY19" fmla="*/ 562028 h 757290"/>
                <a:gd name="connsiteX20" fmla="*/ 169069 w 933450"/>
                <a:gd name="connsiteY20" fmla="*/ 557265 h 757290"/>
                <a:gd name="connsiteX21" fmla="*/ 176213 w 933450"/>
                <a:gd name="connsiteY21" fmla="*/ 550122 h 757290"/>
                <a:gd name="connsiteX22" fmla="*/ 190500 w 933450"/>
                <a:gd name="connsiteY22" fmla="*/ 540597 h 757290"/>
                <a:gd name="connsiteX23" fmla="*/ 197644 w 933450"/>
                <a:gd name="connsiteY23" fmla="*/ 526309 h 757290"/>
                <a:gd name="connsiteX24" fmla="*/ 200025 w 933450"/>
                <a:gd name="connsiteY24" fmla="*/ 519165 h 757290"/>
                <a:gd name="connsiteX25" fmla="*/ 207169 w 933450"/>
                <a:gd name="connsiteY25" fmla="*/ 516784 h 757290"/>
                <a:gd name="connsiteX26" fmla="*/ 214313 w 933450"/>
                <a:gd name="connsiteY26" fmla="*/ 512022 h 757290"/>
                <a:gd name="connsiteX27" fmla="*/ 238125 w 933450"/>
                <a:gd name="connsiteY27" fmla="*/ 504878 h 757290"/>
                <a:gd name="connsiteX28" fmla="*/ 252413 w 933450"/>
                <a:gd name="connsiteY28" fmla="*/ 500115 h 757290"/>
                <a:gd name="connsiteX29" fmla="*/ 278606 w 933450"/>
                <a:gd name="connsiteY29" fmla="*/ 492972 h 757290"/>
                <a:gd name="connsiteX30" fmla="*/ 285750 w 933450"/>
                <a:gd name="connsiteY30" fmla="*/ 490590 h 757290"/>
                <a:gd name="connsiteX31" fmla="*/ 290513 w 933450"/>
                <a:gd name="connsiteY31" fmla="*/ 483447 h 757290"/>
                <a:gd name="connsiteX32" fmla="*/ 300038 w 933450"/>
                <a:gd name="connsiteY32" fmla="*/ 481065 h 757290"/>
                <a:gd name="connsiteX33" fmla="*/ 330994 w 933450"/>
                <a:gd name="connsiteY33" fmla="*/ 483447 h 757290"/>
                <a:gd name="connsiteX34" fmla="*/ 395288 w 933450"/>
                <a:gd name="connsiteY34" fmla="*/ 483447 h 757290"/>
                <a:gd name="connsiteX35" fmla="*/ 402431 w 933450"/>
                <a:gd name="connsiteY35" fmla="*/ 485828 h 757290"/>
                <a:gd name="connsiteX36" fmla="*/ 404813 w 933450"/>
                <a:gd name="connsiteY36" fmla="*/ 492972 h 757290"/>
                <a:gd name="connsiteX37" fmla="*/ 407194 w 933450"/>
                <a:gd name="connsiteY37" fmla="*/ 502497 h 757290"/>
                <a:gd name="connsiteX38" fmla="*/ 409575 w 933450"/>
                <a:gd name="connsiteY38" fmla="*/ 519165 h 757290"/>
                <a:gd name="connsiteX39" fmla="*/ 416719 w 933450"/>
                <a:gd name="connsiteY39" fmla="*/ 521547 h 757290"/>
                <a:gd name="connsiteX40" fmla="*/ 423863 w 933450"/>
                <a:gd name="connsiteY40" fmla="*/ 526309 h 757290"/>
                <a:gd name="connsiteX41" fmla="*/ 426244 w 933450"/>
                <a:gd name="connsiteY41" fmla="*/ 533453 h 757290"/>
                <a:gd name="connsiteX42" fmla="*/ 435769 w 933450"/>
                <a:gd name="connsiteY42" fmla="*/ 547740 h 757290"/>
                <a:gd name="connsiteX43" fmla="*/ 440531 w 933450"/>
                <a:gd name="connsiteY43" fmla="*/ 588222 h 757290"/>
                <a:gd name="connsiteX44" fmla="*/ 442913 w 933450"/>
                <a:gd name="connsiteY44" fmla="*/ 595365 h 757290"/>
                <a:gd name="connsiteX45" fmla="*/ 452438 w 933450"/>
                <a:gd name="connsiteY45" fmla="*/ 609653 h 757290"/>
                <a:gd name="connsiteX46" fmla="*/ 454819 w 933450"/>
                <a:gd name="connsiteY46" fmla="*/ 619178 h 757290"/>
                <a:gd name="connsiteX47" fmla="*/ 457200 w 933450"/>
                <a:gd name="connsiteY47" fmla="*/ 626322 h 757290"/>
                <a:gd name="connsiteX48" fmla="*/ 459581 w 933450"/>
                <a:gd name="connsiteY48" fmla="*/ 712047 h 757290"/>
                <a:gd name="connsiteX49" fmla="*/ 464344 w 933450"/>
                <a:gd name="connsiteY49" fmla="*/ 719190 h 757290"/>
                <a:gd name="connsiteX50" fmla="*/ 485775 w 933450"/>
                <a:gd name="connsiteY50" fmla="*/ 731097 h 757290"/>
                <a:gd name="connsiteX51" fmla="*/ 495300 w 933450"/>
                <a:gd name="connsiteY51" fmla="*/ 733478 h 757290"/>
                <a:gd name="connsiteX52" fmla="*/ 514350 w 933450"/>
                <a:gd name="connsiteY52" fmla="*/ 735859 h 757290"/>
                <a:gd name="connsiteX53" fmla="*/ 528638 w 933450"/>
                <a:gd name="connsiteY53" fmla="*/ 740622 h 757290"/>
                <a:gd name="connsiteX54" fmla="*/ 535781 w 933450"/>
                <a:gd name="connsiteY54" fmla="*/ 745384 h 757290"/>
                <a:gd name="connsiteX55" fmla="*/ 571500 w 933450"/>
                <a:gd name="connsiteY55" fmla="*/ 747765 h 757290"/>
                <a:gd name="connsiteX56" fmla="*/ 578644 w 933450"/>
                <a:gd name="connsiteY56" fmla="*/ 750147 h 757290"/>
                <a:gd name="connsiteX57" fmla="*/ 585788 w 933450"/>
                <a:gd name="connsiteY57" fmla="*/ 754909 h 757290"/>
                <a:gd name="connsiteX58" fmla="*/ 602456 w 933450"/>
                <a:gd name="connsiteY58" fmla="*/ 757290 h 757290"/>
                <a:gd name="connsiteX59" fmla="*/ 626269 w 933450"/>
                <a:gd name="connsiteY59" fmla="*/ 747765 h 757290"/>
                <a:gd name="connsiteX60" fmla="*/ 640556 w 933450"/>
                <a:gd name="connsiteY60" fmla="*/ 743003 h 757290"/>
                <a:gd name="connsiteX61" fmla="*/ 647700 w 933450"/>
                <a:gd name="connsiteY61" fmla="*/ 738240 h 757290"/>
                <a:gd name="connsiteX62" fmla="*/ 661988 w 933450"/>
                <a:gd name="connsiteY62" fmla="*/ 733478 h 757290"/>
                <a:gd name="connsiteX63" fmla="*/ 666750 w 933450"/>
                <a:gd name="connsiteY63" fmla="*/ 726334 h 757290"/>
                <a:gd name="connsiteX64" fmla="*/ 683419 w 933450"/>
                <a:gd name="connsiteY64" fmla="*/ 716809 h 757290"/>
                <a:gd name="connsiteX65" fmla="*/ 688181 w 933450"/>
                <a:gd name="connsiteY65" fmla="*/ 709665 h 757290"/>
                <a:gd name="connsiteX66" fmla="*/ 702469 w 933450"/>
                <a:gd name="connsiteY66" fmla="*/ 700140 h 757290"/>
                <a:gd name="connsiteX67" fmla="*/ 716756 w 933450"/>
                <a:gd name="connsiteY67" fmla="*/ 692997 h 757290"/>
                <a:gd name="connsiteX68" fmla="*/ 723900 w 933450"/>
                <a:gd name="connsiteY68" fmla="*/ 688234 h 757290"/>
                <a:gd name="connsiteX69" fmla="*/ 731044 w 933450"/>
                <a:gd name="connsiteY69" fmla="*/ 685853 h 757290"/>
                <a:gd name="connsiteX70" fmla="*/ 738188 w 933450"/>
                <a:gd name="connsiteY70" fmla="*/ 678709 h 757290"/>
                <a:gd name="connsiteX71" fmla="*/ 745331 w 933450"/>
                <a:gd name="connsiteY71" fmla="*/ 673947 h 757290"/>
                <a:gd name="connsiteX72" fmla="*/ 754856 w 933450"/>
                <a:gd name="connsiteY72" fmla="*/ 664422 h 757290"/>
                <a:gd name="connsiteX73" fmla="*/ 764381 w 933450"/>
                <a:gd name="connsiteY73" fmla="*/ 662040 h 757290"/>
                <a:gd name="connsiteX74" fmla="*/ 778669 w 933450"/>
                <a:gd name="connsiteY74" fmla="*/ 657278 h 757290"/>
                <a:gd name="connsiteX75" fmla="*/ 792956 w 933450"/>
                <a:gd name="connsiteY75" fmla="*/ 647753 h 757290"/>
                <a:gd name="connsiteX76" fmla="*/ 800100 w 933450"/>
                <a:gd name="connsiteY76" fmla="*/ 642990 h 757290"/>
                <a:gd name="connsiteX77" fmla="*/ 814388 w 933450"/>
                <a:gd name="connsiteY77" fmla="*/ 638228 h 757290"/>
                <a:gd name="connsiteX78" fmla="*/ 821531 w 933450"/>
                <a:gd name="connsiteY78" fmla="*/ 621559 h 757290"/>
                <a:gd name="connsiteX79" fmla="*/ 826294 w 933450"/>
                <a:gd name="connsiteY79" fmla="*/ 614415 h 757290"/>
                <a:gd name="connsiteX80" fmla="*/ 838200 w 933450"/>
                <a:gd name="connsiteY80" fmla="*/ 592984 h 757290"/>
                <a:gd name="connsiteX81" fmla="*/ 842963 w 933450"/>
                <a:gd name="connsiteY81" fmla="*/ 585840 h 757290"/>
                <a:gd name="connsiteX82" fmla="*/ 852488 w 933450"/>
                <a:gd name="connsiteY82" fmla="*/ 573934 h 757290"/>
                <a:gd name="connsiteX83" fmla="*/ 862013 w 933450"/>
                <a:gd name="connsiteY83" fmla="*/ 559647 h 757290"/>
                <a:gd name="connsiteX84" fmla="*/ 866775 w 933450"/>
                <a:gd name="connsiteY84" fmla="*/ 545359 h 757290"/>
                <a:gd name="connsiteX85" fmla="*/ 859631 w 933450"/>
                <a:gd name="connsiteY85" fmla="*/ 483447 h 757290"/>
                <a:gd name="connsiteX86" fmla="*/ 862013 w 933450"/>
                <a:gd name="connsiteY86" fmla="*/ 462015 h 757290"/>
                <a:gd name="connsiteX87" fmla="*/ 869156 w 933450"/>
                <a:gd name="connsiteY87" fmla="*/ 457253 h 757290"/>
                <a:gd name="connsiteX88" fmla="*/ 890588 w 933450"/>
                <a:gd name="connsiteY88" fmla="*/ 454872 h 757290"/>
                <a:gd name="connsiteX89" fmla="*/ 897731 w 933450"/>
                <a:gd name="connsiteY89" fmla="*/ 445347 h 757290"/>
                <a:gd name="connsiteX90" fmla="*/ 900113 w 933450"/>
                <a:gd name="connsiteY90" fmla="*/ 435822 h 757290"/>
                <a:gd name="connsiteX91" fmla="*/ 904875 w 933450"/>
                <a:gd name="connsiteY91" fmla="*/ 428678 h 757290"/>
                <a:gd name="connsiteX92" fmla="*/ 912019 w 933450"/>
                <a:gd name="connsiteY92" fmla="*/ 414390 h 757290"/>
                <a:gd name="connsiteX93" fmla="*/ 919163 w 933450"/>
                <a:gd name="connsiteY93" fmla="*/ 409628 h 757290"/>
                <a:gd name="connsiteX94" fmla="*/ 928688 w 933450"/>
                <a:gd name="connsiteY94" fmla="*/ 395340 h 757290"/>
                <a:gd name="connsiteX95" fmla="*/ 933450 w 933450"/>
                <a:gd name="connsiteY95" fmla="*/ 388197 h 757290"/>
                <a:gd name="connsiteX96" fmla="*/ 931069 w 933450"/>
                <a:gd name="connsiteY96" fmla="*/ 373909 h 757290"/>
                <a:gd name="connsiteX97" fmla="*/ 923925 w 933450"/>
                <a:gd name="connsiteY97" fmla="*/ 366765 h 757290"/>
                <a:gd name="connsiteX98" fmla="*/ 914400 w 933450"/>
                <a:gd name="connsiteY98" fmla="*/ 352478 h 757290"/>
                <a:gd name="connsiteX99" fmla="*/ 909638 w 933450"/>
                <a:gd name="connsiteY99" fmla="*/ 345334 h 757290"/>
                <a:gd name="connsiteX100" fmla="*/ 907256 w 933450"/>
                <a:gd name="connsiteY100" fmla="*/ 338190 h 757290"/>
                <a:gd name="connsiteX101" fmla="*/ 904875 w 933450"/>
                <a:gd name="connsiteY101" fmla="*/ 319140 h 757290"/>
                <a:gd name="connsiteX102" fmla="*/ 890588 w 933450"/>
                <a:gd name="connsiteY102" fmla="*/ 314378 h 757290"/>
                <a:gd name="connsiteX103" fmla="*/ 871538 w 933450"/>
                <a:gd name="connsiteY103" fmla="*/ 309615 h 757290"/>
                <a:gd name="connsiteX104" fmla="*/ 864394 w 933450"/>
                <a:gd name="connsiteY104" fmla="*/ 295328 h 757290"/>
                <a:gd name="connsiteX105" fmla="*/ 857250 w 933450"/>
                <a:gd name="connsiteY105" fmla="*/ 292947 h 757290"/>
                <a:gd name="connsiteX106" fmla="*/ 845344 w 933450"/>
                <a:gd name="connsiteY106" fmla="*/ 281040 h 757290"/>
                <a:gd name="connsiteX107" fmla="*/ 842963 w 933450"/>
                <a:gd name="connsiteY107" fmla="*/ 273897 h 757290"/>
                <a:gd name="connsiteX108" fmla="*/ 828675 w 933450"/>
                <a:gd name="connsiteY108" fmla="*/ 259609 h 757290"/>
                <a:gd name="connsiteX109" fmla="*/ 819150 w 933450"/>
                <a:gd name="connsiteY109" fmla="*/ 245322 h 757290"/>
                <a:gd name="connsiteX110" fmla="*/ 807244 w 933450"/>
                <a:gd name="connsiteY110" fmla="*/ 242940 h 757290"/>
                <a:gd name="connsiteX111" fmla="*/ 797719 w 933450"/>
                <a:gd name="connsiteY111" fmla="*/ 228653 h 757290"/>
                <a:gd name="connsiteX112" fmla="*/ 792956 w 933450"/>
                <a:gd name="connsiteY112" fmla="*/ 221509 h 757290"/>
                <a:gd name="connsiteX113" fmla="*/ 785813 w 933450"/>
                <a:gd name="connsiteY113" fmla="*/ 216747 h 757290"/>
                <a:gd name="connsiteX114" fmla="*/ 771525 w 933450"/>
                <a:gd name="connsiteY114" fmla="*/ 209603 h 757290"/>
                <a:gd name="connsiteX115" fmla="*/ 766763 w 933450"/>
                <a:gd name="connsiteY115" fmla="*/ 202459 h 757290"/>
                <a:gd name="connsiteX116" fmla="*/ 759619 w 933450"/>
                <a:gd name="connsiteY116" fmla="*/ 195315 h 757290"/>
                <a:gd name="connsiteX117" fmla="*/ 752475 w 933450"/>
                <a:gd name="connsiteY117" fmla="*/ 183409 h 757290"/>
                <a:gd name="connsiteX118" fmla="*/ 740569 w 933450"/>
                <a:gd name="connsiteY118" fmla="*/ 161978 h 757290"/>
                <a:gd name="connsiteX119" fmla="*/ 726281 w 933450"/>
                <a:gd name="connsiteY119" fmla="*/ 147690 h 757290"/>
                <a:gd name="connsiteX120" fmla="*/ 707231 w 933450"/>
                <a:gd name="connsiteY120" fmla="*/ 142928 h 757290"/>
                <a:gd name="connsiteX121" fmla="*/ 690563 w 933450"/>
                <a:gd name="connsiteY121" fmla="*/ 123878 h 757290"/>
                <a:gd name="connsiteX122" fmla="*/ 676275 w 933450"/>
                <a:gd name="connsiteY122" fmla="*/ 111972 h 757290"/>
                <a:gd name="connsiteX123" fmla="*/ 673894 w 933450"/>
                <a:gd name="connsiteY123" fmla="*/ 104828 h 757290"/>
                <a:gd name="connsiteX124" fmla="*/ 647701 w 933450"/>
                <a:gd name="connsiteY124" fmla="*/ 81016 h 757290"/>
                <a:gd name="connsiteX125" fmla="*/ 595313 w 933450"/>
                <a:gd name="connsiteY125" fmla="*/ 95303 h 757290"/>
                <a:gd name="connsiteX126" fmla="*/ 578644 w 933450"/>
                <a:gd name="connsiteY126" fmla="*/ 95303 h 757290"/>
                <a:gd name="connsiteX127" fmla="*/ 559594 w 933450"/>
                <a:gd name="connsiteY127" fmla="*/ 104828 h 757290"/>
                <a:gd name="connsiteX128" fmla="*/ 542925 w 933450"/>
                <a:gd name="connsiteY128" fmla="*/ 100066 h 757290"/>
                <a:gd name="connsiteX129" fmla="*/ 526256 w 933450"/>
                <a:gd name="connsiteY129" fmla="*/ 88159 h 757290"/>
                <a:gd name="connsiteX130" fmla="*/ 519113 w 933450"/>
                <a:gd name="connsiteY130" fmla="*/ 85778 h 757290"/>
                <a:gd name="connsiteX131" fmla="*/ 516732 w 933450"/>
                <a:gd name="connsiteY131" fmla="*/ 71490 h 757290"/>
                <a:gd name="connsiteX132" fmla="*/ 504825 w 933450"/>
                <a:gd name="connsiteY132" fmla="*/ 64346 h 757290"/>
                <a:gd name="connsiteX133" fmla="*/ 495299 w 933450"/>
                <a:gd name="connsiteY133" fmla="*/ 52441 h 757290"/>
                <a:gd name="connsiteX134" fmla="*/ 481013 w 933450"/>
                <a:gd name="connsiteY134" fmla="*/ 42915 h 757290"/>
                <a:gd name="connsiteX135" fmla="*/ 466725 w 933450"/>
                <a:gd name="connsiteY135" fmla="*/ 33390 h 757290"/>
                <a:gd name="connsiteX136" fmla="*/ 461963 w 933450"/>
                <a:gd name="connsiteY136" fmla="*/ 26247 h 757290"/>
                <a:gd name="connsiteX137" fmla="*/ 447675 w 933450"/>
                <a:gd name="connsiteY137" fmla="*/ 14340 h 757290"/>
                <a:gd name="connsiteX138" fmla="*/ 440531 w 933450"/>
                <a:gd name="connsiteY138" fmla="*/ 11959 h 757290"/>
                <a:gd name="connsiteX139" fmla="*/ 435769 w 933450"/>
                <a:gd name="connsiteY139" fmla="*/ 4815 h 757290"/>
                <a:gd name="connsiteX140" fmla="*/ 421481 w 933450"/>
                <a:gd name="connsiteY140" fmla="*/ 53 h 757290"/>
                <a:gd name="connsiteX141" fmla="*/ 378619 w 933450"/>
                <a:gd name="connsiteY141" fmla="*/ 7197 h 757290"/>
                <a:gd name="connsiteX142" fmla="*/ 371475 w 933450"/>
                <a:gd name="connsiteY142" fmla="*/ 14340 h 757290"/>
                <a:gd name="connsiteX143" fmla="*/ 361950 w 933450"/>
                <a:gd name="connsiteY143" fmla="*/ 26247 h 757290"/>
                <a:gd name="connsiteX144" fmla="*/ 350044 w 933450"/>
                <a:gd name="connsiteY144" fmla="*/ 40534 h 757290"/>
                <a:gd name="connsiteX145" fmla="*/ 335756 w 933450"/>
                <a:gd name="connsiteY145" fmla="*/ 42915 h 757290"/>
                <a:gd name="connsiteX146" fmla="*/ 290513 w 933450"/>
                <a:gd name="connsiteY146" fmla="*/ 50059 h 757290"/>
                <a:gd name="connsiteX147" fmla="*/ 276225 w 933450"/>
                <a:gd name="connsiteY147" fmla="*/ 52440 h 757290"/>
                <a:gd name="connsiteX148" fmla="*/ 245269 w 933450"/>
                <a:gd name="connsiteY148" fmla="*/ 52440 h 757290"/>
                <a:gd name="connsiteX149" fmla="*/ 219075 w 933450"/>
                <a:gd name="connsiteY149" fmla="*/ 54822 h 757290"/>
                <a:gd name="connsiteX150" fmla="*/ 209550 w 933450"/>
                <a:gd name="connsiteY150" fmla="*/ 69109 h 757290"/>
                <a:gd name="connsiteX151" fmla="*/ 204788 w 933450"/>
                <a:gd name="connsiteY151" fmla="*/ 83397 h 757290"/>
                <a:gd name="connsiteX152" fmla="*/ 185738 w 933450"/>
                <a:gd name="connsiteY152" fmla="*/ 85778 h 757290"/>
                <a:gd name="connsiteX153" fmla="*/ 157163 w 933450"/>
                <a:gd name="connsiteY153" fmla="*/ 95303 h 757290"/>
                <a:gd name="connsiteX154" fmla="*/ 150019 w 933450"/>
                <a:gd name="connsiteY154" fmla="*/ 97684 h 757290"/>
                <a:gd name="connsiteX155" fmla="*/ 123825 w 933450"/>
                <a:gd name="connsiteY155" fmla="*/ 100065 h 757290"/>
                <a:gd name="connsiteX156" fmla="*/ 102394 w 933450"/>
                <a:gd name="connsiteY156" fmla="*/ 111972 h 757290"/>
                <a:gd name="connsiteX157" fmla="*/ 100013 w 933450"/>
                <a:gd name="connsiteY157" fmla="*/ 166740 h 757290"/>
                <a:gd name="connsiteX158" fmla="*/ 107156 w 933450"/>
                <a:gd name="connsiteY158" fmla="*/ 171503 h 757290"/>
                <a:gd name="connsiteX159" fmla="*/ 114300 w 933450"/>
                <a:gd name="connsiteY159" fmla="*/ 185790 h 757290"/>
                <a:gd name="connsiteX160" fmla="*/ 116681 w 933450"/>
                <a:gd name="connsiteY160" fmla="*/ 192934 h 757290"/>
                <a:gd name="connsiteX161" fmla="*/ 109538 w 933450"/>
                <a:gd name="connsiteY161" fmla="*/ 200078 h 757290"/>
                <a:gd name="connsiteX162" fmla="*/ 107156 w 933450"/>
                <a:gd name="connsiteY162" fmla="*/ 207222 h 757290"/>
                <a:gd name="connsiteX163" fmla="*/ 102394 w 933450"/>
                <a:gd name="connsiteY163" fmla="*/ 214365 h 757290"/>
                <a:gd name="connsiteX164" fmla="*/ 100013 w 933450"/>
                <a:gd name="connsiteY164" fmla="*/ 221509 h 757290"/>
                <a:gd name="connsiteX165" fmla="*/ 85725 w 933450"/>
                <a:gd name="connsiteY165" fmla="*/ 233415 h 757290"/>
                <a:gd name="connsiteX166" fmla="*/ 78581 w 933450"/>
                <a:gd name="connsiteY166" fmla="*/ 235797 h 757290"/>
                <a:gd name="connsiteX167" fmla="*/ 57150 w 933450"/>
                <a:gd name="connsiteY167" fmla="*/ 242940 h 757290"/>
                <a:gd name="connsiteX168" fmla="*/ 42863 w 933450"/>
                <a:gd name="connsiteY168" fmla="*/ 247703 h 757290"/>
                <a:gd name="connsiteX169" fmla="*/ 14288 w 933450"/>
                <a:gd name="connsiteY169" fmla="*/ 254847 h 757290"/>
                <a:gd name="connsiteX170" fmla="*/ 0 w 933450"/>
                <a:gd name="connsiteY170" fmla="*/ 266753 h 757290"/>
                <a:gd name="connsiteX171" fmla="*/ 2381 w 933450"/>
                <a:gd name="connsiteY171" fmla="*/ 290565 h 757290"/>
                <a:gd name="connsiteX172" fmla="*/ 16669 w 933450"/>
                <a:gd name="connsiteY172" fmla="*/ 304853 h 757290"/>
                <a:gd name="connsiteX173" fmla="*/ 28575 w 933450"/>
                <a:gd name="connsiteY173" fmla="*/ 340572 h 757290"/>
                <a:gd name="connsiteX174" fmla="*/ 33338 w 933450"/>
                <a:gd name="connsiteY174" fmla="*/ 354859 h 757290"/>
                <a:gd name="connsiteX175" fmla="*/ 38100 w 933450"/>
                <a:gd name="connsiteY175" fmla="*/ 362003 h 757290"/>
                <a:gd name="connsiteX176" fmla="*/ 45244 w 933450"/>
                <a:gd name="connsiteY176" fmla="*/ 385815 h 757290"/>
                <a:gd name="connsiteX177" fmla="*/ 40481 w 933450"/>
                <a:gd name="connsiteY177" fmla="*/ 385815 h 757290"/>
                <a:gd name="connsiteX0" fmla="*/ 40481 w 933450"/>
                <a:gd name="connsiteY0" fmla="*/ 385815 h 757290"/>
                <a:gd name="connsiteX1" fmla="*/ 59531 w 933450"/>
                <a:gd name="connsiteY1" fmla="*/ 395340 h 757290"/>
                <a:gd name="connsiteX2" fmla="*/ 66675 w 933450"/>
                <a:gd name="connsiteY2" fmla="*/ 402484 h 757290"/>
                <a:gd name="connsiteX3" fmla="*/ 71438 w 933450"/>
                <a:gd name="connsiteY3" fmla="*/ 409628 h 757290"/>
                <a:gd name="connsiteX4" fmla="*/ 85725 w 933450"/>
                <a:gd name="connsiteY4" fmla="*/ 414390 h 757290"/>
                <a:gd name="connsiteX5" fmla="*/ 92869 w 933450"/>
                <a:gd name="connsiteY5" fmla="*/ 419153 h 757290"/>
                <a:gd name="connsiteX6" fmla="*/ 97631 w 933450"/>
                <a:gd name="connsiteY6" fmla="*/ 433440 h 757290"/>
                <a:gd name="connsiteX7" fmla="*/ 100013 w 933450"/>
                <a:gd name="connsiteY7" fmla="*/ 442965 h 757290"/>
                <a:gd name="connsiteX8" fmla="*/ 107156 w 933450"/>
                <a:gd name="connsiteY8" fmla="*/ 447728 h 757290"/>
                <a:gd name="connsiteX9" fmla="*/ 109538 w 933450"/>
                <a:gd name="connsiteY9" fmla="*/ 457253 h 757290"/>
                <a:gd name="connsiteX10" fmla="*/ 111919 w 933450"/>
                <a:gd name="connsiteY10" fmla="*/ 469159 h 757290"/>
                <a:gd name="connsiteX11" fmla="*/ 119063 w 933450"/>
                <a:gd name="connsiteY11" fmla="*/ 473922 h 757290"/>
                <a:gd name="connsiteX12" fmla="*/ 121444 w 933450"/>
                <a:gd name="connsiteY12" fmla="*/ 507259 h 757290"/>
                <a:gd name="connsiteX13" fmla="*/ 128588 w 933450"/>
                <a:gd name="connsiteY13" fmla="*/ 533453 h 757290"/>
                <a:gd name="connsiteX14" fmla="*/ 135731 w 933450"/>
                <a:gd name="connsiteY14" fmla="*/ 538215 h 757290"/>
                <a:gd name="connsiteX15" fmla="*/ 140494 w 933450"/>
                <a:gd name="connsiteY15" fmla="*/ 552503 h 757290"/>
                <a:gd name="connsiteX16" fmla="*/ 142875 w 933450"/>
                <a:gd name="connsiteY16" fmla="*/ 559647 h 757290"/>
                <a:gd name="connsiteX17" fmla="*/ 145256 w 933450"/>
                <a:gd name="connsiteY17" fmla="*/ 569172 h 757290"/>
                <a:gd name="connsiteX18" fmla="*/ 152400 w 933450"/>
                <a:gd name="connsiteY18" fmla="*/ 573934 h 757290"/>
                <a:gd name="connsiteX19" fmla="*/ 161925 w 933450"/>
                <a:gd name="connsiteY19" fmla="*/ 562028 h 757290"/>
                <a:gd name="connsiteX20" fmla="*/ 169069 w 933450"/>
                <a:gd name="connsiteY20" fmla="*/ 557265 h 757290"/>
                <a:gd name="connsiteX21" fmla="*/ 176213 w 933450"/>
                <a:gd name="connsiteY21" fmla="*/ 550122 h 757290"/>
                <a:gd name="connsiteX22" fmla="*/ 190500 w 933450"/>
                <a:gd name="connsiteY22" fmla="*/ 540597 h 757290"/>
                <a:gd name="connsiteX23" fmla="*/ 197644 w 933450"/>
                <a:gd name="connsiteY23" fmla="*/ 526309 h 757290"/>
                <a:gd name="connsiteX24" fmla="*/ 200025 w 933450"/>
                <a:gd name="connsiteY24" fmla="*/ 519165 h 757290"/>
                <a:gd name="connsiteX25" fmla="*/ 207169 w 933450"/>
                <a:gd name="connsiteY25" fmla="*/ 516784 h 757290"/>
                <a:gd name="connsiteX26" fmla="*/ 214313 w 933450"/>
                <a:gd name="connsiteY26" fmla="*/ 512022 h 757290"/>
                <a:gd name="connsiteX27" fmla="*/ 238125 w 933450"/>
                <a:gd name="connsiteY27" fmla="*/ 504878 h 757290"/>
                <a:gd name="connsiteX28" fmla="*/ 252413 w 933450"/>
                <a:gd name="connsiteY28" fmla="*/ 500115 h 757290"/>
                <a:gd name="connsiteX29" fmla="*/ 278606 w 933450"/>
                <a:gd name="connsiteY29" fmla="*/ 492972 h 757290"/>
                <a:gd name="connsiteX30" fmla="*/ 285750 w 933450"/>
                <a:gd name="connsiteY30" fmla="*/ 490590 h 757290"/>
                <a:gd name="connsiteX31" fmla="*/ 290513 w 933450"/>
                <a:gd name="connsiteY31" fmla="*/ 483447 h 757290"/>
                <a:gd name="connsiteX32" fmla="*/ 300038 w 933450"/>
                <a:gd name="connsiteY32" fmla="*/ 481065 h 757290"/>
                <a:gd name="connsiteX33" fmla="*/ 330994 w 933450"/>
                <a:gd name="connsiteY33" fmla="*/ 483447 h 757290"/>
                <a:gd name="connsiteX34" fmla="*/ 395288 w 933450"/>
                <a:gd name="connsiteY34" fmla="*/ 483447 h 757290"/>
                <a:gd name="connsiteX35" fmla="*/ 402431 w 933450"/>
                <a:gd name="connsiteY35" fmla="*/ 485828 h 757290"/>
                <a:gd name="connsiteX36" fmla="*/ 404813 w 933450"/>
                <a:gd name="connsiteY36" fmla="*/ 492972 h 757290"/>
                <a:gd name="connsiteX37" fmla="*/ 407194 w 933450"/>
                <a:gd name="connsiteY37" fmla="*/ 502497 h 757290"/>
                <a:gd name="connsiteX38" fmla="*/ 409575 w 933450"/>
                <a:gd name="connsiteY38" fmla="*/ 519165 h 757290"/>
                <a:gd name="connsiteX39" fmla="*/ 416719 w 933450"/>
                <a:gd name="connsiteY39" fmla="*/ 521547 h 757290"/>
                <a:gd name="connsiteX40" fmla="*/ 423863 w 933450"/>
                <a:gd name="connsiteY40" fmla="*/ 526309 h 757290"/>
                <a:gd name="connsiteX41" fmla="*/ 426244 w 933450"/>
                <a:gd name="connsiteY41" fmla="*/ 533453 h 757290"/>
                <a:gd name="connsiteX42" fmla="*/ 435769 w 933450"/>
                <a:gd name="connsiteY42" fmla="*/ 547740 h 757290"/>
                <a:gd name="connsiteX43" fmla="*/ 440531 w 933450"/>
                <a:gd name="connsiteY43" fmla="*/ 588222 h 757290"/>
                <a:gd name="connsiteX44" fmla="*/ 442913 w 933450"/>
                <a:gd name="connsiteY44" fmla="*/ 595365 h 757290"/>
                <a:gd name="connsiteX45" fmla="*/ 452438 w 933450"/>
                <a:gd name="connsiteY45" fmla="*/ 609653 h 757290"/>
                <a:gd name="connsiteX46" fmla="*/ 454819 w 933450"/>
                <a:gd name="connsiteY46" fmla="*/ 619178 h 757290"/>
                <a:gd name="connsiteX47" fmla="*/ 457200 w 933450"/>
                <a:gd name="connsiteY47" fmla="*/ 626322 h 757290"/>
                <a:gd name="connsiteX48" fmla="*/ 459581 w 933450"/>
                <a:gd name="connsiteY48" fmla="*/ 712047 h 757290"/>
                <a:gd name="connsiteX49" fmla="*/ 464344 w 933450"/>
                <a:gd name="connsiteY49" fmla="*/ 719190 h 757290"/>
                <a:gd name="connsiteX50" fmla="*/ 485775 w 933450"/>
                <a:gd name="connsiteY50" fmla="*/ 731097 h 757290"/>
                <a:gd name="connsiteX51" fmla="*/ 495300 w 933450"/>
                <a:gd name="connsiteY51" fmla="*/ 733478 h 757290"/>
                <a:gd name="connsiteX52" fmla="*/ 514350 w 933450"/>
                <a:gd name="connsiteY52" fmla="*/ 735859 h 757290"/>
                <a:gd name="connsiteX53" fmla="*/ 528638 w 933450"/>
                <a:gd name="connsiteY53" fmla="*/ 740622 h 757290"/>
                <a:gd name="connsiteX54" fmla="*/ 535781 w 933450"/>
                <a:gd name="connsiteY54" fmla="*/ 745384 h 757290"/>
                <a:gd name="connsiteX55" fmla="*/ 571500 w 933450"/>
                <a:gd name="connsiteY55" fmla="*/ 747765 h 757290"/>
                <a:gd name="connsiteX56" fmla="*/ 578644 w 933450"/>
                <a:gd name="connsiteY56" fmla="*/ 750147 h 757290"/>
                <a:gd name="connsiteX57" fmla="*/ 585788 w 933450"/>
                <a:gd name="connsiteY57" fmla="*/ 754909 h 757290"/>
                <a:gd name="connsiteX58" fmla="*/ 602456 w 933450"/>
                <a:gd name="connsiteY58" fmla="*/ 757290 h 757290"/>
                <a:gd name="connsiteX59" fmla="*/ 626269 w 933450"/>
                <a:gd name="connsiteY59" fmla="*/ 747765 h 757290"/>
                <a:gd name="connsiteX60" fmla="*/ 640556 w 933450"/>
                <a:gd name="connsiteY60" fmla="*/ 743003 h 757290"/>
                <a:gd name="connsiteX61" fmla="*/ 647700 w 933450"/>
                <a:gd name="connsiteY61" fmla="*/ 738240 h 757290"/>
                <a:gd name="connsiteX62" fmla="*/ 661988 w 933450"/>
                <a:gd name="connsiteY62" fmla="*/ 733478 h 757290"/>
                <a:gd name="connsiteX63" fmla="*/ 666750 w 933450"/>
                <a:gd name="connsiteY63" fmla="*/ 726334 h 757290"/>
                <a:gd name="connsiteX64" fmla="*/ 683419 w 933450"/>
                <a:gd name="connsiteY64" fmla="*/ 716809 h 757290"/>
                <a:gd name="connsiteX65" fmla="*/ 688181 w 933450"/>
                <a:gd name="connsiteY65" fmla="*/ 709665 h 757290"/>
                <a:gd name="connsiteX66" fmla="*/ 702469 w 933450"/>
                <a:gd name="connsiteY66" fmla="*/ 700140 h 757290"/>
                <a:gd name="connsiteX67" fmla="*/ 716756 w 933450"/>
                <a:gd name="connsiteY67" fmla="*/ 692997 h 757290"/>
                <a:gd name="connsiteX68" fmla="*/ 723900 w 933450"/>
                <a:gd name="connsiteY68" fmla="*/ 688234 h 757290"/>
                <a:gd name="connsiteX69" fmla="*/ 731044 w 933450"/>
                <a:gd name="connsiteY69" fmla="*/ 685853 h 757290"/>
                <a:gd name="connsiteX70" fmla="*/ 738188 w 933450"/>
                <a:gd name="connsiteY70" fmla="*/ 678709 h 757290"/>
                <a:gd name="connsiteX71" fmla="*/ 745331 w 933450"/>
                <a:gd name="connsiteY71" fmla="*/ 673947 h 757290"/>
                <a:gd name="connsiteX72" fmla="*/ 754856 w 933450"/>
                <a:gd name="connsiteY72" fmla="*/ 664422 h 757290"/>
                <a:gd name="connsiteX73" fmla="*/ 764381 w 933450"/>
                <a:gd name="connsiteY73" fmla="*/ 662040 h 757290"/>
                <a:gd name="connsiteX74" fmla="*/ 778669 w 933450"/>
                <a:gd name="connsiteY74" fmla="*/ 657278 h 757290"/>
                <a:gd name="connsiteX75" fmla="*/ 792956 w 933450"/>
                <a:gd name="connsiteY75" fmla="*/ 647753 h 757290"/>
                <a:gd name="connsiteX76" fmla="*/ 800100 w 933450"/>
                <a:gd name="connsiteY76" fmla="*/ 642990 h 757290"/>
                <a:gd name="connsiteX77" fmla="*/ 814388 w 933450"/>
                <a:gd name="connsiteY77" fmla="*/ 638228 h 757290"/>
                <a:gd name="connsiteX78" fmla="*/ 821531 w 933450"/>
                <a:gd name="connsiteY78" fmla="*/ 621559 h 757290"/>
                <a:gd name="connsiteX79" fmla="*/ 826294 w 933450"/>
                <a:gd name="connsiteY79" fmla="*/ 614415 h 757290"/>
                <a:gd name="connsiteX80" fmla="*/ 838200 w 933450"/>
                <a:gd name="connsiteY80" fmla="*/ 592984 h 757290"/>
                <a:gd name="connsiteX81" fmla="*/ 842963 w 933450"/>
                <a:gd name="connsiteY81" fmla="*/ 585840 h 757290"/>
                <a:gd name="connsiteX82" fmla="*/ 852488 w 933450"/>
                <a:gd name="connsiteY82" fmla="*/ 573934 h 757290"/>
                <a:gd name="connsiteX83" fmla="*/ 862013 w 933450"/>
                <a:gd name="connsiteY83" fmla="*/ 559647 h 757290"/>
                <a:gd name="connsiteX84" fmla="*/ 866775 w 933450"/>
                <a:gd name="connsiteY84" fmla="*/ 545359 h 757290"/>
                <a:gd name="connsiteX85" fmla="*/ 859631 w 933450"/>
                <a:gd name="connsiteY85" fmla="*/ 483447 h 757290"/>
                <a:gd name="connsiteX86" fmla="*/ 862013 w 933450"/>
                <a:gd name="connsiteY86" fmla="*/ 462015 h 757290"/>
                <a:gd name="connsiteX87" fmla="*/ 869156 w 933450"/>
                <a:gd name="connsiteY87" fmla="*/ 457253 h 757290"/>
                <a:gd name="connsiteX88" fmla="*/ 890588 w 933450"/>
                <a:gd name="connsiteY88" fmla="*/ 454872 h 757290"/>
                <a:gd name="connsiteX89" fmla="*/ 897731 w 933450"/>
                <a:gd name="connsiteY89" fmla="*/ 445347 h 757290"/>
                <a:gd name="connsiteX90" fmla="*/ 900113 w 933450"/>
                <a:gd name="connsiteY90" fmla="*/ 435822 h 757290"/>
                <a:gd name="connsiteX91" fmla="*/ 904875 w 933450"/>
                <a:gd name="connsiteY91" fmla="*/ 428678 h 757290"/>
                <a:gd name="connsiteX92" fmla="*/ 912019 w 933450"/>
                <a:gd name="connsiteY92" fmla="*/ 414390 h 757290"/>
                <a:gd name="connsiteX93" fmla="*/ 919163 w 933450"/>
                <a:gd name="connsiteY93" fmla="*/ 409628 h 757290"/>
                <a:gd name="connsiteX94" fmla="*/ 928688 w 933450"/>
                <a:gd name="connsiteY94" fmla="*/ 395340 h 757290"/>
                <a:gd name="connsiteX95" fmla="*/ 933450 w 933450"/>
                <a:gd name="connsiteY95" fmla="*/ 388197 h 757290"/>
                <a:gd name="connsiteX96" fmla="*/ 931069 w 933450"/>
                <a:gd name="connsiteY96" fmla="*/ 373909 h 757290"/>
                <a:gd name="connsiteX97" fmla="*/ 923925 w 933450"/>
                <a:gd name="connsiteY97" fmla="*/ 366765 h 757290"/>
                <a:gd name="connsiteX98" fmla="*/ 914400 w 933450"/>
                <a:gd name="connsiteY98" fmla="*/ 352478 h 757290"/>
                <a:gd name="connsiteX99" fmla="*/ 909638 w 933450"/>
                <a:gd name="connsiteY99" fmla="*/ 345334 h 757290"/>
                <a:gd name="connsiteX100" fmla="*/ 907256 w 933450"/>
                <a:gd name="connsiteY100" fmla="*/ 338190 h 757290"/>
                <a:gd name="connsiteX101" fmla="*/ 904875 w 933450"/>
                <a:gd name="connsiteY101" fmla="*/ 319140 h 757290"/>
                <a:gd name="connsiteX102" fmla="*/ 890588 w 933450"/>
                <a:gd name="connsiteY102" fmla="*/ 314378 h 757290"/>
                <a:gd name="connsiteX103" fmla="*/ 871538 w 933450"/>
                <a:gd name="connsiteY103" fmla="*/ 309615 h 757290"/>
                <a:gd name="connsiteX104" fmla="*/ 864394 w 933450"/>
                <a:gd name="connsiteY104" fmla="*/ 295328 h 757290"/>
                <a:gd name="connsiteX105" fmla="*/ 857250 w 933450"/>
                <a:gd name="connsiteY105" fmla="*/ 292947 h 757290"/>
                <a:gd name="connsiteX106" fmla="*/ 845344 w 933450"/>
                <a:gd name="connsiteY106" fmla="*/ 281040 h 757290"/>
                <a:gd name="connsiteX107" fmla="*/ 842963 w 933450"/>
                <a:gd name="connsiteY107" fmla="*/ 273897 h 757290"/>
                <a:gd name="connsiteX108" fmla="*/ 828675 w 933450"/>
                <a:gd name="connsiteY108" fmla="*/ 259609 h 757290"/>
                <a:gd name="connsiteX109" fmla="*/ 819150 w 933450"/>
                <a:gd name="connsiteY109" fmla="*/ 245322 h 757290"/>
                <a:gd name="connsiteX110" fmla="*/ 807244 w 933450"/>
                <a:gd name="connsiteY110" fmla="*/ 242940 h 757290"/>
                <a:gd name="connsiteX111" fmla="*/ 797719 w 933450"/>
                <a:gd name="connsiteY111" fmla="*/ 228653 h 757290"/>
                <a:gd name="connsiteX112" fmla="*/ 792956 w 933450"/>
                <a:gd name="connsiteY112" fmla="*/ 221509 h 757290"/>
                <a:gd name="connsiteX113" fmla="*/ 785813 w 933450"/>
                <a:gd name="connsiteY113" fmla="*/ 216747 h 757290"/>
                <a:gd name="connsiteX114" fmla="*/ 771525 w 933450"/>
                <a:gd name="connsiteY114" fmla="*/ 209603 h 757290"/>
                <a:gd name="connsiteX115" fmla="*/ 766763 w 933450"/>
                <a:gd name="connsiteY115" fmla="*/ 202459 h 757290"/>
                <a:gd name="connsiteX116" fmla="*/ 759619 w 933450"/>
                <a:gd name="connsiteY116" fmla="*/ 195315 h 757290"/>
                <a:gd name="connsiteX117" fmla="*/ 752475 w 933450"/>
                <a:gd name="connsiteY117" fmla="*/ 183409 h 757290"/>
                <a:gd name="connsiteX118" fmla="*/ 740569 w 933450"/>
                <a:gd name="connsiteY118" fmla="*/ 161978 h 757290"/>
                <a:gd name="connsiteX119" fmla="*/ 726281 w 933450"/>
                <a:gd name="connsiteY119" fmla="*/ 147690 h 757290"/>
                <a:gd name="connsiteX120" fmla="*/ 707231 w 933450"/>
                <a:gd name="connsiteY120" fmla="*/ 142928 h 757290"/>
                <a:gd name="connsiteX121" fmla="*/ 690563 w 933450"/>
                <a:gd name="connsiteY121" fmla="*/ 123878 h 757290"/>
                <a:gd name="connsiteX122" fmla="*/ 676275 w 933450"/>
                <a:gd name="connsiteY122" fmla="*/ 111972 h 757290"/>
                <a:gd name="connsiteX123" fmla="*/ 673894 w 933450"/>
                <a:gd name="connsiteY123" fmla="*/ 104828 h 757290"/>
                <a:gd name="connsiteX124" fmla="*/ 647701 w 933450"/>
                <a:gd name="connsiteY124" fmla="*/ 81016 h 757290"/>
                <a:gd name="connsiteX125" fmla="*/ 595313 w 933450"/>
                <a:gd name="connsiteY125" fmla="*/ 95303 h 757290"/>
                <a:gd name="connsiteX126" fmla="*/ 578644 w 933450"/>
                <a:gd name="connsiteY126" fmla="*/ 95303 h 757290"/>
                <a:gd name="connsiteX127" fmla="*/ 559594 w 933450"/>
                <a:gd name="connsiteY127" fmla="*/ 104828 h 757290"/>
                <a:gd name="connsiteX128" fmla="*/ 542925 w 933450"/>
                <a:gd name="connsiteY128" fmla="*/ 100066 h 757290"/>
                <a:gd name="connsiteX129" fmla="*/ 526256 w 933450"/>
                <a:gd name="connsiteY129" fmla="*/ 88159 h 757290"/>
                <a:gd name="connsiteX130" fmla="*/ 519113 w 933450"/>
                <a:gd name="connsiteY130" fmla="*/ 85778 h 757290"/>
                <a:gd name="connsiteX131" fmla="*/ 516732 w 933450"/>
                <a:gd name="connsiteY131" fmla="*/ 71490 h 757290"/>
                <a:gd name="connsiteX132" fmla="*/ 507206 w 933450"/>
                <a:gd name="connsiteY132" fmla="*/ 57203 h 757290"/>
                <a:gd name="connsiteX133" fmla="*/ 495299 w 933450"/>
                <a:gd name="connsiteY133" fmla="*/ 52441 h 757290"/>
                <a:gd name="connsiteX134" fmla="*/ 481013 w 933450"/>
                <a:gd name="connsiteY134" fmla="*/ 42915 h 757290"/>
                <a:gd name="connsiteX135" fmla="*/ 466725 w 933450"/>
                <a:gd name="connsiteY135" fmla="*/ 33390 h 757290"/>
                <a:gd name="connsiteX136" fmla="*/ 461963 w 933450"/>
                <a:gd name="connsiteY136" fmla="*/ 26247 h 757290"/>
                <a:gd name="connsiteX137" fmla="*/ 447675 w 933450"/>
                <a:gd name="connsiteY137" fmla="*/ 14340 h 757290"/>
                <a:gd name="connsiteX138" fmla="*/ 440531 w 933450"/>
                <a:gd name="connsiteY138" fmla="*/ 11959 h 757290"/>
                <a:gd name="connsiteX139" fmla="*/ 435769 w 933450"/>
                <a:gd name="connsiteY139" fmla="*/ 4815 h 757290"/>
                <a:gd name="connsiteX140" fmla="*/ 421481 w 933450"/>
                <a:gd name="connsiteY140" fmla="*/ 53 h 757290"/>
                <a:gd name="connsiteX141" fmla="*/ 378619 w 933450"/>
                <a:gd name="connsiteY141" fmla="*/ 7197 h 757290"/>
                <a:gd name="connsiteX142" fmla="*/ 371475 w 933450"/>
                <a:gd name="connsiteY142" fmla="*/ 14340 h 757290"/>
                <a:gd name="connsiteX143" fmla="*/ 361950 w 933450"/>
                <a:gd name="connsiteY143" fmla="*/ 26247 h 757290"/>
                <a:gd name="connsiteX144" fmla="*/ 350044 w 933450"/>
                <a:gd name="connsiteY144" fmla="*/ 40534 h 757290"/>
                <a:gd name="connsiteX145" fmla="*/ 335756 w 933450"/>
                <a:gd name="connsiteY145" fmla="*/ 42915 h 757290"/>
                <a:gd name="connsiteX146" fmla="*/ 290513 w 933450"/>
                <a:gd name="connsiteY146" fmla="*/ 50059 h 757290"/>
                <a:gd name="connsiteX147" fmla="*/ 276225 w 933450"/>
                <a:gd name="connsiteY147" fmla="*/ 52440 h 757290"/>
                <a:gd name="connsiteX148" fmla="*/ 245269 w 933450"/>
                <a:gd name="connsiteY148" fmla="*/ 52440 h 757290"/>
                <a:gd name="connsiteX149" fmla="*/ 219075 w 933450"/>
                <a:gd name="connsiteY149" fmla="*/ 54822 h 757290"/>
                <a:gd name="connsiteX150" fmla="*/ 209550 w 933450"/>
                <a:gd name="connsiteY150" fmla="*/ 69109 h 757290"/>
                <a:gd name="connsiteX151" fmla="*/ 204788 w 933450"/>
                <a:gd name="connsiteY151" fmla="*/ 83397 h 757290"/>
                <a:gd name="connsiteX152" fmla="*/ 185738 w 933450"/>
                <a:gd name="connsiteY152" fmla="*/ 85778 h 757290"/>
                <a:gd name="connsiteX153" fmla="*/ 157163 w 933450"/>
                <a:gd name="connsiteY153" fmla="*/ 95303 h 757290"/>
                <a:gd name="connsiteX154" fmla="*/ 150019 w 933450"/>
                <a:gd name="connsiteY154" fmla="*/ 97684 h 757290"/>
                <a:gd name="connsiteX155" fmla="*/ 123825 w 933450"/>
                <a:gd name="connsiteY155" fmla="*/ 100065 h 757290"/>
                <a:gd name="connsiteX156" fmla="*/ 102394 w 933450"/>
                <a:gd name="connsiteY156" fmla="*/ 111972 h 757290"/>
                <a:gd name="connsiteX157" fmla="*/ 100013 w 933450"/>
                <a:gd name="connsiteY157" fmla="*/ 166740 h 757290"/>
                <a:gd name="connsiteX158" fmla="*/ 107156 w 933450"/>
                <a:gd name="connsiteY158" fmla="*/ 171503 h 757290"/>
                <a:gd name="connsiteX159" fmla="*/ 114300 w 933450"/>
                <a:gd name="connsiteY159" fmla="*/ 185790 h 757290"/>
                <a:gd name="connsiteX160" fmla="*/ 116681 w 933450"/>
                <a:gd name="connsiteY160" fmla="*/ 192934 h 757290"/>
                <a:gd name="connsiteX161" fmla="*/ 109538 w 933450"/>
                <a:gd name="connsiteY161" fmla="*/ 200078 h 757290"/>
                <a:gd name="connsiteX162" fmla="*/ 107156 w 933450"/>
                <a:gd name="connsiteY162" fmla="*/ 207222 h 757290"/>
                <a:gd name="connsiteX163" fmla="*/ 102394 w 933450"/>
                <a:gd name="connsiteY163" fmla="*/ 214365 h 757290"/>
                <a:gd name="connsiteX164" fmla="*/ 100013 w 933450"/>
                <a:gd name="connsiteY164" fmla="*/ 221509 h 757290"/>
                <a:gd name="connsiteX165" fmla="*/ 85725 w 933450"/>
                <a:gd name="connsiteY165" fmla="*/ 233415 h 757290"/>
                <a:gd name="connsiteX166" fmla="*/ 78581 w 933450"/>
                <a:gd name="connsiteY166" fmla="*/ 235797 h 757290"/>
                <a:gd name="connsiteX167" fmla="*/ 57150 w 933450"/>
                <a:gd name="connsiteY167" fmla="*/ 242940 h 757290"/>
                <a:gd name="connsiteX168" fmla="*/ 42863 w 933450"/>
                <a:gd name="connsiteY168" fmla="*/ 247703 h 757290"/>
                <a:gd name="connsiteX169" fmla="*/ 14288 w 933450"/>
                <a:gd name="connsiteY169" fmla="*/ 254847 h 757290"/>
                <a:gd name="connsiteX170" fmla="*/ 0 w 933450"/>
                <a:gd name="connsiteY170" fmla="*/ 266753 h 757290"/>
                <a:gd name="connsiteX171" fmla="*/ 2381 w 933450"/>
                <a:gd name="connsiteY171" fmla="*/ 290565 h 757290"/>
                <a:gd name="connsiteX172" fmla="*/ 16669 w 933450"/>
                <a:gd name="connsiteY172" fmla="*/ 304853 h 757290"/>
                <a:gd name="connsiteX173" fmla="*/ 28575 w 933450"/>
                <a:gd name="connsiteY173" fmla="*/ 340572 h 757290"/>
                <a:gd name="connsiteX174" fmla="*/ 33338 w 933450"/>
                <a:gd name="connsiteY174" fmla="*/ 354859 h 757290"/>
                <a:gd name="connsiteX175" fmla="*/ 38100 w 933450"/>
                <a:gd name="connsiteY175" fmla="*/ 362003 h 757290"/>
                <a:gd name="connsiteX176" fmla="*/ 45244 w 933450"/>
                <a:gd name="connsiteY176" fmla="*/ 385815 h 757290"/>
                <a:gd name="connsiteX177" fmla="*/ 40481 w 933450"/>
                <a:gd name="connsiteY177" fmla="*/ 385815 h 757290"/>
                <a:gd name="connsiteX0" fmla="*/ 40481 w 933450"/>
                <a:gd name="connsiteY0" fmla="*/ 385815 h 757290"/>
                <a:gd name="connsiteX1" fmla="*/ 59531 w 933450"/>
                <a:gd name="connsiteY1" fmla="*/ 395340 h 757290"/>
                <a:gd name="connsiteX2" fmla="*/ 66675 w 933450"/>
                <a:gd name="connsiteY2" fmla="*/ 402484 h 757290"/>
                <a:gd name="connsiteX3" fmla="*/ 71438 w 933450"/>
                <a:gd name="connsiteY3" fmla="*/ 409628 h 757290"/>
                <a:gd name="connsiteX4" fmla="*/ 85725 w 933450"/>
                <a:gd name="connsiteY4" fmla="*/ 414390 h 757290"/>
                <a:gd name="connsiteX5" fmla="*/ 92869 w 933450"/>
                <a:gd name="connsiteY5" fmla="*/ 419153 h 757290"/>
                <a:gd name="connsiteX6" fmla="*/ 97631 w 933450"/>
                <a:gd name="connsiteY6" fmla="*/ 433440 h 757290"/>
                <a:gd name="connsiteX7" fmla="*/ 100013 w 933450"/>
                <a:gd name="connsiteY7" fmla="*/ 442965 h 757290"/>
                <a:gd name="connsiteX8" fmla="*/ 107156 w 933450"/>
                <a:gd name="connsiteY8" fmla="*/ 447728 h 757290"/>
                <a:gd name="connsiteX9" fmla="*/ 109538 w 933450"/>
                <a:gd name="connsiteY9" fmla="*/ 457253 h 757290"/>
                <a:gd name="connsiteX10" fmla="*/ 111919 w 933450"/>
                <a:gd name="connsiteY10" fmla="*/ 469159 h 757290"/>
                <a:gd name="connsiteX11" fmla="*/ 119063 w 933450"/>
                <a:gd name="connsiteY11" fmla="*/ 473922 h 757290"/>
                <a:gd name="connsiteX12" fmla="*/ 121444 w 933450"/>
                <a:gd name="connsiteY12" fmla="*/ 507259 h 757290"/>
                <a:gd name="connsiteX13" fmla="*/ 128588 w 933450"/>
                <a:gd name="connsiteY13" fmla="*/ 533453 h 757290"/>
                <a:gd name="connsiteX14" fmla="*/ 135731 w 933450"/>
                <a:gd name="connsiteY14" fmla="*/ 538215 h 757290"/>
                <a:gd name="connsiteX15" fmla="*/ 140494 w 933450"/>
                <a:gd name="connsiteY15" fmla="*/ 552503 h 757290"/>
                <a:gd name="connsiteX16" fmla="*/ 142875 w 933450"/>
                <a:gd name="connsiteY16" fmla="*/ 559647 h 757290"/>
                <a:gd name="connsiteX17" fmla="*/ 145256 w 933450"/>
                <a:gd name="connsiteY17" fmla="*/ 569172 h 757290"/>
                <a:gd name="connsiteX18" fmla="*/ 152400 w 933450"/>
                <a:gd name="connsiteY18" fmla="*/ 573934 h 757290"/>
                <a:gd name="connsiteX19" fmla="*/ 161925 w 933450"/>
                <a:gd name="connsiteY19" fmla="*/ 562028 h 757290"/>
                <a:gd name="connsiteX20" fmla="*/ 169069 w 933450"/>
                <a:gd name="connsiteY20" fmla="*/ 557265 h 757290"/>
                <a:gd name="connsiteX21" fmla="*/ 176213 w 933450"/>
                <a:gd name="connsiteY21" fmla="*/ 550122 h 757290"/>
                <a:gd name="connsiteX22" fmla="*/ 190500 w 933450"/>
                <a:gd name="connsiteY22" fmla="*/ 540597 h 757290"/>
                <a:gd name="connsiteX23" fmla="*/ 197644 w 933450"/>
                <a:gd name="connsiteY23" fmla="*/ 526309 h 757290"/>
                <a:gd name="connsiteX24" fmla="*/ 200025 w 933450"/>
                <a:gd name="connsiteY24" fmla="*/ 519165 h 757290"/>
                <a:gd name="connsiteX25" fmla="*/ 207169 w 933450"/>
                <a:gd name="connsiteY25" fmla="*/ 516784 h 757290"/>
                <a:gd name="connsiteX26" fmla="*/ 214313 w 933450"/>
                <a:gd name="connsiteY26" fmla="*/ 512022 h 757290"/>
                <a:gd name="connsiteX27" fmla="*/ 238125 w 933450"/>
                <a:gd name="connsiteY27" fmla="*/ 504878 h 757290"/>
                <a:gd name="connsiteX28" fmla="*/ 252413 w 933450"/>
                <a:gd name="connsiteY28" fmla="*/ 500115 h 757290"/>
                <a:gd name="connsiteX29" fmla="*/ 278606 w 933450"/>
                <a:gd name="connsiteY29" fmla="*/ 492972 h 757290"/>
                <a:gd name="connsiteX30" fmla="*/ 285750 w 933450"/>
                <a:gd name="connsiteY30" fmla="*/ 490590 h 757290"/>
                <a:gd name="connsiteX31" fmla="*/ 290513 w 933450"/>
                <a:gd name="connsiteY31" fmla="*/ 483447 h 757290"/>
                <a:gd name="connsiteX32" fmla="*/ 300038 w 933450"/>
                <a:gd name="connsiteY32" fmla="*/ 481065 h 757290"/>
                <a:gd name="connsiteX33" fmla="*/ 330994 w 933450"/>
                <a:gd name="connsiteY33" fmla="*/ 483447 h 757290"/>
                <a:gd name="connsiteX34" fmla="*/ 395288 w 933450"/>
                <a:gd name="connsiteY34" fmla="*/ 483447 h 757290"/>
                <a:gd name="connsiteX35" fmla="*/ 402431 w 933450"/>
                <a:gd name="connsiteY35" fmla="*/ 485828 h 757290"/>
                <a:gd name="connsiteX36" fmla="*/ 404813 w 933450"/>
                <a:gd name="connsiteY36" fmla="*/ 492972 h 757290"/>
                <a:gd name="connsiteX37" fmla="*/ 407194 w 933450"/>
                <a:gd name="connsiteY37" fmla="*/ 502497 h 757290"/>
                <a:gd name="connsiteX38" fmla="*/ 409575 w 933450"/>
                <a:gd name="connsiteY38" fmla="*/ 519165 h 757290"/>
                <a:gd name="connsiteX39" fmla="*/ 416719 w 933450"/>
                <a:gd name="connsiteY39" fmla="*/ 521547 h 757290"/>
                <a:gd name="connsiteX40" fmla="*/ 423863 w 933450"/>
                <a:gd name="connsiteY40" fmla="*/ 526309 h 757290"/>
                <a:gd name="connsiteX41" fmla="*/ 426244 w 933450"/>
                <a:gd name="connsiteY41" fmla="*/ 533453 h 757290"/>
                <a:gd name="connsiteX42" fmla="*/ 435769 w 933450"/>
                <a:gd name="connsiteY42" fmla="*/ 547740 h 757290"/>
                <a:gd name="connsiteX43" fmla="*/ 440531 w 933450"/>
                <a:gd name="connsiteY43" fmla="*/ 588222 h 757290"/>
                <a:gd name="connsiteX44" fmla="*/ 442913 w 933450"/>
                <a:gd name="connsiteY44" fmla="*/ 595365 h 757290"/>
                <a:gd name="connsiteX45" fmla="*/ 452438 w 933450"/>
                <a:gd name="connsiteY45" fmla="*/ 609653 h 757290"/>
                <a:gd name="connsiteX46" fmla="*/ 454819 w 933450"/>
                <a:gd name="connsiteY46" fmla="*/ 619178 h 757290"/>
                <a:gd name="connsiteX47" fmla="*/ 457200 w 933450"/>
                <a:gd name="connsiteY47" fmla="*/ 626322 h 757290"/>
                <a:gd name="connsiteX48" fmla="*/ 459581 w 933450"/>
                <a:gd name="connsiteY48" fmla="*/ 712047 h 757290"/>
                <a:gd name="connsiteX49" fmla="*/ 464344 w 933450"/>
                <a:gd name="connsiteY49" fmla="*/ 719190 h 757290"/>
                <a:gd name="connsiteX50" fmla="*/ 485775 w 933450"/>
                <a:gd name="connsiteY50" fmla="*/ 731097 h 757290"/>
                <a:gd name="connsiteX51" fmla="*/ 495300 w 933450"/>
                <a:gd name="connsiteY51" fmla="*/ 733478 h 757290"/>
                <a:gd name="connsiteX52" fmla="*/ 514350 w 933450"/>
                <a:gd name="connsiteY52" fmla="*/ 735859 h 757290"/>
                <a:gd name="connsiteX53" fmla="*/ 528638 w 933450"/>
                <a:gd name="connsiteY53" fmla="*/ 740622 h 757290"/>
                <a:gd name="connsiteX54" fmla="*/ 535781 w 933450"/>
                <a:gd name="connsiteY54" fmla="*/ 745384 h 757290"/>
                <a:gd name="connsiteX55" fmla="*/ 571500 w 933450"/>
                <a:gd name="connsiteY55" fmla="*/ 747765 h 757290"/>
                <a:gd name="connsiteX56" fmla="*/ 578644 w 933450"/>
                <a:gd name="connsiteY56" fmla="*/ 750147 h 757290"/>
                <a:gd name="connsiteX57" fmla="*/ 585788 w 933450"/>
                <a:gd name="connsiteY57" fmla="*/ 754909 h 757290"/>
                <a:gd name="connsiteX58" fmla="*/ 602456 w 933450"/>
                <a:gd name="connsiteY58" fmla="*/ 757290 h 757290"/>
                <a:gd name="connsiteX59" fmla="*/ 626269 w 933450"/>
                <a:gd name="connsiteY59" fmla="*/ 747765 h 757290"/>
                <a:gd name="connsiteX60" fmla="*/ 640556 w 933450"/>
                <a:gd name="connsiteY60" fmla="*/ 743003 h 757290"/>
                <a:gd name="connsiteX61" fmla="*/ 647700 w 933450"/>
                <a:gd name="connsiteY61" fmla="*/ 738240 h 757290"/>
                <a:gd name="connsiteX62" fmla="*/ 661988 w 933450"/>
                <a:gd name="connsiteY62" fmla="*/ 733478 h 757290"/>
                <a:gd name="connsiteX63" fmla="*/ 666750 w 933450"/>
                <a:gd name="connsiteY63" fmla="*/ 726334 h 757290"/>
                <a:gd name="connsiteX64" fmla="*/ 683419 w 933450"/>
                <a:gd name="connsiteY64" fmla="*/ 716809 h 757290"/>
                <a:gd name="connsiteX65" fmla="*/ 688181 w 933450"/>
                <a:gd name="connsiteY65" fmla="*/ 709665 h 757290"/>
                <a:gd name="connsiteX66" fmla="*/ 702469 w 933450"/>
                <a:gd name="connsiteY66" fmla="*/ 700140 h 757290"/>
                <a:gd name="connsiteX67" fmla="*/ 716756 w 933450"/>
                <a:gd name="connsiteY67" fmla="*/ 692997 h 757290"/>
                <a:gd name="connsiteX68" fmla="*/ 723900 w 933450"/>
                <a:gd name="connsiteY68" fmla="*/ 688234 h 757290"/>
                <a:gd name="connsiteX69" fmla="*/ 731044 w 933450"/>
                <a:gd name="connsiteY69" fmla="*/ 685853 h 757290"/>
                <a:gd name="connsiteX70" fmla="*/ 738188 w 933450"/>
                <a:gd name="connsiteY70" fmla="*/ 678709 h 757290"/>
                <a:gd name="connsiteX71" fmla="*/ 745331 w 933450"/>
                <a:gd name="connsiteY71" fmla="*/ 673947 h 757290"/>
                <a:gd name="connsiteX72" fmla="*/ 754856 w 933450"/>
                <a:gd name="connsiteY72" fmla="*/ 664422 h 757290"/>
                <a:gd name="connsiteX73" fmla="*/ 764381 w 933450"/>
                <a:gd name="connsiteY73" fmla="*/ 662040 h 757290"/>
                <a:gd name="connsiteX74" fmla="*/ 778669 w 933450"/>
                <a:gd name="connsiteY74" fmla="*/ 657278 h 757290"/>
                <a:gd name="connsiteX75" fmla="*/ 792956 w 933450"/>
                <a:gd name="connsiteY75" fmla="*/ 647753 h 757290"/>
                <a:gd name="connsiteX76" fmla="*/ 800100 w 933450"/>
                <a:gd name="connsiteY76" fmla="*/ 642990 h 757290"/>
                <a:gd name="connsiteX77" fmla="*/ 814388 w 933450"/>
                <a:gd name="connsiteY77" fmla="*/ 638228 h 757290"/>
                <a:gd name="connsiteX78" fmla="*/ 821531 w 933450"/>
                <a:gd name="connsiteY78" fmla="*/ 621559 h 757290"/>
                <a:gd name="connsiteX79" fmla="*/ 826294 w 933450"/>
                <a:gd name="connsiteY79" fmla="*/ 614415 h 757290"/>
                <a:gd name="connsiteX80" fmla="*/ 838200 w 933450"/>
                <a:gd name="connsiteY80" fmla="*/ 592984 h 757290"/>
                <a:gd name="connsiteX81" fmla="*/ 842963 w 933450"/>
                <a:gd name="connsiteY81" fmla="*/ 585840 h 757290"/>
                <a:gd name="connsiteX82" fmla="*/ 852488 w 933450"/>
                <a:gd name="connsiteY82" fmla="*/ 573934 h 757290"/>
                <a:gd name="connsiteX83" fmla="*/ 862013 w 933450"/>
                <a:gd name="connsiteY83" fmla="*/ 559647 h 757290"/>
                <a:gd name="connsiteX84" fmla="*/ 866775 w 933450"/>
                <a:gd name="connsiteY84" fmla="*/ 545359 h 757290"/>
                <a:gd name="connsiteX85" fmla="*/ 859631 w 933450"/>
                <a:gd name="connsiteY85" fmla="*/ 483447 h 757290"/>
                <a:gd name="connsiteX86" fmla="*/ 862013 w 933450"/>
                <a:gd name="connsiteY86" fmla="*/ 462015 h 757290"/>
                <a:gd name="connsiteX87" fmla="*/ 869156 w 933450"/>
                <a:gd name="connsiteY87" fmla="*/ 457253 h 757290"/>
                <a:gd name="connsiteX88" fmla="*/ 890588 w 933450"/>
                <a:gd name="connsiteY88" fmla="*/ 454872 h 757290"/>
                <a:gd name="connsiteX89" fmla="*/ 897731 w 933450"/>
                <a:gd name="connsiteY89" fmla="*/ 445347 h 757290"/>
                <a:gd name="connsiteX90" fmla="*/ 900113 w 933450"/>
                <a:gd name="connsiteY90" fmla="*/ 435822 h 757290"/>
                <a:gd name="connsiteX91" fmla="*/ 904875 w 933450"/>
                <a:gd name="connsiteY91" fmla="*/ 428678 h 757290"/>
                <a:gd name="connsiteX92" fmla="*/ 912019 w 933450"/>
                <a:gd name="connsiteY92" fmla="*/ 414390 h 757290"/>
                <a:gd name="connsiteX93" fmla="*/ 919163 w 933450"/>
                <a:gd name="connsiteY93" fmla="*/ 409628 h 757290"/>
                <a:gd name="connsiteX94" fmla="*/ 928688 w 933450"/>
                <a:gd name="connsiteY94" fmla="*/ 395340 h 757290"/>
                <a:gd name="connsiteX95" fmla="*/ 933450 w 933450"/>
                <a:gd name="connsiteY95" fmla="*/ 388197 h 757290"/>
                <a:gd name="connsiteX96" fmla="*/ 931069 w 933450"/>
                <a:gd name="connsiteY96" fmla="*/ 373909 h 757290"/>
                <a:gd name="connsiteX97" fmla="*/ 923925 w 933450"/>
                <a:gd name="connsiteY97" fmla="*/ 366765 h 757290"/>
                <a:gd name="connsiteX98" fmla="*/ 914400 w 933450"/>
                <a:gd name="connsiteY98" fmla="*/ 352478 h 757290"/>
                <a:gd name="connsiteX99" fmla="*/ 909638 w 933450"/>
                <a:gd name="connsiteY99" fmla="*/ 345334 h 757290"/>
                <a:gd name="connsiteX100" fmla="*/ 907256 w 933450"/>
                <a:gd name="connsiteY100" fmla="*/ 338190 h 757290"/>
                <a:gd name="connsiteX101" fmla="*/ 904875 w 933450"/>
                <a:gd name="connsiteY101" fmla="*/ 319140 h 757290"/>
                <a:gd name="connsiteX102" fmla="*/ 890588 w 933450"/>
                <a:gd name="connsiteY102" fmla="*/ 314378 h 757290"/>
                <a:gd name="connsiteX103" fmla="*/ 871538 w 933450"/>
                <a:gd name="connsiteY103" fmla="*/ 309615 h 757290"/>
                <a:gd name="connsiteX104" fmla="*/ 864394 w 933450"/>
                <a:gd name="connsiteY104" fmla="*/ 295328 h 757290"/>
                <a:gd name="connsiteX105" fmla="*/ 857250 w 933450"/>
                <a:gd name="connsiteY105" fmla="*/ 292947 h 757290"/>
                <a:gd name="connsiteX106" fmla="*/ 845344 w 933450"/>
                <a:gd name="connsiteY106" fmla="*/ 281040 h 757290"/>
                <a:gd name="connsiteX107" fmla="*/ 842963 w 933450"/>
                <a:gd name="connsiteY107" fmla="*/ 273897 h 757290"/>
                <a:gd name="connsiteX108" fmla="*/ 828675 w 933450"/>
                <a:gd name="connsiteY108" fmla="*/ 259609 h 757290"/>
                <a:gd name="connsiteX109" fmla="*/ 819150 w 933450"/>
                <a:gd name="connsiteY109" fmla="*/ 245322 h 757290"/>
                <a:gd name="connsiteX110" fmla="*/ 807244 w 933450"/>
                <a:gd name="connsiteY110" fmla="*/ 242940 h 757290"/>
                <a:gd name="connsiteX111" fmla="*/ 797719 w 933450"/>
                <a:gd name="connsiteY111" fmla="*/ 228653 h 757290"/>
                <a:gd name="connsiteX112" fmla="*/ 792956 w 933450"/>
                <a:gd name="connsiteY112" fmla="*/ 221509 h 757290"/>
                <a:gd name="connsiteX113" fmla="*/ 785813 w 933450"/>
                <a:gd name="connsiteY113" fmla="*/ 216747 h 757290"/>
                <a:gd name="connsiteX114" fmla="*/ 771525 w 933450"/>
                <a:gd name="connsiteY114" fmla="*/ 209603 h 757290"/>
                <a:gd name="connsiteX115" fmla="*/ 766763 w 933450"/>
                <a:gd name="connsiteY115" fmla="*/ 202459 h 757290"/>
                <a:gd name="connsiteX116" fmla="*/ 759619 w 933450"/>
                <a:gd name="connsiteY116" fmla="*/ 195315 h 757290"/>
                <a:gd name="connsiteX117" fmla="*/ 752475 w 933450"/>
                <a:gd name="connsiteY117" fmla="*/ 183409 h 757290"/>
                <a:gd name="connsiteX118" fmla="*/ 740569 w 933450"/>
                <a:gd name="connsiteY118" fmla="*/ 161978 h 757290"/>
                <a:gd name="connsiteX119" fmla="*/ 726281 w 933450"/>
                <a:gd name="connsiteY119" fmla="*/ 147690 h 757290"/>
                <a:gd name="connsiteX120" fmla="*/ 707231 w 933450"/>
                <a:gd name="connsiteY120" fmla="*/ 142928 h 757290"/>
                <a:gd name="connsiteX121" fmla="*/ 690563 w 933450"/>
                <a:gd name="connsiteY121" fmla="*/ 123878 h 757290"/>
                <a:gd name="connsiteX122" fmla="*/ 676275 w 933450"/>
                <a:gd name="connsiteY122" fmla="*/ 111972 h 757290"/>
                <a:gd name="connsiteX123" fmla="*/ 673894 w 933450"/>
                <a:gd name="connsiteY123" fmla="*/ 104828 h 757290"/>
                <a:gd name="connsiteX124" fmla="*/ 647701 w 933450"/>
                <a:gd name="connsiteY124" fmla="*/ 81016 h 757290"/>
                <a:gd name="connsiteX125" fmla="*/ 595313 w 933450"/>
                <a:gd name="connsiteY125" fmla="*/ 95303 h 757290"/>
                <a:gd name="connsiteX126" fmla="*/ 578644 w 933450"/>
                <a:gd name="connsiteY126" fmla="*/ 95303 h 757290"/>
                <a:gd name="connsiteX127" fmla="*/ 559594 w 933450"/>
                <a:gd name="connsiteY127" fmla="*/ 104828 h 757290"/>
                <a:gd name="connsiteX128" fmla="*/ 542925 w 933450"/>
                <a:gd name="connsiteY128" fmla="*/ 100066 h 757290"/>
                <a:gd name="connsiteX129" fmla="*/ 526256 w 933450"/>
                <a:gd name="connsiteY129" fmla="*/ 88159 h 757290"/>
                <a:gd name="connsiteX130" fmla="*/ 519113 w 933450"/>
                <a:gd name="connsiteY130" fmla="*/ 85778 h 757290"/>
                <a:gd name="connsiteX131" fmla="*/ 516732 w 933450"/>
                <a:gd name="connsiteY131" fmla="*/ 71490 h 757290"/>
                <a:gd name="connsiteX132" fmla="*/ 507206 w 933450"/>
                <a:gd name="connsiteY132" fmla="*/ 57203 h 757290"/>
                <a:gd name="connsiteX133" fmla="*/ 495299 w 933450"/>
                <a:gd name="connsiteY133" fmla="*/ 52441 h 757290"/>
                <a:gd name="connsiteX134" fmla="*/ 481013 w 933450"/>
                <a:gd name="connsiteY134" fmla="*/ 33390 h 757290"/>
                <a:gd name="connsiteX135" fmla="*/ 466725 w 933450"/>
                <a:gd name="connsiteY135" fmla="*/ 33390 h 757290"/>
                <a:gd name="connsiteX136" fmla="*/ 461963 w 933450"/>
                <a:gd name="connsiteY136" fmla="*/ 26247 h 757290"/>
                <a:gd name="connsiteX137" fmla="*/ 447675 w 933450"/>
                <a:gd name="connsiteY137" fmla="*/ 14340 h 757290"/>
                <a:gd name="connsiteX138" fmla="*/ 440531 w 933450"/>
                <a:gd name="connsiteY138" fmla="*/ 11959 h 757290"/>
                <a:gd name="connsiteX139" fmla="*/ 435769 w 933450"/>
                <a:gd name="connsiteY139" fmla="*/ 4815 h 757290"/>
                <a:gd name="connsiteX140" fmla="*/ 421481 w 933450"/>
                <a:gd name="connsiteY140" fmla="*/ 53 h 757290"/>
                <a:gd name="connsiteX141" fmla="*/ 378619 w 933450"/>
                <a:gd name="connsiteY141" fmla="*/ 7197 h 757290"/>
                <a:gd name="connsiteX142" fmla="*/ 371475 w 933450"/>
                <a:gd name="connsiteY142" fmla="*/ 14340 h 757290"/>
                <a:gd name="connsiteX143" fmla="*/ 361950 w 933450"/>
                <a:gd name="connsiteY143" fmla="*/ 26247 h 757290"/>
                <a:gd name="connsiteX144" fmla="*/ 350044 w 933450"/>
                <a:gd name="connsiteY144" fmla="*/ 40534 h 757290"/>
                <a:gd name="connsiteX145" fmla="*/ 335756 w 933450"/>
                <a:gd name="connsiteY145" fmla="*/ 42915 h 757290"/>
                <a:gd name="connsiteX146" fmla="*/ 290513 w 933450"/>
                <a:gd name="connsiteY146" fmla="*/ 50059 h 757290"/>
                <a:gd name="connsiteX147" fmla="*/ 276225 w 933450"/>
                <a:gd name="connsiteY147" fmla="*/ 52440 h 757290"/>
                <a:gd name="connsiteX148" fmla="*/ 245269 w 933450"/>
                <a:gd name="connsiteY148" fmla="*/ 52440 h 757290"/>
                <a:gd name="connsiteX149" fmla="*/ 219075 w 933450"/>
                <a:gd name="connsiteY149" fmla="*/ 54822 h 757290"/>
                <a:gd name="connsiteX150" fmla="*/ 209550 w 933450"/>
                <a:gd name="connsiteY150" fmla="*/ 69109 h 757290"/>
                <a:gd name="connsiteX151" fmla="*/ 204788 w 933450"/>
                <a:gd name="connsiteY151" fmla="*/ 83397 h 757290"/>
                <a:gd name="connsiteX152" fmla="*/ 185738 w 933450"/>
                <a:gd name="connsiteY152" fmla="*/ 85778 h 757290"/>
                <a:gd name="connsiteX153" fmla="*/ 157163 w 933450"/>
                <a:gd name="connsiteY153" fmla="*/ 95303 h 757290"/>
                <a:gd name="connsiteX154" fmla="*/ 150019 w 933450"/>
                <a:gd name="connsiteY154" fmla="*/ 97684 h 757290"/>
                <a:gd name="connsiteX155" fmla="*/ 123825 w 933450"/>
                <a:gd name="connsiteY155" fmla="*/ 100065 h 757290"/>
                <a:gd name="connsiteX156" fmla="*/ 102394 w 933450"/>
                <a:gd name="connsiteY156" fmla="*/ 111972 h 757290"/>
                <a:gd name="connsiteX157" fmla="*/ 100013 w 933450"/>
                <a:gd name="connsiteY157" fmla="*/ 166740 h 757290"/>
                <a:gd name="connsiteX158" fmla="*/ 107156 w 933450"/>
                <a:gd name="connsiteY158" fmla="*/ 171503 h 757290"/>
                <a:gd name="connsiteX159" fmla="*/ 114300 w 933450"/>
                <a:gd name="connsiteY159" fmla="*/ 185790 h 757290"/>
                <a:gd name="connsiteX160" fmla="*/ 116681 w 933450"/>
                <a:gd name="connsiteY160" fmla="*/ 192934 h 757290"/>
                <a:gd name="connsiteX161" fmla="*/ 109538 w 933450"/>
                <a:gd name="connsiteY161" fmla="*/ 200078 h 757290"/>
                <a:gd name="connsiteX162" fmla="*/ 107156 w 933450"/>
                <a:gd name="connsiteY162" fmla="*/ 207222 h 757290"/>
                <a:gd name="connsiteX163" fmla="*/ 102394 w 933450"/>
                <a:gd name="connsiteY163" fmla="*/ 214365 h 757290"/>
                <a:gd name="connsiteX164" fmla="*/ 100013 w 933450"/>
                <a:gd name="connsiteY164" fmla="*/ 221509 h 757290"/>
                <a:gd name="connsiteX165" fmla="*/ 85725 w 933450"/>
                <a:gd name="connsiteY165" fmla="*/ 233415 h 757290"/>
                <a:gd name="connsiteX166" fmla="*/ 78581 w 933450"/>
                <a:gd name="connsiteY166" fmla="*/ 235797 h 757290"/>
                <a:gd name="connsiteX167" fmla="*/ 57150 w 933450"/>
                <a:gd name="connsiteY167" fmla="*/ 242940 h 757290"/>
                <a:gd name="connsiteX168" fmla="*/ 42863 w 933450"/>
                <a:gd name="connsiteY168" fmla="*/ 247703 h 757290"/>
                <a:gd name="connsiteX169" fmla="*/ 14288 w 933450"/>
                <a:gd name="connsiteY169" fmla="*/ 254847 h 757290"/>
                <a:gd name="connsiteX170" fmla="*/ 0 w 933450"/>
                <a:gd name="connsiteY170" fmla="*/ 266753 h 757290"/>
                <a:gd name="connsiteX171" fmla="*/ 2381 w 933450"/>
                <a:gd name="connsiteY171" fmla="*/ 290565 h 757290"/>
                <a:gd name="connsiteX172" fmla="*/ 16669 w 933450"/>
                <a:gd name="connsiteY172" fmla="*/ 304853 h 757290"/>
                <a:gd name="connsiteX173" fmla="*/ 28575 w 933450"/>
                <a:gd name="connsiteY173" fmla="*/ 340572 h 757290"/>
                <a:gd name="connsiteX174" fmla="*/ 33338 w 933450"/>
                <a:gd name="connsiteY174" fmla="*/ 354859 h 757290"/>
                <a:gd name="connsiteX175" fmla="*/ 38100 w 933450"/>
                <a:gd name="connsiteY175" fmla="*/ 362003 h 757290"/>
                <a:gd name="connsiteX176" fmla="*/ 45244 w 933450"/>
                <a:gd name="connsiteY176" fmla="*/ 385815 h 757290"/>
                <a:gd name="connsiteX177" fmla="*/ 40481 w 933450"/>
                <a:gd name="connsiteY177" fmla="*/ 385815 h 757290"/>
                <a:gd name="connsiteX0" fmla="*/ 40481 w 933450"/>
                <a:gd name="connsiteY0" fmla="*/ 385815 h 757290"/>
                <a:gd name="connsiteX1" fmla="*/ 59531 w 933450"/>
                <a:gd name="connsiteY1" fmla="*/ 395340 h 757290"/>
                <a:gd name="connsiteX2" fmla="*/ 66675 w 933450"/>
                <a:gd name="connsiteY2" fmla="*/ 402484 h 757290"/>
                <a:gd name="connsiteX3" fmla="*/ 71438 w 933450"/>
                <a:gd name="connsiteY3" fmla="*/ 409628 h 757290"/>
                <a:gd name="connsiteX4" fmla="*/ 85725 w 933450"/>
                <a:gd name="connsiteY4" fmla="*/ 414390 h 757290"/>
                <a:gd name="connsiteX5" fmla="*/ 92869 w 933450"/>
                <a:gd name="connsiteY5" fmla="*/ 419153 h 757290"/>
                <a:gd name="connsiteX6" fmla="*/ 97631 w 933450"/>
                <a:gd name="connsiteY6" fmla="*/ 433440 h 757290"/>
                <a:gd name="connsiteX7" fmla="*/ 100013 w 933450"/>
                <a:gd name="connsiteY7" fmla="*/ 442965 h 757290"/>
                <a:gd name="connsiteX8" fmla="*/ 107156 w 933450"/>
                <a:gd name="connsiteY8" fmla="*/ 447728 h 757290"/>
                <a:gd name="connsiteX9" fmla="*/ 109538 w 933450"/>
                <a:gd name="connsiteY9" fmla="*/ 457253 h 757290"/>
                <a:gd name="connsiteX10" fmla="*/ 111919 w 933450"/>
                <a:gd name="connsiteY10" fmla="*/ 469159 h 757290"/>
                <a:gd name="connsiteX11" fmla="*/ 119063 w 933450"/>
                <a:gd name="connsiteY11" fmla="*/ 473922 h 757290"/>
                <a:gd name="connsiteX12" fmla="*/ 121444 w 933450"/>
                <a:gd name="connsiteY12" fmla="*/ 507259 h 757290"/>
                <a:gd name="connsiteX13" fmla="*/ 128588 w 933450"/>
                <a:gd name="connsiteY13" fmla="*/ 533453 h 757290"/>
                <a:gd name="connsiteX14" fmla="*/ 135731 w 933450"/>
                <a:gd name="connsiteY14" fmla="*/ 538215 h 757290"/>
                <a:gd name="connsiteX15" fmla="*/ 140494 w 933450"/>
                <a:gd name="connsiteY15" fmla="*/ 552503 h 757290"/>
                <a:gd name="connsiteX16" fmla="*/ 142875 w 933450"/>
                <a:gd name="connsiteY16" fmla="*/ 559647 h 757290"/>
                <a:gd name="connsiteX17" fmla="*/ 145256 w 933450"/>
                <a:gd name="connsiteY17" fmla="*/ 569172 h 757290"/>
                <a:gd name="connsiteX18" fmla="*/ 152400 w 933450"/>
                <a:gd name="connsiteY18" fmla="*/ 573934 h 757290"/>
                <a:gd name="connsiteX19" fmla="*/ 161925 w 933450"/>
                <a:gd name="connsiteY19" fmla="*/ 562028 h 757290"/>
                <a:gd name="connsiteX20" fmla="*/ 169069 w 933450"/>
                <a:gd name="connsiteY20" fmla="*/ 557265 h 757290"/>
                <a:gd name="connsiteX21" fmla="*/ 176213 w 933450"/>
                <a:gd name="connsiteY21" fmla="*/ 550122 h 757290"/>
                <a:gd name="connsiteX22" fmla="*/ 190500 w 933450"/>
                <a:gd name="connsiteY22" fmla="*/ 540597 h 757290"/>
                <a:gd name="connsiteX23" fmla="*/ 197644 w 933450"/>
                <a:gd name="connsiteY23" fmla="*/ 526309 h 757290"/>
                <a:gd name="connsiteX24" fmla="*/ 200025 w 933450"/>
                <a:gd name="connsiteY24" fmla="*/ 519165 h 757290"/>
                <a:gd name="connsiteX25" fmla="*/ 207169 w 933450"/>
                <a:gd name="connsiteY25" fmla="*/ 516784 h 757290"/>
                <a:gd name="connsiteX26" fmla="*/ 214313 w 933450"/>
                <a:gd name="connsiteY26" fmla="*/ 512022 h 757290"/>
                <a:gd name="connsiteX27" fmla="*/ 238125 w 933450"/>
                <a:gd name="connsiteY27" fmla="*/ 504878 h 757290"/>
                <a:gd name="connsiteX28" fmla="*/ 252413 w 933450"/>
                <a:gd name="connsiteY28" fmla="*/ 500115 h 757290"/>
                <a:gd name="connsiteX29" fmla="*/ 278606 w 933450"/>
                <a:gd name="connsiteY29" fmla="*/ 492972 h 757290"/>
                <a:gd name="connsiteX30" fmla="*/ 285750 w 933450"/>
                <a:gd name="connsiteY30" fmla="*/ 490590 h 757290"/>
                <a:gd name="connsiteX31" fmla="*/ 290513 w 933450"/>
                <a:gd name="connsiteY31" fmla="*/ 483447 h 757290"/>
                <a:gd name="connsiteX32" fmla="*/ 300038 w 933450"/>
                <a:gd name="connsiteY32" fmla="*/ 481065 h 757290"/>
                <a:gd name="connsiteX33" fmla="*/ 330994 w 933450"/>
                <a:gd name="connsiteY33" fmla="*/ 483447 h 757290"/>
                <a:gd name="connsiteX34" fmla="*/ 395288 w 933450"/>
                <a:gd name="connsiteY34" fmla="*/ 483447 h 757290"/>
                <a:gd name="connsiteX35" fmla="*/ 402431 w 933450"/>
                <a:gd name="connsiteY35" fmla="*/ 485828 h 757290"/>
                <a:gd name="connsiteX36" fmla="*/ 404813 w 933450"/>
                <a:gd name="connsiteY36" fmla="*/ 492972 h 757290"/>
                <a:gd name="connsiteX37" fmla="*/ 407194 w 933450"/>
                <a:gd name="connsiteY37" fmla="*/ 502497 h 757290"/>
                <a:gd name="connsiteX38" fmla="*/ 409575 w 933450"/>
                <a:gd name="connsiteY38" fmla="*/ 519165 h 757290"/>
                <a:gd name="connsiteX39" fmla="*/ 416719 w 933450"/>
                <a:gd name="connsiteY39" fmla="*/ 521547 h 757290"/>
                <a:gd name="connsiteX40" fmla="*/ 423863 w 933450"/>
                <a:gd name="connsiteY40" fmla="*/ 526309 h 757290"/>
                <a:gd name="connsiteX41" fmla="*/ 426244 w 933450"/>
                <a:gd name="connsiteY41" fmla="*/ 533453 h 757290"/>
                <a:gd name="connsiteX42" fmla="*/ 435769 w 933450"/>
                <a:gd name="connsiteY42" fmla="*/ 547740 h 757290"/>
                <a:gd name="connsiteX43" fmla="*/ 440531 w 933450"/>
                <a:gd name="connsiteY43" fmla="*/ 588222 h 757290"/>
                <a:gd name="connsiteX44" fmla="*/ 442913 w 933450"/>
                <a:gd name="connsiteY44" fmla="*/ 595365 h 757290"/>
                <a:gd name="connsiteX45" fmla="*/ 452438 w 933450"/>
                <a:gd name="connsiteY45" fmla="*/ 609653 h 757290"/>
                <a:gd name="connsiteX46" fmla="*/ 454819 w 933450"/>
                <a:gd name="connsiteY46" fmla="*/ 619178 h 757290"/>
                <a:gd name="connsiteX47" fmla="*/ 457200 w 933450"/>
                <a:gd name="connsiteY47" fmla="*/ 626322 h 757290"/>
                <a:gd name="connsiteX48" fmla="*/ 459581 w 933450"/>
                <a:gd name="connsiteY48" fmla="*/ 712047 h 757290"/>
                <a:gd name="connsiteX49" fmla="*/ 464344 w 933450"/>
                <a:gd name="connsiteY49" fmla="*/ 719190 h 757290"/>
                <a:gd name="connsiteX50" fmla="*/ 485775 w 933450"/>
                <a:gd name="connsiteY50" fmla="*/ 731097 h 757290"/>
                <a:gd name="connsiteX51" fmla="*/ 495300 w 933450"/>
                <a:gd name="connsiteY51" fmla="*/ 733478 h 757290"/>
                <a:gd name="connsiteX52" fmla="*/ 514350 w 933450"/>
                <a:gd name="connsiteY52" fmla="*/ 735859 h 757290"/>
                <a:gd name="connsiteX53" fmla="*/ 528638 w 933450"/>
                <a:gd name="connsiteY53" fmla="*/ 740622 h 757290"/>
                <a:gd name="connsiteX54" fmla="*/ 535781 w 933450"/>
                <a:gd name="connsiteY54" fmla="*/ 745384 h 757290"/>
                <a:gd name="connsiteX55" fmla="*/ 571500 w 933450"/>
                <a:gd name="connsiteY55" fmla="*/ 747765 h 757290"/>
                <a:gd name="connsiteX56" fmla="*/ 578644 w 933450"/>
                <a:gd name="connsiteY56" fmla="*/ 750147 h 757290"/>
                <a:gd name="connsiteX57" fmla="*/ 585788 w 933450"/>
                <a:gd name="connsiteY57" fmla="*/ 754909 h 757290"/>
                <a:gd name="connsiteX58" fmla="*/ 602456 w 933450"/>
                <a:gd name="connsiteY58" fmla="*/ 757290 h 757290"/>
                <a:gd name="connsiteX59" fmla="*/ 626269 w 933450"/>
                <a:gd name="connsiteY59" fmla="*/ 747765 h 757290"/>
                <a:gd name="connsiteX60" fmla="*/ 640556 w 933450"/>
                <a:gd name="connsiteY60" fmla="*/ 743003 h 757290"/>
                <a:gd name="connsiteX61" fmla="*/ 647700 w 933450"/>
                <a:gd name="connsiteY61" fmla="*/ 738240 h 757290"/>
                <a:gd name="connsiteX62" fmla="*/ 661988 w 933450"/>
                <a:gd name="connsiteY62" fmla="*/ 733478 h 757290"/>
                <a:gd name="connsiteX63" fmla="*/ 666750 w 933450"/>
                <a:gd name="connsiteY63" fmla="*/ 726334 h 757290"/>
                <a:gd name="connsiteX64" fmla="*/ 683419 w 933450"/>
                <a:gd name="connsiteY64" fmla="*/ 716809 h 757290"/>
                <a:gd name="connsiteX65" fmla="*/ 688181 w 933450"/>
                <a:gd name="connsiteY65" fmla="*/ 709665 h 757290"/>
                <a:gd name="connsiteX66" fmla="*/ 702469 w 933450"/>
                <a:gd name="connsiteY66" fmla="*/ 700140 h 757290"/>
                <a:gd name="connsiteX67" fmla="*/ 716756 w 933450"/>
                <a:gd name="connsiteY67" fmla="*/ 692997 h 757290"/>
                <a:gd name="connsiteX68" fmla="*/ 723900 w 933450"/>
                <a:gd name="connsiteY68" fmla="*/ 688234 h 757290"/>
                <a:gd name="connsiteX69" fmla="*/ 731044 w 933450"/>
                <a:gd name="connsiteY69" fmla="*/ 685853 h 757290"/>
                <a:gd name="connsiteX70" fmla="*/ 738188 w 933450"/>
                <a:gd name="connsiteY70" fmla="*/ 678709 h 757290"/>
                <a:gd name="connsiteX71" fmla="*/ 745331 w 933450"/>
                <a:gd name="connsiteY71" fmla="*/ 673947 h 757290"/>
                <a:gd name="connsiteX72" fmla="*/ 754856 w 933450"/>
                <a:gd name="connsiteY72" fmla="*/ 664422 h 757290"/>
                <a:gd name="connsiteX73" fmla="*/ 764381 w 933450"/>
                <a:gd name="connsiteY73" fmla="*/ 662040 h 757290"/>
                <a:gd name="connsiteX74" fmla="*/ 778669 w 933450"/>
                <a:gd name="connsiteY74" fmla="*/ 657278 h 757290"/>
                <a:gd name="connsiteX75" fmla="*/ 792956 w 933450"/>
                <a:gd name="connsiteY75" fmla="*/ 647753 h 757290"/>
                <a:gd name="connsiteX76" fmla="*/ 800100 w 933450"/>
                <a:gd name="connsiteY76" fmla="*/ 642990 h 757290"/>
                <a:gd name="connsiteX77" fmla="*/ 814388 w 933450"/>
                <a:gd name="connsiteY77" fmla="*/ 638228 h 757290"/>
                <a:gd name="connsiteX78" fmla="*/ 821531 w 933450"/>
                <a:gd name="connsiteY78" fmla="*/ 621559 h 757290"/>
                <a:gd name="connsiteX79" fmla="*/ 826294 w 933450"/>
                <a:gd name="connsiteY79" fmla="*/ 614415 h 757290"/>
                <a:gd name="connsiteX80" fmla="*/ 838200 w 933450"/>
                <a:gd name="connsiteY80" fmla="*/ 592984 h 757290"/>
                <a:gd name="connsiteX81" fmla="*/ 842963 w 933450"/>
                <a:gd name="connsiteY81" fmla="*/ 585840 h 757290"/>
                <a:gd name="connsiteX82" fmla="*/ 852488 w 933450"/>
                <a:gd name="connsiteY82" fmla="*/ 573934 h 757290"/>
                <a:gd name="connsiteX83" fmla="*/ 862013 w 933450"/>
                <a:gd name="connsiteY83" fmla="*/ 559647 h 757290"/>
                <a:gd name="connsiteX84" fmla="*/ 866775 w 933450"/>
                <a:gd name="connsiteY84" fmla="*/ 545359 h 757290"/>
                <a:gd name="connsiteX85" fmla="*/ 859631 w 933450"/>
                <a:gd name="connsiteY85" fmla="*/ 483447 h 757290"/>
                <a:gd name="connsiteX86" fmla="*/ 862013 w 933450"/>
                <a:gd name="connsiteY86" fmla="*/ 462015 h 757290"/>
                <a:gd name="connsiteX87" fmla="*/ 869156 w 933450"/>
                <a:gd name="connsiteY87" fmla="*/ 457253 h 757290"/>
                <a:gd name="connsiteX88" fmla="*/ 890588 w 933450"/>
                <a:gd name="connsiteY88" fmla="*/ 454872 h 757290"/>
                <a:gd name="connsiteX89" fmla="*/ 897731 w 933450"/>
                <a:gd name="connsiteY89" fmla="*/ 445347 h 757290"/>
                <a:gd name="connsiteX90" fmla="*/ 900113 w 933450"/>
                <a:gd name="connsiteY90" fmla="*/ 435822 h 757290"/>
                <a:gd name="connsiteX91" fmla="*/ 904875 w 933450"/>
                <a:gd name="connsiteY91" fmla="*/ 428678 h 757290"/>
                <a:gd name="connsiteX92" fmla="*/ 912019 w 933450"/>
                <a:gd name="connsiteY92" fmla="*/ 414390 h 757290"/>
                <a:gd name="connsiteX93" fmla="*/ 919163 w 933450"/>
                <a:gd name="connsiteY93" fmla="*/ 409628 h 757290"/>
                <a:gd name="connsiteX94" fmla="*/ 928688 w 933450"/>
                <a:gd name="connsiteY94" fmla="*/ 395340 h 757290"/>
                <a:gd name="connsiteX95" fmla="*/ 933450 w 933450"/>
                <a:gd name="connsiteY95" fmla="*/ 388197 h 757290"/>
                <a:gd name="connsiteX96" fmla="*/ 931069 w 933450"/>
                <a:gd name="connsiteY96" fmla="*/ 373909 h 757290"/>
                <a:gd name="connsiteX97" fmla="*/ 923925 w 933450"/>
                <a:gd name="connsiteY97" fmla="*/ 366765 h 757290"/>
                <a:gd name="connsiteX98" fmla="*/ 914400 w 933450"/>
                <a:gd name="connsiteY98" fmla="*/ 352478 h 757290"/>
                <a:gd name="connsiteX99" fmla="*/ 909638 w 933450"/>
                <a:gd name="connsiteY99" fmla="*/ 345334 h 757290"/>
                <a:gd name="connsiteX100" fmla="*/ 907256 w 933450"/>
                <a:gd name="connsiteY100" fmla="*/ 338190 h 757290"/>
                <a:gd name="connsiteX101" fmla="*/ 904875 w 933450"/>
                <a:gd name="connsiteY101" fmla="*/ 319140 h 757290"/>
                <a:gd name="connsiteX102" fmla="*/ 890588 w 933450"/>
                <a:gd name="connsiteY102" fmla="*/ 314378 h 757290"/>
                <a:gd name="connsiteX103" fmla="*/ 871538 w 933450"/>
                <a:gd name="connsiteY103" fmla="*/ 309615 h 757290"/>
                <a:gd name="connsiteX104" fmla="*/ 864394 w 933450"/>
                <a:gd name="connsiteY104" fmla="*/ 295328 h 757290"/>
                <a:gd name="connsiteX105" fmla="*/ 857250 w 933450"/>
                <a:gd name="connsiteY105" fmla="*/ 292947 h 757290"/>
                <a:gd name="connsiteX106" fmla="*/ 845344 w 933450"/>
                <a:gd name="connsiteY106" fmla="*/ 281040 h 757290"/>
                <a:gd name="connsiteX107" fmla="*/ 842963 w 933450"/>
                <a:gd name="connsiteY107" fmla="*/ 273897 h 757290"/>
                <a:gd name="connsiteX108" fmla="*/ 828675 w 933450"/>
                <a:gd name="connsiteY108" fmla="*/ 259609 h 757290"/>
                <a:gd name="connsiteX109" fmla="*/ 819150 w 933450"/>
                <a:gd name="connsiteY109" fmla="*/ 245322 h 757290"/>
                <a:gd name="connsiteX110" fmla="*/ 807244 w 933450"/>
                <a:gd name="connsiteY110" fmla="*/ 242940 h 757290"/>
                <a:gd name="connsiteX111" fmla="*/ 797719 w 933450"/>
                <a:gd name="connsiteY111" fmla="*/ 228653 h 757290"/>
                <a:gd name="connsiteX112" fmla="*/ 792956 w 933450"/>
                <a:gd name="connsiteY112" fmla="*/ 221509 h 757290"/>
                <a:gd name="connsiteX113" fmla="*/ 785813 w 933450"/>
                <a:gd name="connsiteY113" fmla="*/ 216747 h 757290"/>
                <a:gd name="connsiteX114" fmla="*/ 771525 w 933450"/>
                <a:gd name="connsiteY114" fmla="*/ 209603 h 757290"/>
                <a:gd name="connsiteX115" fmla="*/ 766763 w 933450"/>
                <a:gd name="connsiteY115" fmla="*/ 202459 h 757290"/>
                <a:gd name="connsiteX116" fmla="*/ 759619 w 933450"/>
                <a:gd name="connsiteY116" fmla="*/ 195315 h 757290"/>
                <a:gd name="connsiteX117" fmla="*/ 752475 w 933450"/>
                <a:gd name="connsiteY117" fmla="*/ 183409 h 757290"/>
                <a:gd name="connsiteX118" fmla="*/ 740569 w 933450"/>
                <a:gd name="connsiteY118" fmla="*/ 161978 h 757290"/>
                <a:gd name="connsiteX119" fmla="*/ 726281 w 933450"/>
                <a:gd name="connsiteY119" fmla="*/ 147690 h 757290"/>
                <a:gd name="connsiteX120" fmla="*/ 707231 w 933450"/>
                <a:gd name="connsiteY120" fmla="*/ 142928 h 757290"/>
                <a:gd name="connsiteX121" fmla="*/ 690563 w 933450"/>
                <a:gd name="connsiteY121" fmla="*/ 123878 h 757290"/>
                <a:gd name="connsiteX122" fmla="*/ 676275 w 933450"/>
                <a:gd name="connsiteY122" fmla="*/ 111972 h 757290"/>
                <a:gd name="connsiteX123" fmla="*/ 673894 w 933450"/>
                <a:gd name="connsiteY123" fmla="*/ 104828 h 757290"/>
                <a:gd name="connsiteX124" fmla="*/ 647701 w 933450"/>
                <a:gd name="connsiteY124" fmla="*/ 81016 h 757290"/>
                <a:gd name="connsiteX125" fmla="*/ 595313 w 933450"/>
                <a:gd name="connsiteY125" fmla="*/ 95303 h 757290"/>
                <a:gd name="connsiteX126" fmla="*/ 578644 w 933450"/>
                <a:gd name="connsiteY126" fmla="*/ 95303 h 757290"/>
                <a:gd name="connsiteX127" fmla="*/ 559594 w 933450"/>
                <a:gd name="connsiteY127" fmla="*/ 104828 h 757290"/>
                <a:gd name="connsiteX128" fmla="*/ 542925 w 933450"/>
                <a:gd name="connsiteY128" fmla="*/ 100066 h 757290"/>
                <a:gd name="connsiteX129" fmla="*/ 526256 w 933450"/>
                <a:gd name="connsiteY129" fmla="*/ 88159 h 757290"/>
                <a:gd name="connsiteX130" fmla="*/ 519113 w 933450"/>
                <a:gd name="connsiteY130" fmla="*/ 85778 h 757290"/>
                <a:gd name="connsiteX131" fmla="*/ 516732 w 933450"/>
                <a:gd name="connsiteY131" fmla="*/ 71490 h 757290"/>
                <a:gd name="connsiteX132" fmla="*/ 507206 w 933450"/>
                <a:gd name="connsiteY132" fmla="*/ 57203 h 757290"/>
                <a:gd name="connsiteX133" fmla="*/ 495299 w 933450"/>
                <a:gd name="connsiteY133" fmla="*/ 45297 h 757290"/>
                <a:gd name="connsiteX134" fmla="*/ 481013 w 933450"/>
                <a:gd name="connsiteY134" fmla="*/ 33390 h 757290"/>
                <a:gd name="connsiteX135" fmla="*/ 466725 w 933450"/>
                <a:gd name="connsiteY135" fmla="*/ 33390 h 757290"/>
                <a:gd name="connsiteX136" fmla="*/ 461963 w 933450"/>
                <a:gd name="connsiteY136" fmla="*/ 26247 h 757290"/>
                <a:gd name="connsiteX137" fmla="*/ 447675 w 933450"/>
                <a:gd name="connsiteY137" fmla="*/ 14340 h 757290"/>
                <a:gd name="connsiteX138" fmla="*/ 440531 w 933450"/>
                <a:gd name="connsiteY138" fmla="*/ 11959 h 757290"/>
                <a:gd name="connsiteX139" fmla="*/ 435769 w 933450"/>
                <a:gd name="connsiteY139" fmla="*/ 4815 h 757290"/>
                <a:gd name="connsiteX140" fmla="*/ 421481 w 933450"/>
                <a:gd name="connsiteY140" fmla="*/ 53 h 757290"/>
                <a:gd name="connsiteX141" fmla="*/ 378619 w 933450"/>
                <a:gd name="connsiteY141" fmla="*/ 7197 h 757290"/>
                <a:gd name="connsiteX142" fmla="*/ 371475 w 933450"/>
                <a:gd name="connsiteY142" fmla="*/ 14340 h 757290"/>
                <a:gd name="connsiteX143" fmla="*/ 361950 w 933450"/>
                <a:gd name="connsiteY143" fmla="*/ 26247 h 757290"/>
                <a:gd name="connsiteX144" fmla="*/ 350044 w 933450"/>
                <a:gd name="connsiteY144" fmla="*/ 40534 h 757290"/>
                <a:gd name="connsiteX145" fmla="*/ 335756 w 933450"/>
                <a:gd name="connsiteY145" fmla="*/ 42915 h 757290"/>
                <a:gd name="connsiteX146" fmla="*/ 290513 w 933450"/>
                <a:gd name="connsiteY146" fmla="*/ 50059 h 757290"/>
                <a:gd name="connsiteX147" fmla="*/ 276225 w 933450"/>
                <a:gd name="connsiteY147" fmla="*/ 52440 h 757290"/>
                <a:gd name="connsiteX148" fmla="*/ 245269 w 933450"/>
                <a:gd name="connsiteY148" fmla="*/ 52440 h 757290"/>
                <a:gd name="connsiteX149" fmla="*/ 219075 w 933450"/>
                <a:gd name="connsiteY149" fmla="*/ 54822 h 757290"/>
                <a:gd name="connsiteX150" fmla="*/ 209550 w 933450"/>
                <a:gd name="connsiteY150" fmla="*/ 69109 h 757290"/>
                <a:gd name="connsiteX151" fmla="*/ 204788 w 933450"/>
                <a:gd name="connsiteY151" fmla="*/ 83397 h 757290"/>
                <a:gd name="connsiteX152" fmla="*/ 185738 w 933450"/>
                <a:gd name="connsiteY152" fmla="*/ 85778 h 757290"/>
                <a:gd name="connsiteX153" fmla="*/ 157163 w 933450"/>
                <a:gd name="connsiteY153" fmla="*/ 95303 h 757290"/>
                <a:gd name="connsiteX154" fmla="*/ 150019 w 933450"/>
                <a:gd name="connsiteY154" fmla="*/ 97684 h 757290"/>
                <a:gd name="connsiteX155" fmla="*/ 123825 w 933450"/>
                <a:gd name="connsiteY155" fmla="*/ 100065 h 757290"/>
                <a:gd name="connsiteX156" fmla="*/ 102394 w 933450"/>
                <a:gd name="connsiteY156" fmla="*/ 111972 h 757290"/>
                <a:gd name="connsiteX157" fmla="*/ 100013 w 933450"/>
                <a:gd name="connsiteY157" fmla="*/ 166740 h 757290"/>
                <a:gd name="connsiteX158" fmla="*/ 107156 w 933450"/>
                <a:gd name="connsiteY158" fmla="*/ 171503 h 757290"/>
                <a:gd name="connsiteX159" fmla="*/ 114300 w 933450"/>
                <a:gd name="connsiteY159" fmla="*/ 185790 h 757290"/>
                <a:gd name="connsiteX160" fmla="*/ 116681 w 933450"/>
                <a:gd name="connsiteY160" fmla="*/ 192934 h 757290"/>
                <a:gd name="connsiteX161" fmla="*/ 109538 w 933450"/>
                <a:gd name="connsiteY161" fmla="*/ 200078 h 757290"/>
                <a:gd name="connsiteX162" fmla="*/ 107156 w 933450"/>
                <a:gd name="connsiteY162" fmla="*/ 207222 h 757290"/>
                <a:gd name="connsiteX163" fmla="*/ 102394 w 933450"/>
                <a:gd name="connsiteY163" fmla="*/ 214365 h 757290"/>
                <a:gd name="connsiteX164" fmla="*/ 100013 w 933450"/>
                <a:gd name="connsiteY164" fmla="*/ 221509 h 757290"/>
                <a:gd name="connsiteX165" fmla="*/ 85725 w 933450"/>
                <a:gd name="connsiteY165" fmla="*/ 233415 h 757290"/>
                <a:gd name="connsiteX166" fmla="*/ 78581 w 933450"/>
                <a:gd name="connsiteY166" fmla="*/ 235797 h 757290"/>
                <a:gd name="connsiteX167" fmla="*/ 57150 w 933450"/>
                <a:gd name="connsiteY167" fmla="*/ 242940 h 757290"/>
                <a:gd name="connsiteX168" fmla="*/ 42863 w 933450"/>
                <a:gd name="connsiteY168" fmla="*/ 247703 h 757290"/>
                <a:gd name="connsiteX169" fmla="*/ 14288 w 933450"/>
                <a:gd name="connsiteY169" fmla="*/ 254847 h 757290"/>
                <a:gd name="connsiteX170" fmla="*/ 0 w 933450"/>
                <a:gd name="connsiteY170" fmla="*/ 266753 h 757290"/>
                <a:gd name="connsiteX171" fmla="*/ 2381 w 933450"/>
                <a:gd name="connsiteY171" fmla="*/ 290565 h 757290"/>
                <a:gd name="connsiteX172" fmla="*/ 16669 w 933450"/>
                <a:gd name="connsiteY172" fmla="*/ 304853 h 757290"/>
                <a:gd name="connsiteX173" fmla="*/ 28575 w 933450"/>
                <a:gd name="connsiteY173" fmla="*/ 340572 h 757290"/>
                <a:gd name="connsiteX174" fmla="*/ 33338 w 933450"/>
                <a:gd name="connsiteY174" fmla="*/ 354859 h 757290"/>
                <a:gd name="connsiteX175" fmla="*/ 38100 w 933450"/>
                <a:gd name="connsiteY175" fmla="*/ 362003 h 757290"/>
                <a:gd name="connsiteX176" fmla="*/ 45244 w 933450"/>
                <a:gd name="connsiteY176" fmla="*/ 385815 h 757290"/>
                <a:gd name="connsiteX177" fmla="*/ 40481 w 933450"/>
                <a:gd name="connsiteY177" fmla="*/ 385815 h 757290"/>
                <a:gd name="connsiteX0" fmla="*/ 40481 w 933450"/>
                <a:gd name="connsiteY0" fmla="*/ 385815 h 757290"/>
                <a:gd name="connsiteX1" fmla="*/ 59531 w 933450"/>
                <a:gd name="connsiteY1" fmla="*/ 395340 h 757290"/>
                <a:gd name="connsiteX2" fmla="*/ 66675 w 933450"/>
                <a:gd name="connsiteY2" fmla="*/ 402484 h 757290"/>
                <a:gd name="connsiteX3" fmla="*/ 71438 w 933450"/>
                <a:gd name="connsiteY3" fmla="*/ 409628 h 757290"/>
                <a:gd name="connsiteX4" fmla="*/ 85725 w 933450"/>
                <a:gd name="connsiteY4" fmla="*/ 414390 h 757290"/>
                <a:gd name="connsiteX5" fmla="*/ 92869 w 933450"/>
                <a:gd name="connsiteY5" fmla="*/ 419153 h 757290"/>
                <a:gd name="connsiteX6" fmla="*/ 97631 w 933450"/>
                <a:gd name="connsiteY6" fmla="*/ 433440 h 757290"/>
                <a:gd name="connsiteX7" fmla="*/ 100013 w 933450"/>
                <a:gd name="connsiteY7" fmla="*/ 442965 h 757290"/>
                <a:gd name="connsiteX8" fmla="*/ 107156 w 933450"/>
                <a:gd name="connsiteY8" fmla="*/ 447728 h 757290"/>
                <a:gd name="connsiteX9" fmla="*/ 109538 w 933450"/>
                <a:gd name="connsiteY9" fmla="*/ 457253 h 757290"/>
                <a:gd name="connsiteX10" fmla="*/ 111919 w 933450"/>
                <a:gd name="connsiteY10" fmla="*/ 469159 h 757290"/>
                <a:gd name="connsiteX11" fmla="*/ 119063 w 933450"/>
                <a:gd name="connsiteY11" fmla="*/ 473922 h 757290"/>
                <a:gd name="connsiteX12" fmla="*/ 121444 w 933450"/>
                <a:gd name="connsiteY12" fmla="*/ 507259 h 757290"/>
                <a:gd name="connsiteX13" fmla="*/ 128588 w 933450"/>
                <a:gd name="connsiteY13" fmla="*/ 533453 h 757290"/>
                <a:gd name="connsiteX14" fmla="*/ 135731 w 933450"/>
                <a:gd name="connsiteY14" fmla="*/ 538215 h 757290"/>
                <a:gd name="connsiteX15" fmla="*/ 140494 w 933450"/>
                <a:gd name="connsiteY15" fmla="*/ 552503 h 757290"/>
                <a:gd name="connsiteX16" fmla="*/ 142875 w 933450"/>
                <a:gd name="connsiteY16" fmla="*/ 559647 h 757290"/>
                <a:gd name="connsiteX17" fmla="*/ 145256 w 933450"/>
                <a:gd name="connsiteY17" fmla="*/ 569172 h 757290"/>
                <a:gd name="connsiteX18" fmla="*/ 152400 w 933450"/>
                <a:gd name="connsiteY18" fmla="*/ 573934 h 757290"/>
                <a:gd name="connsiteX19" fmla="*/ 161925 w 933450"/>
                <a:gd name="connsiteY19" fmla="*/ 562028 h 757290"/>
                <a:gd name="connsiteX20" fmla="*/ 169069 w 933450"/>
                <a:gd name="connsiteY20" fmla="*/ 557265 h 757290"/>
                <a:gd name="connsiteX21" fmla="*/ 176213 w 933450"/>
                <a:gd name="connsiteY21" fmla="*/ 550122 h 757290"/>
                <a:gd name="connsiteX22" fmla="*/ 190500 w 933450"/>
                <a:gd name="connsiteY22" fmla="*/ 540597 h 757290"/>
                <a:gd name="connsiteX23" fmla="*/ 197644 w 933450"/>
                <a:gd name="connsiteY23" fmla="*/ 526309 h 757290"/>
                <a:gd name="connsiteX24" fmla="*/ 200025 w 933450"/>
                <a:gd name="connsiteY24" fmla="*/ 519165 h 757290"/>
                <a:gd name="connsiteX25" fmla="*/ 207169 w 933450"/>
                <a:gd name="connsiteY25" fmla="*/ 516784 h 757290"/>
                <a:gd name="connsiteX26" fmla="*/ 214313 w 933450"/>
                <a:gd name="connsiteY26" fmla="*/ 512022 h 757290"/>
                <a:gd name="connsiteX27" fmla="*/ 238125 w 933450"/>
                <a:gd name="connsiteY27" fmla="*/ 504878 h 757290"/>
                <a:gd name="connsiteX28" fmla="*/ 252413 w 933450"/>
                <a:gd name="connsiteY28" fmla="*/ 500115 h 757290"/>
                <a:gd name="connsiteX29" fmla="*/ 278606 w 933450"/>
                <a:gd name="connsiteY29" fmla="*/ 492972 h 757290"/>
                <a:gd name="connsiteX30" fmla="*/ 285750 w 933450"/>
                <a:gd name="connsiteY30" fmla="*/ 490590 h 757290"/>
                <a:gd name="connsiteX31" fmla="*/ 290513 w 933450"/>
                <a:gd name="connsiteY31" fmla="*/ 483447 h 757290"/>
                <a:gd name="connsiteX32" fmla="*/ 300038 w 933450"/>
                <a:gd name="connsiteY32" fmla="*/ 481065 h 757290"/>
                <a:gd name="connsiteX33" fmla="*/ 330994 w 933450"/>
                <a:gd name="connsiteY33" fmla="*/ 483447 h 757290"/>
                <a:gd name="connsiteX34" fmla="*/ 395288 w 933450"/>
                <a:gd name="connsiteY34" fmla="*/ 483447 h 757290"/>
                <a:gd name="connsiteX35" fmla="*/ 402431 w 933450"/>
                <a:gd name="connsiteY35" fmla="*/ 485828 h 757290"/>
                <a:gd name="connsiteX36" fmla="*/ 404813 w 933450"/>
                <a:gd name="connsiteY36" fmla="*/ 492972 h 757290"/>
                <a:gd name="connsiteX37" fmla="*/ 407194 w 933450"/>
                <a:gd name="connsiteY37" fmla="*/ 502497 h 757290"/>
                <a:gd name="connsiteX38" fmla="*/ 409575 w 933450"/>
                <a:gd name="connsiteY38" fmla="*/ 519165 h 757290"/>
                <a:gd name="connsiteX39" fmla="*/ 416719 w 933450"/>
                <a:gd name="connsiteY39" fmla="*/ 521547 h 757290"/>
                <a:gd name="connsiteX40" fmla="*/ 423863 w 933450"/>
                <a:gd name="connsiteY40" fmla="*/ 526309 h 757290"/>
                <a:gd name="connsiteX41" fmla="*/ 426244 w 933450"/>
                <a:gd name="connsiteY41" fmla="*/ 533453 h 757290"/>
                <a:gd name="connsiteX42" fmla="*/ 435769 w 933450"/>
                <a:gd name="connsiteY42" fmla="*/ 547740 h 757290"/>
                <a:gd name="connsiteX43" fmla="*/ 440531 w 933450"/>
                <a:gd name="connsiteY43" fmla="*/ 588222 h 757290"/>
                <a:gd name="connsiteX44" fmla="*/ 442913 w 933450"/>
                <a:gd name="connsiteY44" fmla="*/ 595365 h 757290"/>
                <a:gd name="connsiteX45" fmla="*/ 452438 w 933450"/>
                <a:gd name="connsiteY45" fmla="*/ 609653 h 757290"/>
                <a:gd name="connsiteX46" fmla="*/ 454819 w 933450"/>
                <a:gd name="connsiteY46" fmla="*/ 619178 h 757290"/>
                <a:gd name="connsiteX47" fmla="*/ 457200 w 933450"/>
                <a:gd name="connsiteY47" fmla="*/ 626322 h 757290"/>
                <a:gd name="connsiteX48" fmla="*/ 459581 w 933450"/>
                <a:gd name="connsiteY48" fmla="*/ 712047 h 757290"/>
                <a:gd name="connsiteX49" fmla="*/ 464344 w 933450"/>
                <a:gd name="connsiteY49" fmla="*/ 719190 h 757290"/>
                <a:gd name="connsiteX50" fmla="*/ 485775 w 933450"/>
                <a:gd name="connsiteY50" fmla="*/ 731097 h 757290"/>
                <a:gd name="connsiteX51" fmla="*/ 495300 w 933450"/>
                <a:gd name="connsiteY51" fmla="*/ 733478 h 757290"/>
                <a:gd name="connsiteX52" fmla="*/ 514350 w 933450"/>
                <a:gd name="connsiteY52" fmla="*/ 735859 h 757290"/>
                <a:gd name="connsiteX53" fmla="*/ 528638 w 933450"/>
                <a:gd name="connsiteY53" fmla="*/ 740622 h 757290"/>
                <a:gd name="connsiteX54" fmla="*/ 535781 w 933450"/>
                <a:gd name="connsiteY54" fmla="*/ 745384 h 757290"/>
                <a:gd name="connsiteX55" fmla="*/ 571500 w 933450"/>
                <a:gd name="connsiteY55" fmla="*/ 747765 h 757290"/>
                <a:gd name="connsiteX56" fmla="*/ 578644 w 933450"/>
                <a:gd name="connsiteY56" fmla="*/ 750147 h 757290"/>
                <a:gd name="connsiteX57" fmla="*/ 585788 w 933450"/>
                <a:gd name="connsiteY57" fmla="*/ 754909 h 757290"/>
                <a:gd name="connsiteX58" fmla="*/ 602456 w 933450"/>
                <a:gd name="connsiteY58" fmla="*/ 757290 h 757290"/>
                <a:gd name="connsiteX59" fmla="*/ 626269 w 933450"/>
                <a:gd name="connsiteY59" fmla="*/ 747765 h 757290"/>
                <a:gd name="connsiteX60" fmla="*/ 640556 w 933450"/>
                <a:gd name="connsiteY60" fmla="*/ 743003 h 757290"/>
                <a:gd name="connsiteX61" fmla="*/ 647700 w 933450"/>
                <a:gd name="connsiteY61" fmla="*/ 738240 h 757290"/>
                <a:gd name="connsiteX62" fmla="*/ 661988 w 933450"/>
                <a:gd name="connsiteY62" fmla="*/ 733478 h 757290"/>
                <a:gd name="connsiteX63" fmla="*/ 666750 w 933450"/>
                <a:gd name="connsiteY63" fmla="*/ 726334 h 757290"/>
                <a:gd name="connsiteX64" fmla="*/ 683419 w 933450"/>
                <a:gd name="connsiteY64" fmla="*/ 716809 h 757290"/>
                <a:gd name="connsiteX65" fmla="*/ 688181 w 933450"/>
                <a:gd name="connsiteY65" fmla="*/ 709665 h 757290"/>
                <a:gd name="connsiteX66" fmla="*/ 702469 w 933450"/>
                <a:gd name="connsiteY66" fmla="*/ 700140 h 757290"/>
                <a:gd name="connsiteX67" fmla="*/ 716756 w 933450"/>
                <a:gd name="connsiteY67" fmla="*/ 692997 h 757290"/>
                <a:gd name="connsiteX68" fmla="*/ 723900 w 933450"/>
                <a:gd name="connsiteY68" fmla="*/ 688234 h 757290"/>
                <a:gd name="connsiteX69" fmla="*/ 731044 w 933450"/>
                <a:gd name="connsiteY69" fmla="*/ 685853 h 757290"/>
                <a:gd name="connsiteX70" fmla="*/ 738188 w 933450"/>
                <a:gd name="connsiteY70" fmla="*/ 678709 h 757290"/>
                <a:gd name="connsiteX71" fmla="*/ 745331 w 933450"/>
                <a:gd name="connsiteY71" fmla="*/ 673947 h 757290"/>
                <a:gd name="connsiteX72" fmla="*/ 754856 w 933450"/>
                <a:gd name="connsiteY72" fmla="*/ 664422 h 757290"/>
                <a:gd name="connsiteX73" fmla="*/ 764381 w 933450"/>
                <a:gd name="connsiteY73" fmla="*/ 662040 h 757290"/>
                <a:gd name="connsiteX74" fmla="*/ 778669 w 933450"/>
                <a:gd name="connsiteY74" fmla="*/ 657278 h 757290"/>
                <a:gd name="connsiteX75" fmla="*/ 792956 w 933450"/>
                <a:gd name="connsiteY75" fmla="*/ 647753 h 757290"/>
                <a:gd name="connsiteX76" fmla="*/ 800100 w 933450"/>
                <a:gd name="connsiteY76" fmla="*/ 642990 h 757290"/>
                <a:gd name="connsiteX77" fmla="*/ 814388 w 933450"/>
                <a:gd name="connsiteY77" fmla="*/ 638228 h 757290"/>
                <a:gd name="connsiteX78" fmla="*/ 821531 w 933450"/>
                <a:gd name="connsiteY78" fmla="*/ 621559 h 757290"/>
                <a:gd name="connsiteX79" fmla="*/ 826294 w 933450"/>
                <a:gd name="connsiteY79" fmla="*/ 614415 h 757290"/>
                <a:gd name="connsiteX80" fmla="*/ 838200 w 933450"/>
                <a:gd name="connsiteY80" fmla="*/ 592984 h 757290"/>
                <a:gd name="connsiteX81" fmla="*/ 842963 w 933450"/>
                <a:gd name="connsiteY81" fmla="*/ 585840 h 757290"/>
                <a:gd name="connsiteX82" fmla="*/ 852488 w 933450"/>
                <a:gd name="connsiteY82" fmla="*/ 573934 h 757290"/>
                <a:gd name="connsiteX83" fmla="*/ 862013 w 933450"/>
                <a:gd name="connsiteY83" fmla="*/ 559647 h 757290"/>
                <a:gd name="connsiteX84" fmla="*/ 866775 w 933450"/>
                <a:gd name="connsiteY84" fmla="*/ 545359 h 757290"/>
                <a:gd name="connsiteX85" fmla="*/ 859631 w 933450"/>
                <a:gd name="connsiteY85" fmla="*/ 483447 h 757290"/>
                <a:gd name="connsiteX86" fmla="*/ 862013 w 933450"/>
                <a:gd name="connsiteY86" fmla="*/ 462015 h 757290"/>
                <a:gd name="connsiteX87" fmla="*/ 869156 w 933450"/>
                <a:gd name="connsiteY87" fmla="*/ 457253 h 757290"/>
                <a:gd name="connsiteX88" fmla="*/ 890588 w 933450"/>
                <a:gd name="connsiteY88" fmla="*/ 454872 h 757290"/>
                <a:gd name="connsiteX89" fmla="*/ 897731 w 933450"/>
                <a:gd name="connsiteY89" fmla="*/ 445347 h 757290"/>
                <a:gd name="connsiteX90" fmla="*/ 900113 w 933450"/>
                <a:gd name="connsiteY90" fmla="*/ 435822 h 757290"/>
                <a:gd name="connsiteX91" fmla="*/ 904875 w 933450"/>
                <a:gd name="connsiteY91" fmla="*/ 428678 h 757290"/>
                <a:gd name="connsiteX92" fmla="*/ 912019 w 933450"/>
                <a:gd name="connsiteY92" fmla="*/ 414390 h 757290"/>
                <a:gd name="connsiteX93" fmla="*/ 919163 w 933450"/>
                <a:gd name="connsiteY93" fmla="*/ 409628 h 757290"/>
                <a:gd name="connsiteX94" fmla="*/ 928688 w 933450"/>
                <a:gd name="connsiteY94" fmla="*/ 395340 h 757290"/>
                <a:gd name="connsiteX95" fmla="*/ 933450 w 933450"/>
                <a:gd name="connsiteY95" fmla="*/ 388197 h 757290"/>
                <a:gd name="connsiteX96" fmla="*/ 931069 w 933450"/>
                <a:gd name="connsiteY96" fmla="*/ 373909 h 757290"/>
                <a:gd name="connsiteX97" fmla="*/ 923925 w 933450"/>
                <a:gd name="connsiteY97" fmla="*/ 366765 h 757290"/>
                <a:gd name="connsiteX98" fmla="*/ 914400 w 933450"/>
                <a:gd name="connsiteY98" fmla="*/ 352478 h 757290"/>
                <a:gd name="connsiteX99" fmla="*/ 909638 w 933450"/>
                <a:gd name="connsiteY99" fmla="*/ 345334 h 757290"/>
                <a:gd name="connsiteX100" fmla="*/ 907256 w 933450"/>
                <a:gd name="connsiteY100" fmla="*/ 338190 h 757290"/>
                <a:gd name="connsiteX101" fmla="*/ 904875 w 933450"/>
                <a:gd name="connsiteY101" fmla="*/ 319140 h 757290"/>
                <a:gd name="connsiteX102" fmla="*/ 890588 w 933450"/>
                <a:gd name="connsiteY102" fmla="*/ 314378 h 757290"/>
                <a:gd name="connsiteX103" fmla="*/ 871538 w 933450"/>
                <a:gd name="connsiteY103" fmla="*/ 309615 h 757290"/>
                <a:gd name="connsiteX104" fmla="*/ 864394 w 933450"/>
                <a:gd name="connsiteY104" fmla="*/ 295328 h 757290"/>
                <a:gd name="connsiteX105" fmla="*/ 857250 w 933450"/>
                <a:gd name="connsiteY105" fmla="*/ 292947 h 757290"/>
                <a:gd name="connsiteX106" fmla="*/ 845344 w 933450"/>
                <a:gd name="connsiteY106" fmla="*/ 281040 h 757290"/>
                <a:gd name="connsiteX107" fmla="*/ 842963 w 933450"/>
                <a:gd name="connsiteY107" fmla="*/ 273897 h 757290"/>
                <a:gd name="connsiteX108" fmla="*/ 828675 w 933450"/>
                <a:gd name="connsiteY108" fmla="*/ 259609 h 757290"/>
                <a:gd name="connsiteX109" fmla="*/ 819150 w 933450"/>
                <a:gd name="connsiteY109" fmla="*/ 245322 h 757290"/>
                <a:gd name="connsiteX110" fmla="*/ 807244 w 933450"/>
                <a:gd name="connsiteY110" fmla="*/ 242940 h 757290"/>
                <a:gd name="connsiteX111" fmla="*/ 797719 w 933450"/>
                <a:gd name="connsiteY111" fmla="*/ 228653 h 757290"/>
                <a:gd name="connsiteX112" fmla="*/ 792956 w 933450"/>
                <a:gd name="connsiteY112" fmla="*/ 221509 h 757290"/>
                <a:gd name="connsiteX113" fmla="*/ 785813 w 933450"/>
                <a:gd name="connsiteY113" fmla="*/ 216747 h 757290"/>
                <a:gd name="connsiteX114" fmla="*/ 771525 w 933450"/>
                <a:gd name="connsiteY114" fmla="*/ 209603 h 757290"/>
                <a:gd name="connsiteX115" fmla="*/ 766763 w 933450"/>
                <a:gd name="connsiteY115" fmla="*/ 202459 h 757290"/>
                <a:gd name="connsiteX116" fmla="*/ 759619 w 933450"/>
                <a:gd name="connsiteY116" fmla="*/ 195315 h 757290"/>
                <a:gd name="connsiteX117" fmla="*/ 752475 w 933450"/>
                <a:gd name="connsiteY117" fmla="*/ 183409 h 757290"/>
                <a:gd name="connsiteX118" fmla="*/ 740569 w 933450"/>
                <a:gd name="connsiteY118" fmla="*/ 161978 h 757290"/>
                <a:gd name="connsiteX119" fmla="*/ 726281 w 933450"/>
                <a:gd name="connsiteY119" fmla="*/ 147690 h 757290"/>
                <a:gd name="connsiteX120" fmla="*/ 707231 w 933450"/>
                <a:gd name="connsiteY120" fmla="*/ 142928 h 757290"/>
                <a:gd name="connsiteX121" fmla="*/ 690563 w 933450"/>
                <a:gd name="connsiteY121" fmla="*/ 123878 h 757290"/>
                <a:gd name="connsiteX122" fmla="*/ 676275 w 933450"/>
                <a:gd name="connsiteY122" fmla="*/ 111972 h 757290"/>
                <a:gd name="connsiteX123" fmla="*/ 673894 w 933450"/>
                <a:gd name="connsiteY123" fmla="*/ 104828 h 757290"/>
                <a:gd name="connsiteX124" fmla="*/ 647701 w 933450"/>
                <a:gd name="connsiteY124" fmla="*/ 81016 h 757290"/>
                <a:gd name="connsiteX125" fmla="*/ 595313 w 933450"/>
                <a:gd name="connsiteY125" fmla="*/ 95303 h 757290"/>
                <a:gd name="connsiteX126" fmla="*/ 578644 w 933450"/>
                <a:gd name="connsiteY126" fmla="*/ 95303 h 757290"/>
                <a:gd name="connsiteX127" fmla="*/ 559594 w 933450"/>
                <a:gd name="connsiteY127" fmla="*/ 104828 h 757290"/>
                <a:gd name="connsiteX128" fmla="*/ 542925 w 933450"/>
                <a:gd name="connsiteY128" fmla="*/ 100066 h 757290"/>
                <a:gd name="connsiteX129" fmla="*/ 526256 w 933450"/>
                <a:gd name="connsiteY129" fmla="*/ 88159 h 757290"/>
                <a:gd name="connsiteX130" fmla="*/ 519113 w 933450"/>
                <a:gd name="connsiteY130" fmla="*/ 85778 h 757290"/>
                <a:gd name="connsiteX131" fmla="*/ 516732 w 933450"/>
                <a:gd name="connsiteY131" fmla="*/ 71490 h 757290"/>
                <a:gd name="connsiteX132" fmla="*/ 507206 w 933450"/>
                <a:gd name="connsiteY132" fmla="*/ 57203 h 757290"/>
                <a:gd name="connsiteX133" fmla="*/ 495299 w 933450"/>
                <a:gd name="connsiteY133" fmla="*/ 45297 h 757290"/>
                <a:gd name="connsiteX134" fmla="*/ 481013 w 933450"/>
                <a:gd name="connsiteY134" fmla="*/ 33390 h 757290"/>
                <a:gd name="connsiteX135" fmla="*/ 466725 w 933450"/>
                <a:gd name="connsiteY135" fmla="*/ 33390 h 757290"/>
                <a:gd name="connsiteX136" fmla="*/ 461963 w 933450"/>
                <a:gd name="connsiteY136" fmla="*/ 14341 h 757290"/>
                <a:gd name="connsiteX137" fmla="*/ 447675 w 933450"/>
                <a:gd name="connsiteY137" fmla="*/ 14340 h 757290"/>
                <a:gd name="connsiteX138" fmla="*/ 440531 w 933450"/>
                <a:gd name="connsiteY138" fmla="*/ 11959 h 757290"/>
                <a:gd name="connsiteX139" fmla="*/ 435769 w 933450"/>
                <a:gd name="connsiteY139" fmla="*/ 4815 h 757290"/>
                <a:gd name="connsiteX140" fmla="*/ 421481 w 933450"/>
                <a:gd name="connsiteY140" fmla="*/ 53 h 757290"/>
                <a:gd name="connsiteX141" fmla="*/ 378619 w 933450"/>
                <a:gd name="connsiteY141" fmla="*/ 7197 h 757290"/>
                <a:gd name="connsiteX142" fmla="*/ 371475 w 933450"/>
                <a:gd name="connsiteY142" fmla="*/ 14340 h 757290"/>
                <a:gd name="connsiteX143" fmla="*/ 361950 w 933450"/>
                <a:gd name="connsiteY143" fmla="*/ 26247 h 757290"/>
                <a:gd name="connsiteX144" fmla="*/ 350044 w 933450"/>
                <a:gd name="connsiteY144" fmla="*/ 40534 h 757290"/>
                <a:gd name="connsiteX145" fmla="*/ 335756 w 933450"/>
                <a:gd name="connsiteY145" fmla="*/ 42915 h 757290"/>
                <a:gd name="connsiteX146" fmla="*/ 290513 w 933450"/>
                <a:gd name="connsiteY146" fmla="*/ 50059 h 757290"/>
                <a:gd name="connsiteX147" fmla="*/ 276225 w 933450"/>
                <a:gd name="connsiteY147" fmla="*/ 52440 h 757290"/>
                <a:gd name="connsiteX148" fmla="*/ 245269 w 933450"/>
                <a:gd name="connsiteY148" fmla="*/ 52440 h 757290"/>
                <a:gd name="connsiteX149" fmla="*/ 219075 w 933450"/>
                <a:gd name="connsiteY149" fmla="*/ 54822 h 757290"/>
                <a:gd name="connsiteX150" fmla="*/ 209550 w 933450"/>
                <a:gd name="connsiteY150" fmla="*/ 69109 h 757290"/>
                <a:gd name="connsiteX151" fmla="*/ 204788 w 933450"/>
                <a:gd name="connsiteY151" fmla="*/ 83397 h 757290"/>
                <a:gd name="connsiteX152" fmla="*/ 185738 w 933450"/>
                <a:gd name="connsiteY152" fmla="*/ 85778 h 757290"/>
                <a:gd name="connsiteX153" fmla="*/ 157163 w 933450"/>
                <a:gd name="connsiteY153" fmla="*/ 95303 h 757290"/>
                <a:gd name="connsiteX154" fmla="*/ 150019 w 933450"/>
                <a:gd name="connsiteY154" fmla="*/ 97684 h 757290"/>
                <a:gd name="connsiteX155" fmla="*/ 123825 w 933450"/>
                <a:gd name="connsiteY155" fmla="*/ 100065 h 757290"/>
                <a:gd name="connsiteX156" fmla="*/ 102394 w 933450"/>
                <a:gd name="connsiteY156" fmla="*/ 111972 h 757290"/>
                <a:gd name="connsiteX157" fmla="*/ 100013 w 933450"/>
                <a:gd name="connsiteY157" fmla="*/ 166740 h 757290"/>
                <a:gd name="connsiteX158" fmla="*/ 107156 w 933450"/>
                <a:gd name="connsiteY158" fmla="*/ 171503 h 757290"/>
                <a:gd name="connsiteX159" fmla="*/ 114300 w 933450"/>
                <a:gd name="connsiteY159" fmla="*/ 185790 h 757290"/>
                <a:gd name="connsiteX160" fmla="*/ 116681 w 933450"/>
                <a:gd name="connsiteY160" fmla="*/ 192934 h 757290"/>
                <a:gd name="connsiteX161" fmla="*/ 109538 w 933450"/>
                <a:gd name="connsiteY161" fmla="*/ 200078 h 757290"/>
                <a:gd name="connsiteX162" fmla="*/ 107156 w 933450"/>
                <a:gd name="connsiteY162" fmla="*/ 207222 h 757290"/>
                <a:gd name="connsiteX163" fmla="*/ 102394 w 933450"/>
                <a:gd name="connsiteY163" fmla="*/ 214365 h 757290"/>
                <a:gd name="connsiteX164" fmla="*/ 100013 w 933450"/>
                <a:gd name="connsiteY164" fmla="*/ 221509 h 757290"/>
                <a:gd name="connsiteX165" fmla="*/ 85725 w 933450"/>
                <a:gd name="connsiteY165" fmla="*/ 233415 h 757290"/>
                <a:gd name="connsiteX166" fmla="*/ 78581 w 933450"/>
                <a:gd name="connsiteY166" fmla="*/ 235797 h 757290"/>
                <a:gd name="connsiteX167" fmla="*/ 57150 w 933450"/>
                <a:gd name="connsiteY167" fmla="*/ 242940 h 757290"/>
                <a:gd name="connsiteX168" fmla="*/ 42863 w 933450"/>
                <a:gd name="connsiteY168" fmla="*/ 247703 h 757290"/>
                <a:gd name="connsiteX169" fmla="*/ 14288 w 933450"/>
                <a:gd name="connsiteY169" fmla="*/ 254847 h 757290"/>
                <a:gd name="connsiteX170" fmla="*/ 0 w 933450"/>
                <a:gd name="connsiteY170" fmla="*/ 266753 h 757290"/>
                <a:gd name="connsiteX171" fmla="*/ 2381 w 933450"/>
                <a:gd name="connsiteY171" fmla="*/ 290565 h 757290"/>
                <a:gd name="connsiteX172" fmla="*/ 16669 w 933450"/>
                <a:gd name="connsiteY172" fmla="*/ 304853 h 757290"/>
                <a:gd name="connsiteX173" fmla="*/ 28575 w 933450"/>
                <a:gd name="connsiteY173" fmla="*/ 340572 h 757290"/>
                <a:gd name="connsiteX174" fmla="*/ 33338 w 933450"/>
                <a:gd name="connsiteY174" fmla="*/ 354859 h 757290"/>
                <a:gd name="connsiteX175" fmla="*/ 38100 w 933450"/>
                <a:gd name="connsiteY175" fmla="*/ 362003 h 757290"/>
                <a:gd name="connsiteX176" fmla="*/ 45244 w 933450"/>
                <a:gd name="connsiteY176" fmla="*/ 385815 h 757290"/>
                <a:gd name="connsiteX177" fmla="*/ 40481 w 933450"/>
                <a:gd name="connsiteY177" fmla="*/ 385815 h 757290"/>
                <a:gd name="connsiteX0" fmla="*/ 40481 w 933450"/>
                <a:gd name="connsiteY0" fmla="*/ 395287 h 766762"/>
                <a:gd name="connsiteX1" fmla="*/ 59531 w 933450"/>
                <a:gd name="connsiteY1" fmla="*/ 404812 h 766762"/>
                <a:gd name="connsiteX2" fmla="*/ 66675 w 933450"/>
                <a:gd name="connsiteY2" fmla="*/ 411956 h 766762"/>
                <a:gd name="connsiteX3" fmla="*/ 71438 w 933450"/>
                <a:gd name="connsiteY3" fmla="*/ 419100 h 766762"/>
                <a:gd name="connsiteX4" fmla="*/ 85725 w 933450"/>
                <a:gd name="connsiteY4" fmla="*/ 423862 h 766762"/>
                <a:gd name="connsiteX5" fmla="*/ 92869 w 933450"/>
                <a:gd name="connsiteY5" fmla="*/ 428625 h 766762"/>
                <a:gd name="connsiteX6" fmla="*/ 97631 w 933450"/>
                <a:gd name="connsiteY6" fmla="*/ 442912 h 766762"/>
                <a:gd name="connsiteX7" fmla="*/ 100013 w 933450"/>
                <a:gd name="connsiteY7" fmla="*/ 452437 h 766762"/>
                <a:gd name="connsiteX8" fmla="*/ 107156 w 933450"/>
                <a:gd name="connsiteY8" fmla="*/ 457200 h 766762"/>
                <a:gd name="connsiteX9" fmla="*/ 109538 w 933450"/>
                <a:gd name="connsiteY9" fmla="*/ 466725 h 766762"/>
                <a:gd name="connsiteX10" fmla="*/ 111919 w 933450"/>
                <a:gd name="connsiteY10" fmla="*/ 478631 h 766762"/>
                <a:gd name="connsiteX11" fmla="*/ 119063 w 933450"/>
                <a:gd name="connsiteY11" fmla="*/ 483394 h 766762"/>
                <a:gd name="connsiteX12" fmla="*/ 121444 w 933450"/>
                <a:gd name="connsiteY12" fmla="*/ 516731 h 766762"/>
                <a:gd name="connsiteX13" fmla="*/ 128588 w 933450"/>
                <a:gd name="connsiteY13" fmla="*/ 542925 h 766762"/>
                <a:gd name="connsiteX14" fmla="*/ 135731 w 933450"/>
                <a:gd name="connsiteY14" fmla="*/ 547687 h 766762"/>
                <a:gd name="connsiteX15" fmla="*/ 140494 w 933450"/>
                <a:gd name="connsiteY15" fmla="*/ 561975 h 766762"/>
                <a:gd name="connsiteX16" fmla="*/ 142875 w 933450"/>
                <a:gd name="connsiteY16" fmla="*/ 569119 h 766762"/>
                <a:gd name="connsiteX17" fmla="*/ 145256 w 933450"/>
                <a:gd name="connsiteY17" fmla="*/ 578644 h 766762"/>
                <a:gd name="connsiteX18" fmla="*/ 152400 w 933450"/>
                <a:gd name="connsiteY18" fmla="*/ 583406 h 766762"/>
                <a:gd name="connsiteX19" fmla="*/ 161925 w 933450"/>
                <a:gd name="connsiteY19" fmla="*/ 571500 h 766762"/>
                <a:gd name="connsiteX20" fmla="*/ 169069 w 933450"/>
                <a:gd name="connsiteY20" fmla="*/ 566737 h 766762"/>
                <a:gd name="connsiteX21" fmla="*/ 176213 w 933450"/>
                <a:gd name="connsiteY21" fmla="*/ 559594 h 766762"/>
                <a:gd name="connsiteX22" fmla="*/ 190500 w 933450"/>
                <a:gd name="connsiteY22" fmla="*/ 550069 h 766762"/>
                <a:gd name="connsiteX23" fmla="*/ 197644 w 933450"/>
                <a:gd name="connsiteY23" fmla="*/ 535781 h 766762"/>
                <a:gd name="connsiteX24" fmla="*/ 200025 w 933450"/>
                <a:gd name="connsiteY24" fmla="*/ 528637 h 766762"/>
                <a:gd name="connsiteX25" fmla="*/ 207169 w 933450"/>
                <a:gd name="connsiteY25" fmla="*/ 526256 h 766762"/>
                <a:gd name="connsiteX26" fmla="*/ 214313 w 933450"/>
                <a:gd name="connsiteY26" fmla="*/ 521494 h 766762"/>
                <a:gd name="connsiteX27" fmla="*/ 238125 w 933450"/>
                <a:gd name="connsiteY27" fmla="*/ 514350 h 766762"/>
                <a:gd name="connsiteX28" fmla="*/ 252413 w 933450"/>
                <a:gd name="connsiteY28" fmla="*/ 509587 h 766762"/>
                <a:gd name="connsiteX29" fmla="*/ 278606 w 933450"/>
                <a:gd name="connsiteY29" fmla="*/ 502444 h 766762"/>
                <a:gd name="connsiteX30" fmla="*/ 285750 w 933450"/>
                <a:gd name="connsiteY30" fmla="*/ 500062 h 766762"/>
                <a:gd name="connsiteX31" fmla="*/ 290513 w 933450"/>
                <a:gd name="connsiteY31" fmla="*/ 492919 h 766762"/>
                <a:gd name="connsiteX32" fmla="*/ 300038 w 933450"/>
                <a:gd name="connsiteY32" fmla="*/ 490537 h 766762"/>
                <a:gd name="connsiteX33" fmla="*/ 330994 w 933450"/>
                <a:gd name="connsiteY33" fmla="*/ 492919 h 766762"/>
                <a:gd name="connsiteX34" fmla="*/ 395288 w 933450"/>
                <a:gd name="connsiteY34" fmla="*/ 492919 h 766762"/>
                <a:gd name="connsiteX35" fmla="*/ 402431 w 933450"/>
                <a:gd name="connsiteY35" fmla="*/ 495300 h 766762"/>
                <a:gd name="connsiteX36" fmla="*/ 404813 w 933450"/>
                <a:gd name="connsiteY36" fmla="*/ 502444 h 766762"/>
                <a:gd name="connsiteX37" fmla="*/ 407194 w 933450"/>
                <a:gd name="connsiteY37" fmla="*/ 511969 h 766762"/>
                <a:gd name="connsiteX38" fmla="*/ 409575 w 933450"/>
                <a:gd name="connsiteY38" fmla="*/ 528637 h 766762"/>
                <a:gd name="connsiteX39" fmla="*/ 416719 w 933450"/>
                <a:gd name="connsiteY39" fmla="*/ 531019 h 766762"/>
                <a:gd name="connsiteX40" fmla="*/ 423863 w 933450"/>
                <a:gd name="connsiteY40" fmla="*/ 535781 h 766762"/>
                <a:gd name="connsiteX41" fmla="*/ 426244 w 933450"/>
                <a:gd name="connsiteY41" fmla="*/ 542925 h 766762"/>
                <a:gd name="connsiteX42" fmla="*/ 435769 w 933450"/>
                <a:gd name="connsiteY42" fmla="*/ 557212 h 766762"/>
                <a:gd name="connsiteX43" fmla="*/ 440531 w 933450"/>
                <a:gd name="connsiteY43" fmla="*/ 597694 h 766762"/>
                <a:gd name="connsiteX44" fmla="*/ 442913 w 933450"/>
                <a:gd name="connsiteY44" fmla="*/ 604837 h 766762"/>
                <a:gd name="connsiteX45" fmla="*/ 452438 w 933450"/>
                <a:gd name="connsiteY45" fmla="*/ 619125 h 766762"/>
                <a:gd name="connsiteX46" fmla="*/ 454819 w 933450"/>
                <a:gd name="connsiteY46" fmla="*/ 628650 h 766762"/>
                <a:gd name="connsiteX47" fmla="*/ 457200 w 933450"/>
                <a:gd name="connsiteY47" fmla="*/ 635794 h 766762"/>
                <a:gd name="connsiteX48" fmla="*/ 459581 w 933450"/>
                <a:gd name="connsiteY48" fmla="*/ 721519 h 766762"/>
                <a:gd name="connsiteX49" fmla="*/ 464344 w 933450"/>
                <a:gd name="connsiteY49" fmla="*/ 728662 h 766762"/>
                <a:gd name="connsiteX50" fmla="*/ 485775 w 933450"/>
                <a:gd name="connsiteY50" fmla="*/ 740569 h 766762"/>
                <a:gd name="connsiteX51" fmla="*/ 495300 w 933450"/>
                <a:gd name="connsiteY51" fmla="*/ 742950 h 766762"/>
                <a:gd name="connsiteX52" fmla="*/ 514350 w 933450"/>
                <a:gd name="connsiteY52" fmla="*/ 745331 h 766762"/>
                <a:gd name="connsiteX53" fmla="*/ 528638 w 933450"/>
                <a:gd name="connsiteY53" fmla="*/ 750094 h 766762"/>
                <a:gd name="connsiteX54" fmla="*/ 535781 w 933450"/>
                <a:gd name="connsiteY54" fmla="*/ 754856 h 766762"/>
                <a:gd name="connsiteX55" fmla="*/ 571500 w 933450"/>
                <a:gd name="connsiteY55" fmla="*/ 757237 h 766762"/>
                <a:gd name="connsiteX56" fmla="*/ 578644 w 933450"/>
                <a:gd name="connsiteY56" fmla="*/ 759619 h 766762"/>
                <a:gd name="connsiteX57" fmla="*/ 585788 w 933450"/>
                <a:gd name="connsiteY57" fmla="*/ 764381 h 766762"/>
                <a:gd name="connsiteX58" fmla="*/ 602456 w 933450"/>
                <a:gd name="connsiteY58" fmla="*/ 766762 h 766762"/>
                <a:gd name="connsiteX59" fmla="*/ 626269 w 933450"/>
                <a:gd name="connsiteY59" fmla="*/ 757237 h 766762"/>
                <a:gd name="connsiteX60" fmla="*/ 640556 w 933450"/>
                <a:gd name="connsiteY60" fmla="*/ 752475 h 766762"/>
                <a:gd name="connsiteX61" fmla="*/ 647700 w 933450"/>
                <a:gd name="connsiteY61" fmla="*/ 747712 h 766762"/>
                <a:gd name="connsiteX62" fmla="*/ 661988 w 933450"/>
                <a:gd name="connsiteY62" fmla="*/ 742950 h 766762"/>
                <a:gd name="connsiteX63" fmla="*/ 666750 w 933450"/>
                <a:gd name="connsiteY63" fmla="*/ 735806 h 766762"/>
                <a:gd name="connsiteX64" fmla="*/ 683419 w 933450"/>
                <a:gd name="connsiteY64" fmla="*/ 726281 h 766762"/>
                <a:gd name="connsiteX65" fmla="*/ 688181 w 933450"/>
                <a:gd name="connsiteY65" fmla="*/ 719137 h 766762"/>
                <a:gd name="connsiteX66" fmla="*/ 702469 w 933450"/>
                <a:gd name="connsiteY66" fmla="*/ 709612 h 766762"/>
                <a:gd name="connsiteX67" fmla="*/ 716756 w 933450"/>
                <a:gd name="connsiteY67" fmla="*/ 702469 h 766762"/>
                <a:gd name="connsiteX68" fmla="*/ 723900 w 933450"/>
                <a:gd name="connsiteY68" fmla="*/ 697706 h 766762"/>
                <a:gd name="connsiteX69" fmla="*/ 731044 w 933450"/>
                <a:gd name="connsiteY69" fmla="*/ 695325 h 766762"/>
                <a:gd name="connsiteX70" fmla="*/ 738188 w 933450"/>
                <a:gd name="connsiteY70" fmla="*/ 688181 h 766762"/>
                <a:gd name="connsiteX71" fmla="*/ 745331 w 933450"/>
                <a:gd name="connsiteY71" fmla="*/ 683419 h 766762"/>
                <a:gd name="connsiteX72" fmla="*/ 754856 w 933450"/>
                <a:gd name="connsiteY72" fmla="*/ 673894 h 766762"/>
                <a:gd name="connsiteX73" fmla="*/ 764381 w 933450"/>
                <a:gd name="connsiteY73" fmla="*/ 671512 h 766762"/>
                <a:gd name="connsiteX74" fmla="*/ 778669 w 933450"/>
                <a:gd name="connsiteY74" fmla="*/ 666750 h 766762"/>
                <a:gd name="connsiteX75" fmla="*/ 792956 w 933450"/>
                <a:gd name="connsiteY75" fmla="*/ 657225 h 766762"/>
                <a:gd name="connsiteX76" fmla="*/ 800100 w 933450"/>
                <a:gd name="connsiteY76" fmla="*/ 652462 h 766762"/>
                <a:gd name="connsiteX77" fmla="*/ 814388 w 933450"/>
                <a:gd name="connsiteY77" fmla="*/ 647700 h 766762"/>
                <a:gd name="connsiteX78" fmla="*/ 821531 w 933450"/>
                <a:gd name="connsiteY78" fmla="*/ 631031 h 766762"/>
                <a:gd name="connsiteX79" fmla="*/ 826294 w 933450"/>
                <a:gd name="connsiteY79" fmla="*/ 623887 h 766762"/>
                <a:gd name="connsiteX80" fmla="*/ 838200 w 933450"/>
                <a:gd name="connsiteY80" fmla="*/ 602456 h 766762"/>
                <a:gd name="connsiteX81" fmla="*/ 842963 w 933450"/>
                <a:gd name="connsiteY81" fmla="*/ 595312 h 766762"/>
                <a:gd name="connsiteX82" fmla="*/ 852488 w 933450"/>
                <a:gd name="connsiteY82" fmla="*/ 583406 h 766762"/>
                <a:gd name="connsiteX83" fmla="*/ 862013 w 933450"/>
                <a:gd name="connsiteY83" fmla="*/ 569119 h 766762"/>
                <a:gd name="connsiteX84" fmla="*/ 866775 w 933450"/>
                <a:gd name="connsiteY84" fmla="*/ 554831 h 766762"/>
                <a:gd name="connsiteX85" fmla="*/ 859631 w 933450"/>
                <a:gd name="connsiteY85" fmla="*/ 492919 h 766762"/>
                <a:gd name="connsiteX86" fmla="*/ 862013 w 933450"/>
                <a:gd name="connsiteY86" fmla="*/ 471487 h 766762"/>
                <a:gd name="connsiteX87" fmla="*/ 869156 w 933450"/>
                <a:gd name="connsiteY87" fmla="*/ 466725 h 766762"/>
                <a:gd name="connsiteX88" fmla="*/ 890588 w 933450"/>
                <a:gd name="connsiteY88" fmla="*/ 464344 h 766762"/>
                <a:gd name="connsiteX89" fmla="*/ 897731 w 933450"/>
                <a:gd name="connsiteY89" fmla="*/ 454819 h 766762"/>
                <a:gd name="connsiteX90" fmla="*/ 900113 w 933450"/>
                <a:gd name="connsiteY90" fmla="*/ 445294 h 766762"/>
                <a:gd name="connsiteX91" fmla="*/ 904875 w 933450"/>
                <a:gd name="connsiteY91" fmla="*/ 438150 h 766762"/>
                <a:gd name="connsiteX92" fmla="*/ 912019 w 933450"/>
                <a:gd name="connsiteY92" fmla="*/ 423862 h 766762"/>
                <a:gd name="connsiteX93" fmla="*/ 919163 w 933450"/>
                <a:gd name="connsiteY93" fmla="*/ 419100 h 766762"/>
                <a:gd name="connsiteX94" fmla="*/ 928688 w 933450"/>
                <a:gd name="connsiteY94" fmla="*/ 404812 h 766762"/>
                <a:gd name="connsiteX95" fmla="*/ 933450 w 933450"/>
                <a:gd name="connsiteY95" fmla="*/ 397669 h 766762"/>
                <a:gd name="connsiteX96" fmla="*/ 931069 w 933450"/>
                <a:gd name="connsiteY96" fmla="*/ 383381 h 766762"/>
                <a:gd name="connsiteX97" fmla="*/ 923925 w 933450"/>
                <a:gd name="connsiteY97" fmla="*/ 376237 h 766762"/>
                <a:gd name="connsiteX98" fmla="*/ 914400 w 933450"/>
                <a:gd name="connsiteY98" fmla="*/ 361950 h 766762"/>
                <a:gd name="connsiteX99" fmla="*/ 909638 w 933450"/>
                <a:gd name="connsiteY99" fmla="*/ 354806 h 766762"/>
                <a:gd name="connsiteX100" fmla="*/ 907256 w 933450"/>
                <a:gd name="connsiteY100" fmla="*/ 347662 h 766762"/>
                <a:gd name="connsiteX101" fmla="*/ 904875 w 933450"/>
                <a:gd name="connsiteY101" fmla="*/ 328612 h 766762"/>
                <a:gd name="connsiteX102" fmla="*/ 890588 w 933450"/>
                <a:gd name="connsiteY102" fmla="*/ 323850 h 766762"/>
                <a:gd name="connsiteX103" fmla="*/ 871538 w 933450"/>
                <a:gd name="connsiteY103" fmla="*/ 319087 h 766762"/>
                <a:gd name="connsiteX104" fmla="*/ 864394 w 933450"/>
                <a:gd name="connsiteY104" fmla="*/ 304800 h 766762"/>
                <a:gd name="connsiteX105" fmla="*/ 857250 w 933450"/>
                <a:gd name="connsiteY105" fmla="*/ 302419 h 766762"/>
                <a:gd name="connsiteX106" fmla="*/ 845344 w 933450"/>
                <a:gd name="connsiteY106" fmla="*/ 290512 h 766762"/>
                <a:gd name="connsiteX107" fmla="*/ 842963 w 933450"/>
                <a:gd name="connsiteY107" fmla="*/ 283369 h 766762"/>
                <a:gd name="connsiteX108" fmla="*/ 828675 w 933450"/>
                <a:gd name="connsiteY108" fmla="*/ 269081 h 766762"/>
                <a:gd name="connsiteX109" fmla="*/ 819150 w 933450"/>
                <a:gd name="connsiteY109" fmla="*/ 254794 h 766762"/>
                <a:gd name="connsiteX110" fmla="*/ 807244 w 933450"/>
                <a:gd name="connsiteY110" fmla="*/ 252412 h 766762"/>
                <a:gd name="connsiteX111" fmla="*/ 797719 w 933450"/>
                <a:gd name="connsiteY111" fmla="*/ 238125 h 766762"/>
                <a:gd name="connsiteX112" fmla="*/ 792956 w 933450"/>
                <a:gd name="connsiteY112" fmla="*/ 230981 h 766762"/>
                <a:gd name="connsiteX113" fmla="*/ 785813 w 933450"/>
                <a:gd name="connsiteY113" fmla="*/ 226219 h 766762"/>
                <a:gd name="connsiteX114" fmla="*/ 771525 w 933450"/>
                <a:gd name="connsiteY114" fmla="*/ 219075 h 766762"/>
                <a:gd name="connsiteX115" fmla="*/ 766763 w 933450"/>
                <a:gd name="connsiteY115" fmla="*/ 211931 h 766762"/>
                <a:gd name="connsiteX116" fmla="*/ 759619 w 933450"/>
                <a:gd name="connsiteY116" fmla="*/ 204787 h 766762"/>
                <a:gd name="connsiteX117" fmla="*/ 752475 w 933450"/>
                <a:gd name="connsiteY117" fmla="*/ 192881 h 766762"/>
                <a:gd name="connsiteX118" fmla="*/ 740569 w 933450"/>
                <a:gd name="connsiteY118" fmla="*/ 171450 h 766762"/>
                <a:gd name="connsiteX119" fmla="*/ 726281 w 933450"/>
                <a:gd name="connsiteY119" fmla="*/ 157162 h 766762"/>
                <a:gd name="connsiteX120" fmla="*/ 707231 w 933450"/>
                <a:gd name="connsiteY120" fmla="*/ 152400 h 766762"/>
                <a:gd name="connsiteX121" fmla="*/ 690563 w 933450"/>
                <a:gd name="connsiteY121" fmla="*/ 133350 h 766762"/>
                <a:gd name="connsiteX122" fmla="*/ 676275 w 933450"/>
                <a:gd name="connsiteY122" fmla="*/ 121444 h 766762"/>
                <a:gd name="connsiteX123" fmla="*/ 673894 w 933450"/>
                <a:gd name="connsiteY123" fmla="*/ 114300 h 766762"/>
                <a:gd name="connsiteX124" fmla="*/ 647701 w 933450"/>
                <a:gd name="connsiteY124" fmla="*/ 90488 h 766762"/>
                <a:gd name="connsiteX125" fmla="*/ 595313 w 933450"/>
                <a:gd name="connsiteY125" fmla="*/ 104775 h 766762"/>
                <a:gd name="connsiteX126" fmla="*/ 578644 w 933450"/>
                <a:gd name="connsiteY126" fmla="*/ 104775 h 766762"/>
                <a:gd name="connsiteX127" fmla="*/ 559594 w 933450"/>
                <a:gd name="connsiteY127" fmla="*/ 114300 h 766762"/>
                <a:gd name="connsiteX128" fmla="*/ 542925 w 933450"/>
                <a:gd name="connsiteY128" fmla="*/ 109538 h 766762"/>
                <a:gd name="connsiteX129" fmla="*/ 526256 w 933450"/>
                <a:gd name="connsiteY129" fmla="*/ 97631 h 766762"/>
                <a:gd name="connsiteX130" fmla="*/ 519113 w 933450"/>
                <a:gd name="connsiteY130" fmla="*/ 95250 h 766762"/>
                <a:gd name="connsiteX131" fmla="*/ 516732 w 933450"/>
                <a:gd name="connsiteY131" fmla="*/ 80962 h 766762"/>
                <a:gd name="connsiteX132" fmla="*/ 507206 w 933450"/>
                <a:gd name="connsiteY132" fmla="*/ 66675 h 766762"/>
                <a:gd name="connsiteX133" fmla="*/ 495299 w 933450"/>
                <a:gd name="connsiteY133" fmla="*/ 54769 h 766762"/>
                <a:gd name="connsiteX134" fmla="*/ 481013 w 933450"/>
                <a:gd name="connsiteY134" fmla="*/ 42862 h 766762"/>
                <a:gd name="connsiteX135" fmla="*/ 466725 w 933450"/>
                <a:gd name="connsiteY135" fmla="*/ 42862 h 766762"/>
                <a:gd name="connsiteX136" fmla="*/ 461963 w 933450"/>
                <a:gd name="connsiteY136" fmla="*/ 23813 h 766762"/>
                <a:gd name="connsiteX137" fmla="*/ 447675 w 933450"/>
                <a:gd name="connsiteY137" fmla="*/ 23812 h 766762"/>
                <a:gd name="connsiteX138" fmla="*/ 440531 w 933450"/>
                <a:gd name="connsiteY138" fmla="*/ 21431 h 766762"/>
                <a:gd name="connsiteX139" fmla="*/ 435769 w 933450"/>
                <a:gd name="connsiteY139" fmla="*/ 14287 h 766762"/>
                <a:gd name="connsiteX140" fmla="*/ 411956 w 933450"/>
                <a:gd name="connsiteY140" fmla="*/ 0 h 766762"/>
                <a:gd name="connsiteX141" fmla="*/ 378619 w 933450"/>
                <a:gd name="connsiteY141" fmla="*/ 16669 h 766762"/>
                <a:gd name="connsiteX142" fmla="*/ 371475 w 933450"/>
                <a:gd name="connsiteY142" fmla="*/ 23812 h 766762"/>
                <a:gd name="connsiteX143" fmla="*/ 361950 w 933450"/>
                <a:gd name="connsiteY143" fmla="*/ 35719 h 766762"/>
                <a:gd name="connsiteX144" fmla="*/ 350044 w 933450"/>
                <a:gd name="connsiteY144" fmla="*/ 50006 h 766762"/>
                <a:gd name="connsiteX145" fmla="*/ 335756 w 933450"/>
                <a:gd name="connsiteY145" fmla="*/ 52387 h 766762"/>
                <a:gd name="connsiteX146" fmla="*/ 290513 w 933450"/>
                <a:gd name="connsiteY146" fmla="*/ 59531 h 766762"/>
                <a:gd name="connsiteX147" fmla="*/ 276225 w 933450"/>
                <a:gd name="connsiteY147" fmla="*/ 61912 h 766762"/>
                <a:gd name="connsiteX148" fmla="*/ 245269 w 933450"/>
                <a:gd name="connsiteY148" fmla="*/ 61912 h 766762"/>
                <a:gd name="connsiteX149" fmla="*/ 219075 w 933450"/>
                <a:gd name="connsiteY149" fmla="*/ 64294 h 766762"/>
                <a:gd name="connsiteX150" fmla="*/ 209550 w 933450"/>
                <a:gd name="connsiteY150" fmla="*/ 78581 h 766762"/>
                <a:gd name="connsiteX151" fmla="*/ 204788 w 933450"/>
                <a:gd name="connsiteY151" fmla="*/ 92869 h 766762"/>
                <a:gd name="connsiteX152" fmla="*/ 185738 w 933450"/>
                <a:gd name="connsiteY152" fmla="*/ 95250 h 766762"/>
                <a:gd name="connsiteX153" fmla="*/ 157163 w 933450"/>
                <a:gd name="connsiteY153" fmla="*/ 104775 h 766762"/>
                <a:gd name="connsiteX154" fmla="*/ 150019 w 933450"/>
                <a:gd name="connsiteY154" fmla="*/ 107156 h 766762"/>
                <a:gd name="connsiteX155" fmla="*/ 123825 w 933450"/>
                <a:gd name="connsiteY155" fmla="*/ 109537 h 766762"/>
                <a:gd name="connsiteX156" fmla="*/ 102394 w 933450"/>
                <a:gd name="connsiteY156" fmla="*/ 121444 h 766762"/>
                <a:gd name="connsiteX157" fmla="*/ 100013 w 933450"/>
                <a:gd name="connsiteY157" fmla="*/ 176212 h 766762"/>
                <a:gd name="connsiteX158" fmla="*/ 107156 w 933450"/>
                <a:gd name="connsiteY158" fmla="*/ 180975 h 766762"/>
                <a:gd name="connsiteX159" fmla="*/ 114300 w 933450"/>
                <a:gd name="connsiteY159" fmla="*/ 195262 h 766762"/>
                <a:gd name="connsiteX160" fmla="*/ 116681 w 933450"/>
                <a:gd name="connsiteY160" fmla="*/ 202406 h 766762"/>
                <a:gd name="connsiteX161" fmla="*/ 109538 w 933450"/>
                <a:gd name="connsiteY161" fmla="*/ 209550 h 766762"/>
                <a:gd name="connsiteX162" fmla="*/ 107156 w 933450"/>
                <a:gd name="connsiteY162" fmla="*/ 216694 h 766762"/>
                <a:gd name="connsiteX163" fmla="*/ 102394 w 933450"/>
                <a:gd name="connsiteY163" fmla="*/ 223837 h 766762"/>
                <a:gd name="connsiteX164" fmla="*/ 100013 w 933450"/>
                <a:gd name="connsiteY164" fmla="*/ 230981 h 766762"/>
                <a:gd name="connsiteX165" fmla="*/ 85725 w 933450"/>
                <a:gd name="connsiteY165" fmla="*/ 242887 h 766762"/>
                <a:gd name="connsiteX166" fmla="*/ 78581 w 933450"/>
                <a:gd name="connsiteY166" fmla="*/ 245269 h 766762"/>
                <a:gd name="connsiteX167" fmla="*/ 57150 w 933450"/>
                <a:gd name="connsiteY167" fmla="*/ 252412 h 766762"/>
                <a:gd name="connsiteX168" fmla="*/ 42863 w 933450"/>
                <a:gd name="connsiteY168" fmla="*/ 257175 h 766762"/>
                <a:gd name="connsiteX169" fmla="*/ 14288 w 933450"/>
                <a:gd name="connsiteY169" fmla="*/ 264319 h 766762"/>
                <a:gd name="connsiteX170" fmla="*/ 0 w 933450"/>
                <a:gd name="connsiteY170" fmla="*/ 276225 h 766762"/>
                <a:gd name="connsiteX171" fmla="*/ 2381 w 933450"/>
                <a:gd name="connsiteY171" fmla="*/ 300037 h 766762"/>
                <a:gd name="connsiteX172" fmla="*/ 16669 w 933450"/>
                <a:gd name="connsiteY172" fmla="*/ 314325 h 766762"/>
                <a:gd name="connsiteX173" fmla="*/ 28575 w 933450"/>
                <a:gd name="connsiteY173" fmla="*/ 350044 h 766762"/>
                <a:gd name="connsiteX174" fmla="*/ 33338 w 933450"/>
                <a:gd name="connsiteY174" fmla="*/ 364331 h 766762"/>
                <a:gd name="connsiteX175" fmla="*/ 38100 w 933450"/>
                <a:gd name="connsiteY175" fmla="*/ 371475 h 766762"/>
                <a:gd name="connsiteX176" fmla="*/ 45244 w 933450"/>
                <a:gd name="connsiteY176" fmla="*/ 395287 h 766762"/>
                <a:gd name="connsiteX177" fmla="*/ 40481 w 933450"/>
                <a:gd name="connsiteY177" fmla="*/ 395287 h 766762"/>
                <a:gd name="connsiteX0" fmla="*/ 40481 w 933450"/>
                <a:gd name="connsiteY0" fmla="*/ 395287 h 766762"/>
                <a:gd name="connsiteX1" fmla="*/ 59531 w 933450"/>
                <a:gd name="connsiteY1" fmla="*/ 404812 h 766762"/>
                <a:gd name="connsiteX2" fmla="*/ 66675 w 933450"/>
                <a:gd name="connsiteY2" fmla="*/ 411956 h 766762"/>
                <a:gd name="connsiteX3" fmla="*/ 71438 w 933450"/>
                <a:gd name="connsiteY3" fmla="*/ 419100 h 766762"/>
                <a:gd name="connsiteX4" fmla="*/ 85725 w 933450"/>
                <a:gd name="connsiteY4" fmla="*/ 423862 h 766762"/>
                <a:gd name="connsiteX5" fmla="*/ 92869 w 933450"/>
                <a:gd name="connsiteY5" fmla="*/ 428625 h 766762"/>
                <a:gd name="connsiteX6" fmla="*/ 97631 w 933450"/>
                <a:gd name="connsiteY6" fmla="*/ 442912 h 766762"/>
                <a:gd name="connsiteX7" fmla="*/ 100013 w 933450"/>
                <a:gd name="connsiteY7" fmla="*/ 452437 h 766762"/>
                <a:gd name="connsiteX8" fmla="*/ 107156 w 933450"/>
                <a:gd name="connsiteY8" fmla="*/ 457200 h 766762"/>
                <a:gd name="connsiteX9" fmla="*/ 109538 w 933450"/>
                <a:gd name="connsiteY9" fmla="*/ 466725 h 766762"/>
                <a:gd name="connsiteX10" fmla="*/ 111919 w 933450"/>
                <a:gd name="connsiteY10" fmla="*/ 478631 h 766762"/>
                <a:gd name="connsiteX11" fmla="*/ 119063 w 933450"/>
                <a:gd name="connsiteY11" fmla="*/ 483394 h 766762"/>
                <a:gd name="connsiteX12" fmla="*/ 121444 w 933450"/>
                <a:gd name="connsiteY12" fmla="*/ 516731 h 766762"/>
                <a:gd name="connsiteX13" fmla="*/ 128588 w 933450"/>
                <a:gd name="connsiteY13" fmla="*/ 542925 h 766762"/>
                <a:gd name="connsiteX14" fmla="*/ 135731 w 933450"/>
                <a:gd name="connsiteY14" fmla="*/ 547687 h 766762"/>
                <a:gd name="connsiteX15" fmla="*/ 140494 w 933450"/>
                <a:gd name="connsiteY15" fmla="*/ 561975 h 766762"/>
                <a:gd name="connsiteX16" fmla="*/ 142875 w 933450"/>
                <a:gd name="connsiteY16" fmla="*/ 569119 h 766762"/>
                <a:gd name="connsiteX17" fmla="*/ 145256 w 933450"/>
                <a:gd name="connsiteY17" fmla="*/ 578644 h 766762"/>
                <a:gd name="connsiteX18" fmla="*/ 152400 w 933450"/>
                <a:gd name="connsiteY18" fmla="*/ 583406 h 766762"/>
                <a:gd name="connsiteX19" fmla="*/ 161925 w 933450"/>
                <a:gd name="connsiteY19" fmla="*/ 571500 h 766762"/>
                <a:gd name="connsiteX20" fmla="*/ 169069 w 933450"/>
                <a:gd name="connsiteY20" fmla="*/ 566737 h 766762"/>
                <a:gd name="connsiteX21" fmla="*/ 176213 w 933450"/>
                <a:gd name="connsiteY21" fmla="*/ 559594 h 766762"/>
                <a:gd name="connsiteX22" fmla="*/ 190500 w 933450"/>
                <a:gd name="connsiteY22" fmla="*/ 550069 h 766762"/>
                <a:gd name="connsiteX23" fmla="*/ 197644 w 933450"/>
                <a:gd name="connsiteY23" fmla="*/ 535781 h 766762"/>
                <a:gd name="connsiteX24" fmla="*/ 200025 w 933450"/>
                <a:gd name="connsiteY24" fmla="*/ 528637 h 766762"/>
                <a:gd name="connsiteX25" fmla="*/ 207169 w 933450"/>
                <a:gd name="connsiteY25" fmla="*/ 526256 h 766762"/>
                <a:gd name="connsiteX26" fmla="*/ 214313 w 933450"/>
                <a:gd name="connsiteY26" fmla="*/ 521494 h 766762"/>
                <a:gd name="connsiteX27" fmla="*/ 238125 w 933450"/>
                <a:gd name="connsiteY27" fmla="*/ 514350 h 766762"/>
                <a:gd name="connsiteX28" fmla="*/ 252413 w 933450"/>
                <a:gd name="connsiteY28" fmla="*/ 509587 h 766762"/>
                <a:gd name="connsiteX29" fmla="*/ 278606 w 933450"/>
                <a:gd name="connsiteY29" fmla="*/ 502444 h 766762"/>
                <a:gd name="connsiteX30" fmla="*/ 285750 w 933450"/>
                <a:gd name="connsiteY30" fmla="*/ 500062 h 766762"/>
                <a:gd name="connsiteX31" fmla="*/ 290513 w 933450"/>
                <a:gd name="connsiteY31" fmla="*/ 492919 h 766762"/>
                <a:gd name="connsiteX32" fmla="*/ 300038 w 933450"/>
                <a:gd name="connsiteY32" fmla="*/ 490537 h 766762"/>
                <a:gd name="connsiteX33" fmla="*/ 330994 w 933450"/>
                <a:gd name="connsiteY33" fmla="*/ 492919 h 766762"/>
                <a:gd name="connsiteX34" fmla="*/ 395288 w 933450"/>
                <a:gd name="connsiteY34" fmla="*/ 492919 h 766762"/>
                <a:gd name="connsiteX35" fmla="*/ 402431 w 933450"/>
                <a:gd name="connsiteY35" fmla="*/ 495300 h 766762"/>
                <a:gd name="connsiteX36" fmla="*/ 404813 w 933450"/>
                <a:gd name="connsiteY36" fmla="*/ 502444 h 766762"/>
                <a:gd name="connsiteX37" fmla="*/ 407194 w 933450"/>
                <a:gd name="connsiteY37" fmla="*/ 511969 h 766762"/>
                <a:gd name="connsiteX38" fmla="*/ 409575 w 933450"/>
                <a:gd name="connsiteY38" fmla="*/ 528637 h 766762"/>
                <a:gd name="connsiteX39" fmla="*/ 416719 w 933450"/>
                <a:gd name="connsiteY39" fmla="*/ 531019 h 766762"/>
                <a:gd name="connsiteX40" fmla="*/ 423863 w 933450"/>
                <a:gd name="connsiteY40" fmla="*/ 535781 h 766762"/>
                <a:gd name="connsiteX41" fmla="*/ 426244 w 933450"/>
                <a:gd name="connsiteY41" fmla="*/ 542925 h 766762"/>
                <a:gd name="connsiteX42" fmla="*/ 435769 w 933450"/>
                <a:gd name="connsiteY42" fmla="*/ 557212 h 766762"/>
                <a:gd name="connsiteX43" fmla="*/ 440531 w 933450"/>
                <a:gd name="connsiteY43" fmla="*/ 597694 h 766762"/>
                <a:gd name="connsiteX44" fmla="*/ 442913 w 933450"/>
                <a:gd name="connsiteY44" fmla="*/ 604837 h 766762"/>
                <a:gd name="connsiteX45" fmla="*/ 452438 w 933450"/>
                <a:gd name="connsiteY45" fmla="*/ 619125 h 766762"/>
                <a:gd name="connsiteX46" fmla="*/ 454819 w 933450"/>
                <a:gd name="connsiteY46" fmla="*/ 628650 h 766762"/>
                <a:gd name="connsiteX47" fmla="*/ 457200 w 933450"/>
                <a:gd name="connsiteY47" fmla="*/ 635794 h 766762"/>
                <a:gd name="connsiteX48" fmla="*/ 459581 w 933450"/>
                <a:gd name="connsiteY48" fmla="*/ 721519 h 766762"/>
                <a:gd name="connsiteX49" fmla="*/ 464344 w 933450"/>
                <a:gd name="connsiteY49" fmla="*/ 728662 h 766762"/>
                <a:gd name="connsiteX50" fmla="*/ 485775 w 933450"/>
                <a:gd name="connsiteY50" fmla="*/ 740569 h 766762"/>
                <a:gd name="connsiteX51" fmla="*/ 495300 w 933450"/>
                <a:gd name="connsiteY51" fmla="*/ 742950 h 766762"/>
                <a:gd name="connsiteX52" fmla="*/ 514350 w 933450"/>
                <a:gd name="connsiteY52" fmla="*/ 745331 h 766762"/>
                <a:gd name="connsiteX53" fmla="*/ 528638 w 933450"/>
                <a:gd name="connsiteY53" fmla="*/ 750094 h 766762"/>
                <a:gd name="connsiteX54" fmla="*/ 535781 w 933450"/>
                <a:gd name="connsiteY54" fmla="*/ 754856 h 766762"/>
                <a:gd name="connsiteX55" fmla="*/ 571500 w 933450"/>
                <a:gd name="connsiteY55" fmla="*/ 757237 h 766762"/>
                <a:gd name="connsiteX56" fmla="*/ 578644 w 933450"/>
                <a:gd name="connsiteY56" fmla="*/ 759619 h 766762"/>
                <a:gd name="connsiteX57" fmla="*/ 585788 w 933450"/>
                <a:gd name="connsiteY57" fmla="*/ 764381 h 766762"/>
                <a:gd name="connsiteX58" fmla="*/ 602456 w 933450"/>
                <a:gd name="connsiteY58" fmla="*/ 766762 h 766762"/>
                <a:gd name="connsiteX59" fmla="*/ 626269 w 933450"/>
                <a:gd name="connsiteY59" fmla="*/ 757237 h 766762"/>
                <a:gd name="connsiteX60" fmla="*/ 640556 w 933450"/>
                <a:gd name="connsiteY60" fmla="*/ 752475 h 766762"/>
                <a:gd name="connsiteX61" fmla="*/ 647700 w 933450"/>
                <a:gd name="connsiteY61" fmla="*/ 747712 h 766762"/>
                <a:gd name="connsiteX62" fmla="*/ 661988 w 933450"/>
                <a:gd name="connsiteY62" fmla="*/ 742950 h 766762"/>
                <a:gd name="connsiteX63" fmla="*/ 666750 w 933450"/>
                <a:gd name="connsiteY63" fmla="*/ 735806 h 766762"/>
                <a:gd name="connsiteX64" fmla="*/ 683419 w 933450"/>
                <a:gd name="connsiteY64" fmla="*/ 726281 h 766762"/>
                <a:gd name="connsiteX65" fmla="*/ 688181 w 933450"/>
                <a:gd name="connsiteY65" fmla="*/ 719137 h 766762"/>
                <a:gd name="connsiteX66" fmla="*/ 702469 w 933450"/>
                <a:gd name="connsiteY66" fmla="*/ 709612 h 766762"/>
                <a:gd name="connsiteX67" fmla="*/ 716756 w 933450"/>
                <a:gd name="connsiteY67" fmla="*/ 702469 h 766762"/>
                <a:gd name="connsiteX68" fmla="*/ 723900 w 933450"/>
                <a:gd name="connsiteY68" fmla="*/ 697706 h 766762"/>
                <a:gd name="connsiteX69" fmla="*/ 731044 w 933450"/>
                <a:gd name="connsiteY69" fmla="*/ 695325 h 766762"/>
                <a:gd name="connsiteX70" fmla="*/ 738188 w 933450"/>
                <a:gd name="connsiteY70" fmla="*/ 688181 h 766762"/>
                <a:gd name="connsiteX71" fmla="*/ 745331 w 933450"/>
                <a:gd name="connsiteY71" fmla="*/ 683419 h 766762"/>
                <a:gd name="connsiteX72" fmla="*/ 754856 w 933450"/>
                <a:gd name="connsiteY72" fmla="*/ 673894 h 766762"/>
                <a:gd name="connsiteX73" fmla="*/ 764381 w 933450"/>
                <a:gd name="connsiteY73" fmla="*/ 671512 h 766762"/>
                <a:gd name="connsiteX74" fmla="*/ 778669 w 933450"/>
                <a:gd name="connsiteY74" fmla="*/ 666750 h 766762"/>
                <a:gd name="connsiteX75" fmla="*/ 792956 w 933450"/>
                <a:gd name="connsiteY75" fmla="*/ 657225 h 766762"/>
                <a:gd name="connsiteX76" fmla="*/ 800100 w 933450"/>
                <a:gd name="connsiteY76" fmla="*/ 652462 h 766762"/>
                <a:gd name="connsiteX77" fmla="*/ 814388 w 933450"/>
                <a:gd name="connsiteY77" fmla="*/ 647700 h 766762"/>
                <a:gd name="connsiteX78" fmla="*/ 821531 w 933450"/>
                <a:gd name="connsiteY78" fmla="*/ 631031 h 766762"/>
                <a:gd name="connsiteX79" fmla="*/ 826294 w 933450"/>
                <a:gd name="connsiteY79" fmla="*/ 623887 h 766762"/>
                <a:gd name="connsiteX80" fmla="*/ 838200 w 933450"/>
                <a:gd name="connsiteY80" fmla="*/ 602456 h 766762"/>
                <a:gd name="connsiteX81" fmla="*/ 842963 w 933450"/>
                <a:gd name="connsiteY81" fmla="*/ 595312 h 766762"/>
                <a:gd name="connsiteX82" fmla="*/ 852488 w 933450"/>
                <a:gd name="connsiteY82" fmla="*/ 583406 h 766762"/>
                <a:gd name="connsiteX83" fmla="*/ 862013 w 933450"/>
                <a:gd name="connsiteY83" fmla="*/ 569119 h 766762"/>
                <a:gd name="connsiteX84" fmla="*/ 866775 w 933450"/>
                <a:gd name="connsiteY84" fmla="*/ 554831 h 766762"/>
                <a:gd name="connsiteX85" fmla="*/ 859631 w 933450"/>
                <a:gd name="connsiteY85" fmla="*/ 492919 h 766762"/>
                <a:gd name="connsiteX86" fmla="*/ 862013 w 933450"/>
                <a:gd name="connsiteY86" fmla="*/ 471487 h 766762"/>
                <a:gd name="connsiteX87" fmla="*/ 869156 w 933450"/>
                <a:gd name="connsiteY87" fmla="*/ 466725 h 766762"/>
                <a:gd name="connsiteX88" fmla="*/ 890588 w 933450"/>
                <a:gd name="connsiteY88" fmla="*/ 464344 h 766762"/>
                <a:gd name="connsiteX89" fmla="*/ 897731 w 933450"/>
                <a:gd name="connsiteY89" fmla="*/ 454819 h 766762"/>
                <a:gd name="connsiteX90" fmla="*/ 900113 w 933450"/>
                <a:gd name="connsiteY90" fmla="*/ 445294 h 766762"/>
                <a:gd name="connsiteX91" fmla="*/ 904875 w 933450"/>
                <a:gd name="connsiteY91" fmla="*/ 438150 h 766762"/>
                <a:gd name="connsiteX92" fmla="*/ 912019 w 933450"/>
                <a:gd name="connsiteY92" fmla="*/ 423862 h 766762"/>
                <a:gd name="connsiteX93" fmla="*/ 919163 w 933450"/>
                <a:gd name="connsiteY93" fmla="*/ 419100 h 766762"/>
                <a:gd name="connsiteX94" fmla="*/ 928688 w 933450"/>
                <a:gd name="connsiteY94" fmla="*/ 404812 h 766762"/>
                <a:gd name="connsiteX95" fmla="*/ 933450 w 933450"/>
                <a:gd name="connsiteY95" fmla="*/ 397669 h 766762"/>
                <a:gd name="connsiteX96" fmla="*/ 931069 w 933450"/>
                <a:gd name="connsiteY96" fmla="*/ 383381 h 766762"/>
                <a:gd name="connsiteX97" fmla="*/ 923925 w 933450"/>
                <a:gd name="connsiteY97" fmla="*/ 376237 h 766762"/>
                <a:gd name="connsiteX98" fmla="*/ 914400 w 933450"/>
                <a:gd name="connsiteY98" fmla="*/ 361950 h 766762"/>
                <a:gd name="connsiteX99" fmla="*/ 909638 w 933450"/>
                <a:gd name="connsiteY99" fmla="*/ 354806 h 766762"/>
                <a:gd name="connsiteX100" fmla="*/ 907256 w 933450"/>
                <a:gd name="connsiteY100" fmla="*/ 347662 h 766762"/>
                <a:gd name="connsiteX101" fmla="*/ 904875 w 933450"/>
                <a:gd name="connsiteY101" fmla="*/ 328612 h 766762"/>
                <a:gd name="connsiteX102" fmla="*/ 890588 w 933450"/>
                <a:gd name="connsiteY102" fmla="*/ 323850 h 766762"/>
                <a:gd name="connsiteX103" fmla="*/ 871538 w 933450"/>
                <a:gd name="connsiteY103" fmla="*/ 319087 h 766762"/>
                <a:gd name="connsiteX104" fmla="*/ 864394 w 933450"/>
                <a:gd name="connsiteY104" fmla="*/ 304800 h 766762"/>
                <a:gd name="connsiteX105" fmla="*/ 857250 w 933450"/>
                <a:gd name="connsiteY105" fmla="*/ 302419 h 766762"/>
                <a:gd name="connsiteX106" fmla="*/ 845344 w 933450"/>
                <a:gd name="connsiteY106" fmla="*/ 290512 h 766762"/>
                <a:gd name="connsiteX107" fmla="*/ 842963 w 933450"/>
                <a:gd name="connsiteY107" fmla="*/ 283369 h 766762"/>
                <a:gd name="connsiteX108" fmla="*/ 828675 w 933450"/>
                <a:gd name="connsiteY108" fmla="*/ 269081 h 766762"/>
                <a:gd name="connsiteX109" fmla="*/ 819150 w 933450"/>
                <a:gd name="connsiteY109" fmla="*/ 254794 h 766762"/>
                <a:gd name="connsiteX110" fmla="*/ 807244 w 933450"/>
                <a:gd name="connsiteY110" fmla="*/ 252412 h 766762"/>
                <a:gd name="connsiteX111" fmla="*/ 797719 w 933450"/>
                <a:gd name="connsiteY111" fmla="*/ 238125 h 766762"/>
                <a:gd name="connsiteX112" fmla="*/ 792956 w 933450"/>
                <a:gd name="connsiteY112" fmla="*/ 230981 h 766762"/>
                <a:gd name="connsiteX113" fmla="*/ 785813 w 933450"/>
                <a:gd name="connsiteY113" fmla="*/ 226219 h 766762"/>
                <a:gd name="connsiteX114" fmla="*/ 771525 w 933450"/>
                <a:gd name="connsiteY114" fmla="*/ 219075 h 766762"/>
                <a:gd name="connsiteX115" fmla="*/ 766763 w 933450"/>
                <a:gd name="connsiteY115" fmla="*/ 211931 h 766762"/>
                <a:gd name="connsiteX116" fmla="*/ 759619 w 933450"/>
                <a:gd name="connsiteY116" fmla="*/ 204787 h 766762"/>
                <a:gd name="connsiteX117" fmla="*/ 752475 w 933450"/>
                <a:gd name="connsiteY117" fmla="*/ 192881 h 766762"/>
                <a:gd name="connsiteX118" fmla="*/ 740569 w 933450"/>
                <a:gd name="connsiteY118" fmla="*/ 171450 h 766762"/>
                <a:gd name="connsiteX119" fmla="*/ 726281 w 933450"/>
                <a:gd name="connsiteY119" fmla="*/ 157162 h 766762"/>
                <a:gd name="connsiteX120" fmla="*/ 707231 w 933450"/>
                <a:gd name="connsiteY120" fmla="*/ 152400 h 766762"/>
                <a:gd name="connsiteX121" fmla="*/ 690563 w 933450"/>
                <a:gd name="connsiteY121" fmla="*/ 133350 h 766762"/>
                <a:gd name="connsiteX122" fmla="*/ 676275 w 933450"/>
                <a:gd name="connsiteY122" fmla="*/ 121444 h 766762"/>
                <a:gd name="connsiteX123" fmla="*/ 673894 w 933450"/>
                <a:gd name="connsiteY123" fmla="*/ 114300 h 766762"/>
                <a:gd name="connsiteX124" fmla="*/ 647701 w 933450"/>
                <a:gd name="connsiteY124" fmla="*/ 90488 h 766762"/>
                <a:gd name="connsiteX125" fmla="*/ 595313 w 933450"/>
                <a:gd name="connsiteY125" fmla="*/ 104775 h 766762"/>
                <a:gd name="connsiteX126" fmla="*/ 578644 w 933450"/>
                <a:gd name="connsiteY126" fmla="*/ 104775 h 766762"/>
                <a:gd name="connsiteX127" fmla="*/ 559594 w 933450"/>
                <a:gd name="connsiteY127" fmla="*/ 114300 h 766762"/>
                <a:gd name="connsiteX128" fmla="*/ 542925 w 933450"/>
                <a:gd name="connsiteY128" fmla="*/ 109538 h 766762"/>
                <a:gd name="connsiteX129" fmla="*/ 526256 w 933450"/>
                <a:gd name="connsiteY129" fmla="*/ 97631 h 766762"/>
                <a:gd name="connsiteX130" fmla="*/ 519113 w 933450"/>
                <a:gd name="connsiteY130" fmla="*/ 95250 h 766762"/>
                <a:gd name="connsiteX131" fmla="*/ 516732 w 933450"/>
                <a:gd name="connsiteY131" fmla="*/ 80962 h 766762"/>
                <a:gd name="connsiteX132" fmla="*/ 507206 w 933450"/>
                <a:gd name="connsiteY132" fmla="*/ 66675 h 766762"/>
                <a:gd name="connsiteX133" fmla="*/ 495299 w 933450"/>
                <a:gd name="connsiteY133" fmla="*/ 54769 h 766762"/>
                <a:gd name="connsiteX134" fmla="*/ 481013 w 933450"/>
                <a:gd name="connsiteY134" fmla="*/ 42862 h 766762"/>
                <a:gd name="connsiteX135" fmla="*/ 466725 w 933450"/>
                <a:gd name="connsiteY135" fmla="*/ 42862 h 766762"/>
                <a:gd name="connsiteX136" fmla="*/ 461963 w 933450"/>
                <a:gd name="connsiteY136" fmla="*/ 23813 h 766762"/>
                <a:gd name="connsiteX137" fmla="*/ 447675 w 933450"/>
                <a:gd name="connsiteY137" fmla="*/ 23812 h 766762"/>
                <a:gd name="connsiteX138" fmla="*/ 440531 w 933450"/>
                <a:gd name="connsiteY138" fmla="*/ 9525 h 766762"/>
                <a:gd name="connsiteX139" fmla="*/ 435769 w 933450"/>
                <a:gd name="connsiteY139" fmla="*/ 14287 h 766762"/>
                <a:gd name="connsiteX140" fmla="*/ 411956 w 933450"/>
                <a:gd name="connsiteY140" fmla="*/ 0 h 766762"/>
                <a:gd name="connsiteX141" fmla="*/ 378619 w 933450"/>
                <a:gd name="connsiteY141" fmla="*/ 16669 h 766762"/>
                <a:gd name="connsiteX142" fmla="*/ 371475 w 933450"/>
                <a:gd name="connsiteY142" fmla="*/ 23812 h 766762"/>
                <a:gd name="connsiteX143" fmla="*/ 361950 w 933450"/>
                <a:gd name="connsiteY143" fmla="*/ 35719 h 766762"/>
                <a:gd name="connsiteX144" fmla="*/ 350044 w 933450"/>
                <a:gd name="connsiteY144" fmla="*/ 50006 h 766762"/>
                <a:gd name="connsiteX145" fmla="*/ 335756 w 933450"/>
                <a:gd name="connsiteY145" fmla="*/ 52387 h 766762"/>
                <a:gd name="connsiteX146" fmla="*/ 290513 w 933450"/>
                <a:gd name="connsiteY146" fmla="*/ 59531 h 766762"/>
                <a:gd name="connsiteX147" fmla="*/ 276225 w 933450"/>
                <a:gd name="connsiteY147" fmla="*/ 61912 h 766762"/>
                <a:gd name="connsiteX148" fmla="*/ 245269 w 933450"/>
                <a:gd name="connsiteY148" fmla="*/ 61912 h 766762"/>
                <a:gd name="connsiteX149" fmla="*/ 219075 w 933450"/>
                <a:gd name="connsiteY149" fmla="*/ 64294 h 766762"/>
                <a:gd name="connsiteX150" fmla="*/ 209550 w 933450"/>
                <a:gd name="connsiteY150" fmla="*/ 78581 h 766762"/>
                <a:gd name="connsiteX151" fmla="*/ 204788 w 933450"/>
                <a:gd name="connsiteY151" fmla="*/ 92869 h 766762"/>
                <a:gd name="connsiteX152" fmla="*/ 185738 w 933450"/>
                <a:gd name="connsiteY152" fmla="*/ 95250 h 766762"/>
                <a:gd name="connsiteX153" fmla="*/ 157163 w 933450"/>
                <a:gd name="connsiteY153" fmla="*/ 104775 h 766762"/>
                <a:gd name="connsiteX154" fmla="*/ 150019 w 933450"/>
                <a:gd name="connsiteY154" fmla="*/ 107156 h 766762"/>
                <a:gd name="connsiteX155" fmla="*/ 123825 w 933450"/>
                <a:gd name="connsiteY155" fmla="*/ 109537 h 766762"/>
                <a:gd name="connsiteX156" fmla="*/ 102394 w 933450"/>
                <a:gd name="connsiteY156" fmla="*/ 121444 h 766762"/>
                <a:gd name="connsiteX157" fmla="*/ 100013 w 933450"/>
                <a:gd name="connsiteY157" fmla="*/ 176212 h 766762"/>
                <a:gd name="connsiteX158" fmla="*/ 107156 w 933450"/>
                <a:gd name="connsiteY158" fmla="*/ 180975 h 766762"/>
                <a:gd name="connsiteX159" fmla="*/ 114300 w 933450"/>
                <a:gd name="connsiteY159" fmla="*/ 195262 h 766762"/>
                <a:gd name="connsiteX160" fmla="*/ 116681 w 933450"/>
                <a:gd name="connsiteY160" fmla="*/ 202406 h 766762"/>
                <a:gd name="connsiteX161" fmla="*/ 109538 w 933450"/>
                <a:gd name="connsiteY161" fmla="*/ 209550 h 766762"/>
                <a:gd name="connsiteX162" fmla="*/ 107156 w 933450"/>
                <a:gd name="connsiteY162" fmla="*/ 216694 h 766762"/>
                <a:gd name="connsiteX163" fmla="*/ 102394 w 933450"/>
                <a:gd name="connsiteY163" fmla="*/ 223837 h 766762"/>
                <a:gd name="connsiteX164" fmla="*/ 100013 w 933450"/>
                <a:gd name="connsiteY164" fmla="*/ 230981 h 766762"/>
                <a:gd name="connsiteX165" fmla="*/ 85725 w 933450"/>
                <a:gd name="connsiteY165" fmla="*/ 242887 h 766762"/>
                <a:gd name="connsiteX166" fmla="*/ 78581 w 933450"/>
                <a:gd name="connsiteY166" fmla="*/ 245269 h 766762"/>
                <a:gd name="connsiteX167" fmla="*/ 57150 w 933450"/>
                <a:gd name="connsiteY167" fmla="*/ 252412 h 766762"/>
                <a:gd name="connsiteX168" fmla="*/ 42863 w 933450"/>
                <a:gd name="connsiteY168" fmla="*/ 257175 h 766762"/>
                <a:gd name="connsiteX169" fmla="*/ 14288 w 933450"/>
                <a:gd name="connsiteY169" fmla="*/ 264319 h 766762"/>
                <a:gd name="connsiteX170" fmla="*/ 0 w 933450"/>
                <a:gd name="connsiteY170" fmla="*/ 276225 h 766762"/>
                <a:gd name="connsiteX171" fmla="*/ 2381 w 933450"/>
                <a:gd name="connsiteY171" fmla="*/ 300037 h 766762"/>
                <a:gd name="connsiteX172" fmla="*/ 16669 w 933450"/>
                <a:gd name="connsiteY172" fmla="*/ 314325 h 766762"/>
                <a:gd name="connsiteX173" fmla="*/ 28575 w 933450"/>
                <a:gd name="connsiteY173" fmla="*/ 350044 h 766762"/>
                <a:gd name="connsiteX174" fmla="*/ 33338 w 933450"/>
                <a:gd name="connsiteY174" fmla="*/ 364331 h 766762"/>
                <a:gd name="connsiteX175" fmla="*/ 38100 w 933450"/>
                <a:gd name="connsiteY175" fmla="*/ 371475 h 766762"/>
                <a:gd name="connsiteX176" fmla="*/ 45244 w 933450"/>
                <a:gd name="connsiteY176" fmla="*/ 395287 h 766762"/>
                <a:gd name="connsiteX177" fmla="*/ 40481 w 933450"/>
                <a:gd name="connsiteY177" fmla="*/ 395287 h 766762"/>
                <a:gd name="connsiteX0" fmla="*/ 40481 w 933450"/>
                <a:gd name="connsiteY0" fmla="*/ 395287 h 766762"/>
                <a:gd name="connsiteX1" fmla="*/ 59531 w 933450"/>
                <a:gd name="connsiteY1" fmla="*/ 404812 h 766762"/>
                <a:gd name="connsiteX2" fmla="*/ 66675 w 933450"/>
                <a:gd name="connsiteY2" fmla="*/ 411956 h 766762"/>
                <a:gd name="connsiteX3" fmla="*/ 71438 w 933450"/>
                <a:gd name="connsiteY3" fmla="*/ 419100 h 766762"/>
                <a:gd name="connsiteX4" fmla="*/ 85725 w 933450"/>
                <a:gd name="connsiteY4" fmla="*/ 423862 h 766762"/>
                <a:gd name="connsiteX5" fmla="*/ 92869 w 933450"/>
                <a:gd name="connsiteY5" fmla="*/ 428625 h 766762"/>
                <a:gd name="connsiteX6" fmla="*/ 97631 w 933450"/>
                <a:gd name="connsiteY6" fmla="*/ 442912 h 766762"/>
                <a:gd name="connsiteX7" fmla="*/ 100013 w 933450"/>
                <a:gd name="connsiteY7" fmla="*/ 452437 h 766762"/>
                <a:gd name="connsiteX8" fmla="*/ 107156 w 933450"/>
                <a:gd name="connsiteY8" fmla="*/ 457200 h 766762"/>
                <a:gd name="connsiteX9" fmla="*/ 109538 w 933450"/>
                <a:gd name="connsiteY9" fmla="*/ 466725 h 766762"/>
                <a:gd name="connsiteX10" fmla="*/ 111919 w 933450"/>
                <a:gd name="connsiteY10" fmla="*/ 478631 h 766762"/>
                <a:gd name="connsiteX11" fmla="*/ 119063 w 933450"/>
                <a:gd name="connsiteY11" fmla="*/ 483394 h 766762"/>
                <a:gd name="connsiteX12" fmla="*/ 121444 w 933450"/>
                <a:gd name="connsiteY12" fmla="*/ 516731 h 766762"/>
                <a:gd name="connsiteX13" fmla="*/ 128588 w 933450"/>
                <a:gd name="connsiteY13" fmla="*/ 542925 h 766762"/>
                <a:gd name="connsiteX14" fmla="*/ 135731 w 933450"/>
                <a:gd name="connsiteY14" fmla="*/ 547687 h 766762"/>
                <a:gd name="connsiteX15" fmla="*/ 140494 w 933450"/>
                <a:gd name="connsiteY15" fmla="*/ 561975 h 766762"/>
                <a:gd name="connsiteX16" fmla="*/ 142875 w 933450"/>
                <a:gd name="connsiteY16" fmla="*/ 569119 h 766762"/>
                <a:gd name="connsiteX17" fmla="*/ 145256 w 933450"/>
                <a:gd name="connsiteY17" fmla="*/ 578644 h 766762"/>
                <a:gd name="connsiteX18" fmla="*/ 152400 w 933450"/>
                <a:gd name="connsiteY18" fmla="*/ 583406 h 766762"/>
                <a:gd name="connsiteX19" fmla="*/ 161925 w 933450"/>
                <a:gd name="connsiteY19" fmla="*/ 571500 h 766762"/>
                <a:gd name="connsiteX20" fmla="*/ 169069 w 933450"/>
                <a:gd name="connsiteY20" fmla="*/ 566737 h 766762"/>
                <a:gd name="connsiteX21" fmla="*/ 176213 w 933450"/>
                <a:gd name="connsiteY21" fmla="*/ 559594 h 766762"/>
                <a:gd name="connsiteX22" fmla="*/ 190500 w 933450"/>
                <a:gd name="connsiteY22" fmla="*/ 550069 h 766762"/>
                <a:gd name="connsiteX23" fmla="*/ 197644 w 933450"/>
                <a:gd name="connsiteY23" fmla="*/ 535781 h 766762"/>
                <a:gd name="connsiteX24" fmla="*/ 200025 w 933450"/>
                <a:gd name="connsiteY24" fmla="*/ 528637 h 766762"/>
                <a:gd name="connsiteX25" fmla="*/ 207169 w 933450"/>
                <a:gd name="connsiteY25" fmla="*/ 526256 h 766762"/>
                <a:gd name="connsiteX26" fmla="*/ 214313 w 933450"/>
                <a:gd name="connsiteY26" fmla="*/ 521494 h 766762"/>
                <a:gd name="connsiteX27" fmla="*/ 238125 w 933450"/>
                <a:gd name="connsiteY27" fmla="*/ 514350 h 766762"/>
                <a:gd name="connsiteX28" fmla="*/ 252413 w 933450"/>
                <a:gd name="connsiteY28" fmla="*/ 509587 h 766762"/>
                <a:gd name="connsiteX29" fmla="*/ 278606 w 933450"/>
                <a:gd name="connsiteY29" fmla="*/ 502444 h 766762"/>
                <a:gd name="connsiteX30" fmla="*/ 285750 w 933450"/>
                <a:gd name="connsiteY30" fmla="*/ 500062 h 766762"/>
                <a:gd name="connsiteX31" fmla="*/ 290513 w 933450"/>
                <a:gd name="connsiteY31" fmla="*/ 492919 h 766762"/>
                <a:gd name="connsiteX32" fmla="*/ 300038 w 933450"/>
                <a:gd name="connsiteY32" fmla="*/ 490537 h 766762"/>
                <a:gd name="connsiteX33" fmla="*/ 330994 w 933450"/>
                <a:gd name="connsiteY33" fmla="*/ 492919 h 766762"/>
                <a:gd name="connsiteX34" fmla="*/ 395288 w 933450"/>
                <a:gd name="connsiteY34" fmla="*/ 492919 h 766762"/>
                <a:gd name="connsiteX35" fmla="*/ 402431 w 933450"/>
                <a:gd name="connsiteY35" fmla="*/ 495300 h 766762"/>
                <a:gd name="connsiteX36" fmla="*/ 404813 w 933450"/>
                <a:gd name="connsiteY36" fmla="*/ 502444 h 766762"/>
                <a:gd name="connsiteX37" fmla="*/ 407194 w 933450"/>
                <a:gd name="connsiteY37" fmla="*/ 511969 h 766762"/>
                <a:gd name="connsiteX38" fmla="*/ 409575 w 933450"/>
                <a:gd name="connsiteY38" fmla="*/ 528637 h 766762"/>
                <a:gd name="connsiteX39" fmla="*/ 416719 w 933450"/>
                <a:gd name="connsiteY39" fmla="*/ 531019 h 766762"/>
                <a:gd name="connsiteX40" fmla="*/ 423863 w 933450"/>
                <a:gd name="connsiteY40" fmla="*/ 535781 h 766762"/>
                <a:gd name="connsiteX41" fmla="*/ 426244 w 933450"/>
                <a:gd name="connsiteY41" fmla="*/ 542925 h 766762"/>
                <a:gd name="connsiteX42" fmla="*/ 435769 w 933450"/>
                <a:gd name="connsiteY42" fmla="*/ 557212 h 766762"/>
                <a:gd name="connsiteX43" fmla="*/ 440531 w 933450"/>
                <a:gd name="connsiteY43" fmla="*/ 597694 h 766762"/>
                <a:gd name="connsiteX44" fmla="*/ 442913 w 933450"/>
                <a:gd name="connsiteY44" fmla="*/ 604837 h 766762"/>
                <a:gd name="connsiteX45" fmla="*/ 452438 w 933450"/>
                <a:gd name="connsiteY45" fmla="*/ 619125 h 766762"/>
                <a:gd name="connsiteX46" fmla="*/ 454819 w 933450"/>
                <a:gd name="connsiteY46" fmla="*/ 628650 h 766762"/>
                <a:gd name="connsiteX47" fmla="*/ 457200 w 933450"/>
                <a:gd name="connsiteY47" fmla="*/ 635794 h 766762"/>
                <a:gd name="connsiteX48" fmla="*/ 459581 w 933450"/>
                <a:gd name="connsiteY48" fmla="*/ 721519 h 766762"/>
                <a:gd name="connsiteX49" fmla="*/ 464344 w 933450"/>
                <a:gd name="connsiteY49" fmla="*/ 728662 h 766762"/>
                <a:gd name="connsiteX50" fmla="*/ 485775 w 933450"/>
                <a:gd name="connsiteY50" fmla="*/ 740569 h 766762"/>
                <a:gd name="connsiteX51" fmla="*/ 495300 w 933450"/>
                <a:gd name="connsiteY51" fmla="*/ 742950 h 766762"/>
                <a:gd name="connsiteX52" fmla="*/ 514350 w 933450"/>
                <a:gd name="connsiteY52" fmla="*/ 745331 h 766762"/>
                <a:gd name="connsiteX53" fmla="*/ 528638 w 933450"/>
                <a:gd name="connsiteY53" fmla="*/ 750094 h 766762"/>
                <a:gd name="connsiteX54" fmla="*/ 535781 w 933450"/>
                <a:gd name="connsiteY54" fmla="*/ 754856 h 766762"/>
                <a:gd name="connsiteX55" fmla="*/ 571500 w 933450"/>
                <a:gd name="connsiteY55" fmla="*/ 757237 h 766762"/>
                <a:gd name="connsiteX56" fmla="*/ 578644 w 933450"/>
                <a:gd name="connsiteY56" fmla="*/ 759619 h 766762"/>
                <a:gd name="connsiteX57" fmla="*/ 585788 w 933450"/>
                <a:gd name="connsiteY57" fmla="*/ 764381 h 766762"/>
                <a:gd name="connsiteX58" fmla="*/ 602456 w 933450"/>
                <a:gd name="connsiteY58" fmla="*/ 766762 h 766762"/>
                <a:gd name="connsiteX59" fmla="*/ 626269 w 933450"/>
                <a:gd name="connsiteY59" fmla="*/ 757237 h 766762"/>
                <a:gd name="connsiteX60" fmla="*/ 640556 w 933450"/>
                <a:gd name="connsiteY60" fmla="*/ 752475 h 766762"/>
                <a:gd name="connsiteX61" fmla="*/ 647700 w 933450"/>
                <a:gd name="connsiteY61" fmla="*/ 747712 h 766762"/>
                <a:gd name="connsiteX62" fmla="*/ 661988 w 933450"/>
                <a:gd name="connsiteY62" fmla="*/ 742950 h 766762"/>
                <a:gd name="connsiteX63" fmla="*/ 666750 w 933450"/>
                <a:gd name="connsiteY63" fmla="*/ 735806 h 766762"/>
                <a:gd name="connsiteX64" fmla="*/ 683419 w 933450"/>
                <a:gd name="connsiteY64" fmla="*/ 726281 h 766762"/>
                <a:gd name="connsiteX65" fmla="*/ 688181 w 933450"/>
                <a:gd name="connsiteY65" fmla="*/ 719137 h 766762"/>
                <a:gd name="connsiteX66" fmla="*/ 702469 w 933450"/>
                <a:gd name="connsiteY66" fmla="*/ 709612 h 766762"/>
                <a:gd name="connsiteX67" fmla="*/ 716756 w 933450"/>
                <a:gd name="connsiteY67" fmla="*/ 702469 h 766762"/>
                <a:gd name="connsiteX68" fmla="*/ 723900 w 933450"/>
                <a:gd name="connsiteY68" fmla="*/ 697706 h 766762"/>
                <a:gd name="connsiteX69" fmla="*/ 731044 w 933450"/>
                <a:gd name="connsiteY69" fmla="*/ 695325 h 766762"/>
                <a:gd name="connsiteX70" fmla="*/ 738188 w 933450"/>
                <a:gd name="connsiteY70" fmla="*/ 688181 h 766762"/>
                <a:gd name="connsiteX71" fmla="*/ 745331 w 933450"/>
                <a:gd name="connsiteY71" fmla="*/ 683419 h 766762"/>
                <a:gd name="connsiteX72" fmla="*/ 754856 w 933450"/>
                <a:gd name="connsiteY72" fmla="*/ 673894 h 766762"/>
                <a:gd name="connsiteX73" fmla="*/ 764381 w 933450"/>
                <a:gd name="connsiteY73" fmla="*/ 671512 h 766762"/>
                <a:gd name="connsiteX74" fmla="*/ 778669 w 933450"/>
                <a:gd name="connsiteY74" fmla="*/ 666750 h 766762"/>
                <a:gd name="connsiteX75" fmla="*/ 792956 w 933450"/>
                <a:gd name="connsiteY75" fmla="*/ 657225 h 766762"/>
                <a:gd name="connsiteX76" fmla="*/ 800100 w 933450"/>
                <a:gd name="connsiteY76" fmla="*/ 652462 h 766762"/>
                <a:gd name="connsiteX77" fmla="*/ 814388 w 933450"/>
                <a:gd name="connsiteY77" fmla="*/ 647700 h 766762"/>
                <a:gd name="connsiteX78" fmla="*/ 821531 w 933450"/>
                <a:gd name="connsiteY78" fmla="*/ 631031 h 766762"/>
                <a:gd name="connsiteX79" fmla="*/ 826294 w 933450"/>
                <a:gd name="connsiteY79" fmla="*/ 623887 h 766762"/>
                <a:gd name="connsiteX80" fmla="*/ 838200 w 933450"/>
                <a:gd name="connsiteY80" fmla="*/ 602456 h 766762"/>
                <a:gd name="connsiteX81" fmla="*/ 842963 w 933450"/>
                <a:gd name="connsiteY81" fmla="*/ 595312 h 766762"/>
                <a:gd name="connsiteX82" fmla="*/ 852488 w 933450"/>
                <a:gd name="connsiteY82" fmla="*/ 583406 h 766762"/>
                <a:gd name="connsiteX83" fmla="*/ 862013 w 933450"/>
                <a:gd name="connsiteY83" fmla="*/ 569119 h 766762"/>
                <a:gd name="connsiteX84" fmla="*/ 866775 w 933450"/>
                <a:gd name="connsiteY84" fmla="*/ 554831 h 766762"/>
                <a:gd name="connsiteX85" fmla="*/ 859631 w 933450"/>
                <a:gd name="connsiteY85" fmla="*/ 492919 h 766762"/>
                <a:gd name="connsiteX86" fmla="*/ 862013 w 933450"/>
                <a:gd name="connsiteY86" fmla="*/ 471487 h 766762"/>
                <a:gd name="connsiteX87" fmla="*/ 869156 w 933450"/>
                <a:gd name="connsiteY87" fmla="*/ 466725 h 766762"/>
                <a:gd name="connsiteX88" fmla="*/ 890588 w 933450"/>
                <a:gd name="connsiteY88" fmla="*/ 464344 h 766762"/>
                <a:gd name="connsiteX89" fmla="*/ 897731 w 933450"/>
                <a:gd name="connsiteY89" fmla="*/ 454819 h 766762"/>
                <a:gd name="connsiteX90" fmla="*/ 900113 w 933450"/>
                <a:gd name="connsiteY90" fmla="*/ 445294 h 766762"/>
                <a:gd name="connsiteX91" fmla="*/ 904875 w 933450"/>
                <a:gd name="connsiteY91" fmla="*/ 438150 h 766762"/>
                <a:gd name="connsiteX92" fmla="*/ 912019 w 933450"/>
                <a:gd name="connsiteY92" fmla="*/ 423862 h 766762"/>
                <a:gd name="connsiteX93" fmla="*/ 919163 w 933450"/>
                <a:gd name="connsiteY93" fmla="*/ 419100 h 766762"/>
                <a:gd name="connsiteX94" fmla="*/ 928688 w 933450"/>
                <a:gd name="connsiteY94" fmla="*/ 404812 h 766762"/>
                <a:gd name="connsiteX95" fmla="*/ 933450 w 933450"/>
                <a:gd name="connsiteY95" fmla="*/ 397669 h 766762"/>
                <a:gd name="connsiteX96" fmla="*/ 931069 w 933450"/>
                <a:gd name="connsiteY96" fmla="*/ 383381 h 766762"/>
                <a:gd name="connsiteX97" fmla="*/ 923925 w 933450"/>
                <a:gd name="connsiteY97" fmla="*/ 376237 h 766762"/>
                <a:gd name="connsiteX98" fmla="*/ 914400 w 933450"/>
                <a:gd name="connsiteY98" fmla="*/ 361950 h 766762"/>
                <a:gd name="connsiteX99" fmla="*/ 909638 w 933450"/>
                <a:gd name="connsiteY99" fmla="*/ 354806 h 766762"/>
                <a:gd name="connsiteX100" fmla="*/ 907256 w 933450"/>
                <a:gd name="connsiteY100" fmla="*/ 347662 h 766762"/>
                <a:gd name="connsiteX101" fmla="*/ 904875 w 933450"/>
                <a:gd name="connsiteY101" fmla="*/ 328612 h 766762"/>
                <a:gd name="connsiteX102" fmla="*/ 890588 w 933450"/>
                <a:gd name="connsiteY102" fmla="*/ 323850 h 766762"/>
                <a:gd name="connsiteX103" fmla="*/ 871538 w 933450"/>
                <a:gd name="connsiteY103" fmla="*/ 319087 h 766762"/>
                <a:gd name="connsiteX104" fmla="*/ 864394 w 933450"/>
                <a:gd name="connsiteY104" fmla="*/ 304800 h 766762"/>
                <a:gd name="connsiteX105" fmla="*/ 857250 w 933450"/>
                <a:gd name="connsiteY105" fmla="*/ 302419 h 766762"/>
                <a:gd name="connsiteX106" fmla="*/ 845344 w 933450"/>
                <a:gd name="connsiteY106" fmla="*/ 290512 h 766762"/>
                <a:gd name="connsiteX107" fmla="*/ 842963 w 933450"/>
                <a:gd name="connsiteY107" fmla="*/ 283369 h 766762"/>
                <a:gd name="connsiteX108" fmla="*/ 828675 w 933450"/>
                <a:gd name="connsiteY108" fmla="*/ 269081 h 766762"/>
                <a:gd name="connsiteX109" fmla="*/ 819150 w 933450"/>
                <a:gd name="connsiteY109" fmla="*/ 254794 h 766762"/>
                <a:gd name="connsiteX110" fmla="*/ 807244 w 933450"/>
                <a:gd name="connsiteY110" fmla="*/ 252412 h 766762"/>
                <a:gd name="connsiteX111" fmla="*/ 797719 w 933450"/>
                <a:gd name="connsiteY111" fmla="*/ 238125 h 766762"/>
                <a:gd name="connsiteX112" fmla="*/ 792956 w 933450"/>
                <a:gd name="connsiteY112" fmla="*/ 230981 h 766762"/>
                <a:gd name="connsiteX113" fmla="*/ 785813 w 933450"/>
                <a:gd name="connsiteY113" fmla="*/ 226219 h 766762"/>
                <a:gd name="connsiteX114" fmla="*/ 771525 w 933450"/>
                <a:gd name="connsiteY114" fmla="*/ 219075 h 766762"/>
                <a:gd name="connsiteX115" fmla="*/ 766763 w 933450"/>
                <a:gd name="connsiteY115" fmla="*/ 211931 h 766762"/>
                <a:gd name="connsiteX116" fmla="*/ 759619 w 933450"/>
                <a:gd name="connsiteY116" fmla="*/ 204787 h 766762"/>
                <a:gd name="connsiteX117" fmla="*/ 752475 w 933450"/>
                <a:gd name="connsiteY117" fmla="*/ 192881 h 766762"/>
                <a:gd name="connsiteX118" fmla="*/ 740569 w 933450"/>
                <a:gd name="connsiteY118" fmla="*/ 171450 h 766762"/>
                <a:gd name="connsiteX119" fmla="*/ 726281 w 933450"/>
                <a:gd name="connsiteY119" fmla="*/ 157162 h 766762"/>
                <a:gd name="connsiteX120" fmla="*/ 707231 w 933450"/>
                <a:gd name="connsiteY120" fmla="*/ 152400 h 766762"/>
                <a:gd name="connsiteX121" fmla="*/ 690563 w 933450"/>
                <a:gd name="connsiteY121" fmla="*/ 133350 h 766762"/>
                <a:gd name="connsiteX122" fmla="*/ 676275 w 933450"/>
                <a:gd name="connsiteY122" fmla="*/ 121444 h 766762"/>
                <a:gd name="connsiteX123" fmla="*/ 673894 w 933450"/>
                <a:gd name="connsiteY123" fmla="*/ 114300 h 766762"/>
                <a:gd name="connsiteX124" fmla="*/ 647701 w 933450"/>
                <a:gd name="connsiteY124" fmla="*/ 90488 h 766762"/>
                <a:gd name="connsiteX125" fmla="*/ 595313 w 933450"/>
                <a:gd name="connsiteY125" fmla="*/ 104775 h 766762"/>
                <a:gd name="connsiteX126" fmla="*/ 578644 w 933450"/>
                <a:gd name="connsiteY126" fmla="*/ 104775 h 766762"/>
                <a:gd name="connsiteX127" fmla="*/ 559594 w 933450"/>
                <a:gd name="connsiteY127" fmla="*/ 114300 h 766762"/>
                <a:gd name="connsiteX128" fmla="*/ 542925 w 933450"/>
                <a:gd name="connsiteY128" fmla="*/ 109538 h 766762"/>
                <a:gd name="connsiteX129" fmla="*/ 526256 w 933450"/>
                <a:gd name="connsiteY129" fmla="*/ 97631 h 766762"/>
                <a:gd name="connsiteX130" fmla="*/ 519113 w 933450"/>
                <a:gd name="connsiteY130" fmla="*/ 95250 h 766762"/>
                <a:gd name="connsiteX131" fmla="*/ 516732 w 933450"/>
                <a:gd name="connsiteY131" fmla="*/ 80962 h 766762"/>
                <a:gd name="connsiteX132" fmla="*/ 507206 w 933450"/>
                <a:gd name="connsiteY132" fmla="*/ 66675 h 766762"/>
                <a:gd name="connsiteX133" fmla="*/ 495299 w 933450"/>
                <a:gd name="connsiteY133" fmla="*/ 54769 h 766762"/>
                <a:gd name="connsiteX134" fmla="*/ 481013 w 933450"/>
                <a:gd name="connsiteY134" fmla="*/ 42862 h 766762"/>
                <a:gd name="connsiteX135" fmla="*/ 466725 w 933450"/>
                <a:gd name="connsiteY135" fmla="*/ 42862 h 766762"/>
                <a:gd name="connsiteX136" fmla="*/ 461963 w 933450"/>
                <a:gd name="connsiteY136" fmla="*/ 23813 h 766762"/>
                <a:gd name="connsiteX137" fmla="*/ 447675 w 933450"/>
                <a:gd name="connsiteY137" fmla="*/ 16669 h 766762"/>
                <a:gd name="connsiteX138" fmla="*/ 440531 w 933450"/>
                <a:gd name="connsiteY138" fmla="*/ 9525 h 766762"/>
                <a:gd name="connsiteX139" fmla="*/ 435769 w 933450"/>
                <a:gd name="connsiteY139" fmla="*/ 14287 h 766762"/>
                <a:gd name="connsiteX140" fmla="*/ 411956 w 933450"/>
                <a:gd name="connsiteY140" fmla="*/ 0 h 766762"/>
                <a:gd name="connsiteX141" fmla="*/ 378619 w 933450"/>
                <a:gd name="connsiteY141" fmla="*/ 16669 h 766762"/>
                <a:gd name="connsiteX142" fmla="*/ 371475 w 933450"/>
                <a:gd name="connsiteY142" fmla="*/ 23812 h 766762"/>
                <a:gd name="connsiteX143" fmla="*/ 361950 w 933450"/>
                <a:gd name="connsiteY143" fmla="*/ 35719 h 766762"/>
                <a:gd name="connsiteX144" fmla="*/ 350044 w 933450"/>
                <a:gd name="connsiteY144" fmla="*/ 50006 h 766762"/>
                <a:gd name="connsiteX145" fmla="*/ 335756 w 933450"/>
                <a:gd name="connsiteY145" fmla="*/ 52387 h 766762"/>
                <a:gd name="connsiteX146" fmla="*/ 290513 w 933450"/>
                <a:gd name="connsiteY146" fmla="*/ 59531 h 766762"/>
                <a:gd name="connsiteX147" fmla="*/ 276225 w 933450"/>
                <a:gd name="connsiteY147" fmla="*/ 61912 h 766762"/>
                <a:gd name="connsiteX148" fmla="*/ 245269 w 933450"/>
                <a:gd name="connsiteY148" fmla="*/ 61912 h 766762"/>
                <a:gd name="connsiteX149" fmla="*/ 219075 w 933450"/>
                <a:gd name="connsiteY149" fmla="*/ 64294 h 766762"/>
                <a:gd name="connsiteX150" fmla="*/ 209550 w 933450"/>
                <a:gd name="connsiteY150" fmla="*/ 78581 h 766762"/>
                <a:gd name="connsiteX151" fmla="*/ 204788 w 933450"/>
                <a:gd name="connsiteY151" fmla="*/ 92869 h 766762"/>
                <a:gd name="connsiteX152" fmla="*/ 185738 w 933450"/>
                <a:gd name="connsiteY152" fmla="*/ 95250 h 766762"/>
                <a:gd name="connsiteX153" fmla="*/ 157163 w 933450"/>
                <a:gd name="connsiteY153" fmla="*/ 104775 h 766762"/>
                <a:gd name="connsiteX154" fmla="*/ 150019 w 933450"/>
                <a:gd name="connsiteY154" fmla="*/ 107156 h 766762"/>
                <a:gd name="connsiteX155" fmla="*/ 123825 w 933450"/>
                <a:gd name="connsiteY155" fmla="*/ 109537 h 766762"/>
                <a:gd name="connsiteX156" fmla="*/ 102394 w 933450"/>
                <a:gd name="connsiteY156" fmla="*/ 121444 h 766762"/>
                <a:gd name="connsiteX157" fmla="*/ 100013 w 933450"/>
                <a:gd name="connsiteY157" fmla="*/ 176212 h 766762"/>
                <a:gd name="connsiteX158" fmla="*/ 107156 w 933450"/>
                <a:gd name="connsiteY158" fmla="*/ 180975 h 766762"/>
                <a:gd name="connsiteX159" fmla="*/ 114300 w 933450"/>
                <a:gd name="connsiteY159" fmla="*/ 195262 h 766762"/>
                <a:gd name="connsiteX160" fmla="*/ 116681 w 933450"/>
                <a:gd name="connsiteY160" fmla="*/ 202406 h 766762"/>
                <a:gd name="connsiteX161" fmla="*/ 109538 w 933450"/>
                <a:gd name="connsiteY161" fmla="*/ 209550 h 766762"/>
                <a:gd name="connsiteX162" fmla="*/ 107156 w 933450"/>
                <a:gd name="connsiteY162" fmla="*/ 216694 h 766762"/>
                <a:gd name="connsiteX163" fmla="*/ 102394 w 933450"/>
                <a:gd name="connsiteY163" fmla="*/ 223837 h 766762"/>
                <a:gd name="connsiteX164" fmla="*/ 100013 w 933450"/>
                <a:gd name="connsiteY164" fmla="*/ 230981 h 766762"/>
                <a:gd name="connsiteX165" fmla="*/ 85725 w 933450"/>
                <a:gd name="connsiteY165" fmla="*/ 242887 h 766762"/>
                <a:gd name="connsiteX166" fmla="*/ 78581 w 933450"/>
                <a:gd name="connsiteY166" fmla="*/ 245269 h 766762"/>
                <a:gd name="connsiteX167" fmla="*/ 57150 w 933450"/>
                <a:gd name="connsiteY167" fmla="*/ 252412 h 766762"/>
                <a:gd name="connsiteX168" fmla="*/ 42863 w 933450"/>
                <a:gd name="connsiteY168" fmla="*/ 257175 h 766762"/>
                <a:gd name="connsiteX169" fmla="*/ 14288 w 933450"/>
                <a:gd name="connsiteY169" fmla="*/ 264319 h 766762"/>
                <a:gd name="connsiteX170" fmla="*/ 0 w 933450"/>
                <a:gd name="connsiteY170" fmla="*/ 276225 h 766762"/>
                <a:gd name="connsiteX171" fmla="*/ 2381 w 933450"/>
                <a:gd name="connsiteY171" fmla="*/ 300037 h 766762"/>
                <a:gd name="connsiteX172" fmla="*/ 16669 w 933450"/>
                <a:gd name="connsiteY172" fmla="*/ 314325 h 766762"/>
                <a:gd name="connsiteX173" fmla="*/ 28575 w 933450"/>
                <a:gd name="connsiteY173" fmla="*/ 350044 h 766762"/>
                <a:gd name="connsiteX174" fmla="*/ 33338 w 933450"/>
                <a:gd name="connsiteY174" fmla="*/ 364331 h 766762"/>
                <a:gd name="connsiteX175" fmla="*/ 38100 w 933450"/>
                <a:gd name="connsiteY175" fmla="*/ 371475 h 766762"/>
                <a:gd name="connsiteX176" fmla="*/ 45244 w 933450"/>
                <a:gd name="connsiteY176" fmla="*/ 395287 h 766762"/>
                <a:gd name="connsiteX177" fmla="*/ 40481 w 933450"/>
                <a:gd name="connsiteY177" fmla="*/ 395287 h 766762"/>
                <a:gd name="connsiteX0" fmla="*/ 40481 w 933450"/>
                <a:gd name="connsiteY0" fmla="*/ 395734 h 767209"/>
                <a:gd name="connsiteX1" fmla="*/ 59531 w 933450"/>
                <a:gd name="connsiteY1" fmla="*/ 405259 h 767209"/>
                <a:gd name="connsiteX2" fmla="*/ 66675 w 933450"/>
                <a:gd name="connsiteY2" fmla="*/ 412403 h 767209"/>
                <a:gd name="connsiteX3" fmla="*/ 71438 w 933450"/>
                <a:gd name="connsiteY3" fmla="*/ 419547 h 767209"/>
                <a:gd name="connsiteX4" fmla="*/ 85725 w 933450"/>
                <a:gd name="connsiteY4" fmla="*/ 424309 h 767209"/>
                <a:gd name="connsiteX5" fmla="*/ 92869 w 933450"/>
                <a:gd name="connsiteY5" fmla="*/ 429072 h 767209"/>
                <a:gd name="connsiteX6" fmla="*/ 97631 w 933450"/>
                <a:gd name="connsiteY6" fmla="*/ 443359 h 767209"/>
                <a:gd name="connsiteX7" fmla="*/ 100013 w 933450"/>
                <a:gd name="connsiteY7" fmla="*/ 452884 h 767209"/>
                <a:gd name="connsiteX8" fmla="*/ 107156 w 933450"/>
                <a:gd name="connsiteY8" fmla="*/ 457647 h 767209"/>
                <a:gd name="connsiteX9" fmla="*/ 109538 w 933450"/>
                <a:gd name="connsiteY9" fmla="*/ 467172 h 767209"/>
                <a:gd name="connsiteX10" fmla="*/ 111919 w 933450"/>
                <a:gd name="connsiteY10" fmla="*/ 479078 h 767209"/>
                <a:gd name="connsiteX11" fmla="*/ 119063 w 933450"/>
                <a:gd name="connsiteY11" fmla="*/ 483841 h 767209"/>
                <a:gd name="connsiteX12" fmla="*/ 121444 w 933450"/>
                <a:gd name="connsiteY12" fmla="*/ 517178 h 767209"/>
                <a:gd name="connsiteX13" fmla="*/ 128588 w 933450"/>
                <a:gd name="connsiteY13" fmla="*/ 543372 h 767209"/>
                <a:gd name="connsiteX14" fmla="*/ 135731 w 933450"/>
                <a:gd name="connsiteY14" fmla="*/ 548134 h 767209"/>
                <a:gd name="connsiteX15" fmla="*/ 140494 w 933450"/>
                <a:gd name="connsiteY15" fmla="*/ 562422 h 767209"/>
                <a:gd name="connsiteX16" fmla="*/ 142875 w 933450"/>
                <a:gd name="connsiteY16" fmla="*/ 569566 h 767209"/>
                <a:gd name="connsiteX17" fmla="*/ 145256 w 933450"/>
                <a:gd name="connsiteY17" fmla="*/ 579091 h 767209"/>
                <a:gd name="connsiteX18" fmla="*/ 152400 w 933450"/>
                <a:gd name="connsiteY18" fmla="*/ 583853 h 767209"/>
                <a:gd name="connsiteX19" fmla="*/ 161925 w 933450"/>
                <a:gd name="connsiteY19" fmla="*/ 571947 h 767209"/>
                <a:gd name="connsiteX20" fmla="*/ 169069 w 933450"/>
                <a:gd name="connsiteY20" fmla="*/ 567184 h 767209"/>
                <a:gd name="connsiteX21" fmla="*/ 176213 w 933450"/>
                <a:gd name="connsiteY21" fmla="*/ 560041 h 767209"/>
                <a:gd name="connsiteX22" fmla="*/ 190500 w 933450"/>
                <a:gd name="connsiteY22" fmla="*/ 550516 h 767209"/>
                <a:gd name="connsiteX23" fmla="*/ 197644 w 933450"/>
                <a:gd name="connsiteY23" fmla="*/ 536228 h 767209"/>
                <a:gd name="connsiteX24" fmla="*/ 200025 w 933450"/>
                <a:gd name="connsiteY24" fmla="*/ 529084 h 767209"/>
                <a:gd name="connsiteX25" fmla="*/ 207169 w 933450"/>
                <a:gd name="connsiteY25" fmla="*/ 526703 h 767209"/>
                <a:gd name="connsiteX26" fmla="*/ 214313 w 933450"/>
                <a:gd name="connsiteY26" fmla="*/ 521941 h 767209"/>
                <a:gd name="connsiteX27" fmla="*/ 238125 w 933450"/>
                <a:gd name="connsiteY27" fmla="*/ 514797 h 767209"/>
                <a:gd name="connsiteX28" fmla="*/ 252413 w 933450"/>
                <a:gd name="connsiteY28" fmla="*/ 510034 h 767209"/>
                <a:gd name="connsiteX29" fmla="*/ 278606 w 933450"/>
                <a:gd name="connsiteY29" fmla="*/ 502891 h 767209"/>
                <a:gd name="connsiteX30" fmla="*/ 285750 w 933450"/>
                <a:gd name="connsiteY30" fmla="*/ 500509 h 767209"/>
                <a:gd name="connsiteX31" fmla="*/ 290513 w 933450"/>
                <a:gd name="connsiteY31" fmla="*/ 493366 h 767209"/>
                <a:gd name="connsiteX32" fmla="*/ 300038 w 933450"/>
                <a:gd name="connsiteY32" fmla="*/ 490984 h 767209"/>
                <a:gd name="connsiteX33" fmla="*/ 330994 w 933450"/>
                <a:gd name="connsiteY33" fmla="*/ 493366 h 767209"/>
                <a:gd name="connsiteX34" fmla="*/ 395288 w 933450"/>
                <a:gd name="connsiteY34" fmla="*/ 493366 h 767209"/>
                <a:gd name="connsiteX35" fmla="*/ 402431 w 933450"/>
                <a:gd name="connsiteY35" fmla="*/ 495747 h 767209"/>
                <a:gd name="connsiteX36" fmla="*/ 404813 w 933450"/>
                <a:gd name="connsiteY36" fmla="*/ 502891 h 767209"/>
                <a:gd name="connsiteX37" fmla="*/ 407194 w 933450"/>
                <a:gd name="connsiteY37" fmla="*/ 512416 h 767209"/>
                <a:gd name="connsiteX38" fmla="*/ 409575 w 933450"/>
                <a:gd name="connsiteY38" fmla="*/ 529084 h 767209"/>
                <a:gd name="connsiteX39" fmla="*/ 416719 w 933450"/>
                <a:gd name="connsiteY39" fmla="*/ 531466 h 767209"/>
                <a:gd name="connsiteX40" fmla="*/ 423863 w 933450"/>
                <a:gd name="connsiteY40" fmla="*/ 536228 h 767209"/>
                <a:gd name="connsiteX41" fmla="*/ 426244 w 933450"/>
                <a:gd name="connsiteY41" fmla="*/ 543372 h 767209"/>
                <a:gd name="connsiteX42" fmla="*/ 435769 w 933450"/>
                <a:gd name="connsiteY42" fmla="*/ 557659 h 767209"/>
                <a:gd name="connsiteX43" fmla="*/ 440531 w 933450"/>
                <a:gd name="connsiteY43" fmla="*/ 598141 h 767209"/>
                <a:gd name="connsiteX44" fmla="*/ 442913 w 933450"/>
                <a:gd name="connsiteY44" fmla="*/ 605284 h 767209"/>
                <a:gd name="connsiteX45" fmla="*/ 452438 w 933450"/>
                <a:gd name="connsiteY45" fmla="*/ 619572 h 767209"/>
                <a:gd name="connsiteX46" fmla="*/ 454819 w 933450"/>
                <a:gd name="connsiteY46" fmla="*/ 629097 h 767209"/>
                <a:gd name="connsiteX47" fmla="*/ 457200 w 933450"/>
                <a:gd name="connsiteY47" fmla="*/ 636241 h 767209"/>
                <a:gd name="connsiteX48" fmla="*/ 459581 w 933450"/>
                <a:gd name="connsiteY48" fmla="*/ 721966 h 767209"/>
                <a:gd name="connsiteX49" fmla="*/ 464344 w 933450"/>
                <a:gd name="connsiteY49" fmla="*/ 729109 h 767209"/>
                <a:gd name="connsiteX50" fmla="*/ 485775 w 933450"/>
                <a:gd name="connsiteY50" fmla="*/ 741016 h 767209"/>
                <a:gd name="connsiteX51" fmla="*/ 495300 w 933450"/>
                <a:gd name="connsiteY51" fmla="*/ 743397 h 767209"/>
                <a:gd name="connsiteX52" fmla="*/ 514350 w 933450"/>
                <a:gd name="connsiteY52" fmla="*/ 745778 h 767209"/>
                <a:gd name="connsiteX53" fmla="*/ 528638 w 933450"/>
                <a:gd name="connsiteY53" fmla="*/ 750541 h 767209"/>
                <a:gd name="connsiteX54" fmla="*/ 535781 w 933450"/>
                <a:gd name="connsiteY54" fmla="*/ 755303 h 767209"/>
                <a:gd name="connsiteX55" fmla="*/ 571500 w 933450"/>
                <a:gd name="connsiteY55" fmla="*/ 757684 h 767209"/>
                <a:gd name="connsiteX56" fmla="*/ 578644 w 933450"/>
                <a:gd name="connsiteY56" fmla="*/ 760066 h 767209"/>
                <a:gd name="connsiteX57" fmla="*/ 585788 w 933450"/>
                <a:gd name="connsiteY57" fmla="*/ 764828 h 767209"/>
                <a:gd name="connsiteX58" fmla="*/ 602456 w 933450"/>
                <a:gd name="connsiteY58" fmla="*/ 767209 h 767209"/>
                <a:gd name="connsiteX59" fmla="*/ 626269 w 933450"/>
                <a:gd name="connsiteY59" fmla="*/ 757684 h 767209"/>
                <a:gd name="connsiteX60" fmla="*/ 640556 w 933450"/>
                <a:gd name="connsiteY60" fmla="*/ 752922 h 767209"/>
                <a:gd name="connsiteX61" fmla="*/ 647700 w 933450"/>
                <a:gd name="connsiteY61" fmla="*/ 748159 h 767209"/>
                <a:gd name="connsiteX62" fmla="*/ 661988 w 933450"/>
                <a:gd name="connsiteY62" fmla="*/ 743397 h 767209"/>
                <a:gd name="connsiteX63" fmla="*/ 666750 w 933450"/>
                <a:gd name="connsiteY63" fmla="*/ 736253 h 767209"/>
                <a:gd name="connsiteX64" fmla="*/ 683419 w 933450"/>
                <a:gd name="connsiteY64" fmla="*/ 726728 h 767209"/>
                <a:gd name="connsiteX65" fmla="*/ 688181 w 933450"/>
                <a:gd name="connsiteY65" fmla="*/ 719584 h 767209"/>
                <a:gd name="connsiteX66" fmla="*/ 702469 w 933450"/>
                <a:gd name="connsiteY66" fmla="*/ 710059 h 767209"/>
                <a:gd name="connsiteX67" fmla="*/ 716756 w 933450"/>
                <a:gd name="connsiteY67" fmla="*/ 702916 h 767209"/>
                <a:gd name="connsiteX68" fmla="*/ 723900 w 933450"/>
                <a:gd name="connsiteY68" fmla="*/ 698153 h 767209"/>
                <a:gd name="connsiteX69" fmla="*/ 731044 w 933450"/>
                <a:gd name="connsiteY69" fmla="*/ 695772 h 767209"/>
                <a:gd name="connsiteX70" fmla="*/ 738188 w 933450"/>
                <a:gd name="connsiteY70" fmla="*/ 688628 h 767209"/>
                <a:gd name="connsiteX71" fmla="*/ 745331 w 933450"/>
                <a:gd name="connsiteY71" fmla="*/ 683866 h 767209"/>
                <a:gd name="connsiteX72" fmla="*/ 754856 w 933450"/>
                <a:gd name="connsiteY72" fmla="*/ 674341 h 767209"/>
                <a:gd name="connsiteX73" fmla="*/ 764381 w 933450"/>
                <a:gd name="connsiteY73" fmla="*/ 671959 h 767209"/>
                <a:gd name="connsiteX74" fmla="*/ 778669 w 933450"/>
                <a:gd name="connsiteY74" fmla="*/ 667197 h 767209"/>
                <a:gd name="connsiteX75" fmla="*/ 792956 w 933450"/>
                <a:gd name="connsiteY75" fmla="*/ 657672 h 767209"/>
                <a:gd name="connsiteX76" fmla="*/ 800100 w 933450"/>
                <a:gd name="connsiteY76" fmla="*/ 652909 h 767209"/>
                <a:gd name="connsiteX77" fmla="*/ 814388 w 933450"/>
                <a:gd name="connsiteY77" fmla="*/ 648147 h 767209"/>
                <a:gd name="connsiteX78" fmla="*/ 821531 w 933450"/>
                <a:gd name="connsiteY78" fmla="*/ 631478 h 767209"/>
                <a:gd name="connsiteX79" fmla="*/ 826294 w 933450"/>
                <a:gd name="connsiteY79" fmla="*/ 624334 h 767209"/>
                <a:gd name="connsiteX80" fmla="*/ 838200 w 933450"/>
                <a:gd name="connsiteY80" fmla="*/ 602903 h 767209"/>
                <a:gd name="connsiteX81" fmla="*/ 842963 w 933450"/>
                <a:gd name="connsiteY81" fmla="*/ 595759 h 767209"/>
                <a:gd name="connsiteX82" fmla="*/ 852488 w 933450"/>
                <a:gd name="connsiteY82" fmla="*/ 583853 h 767209"/>
                <a:gd name="connsiteX83" fmla="*/ 862013 w 933450"/>
                <a:gd name="connsiteY83" fmla="*/ 569566 h 767209"/>
                <a:gd name="connsiteX84" fmla="*/ 866775 w 933450"/>
                <a:gd name="connsiteY84" fmla="*/ 555278 h 767209"/>
                <a:gd name="connsiteX85" fmla="*/ 859631 w 933450"/>
                <a:gd name="connsiteY85" fmla="*/ 493366 h 767209"/>
                <a:gd name="connsiteX86" fmla="*/ 862013 w 933450"/>
                <a:gd name="connsiteY86" fmla="*/ 471934 h 767209"/>
                <a:gd name="connsiteX87" fmla="*/ 869156 w 933450"/>
                <a:gd name="connsiteY87" fmla="*/ 467172 h 767209"/>
                <a:gd name="connsiteX88" fmla="*/ 890588 w 933450"/>
                <a:gd name="connsiteY88" fmla="*/ 464791 h 767209"/>
                <a:gd name="connsiteX89" fmla="*/ 897731 w 933450"/>
                <a:gd name="connsiteY89" fmla="*/ 455266 h 767209"/>
                <a:gd name="connsiteX90" fmla="*/ 900113 w 933450"/>
                <a:gd name="connsiteY90" fmla="*/ 445741 h 767209"/>
                <a:gd name="connsiteX91" fmla="*/ 904875 w 933450"/>
                <a:gd name="connsiteY91" fmla="*/ 438597 h 767209"/>
                <a:gd name="connsiteX92" fmla="*/ 912019 w 933450"/>
                <a:gd name="connsiteY92" fmla="*/ 424309 h 767209"/>
                <a:gd name="connsiteX93" fmla="*/ 919163 w 933450"/>
                <a:gd name="connsiteY93" fmla="*/ 419547 h 767209"/>
                <a:gd name="connsiteX94" fmla="*/ 928688 w 933450"/>
                <a:gd name="connsiteY94" fmla="*/ 405259 h 767209"/>
                <a:gd name="connsiteX95" fmla="*/ 933450 w 933450"/>
                <a:gd name="connsiteY95" fmla="*/ 398116 h 767209"/>
                <a:gd name="connsiteX96" fmla="*/ 931069 w 933450"/>
                <a:gd name="connsiteY96" fmla="*/ 383828 h 767209"/>
                <a:gd name="connsiteX97" fmla="*/ 923925 w 933450"/>
                <a:gd name="connsiteY97" fmla="*/ 376684 h 767209"/>
                <a:gd name="connsiteX98" fmla="*/ 914400 w 933450"/>
                <a:gd name="connsiteY98" fmla="*/ 362397 h 767209"/>
                <a:gd name="connsiteX99" fmla="*/ 909638 w 933450"/>
                <a:gd name="connsiteY99" fmla="*/ 355253 h 767209"/>
                <a:gd name="connsiteX100" fmla="*/ 907256 w 933450"/>
                <a:gd name="connsiteY100" fmla="*/ 348109 h 767209"/>
                <a:gd name="connsiteX101" fmla="*/ 904875 w 933450"/>
                <a:gd name="connsiteY101" fmla="*/ 329059 h 767209"/>
                <a:gd name="connsiteX102" fmla="*/ 890588 w 933450"/>
                <a:gd name="connsiteY102" fmla="*/ 324297 h 767209"/>
                <a:gd name="connsiteX103" fmla="*/ 871538 w 933450"/>
                <a:gd name="connsiteY103" fmla="*/ 319534 h 767209"/>
                <a:gd name="connsiteX104" fmla="*/ 864394 w 933450"/>
                <a:gd name="connsiteY104" fmla="*/ 305247 h 767209"/>
                <a:gd name="connsiteX105" fmla="*/ 857250 w 933450"/>
                <a:gd name="connsiteY105" fmla="*/ 302866 h 767209"/>
                <a:gd name="connsiteX106" fmla="*/ 845344 w 933450"/>
                <a:gd name="connsiteY106" fmla="*/ 290959 h 767209"/>
                <a:gd name="connsiteX107" fmla="*/ 842963 w 933450"/>
                <a:gd name="connsiteY107" fmla="*/ 283816 h 767209"/>
                <a:gd name="connsiteX108" fmla="*/ 828675 w 933450"/>
                <a:gd name="connsiteY108" fmla="*/ 269528 h 767209"/>
                <a:gd name="connsiteX109" fmla="*/ 819150 w 933450"/>
                <a:gd name="connsiteY109" fmla="*/ 255241 h 767209"/>
                <a:gd name="connsiteX110" fmla="*/ 807244 w 933450"/>
                <a:gd name="connsiteY110" fmla="*/ 252859 h 767209"/>
                <a:gd name="connsiteX111" fmla="*/ 797719 w 933450"/>
                <a:gd name="connsiteY111" fmla="*/ 238572 h 767209"/>
                <a:gd name="connsiteX112" fmla="*/ 792956 w 933450"/>
                <a:gd name="connsiteY112" fmla="*/ 231428 h 767209"/>
                <a:gd name="connsiteX113" fmla="*/ 785813 w 933450"/>
                <a:gd name="connsiteY113" fmla="*/ 226666 h 767209"/>
                <a:gd name="connsiteX114" fmla="*/ 771525 w 933450"/>
                <a:gd name="connsiteY114" fmla="*/ 219522 h 767209"/>
                <a:gd name="connsiteX115" fmla="*/ 766763 w 933450"/>
                <a:gd name="connsiteY115" fmla="*/ 212378 h 767209"/>
                <a:gd name="connsiteX116" fmla="*/ 759619 w 933450"/>
                <a:gd name="connsiteY116" fmla="*/ 205234 h 767209"/>
                <a:gd name="connsiteX117" fmla="*/ 752475 w 933450"/>
                <a:gd name="connsiteY117" fmla="*/ 193328 h 767209"/>
                <a:gd name="connsiteX118" fmla="*/ 740569 w 933450"/>
                <a:gd name="connsiteY118" fmla="*/ 171897 h 767209"/>
                <a:gd name="connsiteX119" fmla="*/ 726281 w 933450"/>
                <a:gd name="connsiteY119" fmla="*/ 157609 h 767209"/>
                <a:gd name="connsiteX120" fmla="*/ 707231 w 933450"/>
                <a:gd name="connsiteY120" fmla="*/ 152847 h 767209"/>
                <a:gd name="connsiteX121" fmla="*/ 690563 w 933450"/>
                <a:gd name="connsiteY121" fmla="*/ 133797 h 767209"/>
                <a:gd name="connsiteX122" fmla="*/ 676275 w 933450"/>
                <a:gd name="connsiteY122" fmla="*/ 121891 h 767209"/>
                <a:gd name="connsiteX123" fmla="*/ 673894 w 933450"/>
                <a:gd name="connsiteY123" fmla="*/ 114747 h 767209"/>
                <a:gd name="connsiteX124" fmla="*/ 647701 w 933450"/>
                <a:gd name="connsiteY124" fmla="*/ 90935 h 767209"/>
                <a:gd name="connsiteX125" fmla="*/ 595313 w 933450"/>
                <a:gd name="connsiteY125" fmla="*/ 105222 h 767209"/>
                <a:gd name="connsiteX126" fmla="*/ 578644 w 933450"/>
                <a:gd name="connsiteY126" fmla="*/ 105222 h 767209"/>
                <a:gd name="connsiteX127" fmla="*/ 559594 w 933450"/>
                <a:gd name="connsiteY127" fmla="*/ 114747 h 767209"/>
                <a:gd name="connsiteX128" fmla="*/ 542925 w 933450"/>
                <a:gd name="connsiteY128" fmla="*/ 109985 h 767209"/>
                <a:gd name="connsiteX129" fmla="*/ 526256 w 933450"/>
                <a:gd name="connsiteY129" fmla="*/ 98078 h 767209"/>
                <a:gd name="connsiteX130" fmla="*/ 519113 w 933450"/>
                <a:gd name="connsiteY130" fmla="*/ 95697 h 767209"/>
                <a:gd name="connsiteX131" fmla="*/ 516732 w 933450"/>
                <a:gd name="connsiteY131" fmla="*/ 81409 h 767209"/>
                <a:gd name="connsiteX132" fmla="*/ 507206 w 933450"/>
                <a:gd name="connsiteY132" fmla="*/ 67122 h 767209"/>
                <a:gd name="connsiteX133" fmla="*/ 495299 w 933450"/>
                <a:gd name="connsiteY133" fmla="*/ 55216 h 767209"/>
                <a:gd name="connsiteX134" fmla="*/ 481013 w 933450"/>
                <a:gd name="connsiteY134" fmla="*/ 43309 h 767209"/>
                <a:gd name="connsiteX135" fmla="*/ 466725 w 933450"/>
                <a:gd name="connsiteY135" fmla="*/ 43309 h 767209"/>
                <a:gd name="connsiteX136" fmla="*/ 461963 w 933450"/>
                <a:gd name="connsiteY136" fmla="*/ 24260 h 767209"/>
                <a:gd name="connsiteX137" fmla="*/ 447675 w 933450"/>
                <a:gd name="connsiteY137" fmla="*/ 17116 h 767209"/>
                <a:gd name="connsiteX138" fmla="*/ 440531 w 933450"/>
                <a:gd name="connsiteY138" fmla="*/ 9972 h 767209"/>
                <a:gd name="connsiteX139" fmla="*/ 433387 w 933450"/>
                <a:gd name="connsiteY139" fmla="*/ 5209 h 767209"/>
                <a:gd name="connsiteX140" fmla="*/ 411956 w 933450"/>
                <a:gd name="connsiteY140" fmla="*/ 447 h 767209"/>
                <a:gd name="connsiteX141" fmla="*/ 378619 w 933450"/>
                <a:gd name="connsiteY141" fmla="*/ 17116 h 767209"/>
                <a:gd name="connsiteX142" fmla="*/ 371475 w 933450"/>
                <a:gd name="connsiteY142" fmla="*/ 24259 h 767209"/>
                <a:gd name="connsiteX143" fmla="*/ 361950 w 933450"/>
                <a:gd name="connsiteY143" fmla="*/ 36166 h 767209"/>
                <a:gd name="connsiteX144" fmla="*/ 350044 w 933450"/>
                <a:gd name="connsiteY144" fmla="*/ 50453 h 767209"/>
                <a:gd name="connsiteX145" fmla="*/ 335756 w 933450"/>
                <a:gd name="connsiteY145" fmla="*/ 52834 h 767209"/>
                <a:gd name="connsiteX146" fmla="*/ 290513 w 933450"/>
                <a:gd name="connsiteY146" fmla="*/ 59978 h 767209"/>
                <a:gd name="connsiteX147" fmla="*/ 276225 w 933450"/>
                <a:gd name="connsiteY147" fmla="*/ 62359 h 767209"/>
                <a:gd name="connsiteX148" fmla="*/ 245269 w 933450"/>
                <a:gd name="connsiteY148" fmla="*/ 62359 h 767209"/>
                <a:gd name="connsiteX149" fmla="*/ 219075 w 933450"/>
                <a:gd name="connsiteY149" fmla="*/ 64741 h 767209"/>
                <a:gd name="connsiteX150" fmla="*/ 209550 w 933450"/>
                <a:gd name="connsiteY150" fmla="*/ 79028 h 767209"/>
                <a:gd name="connsiteX151" fmla="*/ 204788 w 933450"/>
                <a:gd name="connsiteY151" fmla="*/ 93316 h 767209"/>
                <a:gd name="connsiteX152" fmla="*/ 185738 w 933450"/>
                <a:gd name="connsiteY152" fmla="*/ 95697 h 767209"/>
                <a:gd name="connsiteX153" fmla="*/ 157163 w 933450"/>
                <a:gd name="connsiteY153" fmla="*/ 105222 h 767209"/>
                <a:gd name="connsiteX154" fmla="*/ 150019 w 933450"/>
                <a:gd name="connsiteY154" fmla="*/ 107603 h 767209"/>
                <a:gd name="connsiteX155" fmla="*/ 123825 w 933450"/>
                <a:gd name="connsiteY155" fmla="*/ 109984 h 767209"/>
                <a:gd name="connsiteX156" fmla="*/ 102394 w 933450"/>
                <a:gd name="connsiteY156" fmla="*/ 121891 h 767209"/>
                <a:gd name="connsiteX157" fmla="*/ 100013 w 933450"/>
                <a:gd name="connsiteY157" fmla="*/ 176659 h 767209"/>
                <a:gd name="connsiteX158" fmla="*/ 107156 w 933450"/>
                <a:gd name="connsiteY158" fmla="*/ 181422 h 767209"/>
                <a:gd name="connsiteX159" fmla="*/ 114300 w 933450"/>
                <a:gd name="connsiteY159" fmla="*/ 195709 h 767209"/>
                <a:gd name="connsiteX160" fmla="*/ 116681 w 933450"/>
                <a:gd name="connsiteY160" fmla="*/ 202853 h 767209"/>
                <a:gd name="connsiteX161" fmla="*/ 109538 w 933450"/>
                <a:gd name="connsiteY161" fmla="*/ 209997 h 767209"/>
                <a:gd name="connsiteX162" fmla="*/ 107156 w 933450"/>
                <a:gd name="connsiteY162" fmla="*/ 217141 h 767209"/>
                <a:gd name="connsiteX163" fmla="*/ 102394 w 933450"/>
                <a:gd name="connsiteY163" fmla="*/ 224284 h 767209"/>
                <a:gd name="connsiteX164" fmla="*/ 100013 w 933450"/>
                <a:gd name="connsiteY164" fmla="*/ 231428 h 767209"/>
                <a:gd name="connsiteX165" fmla="*/ 85725 w 933450"/>
                <a:gd name="connsiteY165" fmla="*/ 243334 h 767209"/>
                <a:gd name="connsiteX166" fmla="*/ 78581 w 933450"/>
                <a:gd name="connsiteY166" fmla="*/ 245716 h 767209"/>
                <a:gd name="connsiteX167" fmla="*/ 57150 w 933450"/>
                <a:gd name="connsiteY167" fmla="*/ 252859 h 767209"/>
                <a:gd name="connsiteX168" fmla="*/ 42863 w 933450"/>
                <a:gd name="connsiteY168" fmla="*/ 257622 h 767209"/>
                <a:gd name="connsiteX169" fmla="*/ 14288 w 933450"/>
                <a:gd name="connsiteY169" fmla="*/ 264766 h 767209"/>
                <a:gd name="connsiteX170" fmla="*/ 0 w 933450"/>
                <a:gd name="connsiteY170" fmla="*/ 276672 h 767209"/>
                <a:gd name="connsiteX171" fmla="*/ 2381 w 933450"/>
                <a:gd name="connsiteY171" fmla="*/ 300484 h 767209"/>
                <a:gd name="connsiteX172" fmla="*/ 16669 w 933450"/>
                <a:gd name="connsiteY172" fmla="*/ 314772 h 767209"/>
                <a:gd name="connsiteX173" fmla="*/ 28575 w 933450"/>
                <a:gd name="connsiteY173" fmla="*/ 350491 h 767209"/>
                <a:gd name="connsiteX174" fmla="*/ 33338 w 933450"/>
                <a:gd name="connsiteY174" fmla="*/ 364778 h 767209"/>
                <a:gd name="connsiteX175" fmla="*/ 38100 w 933450"/>
                <a:gd name="connsiteY175" fmla="*/ 371922 h 767209"/>
                <a:gd name="connsiteX176" fmla="*/ 45244 w 933450"/>
                <a:gd name="connsiteY176" fmla="*/ 395734 h 767209"/>
                <a:gd name="connsiteX177" fmla="*/ 40481 w 933450"/>
                <a:gd name="connsiteY177" fmla="*/ 395734 h 767209"/>
                <a:gd name="connsiteX0" fmla="*/ 40481 w 933450"/>
                <a:gd name="connsiteY0" fmla="*/ 395734 h 767209"/>
                <a:gd name="connsiteX1" fmla="*/ 59531 w 933450"/>
                <a:gd name="connsiteY1" fmla="*/ 405259 h 767209"/>
                <a:gd name="connsiteX2" fmla="*/ 66675 w 933450"/>
                <a:gd name="connsiteY2" fmla="*/ 412403 h 767209"/>
                <a:gd name="connsiteX3" fmla="*/ 71438 w 933450"/>
                <a:gd name="connsiteY3" fmla="*/ 419547 h 767209"/>
                <a:gd name="connsiteX4" fmla="*/ 85725 w 933450"/>
                <a:gd name="connsiteY4" fmla="*/ 424309 h 767209"/>
                <a:gd name="connsiteX5" fmla="*/ 92869 w 933450"/>
                <a:gd name="connsiteY5" fmla="*/ 429072 h 767209"/>
                <a:gd name="connsiteX6" fmla="*/ 97631 w 933450"/>
                <a:gd name="connsiteY6" fmla="*/ 443359 h 767209"/>
                <a:gd name="connsiteX7" fmla="*/ 100013 w 933450"/>
                <a:gd name="connsiteY7" fmla="*/ 452884 h 767209"/>
                <a:gd name="connsiteX8" fmla="*/ 107156 w 933450"/>
                <a:gd name="connsiteY8" fmla="*/ 457647 h 767209"/>
                <a:gd name="connsiteX9" fmla="*/ 109538 w 933450"/>
                <a:gd name="connsiteY9" fmla="*/ 467172 h 767209"/>
                <a:gd name="connsiteX10" fmla="*/ 111919 w 933450"/>
                <a:gd name="connsiteY10" fmla="*/ 479078 h 767209"/>
                <a:gd name="connsiteX11" fmla="*/ 119063 w 933450"/>
                <a:gd name="connsiteY11" fmla="*/ 483841 h 767209"/>
                <a:gd name="connsiteX12" fmla="*/ 121444 w 933450"/>
                <a:gd name="connsiteY12" fmla="*/ 517178 h 767209"/>
                <a:gd name="connsiteX13" fmla="*/ 128588 w 933450"/>
                <a:gd name="connsiteY13" fmla="*/ 543372 h 767209"/>
                <a:gd name="connsiteX14" fmla="*/ 135731 w 933450"/>
                <a:gd name="connsiteY14" fmla="*/ 548134 h 767209"/>
                <a:gd name="connsiteX15" fmla="*/ 140494 w 933450"/>
                <a:gd name="connsiteY15" fmla="*/ 562422 h 767209"/>
                <a:gd name="connsiteX16" fmla="*/ 142875 w 933450"/>
                <a:gd name="connsiteY16" fmla="*/ 569566 h 767209"/>
                <a:gd name="connsiteX17" fmla="*/ 145256 w 933450"/>
                <a:gd name="connsiteY17" fmla="*/ 579091 h 767209"/>
                <a:gd name="connsiteX18" fmla="*/ 152400 w 933450"/>
                <a:gd name="connsiteY18" fmla="*/ 583853 h 767209"/>
                <a:gd name="connsiteX19" fmla="*/ 161925 w 933450"/>
                <a:gd name="connsiteY19" fmla="*/ 571947 h 767209"/>
                <a:gd name="connsiteX20" fmla="*/ 169069 w 933450"/>
                <a:gd name="connsiteY20" fmla="*/ 567184 h 767209"/>
                <a:gd name="connsiteX21" fmla="*/ 176213 w 933450"/>
                <a:gd name="connsiteY21" fmla="*/ 560041 h 767209"/>
                <a:gd name="connsiteX22" fmla="*/ 190500 w 933450"/>
                <a:gd name="connsiteY22" fmla="*/ 550516 h 767209"/>
                <a:gd name="connsiteX23" fmla="*/ 197644 w 933450"/>
                <a:gd name="connsiteY23" fmla="*/ 536228 h 767209"/>
                <a:gd name="connsiteX24" fmla="*/ 200025 w 933450"/>
                <a:gd name="connsiteY24" fmla="*/ 529084 h 767209"/>
                <a:gd name="connsiteX25" fmla="*/ 207169 w 933450"/>
                <a:gd name="connsiteY25" fmla="*/ 526703 h 767209"/>
                <a:gd name="connsiteX26" fmla="*/ 214313 w 933450"/>
                <a:gd name="connsiteY26" fmla="*/ 521941 h 767209"/>
                <a:gd name="connsiteX27" fmla="*/ 238125 w 933450"/>
                <a:gd name="connsiteY27" fmla="*/ 514797 h 767209"/>
                <a:gd name="connsiteX28" fmla="*/ 252413 w 933450"/>
                <a:gd name="connsiteY28" fmla="*/ 510034 h 767209"/>
                <a:gd name="connsiteX29" fmla="*/ 278606 w 933450"/>
                <a:gd name="connsiteY29" fmla="*/ 502891 h 767209"/>
                <a:gd name="connsiteX30" fmla="*/ 285750 w 933450"/>
                <a:gd name="connsiteY30" fmla="*/ 500509 h 767209"/>
                <a:gd name="connsiteX31" fmla="*/ 290513 w 933450"/>
                <a:gd name="connsiteY31" fmla="*/ 493366 h 767209"/>
                <a:gd name="connsiteX32" fmla="*/ 300038 w 933450"/>
                <a:gd name="connsiteY32" fmla="*/ 490984 h 767209"/>
                <a:gd name="connsiteX33" fmla="*/ 330994 w 933450"/>
                <a:gd name="connsiteY33" fmla="*/ 493366 h 767209"/>
                <a:gd name="connsiteX34" fmla="*/ 395288 w 933450"/>
                <a:gd name="connsiteY34" fmla="*/ 493366 h 767209"/>
                <a:gd name="connsiteX35" fmla="*/ 402431 w 933450"/>
                <a:gd name="connsiteY35" fmla="*/ 495747 h 767209"/>
                <a:gd name="connsiteX36" fmla="*/ 404813 w 933450"/>
                <a:gd name="connsiteY36" fmla="*/ 502891 h 767209"/>
                <a:gd name="connsiteX37" fmla="*/ 407194 w 933450"/>
                <a:gd name="connsiteY37" fmla="*/ 512416 h 767209"/>
                <a:gd name="connsiteX38" fmla="*/ 409575 w 933450"/>
                <a:gd name="connsiteY38" fmla="*/ 529084 h 767209"/>
                <a:gd name="connsiteX39" fmla="*/ 416719 w 933450"/>
                <a:gd name="connsiteY39" fmla="*/ 531466 h 767209"/>
                <a:gd name="connsiteX40" fmla="*/ 423863 w 933450"/>
                <a:gd name="connsiteY40" fmla="*/ 536228 h 767209"/>
                <a:gd name="connsiteX41" fmla="*/ 426244 w 933450"/>
                <a:gd name="connsiteY41" fmla="*/ 543372 h 767209"/>
                <a:gd name="connsiteX42" fmla="*/ 435769 w 933450"/>
                <a:gd name="connsiteY42" fmla="*/ 557659 h 767209"/>
                <a:gd name="connsiteX43" fmla="*/ 440531 w 933450"/>
                <a:gd name="connsiteY43" fmla="*/ 598141 h 767209"/>
                <a:gd name="connsiteX44" fmla="*/ 442913 w 933450"/>
                <a:gd name="connsiteY44" fmla="*/ 605284 h 767209"/>
                <a:gd name="connsiteX45" fmla="*/ 452438 w 933450"/>
                <a:gd name="connsiteY45" fmla="*/ 619572 h 767209"/>
                <a:gd name="connsiteX46" fmla="*/ 454819 w 933450"/>
                <a:gd name="connsiteY46" fmla="*/ 629097 h 767209"/>
                <a:gd name="connsiteX47" fmla="*/ 457200 w 933450"/>
                <a:gd name="connsiteY47" fmla="*/ 636241 h 767209"/>
                <a:gd name="connsiteX48" fmla="*/ 459581 w 933450"/>
                <a:gd name="connsiteY48" fmla="*/ 721966 h 767209"/>
                <a:gd name="connsiteX49" fmla="*/ 464344 w 933450"/>
                <a:gd name="connsiteY49" fmla="*/ 729109 h 767209"/>
                <a:gd name="connsiteX50" fmla="*/ 485775 w 933450"/>
                <a:gd name="connsiteY50" fmla="*/ 741016 h 767209"/>
                <a:gd name="connsiteX51" fmla="*/ 495300 w 933450"/>
                <a:gd name="connsiteY51" fmla="*/ 743397 h 767209"/>
                <a:gd name="connsiteX52" fmla="*/ 514350 w 933450"/>
                <a:gd name="connsiteY52" fmla="*/ 745778 h 767209"/>
                <a:gd name="connsiteX53" fmla="*/ 528638 w 933450"/>
                <a:gd name="connsiteY53" fmla="*/ 750541 h 767209"/>
                <a:gd name="connsiteX54" fmla="*/ 535781 w 933450"/>
                <a:gd name="connsiteY54" fmla="*/ 755303 h 767209"/>
                <a:gd name="connsiteX55" fmla="*/ 571500 w 933450"/>
                <a:gd name="connsiteY55" fmla="*/ 757684 h 767209"/>
                <a:gd name="connsiteX56" fmla="*/ 578644 w 933450"/>
                <a:gd name="connsiteY56" fmla="*/ 760066 h 767209"/>
                <a:gd name="connsiteX57" fmla="*/ 585788 w 933450"/>
                <a:gd name="connsiteY57" fmla="*/ 764828 h 767209"/>
                <a:gd name="connsiteX58" fmla="*/ 602456 w 933450"/>
                <a:gd name="connsiteY58" fmla="*/ 767209 h 767209"/>
                <a:gd name="connsiteX59" fmla="*/ 626269 w 933450"/>
                <a:gd name="connsiteY59" fmla="*/ 757684 h 767209"/>
                <a:gd name="connsiteX60" fmla="*/ 640556 w 933450"/>
                <a:gd name="connsiteY60" fmla="*/ 752922 h 767209"/>
                <a:gd name="connsiteX61" fmla="*/ 647700 w 933450"/>
                <a:gd name="connsiteY61" fmla="*/ 748159 h 767209"/>
                <a:gd name="connsiteX62" fmla="*/ 661988 w 933450"/>
                <a:gd name="connsiteY62" fmla="*/ 743397 h 767209"/>
                <a:gd name="connsiteX63" fmla="*/ 666750 w 933450"/>
                <a:gd name="connsiteY63" fmla="*/ 736253 h 767209"/>
                <a:gd name="connsiteX64" fmla="*/ 683419 w 933450"/>
                <a:gd name="connsiteY64" fmla="*/ 726728 h 767209"/>
                <a:gd name="connsiteX65" fmla="*/ 688181 w 933450"/>
                <a:gd name="connsiteY65" fmla="*/ 719584 h 767209"/>
                <a:gd name="connsiteX66" fmla="*/ 702469 w 933450"/>
                <a:gd name="connsiteY66" fmla="*/ 710059 h 767209"/>
                <a:gd name="connsiteX67" fmla="*/ 716756 w 933450"/>
                <a:gd name="connsiteY67" fmla="*/ 702916 h 767209"/>
                <a:gd name="connsiteX68" fmla="*/ 723900 w 933450"/>
                <a:gd name="connsiteY68" fmla="*/ 698153 h 767209"/>
                <a:gd name="connsiteX69" fmla="*/ 731044 w 933450"/>
                <a:gd name="connsiteY69" fmla="*/ 695772 h 767209"/>
                <a:gd name="connsiteX70" fmla="*/ 738188 w 933450"/>
                <a:gd name="connsiteY70" fmla="*/ 688628 h 767209"/>
                <a:gd name="connsiteX71" fmla="*/ 745331 w 933450"/>
                <a:gd name="connsiteY71" fmla="*/ 683866 h 767209"/>
                <a:gd name="connsiteX72" fmla="*/ 754856 w 933450"/>
                <a:gd name="connsiteY72" fmla="*/ 674341 h 767209"/>
                <a:gd name="connsiteX73" fmla="*/ 764381 w 933450"/>
                <a:gd name="connsiteY73" fmla="*/ 671959 h 767209"/>
                <a:gd name="connsiteX74" fmla="*/ 778669 w 933450"/>
                <a:gd name="connsiteY74" fmla="*/ 667197 h 767209"/>
                <a:gd name="connsiteX75" fmla="*/ 792956 w 933450"/>
                <a:gd name="connsiteY75" fmla="*/ 657672 h 767209"/>
                <a:gd name="connsiteX76" fmla="*/ 800100 w 933450"/>
                <a:gd name="connsiteY76" fmla="*/ 652909 h 767209"/>
                <a:gd name="connsiteX77" fmla="*/ 814388 w 933450"/>
                <a:gd name="connsiteY77" fmla="*/ 648147 h 767209"/>
                <a:gd name="connsiteX78" fmla="*/ 821531 w 933450"/>
                <a:gd name="connsiteY78" fmla="*/ 631478 h 767209"/>
                <a:gd name="connsiteX79" fmla="*/ 826294 w 933450"/>
                <a:gd name="connsiteY79" fmla="*/ 624334 h 767209"/>
                <a:gd name="connsiteX80" fmla="*/ 838200 w 933450"/>
                <a:gd name="connsiteY80" fmla="*/ 602903 h 767209"/>
                <a:gd name="connsiteX81" fmla="*/ 842963 w 933450"/>
                <a:gd name="connsiteY81" fmla="*/ 595759 h 767209"/>
                <a:gd name="connsiteX82" fmla="*/ 852488 w 933450"/>
                <a:gd name="connsiteY82" fmla="*/ 583853 h 767209"/>
                <a:gd name="connsiteX83" fmla="*/ 862013 w 933450"/>
                <a:gd name="connsiteY83" fmla="*/ 569566 h 767209"/>
                <a:gd name="connsiteX84" fmla="*/ 866775 w 933450"/>
                <a:gd name="connsiteY84" fmla="*/ 555278 h 767209"/>
                <a:gd name="connsiteX85" fmla="*/ 859631 w 933450"/>
                <a:gd name="connsiteY85" fmla="*/ 493366 h 767209"/>
                <a:gd name="connsiteX86" fmla="*/ 862013 w 933450"/>
                <a:gd name="connsiteY86" fmla="*/ 471934 h 767209"/>
                <a:gd name="connsiteX87" fmla="*/ 869156 w 933450"/>
                <a:gd name="connsiteY87" fmla="*/ 467172 h 767209"/>
                <a:gd name="connsiteX88" fmla="*/ 890588 w 933450"/>
                <a:gd name="connsiteY88" fmla="*/ 464791 h 767209"/>
                <a:gd name="connsiteX89" fmla="*/ 897731 w 933450"/>
                <a:gd name="connsiteY89" fmla="*/ 455266 h 767209"/>
                <a:gd name="connsiteX90" fmla="*/ 900113 w 933450"/>
                <a:gd name="connsiteY90" fmla="*/ 445741 h 767209"/>
                <a:gd name="connsiteX91" fmla="*/ 904875 w 933450"/>
                <a:gd name="connsiteY91" fmla="*/ 438597 h 767209"/>
                <a:gd name="connsiteX92" fmla="*/ 912019 w 933450"/>
                <a:gd name="connsiteY92" fmla="*/ 424309 h 767209"/>
                <a:gd name="connsiteX93" fmla="*/ 919163 w 933450"/>
                <a:gd name="connsiteY93" fmla="*/ 419547 h 767209"/>
                <a:gd name="connsiteX94" fmla="*/ 928688 w 933450"/>
                <a:gd name="connsiteY94" fmla="*/ 405259 h 767209"/>
                <a:gd name="connsiteX95" fmla="*/ 933450 w 933450"/>
                <a:gd name="connsiteY95" fmla="*/ 398116 h 767209"/>
                <a:gd name="connsiteX96" fmla="*/ 931069 w 933450"/>
                <a:gd name="connsiteY96" fmla="*/ 383828 h 767209"/>
                <a:gd name="connsiteX97" fmla="*/ 923925 w 933450"/>
                <a:gd name="connsiteY97" fmla="*/ 376684 h 767209"/>
                <a:gd name="connsiteX98" fmla="*/ 914400 w 933450"/>
                <a:gd name="connsiteY98" fmla="*/ 362397 h 767209"/>
                <a:gd name="connsiteX99" fmla="*/ 909638 w 933450"/>
                <a:gd name="connsiteY99" fmla="*/ 355253 h 767209"/>
                <a:gd name="connsiteX100" fmla="*/ 907256 w 933450"/>
                <a:gd name="connsiteY100" fmla="*/ 348109 h 767209"/>
                <a:gd name="connsiteX101" fmla="*/ 904875 w 933450"/>
                <a:gd name="connsiteY101" fmla="*/ 329059 h 767209"/>
                <a:gd name="connsiteX102" fmla="*/ 890588 w 933450"/>
                <a:gd name="connsiteY102" fmla="*/ 324297 h 767209"/>
                <a:gd name="connsiteX103" fmla="*/ 871538 w 933450"/>
                <a:gd name="connsiteY103" fmla="*/ 319534 h 767209"/>
                <a:gd name="connsiteX104" fmla="*/ 864394 w 933450"/>
                <a:gd name="connsiteY104" fmla="*/ 305247 h 767209"/>
                <a:gd name="connsiteX105" fmla="*/ 857250 w 933450"/>
                <a:gd name="connsiteY105" fmla="*/ 302866 h 767209"/>
                <a:gd name="connsiteX106" fmla="*/ 845344 w 933450"/>
                <a:gd name="connsiteY106" fmla="*/ 290959 h 767209"/>
                <a:gd name="connsiteX107" fmla="*/ 842963 w 933450"/>
                <a:gd name="connsiteY107" fmla="*/ 283816 h 767209"/>
                <a:gd name="connsiteX108" fmla="*/ 828675 w 933450"/>
                <a:gd name="connsiteY108" fmla="*/ 269528 h 767209"/>
                <a:gd name="connsiteX109" fmla="*/ 819150 w 933450"/>
                <a:gd name="connsiteY109" fmla="*/ 255241 h 767209"/>
                <a:gd name="connsiteX110" fmla="*/ 807244 w 933450"/>
                <a:gd name="connsiteY110" fmla="*/ 252859 h 767209"/>
                <a:gd name="connsiteX111" fmla="*/ 797719 w 933450"/>
                <a:gd name="connsiteY111" fmla="*/ 238572 h 767209"/>
                <a:gd name="connsiteX112" fmla="*/ 792956 w 933450"/>
                <a:gd name="connsiteY112" fmla="*/ 231428 h 767209"/>
                <a:gd name="connsiteX113" fmla="*/ 785813 w 933450"/>
                <a:gd name="connsiteY113" fmla="*/ 226666 h 767209"/>
                <a:gd name="connsiteX114" fmla="*/ 771525 w 933450"/>
                <a:gd name="connsiteY114" fmla="*/ 219522 h 767209"/>
                <a:gd name="connsiteX115" fmla="*/ 766763 w 933450"/>
                <a:gd name="connsiteY115" fmla="*/ 212378 h 767209"/>
                <a:gd name="connsiteX116" fmla="*/ 759619 w 933450"/>
                <a:gd name="connsiteY116" fmla="*/ 205234 h 767209"/>
                <a:gd name="connsiteX117" fmla="*/ 752475 w 933450"/>
                <a:gd name="connsiteY117" fmla="*/ 193328 h 767209"/>
                <a:gd name="connsiteX118" fmla="*/ 740569 w 933450"/>
                <a:gd name="connsiteY118" fmla="*/ 171897 h 767209"/>
                <a:gd name="connsiteX119" fmla="*/ 726281 w 933450"/>
                <a:gd name="connsiteY119" fmla="*/ 157609 h 767209"/>
                <a:gd name="connsiteX120" fmla="*/ 707231 w 933450"/>
                <a:gd name="connsiteY120" fmla="*/ 152847 h 767209"/>
                <a:gd name="connsiteX121" fmla="*/ 690563 w 933450"/>
                <a:gd name="connsiteY121" fmla="*/ 133797 h 767209"/>
                <a:gd name="connsiteX122" fmla="*/ 676275 w 933450"/>
                <a:gd name="connsiteY122" fmla="*/ 121891 h 767209"/>
                <a:gd name="connsiteX123" fmla="*/ 673894 w 933450"/>
                <a:gd name="connsiteY123" fmla="*/ 114747 h 767209"/>
                <a:gd name="connsiteX124" fmla="*/ 647701 w 933450"/>
                <a:gd name="connsiteY124" fmla="*/ 90935 h 767209"/>
                <a:gd name="connsiteX125" fmla="*/ 595313 w 933450"/>
                <a:gd name="connsiteY125" fmla="*/ 105222 h 767209"/>
                <a:gd name="connsiteX126" fmla="*/ 578644 w 933450"/>
                <a:gd name="connsiteY126" fmla="*/ 105222 h 767209"/>
                <a:gd name="connsiteX127" fmla="*/ 559594 w 933450"/>
                <a:gd name="connsiteY127" fmla="*/ 114747 h 767209"/>
                <a:gd name="connsiteX128" fmla="*/ 542925 w 933450"/>
                <a:gd name="connsiteY128" fmla="*/ 109985 h 767209"/>
                <a:gd name="connsiteX129" fmla="*/ 526256 w 933450"/>
                <a:gd name="connsiteY129" fmla="*/ 98078 h 767209"/>
                <a:gd name="connsiteX130" fmla="*/ 519113 w 933450"/>
                <a:gd name="connsiteY130" fmla="*/ 95697 h 767209"/>
                <a:gd name="connsiteX131" fmla="*/ 516732 w 933450"/>
                <a:gd name="connsiteY131" fmla="*/ 81409 h 767209"/>
                <a:gd name="connsiteX132" fmla="*/ 507206 w 933450"/>
                <a:gd name="connsiteY132" fmla="*/ 67122 h 767209"/>
                <a:gd name="connsiteX133" fmla="*/ 495299 w 933450"/>
                <a:gd name="connsiteY133" fmla="*/ 55216 h 767209"/>
                <a:gd name="connsiteX134" fmla="*/ 481013 w 933450"/>
                <a:gd name="connsiteY134" fmla="*/ 43309 h 767209"/>
                <a:gd name="connsiteX135" fmla="*/ 466725 w 933450"/>
                <a:gd name="connsiteY135" fmla="*/ 43309 h 767209"/>
                <a:gd name="connsiteX136" fmla="*/ 461963 w 933450"/>
                <a:gd name="connsiteY136" fmla="*/ 24260 h 767209"/>
                <a:gd name="connsiteX137" fmla="*/ 447675 w 933450"/>
                <a:gd name="connsiteY137" fmla="*/ 17116 h 767209"/>
                <a:gd name="connsiteX138" fmla="*/ 440531 w 933450"/>
                <a:gd name="connsiteY138" fmla="*/ 9972 h 767209"/>
                <a:gd name="connsiteX139" fmla="*/ 433387 w 933450"/>
                <a:gd name="connsiteY139" fmla="*/ 5209 h 767209"/>
                <a:gd name="connsiteX140" fmla="*/ 411956 w 933450"/>
                <a:gd name="connsiteY140" fmla="*/ 447 h 767209"/>
                <a:gd name="connsiteX141" fmla="*/ 378619 w 933450"/>
                <a:gd name="connsiteY141" fmla="*/ 17116 h 767209"/>
                <a:gd name="connsiteX142" fmla="*/ 371475 w 933450"/>
                <a:gd name="connsiteY142" fmla="*/ 24259 h 767209"/>
                <a:gd name="connsiteX143" fmla="*/ 361950 w 933450"/>
                <a:gd name="connsiteY143" fmla="*/ 36166 h 767209"/>
                <a:gd name="connsiteX144" fmla="*/ 350044 w 933450"/>
                <a:gd name="connsiteY144" fmla="*/ 50453 h 767209"/>
                <a:gd name="connsiteX145" fmla="*/ 323850 w 933450"/>
                <a:gd name="connsiteY145" fmla="*/ 45691 h 767209"/>
                <a:gd name="connsiteX146" fmla="*/ 290513 w 933450"/>
                <a:gd name="connsiteY146" fmla="*/ 59978 h 767209"/>
                <a:gd name="connsiteX147" fmla="*/ 276225 w 933450"/>
                <a:gd name="connsiteY147" fmla="*/ 62359 h 767209"/>
                <a:gd name="connsiteX148" fmla="*/ 245269 w 933450"/>
                <a:gd name="connsiteY148" fmla="*/ 62359 h 767209"/>
                <a:gd name="connsiteX149" fmla="*/ 219075 w 933450"/>
                <a:gd name="connsiteY149" fmla="*/ 64741 h 767209"/>
                <a:gd name="connsiteX150" fmla="*/ 209550 w 933450"/>
                <a:gd name="connsiteY150" fmla="*/ 79028 h 767209"/>
                <a:gd name="connsiteX151" fmla="*/ 204788 w 933450"/>
                <a:gd name="connsiteY151" fmla="*/ 93316 h 767209"/>
                <a:gd name="connsiteX152" fmla="*/ 185738 w 933450"/>
                <a:gd name="connsiteY152" fmla="*/ 95697 h 767209"/>
                <a:gd name="connsiteX153" fmla="*/ 157163 w 933450"/>
                <a:gd name="connsiteY153" fmla="*/ 105222 h 767209"/>
                <a:gd name="connsiteX154" fmla="*/ 150019 w 933450"/>
                <a:gd name="connsiteY154" fmla="*/ 107603 h 767209"/>
                <a:gd name="connsiteX155" fmla="*/ 123825 w 933450"/>
                <a:gd name="connsiteY155" fmla="*/ 109984 h 767209"/>
                <a:gd name="connsiteX156" fmla="*/ 102394 w 933450"/>
                <a:gd name="connsiteY156" fmla="*/ 121891 h 767209"/>
                <a:gd name="connsiteX157" fmla="*/ 100013 w 933450"/>
                <a:gd name="connsiteY157" fmla="*/ 176659 h 767209"/>
                <a:gd name="connsiteX158" fmla="*/ 107156 w 933450"/>
                <a:gd name="connsiteY158" fmla="*/ 181422 h 767209"/>
                <a:gd name="connsiteX159" fmla="*/ 114300 w 933450"/>
                <a:gd name="connsiteY159" fmla="*/ 195709 h 767209"/>
                <a:gd name="connsiteX160" fmla="*/ 116681 w 933450"/>
                <a:gd name="connsiteY160" fmla="*/ 202853 h 767209"/>
                <a:gd name="connsiteX161" fmla="*/ 109538 w 933450"/>
                <a:gd name="connsiteY161" fmla="*/ 209997 h 767209"/>
                <a:gd name="connsiteX162" fmla="*/ 107156 w 933450"/>
                <a:gd name="connsiteY162" fmla="*/ 217141 h 767209"/>
                <a:gd name="connsiteX163" fmla="*/ 102394 w 933450"/>
                <a:gd name="connsiteY163" fmla="*/ 224284 h 767209"/>
                <a:gd name="connsiteX164" fmla="*/ 100013 w 933450"/>
                <a:gd name="connsiteY164" fmla="*/ 231428 h 767209"/>
                <a:gd name="connsiteX165" fmla="*/ 85725 w 933450"/>
                <a:gd name="connsiteY165" fmla="*/ 243334 h 767209"/>
                <a:gd name="connsiteX166" fmla="*/ 78581 w 933450"/>
                <a:gd name="connsiteY166" fmla="*/ 245716 h 767209"/>
                <a:gd name="connsiteX167" fmla="*/ 57150 w 933450"/>
                <a:gd name="connsiteY167" fmla="*/ 252859 h 767209"/>
                <a:gd name="connsiteX168" fmla="*/ 42863 w 933450"/>
                <a:gd name="connsiteY168" fmla="*/ 257622 h 767209"/>
                <a:gd name="connsiteX169" fmla="*/ 14288 w 933450"/>
                <a:gd name="connsiteY169" fmla="*/ 264766 h 767209"/>
                <a:gd name="connsiteX170" fmla="*/ 0 w 933450"/>
                <a:gd name="connsiteY170" fmla="*/ 276672 h 767209"/>
                <a:gd name="connsiteX171" fmla="*/ 2381 w 933450"/>
                <a:gd name="connsiteY171" fmla="*/ 300484 h 767209"/>
                <a:gd name="connsiteX172" fmla="*/ 16669 w 933450"/>
                <a:gd name="connsiteY172" fmla="*/ 314772 h 767209"/>
                <a:gd name="connsiteX173" fmla="*/ 28575 w 933450"/>
                <a:gd name="connsiteY173" fmla="*/ 350491 h 767209"/>
                <a:gd name="connsiteX174" fmla="*/ 33338 w 933450"/>
                <a:gd name="connsiteY174" fmla="*/ 364778 h 767209"/>
                <a:gd name="connsiteX175" fmla="*/ 38100 w 933450"/>
                <a:gd name="connsiteY175" fmla="*/ 371922 h 767209"/>
                <a:gd name="connsiteX176" fmla="*/ 45244 w 933450"/>
                <a:gd name="connsiteY176" fmla="*/ 395734 h 767209"/>
                <a:gd name="connsiteX177" fmla="*/ 40481 w 933450"/>
                <a:gd name="connsiteY177" fmla="*/ 395734 h 767209"/>
                <a:gd name="connsiteX0" fmla="*/ 40481 w 933450"/>
                <a:gd name="connsiteY0" fmla="*/ 395734 h 767209"/>
                <a:gd name="connsiteX1" fmla="*/ 59531 w 933450"/>
                <a:gd name="connsiteY1" fmla="*/ 405259 h 767209"/>
                <a:gd name="connsiteX2" fmla="*/ 66675 w 933450"/>
                <a:gd name="connsiteY2" fmla="*/ 412403 h 767209"/>
                <a:gd name="connsiteX3" fmla="*/ 71438 w 933450"/>
                <a:gd name="connsiteY3" fmla="*/ 419547 h 767209"/>
                <a:gd name="connsiteX4" fmla="*/ 85725 w 933450"/>
                <a:gd name="connsiteY4" fmla="*/ 424309 h 767209"/>
                <a:gd name="connsiteX5" fmla="*/ 92869 w 933450"/>
                <a:gd name="connsiteY5" fmla="*/ 429072 h 767209"/>
                <a:gd name="connsiteX6" fmla="*/ 97631 w 933450"/>
                <a:gd name="connsiteY6" fmla="*/ 443359 h 767209"/>
                <a:gd name="connsiteX7" fmla="*/ 100013 w 933450"/>
                <a:gd name="connsiteY7" fmla="*/ 452884 h 767209"/>
                <a:gd name="connsiteX8" fmla="*/ 107156 w 933450"/>
                <a:gd name="connsiteY8" fmla="*/ 457647 h 767209"/>
                <a:gd name="connsiteX9" fmla="*/ 109538 w 933450"/>
                <a:gd name="connsiteY9" fmla="*/ 467172 h 767209"/>
                <a:gd name="connsiteX10" fmla="*/ 111919 w 933450"/>
                <a:gd name="connsiteY10" fmla="*/ 479078 h 767209"/>
                <a:gd name="connsiteX11" fmla="*/ 119063 w 933450"/>
                <a:gd name="connsiteY11" fmla="*/ 483841 h 767209"/>
                <a:gd name="connsiteX12" fmla="*/ 121444 w 933450"/>
                <a:gd name="connsiteY12" fmla="*/ 517178 h 767209"/>
                <a:gd name="connsiteX13" fmla="*/ 128588 w 933450"/>
                <a:gd name="connsiteY13" fmla="*/ 543372 h 767209"/>
                <a:gd name="connsiteX14" fmla="*/ 135731 w 933450"/>
                <a:gd name="connsiteY14" fmla="*/ 548134 h 767209"/>
                <a:gd name="connsiteX15" fmla="*/ 140494 w 933450"/>
                <a:gd name="connsiteY15" fmla="*/ 562422 h 767209"/>
                <a:gd name="connsiteX16" fmla="*/ 142875 w 933450"/>
                <a:gd name="connsiteY16" fmla="*/ 569566 h 767209"/>
                <a:gd name="connsiteX17" fmla="*/ 145256 w 933450"/>
                <a:gd name="connsiteY17" fmla="*/ 579091 h 767209"/>
                <a:gd name="connsiteX18" fmla="*/ 152400 w 933450"/>
                <a:gd name="connsiteY18" fmla="*/ 583853 h 767209"/>
                <a:gd name="connsiteX19" fmla="*/ 161925 w 933450"/>
                <a:gd name="connsiteY19" fmla="*/ 571947 h 767209"/>
                <a:gd name="connsiteX20" fmla="*/ 169069 w 933450"/>
                <a:gd name="connsiteY20" fmla="*/ 567184 h 767209"/>
                <a:gd name="connsiteX21" fmla="*/ 176213 w 933450"/>
                <a:gd name="connsiteY21" fmla="*/ 560041 h 767209"/>
                <a:gd name="connsiteX22" fmla="*/ 190500 w 933450"/>
                <a:gd name="connsiteY22" fmla="*/ 550516 h 767209"/>
                <a:gd name="connsiteX23" fmla="*/ 197644 w 933450"/>
                <a:gd name="connsiteY23" fmla="*/ 536228 h 767209"/>
                <a:gd name="connsiteX24" fmla="*/ 200025 w 933450"/>
                <a:gd name="connsiteY24" fmla="*/ 529084 h 767209"/>
                <a:gd name="connsiteX25" fmla="*/ 207169 w 933450"/>
                <a:gd name="connsiteY25" fmla="*/ 526703 h 767209"/>
                <a:gd name="connsiteX26" fmla="*/ 214313 w 933450"/>
                <a:gd name="connsiteY26" fmla="*/ 521941 h 767209"/>
                <a:gd name="connsiteX27" fmla="*/ 238125 w 933450"/>
                <a:gd name="connsiteY27" fmla="*/ 514797 h 767209"/>
                <a:gd name="connsiteX28" fmla="*/ 252413 w 933450"/>
                <a:gd name="connsiteY28" fmla="*/ 510034 h 767209"/>
                <a:gd name="connsiteX29" fmla="*/ 278606 w 933450"/>
                <a:gd name="connsiteY29" fmla="*/ 502891 h 767209"/>
                <a:gd name="connsiteX30" fmla="*/ 285750 w 933450"/>
                <a:gd name="connsiteY30" fmla="*/ 500509 h 767209"/>
                <a:gd name="connsiteX31" fmla="*/ 290513 w 933450"/>
                <a:gd name="connsiteY31" fmla="*/ 493366 h 767209"/>
                <a:gd name="connsiteX32" fmla="*/ 300038 w 933450"/>
                <a:gd name="connsiteY32" fmla="*/ 490984 h 767209"/>
                <a:gd name="connsiteX33" fmla="*/ 330994 w 933450"/>
                <a:gd name="connsiteY33" fmla="*/ 493366 h 767209"/>
                <a:gd name="connsiteX34" fmla="*/ 395288 w 933450"/>
                <a:gd name="connsiteY34" fmla="*/ 493366 h 767209"/>
                <a:gd name="connsiteX35" fmla="*/ 402431 w 933450"/>
                <a:gd name="connsiteY35" fmla="*/ 495747 h 767209"/>
                <a:gd name="connsiteX36" fmla="*/ 404813 w 933450"/>
                <a:gd name="connsiteY36" fmla="*/ 502891 h 767209"/>
                <a:gd name="connsiteX37" fmla="*/ 407194 w 933450"/>
                <a:gd name="connsiteY37" fmla="*/ 512416 h 767209"/>
                <a:gd name="connsiteX38" fmla="*/ 409575 w 933450"/>
                <a:gd name="connsiteY38" fmla="*/ 529084 h 767209"/>
                <a:gd name="connsiteX39" fmla="*/ 416719 w 933450"/>
                <a:gd name="connsiteY39" fmla="*/ 531466 h 767209"/>
                <a:gd name="connsiteX40" fmla="*/ 423863 w 933450"/>
                <a:gd name="connsiteY40" fmla="*/ 536228 h 767209"/>
                <a:gd name="connsiteX41" fmla="*/ 426244 w 933450"/>
                <a:gd name="connsiteY41" fmla="*/ 543372 h 767209"/>
                <a:gd name="connsiteX42" fmla="*/ 435769 w 933450"/>
                <a:gd name="connsiteY42" fmla="*/ 557659 h 767209"/>
                <a:gd name="connsiteX43" fmla="*/ 440531 w 933450"/>
                <a:gd name="connsiteY43" fmla="*/ 598141 h 767209"/>
                <a:gd name="connsiteX44" fmla="*/ 442913 w 933450"/>
                <a:gd name="connsiteY44" fmla="*/ 605284 h 767209"/>
                <a:gd name="connsiteX45" fmla="*/ 452438 w 933450"/>
                <a:gd name="connsiteY45" fmla="*/ 619572 h 767209"/>
                <a:gd name="connsiteX46" fmla="*/ 454819 w 933450"/>
                <a:gd name="connsiteY46" fmla="*/ 629097 h 767209"/>
                <a:gd name="connsiteX47" fmla="*/ 457200 w 933450"/>
                <a:gd name="connsiteY47" fmla="*/ 636241 h 767209"/>
                <a:gd name="connsiteX48" fmla="*/ 459581 w 933450"/>
                <a:gd name="connsiteY48" fmla="*/ 721966 h 767209"/>
                <a:gd name="connsiteX49" fmla="*/ 464344 w 933450"/>
                <a:gd name="connsiteY49" fmla="*/ 729109 h 767209"/>
                <a:gd name="connsiteX50" fmla="*/ 485775 w 933450"/>
                <a:gd name="connsiteY50" fmla="*/ 741016 h 767209"/>
                <a:gd name="connsiteX51" fmla="*/ 495300 w 933450"/>
                <a:gd name="connsiteY51" fmla="*/ 743397 h 767209"/>
                <a:gd name="connsiteX52" fmla="*/ 514350 w 933450"/>
                <a:gd name="connsiteY52" fmla="*/ 745778 h 767209"/>
                <a:gd name="connsiteX53" fmla="*/ 528638 w 933450"/>
                <a:gd name="connsiteY53" fmla="*/ 750541 h 767209"/>
                <a:gd name="connsiteX54" fmla="*/ 535781 w 933450"/>
                <a:gd name="connsiteY54" fmla="*/ 755303 h 767209"/>
                <a:gd name="connsiteX55" fmla="*/ 571500 w 933450"/>
                <a:gd name="connsiteY55" fmla="*/ 757684 h 767209"/>
                <a:gd name="connsiteX56" fmla="*/ 578644 w 933450"/>
                <a:gd name="connsiteY56" fmla="*/ 760066 h 767209"/>
                <a:gd name="connsiteX57" fmla="*/ 585788 w 933450"/>
                <a:gd name="connsiteY57" fmla="*/ 764828 h 767209"/>
                <a:gd name="connsiteX58" fmla="*/ 602456 w 933450"/>
                <a:gd name="connsiteY58" fmla="*/ 767209 h 767209"/>
                <a:gd name="connsiteX59" fmla="*/ 626269 w 933450"/>
                <a:gd name="connsiteY59" fmla="*/ 757684 h 767209"/>
                <a:gd name="connsiteX60" fmla="*/ 640556 w 933450"/>
                <a:gd name="connsiteY60" fmla="*/ 752922 h 767209"/>
                <a:gd name="connsiteX61" fmla="*/ 647700 w 933450"/>
                <a:gd name="connsiteY61" fmla="*/ 748159 h 767209"/>
                <a:gd name="connsiteX62" fmla="*/ 661988 w 933450"/>
                <a:gd name="connsiteY62" fmla="*/ 743397 h 767209"/>
                <a:gd name="connsiteX63" fmla="*/ 666750 w 933450"/>
                <a:gd name="connsiteY63" fmla="*/ 736253 h 767209"/>
                <a:gd name="connsiteX64" fmla="*/ 683419 w 933450"/>
                <a:gd name="connsiteY64" fmla="*/ 726728 h 767209"/>
                <a:gd name="connsiteX65" fmla="*/ 688181 w 933450"/>
                <a:gd name="connsiteY65" fmla="*/ 719584 h 767209"/>
                <a:gd name="connsiteX66" fmla="*/ 702469 w 933450"/>
                <a:gd name="connsiteY66" fmla="*/ 710059 h 767209"/>
                <a:gd name="connsiteX67" fmla="*/ 716756 w 933450"/>
                <a:gd name="connsiteY67" fmla="*/ 702916 h 767209"/>
                <a:gd name="connsiteX68" fmla="*/ 723900 w 933450"/>
                <a:gd name="connsiteY68" fmla="*/ 698153 h 767209"/>
                <a:gd name="connsiteX69" fmla="*/ 731044 w 933450"/>
                <a:gd name="connsiteY69" fmla="*/ 695772 h 767209"/>
                <a:gd name="connsiteX70" fmla="*/ 738188 w 933450"/>
                <a:gd name="connsiteY70" fmla="*/ 688628 h 767209"/>
                <a:gd name="connsiteX71" fmla="*/ 745331 w 933450"/>
                <a:gd name="connsiteY71" fmla="*/ 683866 h 767209"/>
                <a:gd name="connsiteX72" fmla="*/ 754856 w 933450"/>
                <a:gd name="connsiteY72" fmla="*/ 674341 h 767209"/>
                <a:gd name="connsiteX73" fmla="*/ 764381 w 933450"/>
                <a:gd name="connsiteY73" fmla="*/ 671959 h 767209"/>
                <a:gd name="connsiteX74" fmla="*/ 778669 w 933450"/>
                <a:gd name="connsiteY74" fmla="*/ 667197 h 767209"/>
                <a:gd name="connsiteX75" fmla="*/ 792956 w 933450"/>
                <a:gd name="connsiteY75" fmla="*/ 657672 h 767209"/>
                <a:gd name="connsiteX76" fmla="*/ 800100 w 933450"/>
                <a:gd name="connsiteY76" fmla="*/ 652909 h 767209"/>
                <a:gd name="connsiteX77" fmla="*/ 814388 w 933450"/>
                <a:gd name="connsiteY77" fmla="*/ 648147 h 767209"/>
                <a:gd name="connsiteX78" fmla="*/ 821531 w 933450"/>
                <a:gd name="connsiteY78" fmla="*/ 631478 h 767209"/>
                <a:gd name="connsiteX79" fmla="*/ 826294 w 933450"/>
                <a:gd name="connsiteY79" fmla="*/ 624334 h 767209"/>
                <a:gd name="connsiteX80" fmla="*/ 838200 w 933450"/>
                <a:gd name="connsiteY80" fmla="*/ 602903 h 767209"/>
                <a:gd name="connsiteX81" fmla="*/ 842963 w 933450"/>
                <a:gd name="connsiteY81" fmla="*/ 595759 h 767209"/>
                <a:gd name="connsiteX82" fmla="*/ 852488 w 933450"/>
                <a:gd name="connsiteY82" fmla="*/ 583853 h 767209"/>
                <a:gd name="connsiteX83" fmla="*/ 862013 w 933450"/>
                <a:gd name="connsiteY83" fmla="*/ 569566 h 767209"/>
                <a:gd name="connsiteX84" fmla="*/ 866775 w 933450"/>
                <a:gd name="connsiteY84" fmla="*/ 555278 h 767209"/>
                <a:gd name="connsiteX85" fmla="*/ 859631 w 933450"/>
                <a:gd name="connsiteY85" fmla="*/ 493366 h 767209"/>
                <a:gd name="connsiteX86" fmla="*/ 862013 w 933450"/>
                <a:gd name="connsiteY86" fmla="*/ 471934 h 767209"/>
                <a:gd name="connsiteX87" fmla="*/ 869156 w 933450"/>
                <a:gd name="connsiteY87" fmla="*/ 467172 h 767209"/>
                <a:gd name="connsiteX88" fmla="*/ 890588 w 933450"/>
                <a:gd name="connsiteY88" fmla="*/ 464791 h 767209"/>
                <a:gd name="connsiteX89" fmla="*/ 897731 w 933450"/>
                <a:gd name="connsiteY89" fmla="*/ 455266 h 767209"/>
                <a:gd name="connsiteX90" fmla="*/ 900113 w 933450"/>
                <a:gd name="connsiteY90" fmla="*/ 445741 h 767209"/>
                <a:gd name="connsiteX91" fmla="*/ 904875 w 933450"/>
                <a:gd name="connsiteY91" fmla="*/ 438597 h 767209"/>
                <a:gd name="connsiteX92" fmla="*/ 912019 w 933450"/>
                <a:gd name="connsiteY92" fmla="*/ 424309 h 767209"/>
                <a:gd name="connsiteX93" fmla="*/ 919163 w 933450"/>
                <a:gd name="connsiteY93" fmla="*/ 419547 h 767209"/>
                <a:gd name="connsiteX94" fmla="*/ 928688 w 933450"/>
                <a:gd name="connsiteY94" fmla="*/ 405259 h 767209"/>
                <a:gd name="connsiteX95" fmla="*/ 933450 w 933450"/>
                <a:gd name="connsiteY95" fmla="*/ 398116 h 767209"/>
                <a:gd name="connsiteX96" fmla="*/ 931069 w 933450"/>
                <a:gd name="connsiteY96" fmla="*/ 383828 h 767209"/>
                <a:gd name="connsiteX97" fmla="*/ 923925 w 933450"/>
                <a:gd name="connsiteY97" fmla="*/ 376684 h 767209"/>
                <a:gd name="connsiteX98" fmla="*/ 914400 w 933450"/>
                <a:gd name="connsiteY98" fmla="*/ 362397 h 767209"/>
                <a:gd name="connsiteX99" fmla="*/ 909638 w 933450"/>
                <a:gd name="connsiteY99" fmla="*/ 355253 h 767209"/>
                <a:gd name="connsiteX100" fmla="*/ 907256 w 933450"/>
                <a:gd name="connsiteY100" fmla="*/ 348109 h 767209"/>
                <a:gd name="connsiteX101" fmla="*/ 904875 w 933450"/>
                <a:gd name="connsiteY101" fmla="*/ 329059 h 767209"/>
                <a:gd name="connsiteX102" fmla="*/ 890588 w 933450"/>
                <a:gd name="connsiteY102" fmla="*/ 324297 h 767209"/>
                <a:gd name="connsiteX103" fmla="*/ 871538 w 933450"/>
                <a:gd name="connsiteY103" fmla="*/ 319534 h 767209"/>
                <a:gd name="connsiteX104" fmla="*/ 864394 w 933450"/>
                <a:gd name="connsiteY104" fmla="*/ 305247 h 767209"/>
                <a:gd name="connsiteX105" fmla="*/ 857250 w 933450"/>
                <a:gd name="connsiteY105" fmla="*/ 302866 h 767209"/>
                <a:gd name="connsiteX106" fmla="*/ 845344 w 933450"/>
                <a:gd name="connsiteY106" fmla="*/ 290959 h 767209"/>
                <a:gd name="connsiteX107" fmla="*/ 842963 w 933450"/>
                <a:gd name="connsiteY107" fmla="*/ 283816 h 767209"/>
                <a:gd name="connsiteX108" fmla="*/ 828675 w 933450"/>
                <a:gd name="connsiteY108" fmla="*/ 269528 h 767209"/>
                <a:gd name="connsiteX109" fmla="*/ 819150 w 933450"/>
                <a:gd name="connsiteY109" fmla="*/ 255241 h 767209"/>
                <a:gd name="connsiteX110" fmla="*/ 807244 w 933450"/>
                <a:gd name="connsiteY110" fmla="*/ 252859 h 767209"/>
                <a:gd name="connsiteX111" fmla="*/ 797719 w 933450"/>
                <a:gd name="connsiteY111" fmla="*/ 238572 h 767209"/>
                <a:gd name="connsiteX112" fmla="*/ 792956 w 933450"/>
                <a:gd name="connsiteY112" fmla="*/ 231428 h 767209"/>
                <a:gd name="connsiteX113" fmla="*/ 785813 w 933450"/>
                <a:gd name="connsiteY113" fmla="*/ 226666 h 767209"/>
                <a:gd name="connsiteX114" fmla="*/ 771525 w 933450"/>
                <a:gd name="connsiteY114" fmla="*/ 219522 h 767209"/>
                <a:gd name="connsiteX115" fmla="*/ 766763 w 933450"/>
                <a:gd name="connsiteY115" fmla="*/ 212378 h 767209"/>
                <a:gd name="connsiteX116" fmla="*/ 759619 w 933450"/>
                <a:gd name="connsiteY116" fmla="*/ 205234 h 767209"/>
                <a:gd name="connsiteX117" fmla="*/ 752475 w 933450"/>
                <a:gd name="connsiteY117" fmla="*/ 193328 h 767209"/>
                <a:gd name="connsiteX118" fmla="*/ 740569 w 933450"/>
                <a:gd name="connsiteY118" fmla="*/ 171897 h 767209"/>
                <a:gd name="connsiteX119" fmla="*/ 726281 w 933450"/>
                <a:gd name="connsiteY119" fmla="*/ 157609 h 767209"/>
                <a:gd name="connsiteX120" fmla="*/ 707231 w 933450"/>
                <a:gd name="connsiteY120" fmla="*/ 152847 h 767209"/>
                <a:gd name="connsiteX121" fmla="*/ 690563 w 933450"/>
                <a:gd name="connsiteY121" fmla="*/ 133797 h 767209"/>
                <a:gd name="connsiteX122" fmla="*/ 676275 w 933450"/>
                <a:gd name="connsiteY122" fmla="*/ 121891 h 767209"/>
                <a:gd name="connsiteX123" fmla="*/ 673894 w 933450"/>
                <a:gd name="connsiteY123" fmla="*/ 114747 h 767209"/>
                <a:gd name="connsiteX124" fmla="*/ 647701 w 933450"/>
                <a:gd name="connsiteY124" fmla="*/ 90935 h 767209"/>
                <a:gd name="connsiteX125" fmla="*/ 595313 w 933450"/>
                <a:gd name="connsiteY125" fmla="*/ 105222 h 767209"/>
                <a:gd name="connsiteX126" fmla="*/ 578644 w 933450"/>
                <a:gd name="connsiteY126" fmla="*/ 105222 h 767209"/>
                <a:gd name="connsiteX127" fmla="*/ 559594 w 933450"/>
                <a:gd name="connsiteY127" fmla="*/ 114747 h 767209"/>
                <a:gd name="connsiteX128" fmla="*/ 542925 w 933450"/>
                <a:gd name="connsiteY128" fmla="*/ 109985 h 767209"/>
                <a:gd name="connsiteX129" fmla="*/ 526256 w 933450"/>
                <a:gd name="connsiteY129" fmla="*/ 98078 h 767209"/>
                <a:gd name="connsiteX130" fmla="*/ 519113 w 933450"/>
                <a:gd name="connsiteY130" fmla="*/ 95697 h 767209"/>
                <a:gd name="connsiteX131" fmla="*/ 516732 w 933450"/>
                <a:gd name="connsiteY131" fmla="*/ 81409 h 767209"/>
                <a:gd name="connsiteX132" fmla="*/ 507206 w 933450"/>
                <a:gd name="connsiteY132" fmla="*/ 67122 h 767209"/>
                <a:gd name="connsiteX133" fmla="*/ 495299 w 933450"/>
                <a:gd name="connsiteY133" fmla="*/ 55216 h 767209"/>
                <a:gd name="connsiteX134" fmla="*/ 481013 w 933450"/>
                <a:gd name="connsiteY134" fmla="*/ 43309 h 767209"/>
                <a:gd name="connsiteX135" fmla="*/ 466725 w 933450"/>
                <a:gd name="connsiteY135" fmla="*/ 43309 h 767209"/>
                <a:gd name="connsiteX136" fmla="*/ 461963 w 933450"/>
                <a:gd name="connsiteY136" fmla="*/ 24260 h 767209"/>
                <a:gd name="connsiteX137" fmla="*/ 447675 w 933450"/>
                <a:gd name="connsiteY137" fmla="*/ 17116 h 767209"/>
                <a:gd name="connsiteX138" fmla="*/ 440531 w 933450"/>
                <a:gd name="connsiteY138" fmla="*/ 9972 h 767209"/>
                <a:gd name="connsiteX139" fmla="*/ 433387 w 933450"/>
                <a:gd name="connsiteY139" fmla="*/ 5209 h 767209"/>
                <a:gd name="connsiteX140" fmla="*/ 411956 w 933450"/>
                <a:gd name="connsiteY140" fmla="*/ 447 h 767209"/>
                <a:gd name="connsiteX141" fmla="*/ 378619 w 933450"/>
                <a:gd name="connsiteY141" fmla="*/ 17116 h 767209"/>
                <a:gd name="connsiteX142" fmla="*/ 371475 w 933450"/>
                <a:gd name="connsiteY142" fmla="*/ 24259 h 767209"/>
                <a:gd name="connsiteX143" fmla="*/ 361950 w 933450"/>
                <a:gd name="connsiteY143" fmla="*/ 36166 h 767209"/>
                <a:gd name="connsiteX144" fmla="*/ 342900 w 933450"/>
                <a:gd name="connsiteY144" fmla="*/ 40928 h 767209"/>
                <a:gd name="connsiteX145" fmla="*/ 323850 w 933450"/>
                <a:gd name="connsiteY145" fmla="*/ 45691 h 767209"/>
                <a:gd name="connsiteX146" fmla="*/ 290513 w 933450"/>
                <a:gd name="connsiteY146" fmla="*/ 59978 h 767209"/>
                <a:gd name="connsiteX147" fmla="*/ 276225 w 933450"/>
                <a:gd name="connsiteY147" fmla="*/ 62359 h 767209"/>
                <a:gd name="connsiteX148" fmla="*/ 245269 w 933450"/>
                <a:gd name="connsiteY148" fmla="*/ 62359 h 767209"/>
                <a:gd name="connsiteX149" fmla="*/ 219075 w 933450"/>
                <a:gd name="connsiteY149" fmla="*/ 64741 h 767209"/>
                <a:gd name="connsiteX150" fmla="*/ 209550 w 933450"/>
                <a:gd name="connsiteY150" fmla="*/ 79028 h 767209"/>
                <a:gd name="connsiteX151" fmla="*/ 204788 w 933450"/>
                <a:gd name="connsiteY151" fmla="*/ 93316 h 767209"/>
                <a:gd name="connsiteX152" fmla="*/ 185738 w 933450"/>
                <a:gd name="connsiteY152" fmla="*/ 95697 h 767209"/>
                <a:gd name="connsiteX153" fmla="*/ 157163 w 933450"/>
                <a:gd name="connsiteY153" fmla="*/ 105222 h 767209"/>
                <a:gd name="connsiteX154" fmla="*/ 150019 w 933450"/>
                <a:gd name="connsiteY154" fmla="*/ 107603 h 767209"/>
                <a:gd name="connsiteX155" fmla="*/ 123825 w 933450"/>
                <a:gd name="connsiteY155" fmla="*/ 109984 h 767209"/>
                <a:gd name="connsiteX156" fmla="*/ 102394 w 933450"/>
                <a:gd name="connsiteY156" fmla="*/ 121891 h 767209"/>
                <a:gd name="connsiteX157" fmla="*/ 100013 w 933450"/>
                <a:gd name="connsiteY157" fmla="*/ 176659 h 767209"/>
                <a:gd name="connsiteX158" fmla="*/ 107156 w 933450"/>
                <a:gd name="connsiteY158" fmla="*/ 181422 h 767209"/>
                <a:gd name="connsiteX159" fmla="*/ 114300 w 933450"/>
                <a:gd name="connsiteY159" fmla="*/ 195709 h 767209"/>
                <a:gd name="connsiteX160" fmla="*/ 116681 w 933450"/>
                <a:gd name="connsiteY160" fmla="*/ 202853 h 767209"/>
                <a:gd name="connsiteX161" fmla="*/ 109538 w 933450"/>
                <a:gd name="connsiteY161" fmla="*/ 209997 h 767209"/>
                <a:gd name="connsiteX162" fmla="*/ 107156 w 933450"/>
                <a:gd name="connsiteY162" fmla="*/ 217141 h 767209"/>
                <a:gd name="connsiteX163" fmla="*/ 102394 w 933450"/>
                <a:gd name="connsiteY163" fmla="*/ 224284 h 767209"/>
                <a:gd name="connsiteX164" fmla="*/ 100013 w 933450"/>
                <a:gd name="connsiteY164" fmla="*/ 231428 h 767209"/>
                <a:gd name="connsiteX165" fmla="*/ 85725 w 933450"/>
                <a:gd name="connsiteY165" fmla="*/ 243334 h 767209"/>
                <a:gd name="connsiteX166" fmla="*/ 78581 w 933450"/>
                <a:gd name="connsiteY166" fmla="*/ 245716 h 767209"/>
                <a:gd name="connsiteX167" fmla="*/ 57150 w 933450"/>
                <a:gd name="connsiteY167" fmla="*/ 252859 h 767209"/>
                <a:gd name="connsiteX168" fmla="*/ 42863 w 933450"/>
                <a:gd name="connsiteY168" fmla="*/ 257622 h 767209"/>
                <a:gd name="connsiteX169" fmla="*/ 14288 w 933450"/>
                <a:gd name="connsiteY169" fmla="*/ 264766 h 767209"/>
                <a:gd name="connsiteX170" fmla="*/ 0 w 933450"/>
                <a:gd name="connsiteY170" fmla="*/ 276672 h 767209"/>
                <a:gd name="connsiteX171" fmla="*/ 2381 w 933450"/>
                <a:gd name="connsiteY171" fmla="*/ 300484 h 767209"/>
                <a:gd name="connsiteX172" fmla="*/ 16669 w 933450"/>
                <a:gd name="connsiteY172" fmla="*/ 314772 h 767209"/>
                <a:gd name="connsiteX173" fmla="*/ 28575 w 933450"/>
                <a:gd name="connsiteY173" fmla="*/ 350491 h 767209"/>
                <a:gd name="connsiteX174" fmla="*/ 33338 w 933450"/>
                <a:gd name="connsiteY174" fmla="*/ 364778 h 767209"/>
                <a:gd name="connsiteX175" fmla="*/ 38100 w 933450"/>
                <a:gd name="connsiteY175" fmla="*/ 371922 h 767209"/>
                <a:gd name="connsiteX176" fmla="*/ 45244 w 933450"/>
                <a:gd name="connsiteY176" fmla="*/ 395734 h 767209"/>
                <a:gd name="connsiteX177" fmla="*/ 40481 w 933450"/>
                <a:gd name="connsiteY177" fmla="*/ 395734 h 767209"/>
                <a:gd name="connsiteX0" fmla="*/ 40481 w 933450"/>
                <a:gd name="connsiteY0" fmla="*/ 395734 h 767209"/>
                <a:gd name="connsiteX1" fmla="*/ 59531 w 933450"/>
                <a:gd name="connsiteY1" fmla="*/ 405259 h 767209"/>
                <a:gd name="connsiteX2" fmla="*/ 66675 w 933450"/>
                <a:gd name="connsiteY2" fmla="*/ 412403 h 767209"/>
                <a:gd name="connsiteX3" fmla="*/ 71438 w 933450"/>
                <a:gd name="connsiteY3" fmla="*/ 419547 h 767209"/>
                <a:gd name="connsiteX4" fmla="*/ 85725 w 933450"/>
                <a:gd name="connsiteY4" fmla="*/ 424309 h 767209"/>
                <a:gd name="connsiteX5" fmla="*/ 92869 w 933450"/>
                <a:gd name="connsiteY5" fmla="*/ 429072 h 767209"/>
                <a:gd name="connsiteX6" fmla="*/ 97631 w 933450"/>
                <a:gd name="connsiteY6" fmla="*/ 443359 h 767209"/>
                <a:gd name="connsiteX7" fmla="*/ 100013 w 933450"/>
                <a:gd name="connsiteY7" fmla="*/ 452884 h 767209"/>
                <a:gd name="connsiteX8" fmla="*/ 107156 w 933450"/>
                <a:gd name="connsiteY8" fmla="*/ 457647 h 767209"/>
                <a:gd name="connsiteX9" fmla="*/ 109538 w 933450"/>
                <a:gd name="connsiteY9" fmla="*/ 467172 h 767209"/>
                <a:gd name="connsiteX10" fmla="*/ 111919 w 933450"/>
                <a:gd name="connsiteY10" fmla="*/ 479078 h 767209"/>
                <a:gd name="connsiteX11" fmla="*/ 119063 w 933450"/>
                <a:gd name="connsiteY11" fmla="*/ 483841 h 767209"/>
                <a:gd name="connsiteX12" fmla="*/ 121444 w 933450"/>
                <a:gd name="connsiteY12" fmla="*/ 517178 h 767209"/>
                <a:gd name="connsiteX13" fmla="*/ 128588 w 933450"/>
                <a:gd name="connsiteY13" fmla="*/ 543372 h 767209"/>
                <a:gd name="connsiteX14" fmla="*/ 135731 w 933450"/>
                <a:gd name="connsiteY14" fmla="*/ 548134 h 767209"/>
                <a:gd name="connsiteX15" fmla="*/ 140494 w 933450"/>
                <a:gd name="connsiteY15" fmla="*/ 562422 h 767209"/>
                <a:gd name="connsiteX16" fmla="*/ 142875 w 933450"/>
                <a:gd name="connsiteY16" fmla="*/ 569566 h 767209"/>
                <a:gd name="connsiteX17" fmla="*/ 145256 w 933450"/>
                <a:gd name="connsiteY17" fmla="*/ 579091 h 767209"/>
                <a:gd name="connsiteX18" fmla="*/ 152400 w 933450"/>
                <a:gd name="connsiteY18" fmla="*/ 583853 h 767209"/>
                <a:gd name="connsiteX19" fmla="*/ 161925 w 933450"/>
                <a:gd name="connsiteY19" fmla="*/ 571947 h 767209"/>
                <a:gd name="connsiteX20" fmla="*/ 169069 w 933450"/>
                <a:gd name="connsiteY20" fmla="*/ 567184 h 767209"/>
                <a:gd name="connsiteX21" fmla="*/ 176213 w 933450"/>
                <a:gd name="connsiteY21" fmla="*/ 560041 h 767209"/>
                <a:gd name="connsiteX22" fmla="*/ 190500 w 933450"/>
                <a:gd name="connsiteY22" fmla="*/ 550516 h 767209"/>
                <a:gd name="connsiteX23" fmla="*/ 197644 w 933450"/>
                <a:gd name="connsiteY23" fmla="*/ 536228 h 767209"/>
                <a:gd name="connsiteX24" fmla="*/ 200025 w 933450"/>
                <a:gd name="connsiteY24" fmla="*/ 529084 h 767209"/>
                <a:gd name="connsiteX25" fmla="*/ 207169 w 933450"/>
                <a:gd name="connsiteY25" fmla="*/ 526703 h 767209"/>
                <a:gd name="connsiteX26" fmla="*/ 214313 w 933450"/>
                <a:gd name="connsiteY26" fmla="*/ 521941 h 767209"/>
                <a:gd name="connsiteX27" fmla="*/ 238125 w 933450"/>
                <a:gd name="connsiteY27" fmla="*/ 514797 h 767209"/>
                <a:gd name="connsiteX28" fmla="*/ 252413 w 933450"/>
                <a:gd name="connsiteY28" fmla="*/ 510034 h 767209"/>
                <a:gd name="connsiteX29" fmla="*/ 278606 w 933450"/>
                <a:gd name="connsiteY29" fmla="*/ 502891 h 767209"/>
                <a:gd name="connsiteX30" fmla="*/ 285750 w 933450"/>
                <a:gd name="connsiteY30" fmla="*/ 500509 h 767209"/>
                <a:gd name="connsiteX31" fmla="*/ 290513 w 933450"/>
                <a:gd name="connsiteY31" fmla="*/ 493366 h 767209"/>
                <a:gd name="connsiteX32" fmla="*/ 300038 w 933450"/>
                <a:gd name="connsiteY32" fmla="*/ 490984 h 767209"/>
                <a:gd name="connsiteX33" fmla="*/ 330994 w 933450"/>
                <a:gd name="connsiteY33" fmla="*/ 493366 h 767209"/>
                <a:gd name="connsiteX34" fmla="*/ 395288 w 933450"/>
                <a:gd name="connsiteY34" fmla="*/ 493366 h 767209"/>
                <a:gd name="connsiteX35" fmla="*/ 402431 w 933450"/>
                <a:gd name="connsiteY35" fmla="*/ 495747 h 767209"/>
                <a:gd name="connsiteX36" fmla="*/ 404813 w 933450"/>
                <a:gd name="connsiteY36" fmla="*/ 502891 h 767209"/>
                <a:gd name="connsiteX37" fmla="*/ 407194 w 933450"/>
                <a:gd name="connsiteY37" fmla="*/ 512416 h 767209"/>
                <a:gd name="connsiteX38" fmla="*/ 409575 w 933450"/>
                <a:gd name="connsiteY38" fmla="*/ 529084 h 767209"/>
                <a:gd name="connsiteX39" fmla="*/ 416719 w 933450"/>
                <a:gd name="connsiteY39" fmla="*/ 531466 h 767209"/>
                <a:gd name="connsiteX40" fmla="*/ 423863 w 933450"/>
                <a:gd name="connsiteY40" fmla="*/ 536228 h 767209"/>
                <a:gd name="connsiteX41" fmla="*/ 426244 w 933450"/>
                <a:gd name="connsiteY41" fmla="*/ 543372 h 767209"/>
                <a:gd name="connsiteX42" fmla="*/ 435769 w 933450"/>
                <a:gd name="connsiteY42" fmla="*/ 557659 h 767209"/>
                <a:gd name="connsiteX43" fmla="*/ 440531 w 933450"/>
                <a:gd name="connsiteY43" fmla="*/ 598141 h 767209"/>
                <a:gd name="connsiteX44" fmla="*/ 442913 w 933450"/>
                <a:gd name="connsiteY44" fmla="*/ 605284 h 767209"/>
                <a:gd name="connsiteX45" fmla="*/ 452438 w 933450"/>
                <a:gd name="connsiteY45" fmla="*/ 619572 h 767209"/>
                <a:gd name="connsiteX46" fmla="*/ 454819 w 933450"/>
                <a:gd name="connsiteY46" fmla="*/ 629097 h 767209"/>
                <a:gd name="connsiteX47" fmla="*/ 457200 w 933450"/>
                <a:gd name="connsiteY47" fmla="*/ 636241 h 767209"/>
                <a:gd name="connsiteX48" fmla="*/ 459581 w 933450"/>
                <a:gd name="connsiteY48" fmla="*/ 721966 h 767209"/>
                <a:gd name="connsiteX49" fmla="*/ 464344 w 933450"/>
                <a:gd name="connsiteY49" fmla="*/ 729109 h 767209"/>
                <a:gd name="connsiteX50" fmla="*/ 485775 w 933450"/>
                <a:gd name="connsiteY50" fmla="*/ 741016 h 767209"/>
                <a:gd name="connsiteX51" fmla="*/ 495300 w 933450"/>
                <a:gd name="connsiteY51" fmla="*/ 743397 h 767209"/>
                <a:gd name="connsiteX52" fmla="*/ 514350 w 933450"/>
                <a:gd name="connsiteY52" fmla="*/ 745778 h 767209"/>
                <a:gd name="connsiteX53" fmla="*/ 528638 w 933450"/>
                <a:gd name="connsiteY53" fmla="*/ 750541 h 767209"/>
                <a:gd name="connsiteX54" fmla="*/ 535781 w 933450"/>
                <a:gd name="connsiteY54" fmla="*/ 755303 h 767209"/>
                <a:gd name="connsiteX55" fmla="*/ 571500 w 933450"/>
                <a:gd name="connsiteY55" fmla="*/ 757684 h 767209"/>
                <a:gd name="connsiteX56" fmla="*/ 578644 w 933450"/>
                <a:gd name="connsiteY56" fmla="*/ 760066 h 767209"/>
                <a:gd name="connsiteX57" fmla="*/ 585788 w 933450"/>
                <a:gd name="connsiteY57" fmla="*/ 764828 h 767209"/>
                <a:gd name="connsiteX58" fmla="*/ 602456 w 933450"/>
                <a:gd name="connsiteY58" fmla="*/ 767209 h 767209"/>
                <a:gd name="connsiteX59" fmla="*/ 626269 w 933450"/>
                <a:gd name="connsiteY59" fmla="*/ 757684 h 767209"/>
                <a:gd name="connsiteX60" fmla="*/ 640556 w 933450"/>
                <a:gd name="connsiteY60" fmla="*/ 752922 h 767209"/>
                <a:gd name="connsiteX61" fmla="*/ 647700 w 933450"/>
                <a:gd name="connsiteY61" fmla="*/ 748159 h 767209"/>
                <a:gd name="connsiteX62" fmla="*/ 661988 w 933450"/>
                <a:gd name="connsiteY62" fmla="*/ 743397 h 767209"/>
                <a:gd name="connsiteX63" fmla="*/ 666750 w 933450"/>
                <a:gd name="connsiteY63" fmla="*/ 736253 h 767209"/>
                <a:gd name="connsiteX64" fmla="*/ 683419 w 933450"/>
                <a:gd name="connsiteY64" fmla="*/ 726728 h 767209"/>
                <a:gd name="connsiteX65" fmla="*/ 688181 w 933450"/>
                <a:gd name="connsiteY65" fmla="*/ 719584 h 767209"/>
                <a:gd name="connsiteX66" fmla="*/ 702469 w 933450"/>
                <a:gd name="connsiteY66" fmla="*/ 710059 h 767209"/>
                <a:gd name="connsiteX67" fmla="*/ 716756 w 933450"/>
                <a:gd name="connsiteY67" fmla="*/ 702916 h 767209"/>
                <a:gd name="connsiteX68" fmla="*/ 723900 w 933450"/>
                <a:gd name="connsiteY68" fmla="*/ 698153 h 767209"/>
                <a:gd name="connsiteX69" fmla="*/ 731044 w 933450"/>
                <a:gd name="connsiteY69" fmla="*/ 695772 h 767209"/>
                <a:gd name="connsiteX70" fmla="*/ 738188 w 933450"/>
                <a:gd name="connsiteY70" fmla="*/ 688628 h 767209"/>
                <a:gd name="connsiteX71" fmla="*/ 745331 w 933450"/>
                <a:gd name="connsiteY71" fmla="*/ 683866 h 767209"/>
                <a:gd name="connsiteX72" fmla="*/ 754856 w 933450"/>
                <a:gd name="connsiteY72" fmla="*/ 674341 h 767209"/>
                <a:gd name="connsiteX73" fmla="*/ 764381 w 933450"/>
                <a:gd name="connsiteY73" fmla="*/ 671959 h 767209"/>
                <a:gd name="connsiteX74" fmla="*/ 778669 w 933450"/>
                <a:gd name="connsiteY74" fmla="*/ 667197 h 767209"/>
                <a:gd name="connsiteX75" fmla="*/ 792956 w 933450"/>
                <a:gd name="connsiteY75" fmla="*/ 657672 h 767209"/>
                <a:gd name="connsiteX76" fmla="*/ 800100 w 933450"/>
                <a:gd name="connsiteY76" fmla="*/ 652909 h 767209"/>
                <a:gd name="connsiteX77" fmla="*/ 814388 w 933450"/>
                <a:gd name="connsiteY77" fmla="*/ 648147 h 767209"/>
                <a:gd name="connsiteX78" fmla="*/ 821531 w 933450"/>
                <a:gd name="connsiteY78" fmla="*/ 631478 h 767209"/>
                <a:gd name="connsiteX79" fmla="*/ 826294 w 933450"/>
                <a:gd name="connsiteY79" fmla="*/ 624334 h 767209"/>
                <a:gd name="connsiteX80" fmla="*/ 838200 w 933450"/>
                <a:gd name="connsiteY80" fmla="*/ 602903 h 767209"/>
                <a:gd name="connsiteX81" fmla="*/ 842963 w 933450"/>
                <a:gd name="connsiteY81" fmla="*/ 595759 h 767209"/>
                <a:gd name="connsiteX82" fmla="*/ 852488 w 933450"/>
                <a:gd name="connsiteY82" fmla="*/ 583853 h 767209"/>
                <a:gd name="connsiteX83" fmla="*/ 862013 w 933450"/>
                <a:gd name="connsiteY83" fmla="*/ 569566 h 767209"/>
                <a:gd name="connsiteX84" fmla="*/ 866775 w 933450"/>
                <a:gd name="connsiteY84" fmla="*/ 555278 h 767209"/>
                <a:gd name="connsiteX85" fmla="*/ 859631 w 933450"/>
                <a:gd name="connsiteY85" fmla="*/ 493366 h 767209"/>
                <a:gd name="connsiteX86" fmla="*/ 862013 w 933450"/>
                <a:gd name="connsiteY86" fmla="*/ 471934 h 767209"/>
                <a:gd name="connsiteX87" fmla="*/ 869156 w 933450"/>
                <a:gd name="connsiteY87" fmla="*/ 467172 h 767209"/>
                <a:gd name="connsiteX88" fmla="*/ 890588 w 933450"/>
                <a:gd name="connsiteY88" fmla="*/ 464791 h 767209"/>
                <a:gd name="connsiteX89" fmla="*/ 897731 w 933450"/>
                <a:gd name="connsiteY89" fmla="*/ 455266 h 767209"/>
                <a:gd name="connsiteX90" fmla="*/ 900113 w 933450"/>
                <a:gd name="connsiteY90" fmla="*/ 445741 h 767209"/>
                <a:gd name="connsiteX91" fmla="*/ 904875 w 933450"/>
                <a:gd name="connsiteY91" fmla="*/ 438597 h 767209"/>
                <a:gd name="connsiteX92" fmla="*/ 912019 w 933450"/>
                <a:gd name="connsiteY92" fmla="*/ 424309 h 767209"/>
                <a:gd name="connsiteX93" fmla="*/ 919163 w 933450"/>
                <a:gd name="connsiteY93" fmla="*/ 419547 h 767209"/>
                <a:gd name="connsiteX94" fmla="*/ 928688 w 933450"/>
                <a:gd name="connsiteY94" fmla="*/ 405259 h 767209"/>
                <a:gd name="connsiteX95" fmla="*/ 933450 w 933450"/>
                <a:gd name="connsiteY95" fmla="*/ 398116 h 767209"/>
                <a:gd name="connsiteX96" fmla="*/ 931069 w 933450"/>
                <a:gd name="connsiteY96" fmla="*/ 383828 h 767209"/>
                <a:gd name="connsiteX97" fmla="*/ 923925 w 933450"/>
                <a:gd name="connsiteY97" fmla="*/ 376684 h 767209"/>
                <a:gd name="connsiteX98" fmla="*/ 914400 w 933450"/>
                <a:gd name="connsiteY98" fmla="*/ 362397 h 767209"/>
                <a:gd name="connsiteX99" fmla="*/ 909638 w 933450"/>
                <a:gd name="connsiteY99" fmla="*/ 355253 h 767209"/>
                <a:gd name="connsiteX100" fmla="*/ 907256 w 933450"/>
                <a:gd name="connsiteY100" fmla="*/ 348109 h 767209"/>
                <a:gd name="connsiteX101" fmla="*/ 904875 w 933450"/>
                <a:gd name="connsiteY101" fmla="*/ 329059 h 767209"/>
                <a:gd name="connsiteX102" fmla="*/ 890588 w 933450"/>
                <a:gd name="connsiteY102" fmla="*/ 324297 h 767209"/>
                <a:gd name="connsiteX103" fmla="*/ 871538 w 933450"/>
                <a:gd name="connsiteY103" fmla="*/ 319534 h 767209"/>
                <a:gd name="connsiteX104" fmla="*/ 864394 w 933450"/>
                <a:gd name="connsiteY104" fmla="*/ 305247 h 767209"/>
                <a:gd name="connsiteX105" fmla="*/ 857250 w 933450"/>
                <a:gd name="connsiteY105" fmla="*/ 302866 h 767209"/>
                <a:gd name="connsiteX106" fmla="*/ 845344 w 933450"/>
                <a:gd name="connsiteY106" fmla="*/ 290959 h 767209"/>
                <a:gd name="connsiteX107" fmla="*/ 842963 w 933450"/>
                <a:gd name="connsiteY107" fmla="*/ 283816 h 767209"/>
                <a:gd name="connsiteX108" fmla="*/ 828675 w 933450"/>
                <a:gd name="connsiteY108" fmla="*/ 269528 h 767209"/>
                <a:gd name="connsiteX109" fmla="*/ 819150 w 933450"/>
                <a:gd name="connsiteY109" fmla="*/ 255241 h 767209"/>
                <a:gd name="connsiteX110" fmla="*/ 807244 w 933450"/>
                <a:gd name="connsiteY110" fmla="*/ 252859 h 767209"/>
                <a:gd name="connsiteX111" fmla="*/ 797719 w 933450"/>
                <a:gd name="connsiteY111" fmla="*/ 238572 h 767209"/>
                <a:gd name="connsiteX112" fmla="*/ 792956 w 933450"/>
                <a:gd name="connsiteY112" fmla="*/ 231428 h 767209"/>
                <a:gd name="connsiteX113" fmla="*/ 785813 w 933450"/>
                <a:gd name="connsiteY113" fmla="*/ 226666 h 767209"/>
                <a:gd name="connsiteX114" fmla="*/ 771525 w 933450"/>
                <a:gd name="connsiteY114" fmla="*/ 219522 h 767209"/>
                <a:gd name="connsiteX115" fmla="*/ 766763 w 933450"/>
                <a:gd name="connsiteY115" fmla="*/ 212378 h 767209"/>
                <a:gd name="connsiteX116" fmla="*/ 759619 w 933450"/>
                <a:gd name="connsiteY116" fmla="*/ 205234 h 767209"/>
                <a:gd name="connsiteX117" fmla="*/ 752475 w 933450"/>
                <a:gd name="connsiteY117" fmla="*/ 193328 h 767209"/>
                <a:gd name="connsiteX118" fmla="*/ 740569 w 933450"/>
                <a:gd name="connsiteY118" fmla="*/ 171897 h 767209"/>
                <a:gd name="connsiteX119" fmla="*/ 726281 w 933450"/>
                <a:gd name="connsiteY119" fmla="*/ 157609 h 767209"/>
                <a:gd name="connsiteX120" fmla="*/ 707231 w 933450"/>
                <a:gd name="connsiteY120" fmla="*/ 152847 h 767209"/>
                <a:gd name="connsiteX121" fmla="*/ 690563 w 933450"/>
                <a:gd name="connsiteY121" fmla="*/ 133797 h 767209"/>
                <a:gd name="connsiteX122" fmla="*/ 676275 w 933450"/>
                <a:gd name="connsiteY122" fmla="*/ 121891 h 767209"/>
                <a:gd name="connsiteX123" fmla="*/ 673894 w 933450"/>
                <a:gd name="connsiteY123" fmla="*/ 114747 h 767209"/>
                <a:gd name="connsiteX124" fmla="*/ 647701 w 933450"/>
                <a:gd name="connsiteY124" fmla="*/ 90935 h 767209"/>
                <a:gd name="connsiteX125" fmla="*/ 595313 w 933450"/>
                <a:gd name="connsiteY125" fmla="*/ 105222 h 767209"/>
                <a:gd name="connsiteX126" fmla="*/ 578644 w 933450"/>
                <a:gd name="connsiteY126" fmla="*/ 105222 h 767209"/>
                <a:gd name="connsiteX127" fmla="*/ 559594 w 933450"/>
                <a:gd name="connsiteY127" fmla="*/ 114747 h 767209"/>
                <a:gd name="connsiteX128" fmla="*/ 542925 w 933450"/>
                <a:gd name="connsiteY128" fmla="*/ 109985 h 767209"/>
                <a:gd name="connsiteX129" fmla="*/ 526256 w 933450"/>
                <a:gd name="connsiteY129" fmla="*/ 98078 h 767209"/>
                <a:gd name="connsiteX130" fmla="*/ 519113 w 933450"/>
                <a:gd name="connsiteY130" fmla="*/ 95697 h 767209"/>
                <a:gd name="connsiteX131" fmla="*/ 516732 w 933450"/>
                <a:gd name="connsiteY131" fmla="*/ 81409 h 767209"/>
                <a:gd name="connsiteX132" fmla="*/ 507206 w 933450"/>
                <a:gd name="connsiteY132" fmla="*/ 67122 h 767209"/>
                <a:gd name="connsiteX133" fmla="*/ 495299 w 933450"/>
                <a:gd name="connsiteY133" fmla="*/ 55216 h 767209"/>
                <a:gd name="connsiteX134" fmla="*/ 481013 w 933450"/>
                <a:gd name="connsiteY134" fmla="*/ 43309 h 767209"/>
                <a:gd name="connsiteX135" fmla="*/ 466725 w 933450"/>
                <a:gd name="connsiteY135" fmla="*/ 43309 h 767209"/>
                <a:gd name="connsiteX136" fmla="*/ 461963 w 933450"/>
                <a:gd name="connsiteY136" fmla="*/ 24260 h 767209"/>
                <a:gd name="connsiteX137" fmla="*/ 447675 w 933450"/>
                <a:gd name="connsiteY137" fmla="*/ 17116 h 767209"/>
                <a:gd name="connsiteX138" fmla="*/ 440531 w 933450"/>
                <a:gd name="connsiteY138" fmla="*/ 9972 h 767209"/>
                <a:gd name="connsiteX139" fmla="*/ 433387 w 933450"/>
                <a:gd name="connsiteY139" fmla="*/ 5209 h 767209"/>
                <a:gd name="connsiteX140" fmla="*/ 411956 w 933450"/>
                <a:gd name="connsiteY140" fmla="*/ 447 h 767209"/>
                <a:gd name="connsiteX141" fmla="*/ 378619 w 933450"/>
                <a:gd name="connsiteY141" fmla="*/ 17116 h 767209"/>
                <a:gd name="connsiteX142" fmla="*/ 371475 w 933450"/>
                <a:gd name="connsiteY142" fmla="*/ 24259 h 767209"/>
                <a:gd name="connsiteX143" fmla="*/ 361950 w 933450"/>
                <a:gd name="connsiteY143" fmla="*/ 36166 h 767209"/>
                <a:gd name="connsiteX144" fmla="*/ 342900 w 933450"/>
                <a:gd name="connsiteY144" fmla="*/ 40928 h 767209"/>
                <a:gd name="connsiteX145" fmla="*/ 323850 w 933450"/>
                <a:gd name="connsiteY145" fmla="*/ 45691 h 767209"/>
                <a:gd name="connsiteX146" fmla="*/ 290513 w 933450"/>
                <a:gd name="connsiteY146" fmla="*/ 59978 h 767209"/>
                <a:gd name="connsiteX147" fmla="*/ 273843 w 933450"/>
                <a:gd name="connsiteY147" fmla="*/ 55215 h 767209"/>
                <a:gd name="connsiteX148" fmla="*/ 245269 w 933450"/>
                <a:gd name="connsiteY148" fmla="*/ 62359 h 767209"/>
                <a:gd name="connsiteX149" fmla="*/ 219075 w 933450"/>
                <a:gd name="connsiteY149" fmla="*/ 64741 h 767209"/>
                <a:gd name="connsiteX150" fmla="*/ 209550 w 933450"/>
                <a:gd name="connsiteY150" fmla="*/ 79028 h 767209"/>
                <a:gd name="connsiteX151" fmla="*/ 204788 w 933450"/>
                <a:gd name="connsiteY151" fmla="*/ 93316 h 767209"/>
                <a:gd name="connsiteX152" fmla="*/ 185738 w 933450"/>
                <a:gd name="connsiteY152" fmla="*/ 95697 h 767209"/>
                <a:gd name="connsiteX153" fmla="*/ 157163 w 933450"/>
                <a:gd name="connsiteY153" fmla="*/ 105222 h 767209"/>
                <a:gd name="connsiteX154" fmla="*/ 150019 w 933450"/>
                <a:gd name="connsiteY154" fmla="*/ 107603 h 767209"/>
                <a:gd name="connsiteX155" fmla="*/ 123825 w 933450"/>
                <a:gd name="connsiteY155" fmla="*/ 109984 h 767209"/>
                <a:gd name="connsiteX156" fmla="*/ 102394 w 933450"/>
                <a:gd name="connsiteY156" fmla="*/ 121891 h 767209"/>
                <a:gd name="connsiteX157" fmla="*/ 100013 w 933450"/>
                <a:gd name="connsiteY157" fmla="*/ 176659 h 767209"/>
                <a:gd name="connsiteX158" fmla="*/ 107156 w 933450"/>
                <a:gd name="connsiteY158" fmla="*/ 181422 h 767209"/>
                <a:gd name="connsiteX159" fmla="*/ 114300 w 933450"/>
                <a:gd name="connsiteY159" fmla="*/ 195709 h 767209"/>
                <a:gd name="connsiteX160" fmla="*/ 116681 w 933450"/>
                <a:gd name="connsiteY160" fmla="*/ 202853 h 767209"/>
                <a:gd name="connsiteX161" fmla="*/ 109538 w 933450"/>
                <a:gd name="connsiteY161" fmla="*/ 209997 h 767209"/>
                <a:gd name="connsiteX162" fmla="*/ 107156 w 933450"/>
                <a:gd name="connsiteY162" fmla="*/ 217141 h 767209"/>
                <a:gd name="connsiteX163" fmla="*/ 102394 w 933450"/>
                <a:gd name="connsiteY163" fmla="*/ 224284 h 767209"/>
                <a:gd name="connsiteX164" fmla="*/ 100013 w 933450"/>
                <a:gd name="connsiteY164" fmla="*/ 231428 h 767209"/>
                <a:gd name="connsiteX165" fmla="*/ 85725 w 933450"/>
                <a:gd name="connsiteY165" fmla="*/ 243334 h 767209"/>
                <a:gd name="connsiteX166" fmla="*/ 78581 w 933450"/>
                <a:gd name="connsiteY166" fmla="*/ 245716 h 767209"/>
                <a:gd name="connsiteX167" fmla="*/ 57150 w 933450"/>
                <a:gd name="connsiteY167" fmla="*/ 252859 h 767209"/>
                <a:gd name="connsiteX168" fmla="*/ 42863 w 933450"/>
                <a:gd name="connsiteY168" fmla="*/ 257622 h 767209"/>
                <a:gd name="connsiteX169" fmla="*/ 14288 w 933450"/>
                <a:gd name="connsiteY169" fmla="*/ 264766 h 767209"/>
                <a:gd name="connsiteX170" fmla="*/ 0 w 933450"/>
                <a:gd name="connsiteY170" fmla="*/ 276672 h 767209"/>
                <a:gd name="connsiteX171" fmla="*/ 2381 w 933450"/>
                <a:gd name="connsiteY171" fmla="*/ 300484 h 767209"/>
                <a:gd name="connsiteX172" fmla="*/ 16669 w 933450"/>
                <a:gd name="connsiteY172" fmla="*/ 314772 h 767209"/>
                <a:gd name="connsiteX173" fmla="*/ 28575 w 933450"/>
                <a:gd name="connsiteY173" fmla="*/ 350491 h 767209"/>
                <a:gd name="connsiteX174" fmla="*/ 33338 w 933450"/>
                <a:gd name="connsiteY174" fmla="*/ 364778 h 767209"/>
                <a:gd name="connsiteX175" fmla="*/ 38100 w 933450"/>
                <a:gd name="connsiteY175" fmla="*/ 371922 h 767209"/>
                <a:gd name="connsiteX176" fmla="*/ 45244 w 933450"/>
                <a:gd name="connsiteY176" fmla="*/ 395734 h 767209"/>
                <a:gd name="connsiteX177" fmla="*/ 40481 w 933450"/>
                <a:gd name="connsiteY177" fmla="*/ 395734 h 767209"/>
                <a:gd name="connsiteX0" fmla="*/ 40481 w 933450"/>
                <a:gd name="connsiteY0" fmla="*/ 395734 h 767209"/>
                <a:gd name="connsiteX1" fmla="*/ 59531 w 933450"/>
                <a:gd name="connsiteY1" fmla="*/ 405259 h 767209"/>
                <a:gd name="connsiteX2" fmla="*/ 66675 w 933450"/>
                <a:gd name="connsiteY2" fmla="*/ 412403 h 767209"/>
                <a:gd name="connsiteX3" fmla="*/ 71438 w 933450"/>
                <a:gd name="connsiteY3" fmla="*/ 419547 h 767209"/>
                <a:gd name="connsiteX4" fmla="*/ 85725 w 933450"/>
                <a:gd name="connsiteY4" fmla="*/ 424309 h 767209"/>
                <a:gd name="connsiteX5" fmla="*/ 92869 w 933450"/>
                <a:gd name="connsiteY5" fmla="*/ 429072 h 767209"/>
                <a:gd name="connsiteX6" fmla="*/ 97631 w 933450"/>
                <a:gd name="connsiteY6" fmla="*/ 443359 h 767209"/>
                <a:gd name="connsiteX7" fmla="*/ 100013 w 933450"/>
                <a:gd name="connsiteY7" fmla="*/ 452884 h 767209"/>
                <a:gd name="connsiteX8" fmla="*/ 107156 w 933450"/>
                <a:gd name="connsiteY8" fmla="*/ 457647 h 767209"/>
                <a:gd name="connsiteX9" fmla="*/ 109538 w 933450"/>
                <a:gd name="connsiteY9" fmla="*/ 467172 h 767209"/>
                <a:gd name="connsiteX10" fmla="*/ 111919 w 933450"/>
                <a:gd name="connsiteY10" fmla="*/ 479078 h 767209"/>
                <a:gd name="connsiteX11" fmla="*/ 119063 w 933450"/>
                <a:gd name="connsiteY11" fmla="*/ 483841 h 767209"/>
                <a:gd name="connsiteX12" fmla="*/ 121444 w 933450"/>
                <a:gd name="connsiteY12" fmla="*/ 517178 h 767209"/>
                <a:gd name="connsiteX13" fmla="*/ 128588 w 933450"/>
                <a:gd name="connsiteY13" fmla="*/ 543372 h 767209"/>
                <a:gd name="connsiteX14" fmla="*/ 135731 w 933450"/>
                <a:gd name="connsiteY14" fmla="*/ 548134 h 767209"/>
                <a:gd name="connsiteX15" fmla="*/ 140494 w 933450"/>
                <a:gd name="connsiteY15" fmla="*/ 562422 h 767209"/>
                <a:gd name="connsiteX16" fmla="*/ 142875 w 933450"/>
                <a:gd name="connsiteY16" fmla="*/ 569566 h 767209"/>
                <a:gd name="connsiteX17" fmla="*/ 145256 w 933450"/>
                <a:gd name="connsiteY17" fmla="*/ 579091 h 767209"/>
                <a:gd name="connsiteX18" fmla="*/ 152400 w 933450"/>
                <a:gd name="connsiteY18" fmla="*/ 583853 h 767209"/>
                <a:gd name="connsiteX19" fmla="*/ 161925 w 933450"/>
                <a:gd name="connsiteY19" fmla="*/ 571947 h 767209"/>
                <a:gd name="connsiteX20" fmla="*/ 169069 w 933450"/>
                <a:gd name="connsiteY20" fmla="*/ 567184 h 767209"/>
                <a:gd name="connsiteX21" fmla="*/ 176213 w 933450"/>
                <a:gd name="connsiteY21" fmla="*/ 560041 h 767209"/>
                <a:gd name="connsiteX22" fmla="*/ 190500 w 933450"/>
                <a:gd name="connsiteY22" fmla="*/ 550516 h 767209"/>
                <a:gd name="connsiteX23" fmla="*/ 197644 w 933450"/>
                <a:gd name="connsiteY23" fmla="*/ 536228 h 767209"/>
                <a:gd name="connsiteX24" fmla="*/ 200025 w 933450"/>
                <a:gd name="connsiteY24" fmla="*/ 529084 h 767209"/>
                <a:gd name="connsiteX25" fmla="*/ 207169 w 933450"/>
                <a:gd name="connsiteY25" fmla="*/ 526703 h 767209"/>
                <a:gd name="connsiteX26" fmla="*/ 214313 w 933450"/>
                <a:gd name="connsiteY26" fmla="*/ 521941 h 767209"/>
                <a:gd name="connsiteX27" fmla="*/ 238125 w 933450"/>
                <a:gd name="connsiteY27" fmla="*/ 514797 h 767209"/>
                <a:gd name="connsiteX28" fmla="*/ 252413 w 933450"/>
                <a:gd name="connsiteY28" fmla="*/ 510034 h 767209"/>
                <a:gd name="connsiteX29" fmla="*/ 278606 w 933450"/>
                <a:gd name="connsiteY29" fmla="*/ 502891 h 767209"/>
                <a:gd name="connsiteX30" fmla="*/ 285750 w 933450"/>
                <a:gd name="connsiteY30" fmla="*/ 500509 h 767209"/>
                <a:gd name="connsiteX31" fmla="*/ 290513 w 933450"/>
                <a:gd name="connsiteY31" fmla="*/ 493366 h 767209"/>
                <a:gd name="connsiteX32" fmla="*/ 300038 w 933450"/>
                <a:gd name="connsiteY32" fmla="*/ 490984 h 767209"/>
                <a:gd name="connsiteX33" fmla="*/ 330994 w 933450"/>
                <a:gd name="connsiteY33" fmla="*/ 493366 h 767209"/>
                <a:gd name="connsiteX34" fmla="*/ 395288 w 933450"/>
                <a:gd name="connsiteY34" fmla="*/ 493366 h 767209"/>
                <a:gd name="connsiteX35" fmla="*/ 402431 w 933450"/>
                <a:gd name="connsiteY35" fmla="*/ 495747 h 767209"/>
                <a:gd name="connsiteX36" fmla="*/ 404813 w 933450"/>
                <a:gd name="connsiteY36" fmla="*/ 502891 h 767209"/>
                <a:gd name="connsiteX37" fmla="*/ 407194 w 933450"/>
                <a:gd name="connsiteY37" fmla="*/ 512416 h 767209"/>
                <a:gd name="connsiteX38" fmla="*/ 409575 w 933450"/>
                <a:gd name="connsiteY38" fmla="*/ 529084 h 767209"/>
                <a:gd name="connsiteX39" fmla="*/ 416719 w 933450"/>
                <a:gd name="connsiteY39" fmla="*/ 531466 h 767209"/>
                <a:gd name="connsiteX40" fmla="*/ 423863 w 933450"/>
                <a:gd name="connsiteY40" fmla="*/ 536228 h 767209"/>
                <a:gd name="connsiteX41" fmla="*/ 426244 w 933450"/>
                <a:gd name="connsiteY41" fmla="*/ 543372 h 767209"/>
                <a:gd name="connsiteX42" fmla="*/ 435769 w 933450"/>
                <a:gd name="connsiteY42" fmla="*/ 557659 h 767209"/>
                <a:gd name="connsiteX43" fmla="*/ 440531 w 933450"/>
                <a:gd name="connsiteY43" fmla="*/ 598141 h 767209"/>
                <a:gd name="connsiteX44" fmla="*/ 442913 w 933450"/>
                <a:gd name="connsiteY44" fmla="*/ 605284 h 767209"/>
                <a:gd name="connsiteX45" fmla="*/ 452438 w 933450"/>
                <a:gd name="connsiteY45" fmla="*/ 619572 h 767209"/>
                <a:gd name="connsiteX46" fmla="*/ 454819 w 933450"/>
                <a:gd name="connsiteY46" fmla="*/ 629097 h 767209"/>
                <a:gd name="connsiteX47" fmla="*/ 457200 w 933450"/>
                <a:gd name="connsiteY47" fmla="*/ 636241 h 767209"/>
                <a:gd name="connsiteX48" fmla="*/ 459581 w 933450"/>
                <a:gd name="connsiteY48" fmla="*/ 721966 h 767209"/>
                <a:gd name="connsiteX49" fmla="*/ 464344 w 933450"/>
                <a:gd name="connsiteY49" fmla="*/ 729109 h 767209"/>
                <a:gd name="connsiteX50" fmla="*/ 485775 w 933450"/>
                <a:gd name="connsiteY50" fmla="*/ 741016 h 767209"/>
                <a:gd name="connsiteX51" fmla="*/ 495300 w 933450"/>
                <a:gd name="connsiteY51" fmla="*/ 743397 h 767209"/>
                <a:gd name="connsiteX52" fmla="*/ 514350 w 933450"/>
                <a:gd name="connsiteY52" fmla="*/ 745778 h 767209"/>
                <a:gd name="connsiteX53" fmla="*/ 528638 w 933450"/>
                <a:gd name="connsiteY53" fmla="*/ 750541 h 767209"/>
                <a:gd name="connsiteX54" fmla="*/ 535781 w 933450"/>
                <a:gd name="connsiteY54" fmla="*/ 755303 h 767209"/>
                <a:gd name="connsiteX55" fmla="*/ 571500 w 933450"/>
                <a:gd name="connsiteY55" fmla="*/ 757684 h 767209"/>
                <a:gd name="connsiteX56" fmla="*/ 578644 w 933450"/>
                <a:gd name="connsiteY56" fmla="*/ 760066 h 767209"/>
                <a:gd name="connsiteX57" fmla="*/ 585788 w 933450"/>
                <a:gd name="connsiteY57" fmla="*/ 764828 h 767209"/>
                <a:gd name="connsiteX58" fmla="*/ 602456 w 933450"/>
                <a:gd name="connsiteY58" fmla="*/ 767209 h 767209"/>
                <a:gd name="connsiteX59" fmla="*/ 626269 w 933450"/>
                <a:gd name="connsiteY59" fmla="*/ 757684 h 767209"/>
                <a:gd name="connsiteX60" fmla="*/ 640556 w 933450"/>
                <a:gd name="connsiteY60" fmla="*/ 752922 h 767209"/>
                <a:gd name="connsiteX61" fmla="*/ 647700 w 933450"/>
                <a:gd name="connsiteY61" fmla="*/ 748159 h 767209"/>
                <a:gd name="connsiteX62" fmla="*/ 661988 w 933450"/>
                <a:gd name="connsiteY62" fmla="*/ 743397 h 767209"/>
                <a:gd name="connsiteX63" fmla="*/ 666750 w 933450"/>
                <a:gd name="connsiteY63" fmla="*/ 736253 h 767209"/>
                <a:gd name="connsiteX64" fmla="*/ 683419 w 933450"/>
                <a:gd name="connsiteY64" fmla="*/ 726728 h 767209"/>
                <a:gd name="connsiteX65" fmla="*/ 688181 w 933450"/>
                <a:gd name="connsiteY65" fmla="*/ 719584 h 767209"/>
                <a:gd name="connsiteX66" fmla="*/ 702469 w 933450"/>
                <a:gd name="connsiteY66" fmla="*/ 710059 h 767209"/>
                <a:gd name="connsiteX67" fmla="*/ 716756 w 933450"/>
                <a:gd name="connsiteY67" fmla="*/ 702916 h 767209"/>
                <a:gd name="connsiteX68" fmla="*/ 723900 w 933450"/>
                <a:gd name="connsiteY68" fmla="*/ 698153 h 767209"/>
                <a:gd name="connsiteX69" fmla="*/ 731044 w 933450"/>
                <a:gd name="connsiteY69" fmla="*/ 695772 h 767209"/>
                <a:gd name="connsiteX70" fmla="*/ 738188 w 933450"/>
                <a:gd name="connsiteY70" fmla="*/ 688628 h 767209"/>
                <a:gd name="connsiteX71" fmla="*/ 745331 w 933450"/>
                <a:gd name="connsiteY71" fmla="*/ 683866 h 767209"/>
                <a:gd name="connsiteX72" fmla="*/ 754856 w 933450"/>
                <a:gd name="connsiteY72" fmla="*/ 674341 h 767209"/>
                <a:gd name="connsiteX73" fmla="*/ 764381 w 933450"/>
                <a:gd name="connsiteY73" fmla="*/ 671959 h 767209"/>
                <a:gd name="connsiteX74" fmla="*/ 778669 w 933450"/>
                <a:gd name="connsiteY74" fmla="*/ 667197 h 767209"/>
                <a:gd name="connsiteX75" fmla="*/ 792956 w 933450"/>
                <a:gd name="connsiteY75" fmla="*/ 657672 h 767209"/>
                <a:gd name="connsiteX76" fmla="*/ 800100 w 933450"/>
                <a:gd name="connsiteY76" fmla="*/ 652909 h 767209"/>
                <a:gd name="connsiteX77" fmla="*/ 814388 w 933450"/>
                <a:gd name="connsiteY77" fmla="*/ 648147 h 767209"/>
                <a:gd name="connsiteX78" fmla="*/ 821531 w 933450"/>
                <a:gd name="connsiteY78" fmla="*/ 631478 h 767209"/>
                <a:gd name="connsiteX79" fmla="*/ 826294 w 933450"/>
                <a:gd name="connsiteY79" fmla="*/ 624334 h 767209"/>
                <a:gd name="connsiteX80" fmla="*/ 838200 w 933450"/>
                <a:gd name="connsiteY80" fmla="*/ 602903 h 767209"/>
                <a:gd name="connsiteX81" fmla="*/ 842963 w 933450"/>
                <a:gd name="connsiteY81" fmla="*/ 595759 h 767209"/>
                <a:gd name="connsiteX82" fmla="*/ 852488 w 933450"/>
                <a:gd name="connsiteY82" fmla="*/ 583853 h 767209"/>
                <a:gd name="connsiteX83" fmla="*/ 862013 w 933450"/>
                <a:gd name="connsiteY83" fmla="*/ 569566 h 767209"/>
                <a:gd name="connsiteX84" fmla="*/ 866775 w 933450"/>
                <a:gd name="connsiteY84" fmla="*/ 555278 h 767209"/>
                <a:gd name="connsiteX85" fmla="*/ 859631 w 933450"/>
                <a:gd name="connsiteY85" fmla="*/ 493366 h 767209"/>
                <a:gd name="connsiteX86" fmla="*/ 862013 w 933450"/>
                <a:gd name="connsiteY86" fmla="*/ 471934 h 767209"/>
                <a:gd name="connsiteX87" fmla="*/ 869156 w 933450"/>
                <a:gd name="connsiteY87" fmla="*/ 467172 h 767209"/>
                <a:gd name="connsiteX88" fmla="*/ 890588 w 933450"/>
                <a:gd name="connsiteY88" fmla="*/ 464791 h 767209"/>
                <a:gd name="connsiteX89" fmla="*/ 897731 w 933450"/>
                <a:gd name="connsiteY89" fmla="*/ 455266 h 767209"/>
                <a:gd name="connsiteX90" fmla="*/ 900113 w 933450"/>
                <a:gd name="connsiteY90" fmla="*/ 445741 h 767209"/>
                <a:gd name="connsiteX91" fmla="*/ 904875 w 933450"/>
                <a:gd name="connsiteY91" fmla="*/ 438597 h 767209"/>
                <a:gd name="connsiteX92" fmla="*/ 912019 w 933450"/>
                <a:gd name="connsiteY92" fmla="*/ 424309 h 767209"/>
                <a:gd name="connsiteX93" fmla="*/ 919163 w 933450"/>
                <a:gd name="connsiteY93" fmla="*/ 419547 h 767209"/>
                <a:gd name="connsiteX94" fmla="*/ 928688 w 933450"/>
                <a:gd name="connsiteY94" fmla="*/ 405259 h 767209"/>
                <a:gd name="connsiteX95" fmla="*/ 933450 w 933450"/>
                <a:gd name="connsiteY95" fmla="*/ 398116 h 767209"/>
                <a:gd name="connsiteX96" fmla="*/ 931069 w 933450"/>
                <a:gd name="connsiteY96" fmla="*/ 383828 h 767209"/>
                <a:gd name="connsiteX97" fmla="*/ 923925 w 933450"/>
                <a:gd name="connsiteY97" fmla="*/ 376684 h 767209"/>
                <a:gd name="connsiteX98" fmla="*/ 914400 w 933450"/>
                <a:gd name="connsiteY98" fmla="*/ 362397 h 767209"/>
                <a:gd name="connsiteX99" fmla="*/ 909638 w 933450"/>
                <a:gd name="connsiteY99" fmla="*/ 355253 h 767209"/>
                <a:gd name="connsiteX100" fmla="*/ 907256 w 933450"/>
                <a:gd name="connsiteY100" fmla="*/ 348109 h 767209"/>
                <a:gd name="connsiteX101" fmla="*/ 904875 w 933450"/>
                <a:gd name="connsiteY101" fmla="*/ 329059 h 767209"/>
                <a:gd name="connsiteX102" fmla="*/ 890588 w 933450"/>
                <a:gd name="connsiteY102" fmla="*/ 324297 h 767209"/>
                <a:gd name="connsiteX103" fmla="*/ 871538 w 933450"/>
                <a:gd name="connsiteY103" fmla="*/ 319534 h 767209"/>
                <a:gd name="connsiteX104" fmla="*/ 864394 w 933450"/>
                <a:gd name="connsiteY104" fmla="*/ 305247 h 767209"/>
                <a:gd name="connsiteX105" fmla="*/ 857250 w 933450"/>
                <a:gd name="connsiteY105" fmla="*/ 302866 h 767209"/>
                <a:gd name="connsiteX106" fmla="*/ 845344 w 933450"/>
                <a:gd name="connsiteY106" fmla="*/ 290959 h 767209"/>
                <a:gd name="connsiteX107" fmla="*/ 842963 w 933450"/>
                <a:gd name="connsiteY107" fmla="*/ 283816 h 767209"/>
                <a:gd name="connsiteX108" fmla="*/ 828675 w 933450"/>
                <a:gd name="connsiteY108" fmla="*/ 269528 h 767209"/>
                <a:gd name="connsiteX109" fmla="*/ 819150 w 933450"/>
                <a:gd name="connsiteY109" fmla="*/ 255241 h 767209"/>
                <a:gd name="connsiteX110" fmla="*/ 807244 w 933450"/>
                <a:gd name="connsiteY110" fmla="*/ 252859 h 767209"/>
                <a:gd name="connsiteX111" fmla="*/ 797719 w 933450"/>
                <a:gd name="connsiteY111" fmla="*/ 238572 h 767209"/>
                <a:gd name="connsiteX112" fmla="*/ 792956 w 933450"/>
                <a:gd name="connsiteY112" fmla="*/ 231428 h 767209"/>
                <a:gd name="connsiteX113" fmla="*/ 785813 w 933450"/>
                <a:gd name="connsiteY113" fmla="*/ 226666 h 767209"/>
                <a:gd name="connsiteX114" fmla="*/ 771525 w 933450"/>
                <a:gd name="connsiteY114" fmla="*/ 219522 h 767209"/>
                <a:gd name="connsiteX115" fmla="*/ 766763 w 933450"/>
                <a:gd name="connsiteY115" fmla="*/ 212378 h 767209"/>
                <a:gd name="connsiteX116" fmla="*/ 759619 w 933450"/>
                <a:gd name="connsiteY116" fmla="*/ 205234 h 767209"/>
                <a:gd name="connsiteX117" fmla="*/ 752475 w 933450"/>
                <a:gd name="connsiteY117" fmla="*/ 193328 h 767209"/>
                <a:gd name="connsiteX118" fmla="*/ 740569 w 933450"/>
                <a:gd name="connsiteY118" fmla="*/ 171897 h 767209"/>
                <a:gd name="connsiteX119" fmla="*/ 726281 w 933450"/>
                <a:gd name="connsiteY119" fmla="*/ 157609 h 767209"/>
                <a:gd name="connsiteX120" fmla="*/ 707231 w 933450"/>
                <a:gd name="connsiteY120" fmla="*/ 152847 h 767209"/>
                <a:gd name="connsiteX121" fmla="*/ 690563 w 933450"/>
                <a:gd name="connsiteY121" fmla="*/ 133797 h 767209"/>
                <a:gd name="connsiteX122" fmla="*/ 676275 w 933450"/>
                <a:gd name="connsiteY122" fmla="*/ 121891 h 767209"/>
                <a:gd name="connsiteX123" fmla="*/ 673894 w 933450"/>
                <a:gd name="connsiteY123" fmla="*/ 114747 h 767209"/>
                <a:gd name="connsiteX124" fmla="*/ 647701 w 933450"/>
                <a:gd name="connsiteY124" fmla="*/ 90935 h 767209"/>
                <a:gd name="connsiteX125" fmla="*/ 595313 w 933450"/>
                <a:gd name="connsiteY125" fmla="*/ 105222 h 767209"/>
                <a:gd name="connsiteX126" fmla="*/ 578644 w 933450"/>
                <a:gd name="connsiteY126" fmla="*/ 105222 h 767209"/>
                <a:gd name="connsiteX127" fmla="*/ 559594 w 933450"/>
                <a:gd name="connsiteY127" fmla="*/ 114747 h 767209"/>
                <a:gd name="connsiteX128" fmla="*/ 542925 w 933450"/>
                <a:gd name="connsiteY128" fmla="*/ 109985 h 767209"/>
                <a:gd name="connsiteX129" fmla="*/ 526256 w 933450"/>
                <a:gd name="connsiteY129" fmla="*/ 98078 h 767209"/>
                <a:gd name="connsiteX130" fmla="*/ 519113 w 933450"/>
                <a:gd name="connsiteY130" fmla="*/ 95697 h 767209"/>
                <a:gd name="connsiteX131" fmla="*/ 516732 w 933450"/>
                <a:gd name="connsiteY131" fmla="*/ 81409 h 767209"/>
                <a:gd name="connsiteX132" fmla="*/ 507206 w 933450"/>
                <a:gd name="connsiteY132" fmla="*/ 67122 h 767209"/>
                <a:gd name="connsiteX133" fmla="*/ 495299 w 933450"/>
                <a:gd name="connsiteY133" fmla="*/ 55216 h 767209"/>
                <a:gd name="connsiteX134" fmla="*/ 481013 w 933450"/>
                <a:gd name="connsiteY134" fmla="*/ 43309 h 767209"/>
                <a:gd name="connsiteX135" fmla="*/ 466725 w 933450"/>
                <a:gd name="connsiteY135" fmla="*/ 43309 h 767209"/>
                <a:gd name="connsiteX136" fmla="*/ 461963 w 933450"/>
                <a:gd name="connsiteY136" fmla="*/ 24260 h 767209"/>
                <a:gd name="connsiteX137" fmla="*/ 447675 w 933450"/>
                <a:gd name="connsiteY137" fmla="*/ 17116 h 767209"/>
                <a:gd name="connsiteX138" fmla="*/ 440531 w 933450"/>
                <a:gd name="connsiteY138" fmla="*/ 9972 h 767209"/>
                <a:gd name="connsiteX139" fmla="*/ 433387 w 933450"/>
                <a:gd name="connsiteY139" fmla="*/ 5209 h 767209"/>
                <a:gd name="connsiteX140" fmla="*/ 411956 w 933450"/>
                <a:gd name="connsiteY140" fmla="*/ 447 h 767209"/>
                <a:gd name="connsiteX141" fmla="*/ 378619 w 933450"/>
                <a:gd name="connsiteY141" fmla="*/ 17116 h 767209"/>
                <a:gd name="connsiteX142" fmla="*/ 371475 w 933450"/>
                <a:gd name="connsiteY142" fmla="*/ 24259 h 767209"/>
                <a:gd name="connsiteX143" fmla="*/ 361950 w 933450"/>
                <a:gd name="connsiteY143" fmla="*/ 36166 h 767209"/>
                <a:gd name="connsiteX144" fmla="*/ 342900 w 933450"/>
                <a:gd name="connsiteY144" fmla="*/ 40928 h 767209"/>
                <a:gd name="connsiteX145" fmla="*/ 323850 w 933450"/>
                <a:gd name="connsiteY145" fmla="*/ 45691 h 767209"/>
                <a:gd name="connsiteX146" fmla="*/ 290513 w 933450"/>
                <a:gd name="connsiteY146" fmla="*/ 50453 h 767209"/>
                <a:gd name="connsiteX147" fmla="*/ 273843 w 933450"/>
                <a:gd name="connsiteY147" fmla="*/ 55215 h 767209"/>
                <a:gd name="connsiteX148" fmla="*/ 245269 w 933450"/>
                <a:gd name="connsiteY148" fmla="*/ 62359 h 767209"/>
                <a:gd name="connsiteX149" fmla="*/ 219075 w 933450"/>
                <a:gd name="connsiteY149" fmla="*/ 64741 h 767209"/>
                <a:gd name="connsiteX150" fmla="*/ 209550 w 933450"/>
                <a:gd name="connsiteY150" fmla="*/ 79028 h 767209"/>
                <a:gd name="connsiteX151" fmla="*/ 204788 w 933450"/>
                <a:gd name="connsiteY151" fmla="*/ 93316 h 767209"/>
                <a:gd name="connsiteX152" fmla="*/ 185738 w 933450"/>
                <a:gd name="connsiteY152" fmla="*/ 95697 h 767209"/>
                <a:gd name="connsiteX153" fmla="*/ 157163 w 933450"/>
                <a:gd name="connsiteY153" fmla="*/ 105222 h 767209"/>
                <a:gd name="connsiteX154" fmla="*/ 150019 w 933450"/>
                <a:gd name="connsiteY154" fmla="*/ 107603 h 767209"/>
                <a:gd name="connsiteX155" fmla="*/ 123825 w 933450"/>
                <a:gd name="connsiteY155" fmla="*/ 109984 h 767209"/>
                <a:gd name="connsiteX156" fmla="*/ 102394 w 933450"/>
                <a:gd name="connsiteY156" fmla="*/ 121891 h 767209"/>
                <a:gd name="connsiteX157" fmla="*/ 100013 w 933450"/>
                <a:gd name="connsiteY157" fmla="*/ 176659 h 767209"/>
                <a:gd name="connsiteX158" fmla="*/ 107156 w 933450"/>
                <a:gd name="connsiteY158" fmla="*/ 181422 h 767209"/>
                <a:gd name="connsiteX159" fmla="*/ 114300 w 933450"/>
                <a:gd name="connsiteY159" fmla="*/ 195709 h 767209"/>
                <a:gd name="connsiteX160" fmla="*/ 116681 w 933450"/>
                <a:gd name="connsiteY160" fmla="*/ 202853 h 767209"/>
                <a:gd name="connsiteX161" fmla="*/ 109538 w 933450"/>
                <a:gd name="connsiteY161" fmla="*/ 209997 h 767209"/>
                <a:gd name="connsiteX162" fmla="*/ 107156 w 933450"/>
                <a:gd name="connsiteY162" fmla="*/ 217141 h 767209"/>
                <a:gd name="connsiteX163" fmla="*/ 102394 w 933450"/>
                <a:gd name="connsiteY163" fmla="*/ 224284 h 767209"/>
                <a:gd name="connsiteX164" fmla="*/ 100013 w 933450"/>
                <a:gd name="connsiteY164" fmla="*/ 231428 h 767209"/>
                <a:gd name="connsiteX165" fmla="*/ 85725 w 933450"/>
                <a:gd name="connsiteY165" fmla="*/ 243334 h 767209"/>
                <a:gd name="connsiteX166" fmla="*/ 78581 w 933450"/>
                <a:gd name="connsiteY166" fmla="*/ 245716 h 767209"/>
                <a:gd name="connsiteX167" fmla="*/ 57150 w 933450"/>
                <a:gd name="connsiteY167" fmla="*/ 252859 h 767209"/>
                <a:gd name="connsiteX168" fmla="*/ 42863 w 933450"/>
                <a:gd name="connsiteY168" fmla="*/ 257622 h 767209"/>
                <a:gd name="connsiteX169" fmla="*/ 14288 w 933450"/>
                <a:gd name="connsiteY169" fmla="*/ 264766 h 767209"/>
                <a:gd name="connsiteX170" fmla="*/ 0 w 933450"/>
                <a:gd name="connsiteY170" fmla="*/ 276672 h 767209"/>
                <a:gd name="connsiteX171" fmla="*/ 2381 w 933450"/>
                <a:gd name="connsiteY171" fmla="*/ 300484 h 767209"/>
                <a:gd name="connsiteX172" fmla="*/ 16669 w 933450"/>
                <a:gd name="connsiteY172" fmla="*/ 314772 h 767209"/>
                <a:gd name="connsiteX173" fmla="*/ 28575 w 933450"/>
                <a:gd name="connsiteY173" fmla="*/ 350491 h 767209"/>
                <a:gd name="connsiteX174" fmla="*/ 33338 w 933450"/>
                <a:gd name="connsiteY174" fmla="*/ 364778 h 767209"/>
                <a:gd name="connsiteX175" fmla="*/ 38100 w 933450"/>
                <a:gd name="connsiteY175" fmla="*/ 371922 h 767209"/>
                <a:gd name="connsiteX176" fmla="*/ 45244 w 933450"/>
                <a:gd name="connsiteY176" fmla="*/ 395734 h 767209"/>
                <a:gd name="connsiteX177" fmla="*/ 40481 w 933450"/>
                <a:gd name="connsiteY177" fmla="*/ 395734 h 767209"/>
                <a:gd name="connsiteX0" fmla="*/ 40481 w 933450"/>
                <a:gd name="connsiteY0" fmla="*/ 395734 h 767209"/>
                <a:gd name="connsiteX1" fmla="*/ 59531 w 933450"/>
                <a:gd name="connsiteY1" fmla="*/ 405259 h 767209"/>
                <a:gd name="connsiteX2" fmla="*/ 66675 w 933450"/>
                <a:gd name="connsiteY2" fmla="*/ 412403 h 767209"/>
                <a:gd name="connsiteX3" fmla="*/ 71438 w 933450"/>
                <a:gd name="connsiteY3" fmla="*/ 419547 h 767209"/>
                <a:gd name="connsiteX4" fmla="*/ 85725 w 933450"/>
                <a:gd name="connsiteY4" fmla="*/ 424309 h 767209"/>
                <a:gd name="connsiteX5" fmla="*/ 92869 w 933450"/>
                <a:gd name="connsiteY5" fmla="*/ 429072 h 767209"/>
                <a:gd name="connsiteX6" fmla="*/ 97631 w 933450"/>
                <a:gd name="connsiteY6" fmla="*/ 443359 h 767209"/>
                <a:gd name="connsiteX7" fmla="*/ 100013 w 933450"/>
                <a:gd name="connsiteY7" fmla="*/ 452884 h 767209"/>
                <a:gd name="connsiteX8" fmla="*/ 107156 w 933450"/>
                <a:gd name="connsiteY8" fmla="*/ 457647 h 767209"/>
                <a:gd name="connsiteX9" fmla="*/ 109538 w 933450"/>
                <a:gd name="connsiteY9" fmla="*/ 467172 h 767209"/>
                <a:gd name="connsiteX10" fmla="*/ 111919 w 933450"/>
                <a:gd name="connsiteY10" fmla="*/ 479078 h 767209"/>
                <a:gd name="connsiteX11" fmla="*/ 119063 w 933450"/>
                <a:gd name="connsiteY11" fmla="*/ 483841 h 767209"/>
                <a:gd name="connsiteX12" fmla="*/ 121444 w 933450"/>
                <a:gd name="connsiteY12" fmla="*/ 517178 h 767209"/>
                <a:gd name="connsiteX13" fmla="*/ 128588 w 933450"/>
                <a:gd name="connsiteY13" fmla="*/ 543372 h 767209"/>
                <a:gd name="connsiteX14" fmla="*/ 135731 w 933450"/>
                <a:gd name="connsiteY14" fmla="*/ 548134 h 767209"/>
                <a:gd name="connsiteX15" fmla="*/ 140494 w 933450"/>
                <a:gd name="connsiteY15" fmla="*/ 562422 h 767209"/>
                <a:gd name="connsiteX16" fmla="*/ 142875 w 933450"/>
                <a:gd name="connsiteY16" fmla="*/ 569566 h 767209"/>
                <a:gd name="connsiteX17" fmla="*/ 145256 w 933450"/>
                <a:gd name="connsiteY17" fmla="*/ 579091 h 767209"/>
                <a:gd name="connsiteX18" fmla="*/ 152400 w 933450"/>
                <a:gd name="connsiteY18" fmla="*/ 583853 h 767209"/>
                <a:gd name="connsiteX19" fmla="*/ 161925 w 933450"/>
                <a:gd name="connsiteY19" fmla="*/ 571947 h 767209"/>
                <a:gd name="connsiteX20" fmla="*/ 169069 w 933450"/>
                <a:gd name="connsiteY20" fmla="*/ 567184 h 767209"/>
                <a:gd name="connsiteX21" fmla="*/ 176213 w 933450"/>
                <a:gd name="connsiteY21" fmla="*/ 560041 h 767209"/>
                <a:gd name="connsiteX22" fmla="*/ 190500 w 933450"/>
                <a:gd name="connsiteY22" fmla="*/ 550516 h 767209"/>
                <a:gd name="connsiteX23" fmla="*/ 197644 w 933450"/>
                <a:gd name="connsiteY23" fmla="*/ 536228 h 767209"/>
                <a:gd name="connsiteX24" fmla="*/ 200025 w 933450"/>
                <a:gd name="connsiteY24" fmla="*/ 529084 h 767209"/>
                <a:gd name="connsiteX25" fmla="*/ 207169 w 933450"/>
                <a:gd name="connsiteY25" fmla="*/ 526703 h 767209"/>
                <a:gd name="connsiteX26" fmla="*/ 214313 w 933450"/>
                <a:gd name="connsiteY26" fmla="*/ 521941 h 767209"/>
                <a:gd name="connsiteX27" fmla="*/ 238125 w 933450"/>
                <a:gd name="connsiteY27" fmla="*/ 514797 h 767209"/>
                <a:gd name="connsiteX28" fmla="*/ 252413 w 933450"/>
                <a:gd name="connsiteY28" fmla="*/ 510034 h 767209"/>
                <a:gd name="connsiteX29" fmla="*/ 278606 w 933450"/>
                <a:gd name="connsiteY29" fmla="*/ 502891 h 767209"/>
                <a:gd name="connsiteX30" fmla="*/ 285750 w 933450"/>
                <a:gd name="connsiteY30" fmla="*/ 500509 h 767209"/>
                <a:gd name="connsiteX31" fmla="*/ 290513 w 933450"/>
                <a:gd name="connsiteY31" fmla="*/ 493366 h 767209"/>
                <a:gd name="connsiteX32" fmla="*/ 300038 w 933450"/>
                <a:gd name="connsiteY32" fmla="*/ 490984 h 767209"/>
                <a:gd name="connsiteX33" fmla="*/ 330994 w 933450"/>
                <a:gd name="connsiteY33" fmla="*/ 493366 h 767209"/>
                <a:gd name="connsiteX34" fmla="*/ 395288 w 933450"/>
                <a:gd name="connsiteY34" fmla="*/ 493366 h 767209"/>
                <a:gd name="connsiteX35" fmla="*/ 402431 w 933450"/>
                <a:gd name="connsiteY35" fmla="*/ 495747 h 767209"/>
                <a:gd name="connsiteX36" fmla="*/ 404813 w 933450"/>
                <a:gd name="connsiteY36" fmla="*/ 502891 h 767209"/>
                <a:gd name="connsiteX37" fmla="*/ 407194 w 933450"/>
                <a:gd name="connsiteY37" fmla="*/ 512416 h 767209"/>
                <a:gd name="connsiteX38" fmla="*/ 409575 w 933450"/>
                <a:gd name="connsiteY38" fmla="*/ 529084 h 767209"/>
                <a:gd name="connsiteX39" fmla="*/ 416719 w 933450"/>
                <a:gd name="connsiteY39" fmla="*/ 531466 h 767209"/>
                <a:gd name="connsiteX40" fmla="*/ 423863 w 933450"/>
                <a:gd name="connsiteY40" fmla="*/ 536228 h 767209"/>
                <a:gd name="connsiteX41" fmla="*/ 426244 w 933450"/>
                <a:gd name="connsiteY41" fmla="*/ 543372 h 767209"/>
                <a:gd name="connsiteX42" fmla="*/ 435769 w 933450"/>
                <a:gd name="connsiteY42" fmla="*/ 557659 h 767209"/>
                <a:gd name="connsiteX43" fmla="*/ 440531 w 933450"/>
                <a:gd name="connsiteY43" fmla="*/ 598141 h 767209"/>
                <a:gd name="connsiteX44" fmla="*/ 442913 w 933450"/>
                <a:gd name="connsiteY44" fmla="*/ 605284 h 767209"/>
                <a:gd name="connsiteX45" fmla="*/ 452438 w 933450"/>
                <a:gd name="connsiteY45" fmla="*/ 619572 h 767209"/>
                <a:gd name="connsiteX46" fmla="*/ 454819 w 933450"/>
                <a:gd name="connsiteY46" fmla="*/ 629097 h 767209"/>
                <a:gd name="connsiteX47" fmla="*/ 457200 w 933450"/>
                <a:gd name="connsiteY47" fmla="*/ 636241 h 767209"/>
                <a:gd name="connsiteX48" fmla="*/ 459581 w 933450"/>
                <a:gd name="connsiteY48" fmla="*/ 721966 h 767209"/>
                <a:gd name="connsiteX49" fmla="*/ 464344 w 933450"/>
                <a:gd name="connsiteY49" fmla="*/ 729109 h 767209"/>
                <a:gd name="connsiteX50" fmla="*/ 485775 w 933450"/>
                <a:gd name="connsiteY50" fmla="*/ 741016 h 767209"/>
                <a:gd name="connsiteX51" fmla="*/ 495300 w 933450"/>
                <a:gd name="connsiteY51" fmla="*/ 743397 h 767209"/>
                <a:gd name="connsiteX52" fmla="*/ 514350 w 933450"/>
                <a:gd name="connsiteY52" fmla="*/ 745778 h 767209"/>
                <a:gd name="connsiteX53" fmla="*/ 528638 w 933450"/>
                <a:gd name="connsiteY53" fmla="*/ 750541 h 767209"/>
                <a:gd name="connsiteX54" fmla="*/ 535781 w 933450"/>
                <a:gd name="connsiteY54" fmla="*/ 755303 h 767209"/>
                <a:gd name="connsiteX55" fmla="*/ 571500 w 933450"/>
                <a:gd name="connsiteY55" fmla="*/ 757684 h 767209"/>
                <a:gd name="connsiteX56" fmla="*/ 578644 w 933450"/>
                <a:gd name="connsiteY56" fmla="*/ 760066 h 767209"/>
                <a:gd name="connsiteX57" fmla="*/ 585788 w 933450"/>
                <a:gd name="connsiteY57" fmla="*/ 764828 h 767209"/>
                <a:gd name="connsiteX58" fmla="*/ 602456 w 933450"/>
                <a:gd name="connsiteY58" fmla="*/ 767209 h 767209"/>
                <a:gd name="connsiteX59" fmla="*/ 626269 w 933450"/>
                <a:gd name="connsiteY59" fmla="*/ 757684 h 767209"/>
                <a:gd name="connsiteX60" fmla="*/ 640556 w 933450"/>
                <a:gd name="connsiteY60" fmla="*/ 752922 h 767209"/>
                <a:gd name="connsiteX61" fmla="*/ 647700 w 933450"/>
                <a:gd name="connsiteY61" fmla="*/ 748159 h 767209"/>
                <a:gd name="connsiteX62" fmla="*/ 661988 w 933450"/>
                <a:gd name="connsiteY62" fmla="*/ 743397 h 767209"/>
                <a:gd name="connsiteX63" fmla="*/ 666750 w 933450"/>
                <a:gd name="connsiteY63" fmla="*/ 736253 h 767209"/>
                <a:gd name="connsiteX64" fmla="*/ 683419 w 933450"/>
                <a:gd name="connsiteY64" fmla="*/ 726728 h 767209"/>
                <a:gd name="connsiteX65" fmla="*/ 688181 w 933450"/>
                <a:gd name="connsiteY65" fmla="*/ 719584 h 767209"/>
                <a:gd name="connsiteX66" fmla="*/ 702469 w 933450"/>
                <a:gd name="connsiteY66" fmla="*/ 710059 h 767209"/>
                <a:gd name="connsiteX67" fmla="*/ 716756 w 933450"/>
                <a:gd name="connsiteY67" fmla="*/ 702916 h 767209"/>
                <a:gd name="connsiteX68" fmla="*/ 723900 w 933450"/>
                <a:gd name="connsiteY68" fmla="*/ 698153 h 767209"/>
                <a:gd name="connsiteX69" fmla="*/ 731044 w 933450"/>
                <a:gd name="connsiteY69" fmla="*/ 695772 h 767209"/>
                <a:gd name="connsiteX70" fmla="*/ 738188 w 933450"/>
                <a:gd name="connsiteY70" fmla="*/ 688628 h 767209"/>
                <a:gd name="connsiteX71" fmla="*/ 745331 w 933450"/>
                <a:gd name="connsiteY71" fmla="*/ 683866 h 767209"/>
                <a:gd name="connsiteX72" fmla="*/ 754856 w 933450"/>
                <a:gd name="connsiteY72" fmla="*/ 674341 h 767209"/>
                <a:gd name="connsiteX73" fmla="*/ 764381 w 933450"/>
                <a:gd name="connsiteY73" fmla="*/ 671959 h 767209"/>
                <a:gd name="connsiteX74" fmla="*/ 778669 w 933450"/>
                <a:gd name="connsiteY74" fmla="*/ 667197 h 767209"/>
                <a:gd name="connsiteX75" fmla="*/ 792956 w 933450"/>
                <a:gd name="connsiteY75" fmla="*/ 657672 h 767209"/>
                <a:gd name="connsiteX76" fmla="*/ 800100 w 933450"/>
                <a:gd name="connsiteY76" fmla="*/ 652909 h 767209"/>
                <a:gd name="connsiteX77" fmla="*/ 814388 w 933450"/>
                <a:gd name="connsiteY77" fmla="*/ 648147 h 767209"/>
                <a:gd name="connsiteX78" fmla="*/ 821531 w 933450"/>
                <a:gd name="connsiteY78" fmla="*/ 631478 h 767209"/>
                <a:gd name="connsiteX79" fmla="*/ 826294 w 933450"/>
                <a:gd name="connsiteY79" fmla="*/ 624334 h 767209"/>
                <a:gd name="connsiteX80" fmla="*/ 838200 w 933450"/>
                <a:gd name="connsiteY80" fmla="*/ 602903 h 767209"/>
                <a:gd name="connsiteX81" fmla="*/ 842963 w 933450"/>
                <a:gd name="connsiteY81" fmla="*/ 595759 h 767209"/>
                <a:gd name="connsiteX82" fmla="*/ 852488 w 933450"/>
                <a:gd name="connsiteY82" fmla="*/ 583853 h 767209"/>
                <a:gd name="connsiteX83" fmla="*/ 862013 w 933450"/>
                <a:gd name="connsiteY83" fmla="*/ 569566 h 767209"/>
                <a:gd name="connsiteX84" fmla="*/ 866775 w 933450"/>
                <a:gd name="connsiteY84" fmla="*/ 555278 h 767209"/>
                <a:gd name="connsiteX85" fmla="*/ 859631 w 933450"/>
                <a:gd name="connsiteY85" fmla="*/ 493366 h 767209"/>
                <a:gd name="connsiteX86" fmla="*/ 862013 w 933450"/>
                <a:gd name="connsiteY86" fmla="*/ 471934 h 767209"/>
                <a:gd name="connsiteX87" fmla="*/ 869156 w 933450"/>
                <a:gd name="connsiteY87" fmla="*/ 467172 h 767209"/>
                <a:gd name="connsiteX88" fmla="*/ 890588 w 933450"/>
                <a:gd name="connsiteY88" fmla="*/ 464791 h 767209"/>
                <a:gd name="connsiteX89" fmla="*/ 897731 w 933450"/>
                <a:gd name="connsiteY89" fmla="*/ 455266 h 767209"/>
                <a:gd name="connsiteX90" fmla="*/ 900113 w 933450"/>
                <a:gd name="connsiteY90" fmla="*/ 445741 h 767209"/>
                <a:gd name="connsiteX91" fmla="*/ 904875 w 933450"/>
                <a:gd name="connsiteY91" fmla="*/ 438597 h 767209"/>
                <a:gd name="connsiteX92" fmla="*/ 912019 w 933450"/>
                <a:gd name="connsiteY92" fmla="*/ 424309 h 767209"/>
                <a:gd name="connsiteX93" fmla="*/ 919163 w 933450"/>
                <a:gd name="connsiteY93" fmla="*/ 419547 h 767209"/>
                <a:gd name="connsiteX94" fmla="*/ 928688 w 933450"/>
                <a:gd name="connsiteY94" fmla="*/ 405259 h 767209"/>
                <a:gd name="connsiteX95" fmla="*/ 933450 w 933450"/>
                <a:gd name="connsiteY95" fmla="*/ 398116 h 767209"/>
                <a:gd name="connsiteX96" fmla="*/ 931069 w 933450"/>
                <a:gd name="connsiteY96" fmla="*/ 383828 h 767209"/>
                <a:gd name="connsiteX97" fmla="*/ 923925 w 933450"/>
                <a:gd name="connsiteY97" fmla="*/ 376684 h 767209"/>
                <a:gd name="connsiteX98" fmla="*/ 914400 w 933450"/>
                <a:gd name="connsiteY98" fmla="*/ 362397 h 767209"/>
                <a:gd name="connsiteX99" fmla="*/ 909638 w 933450"/>
                <a:gd name="connsiteY99" fmla="*/ 355253 h 767209"/>
                <a:gd name="connsiteX100" fmla="*/ 907256 w 933450"/>
                <a:gd name="connsiteY100" fmla="*/ 348109 h 767209"/>
                <a:gd name="connsiteX101" fmla="*/ 904875 w 933450"/>
                <a:gd name="connsiteY101" fmla="*/ 329059 h 767209"/>
                <a:gd name="connsiteX102" fmla="*/ 890588 w 933450"/>
                <a:gd name="connsiteY102" fmla="*/ 324297 h 767209"/>
                <a:gd name="connsiteX103" fmla="*/ 871538 w 933450"/>
                <a:gd name="connsiteY103" fmla="*/ 319534 h 767209"/>
                <a:gd name="connsiteX104" fmla="*/ 864394 w 933450"/>
                <a:gd name="connsiteY104" fmla="*/ 305247 h 767209"/>
                <a:gd name="connsiteX105" fmla="*/ 857250 w 933450"/>
                <a:gd name="connsiteY105" fmla="*/ 302866 h 767209"/>
                <a:gd name="connsiteX106" fmla="*/ 845344 w 933450"/>
                <a:gd name="connsiteY106" fmla="*/ 290959 h 767209"/>
                <a:gd name="connsiteX107" fmla="*/ 842963 w 933450"/>
                <a:gd name="connsiteY107" fmla="*/ 283816 h 767209"/>
                <a:gd name="connsiteX108" fmla="*/ 828675 w 933450"/>
                <a:gd name="connsiteY108" fmla="*/ 269528 h 767209"/>
                <a:gd name="connsiteX109" fmla="*/ 819150 w 933450"/>
                <a:gd name="connsiteY109" fmla="*/ 255241 h 767209"/>
                <a:gd name="connsiteX110" fmla="*/ 807244 w 933450"/>
                <a:gd name="connsiteY110" fmla="*/ 252859 h 767209"/>
                <a:gd name="connsiteX111" fmla="*/ 797719 w 933450"/>
                <a:gd name="connsiteY111" fmla="*/ 238572 h 767209"/>
                <a:gd name="connsiteX112" fmla="*/ 792956 w 933450"/>
                <a:gd name="connsiteY112" fmla="*/ 231428 h 767209"/>
                <a:gd name="connsiteX113" fmla="*/ 785813 w 933450"/>
                <a:gd name="connsiteY113" fmla="*/ 226666 h 767209"/>
                <a:gd name="connsiteX114" fmla="*/ 771525 w 933450"/>
                <a:gd name="connsiteY114" fmla="*/ 219522 h 767209"/>
                <a:gd name="connsiteX115" fmla="*/ 766763 w 933450"/>
                <a:gd name="connsiteY115" fmla="*/ 212378 h 767209"/>
                <a:gd name="connsiteX116" fmla="*/ 759619 w 933450"/>
                <a:gd name="connsiteY116" fmla="*/ 205234 h 767209"/>
                <a:gd name="connsiteX117" fmla="*/ 752475 w 933450"/>
                <a:gd name="connsiteY117" fmla="*/ 193328 h 767209"/>
                <a:gd name="connsiteX118" fmla="*/ 740569 w 933450"/>
                <a:gd name="connsiteY118" fmla="*/ 171897 h 767209"/>
                <a:gd name="connsiteX119" fmla="*/ 726281 w 933450"/>
                <a:gd name="connsiteY119" fmla="*/ 157609 h 767209"/>
                <a:gd name="connsiteX120" fmla="*/ 707231 w 933450"/>
                <a:gd name="connsiteY120" fmla="*/ 152847 h 767209"/>
                <a:gd name="connsiteX121" fmla="*/ 690563 w 933450"/>
                <a:gd name="connsiteY121" fmla="*/ 133797 h 767209"/>
                <a:gd name="connsiteX122" fmla="*/ 676275 w 933450"/>
                <a:gd name="connsiteY122" fmla="*/ 121891 h 767209"/>
                <a:gd name="connsiteX123" fmla="*/ 673894 w 933450"/>
                <a:gd name="connsiteY123" fmla="*/ 114747 h 767209"/>
                <a:gd name="connsiteX124" fmla="*/ 647701 w 933450"/>
                <a:gd name="connsiteY124" fmla="*/ 90935 h 767209"/>
                <a:gd name="connsiteX125" fmla="*/ 595313 w 933450"/>
                <a:gd name="connsiteY125" fmla="*/ 105222 h 767209"/>
                <a:gd name="connsiteX126" fmla="*/ 578644 w 933450"/>
                <a:gd name="connsiteY126" fmla="*/ 105222 h 767209"/>
                <a:gd name="connsiteX127" fmla="*/ 559594 w 933450"/>
                <a:gd name="connsiteY127" fmla="*/ 114747 h 767209"/>
                <a:gd name="connsiteX128" fmla="*/ 542925 w 933450"/>
                <a:gd name="connsiteY128" fmla="*/ 109985 h 767209"/>
                <a:gd name="connsiteX129" fmla="*/ 526256 w 933450"/>
                <a:gd name="connsiteY129" fmla="*/ 98078 h 767209"/>
                <a:gd name="connsiteX130" fmla="*/ 519113 w 933450"/>
                <a:gd name="connsiteY130" fmla="*/ 95697 h 767209"/>
                <a:gd name="connsiteX131" fmla="*/ 516732 w 933450"/>
                <a:gd name="connsiteY131" fmla="*/ 81409 h 767209"/>
                <a:gd name="connsiteX132" fmla="*/ 507206 w 933450"/>
                <a:gd name="connsiteY132" fmla="*/ 67122 h 767209"/>
                <a:gd name="connsiteX133" fmla="*/ 495299 w 933450"/>
                <a:gd name="connsiteY133" fmla="*/ 55216 h 767209"/>
                <a:gd name="connsiteX134" fmla="*/ 481013 w 933450"/>
                <a:gd name="connsiteY134" fmla="*/ 43309 h 767209"/>
                <a:gd name="connsiteX135" fmla="*/ 466725 w 933450"/>
                <a:gd name="connsiteY135" fmla="*/ 43309 h 767209"/>
                <a:gd name="connsiteX136" fmla="*/ 461963 w 933450"/>
                <a:gd name="connsiteY136" fmla="*/ 24260 h 767209"/>
                <a:gd name="connsiteX137" fmla="*/ 447675 w 933450"/>
                <a:gd name="connsiteY137" fmla="*/ 17116 h 767209"/>
                <a:gd name="connsiteX138" fmla="*/ 440531 w 933450"/>
                <a:gd name="connsiteY138" fmla="*/ 9972 h 767209"/>
                <a:gd name="connsiteX139" fmla="*/ 433387 w 933450"/>
                <a:gd name="connsiteY139" fmla="*/ 5209 h 767209"/>
                <a:gd name="connsiteX140" fmla="*/ 411956 w 933450"/>
                <a:gd name="connsiteY140" fmla="*/ 447 h 767209"/>
                <a:gd name="connsiteX141" fmla="*/ 378619 w 933450"/>
                <a:gd name="connsiteY141" fmla="*/ 17116 h 767209"/>
                <a:gd name="connsiteX142" fmla="*/ 371475 w 933450"/>
                <a:gd name="connsiteY142" fmla="*/ 24259 h 767209"/>
                <a:gd name="connsiteX143" fmla="*/ 361950 w 933450"/>
                <a:gd name="connsiteY143" fmla="*/ 36166 h 767209"/>
                <a:gd name="connsiteX144" fmla="*/ 342900 w 933450"/>
                <a:gd name="connsiteY144" fmla="*/ 40928 h 767209"/>
                <a:gd name="connsiteX145" fmla="*/ 323850 w 933450"/>
                <a:gd name="connsiteY145" fmla="*/ 45691 h 767209"/>
                <a:gd name="connsiteX146" fmla="*/ 290513 w 933450"/>
                <a:gd name="connsiteY146" fmla="*/ 50453 h 767209"/>
                <a:gd name="connsiteX147" fmla="*/ 273843 w 933450"/>
                <a:gd name="connsiteY147" fmla="*/ 55215 h 767209"/>
                <a:gd name="connsiteX148" fmla="*/ 245269 w 933450"/>
                <a:gd name="connsiteY148" fmla="*/ 52834 h 767209"/>
                <a:gd name="connsiteX149" fmla="*/ 219075 w 933450"/>
                <a:gd name="connsiteY149" fmla="*/ 64741 h 767209"/>
                <a:gd name="connsiteX150" fmla="*/ 209550 w 933450"/>
                <a:gd name="connsiteY150" fmla="*/ 79028 h 767209"/>
                <a:gd name="connsiteX151" fmla="*/ 204788 w 933450"/>
                <a:gd name="connsiteY151" fmla="*/ 93316 h 767209"/>
                <a:gd name="connsiteX152" fmla="*/ 185738 w 933450"/>
                <a:gd name="connsiteY152" fmla="*/ 95697 h 767209"/>
                <a:gd name="connsiteX153" fmla="*/ 157163 w 933450"/>
                <a:gd name="connsiteY153" fmla="*/ 105222 h 767209"/>
                <a:gd name="connsiteX154" fmla="*/ 150019 w 933450"/>
                <a:gd name="connsiteY154" fmla="*/ 107603 h 767209"/>
                <a:gd name="connsiteX155" fmla="*/ 123825 w 933450"/>
                <a:gd name="connsiteY155" fmla="*/ 109984 h 767209"/>
                <a:gd name="connsiteX156" fmla="*/ 102394 w 933450"/>
                <a:gd name="connsiteY156" fmla="*/ 121891 h 767209"/>
                <a:gd name="connsiteX157" fmla="*/ 100013 w 933450"/>
                <a:gd name="connsiteY157" fmla="*/ 176659 h 767209"/>
                <a:gd name="connsiteX158" fmla="*/ 107156 w 933450"/>
                <a:gd name="connsiteY158" fmla="*/ 181422 h 767209"/>
                <a:gd name="connsiteX159" fmla="*/ 114300 w 933450"/>
                <a:gd name="connsiteY159" fmla="*/ 195709 h 767209"/>
                <a:gd name="connsiteX160" fmla="*/ 116681 w 933450"/>
                <a:gd name="connsiteY160" fmla="*/ 202853 h 767209"/>
                <a:gd name="connsiteX161" fmla="*/ 109538 w 933450"/>
                <a:gd name="connsiteY161" fmla="*/ 209997 h 767209"/>
                <a:gd name="connsiteX162" fmla="*/ 107156 w 933450"/>
                <a:gd name="connsiteY162" fmla="*/ 217141 h 767209"/>
                <a:gd name="connsiteX163" fmla="*/ 102394 w 933450"/>
                <a:gd name="connsiteY163" fmla="*/ 224284 h 767209"/>
                <a:gd name="connsiteX164" fmla="*/ 100013 w 933450"/>
                <a:gd name="connsiteY164" fmla="*/ 231428 h 767209"/>
                <a:gd name="connsiteX165" fmla="*/ 85725 w 933450"/>
                <a:gd name="connsiteY165" fmla="*/ 243334 h 767209"/>
                <a:gd name="connsiteX166" fmla="*/ 78581 w 933450"/>
                <a:gd name="connsiteY166" fmla="*/ 245716 h 767209"/>
                <a:gd name="connsiteX167" fmla="*/ 57150 w 933450"/>
                <a:gd name="connsiteY167" fmla="*/ 252859 h 767209"/>
                <a:gd name="connsiteX168" fmla="*/ 42863 w 933450"/>
                <a:gd name="connsiteY168" fmla="*/ 257622 h 767209"/>
                <a:gd name="connsiteX169" fmla="*/ 14288 w 933450"/>
                <a:gd name="connsiteY169" fmla="*/ 264766 h 767209"/>
                <a:gd name="connsiteX170" fmla="*/ 0 w 933450"/>
                <a:gd name="connsiteY170" fmla="*/ 276672 h 767209"/>
                <a:gd name="connsiteX171" fmla="*/ 2381 w 933450"/>
                <a:gd name="connsiteY171" fmla="*/ 300484 h 767209"/>
                <a:gd name="connsiteX172" fmla="*/ 16669 w 933450"/>
                <a:gd name="connsiteY172" fmla="*/ 314772 h 767209"/>
                <a:gd name="connsiteX173" fmla="*/ 28575 w 933450"/>
                <a:gd name="connsiteY173" fmla="*/ 350491 h 767209"/>
                <a:gd name="connsiteX174" fmla="*/ 33338 w 933450"/>
                <a:gd name="connsiteY174" fmla="*/ 364778 h 767209"/>
                <a:gd name="connsiteX175" fmla="*/ 38100 w 933450"/>
                <a:gd name="connsiteY175" fmla="*/ 371922 h 767209"/>
                <a:gd name="connsiteX176" fmla="*/ 45244 w 933450"/>
                <a:gd name="connsiteY176" fmla="*/ 395734 h 767209"/>
                <a:gd name="connsiteX177" fmla="*/ 40481 w 933450"/>
                <a:gd name="connsiteY177" fmla="*/ 395734 h 767209"/>
                <a:gd name="connsiteX0" fmla="*/ 40481 w 933450"/>
                <a:gd name="connsiteY0" fmla="*/ 395734 h 767209"/>
                <a:gd name="connsiteX1" fmla="*/ 59531 w 933450"/>
                <a:gd name="connsiteY1" fmla="*/ 405259 h 767209"/>
                <a:gd name="connsiteX2" fmla="*/ 66675 w 933450"/>
                <a:gd name="connsiteY2" fmla="*/ 412403 h 767209"/>
                <a:gd name="connsiteX3" fmla="*/ 71438 w 933450"/>
                <a:gd name="connsiteY3" fmla="*/ 419547 h 767209"/>
                <a:gd name="connsiteX4" fmla="*/ 85725 w 933450"/>
                <a:gd name="connsiteY4" fmla="*/ 424309 h 767209"/>
                <a:gd name="connsiteX5" fmla="*/ 92869 w 933450"/>
                <a:gd name="connsiteY5" fmla="*/ 429072 h 767209"/>
                <a:gd name="connsiteX6" fmla="*/ 97631 w 933450"/>
                <a:gd name="connsiteY6" fmla="*/ 443359 h 767209"/>
                <a:gd name="connsiteX7" fmla="*/ 100013 w 933450"/>
                <a:gd name="connsiteY7" fmla="*/ 452884 h 767209"/>
                <a:gd name="connsiteX8" fmla="*/ 107156 w 933450"/>
                <a:gd name="connsiteY8" fmla="*/ 457647 h 767209"/>
                <a:gd name="connsiteX9" fmla="*/ 109538 w 933450"/>
                <a:gd name="connsiteY9" fmla="*/ 467172 h 767209"/>
                <a:gd name="connsiteX10" fmla="*/ 111919 w 933450"/>
                <a:gd name="connsiteY10" fmla="*/ 479078 h 767209"/>
                <a:gd name="connsiteX11" fmla="*/ 119063 w 933450"/>
                <a:gd name="connsiteY11" fmla="*/ 483841 h 767209"/>
                <a:gd name="connsiteX12" fmla="*/ 121444 w 933450"/>
                <a:gd name="connsiteY12" fmla="*/ 517178 h 767209"/>
                <a:gd name="connsiteX13" fmla="*/ 128588 w 933450"/>
                <a:gd name="connsiteY13" fmla="*/ 543372 h 767209"/>
                <a:gd name="connsiteX14" fmla="*/ 135731 w 933450"/>
                <a:gd name="connsiteY14" fmla="*/ 548134 h 767209"/>
                <a:gd name="connsiteX15" fmla="*/ 140494 w 933450"/>
                <a:gd name="connsiteY15" fmla="*/ 562422 h 767209"/>
                <a:gd name="connsiteX16" fmla="*/ 142875 w 933450"/>
                <a:gd name="connsiteY16" fmla="*/ 569566 h 767209"/>
                <a:gd name="connsiteX17" fmla="*/ 145256 w 933450"/>
                <a:gd name="connsiteY17" fmla="*/ 579091 h 767209"/>
                <a:gd name="connsiteX18" fmla="*/ 152400 w 933450"/>
                <a:gd name="connsiteY18" fmla="*/ 583853 h 767209"/>
                <a:gd name="connsiteX19" fmla="*/ 161925 w 933450"/>
                <a:gd name="connsiteY19" fmla="*/ 571947 h 767209"/>
                <a:gd name="connsiteX20" fmla="*/ 169069 w 933450"/>
                <a:gd name="connsiteY20" fmla="*/ 567184 h 767209"/>
                <a:gd name="connsiteX21" fmla="*/ 176213 w 933450"/>
                <a:gd name="connsiteY21" fmla="*/ 560041 h 767209"/>
                <a:gd name="connsiteX22" fmla="*/ 190500 w 933450"/>
                <a:gd name="connsiteY22" fmla="*/ 550516 h 767209"/>
                <a:gd name="connsiteX23" fmla="*/ 197644 w 933450"/>
                <a:gd name="connsiteY23" fmla="*/ 536228 h 767209"/>
                <a:gd name="connsiteX24" fmla="*/ 200025 w 933450"/>
                <a:gd name="connsiteY24" fmla="*/ 529084 h 767209"/>
                <a:gd name="connsiteX25" fmla="*/ 207169 w 933450"/>
                <a:gd name="connsiteY25" fmla="*/ 526703 h 767209"/>
                <a:gd name="connsiteX26" fmla="*/ 214313 w 933450"/>
                <a:gd name="connsiteY26" fmla="*/ 521941 h 767209"/>
                <a:gd name="connsiteX27" fmla="*/ 238125 w 933450"/>
                <a:gd name="connsiteY27" fmla="*/ 514797 h 767209"/>
                <a:gd name="connsiteX28" fmla="*/ 252413 w 933450"/>
                <a:gd name="connsiteY28" fmla="*/ 510034 h 767209"/>
                <a:gd name="connsiteX29" fmla="*/ 278606 w 933450"/>
                <a:gd name="connsiteY29" fmla="*/ 502891 h 767209"/>
                <a:gd name="connsiteX30" fmla="*/ 285750 w 933450"/>
                <a:gd name="connsiteY30" fmla="*/ 500509 h 767209"/>
                <a:gd name="connsiteX31" fmla="*/ 290513 w 933450"/>
                <a:gd name="connsiteY31" fmla="*/ 493366 h 767209"/>
                <a:gd name="connsiteX32" fmla="*/ 300038 w 933450"/>
                <a:gd name="connsiteY32" fmla="*/ 490984 h 767209"/>
                <a:gd name="connsiteX33" fmla="*/ 330994 w 933450"/>
                <a:gd name="connsiteY33" fmla="*/ 493366 h 767209"/>
                <a:gd name="connsiteX34" fmla="*/ 395288 w 933450"/>
                <a:gd name="connsiteY34" fmla="*/ 493366 h 767209"/>
                <a:gd name="connsiteX35" fmla="*/ 402431 w 933450"/>
                <a:gd name="connsiteY35" fmla="*/ 495747 h 767209"/>
                <a:gd name="connsiteX36" fmla="*/ 404813 w 933450"/>
                <a:gd name="connsiteY36" fmla="*/ 502891 h 767209"/>
                <a:gd name="connsiteX37" fmla="*/ 407194 w 933450"/>
                <a:gd name="connsiteY37" fmla="*/ 512416 h 767209"/>
                <a:gd name="connsiteX38" fmla="*/ 409575 w 933450"/>
                <a:gd name="connsiteY38" fmla="*/ 529084 h 767209"/>
                <a:gd name="connsiteX39" fmla="*/ 416719 w 933450"/>
                <a:gd name="connsiteY39" fmla="*/ 531466 h 767209"/>
                <a:gd name="connsiteX40" fmla="*/ 423863 w 933450"/>
                <a:gd name="connsiteY40" fmla="*/ 536228 h 767209"/>
                <a:gd name="connsiteX41" fmla="*/ 426244 w 933450"/>
                <a:gd name="connsiteY41" fmla="*/ 543372 h 767209"/>
                <a:gd name="connsiteX42" fmla="*/ 435769 w 933450"/>
                <a:gd name="connsiteY42" fmla="*/ 557659 h 767209"/>
                <a:gd name="connsiteX43" fmla="*/ 440531 w 933450"/>
                <a:gd name="connsiteY43" fmla="*/ 598141 h 767209"/>
                <a:gd name="connsiteX44" fmla="*/ 442913 w 933450"/>
                <a:gd name="connsiteY44" fmla="*/ 605284 h 767209"/>
                <a:gd name="connsiteX45" fmla="*/ 452438 w 933450"/>
                <a:gd name="connsiteY45" fmla="*/ 619572 h 767209"/>
                <a:gd name="connsiteX46" fmla="*/ 454819 w 933450"/>
                <a:gd name="connsiteY46" fmla="*/ 629097 h 767209"/>
                <a:gd name="connsiteX47" fmla="*/ 457200 w 933450"/>
                <a:gd name="connsiteY47" fmla="*/ 636241 h 767209"/>
                <a:gd name="connsiteX48" fmla="*/ 459581 w 933450"/>
                <a:gd name="connsiteY48" fmla="*/ 721966 h 767209"/>
                <a:gd name="connsiteX49" fmla="*/ 464344 w 933450"/>
                <a:gd name="connsiteY49" fmla="*/ 729109 h 767209"/>
                <a:gd name="connsiteX50" fmla="*/ 485775 w 933450"/>
                <a:gd name="connsiteY50" fmla="*/ 741016 h 767209"/>
                <a:gd name="connsiteX51" fmla="*/ 495300 w 933450"/>
                <a:gd name="connsiteY51" fmla="*/ 743397 h 767209"/>
                <a:gd name="connsiteX52" fmla="*/ 514350 w 933450"/>
                <a:gd name="connsiteY52" fmla="*/ 745778 h 767209"/>
                <a:gd name="connsiteX53" fmla="*/ 528638 w 933450"/>
                <a:gd name="connsiteY53" fmla="*/ 750541 h 767209"/>
                <a:gd name="connsiteX54" fmla="*/ 535781 w 933450"/>
                <a:gd name="connsiteY54" fmla="*/ 755303 h 767209"/>
                <a:gd name="connsiteX55" fmla="*/ 571500 w 933450"/>
                <a:gd name="connsiteY55" fmla="*/ 757684 h 767209"/>
                <a:gd name="connsiteX56" fmla="*/ 578644 w 933450"/>
                <a:gd name="connsiteY56" fmla="*/ 760066 h 767209"/>
                <a:gd name="connsiteX57" fmla="*/ 585788 w 933450"/>
                <a:gd name="connsiteY57" fmla="*/ 764828 h 767209"/>
                <a:gd name="connsiteX58" fmla="*/ 602456 w 933450"/>
                <a:gd name="connsiteY58" fmla="*/ 767209 h 767209"/>
                <a:gd name="connsiteX59" fmla="*/ 626269 w 933450"/>
                <a:gd name="connsiteY59" fmla="*/ 757684 h 767209"/>
                <a:gd name="connsiteX60" fmla="*/ 640556 w 933450"/>
                <a:gd name="connsiteY60" fmla="*/ 752922 h 767209"/>
                <a:gd name="connsiteX61" fmla="*/ 647700 w 933450"/>
                <a:gd name="connsiteY61" fmla="*/ 748159 h 767209"/>
                <a:gd name="connsiteX62" fmla="*/ 661988 w 933450"/>
                <a:gd name="connsiteY62" fmla="*/ 743397 h 767209"/>
                <a:gd name="connsiteX63" fmla="*/ 666750 w 933450"/>
                <a:gd name="connsiteY63" fmla="*/ 736253 h 767209"/>
                <a:gd name="connsiteX64" fmla="*/ 683419 w 933450"/>
                <a:gd name="connsiteY64" fmla="*/ 726728 h 767209"/>
                <a:gd name="connsiteX65" fmla="*/ 688181 w 933450"/>
                <a:gd name="connsiteY65" fmla="*/ 719584 h 767209"/>
                <a:gd name="connsiteX66" fmla="*/ 702469 w 933450"/>
                <a:gd name="connsiteY66" fmla="*/ 710059 h 767209"/>
                <a:gd name="connsiteX67" fmla="*/ 716756 w 933450"/>
                <a:gd name="connsiteY67" fmla="*/ 702916 h 767209"/>
                <a:gd name="connsiteX68" fmla="*/ 723900 w 933450"/>
                <a:gd name="connsiteY68" fmla="*/ 698153 h 767209"/>
                <a:gd name="connsiteX69" fmla="*/ 731044 w 933450"/>
                <a:gd name="connsiteY69" fmla="*/ 695772 h 767209"/>
                <a:gd name="connsiteX70" fmla="*/ 738188 w 933450"/>
                <a:gd name="connsiteY70" fmla="*/ 688628 h 767209"/>
                <a:gd name="connsiteX71" fmla="*/ 745331 w 933450"/>
                <a:gd name="connsiteY71" fmla="*/ 683866 h 767209"/>
                <a:gd name="connsiteX72" fmla="*/ 754856 w 933450"/>
                <a:gd name="connsiteY72" fmla="*/ 674341 h 767209"/>
                <a:gd name="connsiteX73" fmla="*/ 764381 w 933450"/>
                <a:gd name="connsiteY73" fmla="*/ 671959 h 767209"/>
                <a:gd name="connsiteX74" fmla="*/ 778669 w 933450"/>
                <a:gd name="connsiteY74" fmla="*/ 667197 h 767209"/>
                <a:gd name="connsiteX75" fmla="*/ 792956 w 933450"/>
                <a:gd name="connsiteY75" fmla="*/ 657672 h 767209"/>
                <a:gd name="connsiteX76" fmla="*/ 800100 w 933450"/>
                <a:gd name="connsiteY76" fmla="*/ 652909 h 767209"/>
                <a:gd name="connsiteX77" fmla="*/ 814388 w 933450"/>
                <a:gd name="connsiteY77" fmla="*/ 648147 h 767209"/>
                <a:gd name="connsiteX78" fmla="*/ 821531 w 933450"/>
                <a:gd name="connsiteY78" fmla="*/ 631478 h 767209"/>
                <a:gd name="connsiteX79" fmla="*/ 826294 w 933450"/>
                <a:gd name="connsiteY79" fmla="*/ 624334 h 767209"/>
                <a:gd name="connsiteX80" fmla="*/ 838200 w 933450"/>
                <a:gd name="connsiteY80" fmla="*/ 602903 h 767209"/>
                <a:gd name="connsiteX81" fmla="*/ 842963 w 933450"/>
                <a:gd name="connsiteY81" fmla="*/ 595759 h 767209"/>
                <a:gd name="connsiteX82" fmla="*/ 852488 w 933450"/>
                <a:gd name="connsiteY82" fmla="*/ 583853 h 767209"/>
                <a:gd name="connsiteX83" fmla="*/ 862013 w 933450"/>
                <a:gd name="connsiteY83" fmla="*/ 569566 h 767209"/>
                <a:gd name="connsiteX84" fmla="*/ 866775 w 933450"/>
                <a:gd name="connsiteY84" fmla="*/ 555278 h 767209"/>
                <a:gd name="connsiteX85" fmla="*/ 859631 w 933450"/>
                <a:gd name="connsiteY85" fmla="*/ 493366 h 767209"/>
                <a:gd name="connsiteX86" fmla="*/ 862013 w 933450"/>
                <a:gd name="connsiteY86" fmla="*/ 471934 h 767209"/>
                <a:gd name="connsiteX87" fmla="*/ 869156 w 933450"/>
                <a:gd name="connsiteY87" fmla="*/ 467172 h 767209"/>
                <a:gd name="connsiteX88" fmla="*/ 890588 w 933450"/>
                <a:gd name="connsiteY88" fmla="*/ 464791 h 767209"/>
                <a:gd name="connsiteX89" fmla="*/ 897731 w 933450"/>
                <a:gd name="connsiteY89" fmla="*/ 455266 h 767209"/>
                <a:gd name="connsiteX90" fmla="*/ 900113 w 933450"/>
                <a:gd name="connsiteY90" fmla="*/ 445741 h 767209"/>
                <a:gd name="connsiteX91" fmla="*/ 904875 w 933450"/>
                <a:gd name="connsiteY91" fmla="*/ 438597 h 767209"/>
                <a:gd name="connsiteX92" fmla="*/ 912019 w 933450"/>
                <a:gd name="connsiteY92" fmla="*/ 424309 h 767209"/>
                <a:gd name="connsiteX93" fmla="*/ 919163 w 933450"/>
                <a:gd name="connsiteY93" fmla="*/ 419547 h 767209"/>
                <a:gd name="connsiteX94" fmla="*/ 928688 w 933450"/>
                <a:gd name="connsiteY94" fmla="*/ 405259 h 767209"/>
                <a:gd name="connsiteX95" fmla="*/ 933450 w 933450"/>
                <a:gd name="connsiteY95" fmla="*/ 398116 h 767209"/>
                <a:gd name="connsiteX96" fmla="*/ 931069 w 933450"/>
                <a:gd name="connsiteY96" fmla="*/ 383828 h 767209"/>
                <a:gd name="connsiteX97" fmla="*/ 923925 w 933450"/>
                <a:gd name="connsiteY97" fmla="*/ 376684 h 767209"/>
                <a:gd name="connsiteX98" fmla="*/ 914400 w 933450"/>
                <a:gd name="connsiteY98" fmla="*/ 362397 h 767209"/>
                <a:gd name="connsiteX99" fmla="*/ 909638 w 933450"/>
                <a:gd name="connsiteY99" fmla="*/ 355253 h 767209"/>
                <a:gd name="connsiteX100" fmla="*/ 907256 w 933450"/>
                <a:gd name="connsiteY100" fmla="*/ 348109 h 767209"/>
                <a:gd name="connsiteX101" fmla="*/ 904875 w 933450"/>
                <a:gd name="connsiteY101" fmla="*/ 329059 h 767209"/>
                <a:gd name="connsiteX102" fmla="*/ 890588 w 933450"/>
                <a:gd name="connsiteY102" fmla="*/ 324297 h 767209"/>
                <a:gd name="connsiteX103" fmla="*/ 871538 w 933450"/>
                <a:gd name="connsiteY103" fmla="*/ 319534 h 767209"/>
                <a:gd name="connsiteX104" fmla="*/ 864394 w 933450"/>
                <a:gd name="connsiteY104" fmla="*/ 305247 h 767209"/>
                <a:gd name="connsiteX105" fmla="*/ 857250 w 933450"/>
                <a:gd name="connsiteY105" fmla="*/ 302866 h 767209"/>
                <a:gd name="connsiteX106" fmla="*/ 845344 w 933450"/>
                <a:gd name="connsiteY106" fmla="*/ 290959 h 767209"/>
                <a:gd name="connsiteX107" fmla="*/ 842963 w 933450"/>
                <a:gd name="connsiteY107" fmla="*/ 283816 h 767209"/>
                <a:gd name="connsiteX108" fmla="*/ 828675 w 933450"/>
                <a:gd name="connsiteY108" fmla="*/ 269528 h 767209"/>
                <a:gd name="connsiteX109" fmla="*/ 819150 w 933450"/>
                <a:gd name="connsiteY109" fmla="*/ 255241 h 767209"/>
                <a:gd name="connsiteX110" fmla="*/ 807244 w 933450"/>
                <a:gd name="connsiteY110" fmla="*/ 252859 h 767209"/>
                <a:gd name="connsiteX111" fmla="*/ 797719 w 933450"/>
                <a:gd name="connsiteY111" fmla="*/ 238572 h 767209"/>
                <a:gd name="connsiteX112" fmla="*/ 792956 w 933450"/>
                <a:gd name="connsiteY112" fmla="*/ 231428 h 767209"/>
                <a:gd name="connsiteX113" fmla="*/ 785813 w 933450"/>
                <a:gd name="connsiteY113" fmla="*/ 226666 h 767209"/>
                <a:gd name="connsiteX114" fmla="*/ 771525 w 933450"/>
                <a:gd name="connsiteY114" fmla="*/ 219522 h 767209"/>
                <a:gd name="connsiteX115" fmla="*/ 766763 w 933450"/>
                <a:gd name="connsiteY115" fmla="*/ 212378 h 767209"/>
                <a:gd name="connsiteX116" fmla="*/ 759619 w 933450"/>
                <a:gd name="connsiteY116" fmla="*/ 205234 h 767209"/>
                <a:gd name="connsiteX117" fmla="*/ 752475 w 933450"/>
                <a:gd name="connsiteY117" fmla="*/ 193328 h 767209"/>
                <a:gd name="connsiteX118" fmla="*/ 740569 w 933450"/>
                <a:gd name="connsiteY118" fmla="*/ 171897 h 767209"/>
                <a:gd name="connsiteX119" fmla="*/ 726281 w 933450"/>
                <a:gd name="connsiteY119" fmla="*/ 157609 h 767209"/>
                <a:gd name="connsiteX120" fmla="*/ 707231 w 933450"/>
                <a:gd name="connsiteY120" fmla="*/ 152847 h 767209"/>
                <a:gd name="connsiteX121" fmla="*/ 690563 w 933450"/>
                <a:gd name="connsiteY121" fmla="*/ 133797 h 767209"/>
                <a:gd name="connsiteX122" fmla="*/ 676275 w 933450"/>
                <a:gd name="connsiteY122" fmla="*/ 121891 h 767209"/>
                <a:gd name="connsiteX123" fmla="*/ 673894 w 933450"/>
                <a:gd name="connsiteY123" fmla="*/ 114747 h 767209"/>
                <a:gd name="connsiteX124" fmla="*/ 647701 w 933450"/>
                <a:gd name="connsiteY124" fmla="*/ 90935 h 767209"/>
                <a:gd name="connsiteX125" fmla="*/ 595313 w 933450"/>
                <a:gd name="connsiteY125" fmla="*/ 105222 h 767209"/>
                <a:gd name="connsiteX126" fmla="*/ 578644 w 933450"/>
                <a:gd name="connsiteY126" fmla="*/ 105222 h 767209"/>
                <a:gd name="connsiteX127" fmla="*/ 559594 w 933450"/>
                <a:gd name="connsiteY127" fmla="*/ 114747 h 767209"/>
                <a:gd name="connsiteX128" fmla="*/ 542925 w 933450"/>
                <a:gd name="connsiteY128" fmla="*/ 109985 h 767209"/>
                <a:gd name="connsiteX129" fmla="*/ 526256 w 933450"/>
                <a:gd name="connsiteY129" fmla="*/ 98078 h 767209"/>
                <a:gd name="connsiteX130" fmla="*/ 519113 w 933450"/>
                <a:gd name="connsiteY130" fmla="*/ 95697 h 767209"/>
                <a:gd name="connsiteX131" fmla="*/ 516732 w 933450"/>
                <a:gd name="connsiteY131" fmla="*/ 81409 h 767209"/>
                <a:gd name="connsiteX132" fmla="*/ 507206 w 933450"/>
                <a:gd name="connsiteY132" fmla="*/ 67122 h 767209"/>
                <a:gd name="connsiteX133" fmla="*/ 495299 w 933450"/>
                <a:gd name="connsiteY133" fmla="*/ 55216 h 767209"/>
                <a:gd name="connsiteX134" fmla="*/ 481013 w 933450"/>
                <a:gd name="connsiteY134" fmla="*/ 43309 h 767209"/>
                <a:gd name="connsiteX135" fmla="*/ 466725 w 933450"/>
                <a:gd name="connsiteY135" fmla="*/ 43309 h 767209"/>
                <a:gd name="connsiteX136" fmla="*/ 461963 w 933450"/>
                <a:gd name="connsiteY136" fmla="*/ 24260 h 767209"/>
                <a:gd name="connsiteX137" fmla="*/ 447675 w 933450"/>
                <a:gd name="connsiteY137" fmla="*/ 17116 h 767209"/>
                <a:gd name="connsiteX138" fmla="*/ 440531 w 933450"/>
                <a:gd name="connsiteY138" fmla="*/ 9972 h 767209"/>
                <a:gd name="connsiteX139" fmla="*/ 433387 w 933450"/>
                <a:gd name="connsiteY139" fmla="*/ 5209 h 767209"/>
                <a:gd name="connsiteX140" fmla="*/ 411956 w 933450"/>
                <a:gd name="connsiteY140" fmla="*/ 447 h 767209"/>
                <a:gd name="connsiteX141" fmla="*/ 378619 w 933450"/>
                <a:gd name="connsiteY141" fmla="*/ 17116 h 767209"/>
                <a:gd name="connsiteX142" fmla="*/ 371475 w 933450"/>
                <a:gd name="connsiteY142" fmla="*/ 24259 h 767209"/>
                <a:gd name="connsiteX143" fmla="*/ 361950 w 933450"/>
                <a:gd name="connsiteY143" fmla="*/ 36166 h 767209"/>
                <a:gd name="connsiteX144" fmla="*/ 342900 w 933450"/>
                <a:gd name="connsiteY144" fmla="*/ 40928 h 767209"/>
                <a:gd name="connsiteX145" fmla="*/ 323850 w 933450"/>
                <a:gd name="connsiteY145" fmla="*/ 45691 h 767209"/>
                <a:gd name="connsiteX146" fmla="*/ 290513 w 933450"/>
                <a:gd name="connsiteY146" fmla="*/ 50453 h 767209"/>
                <a:gd name="connsiteX147" fmla="*/ 273843 w 933450"/>
                <a:gd name="connsiteY147" fmla="*/ 55215 h 767209"/>
                <a:gd name="connsiteX148" fmla="*/ 245269 w 933450"/>
                <a:gd name="connsiteY148" fmla="*/ 52834 h 767209"/>
                <a:gd name="connsiteX149" fmla="*/ 219075 w 933450"/>
                <a:gd name="connsiteY149" fmla="*/ 64741 h 767209"/>
                <a:gd name="connsiteX150" fmla="*/ 209550 w 933450"/>
                <a:gd name="connsiteY150" fmla="*/ 79028 h 767209"/>
                <a:gd name="connsiteX151" fmla="*/ 204788 w 933450"/>
                <a:gd name="connsiteY151" fmla="*/ 93316 h 767209"/>
                <a:gd name="connsiteX152" fmla="*/ 176213 w 933450"/>
                <a:gd name="connsiteY152" fmla="*/ 90935 h 767209"/>
                <a:gd name="connsiteX153" fmla="*/ 157163 w 933450"/>
                <a:gd name="connsiteY153" fmla="*/ 105222 h 767209"/>
                <a:gd name="connsiteX154" fmla="*/ 150019 w 933450"/>
                <a:gd name="connsiteY154" fmla="*/ 107603 h 767209"/>
                <a:gd name="connsiteX155" fmla="*/ 123825 w 933450"/>
                <a:gd name="connsiteY155" fmla="*/ 109984 h 767209"/>
                <a:gd name="connsiteX156" fmla="*/ 102394 w 933450"/>
                <a:gd name="connsiteY156" fmla="*/ 121891 h 767209"/>
                <a:gd name="connsiteX157" fmla="*/ 100013 w 933450"/>
                <a:gd name="connsiteY157" fmla="*/ 176659 h 767209"/>
                <a:gd name="connsiteX158" fmla="*/ 107156 w 933450"/>
                <a:gd name="connsiteY158" fmla="*/ 181422 h 767209"/>
                <a:gd name="connsiteX159" fmla="*/ 114300 w 933450"/>
                <a:gd name="connsiteY159" fmla="*/ 195709 h 767209"/>
                <a:gd name="connsiteX160" fmla="*/ 116681 w 933450"/>
                <a:gd name="connsiteY160" fmla="*/ 202853 h 767209"/>
                <a:gd name="connsiteX161" fmla="*/ 109538 w 933450"/>
                <a:gd name="connsiteY161" fmla="*/ 209997 h 767209"/>
                <a:gd name="connsiteX162" fmla="*/ 107156 w 933450"/>
                <a:gd name="connsiteY162" fmla="*/ 217141 h 767209"/>
                <a:gd name="connsiteX163" fmla="*/ 102394 w 933450"/>
                <a:gd name="connsiteY163" fmla="*/ 224284 h 767209"/>
                <a:gd name="connsiteX164" fmla="*/ 100013 w 933450"/>
                <a:gd name="connsiteY164" fmla="*/ 231428 h 767209"/>
                <a:gd name="connsiteX165" fmla="*/ 85725 w 933450"/>
                <a:gd name="connsiteY165" fmla="*/ 243334 h 767209"/>
                <a:gd name="connsiteX166" fmla="*/ 78581 w 933450"/>
                <a:gd name="connsiteY166" fmla="*/ 245716 h 767209"/>
                <a:gd name="connsiteX167" fmla="*/ 57150 w 933450"/>
                <a:gd name="connsiteY167" fmla="*/ 252859 h 767209"/>
                <a:gd name="connsiteX168" fmla="*/ 42863 w 933450"/>
                <a:gd name="connsiteY168" fmla="*/ 257622 h 767209"/>
                <a:gd name="connsiteX169" fmla="*/ 14288 w 933450"/>
                <a:gd name="connsiteY169" fmla="*/ 264766 h 767209"/>
                <a:gd name="connsiteX170" fmla="*/ 0 w 933450"/>
                <a:gd name="connsiteY170" fmla="*/ 276672 h 767209"/>
                <a:gd name="connsiteX171" fmla="*/ 2381 w 933450"/>
                <a:gd name="connsiteY171" fmla="*/ 300484 h 767209"/>
                <a:gd name="connsiteX172" fmla="*/ 16669 w 933450"/>
                <a:gd name="connsiteY172" fmla="*/ 314772 h 767209"/>
                <a:gd name="connsiteX173" fmla="*/ 28575 w 933450"/>
                <a:gd name="connsiteY173" fmla="*/ 350491 h 767209"/>
                <a:gd name="connsiteX174" fmla="*/ 33338 w 933450"/>
                <a:gd name="connsiteY174" fmla="*/ 364778 h 767209"/>
                <a:gd name="connsiteX175" fmla="*/ 38100 w 933450"/>
                <a:gd name="connsiteY175" fmla="*/ 371922 h 767209"/>
                <a:gd name="connsiteX176" fmla="*/ 45244 w 933450"/>
                <a:gd name="connsiteY176" fmla="*/ 395734 h 767209"/>
                <a:gd name="connsiteX177" fmla="*/ 40481 w 933450"/>
                <a:gd name="connsiteY177" fmla="*/ 395734 h 767209"/>
                <a:gd name="connsiteX0" fmla="*/ 40481 w 933450"/>
                <a:gd name="connsiteY0" fmla="*/ 395734 h 767209"/>
                <a:gd name="connsiteX1" fmla="*/ 59531 w 933450"/>
                <a:gd name="connsiteY1" fmla="*/ 405259 h 767209"/>
                <a:gd name="connsiteX2" fmla="*/ 66675 w 933450"/>
                <a:gd name="connsiteY2" fmla="*/ 412403 h 767209"/>
                <a:gd name="connsiteX3" fmla="*/ 71438 w 933450"/>
                <a:gd name="connsiteY3" fmla="*/ 419547 h 767209"/>
                <a:gd name="connsiteX4" fmla="*/ 85725 w 933450"/>
                <a:gd name="connsiteY4" fmla="*/ 424309 h 767209"/>
                <a:gd name="connsiteX5" fmla="*/ 92869 w 933450"/>
                <a:gd name="connsiteY5" fmla="*/ 429072 h 767209"/>
                <a:gd name="connsiteX6" fmla="*/ 97631 w 933450"/>
                <a:gd name="connsiteY6" fmla="*/ 443359 h 767209"/>
                <a:gd name="connsiteX7" fmla="*/ 100013 w 933450"/>
                <a:gd name="connsiteY7" fmla="*/ 452884 h 767209"/>
                <a:gd name="connsiteX8" fmla="*/ 107156 w 933450"/>
                <a:gd name="connsiteY8" fmla="*/ 457647 h 767209"/>
                <a:gd name="connsiteX9" fmla="*/ 109538 w 933450"/>
                <a:gd name="connsiteY9" fmla="*/ 467172 h 767209"/>
                <a:gd name="connsiteX10" fmla="*/ 111919 w 933450"/>
                <a:gd name="connsiteY10" fmla="*/ 479078 h 767209"/>
                <a:gd name="connsiteX11" fmla="*/ 119063 w 933450"/>
                <a:gd name="connsiteY11" fmla="*/ 483841 h 767209"/>
                <a:gd name="connsiteX12" fmla="*/ 121444 w 933450"/>
                <a:gd name="connsiteY12" fmla="*/ 517178 h 767209"/>
                <a:gd name="connsiteX13" fmla="*/ 128588 w 933450"/>
                <a:gd name="connsiteY13" fmla="*/ 543372 h 767209"/>
                <a:gd name="connsiteX14" fmla="*/ 135731 w 933450"/>
                <a:gd name="connsiteY14" fmla="*/ 548134 h 767209"/>
                <a:gd name="connsiteX15" fmla="*/ 140494 w 933450"/>
                <a:gd name="connsiteY15" fmla="*/ 562422 h 767209"/>
                <a:gd name="connsiteX16" fmla="*/ 142875 w 933450"/>
                <a:gd name="connsiteY16" fmla="*/ 569566 h 767209"/>
                <a:gd name="connsiteX17" fmla="*/ 145256 w 933450"/>
                <a:gd name="connsiteY17" fmla="*/ 579091 h 767209"/>
                <a:gd name="connsiteX18" fmla="*/ 152400 w 933450"/>
                <a:gd name="connsiteY18" fmla="*/ 583853 h 767209"/>
                <a:gd name="connsiteX19" fmla="*/ 161925 w 933450"/>
                <a:gd name="connsiteY19" fmla="*/ 571947 h 767209"/>
                <a:gd name="connsiteX20" fmla="*/ 169069 w 933450"/>
                <a:gd name="connsiteY20" fmla="*/ 567184 h 767209"/>
                <a:gd name="connsiteX21" fmla="*/ 176213 w 933450"/>
                <a:gd name="connsiteY21" fmla="*/ 560041 h 767209"/>
                <a:gd name="connsiteX22" fmla="*/ 190500 w 933450"/>
                <a:gd name="connsiteY22" fmla="*/ 550516 h 767209"/>
                <a:gd name="connsiteX23" fmla="*/ 197644 w 933450"/>
                <a:gd name="connsiteY23" fmla="*/ 536228 h 767209"/>
                <a:gd name="connsiteX24" fmla="*/ 200025 w 933450"/>
                <a:gd name="connsiteY24" fmla="*/ 529084 h 767209"/>
                <a:gd name="connsiteX25" fmla="*/ 207169 w 933450"/>
                <a:gd name="connsiteY25" fmla="*/ 526703 h 767209"/>
                <a:gd name="connsiteX26" fmla="*/ 214313 w 933450"/>
                <a:gd name="connsiteY26" fmla="*/ 521941 h 767209"/>
                <a:gd name="connsiteX27" fmla="*/ 238125 w 933450"/>
                <a:gd name="connsiteY27" fmla="*/ 514797 h 767209"/>
                <a:gd name="connsiteX28" fmla="*/ 252413 w 933450"/>
                <a:gd name="connsiteY28" fmla="*/ 510034 h 767209"/>
                <a:gd name="connsiteX29" fmla="*/ 278606 w 933450"/>
                <a:gd name="connsiteY29" fmla="*/ 502891 h 767209"/>
                <a:gd name="connsiteX30" fmla="*/ 285750 w 933450"/>
                <a:gd name="connsiteY30" fmla="*/ 500509 h 767209"/>
                <a:gd name="connsiteX31" fmla="*/ 290513 w 933450"/>
                <a:gd name="connsiteY31" fmla="*/ 493366 h 767209"/>
                <a:gd name="connsiteX32" fmla="*/ 300038 w 933450"/>
                <a:gd name="connsiteY32" fmla="*/ 490984 h 767209"/>
                <a:gd name="connsiteX33" fmla="*/ 330994 w 933450"/>
                <a:gd name="connsiteY33" fmla="*/ 493366 h 767209"/>
                <a:gd name="connsiteX34" fmla="*/ 395288 w 933450"/>
                <a:gd name="connsiteY34" fmla="*/ 493366 h 767209"/>
                <a:gd name="connsiteX35" fmla="*/ 402431 w 933450"/>
                <a:gd name="connsiteY35" fmla="*/ 495747 h 767209"/>
                <a:gd name="connsiteX36" fmla="*/ 404813 w 933450"/>
                <a:gd name="connsiteY36" fmla="*/ 502891 h 767209"/>
                <a:gd name="connsiteX37" fmla="*/ 407194 w 933450"/>
                <a:gd name="connsiteY37" fmla="*/ 512416 h 767209"/>
                <a:gd name="connsiteX38" fmla="*/ 409575 w 933450"/>
                <a:gd name="connsiteY38" fmla="*/ 529084 h 767209"/>
                <a:gd name="connsiteX39" fmla="*/ 416719 w 933450"/>
                <a:gd name="connsiteY39" fmla="*/ 531466 h 767209"/>
                <a:gd name="connsiteX40" fmla="*/ 423863 w 933450"/>
                <a:gd name="connsiteY40" fmla="*/ 536228 h 767209"/>
                <a:gd name="connsiteX41" fmla="*/ 426244 w 933450"/>
                <a:gd name="connsiteY41" fmla="*/ 543372 h 767209"/>
                <a:gd name="connsiteX42" fmla="*/ 435769 w 933450"/>
                <a:gd name="connsiteY42" fmla="*/ 557659 h 767209"/>
                <a:gd name="connsiteX43" fmla="*/ 440531 w 933450"/>
                <a:gd name="connsiteY43" fmla="*/ 598141 h 767209"/>
                <a:gd name="connsiteX44" fmla="*/ 442913 w 933450"/>
                <a:gd name="connsiteY44" fmla="*/ 605284 h 767209"/>
                <a:gd name="connsiteX45" fmla="*/ 452438 w 933450"/>
                <a:gd name="connsiteY45" fmla="*/ 619572 h 767209"/>
                <a:gd name="connsiteX46" fmla="*/ 454819 w 933450"/>
                <a:gd name="connsiteY46" fmla="*/ 629097 h 767209"/>
                <a:gd name="connsiteX47" fmla="*/ 457200 w 933450"/>
                <a:gd name="connsiteY47" fmla="*/ 636241 h 767209"/>
                <a:gd name="connsiteX48" fmla="*/ 459581 w 933450"/>
                <a:gd name="connsiteY48" fmla="*/ 721966 h 767209"/>
                <a:gd name="connsiteX49" fmla="*/ 464344 w 933450"/>
                <a:gd name="connsiteY49" fmla="*/ 729109 h 767209"/>
                <a:gd name="connsiteX50" fmla="*/ 485775 w 933450"/>
                <a:gd name="connsiteY50" fmla="*/ 741016 h 767209"/>
                <a:gd name="connsiteX51" fmla="*/ 495300 w 933450"/>
                <a:gd name="connsiteY51" fmla="*/ 743397 h 767209"/>
                <a:gd name="connsiteX52" fmla="*/ 514350 w 933450"/>
                <a:gd name="connsiteY52" fmla="*/ 745778 h 767209"/>
                <a:gd name="connsiteX53" fmla="*/ 528638 w 933450"/>
                <a:gd name="connsiteY53" fmla="*/ 750541 h 767209"/>
                <a:gd name="connsiteX54" fmla="*/ 535781 w 933450"/>
                <a:gd name="connsiteY54" fmla="*/ 755303 h 767209"/>
                <a:gd name="connsiteX55" fmla="*/ 571500 w 933450"/>
                <a:gd name="connsiteY55" fmla="*/ 757684 h 767209"/>
                <a:gd name="connsiteX56" fmla="*/ 578644 w 933450"/>
                <a:gd name="connsiteY56" fmla="*/ 760066 h 767209"/>
                <a:gd name="connsiteX57" fmla="*/ 585788 w 933450"/>
                <a:gd name="connsiteY57" fmla="*/ 764828 h 767209"/>
                <a:gd name="connsiteX58" fmla="*/ 602456 w 933450"/>
                <a:gd name="connsiteY58" fmla="*/ 767209 h 767209"/>
                <a:gd name="connsiteX59" fmla="*/ 626269 w 933450"/>
                <a:gd name="connsiteY59" fmla="*/ 757684 h 767209"/>
                <a:gd name="connsiteX60" fmla="*/ 640556 w 933450"/>
                <a:gd name="connsiteY60" fmla="*/ 752922 h 767209"/>
                <a:gd name="connsiteX61" fmla="*/ 647700 w 933450"/>
                <a:gd name="connsiteY61" fmla="*/ 748159 h 767209"/>
                <a:gd name="connsiteX62" fmla="*/ 661988 w 933450"/>
                <a:gd name="connsiteY62" fmla="*/ 743397 h 767209"/>
                <a:gd name="connsiteX63" fmla="*/ 666750 w 933450"/>
                <a:gd name="connsiteY63" fmla="*/ 736253 h 767209"/>
                <a:gd name="connsiteX64" fmla="*/ 683419 w 933450"/>
                <a:gd name="connsiteY64" fmla="*/ 726728 h 767209"/>
                <a:gd name="connsiteX65" fmla="*/ 688181 w 933450"/>
                <a:gd name="connsiteY65" fmla="*/ 719584 h 767209"/>
                <a:gd name="connsiteX66" fmla="*/ 702469 w 933450"/>
                <a:gd name="connsiteY66" fmla="*/ 710059 h 767209"/>
                <a:gd name="connsiteX67" fmla="*/ 716756 w 933450"/>
                <a:gd name="connsiteY67" fmla="*/ 702916 h 767209"/>
                <a:gd name="connsiteX68" fmla="*/ 723900 w 933450"/>
                <a:gd name="connsiteY68" fmla="*/ 698153 h 767209"/>
                <a:gd name="connsiteX69" fmla="*/ 731044 w 933450"/>
                <a:gd name="connsiteY69" fmla="*/ 695772 h 767209"/>
                <a:gd name="connsiteX70" fmla="*/ 738188 w 933450"/>
                <a:gd name="connsiteY70" fmla="*/ 688628 h 767209"/>
                <a:gd name="connsiteX71" fmla="*/ 745331 w 933450"/>
                <a:gd name="connsiteY71" fmla="*/ 683866 h 767209"/>
                <a:gd name="connsiteX72" fmla="*/ 754856 w 933450"/>
                <a:gd name="connsiteY72" fmla="*/ 674341 h 767209"/>
                <a:gd name="connsiteX73" fmla="*/ 764381 w 933450"/>
                <a:gd name="connsiteY73" fmla="*/ 671959 h 767209"/>
                <a:gd name="connsiteX74" fmla="*/ 778669 w 933450"/>
                <a:gd name="connsiteY74" fmla="*/ 667197 h 767209"/>
                <a:gd name="connsiteX75" fmla="*/ 792956 w 933450"/>
                <a:gd name="connsiteY75" fmla="*/ 657672 h 767209"/>
                <a:gd name="connsiteX76" fmla="*/ 800100 w 933450"/>
                <a:gd name="connsiteY76" fmla="*/ 652909 h 767209"/>
                <a:gd name="connsiteX77" fmla="*/ 814388 w 933450"/>
                <a:gd name="connsiteY77" fmla="*/ 648147 h 767209"/>
                <a:gd name="connsiteX78" fmla="*/ 821531 w 933450"/>
                <a:gd name="connsiteY78" fmla="*/ 631478 h 767209"/>
                <a:gd name="connsiteX79" fmla="*/ 826294 w 933450"/>
                <a:gd name="connsiteY79" fmla="*/ 624334 h 767209"/>
                <a:gd name="connsiteX80" fmla="*/ 838200 w 933450"/>
                <a:gd name="connsiteY80" fmla="*/ 602903 h 767209"/>
                <a:gd name="connsiteX81" fmla="*/ 842963 w 933450"/>
                <a:gd name="connsiteY81" fmla="*/ 595759 h 767209"/>
                <a:gd name="connsiteX82" fmla="*/ 852488 w 933450"/>
                <a:gd name="connsiteY82" fmla="*/ 583853 h 767209"/>
                <a:gd name="connsiteX83" fmla="*/ 862013 w 933450"/>
                <a:gd name="connsiteY83" fmla="*/ 569566 h 767209"/>
                <a:gd name="connsiteX84" fmla="*/ 866775 w 933450"/>
                <a:gd name="connsiteY84" fmla="*/ 555278 h 767209"/>
                <a:gd name="connsiteX85" fmla="*/ 859631 w 933450"/>
                <a:gd name="connsiteY85" fmla="*/ 493366 h 767209"/>
                <a:gd name="connsiteX86" fmla="*/ 862013 w 933450"/>
                <a:gd name="connsiteY86" fmla="*/ 471934 h 767209"/>
                <a:gd name="connsiteX87" fmla="*/ 869156 w 933450"/>
                <a:gd name="connsiteY87" fmla="*/ 467172 h 767209"/>
                <a:gd name="connsiteX88" fmla="*/ 890588 w 933450"/>
                <a:gd name="connsiteY88" fmla="*/ 464791 h 767209"/>
                <a:gd name="connsiteX89" fmla="*/ 897731 w 933450"/>
                <a:gd name="connsiteY89" fmla="*/ 455266 h 767209"/>
                <a:gd name="connsiteX90" fmla="*/ 900113 w 933450"/>
                <a:gd name="connsiteY90" fmla="*/ 445741 h 767209"/>
                <a:gd name="connsiteX91" fmla="*/ 904875 w 933450"/>
                <a:gd name="connsiteY91" fmla="*/ 438597 h 767209"/>
                <a:gd name="connsiteX92" fmla="*/ 912019 w 933450"/>
                <a:gd name="connsiteY92" fmla="*/ 424309 h 767209"/>
                <a:gd name="connsiteX93" fmla="*/ 919163 w 933450"/>
                <a:gd name="connsiteY93" fmla="*/ 419547 h 767209"/>
                <a:gd name="connsiteX94" fmla="*/ 928688 w 933450"/>
                <a:gd name="connsiteY94" fmla="*/ 405259 h 767209"/>
                <a:gd name="connsiteX95" fmla="*/ 933450 w 933450"/>
                <a:gd name="connsiteY95" fmla="*/ 398116 h 767209"/>
                <a:gd name="connsiteX96" fmla="*/ 931069 w 933450"/>
                <a:gd name="connsiteY96" fmla="*/ 383828 h 767209"/>
                <a:gd name="connsiteX97" fmla="*/ 923925 w 933450"/>
                <a:gd name="connsiteY97" fmla="*/ 376684 h 767209"/>
                <a:gd name="connsiteX98" fmla="*/ 914400 w 933450"/>
                <a:gd name="connsiteY98" fmla="*/ 362397 h 767209"/>
                <a:gd name="connsiteX99" fmla="*/ 909638 w 933450"/>
                <a:gd name="connsiteY99" fmla="*/ 355253 h 767209"/>
                <a:gd name="connsiteX100" fmla="*/ 907256 w 933450"/>
                <a:gd name="connsiteY100" fmla="*/ 348109 h 767209"/>
                <a:gd name="connsiteX101" fmla="*/ 904875 w 933450"/>
                <a:gd name="connsiteY101" fmla="*/ 329059 h 767209"/>
                <a:gd name="connsiteX102" fmla="*/ 890588 w 933450"/>
                <a:gd name="connsiteY102" fmla="*/ 324297 h 767209"/>
                <a:gd name="connsiteX103" fmla="*/ 871538 w 933450"/>
                <a:gd name="connsiteY103" fmla="*/ 319534 h 767209"/>
                <a:gd name="connsiteX104" fmla="*/ 864394 w 933450"/>
                <a:gd name="connsiteY104" fmla="*/ 305247 h 767209"/>
                <a:gd name="connsiteX105" fmla="*/ 857250 w 933450"/>
                <a:gd name="connsiteY105" fmla="*/ 302866 h 767209"/>
                <a:gd name="connsiteX106" fmla="*/ 845344 w 933450"/>
                <a:gd name="connsiteY106" fmla="*/ 290959 h 767209"/>
                <a:gd name="connsiteX107" fmla="*/ 842963 w 933450"/>
                <a:gd name="connsiteY107" fmla="*/ 283816 h 767209"/>
                <a:gd name="connsiteX108" fmla="*/ 828675 w 933450"/>
                <a:gd name="connsiteY108" fmla="*/ 269528 h 767209"/>
                <a:gd name="connsiteX109" fmla="*/ 819150 w 933450"/>
                <a:gd name="connsiteY109" fmla="*/ 255241 h 767209"/>
                <a:gd name="connsiteX110" fmla="*/ 807244 w 933450"/>
                <a:gd name="connsiteY110" fmla="*/ 252859 h 767209"/>
                <a:gd name="connsiteX111" fmla="*/ 797719 w 933450"/>
                <a:gd name="connsiteY111" fmla="*/ 238572 h 767209"/>
                <a:gd name="connsiteX112" fmla="*/ 792956 w 933450"/>
                <a:gd name="connsiteY112" fmla="*/ 231428 h 767209"/>
                <a:gd name="connsiteX113" fmla="*/ 785813 w 933450"/>
                <a:gd name="connsiteY113" fmla="*/ 226666 h 767209"/>
                <a:gd name="connsiteX114" fmla="*/ 771525 w 933450"/>
                <a:gd name="connsiteY114" fmla="*/ 219522 h 767209"/>
                <a:gd name="connsiteX115" fmla="*/ 766763 w 933450"/>
                <a:gd name="connsiteY115" fmla="*/ 212378 h 767209"/>
                <a:gd name="connsiteX116" fmla="*/ 759619 w 933450"/>
                <a:gd name="connsiteY116" fmla="*/ 205234 h 767209"/>
                <a:gd name="connsiteX117" fmla="*/ 752475 w 933450"/>
                <a:gd name="connsiteY117" fmla="*/ 193328 h 767209"/>
                <a:gd name="connsiteX118" fmla="*/ 740569 w 933450"/>
                <a:gd name="connsiteY118" fmla="*/ 171897 h 767209"/>
                <a:gd name="connsiteX119" fmla="*/ 726281 w 933450"/>
                <a:gd name="connsiteY119" fmla="*/ 157609 h 767209"/>
                <a:gd name="connsiteX120" fmla="*/ 707231 w 933450"/>
                <a:gd name="connsiteY120" fmla="*/ 152847 h 767209"/>
                <a:gd name="connsiteX121" fmla="*/ 690563 w 933450"/>
                <a:gd name="connsiteY121" fmla="*/ 133797 h 767209"/>
                <a:gd name="connsiteX122" fmla="*/ 676275 w 933450"/>
                <a:gd name="connsiteY122" fmla="*/ 121891 h 767209"/>
                <a:gd name="connsiteX123" fmla="*/ 673894 w 933450"/>
                <a:gd name="connsiteY123" fmla="*/ 114747 h 767209"/>
                <a:gd name="connsiteX124" fmla="*/ 647701 w 933450"/>
                <a:gd name="connsiteY124" fmla="*/ 90935 h 767209"/>
                <a:gd name="connsiteX125" fmla="*/ 595313 w 933450"/>
                <a:gd name="connsiteY125" fmla="*/ 105222 h 767209"/>
                <a:gd name="connsiteX126" fmla="*/ 578644 w 933450"/>
                <a:gd name="connsiteY126" fmla="*/ 105222 h 767209"/>
                <a:gd name="connsiteX127" fmla="*/ 559594 w 933450"/>
                <a:gd name="connsiteY127" fmla="*/ 114747 h 767209"/>
                <a:gd name="connsiteX128" fmla="*/ 542925 w 933450"/>
                <a:gd name="connsiteY128" fmla="*/ 109985 h 767209"/>
                <a:gd name="connsiteX129" fmla="*/ 526256 w 933450"/>
                <a:gd name="connsiteY129" fmla="*/ 98078 h 767209"/>
                <a:gd name="connsiteX130" fmla="*/ 519113 w 933450"/>
                <a:gd name="connsiteY130" fmla="*/ 95697 h 767209"/>
                <a:gd name="connsiteX131" fmla="*/ 516732 w 933450"/>
                <a:gd name="connsiteY131" fmla="*/ 81409 h 767209"/>
                <a:gd name="connsiteX132" fmla="*/ 507206 w 933450"/>
                <a:gd name="connsiteY132" fmla="*/ 67122 h 767209"/>
                <a:gd name="connsiteX133" fmla="*/ 495299 w 933450"/>
                <a:gd name="connsiteY133" fmla="*/ 55216 h 767209"/>
                <a:gd name="connsiteX134" fmla="*/ 481013 w 933450"/>
                <a:gd name="connsiteY134" fmla="*/ 43309 h 767209"/>
                <a:gd name="connsiteX135" fmla="*/ 466725 w 933450"/>
                <a:gd name="connsiteY135" fmla="*/ 43309 h 767209"/>
                <a:gd name="connsiteX136" fmla="*/ 461963 w 933450"/>
                <a:gd name="connsiteY136" fmla="*/ 24260 h 767209"/>
                <a:gd name="connsiteX137" fmla="*/ 447675 w 933450"/>
                <a:gd name="connsiteY137" fmla="*/ 17116 h 767209"/>
                <a:gd name="connsiteX138" fmla="*/ 440531 w 933450"/>
                <a:gd name="connsiteY138" fmla="*/ 9972 h 767209"/>
                <a:gd name="connsiteX139" fmla="*/ 433387 w 933450"/>
                <a:gd name="connsiteY139" fmla="*/ 5209 h 767209"/>
                <a:gd name="connsiteX140" fmla="*/ 411956 w 933450"/>
                <a:gd name="connsiteY140" fmla="*/ 447 h 767209"/>
                <a:gd name="connsiteX141" fmla="*/ 378619 w 933450"/>
                <a:gd name="connsiteY141" fmla="*/ 17116 h 767209"/>
                <a:gd name="connsiteX142" fmla="*/ 371475 w 933450"/>
                <a:gd name="connsiteY142" fmla="*/ 24259 h 767209"/>
                <a:gd name="connsiteX143" fmla="*/ 361950 w 933450"/>
                <a:gd name="connsiteY143" fmla="*/ 36166 h 767209"/>
                <a:gd name="connsiteX144" fmla="*/ 342900 w 933450"/>
                <a:gd name="connsiteY144" fmla="*/ 40928 h 767209"/>
                <a:gd name="connsiteX145" fmla="*/ 323850 w 933450"/>
                <a:gd name="connsiteY145" fmla="*/ 45691 h 767209"/>
                <a:gd name="connsiteX146" fmla="*/ 290513 w 933450"/>
                <a:gd name="connsiteY146" fmla="*/ 50453 h 767209"/>
                <a:gd name="connsiteX147" fmla="*/ 273843 w 933450"/>
                <a:gd name="connsiteY147" fmla="*/ 55215 h 767209"/>
                <a:gd name="connsiteX148" fmla="*/ 245269 w 933450"/>
                <a:gd name="connsiteY148" fmla="*/ 52834 h 767209"/>
                <a:gd name="connsiteX149" fmla="*/ 219075 w 933450"/>
                <a:gd name="connsiteY149" fmla="*/ 64741 h 767209"/>
                <a:gd name="connsiteX150" fmla="*/ 209550 w 933450"/>
                <a:gd name="connsiteY150" fmla="*/ 79028 h 767209"/>
                <a:gd name="connsiteX151" fmla="*/ 195263 w 933450"/>
                <a:gd name="connsiteY151" fmla="*/ 86172 h 767209"/>
                <a:gd name="connsiteX152" fmla="*/ 176213 w 933450"/>
                <a:gd name="connsiteY152" fmla="*/ 90935 h 767209"/>
                <a:gd name="connsiteX153" fmla="*/ 157163 w 933450"/>
                <a:gd name="connsiteY153" fmla="*/ 105222 h 767209"/>
                <a:gd name="connsiteX154" fmla="*/ 150019 w 933450"/>
                <a:gd name="connsiteY154" fmla="*/ 107603 h 767209"/>
                <a:gd name="connsiteX155" fmla="*/ 123825 w 933450"/>
                <a:gd name="connsiteY155" fmla="*/ 109984 h 767209"/>
                <a:gd name="connsiteX156" fmla="*/ 102394 w 933450"/>
                <a:gd name="connsiteY156" fmla="*/ 121891 h 767209"/>
                <a:gd name="connsiteX157" fmla="*/ 100013 w 933450"/>
                <a:gd name="connsiteY157" fmla="*/ 176659 h 767209"/>
                <a:gd name="connsiteX158" fmla="*/ 107156 w 933450"/>
                <a:gd name="connsiteY158" fmla="*/ 181422 h 767209"/>
                <a:gd name="connsiteX159" fmla="*/ 114300 w 933450"/>
                <a:gd name="connsiteY159" fmla="*/ 195709 h 767209"/>
                <a:gd name="connsiteX160" fmla="*/ 116681 w 933450"/>
                <a:gd name="connsiteY160" fmla="*/ 202853 h 767209"/>
                <a:gd name="connsiteX161" fmla="*/ 109538 w 933450"/>
                <a:gd name="connsiteY161" fmla="*/ 209997 h 767209"/>
                <a:gd name="connsiteX162" fmla="*/ 107156 w 933450"/>
                <a:gd name="connsiteY162" fmla="*/ 217141 h 767209"/>
                <a:gd name="connsiteX163" fmla="*/ 102394 w 933450"/>
                <a:gd name="connsiteY163" fmla="*/ 224284 h 767209"/>
                <a:gd name="connsiteX164" fmla="*/ 100013 w 933450"/>
                <a:gd name="connsiteY164" fmla="*/ 231428 h 767209"/>
                <a:gd name="connsiteX165" fmla="*/ 85725 w 933450"/>
                <a:gd name="connsiteY165" fmla="*/ 243334 h 767209"/>
                <a:gd name="connsiteX166" fmla="*/ 78581 w 933450"/>
                <a:gd name="connsiteY166" fmla="*/ 245716 h 767209"/>
                <a:gd name="connsiteX167" fmla="*/ 57150 w 933450"/>
                <a:gd name="connsiteY167" fmla="*/ 252859 h 767209"/>
                <a:gd name="connsiteX168" fmla="*/ 42863 w 933450"/>
                <a:gd name="connsiteY168" fmla="*/ 257622 h 767209"/>
                <a:gd name="connsiteX169" fmla="*/ 14288 w 933450"/>
                <a:gd name="connsiteY169" fmla="*/ 264766 h 767209"/>
                <a:gd name="connsiteX170" fmla="*/ 0 w 933450"/>
                <a:gd name="connsiteY170" fmla="*/ 276672 h 767209"/>
                <a:gd name="connsiteX171" fmla="*/ 2381 w 933450"/>
                <a:gd name="connsiteY171" fmla="*/ 300484 h 767209"/>
                <a:gd name="connsiteX172" fmla="*/ 16669 w 933450"/>
                <a:gd name="connsiteY172" fmla="*/ 314772 h 767209"/>
                <a:gd name="connsiteX173" fmla="*/ 28575 w 933450"/>
                <a:gd name="connsiteY173" fmla="*/ 350491 h 767209"/>
                <a:gd name="connsiteX174" fmla="*/ 33338 w 933450"/>
                <a:gd name="connsiteY174" fmla="*/ 364778 h 767209"/>
                <a:gd name="connsiteX175" fmla="*/ 38100 w 933450"/>
                <a:gd name="connsiteY175" fmla="*/ 371922 h 767209"/>
                <a:gd name="connsiteX176" fmla="*/ 45244 w 933450"/>
                <a:gd name="connsiteY176" fmla="*/ 395734 h 767209"/>
                <a:gd name="connsiteX177" fmla="*/ 40481 w 933450"/>
                <a:gd name="connsiteY177" fmla="*/ 395734 h 767209"/>
                <a:gd name="connsiteX0" fmla="*/ 40481 w 933450"/>
                <a:gd name="connsiteY0" fmla="*/ 395734 h 767209"/>
                <a:gd name="connsiteX1" fmla="*/ 59531 w 933450"/>
                <a:gd name="connsiteY1" fmla="*/ 405259 h 767209"/>
                <a:gd name="connsiteX2" fmla="*/ 66675 w 933450"/>
                <a:gd name="connsiteY2" fmla="*/ 412403 h 767209"/>
                <a:gd name="connsiteX3" fmla="*/ 71438 w 933450"/>
                <a:gd name="connsiteY3" fmla="*/ 419547 h 767209"/>
                <a:gd name="connsiteX4" fmla="*/ 85725 w 933450"/>
                <a:gd name="connsiteY4" fmla="*/ 424309 h 767209"/>
                <a:gd name="connsiteX5" fmla="*/ 92869 w 933450"/>
                <a:gd name="connsiteY5" fmla="*/ 429072 h 767209"/>
                <a:gd name="connsiteX6" fmla="*/ 97631 w 933450"/>
                <a:gd name="connsiteY6" fmla="*/ 443359 h 767209"/>
                <a:gd name="connsiteX7" fmla="*/ 100013 w 933450"/>
                <a:gd name="connsiteY7" fmla="*/ 452884 h 767209"/>
                <a:gd name="connsiteX8" fmla="*/ 107156 w 933450"/>
                <a:gd name="connsiteY8" fmla="*/ 457647 h 767209"/>
                <a:gd name="connsiteX9" fmla="*/ 109538 w 933450"/>
                <a:gd name="connsiteY9" fmla="*/ 467172 h 767209"/>
                <a:gd name="connsiteX10" fmla="*/ 111919 w 933450"/>
                <a:gd name="connsiteY10" fmla="*/ 479078 h 767209"/>
                <a:gd name="connsiteX11" fmla="*/ 119063 w 933450"/>
                <a:gd name="connsiteY11" fmla="*/ 483841 h 767209"/>
                <a:gd name="connsiteX12" fmla="*/ 121444 w 933450"/>
                <a:gd name="connsiteY12" fmla="*/ 517178 h 767209"/>
                <a:gd name="connsiteX13" fmla="*/ 128588 w 933450"/>
                <a:gd name="connsiteY13" fmla="*/ 543372 h 767209"/>
                <a:gd name="connsiteX14" fmla="*/ 135731 w 933450"/>
                <a:gd name="connsiteY14" fmla="*/ 548134 h 767209"/>
                <a:gd name="connsiteX15" fmla="*/ 140494 w 933450"/>
                <a:gd name="connsiteY15" fmla="*/ 562422 h 767209"/>
                <a:gd name="connsiteX16" fmla="*/ 142875 w 933450"/>
                <a:gd name="connsiteY16" fmla="*/ 569566 h 767209"/>
                <a:gd name="connsiteX17" fmla="*/ 145256 w 933450"/>
                <a:gd name="connsiteY17" fmla="*/ 579091 h 767209"/>
                <a:gd name="connsiteX18" fmla="*/ 152400 w 933450"/>
                <a:gd name="connsiteY18" fmla="*/ 583853 h 767209"/>
                <a:gd name="connsiteX19" fmla="*/ 161925 w 933450"/>
                <a:gd name="connsiteY19" fmla="*/ 571947 h 767209"/>
                <a:gd name="connsiteX20" fmla="*/ 169069 w 933450"/>
                <a:gd name="connsiteY20" fmla="*/ 567184 h 767209"/>
                <a:gd name="connsiteX21" fmla="*/ 176213 w 933450"/>
                <a:gd name="connsiteY21" fmla="*/ 560041 h 767209"/>
                <a:gd name="connsiteX22" fmla="*/ 190500 w 933450"/>
                <a:gd name="connsiteY22" fmla="*/ 550516 h 767209"/>
                <a:gd name="connsiteX23" fmla="*/ 197644 w 933450"/>
                <a:gd name="connsiteY23" fmla="*/ 536228 h 767209"/>
                <a:gd name="connsiteX24" fmla="*/ 200025 w 933450"/>
                <a:gd name="connsiteY24" fmla="*/ 529084 h 767209"/>
                <a:gd name="connsiteX25" fmla="*/ 207169 w 933450"/>
                <a:gd name="connsiteY25" fmla="*/ 526703 h 767209"/>
                <a:gd name="connsiteX26" fmla="*/ 214313 w 933450"/>
                <a:gd name="connsiteY26" fmla="*/ 521941 h 767209"/>
                <a:gd name="connsiteX27" fmla="*/ 238125 w 933450"/>
                <a:gd name="connsiteY27" fmla="*/ 514797 h 767209"/>
                <a:gd name="connsiteX28" fmla="*/ 252413 w 933450"/>
                <a:gd name="connsiteY28" fmla="*/ 510034 h 767209"/>
                <a:gd name="connsiteX29" fmla="*/ 278606 w 933450"/>
                <a:gd name="connsiteY29" fmla="*/ 502891 h 767209"/>
                <a:gd name="connsiteX30" fmla="*/ 285750 w 933450"/>
                <a:gd name="connsiteY30" fmla="*/ 500509 h 767209"/>
                <a:gd name="connsiteX31" fmla="*/ 290513 w 933450"/>
                <a:gd name="connsiteY31" fmla="*/ 493366 h 767209"/>
                <a:gd name="connsiteX32" fmla="*/ 300038 w 933450"/>
                <a:gd name="connsiteY32" fmla="*/ 490984 h 767209"/>
                <a:gd name="connsiteX33" fmla="*/ 330994 w 933450"/>
                <a:gd name="connsiteY33" fmla="*/ 493366 h 767209"/>
                <a:gd name="connsiteX34" fmla="*/ 395288 w 933450"/>
                <a:gd name="connsiteY34" fmla="*/ 493366 h 767209"/>
                <a:gd name="connsiteX35" fmla="*/ 402431 w 933450"/>
                <a:gd name="connsiteY35" fmla="*/ 495747 h 767209"/>
                <a:gd name="connsiteX36" fmla="*/ 404813 w 933450"/>
                <a:gd name="connsiteY36" fmla="*/ 502891 h 767209"/>
                <a:gd name="connsiteX37" fmla="*/ 407194 w 933450"/>
                <a:gd name="connsiteY37" fmla="*/ 512416 h 767209"/>
                <a:gd name="connsiteX38" fmla="*/ 409575 w 933450"/>
                <a:gd name="connsiteY38" fmla="*/ 529084 h 767209"/>
                <a:gd name="connsiteX39" fmla="*/ 416719 w 933450"/>
                <a:gd name="connsiteY39" fmla="*/ 531466 h 767209"/>
                <a:gd name="connsiteX40" fmla="*/ 423863 w 933450"/>
                <a:gd name="connsiteY40" fmla="*/ 536228 h 767209"/>
                <a:gd name="connsiteX41" fmla="*/ 426244 w 933450"/>
                <a:gd name="connsiteY41" fmla="*/ 543372 h 767209"/>
                <a:gd name="connsiteX42" fmla="*/ 435769 w 933450"/>
                <a:gd name="connsiteY42" fmla="*/ 557659 h 767209"/>
                <a:gd name="connsiteX43" fmla="*/ 440531 w 933450"/>
                <a:gd name="connsiteY43" fmla="*/ 598141 h 767209"/>
                <a:gd name="connsiteX44" fmla="*/ 442913 w 933450"/>
                <a:gd name="connsiteY44" fmla="*/ 605284 h 767209"/>
                <a:gd name="connsiteX45" fmla="*/ 452438 w 933450"/>
                <a:gd name="connsiteY45" fmla="*/ 619572 h 767209"/>
                <a:gd name="connsiteX46" fmla="*/ 454819 w 933450"/>
                <a:gd name="connsiteY46" fmla="*/ 629097 h 767209"/>
                <a:gd name="connsiteX47" fmla="*/ 457200 w 933450"/>
                <a:gd name="connsiteY47" fmla="*/ 636241 h 767209"/>
                <a:gd name="connsiteX48" fmla="*/ 459581 w 933450"/>
                <a:gd name="connsiteY48" fmla="*/ 721966 h 767209"/>
                <a:gd name="connsiteX49" fmla="*/ 464344 w 933450"/>
                <a:gd name="connsiteY49" fmla="*/ 729109 h 767209"/>
                <a:gd name="connsiteX50" fmla="*/ 485775 w 933450"/>
                <a:gd name="connsiteY50" fmla="*/ 741016 h 767209"/>
                <a:gd name="connsiteX51" fmla="*/ 495300 w 933450"/>
                <a:gd name="connsiteY51" fmla="*/ 743397 h 767209"/>
                <a:gd name="connsiteX52" fmla="*/ 514350 w 933450"/>
                <a:gd name="connsiteY52" fmla="*/ 745778 h 767209"/>
                <a:gd name="connsiteX53" fmla="*/ 528638 w 933450"/>
                <a:gd name="connsiteY53" fmla="*/ 750541 h 767209"/>
                <a:gd name="connsiteX54" fmla="*/ 535781 w 933450"/>
                <a:gd name="connsiteY54" fmla="*/ 755303 h 767209"/>
                <a:gd name="connsiteX55" fmla="*/ 571500 w 933450"/>
                <a:gd name="connsiteY55" fmla="*/ 757684 h 767209"/>
                <a:gd name="connsiteX56" fmla="*/ 578644 w 933450"/>
                <a:gd name="connsiteY56" fmla="*/ 760066 h 767209"/>
                <a:gd name="connsiteX57" fmla="*/ 585788 w 933450"/>
                <a:gd name="connsiteY57" fmla="*/ 764828 h 767209"/>
                <a:gd name="connsiteX58" fmla="*/ 602456 w 933450"/>
                <a:gd name="connsiteY58" fmla="*/ 767209 h 767209"/>
                <a:gd name="connsiteX59" fmla="*/ 626269 w 933450"/>
                <a:gd name="connsiteY59" fmla="*/ 757684 h 767209"/>
                <a:gd name="connsiteX60" fmla="*/ 640556 w 933450"/>
                <a:gd name="connsiteY60" fmla="*/ 752922 h 767209"/>
                <a:gd name="connsiteX61" fmla="*/ 647700 w 933450"/>
                <a:gd name="connsiteY61" fmla="*/ 748159 h 767209"/>
                <a:gd name="connsiteX62" fmla="*/ 661988 w 933450"/>
                <a:gd name="connsiteY62" fmla="*/ 743397 h 767209"/>
                <a:gd name="connsiteX63" fmla="*/ 666750 w 933450"/>
                <a:gd name="connsiteY63" fmla="*/ 736253 h 767209"/>
                <a:gd name="connsiteX64" fmla="*/ 683419 w 933450"/>
                <a:gd name="connsiteY64" fmla="*/ 726728 h 767209"/>
                <a:gd name="connsiteX65" fmla="*/ 688181 w 933450"/>
                <a:gd name="connsiteY65" fmla="*/ 719584 h 767209"/>
                <a:gd name="connsiteX66" fmla="*/ 702469 w 933450"/>
                <a:gd name="connsiteY66" fmla="*/ 710059 h 767209"/>
                <a:gd name="connsiteX67" fmla="*/ 716756 w 933450"/>
                <a:gd name="connsiteY67" fmla="*/ 702916 h 767209"/>
                <a:gd name="connsiteX68" fmla="*/ 723900 w 933450"/>
                <a:gd name="connsiteY68" fmla="*/ 698153 h 767209"/>
                <a:gd name="connsiteX69" fmla="*/ 731044 w 933450"/>
                <a:gd name="connsiteY69" fmla="*/ 695772 h 767209"/>
                <a:gd name="connsiteX70" fmla="*/ 738188 w 933450"/>
                <a:gd name="connsiteY70" fmla="*/ 688628 h 767209"/>
                <a:gd name="connsiteX71" fmla="*/ 745331 w 933450"/>
                <a:gd name="connsiteY71" fmla="*/ 683866 h 767209"/>
                <a:gd name="connsiteX72" fmla="*/ 754856 w 933450"/>
                <a:gd name="connsiteY72" fmla="*/ 674341 h 767209"/>
                <a:gd name="connsiteX73" fmla="*/ 764381 w 933450"/>
                <a:gd name="connsiteY73" fmla="*/ 671959 h 767209"/>
                <a:gd name="connsiteX74" fmla="*/ 778669 w 933450"/>
                <a:gd name="connsiteY74" fmla="*/ 667197 h 767209"/>
                <a:gd name="connsiteX75" fmla="*/ 792956 w 933450"/>
                <a:gd name="connsiteY75" fmla="*/ 657672 h 767209"/>
                <a:gd name="connsiteX76" fmla="*/ 800100 w 933450"/>
                <a:gd name="connsiteY76" fmla="*/ 652909 h 767209"/>
                <a:gd name="connsiteX77" fmla="*/ 814388 w 933450"/>
                <a:gd name="connsiteY77" fmla="*/ 648147 h 767209"/>
                <a:gd name="connsiteX78" fmla="*/ 821531 w 933450"/>
                <a:gd name="connsiteY78" fmla="*/ 631478 h 767209"/>
                <a:gd name="connsiteX79" fmla="*/ 826294 w 933450"/>
                <a:gd name="connsiteY79" fmla="*/ 624334 h 767209"/>
                <a:gd name="connsiteX80" fmla="*/ 838200 w 933450"/>
                <a:gd name="connsiteY80" fmla="*/ 602903 h 767209"/>
                <a:gd name="connsiteX81" fmla="*/ 842963 w 933450"/>
                <a:gd name="connsiteY81" fmla="*/ 595759 h 767209"/>
                <a:gd name="connsiteX82" fmla="*/ 852488 w 933450"/>
                <a:gd name="connsiteY82" fmla="*/ 583853 h 767209"/>
                <a:gd name="connsiteX83" fmla="*/ 862013 w 933450"/>
                <a:gd name="connsiteY83" fmla="*/ 569566 h 767209"/>
                <a:gd name="connsiteX84" fmla="*/ 866775 w 933450"/>
                <a:gd name="connsiteY84" fmla="*/ 555278 h 767209"/>
                <a:gd name="connsiteX85" fmla="*/ 859631 w 933450"/>
                <a:gd name="connsiteY85" fmla="*/ 493366 h 767209"/>
                <a:gd name="connsiteX86" fmla="*/ 862013 w 933450"/>
                <a:gd name="connsiteY86" fmla="*/ 471934 h 767209"/>
                <a:gd name="connsiteX87" fmla="*/ 869156 w 933450"/>
                <a:gd name="connsiteY87" fmla="*/ 467172 h 767209"/>
                <a:gd name="connsiteX88" fmla="*/ 890588 w 933450"/>
                <a:gd name="connsiteY88" fmla="*/ 464791 h 767209"/>
                <a:gd name="connsiteX89" fmla="*/ 897731 w 933450"/>
                <a:gd name="connsiteY89" fmla="*/ 455266 h 767209"/>
                <a:gd name="connsiteX90" fmla="*/ 900113 w 933450"/>
                <a:gd name="connsiteY90" fmla="*/ 445741 h 767209"/>
                <a:gd name="connsiteX91" fmla="*/ 904875 w 933450"/>
                <a:gd name="connsiteY91" fmla="*/ 438597 h 767209"/>
                <a:gd name="connsiteX92" fmla="*/ 912019 w 933450"/>
                <a:gd name="connsiteY92" fmla="*/ 424309 h 767209"/>
                <a:gd name="connsiteX93" fmla="*/ 919163 w 933450"/>
                <a:gd name="connsiteY93" fmla="*/ 419547 h 767209"/>
                <a:gd name="connsiteX94" fmla="*/ 928688 w 933450"/>
                <a:gd name="connsiteY94" fmla="*/ 405259 h 767209"/>
                <a:gd name="connsiteX95" fmla="*/ 933450 w 933450"/>
                <a:gd name="connsiteY95" fmla="*/ 398116 h 767209"/>
                <a:gd name="connsiteX96" fmla="*/ 931069 w 933450"/>
                <a:gd name="connsiteY96" fmla="*/ 383828 h 767209"/>
                <a:gd name="connsiteX97" fmla="*/ 923925 w 933450"/>
                <a:gd name="connsiteY97" fmla="*/ 376684 h 767209"/>
                <a:gd name="connsiteX98" fmla="*/ 914400 w 933450"/>
                <a:gd name="connsiteY98" fmla="*/ 362397 h 767209"/>
                <a:gd name="connsiteX99" fmla="*/ 909638 w 933450"/>
                <a:gd name="connsiteY99" fmla="*/ 355253 h 767209"/>
                <a:gd name="connsiteX100" fmla="*/ 907256 w 933450"/>
                <a:gd name="connsiteY100" fmla="*/ 348109 h 767209"/>
                <a:gd name="connsiteX101" fmla="*/ 904875 w 933450"/>
                <a:gd name="connsiteY101" fmla="*/ 329059 h 767209"/>
                <a:gd name="connsiteX102" fmla="*/ 890588 w 933450"/>
                <a:gd name="connsiteY102" fmla="*/ 324297 h 767209"/>
                <a:gd name="connsiteX103" fmla="*/ 871538 w 933450"/>
                <a:gd name="connsiteY103" fmla="*/ 319534 h 767209"/>
                <a:gd name="connsiteX104" fmla="*/ 864394 w 933450"/>
                <a:gd name="connsiteY104" fmla="*/ 305247 h 767209"/>
                <a:gd name="connsiteX105" fmla="*/ 857250 w 933450"/>
                <a:gd name="connsiteY105" fmla="*/ 302866 h 767209"/>
                <a:gd name="connsiteX106" fmla="*/ 845344 w 933450"/>
                <a:gd name="connsiteY106" fmla="*/ 290959 h 767209"/>
                <a:gd name="connsiteX107" fmla="*/ 842963 w 933450"/>
                <a:gd name="connsiteY107" fmla="*/ 283816 h 767209"/>
                <a:gd name="connsiteX108" fmla="*/ 828675 w 933450"/>
                <a:gd name="connsiteY108" fmla="*/ 269528 h 767209"/>
                <a:gd name="connsiteX109" fmla="*/ 819150 w 933450"/>
                <a:gd name="connsiteY109" fmla="*/ 255241 h 767209"/>
                <a:gd name="connsiteX110" fmla="*/ 807244 w 933450"/>
                <a:gd name="connsiteY110" fmla="*/ 252859 h 767209"/>
                <a:gd name="connsiteX111" fmla="*/ 797719 w 933450"/>
                <a:gd name="connsiteY111" fmla="*/ 238572 h 767209"/>
                <a:gd name="connsiteX112" fmla="*/ 792956 w 933450"/>
                <a:gd name="connsiteY112" fmla="*/ 231428 h 767209"/>
                <a:gd name="connsiteX113" fmla="*/ 785813 w 933450"/>
                <a:gd name="connsiteY113" fmla="*/ 226666 h 767209"/>
                <a:gd name="connsiteX114" fmla="*/ 771525 w 933450"/>
                <a:gd name="connsiteY114" fmla="*/ 219522 h 767209"/>
                <a:gd name="connsiteX115" fmla="*/ 766763 w 933450"/>
                <a:gd name="connsiteY115" fmla="*/ 212378 h 767209"/>
                <a:gd name="connsiteX116" fmla="*/ 759619 w 933450"/>
                <a:gd name="connsiteY116" fmla="*/ 205234 h 767209"/>
                <a:gd name="connsiteX117" fmla="*/ 752475 w 933450"/>
                <a:gd name="connsiteY117" fmla="*/ 193328 h 767209"/>
                <a:gd name="connsiteX118" fmla="*/ 740569 w 933450"/>
                <a:gd name="connsiteY118" fmla="*/ 171897 h 767209"/>
                <a:gd name="connsiteX119" fmla="*/ 726281 w 933450"/>
                <a:gd name="connsiteY119" fmla="*/ 157609 h 767209"/>
                <a:gd name="connsiteX120" fmla="*/ 707231 w 933450"/>
                <a:gd name="connsiteY120" fmla="*/ 152847 h 767209"/>
                <a:gd name="connsiteX121" fmla="*/ 690563 w 933450"/>
                <a:gd name="connsiteY121" fmla="*/ 133797 h 767209"/>
                <a:gd name="connsiteX122" fmla="*/ 676275 w 933450"/>
                <a:gd name="connsiteY122" fmla="*/ 121891 h 767209"/>
                <a:gd name="connsiteX123" fmla="*/ 673894 w 933450"/>
                <a:gd name="connsiteY123" fmla="*/ 114747 h 767209"/>
                <a:gd name="connsiteX124" fmla="*/ 647701 w 933450"/>
                <a:gd name="connsiteY124" fmla="*/ 90935 h 767209"/>
                <a:gd name="connsiteX125" fmla="*/ 595313 w 933450"/>
                <a:gd name="connsiteY125" fmla="*/ 105222 h 767209"/>
                <a:gd name="connsiteX126" fmla="*/ 578644 w 933450"/>
                <a:gd name="connsiteY126" fmla="*/ 105222 h 767209"/>
                <a:gd name="connsiteX127" fmla="*/ 559594 w 933450"/>
                <a:gd name="connsiteY127" fmla="*/ 114747 h 767209"/>
                <a:gd name="connsiteX128" fmla="*/ 542925 w 933450"/>
                <a:gd name="connsiteY128" fmla="*/ 109985 h 767209"/>
                <a:gd name="connsiteX129" fmla="*/ 526256 w 933450"/>
                <a:gd name="connsiteY129" fmla="*/ 98078 h 767209"/>
                <a:gd name="connsiteX130" fmla="*/ 519113 w 933450"/>
                <a:gd name="connsiteY130" fmla="*/ 95697 h 767209"/>
                <a:gd name="connsiteX131" fmla="*/ 516732 w 933450"/>
                <a:gd name="connsiteY131" fmla="*/ 81409 h 767209"/>
                <a:gd name="connsiteX132" fmla="*/ 507206 w 933450"/>
                <a:gd name="connsiteY132" fmla="*/ 67122 h 767209"/>
                <a:gd name="connsiteX133" fmla="*/ 495299 w 933450"/>
                <a:gd name="connsiteY133" fmla="*/ 55216 h 767209"/>
                <a:gd name="connsiteX134" fmla="*/ 481013 w 933450"/>
                <a:gd name="connsiteY134" fmla="*/ 43309 h 767209"/>
                <a:gd name="connsiteX135" fmla="*/ 466725 w 933450"/>
                <a:gd name="connsiteY135" fmla="*/ 43309 h 767209"/>
                <a:gd name="connsiteX136" fmla="*/ 461963 w 933450"/>
                <a:gd name="connsiteY136" fmla="*/ 24260 h 767209"/>
                <a:gd name="connsiteX137" fmla="*/ 447675 w 933450"/>
                <a:gd name="connsiteY137" fmla="*/ 17116 h 767209"/>
                <a:gd name="connsiteX138" fmla="*/ 440531 w 933450"/>
                <a:gd name="connsiteY138" fmla="*/ 9972 h 767209"/>
                <a:gd name="connsiteX139" fmla="*/ 433387 w 933450"/>
                <a:gd name="connsiteY139" fmla="*/ 5209 h 767209"/>
                <a:gd name="connsiteX140" fmla="*/ 411956 w 933450"/>
                <a:gd name="connsiteY140" fmla="*/ 447 h 767209"/>
                <a:gd name="connsiteX141" fmla="*/ 378619 w 933450"/>
                <a:gd name="connsiteY141" fmla="*/ 17116 h 767209"/>
                <a:gd name="connsiteX142" fmla="*/ 371475 w 933450"/>
                <a:gd name="connsiteY142" fmla="*/ 24259 h 767209"/>
                <a:gd name="connsiteX143" fmla="*/ 361950 w 933450"/>
                <a:gd name="connsiteY143" fmla="*/ 36166 h 767209"/>
                <a:gd name="connsiteX144" fmla="*/ 342900 w 933450"/>
                <a:gd name="connsiteY144" fmla="*/ 40928 h 767209"/>
                <a:gd name="connsiteX145" fmla="*/ 323850 w 933450"/>
                <a:gd name="connsiteY145" fmla="*/ 45691 h 767209"/>
                <a:gd name="connsiteX146" fmla="*/ 290513 w 933450"/>
                <a:gd name="connsiteY146" fmla="*/ 50453 h 767209"/>
                <a:gd name="connsiteX147" fmla="*/ 273843 w 933450"/>
                <a:gd name="connsiteY147" fmla="*/ 55215 h 767209"/>
                <a:gd name="connsiteX148" fmla="*/ 245269 w 933450"/>
                <a:gd name="connsiteY148" fmla="*/ 52834 h 767209"/>
                <a:gd name="connsiteX149" fmla="*/ 219075 w 933450"/>
                <a:gd name="connsiteY149" fmla="*/ 64741 h 767209"/>
                <a:gd name="connsiteX150" fmla="*/ 209550 w 933450"/>
                <a:gd name="connsiteY150" fmla="*/ 79028 h 767209"/>
                <a:gd name="connsiteX151" fmla="*/ 195263 w 933450"/>
                <a:gd name="connsiteY151" fmla="*/ 86172 h 767209"/>
                <a:gd name="connsiteX152" fmla="*/ 176213 w 933450"/>
                <a:gd name="connsiteY152" fmla="*/ 90935 h 767209"/>
                <a:gd name="connsiteX153" fmla="*/ 152401 w 933450"/>
                <a:gd name="connsiteY153" fmla="*/ 98078 h 767209"/>
                <a:gd name="connsiteX154" fmla="*/ 150019 w 933450"/>
                <a:gd name="connsiteY154" fmla="*/ 107603 h 767209"/>
                <a:gd name="connsiteX155" fmla="*/ 123825 w 933450"/>
                <a:gd name="connsiteY155" fmla="*/ 109984 h 767209"/>
                <a:gd name="connsiteX156" fmla="*/ 102394 w 933450"/>
                <a:gd name="connsiteY156" fmla="*/ 121891 h 767209"/>
                <a:gd name="connsiteX157" fmla="*/ 100013 w 933450"/>
                <a:gd name="connsiteY157" fmla="*/ 176659 h 767209"/>
                <a:gd name="connsiteX158" fmla="*/ 107156 w 933450"/>
                <a:gd name="connsiteY158" fmla="*/ 181422 h 767209"/>
                <a:gd name="connsiteX159" fmla="*/ 114300 w 933450"/>
                <a:gd name="connsiteY159" fmla="*/ 195709 h 767209"/>
                <a:gd name="connsiteX160" fmla="*/ 116681 w 933450"/>
                <a:gd name="connsiteY160" fmla="*/ 202853 h 767209"/>
                <a:gd name="connsiteX161" fmla="*/ 109538 w 933450"/>
                <a:gd name="connsiteY161" fmla="*/ 209997 h 767209"/>
                <a:gd name="connsiteX162" fmla="*/ 107156 w 933450"/>
                <a:gd name="connsiteY162" fmla="*/ 217141 h 767209"/>
                <a:gd name="connsiteX163" fmla="*/ 102394 w 933450"/>
                <a:gd name="connsiteY163" fmla="*/ 224284 h 767209"/>
                <a:gd name="connsiteX164" fmla="*/ 100013 w 933450"/>
                <a:gd name="connsiteY164" fmla="*/ 231428 h 767209"/>
                <a:gd name="connsiteX165" fmla="*/ 85725 w 933450"/>
                <a:gd name="connsiteY165" fmla="*/ 243334 h 767209"/>
                <a:gd name="connsiteX166" fmla="*/ 78581 w 933450"/>
                <a:gd name="connsiteY166" fmla="*/ 245716 h 767209"/>
                <a:gd name="connsiteX167" fmla="*/ 57150 w 933450"/>
                <a:gd name="connsiteY167" fmla="*/ 252859 h 767209"/>
                <a:gd name="connsiteX168" fmla="*/ 42863 w 933450"/>
                <a:gd name="connsiteY168" fmla="*/ 257622 h 767209"/>
                <a:gd name="connsiteX169" fmla="*/ 14288 w 933450"/>
                <a:gd name="connsiteY169" fmla="*/ 264766 h 767209"/>
                <a:gd name="connsiteX170" fmla="*/ 0 w 933450"/>
                <a:gd name="connsiteY170" fmla="*/ 276672 h 767209"/>
                <a:gd name="connsiteX171" fmla="*/ 2381 w 933450"/>
                <a:gd name="connsiteY171" fmla="*/ 300484 h 767209"/>
                <a:gd name="connsiteX172" fmla="*/ 16669 w 933450"/>
                <a:gd name="connsiteY172" fmla="*/ 314772 h 767209"/>
                <a:gd name="connsiteX173" fmla="*/ 28575 w 933450"/>
                <a:gd name="connsiteY173" fmla="*/ 350491 h 767209"/>
                <a:gd name="connsiteX174" fmla="*/ 33338 w 933450"/>
                <a:gd name="connsiteY174" fmla="*/ 364778 h 767209"/>
                <a:gd name="connsiteX175" fmla="*/ 38100 w 933450"/>
                <a:gd name="connsiteY175" fmla="*/ 371922 h 767209"/>
                <a:gd name="connsiteX176" fmla="*/ 45244 w 933450"/>
                <a:gd name="connsiteY176" fmla="*/ 395734 h 767209"/>
                <a:gd name="connsiteX177" fmla="*/ 40481 w 933450"/>
                <a:gd name="connsiteY177" fmla="*/ 395734 h 767209"/>
                <a:gd name="connsiteX0" fmla="*/ 40481 w 933450"/>
                <a:gd name="connsiteY0" fmla="*/ 395734 h 767209"/>
                <a:gd name="connsiteX1" fmla="*/ 59531 w 933450"/>
                <a:gd name="connsiteY1" fmla="*/ 405259 h 767209"/>
                <a:gd name="connsiteX2" fmla="*/ 66675 w 933450"/>
                <a:gd name="connsiteY2" fmla="*/ 412403 h 767209"/>
                <a:gd name="connsiteX3" fmla="*/ 71438 w 933450"/>
                <a:gd name="connsiteY3" fmla="*/ 419547 h 767209"/>
                <a:gd name="connsiteX4" fmla="*/ 85725 w 933450"/>
                <a:gd name="connsiteY4" fmla="*/ 424309 h 767209"/>
                <a:gd name="connsiteX5" fmla="*/ 92869 w 933450"/>
                <a:gd name="connsiteY5" fmla="*/ 429072 h 767209"/>
                <a:gd name="connsiteX6" fmla="*/ 97631 w 933450"/>
                <a:gd name="connsiteY6" fmla="*/ 443359 h 767209"/>
                <a:gd name="connsiteX7" fmla="*/ 100013 w 933450"/>
                <a:gd name="connsiteY7" fmla="*/ 452884 h 767209"/>
                <a:gd name="connsiteX8" fmla="*/ 107156 w 933450"/>
                <a:gd name="connsiteY8" fmla="*/ 457647 h 767209"/>
                <a:gd name="connsiteX9" fmla="*/ 109538 w 933450"/>
                <a:gd name="connsiteY9" fmla="*/ 467172 h 767209"/>
                <a:gd name="connsiteX10" fmla="*/ 111919 w 933450"/>
                <a:gd name="connsiteY10" fmla="*/ 479078 h 767209"/>
                <a:gd name="connsiteX11" fmla="*/ 119063 w 933450"/>
                <a:gd name="connsiteY11" fmla="*/ 483841 h 767209"/>
                <a:gd name="connsiteX12" fmla="*/ 121444 w 933450"/>
                <a:gd name="connsiteY12" fmla="*/ 517178 h 767209"/>
                <a:gd name="connsiteX13" fmla="*/ 128588 w 933450"/>
                <a:gd name="connsiteY13" fmla="*/ 543372 h 767209"/>
                <a:gd name="connsiteX14" fmla="*/ 135731 w 933450"/>
                <a:gd name="connsiteY14" fmla="*/ 548134 h 767209"/>
                <a:gd name="connsiteX15" fmla="*/ 140494 w 933450"/>
                <a:gd name="connsiteY15" fmla="*/ 562422 h 767209"/>
                <a:gd name="connsiteX16" fmla="*/ 142875 w 933450"/>
                <a:gd name="connsiteY16" fmla="*/ 569566 h 767209"/>
                <a:gd name="connsiteX17" fmla="*/ 145256 w 933450"/>
                <a:gd name="connsiteY17" fmla="*/ 579091 h 767209"/>
                <a:gd name="connsiteX18" fmla="*/ 152400 w 933450"/>
                <a:gd name="connsiteY18" fmla="*/ 583853 h 767209"/>
                <a:gd name="connsiteX19" fmla="*/ 161925 w 933450"/>
                <a:gd name="connsiteY19" fmla="*/ 571947 h 767209"/>
                <a:gd name="connsiteX20" fmla="*/ 169069 w 933450"/>
                <a:gd name="connsiteY20" fmla="*/ 567184 h 767209"/>
                <a:gd name="connsiteX21" fmla="*/ 176213 w 933450"/>
                <a:gd name="connsiteY21" fmla="*/ 560041 h 767209"/>
                <a:gd name="connsiteX22" fmla="*/ 190500 w 933450"/>
                <a:gd name="connsiteY22" fmla="*/ 550516 h 767209"/>
                <a:gd name="connsiteX23" fmla="*/ 197644 w 933450"/>
                <a:gd name="connsiteY23" fmla="*/ 536228 h 767209"/>
                <a:gd name="connsiteX24" fmla="*/ 200025 w 933450"/>
                <a:gd name="connsiteY24" fmla="*/ 529084 h 767209"/>
                <a:gd name="connsiteX25" fmla="*/ 207169 w 933450"/>
                <a:gd name="connsiteY25" fmla="*/ 526703 h 767209"/>
                <a:gd name="connsiteX26" fmla="*/ 214313 w 933450"/>
                <a:gd name="connsiteY26" fmla="*/ 521941 h 767209"/>
                <a:gd name="connsiteX27" fmla="*/ 238125 w 933450"/>
                <a:gd name="connsiteY27" fmla="*/ 514797 h 767209"/>
                <a:gd name="connsiteX28" fmla="*/ 252413 w 933450"/>
                <a:gd name="connsiteY28" fmla="*/ 510034 h 767209"/>
                <a:gd name="connsiteX29" fmla="*/ 278606 w 933450"/>
                <a:gd name="connsiteY29" fmla="*/ 502891 h 767209"/>
                <a:gd name="connsiteX30" fmla="*/ 285750 w 933450"/>
                <a:gd name="connsiteY30" fmla="*/ 500509 h 767209"/>
                <a:gd name="connsiteX31" fmla="*/ 290513 w 933450"/>
                <a:gd name="connsiteY31" fmla="*/ 493366 h 767209"/>
                <a:gd name="connsiteX32" fmla="*/ 300038 w 933450"/>
                <a:gd name="connsiteY32" fmla="*/ 490984 h 767209"/>
                <a:gd name="connsiteX33" fmla="*/ 330994 w 933450"/>
                <a:gd name="connsiteY33" fmla="*/ 493366 h 767209"/>
                <a:gd name="connsiteX34" fmla="*/ 395288 w 933450"/>
                <a:gd name="connsiteY34" fmla="*/ 493366 h 767209"/>
                <a:gd name="connsiteX35" fmla="*/ 402431 w 933450"/>
                <a:gd name="connsiteY35" fmla="*/ 495747 h 767209"/>
                <a:gd name="connsiteX36" fmla="*/ 404813 w 933450"/>
                <a:gd name="connsiteY36" fmla="*/ 502891 h 767209"/>
                <a:gd name="connsiteX37" fmla="*/ 407194 w 933450"/>
                <a:gd name="connsiteY37" fmla="*/ 512416 h 767209"/>
                <a:gd name="connsiteX38" fmla="*/ 409575 w 933450"/>
                <a:gd name="connsiteY38" fmla="*/ 529084 h 767209"/>
                <a:gd name="connsiteX39" fmla="*/ 416719 w 933450"/>
                <a:gd name="connsiteY39" fmla="*/ 531466 h 767209"/>
                <a:gd name="connsiteX40" fmla="*/ 423863 w 933450"/>
                <a:gd name="connsiteY40" fmla="*/ 536228 h 767209"/>
                <a:gd name="connsiteX41" fmla="*/ 426244 w 933450"/>
                <a:gd name="connsiteY41" fmla="*/ 543372 h 767209"/>
                <a:gd name="connsiteX42" fmla="*/ 435769 w 933450"/>
                <a:gd name="connsiteY42" fmla="*/ 557659 h 767209"/>
                <a:gd name="connsiteX43" fmla="*/ 440531 w 933450"/>
                <a:gd name="connsiteY43" fmla="*/ 598141 h 767209"/>
                <a:gd name="connsiteX44" fmla="*/ 442913 w 933450"/>
                <a:gd name="connsiteY44" fmla="*/ 605284 h 767209"/>
                <a:gd name="connsiteX45" fmla="*/ 452438 w 933450"/>
                <a:gd name="connsiteY45" fmla="*/ 619572 h 767209"/>
                <a:gd name="connsiteX46" fmla="*/ 454819 w 933450"/>
                <a:gd name="connsiteY46" fmla="*/ 629097 h 767209"/>
                <a:gd name="connsiteX47" fmla="*/ 457200 w 933450"/>
                <a:gd name="connsiteY47" fmla="*/ 636241 h 767209"/>
                <a:gd name="connsiteX48" fmla="*/ 459581 w 933450"/>
                <a:gd name="connsiteY48" fmla="*/ 721966 h 767209"/>
                <a:gd name="connsiteX49" fmla="*/ 464344 w 933450"/>
                <a:gd name="connsiteY49" fmla="*/ 729109 h 767209"/>
                <a:gd name="connsiteX50" fmla="*/ 485775 w 933450"/>
                <a:gd name="connsiteY50" fmla="*/ 741016 h 767209"/>
                <a:gd name="connsiteX51" fmla="*/ 495300 w 933450"/>
                <a:gd name="connsiteY51" fmla="*/ 743397 h 767209"/>
                <a:gd name="connsiteX52" fmla="*/ 514350 w 933450"/>
                <a:gd name="connsiteY52" fmla="*/ 745778 h 767209"/>
                <a:gd name="connsiteX53" fmla="*/ 528638 w 933450"/>
                <a:gd name="connsiteY53" fmla="*/ 750541 h 767209"/>
                <a:gd name="connsiteX54" fmla="*/ 535781 w 933450"/>
                <a:gd name="connsiteY54" fmla="*/ 755303 h 767209"/>
                <a:gd name="connsiteX55" fmla="*/ 571500 w 933450"/>
                <a:gd name="connsiteY55" fmla="*/ 757684 h 767209"/>
                <a:gd name="connsiteX56" fmla="*/ 578644 w 933450"/>
                <a:gd name="connsiteY56" fmla="*/ 760066 h 767209"/>
                <a:gd name="connsiteX57" fmla="*/ 585788 w 933450"/>
                <a:gd name="connsiteY57" fmla="*/ 764828 h 767209"/>
                <a:gd name="connsiteX58" fmla="*/ 602456 w 933450"/>
                <a:gd name="connsiteY58" fmla="*/ 767209 h 767209"/>
                <a:gd name="connsiteX59" fmla="*/ 626269 w 933450"/>
                <a:gd name="connsiteY59" fmla="*/ 757684 h 767209"/>
                <a:gd name="connsiteX60" fmla="*/ 640556 w 933450"/>
                <a:gd name="connsiteY60" fmla="*/ 752922 h 767209"/>
                <a:gd name="connsiteX61" fmla="*/ 647700 w 933450"/>
                <a:gd name="connsiteY61" fmla="*/ 748159 h 767209"/>
                <a:gd name="connsiteX62" fmla="*/ 661988 w 933450"/>
                <a:gd name="connsiteY62" fmla="*/ 743397 h 767209"/>
                <a:gd name="connsiteX63" fmla="*/ 666750 w 933450"/>
                <a:gd name="connsiteY63" fmla="*/ 736253 h 767209"/>
                <a:gd name="connsiteX64" fmla="*/ 683419 w 933450"/>
                <a:gd name="connsiteY64" fmla="*/ 726728 h 767209"/>
                <a:gd name="connsiteX65" fmla="*/ 688181 w 933450"/>
                <a:gd name="connsiteY65" fmla="*/ 719584 h 767209"/>
                <a:gd name="connsiteX66" fmla="*/ 702469 w 933450"/>
                <a:gd name="connsiteY66" fmla="*/ 710059 h 767209"/>
                <a:gd name="connsiteX67" fmla="*/ 716756 w 933450"/>
                <a:gd name="connsiteY67" fmla="*/ 702916 h 767209"/>
                <a:gd name="connsiteX68" fmla="*/ 723900 w 933450"/>
                <a:gd name="connsiteY68" fmla="*/ 698153 h 767209"/>
                <a:gd name="connsiteX69" fmla="*/ 731044 w 933450"/>
                <a:gd name="connsiteY69" fmla="*/ 695772 h 767209"/>
                <a:gd name="connsiteX70" fmla="*/ 738188 w 933450"/>
                <a:gd name="connsiteY70" fmla="*/ 688628 h 767209"/>
                <a:gd name="connsiteX71" fmla="*/ 745331 w 933450"/>
                <a:gd name="connsiteY71" fmla="*/ 683866 h 767209"/>
                <a:gd name="connsiteX72" fmla="*/ 754856 w 933450"/>
                <a:gd name="connsiteY72" fmla="*/ 674341 h 767209"/>
                <a:gd name="connsiteX73" fmla="*/ 764381 w 933450"/>
                <a:gd name="connsiteY73" fmla="*/ 671959 h 767209"/>
                <a:gd name="connsiteX74" fmla="*/ 778669 w 933450"/>
                <a:gd name="connsiteY74" fmla="*/ 667197 h 767209"/>
                <a:gd name="connsiteX75" fmla="*/ 792956 w 933450"/>
                <a:gd name="connsiteY75" fmla="*/ 657672 h 767209"/>
                <a:gd name="connsiteX76" fmla="*/ 800100 w 933450"/>
                <a:gd name="connsiteY76" fmla="*/ 652909 h 767209"/>
                <a:gd name="connsiteX77" fmla="*/ 814388 w 933450"/>
                <a:gd name="connsiteY77" fmla="*/ 648147 h 767209"/>
                <a:gd name="connsiteX78" fmla="*/ 821531 w 933450"/>
                <a:gd name="connsiteY78" fmla="*/ 631478 h 767209"/>
                <a:gd name="connsiteX79" fmla="*/ 826294 w 933450"/>
                <a:gd name="connsiteY79" fmla="*/ 624334 h 767209"/>
                <a:gd name="connsiteX80" fmla="*/ 838200 w 933450"/>
                <a:gd name="connsiteY80" fmla="*/ 602903 h 767209"/>
                <a:gd name="connsiteX81" fmla="*/ 842963 w 933450"/>
                <a:gd name="connsiteY81" fmla="*/ 595759 h 767209"/>
                <a:gd name="connsiteX82" fmla="*/ 852488 w 933450"/>
                <a:gd name="connsiteY82" fmla="*/ 583853 h 767209"/>
                <a:gd name="connsiteX83" fmla="*/ 862013 w 933450"/>
                <a:gd name="connsiteY83" fmla="*/ 569566 h 767209"/>
                <a:gd name="connsiteX84" fmla="*/ 866775 w 933450"/>
                <a:gd name="connsiteY84" fmla="*/ 555278 h 767209"/>
                <a:gd name="connsiteX85" fmla="*/ 859631 w 933450"/>
                <a:gd name="connsiteY85" fmla="*/ 493366 h 767209"/>
                <a:gd name="connsiteX86" fmla="*/ 862013 w 933450"/>
                <a:gd name="connsiteY86" fmla="*/ 471934 h 767209"/>
                <a:gd name="connsiteX87" fmla="*/ 869156 w 933450"/>
                <a:gd name="connsiteY87" fmla="*/ 467172 h 767209"/>
                <a:gd name="connsiteX88" fmla="*/ 890588 w 933450"/>
                <a:gd name="connsiteY88" fmla="*/ 464791 h 767209"/>
                <a:gd name="connsiteX89" fmla="*/ 897731 w 933450"/>
                <a:gd name="connsiteY89" fmla="*/ 455266 h 767209"/>
                <a:gd name="connsiteX90" fmla="*/ 900113 w 933450"/>
                <a:gd name="connsiteY90" fmla="*/ 445741 h 767209"/>
                <a:gd name="connsiteX91" fmla="*/ 904875 w 933450"/>
                <a:gd name="connsiteY91" fmla="*/ 438597 h 767209"/>
                <a:gd name="connsiteX92" fmla="*/ 912019 w 933450"/>
                <a:gd name="connsiteY92" fmla="*/ 424309 h 767209"/>
                <a:gd name="connsiteX93" fmla="*/ 919163 w 933450"/>
                <a:gd name="connsiteY93" fmla="*/ 419547 h 767209"/>
                <a:gd name="connsiteX94" fmla="*/ 928688 w 933450"/>
                <a:gd name="connsiteY94" fmla="*/ 405259 h 767209"/>
                <a:gd name="connsiteX95" fmla="*/ 933450 w 933450"/>
                <a:gd name="connsiteY95" fmla="*/ 398116 h 767209"/>
                <a:gd name="connsiteX96" fmla="*/ 931069 w 933450"/>
                <a:gd name="connsiteY96" fmla="*/ 383828 h 767209"/>
                <a:gd name="connsiteX97" fmla="*/ 923925 w 933450"/>
                <a:gd name="connsiteY97" fmla="*/ 376684 h 767209"/>
                <a:gd name="connsiteX98" fmla="*/ 914400 w 933450"/>
                <a:gd name="connsiteY98" fmla="*/ 362397 h 767209"/>
                <a:gd name="connsiteX99" fmla="*/ 909638 w 933450"/>
                <a:gd name="connsiteY99" fmla="*/ 355253 h 767209"/>
                <a:gd name="connsiteX100" fmla="*/ 907256 w 933450"/>
                <a:gd name="connsiteY100" fmla="*/ 348109 h 767209"/>
                <a:gd name="connsiteX101" fmla="*/ 904875 w 933450"/>
                <a:gd name="connsiteY101" fmla="*/ 329059 h 767209"/>
                <a:gd name="connsiteX102" fmla="*/ 890588 w 933450"/>
                <a:gd name="connsiteY102" fmla="*/ 324297 h 767209"/>
                <a:gd name="connsiteX103" fmla="*/ 871538 w 933450"/>
                <a:gd name="connsiteY103" fmla="*/ 319534 h 767209"/>
                <a:gd name="connsiteX104" fmla="*/ 864394 w 933450"/>
                <a:gd name="connsiteY104" fmla="*/ 305247 h 767209"/>
                <a:gd name="connsiteX105" fmla="*/ 857250 w 933450"/>
                <a:gd name="connsiteY105" fmla="*/ 302866 h 767209"/>
                <a:gd name="connsiteX106" fmla="*/ 845344 w 933450"/>
                <a:gd name="connsiteY106" fmla="*/ 290959 h 767209"/>
                <a:gd name="connsiteX107" fmla="*/ 842963 w 933450"/>
                <a:gd name="connsiteY107" fmla="*/ 283816 h 767209"/>
                <a:gd name="connsiteX108" fmla="*/ 828675 w 933450"/>
                <a:gd name="connsiteY108" fmla="*/ 269528 h 767209"/>
                <a:gd name="connsiteX109" fmla="*/ 819150 w 933450"/>
                <a:gd name="connsiteY109" fmla="*/ 255241 h 767209"/>
                <a:gd name="connsiteX110" fmla="*/ 807244 w 933450"/>
                <a:gd name="connsiteY110" fmla="*/ 252859 h 767209"/>
                <a:gd name="connsiteX111" fmla="*/ 797719 w 933450"/>
                <a:gd name="connsiteY111" fmla="*/ 238572 h 767209"/>
                <a:gd name="connsiteX112" fmla="*/ 792956 w 933450"/>
                <a:gd name="connsiteY112" fmla="*/ 231428 h 767209"/>
                <a:gd name="connsiteX113" fmla="*/ 785813 w 933450"/>
                <a:gd name="connsiteY113" fmla="*/ 226666 h 767209"/>
                <a:gd name="connsiteX114" fmla="*/ 771525 w 933450"/>
                <a:gd name="connsiteY114" fmla="*/ 219522 h 767209"/>
                <a:gd name="connsiteX115" fmla="*/ 766763 w 933450"/>
                <a:gd name="connsiteY115" fmla="*/ 212378 h 767209"/>
                <a:gd name="connsiteX116" fmla="*/ 759619 w 933450"/>
                <a:gd name="connsiteY116" fmla="*/ 205234 h 767209"/>
                <a:gd name="connsiteX117" fmla="*/ 752475 w 933450"/>
                <a:gd name="connsiteY117" fmla="*/ 193328 h 767209"/>
                <a:gd name="connsiteX118" fmla="*/ 740569 w 933450"/>
                <a:gd name="connsiteY118" fmla="*/ 171897 h 767209"/>
                <a:gd name="connsiteX119" fmla="*/ 726281 w 933450"/>
                <a:gd name="connsiteY119" fmla="*/ 157609 h 767209"/>
                <a:gd name="connsiteX120" fmla="*/ 707231 w 933450"/>
                <a:gd name="connsiteY120" fmla="*/ 152847 h 767209"/>
                <a:gd name="connsiteX121" fmla="*/ 690563 w 933450"/>
                <a:gd name="connsiteY121" fmla="*/ 133797 h 767209"/>
                <a:gd name="connsiteX122" fmla="*/ 676275 w 933450"/>
                <a:gd name="connsiteY122" fmla="*/ 121891 h 767209"/>
                <a:gd name="connsiteX123" fmla="*/ 673894 w 933450"/>
                <a:gd name="connsiteY123" fmla="*/ 114747 h 767209"/>
                <a:gd name="connsiteX124" fmla="*/ 647701 w 933450"/>
                <a:gd name="connsiteY124" fmla="*/ 90935 h 767209"/>
                <a:gd name="connsiteX125" fmla="*/ 595313 w 933450"/>
                <a:gd name="connsiteY125" fmla="*/ 105222 h 767209"/>
                <a:gd name="connsiteX126" fmla="*/ 578644 w 933450"/>
                <a:gd name="connsiteY126" fmla="*/ 105222 h 767209"/>
                <a:gd name="connsiteX127" fmla="*/ 559594 w 933450"/>
                <a:gd name="connsiteY127" fmla="*/ 114747 h 767209"/>
                <a:gd name="connsiteX128" fmla="*/ 542925 w 933450"/>
                <a:gd name="connsiteY128" fmla="*/ 109985 h 767209"/>
                <a:gd name="connsiteX129" fmla="*/ 526256 w 933450"/>
                <a:gd name="connsiteY129" fmla="*/ 98078 h 767209"/>
                <a:gd name="connsiteX130" fmla="*/ 519113 w 933450"/>
                <a:gd name="connsiteY130" fmla="*/ 95697 h 767209"/>
                <a:gd name="connsiteX131" fmla="*/ 516732 w 933450"/>
                <a:gd name="connsiteY131" fmla="*/ 81409 h 767209"/>
                <a:gd name="connsiteX132" fmla="*/ 507206 w 933450"/>
                <a:gd name="connsiteY132" fmla="*/ 67122 h 767209"/>
                <a:gd name="connsiteX133" fmla="*/ 495299 w 933450"/>
                <a:gd name="connsiteY133" fmla="*/ 55216 h 767209"/>
                <a:gd name="connsiteX134" fmla="*/ 481013 w 933450"/>
                <a:gd name="connsiteY134" fmla="*/ 43309 h 767209"/>
                <a:gd name="connsiteX135" fmla="*/ 466725 w 933450"/>
                <a:gd name="connsiteY135" fmla="*/ 43309 h 767209"/>
                <a:gd name="connsiteX136" fmla="*/ 461963 w 933450"/>
                <a:gd name="connsiteY136" fmla="*/ 24260 h 767209"/>
                <a:gd name="connsiteX137" fmla="*/ 447675 w 933450"/>
                <a:gd name="connsiteY137" fmla="*/ 17116 h 767209"/>
                <a:gd name="connsiteX138" fmla="*/ 440531 w 933450"/>
                <a:gd name="connsiteY138" fmla="*/ 9972 h 767209"/>
                <a:gd name="connsiteX139" fmla="*/ 433387 w 933450"/>
                <a:gd name="connsiteY139" fmla="*/ 5209 h 767209"/>
                <a:gd name="connsiteX140" fmla="*/ 411956 w 933450"/>
                <a:gd name="connsiteY140" fmla="*/ 447 h 767209"/>
                <a:gd name="connsiteX141" fmla="*/ 378619 w 933450"/>
                <a:gd name="connsiteY141" fmla="*/ 17116 h 767209"/>
                <a:gd name="connsiteX142" fmla="*/ 371475 w 933450"/>
                <a:gd name="connsiteY142" fmla="*/ 24259 h 767209"/>
                <a:gd name="connsiteX143" fmla="*/ 361950 w 933450"/>
                <a:gd name="connsiteY143" fmla="*/ 36166 h 767209"/>
                <a:gd name="connsiteX144" fmla="*/ 342900 w 933450"/>
                <a:gd name="connsiteY144" fmla="*/ 40928 h 767209"/>
                <a:gd name="connsiteX145" fmla="*/ 323850 w 933450"/>
                <a:gd name="connsiteY145" fmla="*/ 45691 h 767209"/>
                <a:gd name="connsiteX146" fmla="*/ 290513 w 933450"/>
                <a:gd name="connsiteY146" fmla="*/ 50453 h 767209"/>
                <a:gd name="connsiteX147" fmla="*/ 273843 w 933450"/>
                <a:gd name="connsiteY147" fmla="*/ 55215 h 767209"/>
                <a:gd name="connsiteX148" fmla="*/ 245269 w 933450"/>
                <a:gd name="connsiteY148" fmla="*/ 52834 h 767209"/>
                <a:gd name="connsiteX149" fmla="*/ 219075 w 933450"/>
                <a:gd name="connsiteY149" fmla="*/ 64741 h 767209"/>
                <a:gd name="connsiteX150" fmla="*/ 209550 w 933450"/>
                <a:gd name="connsiteY150" fmla="*/ 79028 h 767209"/>
                <a:gd name="connsiteX151" fmla="*/ 195263 w 933450"/>
                <a:gd name="connsiteY151" fmla="*/ 86172 h 767209"/>
                <a:gd name="connsiteX152" fmla="*/ 176213 w 933450"/>
                <a:gd name="connsiteY152" fmla="*/ 90935 h 767209"/>
                <a:gd name="connsiteX153" fmla="*/ 152401 w 933450"/>
                <a:gd name="connsiteY153" fmla="*/ 98078 h 767209"/>
                <a:gd name="connsiteX154" fmla="*/ 140494 w 933450"/>
                <a:gd name="connsiteY154" fmla="*/ 100460 h 767209"/>
                <a:gd name="connsiteX155" fmla="*/ 123825 w 933450"/>
                <a:gd name="connsiteY155" fmla="*/ 109984 h 767209"/>
                <a:gd name="connsiteX156" fmla="*/ 102394 w 933450"/>
                <a:gd name="connsiteY156" fmla="*/ 121891 h 767209"/>
                <a:gd name="connsiteX157" fmla="*/ 100013 w 933450"/>
                <a:gd name="connsiteY157" fmla="*/ 176659 h 767209"/>
                <a:gd name="connsiteX158" fmla="*/ 107156 w 933450"/>
                <a:gd name="connsiteY158" fmla="*/ 181422 h 767209"/>
                <a:gd name="connsiteX159" fmla="*/ 114300 w 933450"/>
                <a:gd name="connsiteY159" fmla="*/ 195709 h 767209"/>
                <a:gd name="connsiteX160" fmla="*/ 116681 w 933450"/>
                <a:gd name="connsiteY160" fmla="*/ 202853 h 767209"/>
                <a:gd name="connsiteX161" fmla="*/ 109538 w 933450"/>
                <a:gd name="connsiteY161" fmla="*/ 209997 h 767209"/>
                <a:gd name="connsiteX162" fmla="*/ 107156 w 933450"/>
                <a:gd name="connsiteY162" fmla="*/ 217141 h 767209"/>
                <a:gd name="connsiteX163" fmla="*/ 102394 w 933450"/>
                <a:gd name="connsiteY163" fmla="*/ 224284 h 767209"/>
                <a:gd name="connsiteX164" fmla="*/ 100013 w 933450"/>
                <a:gd name="connsiteY164" fmla="*/ 231428 h 767209"/>
                <a:gd name="connsiteX165" fmla="*/ 85725 w 933450"/>
                <a:gd name="connsiteY165" fmla="*/ 243334 h 767209"/>
                <a:gd name="connsiteX166" fmla="*/ 78581 w 933450"/>
                <a:gd name="connsiteY166" fmla="*/ 245716 h 767209"/>
                <a:gd name="connsiteX167" fmla="*/ 57150 w 933450"/>
                <a:gd name="connsiteY167" fmla="*/ 252859 h 767209"/>
                <a:gd name="connsiteX168" fmla="*/ 42863 w 933450"/>
                <a:gd name="connsiteY168" fmla="*/ 257622 h 767209"/>
                <a:gd name="connsiteX169" fmla="*/ 14288 w 933450"/>
                <a:gd name="connsiteY169" fmla="*/ 264766 h 767209"/>
                <a:gd name="connsiteX170" fmla="*/ 0 w 933450"/>
                <a:gd name="connsiteY170" fmla="*/ 276672 h 767209"/>
                <a:gd name="connsiteX171" fmla="*/ 2381 w 933450"/>
                <a:gd name="connsiteY171" fmla="*/ 300484 h 767209"/>
                <a:gd name="connsiteX172" fmla="*/ 16669 w 933450"/>
                <a:gd name="connsiteY172" fmla="*/ 314772 h 767209"/>
                <a:gd name="connsiteX173" fmla="*/ 28575 w 933450"/>
                <a:gd name="connsiteY173" fmla="*/ 350491 h 767209"/>
                <a:gd name="connsiteX174" fmla="*/ 33338 w 933450"/>
                <a:gd name="connsiteY174" fmla="*/ 364778 h 767209"/>
                <a:gd name="connsiteX175" fmla="*/ 38100 w 933450"/>
                <a:gd name="connsiteY175" fmla="*/ 371922 h 767209"/>
                <a:gd name="connsiteX176" fmla="*/ 45244 w 933450"/>
                <a:gd name="connsiteY176" fmla="*/ 395734 h 767209"/>
                <a:gd name="connsiteX177" fmla="*/ 40481 w 933450"/>
                <a:gd name="connsiteY177" fmla="*/ 395734 h 767209"/>
                <a:gd name="connsiteX0" fmla="*/ 40481 w 933450"/>
                <a:gd name="connsiteY0" fmla="*/ 395734 h 767209"/>
                <a:gd name="connsiteX1" fmla="*/ 59531 w 933450"/>
                <a:gd name="connsiteY1" fmla="*/ 405259 h 767209"/>
                <a:gd name="connsiteX2" fmla="*/ 66675 w 933450"/>
                <a:gd name="connsiteY2" fmla="*/ 412403 h 767209"/>
                <a:gd name="connsiteX3" fmla="*/ 71438 w 933450"/>
                <a:gd name="connsiteY3" fmla="*/ 419547 h 767209"/>
                <a:gd name="connsiteX4" fmla="*/ 85725 w 933450"/>
                <a:gd name="connsiteY4" fmla="*/ 424309 h 767209"/>
                <a:gd name="connsiteX5" fmla="*/ 92869 w 933450"/>
                <a:gd name="connsiteY5" fmla="*/ 429072 h 767209"/>
                <a:gd name="connsiteX6" fmla="*/ 97631 w 933450"/>
                <a:gd name="connsiteY6" fmla="*/ 443359 h 767209"/>
                <a:gd name="connsiteX7" fmla="*/ 100013 w 933450"/>
                <a:gd name="connsiteY7" fmla="*/ 452884 h 767209"/>
                <a:gd name="connsiteX8" fmla="*/ 107156 w 933450"/>
                <a:gd name="connsiteY8" fmla="*/ 457647 h 767209"/>
                <a:gd name="connsiteX9" fmla="*/ 109538 w 933450"/>
                <a:gd name="connsiteY9" fmla="*/ 467172 h 767209"/>
                <a:gd name="connsiteX10" fmla="*/ 111919 w 933450"/>
                <a:gd name="connsiteY10" fmla="*/ 479078 h 767209"/>
                <a:gd name="connsiteX11" fmla="*/ 119063 w 933450"/>
                <a:gd name="connsiteY11" fmla="*/ 483841 h 767209"/>
                <a:gd name="connsiteX12" fmla="*/ 121444 w 933450"/>
                <a:gd name="connsiteY12" fmla="*/ 517178 h 767209"/>
                <a:gd name="connsiteX13" fmla="*/ 128588 w 933450"/>
                <a:gd name="connsiteY13" fmla="*/ 543372 h 767209"/>
                <a:gd name="connsiteX14" fmla="*/ 135731 w 933450"/>
                <a:gd name="connsiteY14" fmla="*/ 548134 h 767209"/>
                <a:gd name="connsiteX15" fmla="*/ 140494 w 933450"/>
                <a:gd name="connsiteY15" fmla="*/ 562422 h 767209"/>
                <a:gd name="connsiteX16" fmla="*/ 142875 w 933450"/>
                <a:gd name="connsiteY16" fmla="*/ 569566 h 767209"/>
                <a:gd name="connsiteX17" fmla="*/ 145256 w 933450"/>
                <a:gd name="connsiteY17" fmla="*/ 579091 h 767209"/>
                <a:gd name="connsiteX18" fmla="*/ 152400 w 933450"/>
                <a:gd name="connsiteY18" fmla="*/ 583853 h 767209"/>
                <a:gd name="connsiteX19" fmla="*/ 161925 w 933450"/>
                <a:gd name="connsiteY19" fmla="*/ 571947 h 767209"/>
                <a:gd name="connsiteX20" fmla="*/ 169069 w 933450"/>
                <a:gd name="connsiteY20" fmla="*/ 567184 h 767209"/>
                <a:gd name="connsiteX21" fmla="*/ 176213 w 933450"/>
                <a:gd name="connsiteY21" fmla="*/ 560041 h 767209"/>
                <a:gd name="connsiteX22" fmla="*/ 190500 w 933450"/>
                <a:gd name="connsiteY22" fmla="*/ 550516 h 767209"/>
                <a:gd name="connsiteX23" fmla="*/ 197644 w 933450"/>
                <a:gd name="connsiteY23" fmla="*/ 536228 h 767209"/>
                <a:gd name="connsiteX24" fmla="*/ 200025 w 933450"/>
                <a:gd name="connsiteY24" fmla="*/ 529084 h 767209"/>
                <a:gd name="connsiteX25" fmla="*/ 207169 w 933450"/>
                <a:gd name="connsiteY25" fmla="*/ 526703 h 767209"/>
                <a:gd name="connsiteX26" fmla="*/ 214313 w 933450"/>
                <a:gd name="connsiteY26" fmla="*/ 521941 h 767209"/>
                <a:gd name="connsiteX27" fmla="*/ 238125 w 933450"/>
                <a:gd name="connsiteY27" fmla="*/ 514797 h 767209"/>
                <a:gd name="connsiteX28" fmla="*/ 252413 w 933450"/>
                <a:gd name="connsiteY28" fmla="*/ 510034 h 767209"/>
                <a:gd name="connsiteX29" fmla="*/ 278606 w 933450"/>
                <a:gd name="connsiteY29" fmla="*/ 502891 h 767209"/>
                <a:gd name="connsiteX30" fmla="*/ 285750 w 933450"/>
                <a:gd name="connsiteY30" fmla="*/ 500509 h 767209"/>
                <a:gd name="connsiteX31" fmla="*/ 290513 w 933450"/>
                <a:gd name="connsiteY31" fmla="*/ 493366 h 767209"/>
                <a:gd name="connsiteX32" fmla="*/ 300038 w 933450"/>
                <a:gd name="connsiteY32" fmla="*/ 490984 h 767209"/>
                <a:gd name="connsiteX33" fmla="*/ 330994 w 933450"/>
                <a:gd name="connsiteY33" fmla="*/ 493366 h 767209"/>
                <a:gd name="connsiteX34" fmla="*/ 395288 w 933450"/>
                <a:gd name="connsiteY34" fmla="*/ 493366 h 767209"/>
                <a:gd name="connsiteX35" fmla="*/ 402431 w 933450"/>
                <a:gd name="connsiteY35" fmla="*/ 495747 h 767209"/>
                <a:gd name="connsiteX36" fmla="*/ 404813 w 933450"/>
                <a:gd name="connsiteY36" fmla="*/ 502891 h 767209"/>
                <a:gd name="connsiteX37" fmla="*/ 407194 w 933450"/>
                <a:gd name="connsiteY37" fmla="*/ 512416 h 767209"/>
                <a:gd name="connsiteX38" fmla="*/ 409575 w 933450"/>
                <a:gd name="connsiteY38" fmla="*/ 529084 h 767209"/>
                <a:gd name="connsiteX39" fmla="*/ 416719 w 933450"/>
                <a:gd name="connsiteY39" fmla="*/ 531466 h 767209"/>
                <a:gd name="connsiteX40" fmla="*/ 423863 w 933450"/>
                <a:gd name="connsiteY40" fmla="*/ 536228 h 767209"/>
                <a:gd name="connsiteX41" fmla="*/ 426244 w 933450"/>
                <a:gd name="connsiteY41" fmla="*/ 543372 h 767209"/>
                <a:gd name="connsiteX42" fmla="*/ 435769 w 933450"/>
                <a:gd name="connsiteY42" fmla="*/ 557659 h 767209"/>
                <a:gd name="connsiteX43" fmla="*/ 440531 w 933450"/>
                <a:gd name="connsiteY43" fmla="*/ 598141 h 767209"/>
                <a:gd name="connsiteX44" fmla="*/ 442913 w 933450"/>
                <a:gd name="connsiteY44" fmla="*/ 605284 h 767209"/>
                <a:gd name="connsiteX45" fmla="*/ 452438 w 933450"/>
                <a:gd name="connsiteY45" fmla="*/ 619572 h 767209"/>
                <a:gd name="connsiteX46" fmla="*/ 454819 w 933450"/>
                <a:gd name="connsiteY46" fmla="*/ 629097 h 767209"/>
                <a:gd name="connsiteX47" fmla="*/ 457200 w 933450"/>
                <a:gd name="connsiteY47" fmla="*/ 636241 h 767209"/>
                <a:gd name="connsiteX48" fmla="*/ 459581 w 933450"/>
                <a:gd name="connsiteY48" fmla="*/ 721966 h 767209"/>
                <a:gd name="connsiteX49" fmla="*/ 464344 w 933450"/>
                <a:gd name="connsiteY49" fmla="*/ 729109 h 767209"/>
                <a:gd name="connsiteX50" fmla="*/ 485775 w 933450"/>
                <a:gd name="connsiteY50" fmla="*/ 741016 h 767209"/>
                <a:gd name="connsiteX51" fmla="*/ 495300 w 933450"/>
                <a:gd name="connsiteY51" fmla="*/ 743397 h 767209"/>
                <a:gd name="connsiteX52" fmla="*/ 514350 w 933450"/>
                <a:gd name="connsiteY52" fmla="*/ 745778 h 767209"/>
                <a:gd name="connsiteX53" fmla="*/ 528638 w 933450"/>
                <a:gd name="connsiteY53" fmla="*/ 750541 h 767209"/>
                <a:gd name="connsiteX54" fmla="*/ 535781 w 933450"/>
                <a:gd name="connsiteY54" fmla="*/ 755303 h 767209"/>
                <a:gd name="connsiteX55" fmla="*/ 571500 w 933450"/>
                <a:gd name="connsiteY55" fmla="*/ 757684 h 767209"/>
                <a:gd name="connsiteX56" fmla="*/ 578644 w 933450"/>
                <a:gd name="connsiteY56" fmla="*/ 760066 h 767209"/>
                <a:gd name="connsiteX57" fmla="*/ 585788 w 933450"/>
                <a:gd name="connsiteY57" fmla="*/ 764828 h 767209"/>
                <a:gd name="connsiteX58" fmla="*/ 602456 w 933450"/>
                <a:gd name="connsiteY58" fmla="*/ 767209 h 767209"/>
                <a:gd name="connsiteX59" fmla="*/ 626269 w 933450"/>
                <a:gd name="connsiteY59" fmla="*/ 757684 h 767209"/>
                <a:gd name="connsiteX60" fmla="*/ 640556 w 933450"/>
                <a:gd name="connsiteY60" fmla="*/ 752922 h 767209"/>
                <a:gd name="connsiteX61" fmla="*/ 647700 w 933450"/>
                <a:gd name="connsiteY61" fmla="*/ 748159 h 767209"/>
                <a:gd name="connsiteX62" fmla="*/ 661988 w 933450"/>
                <a:gd name="connsiteY62" fmla="*/ 743397 h 767209"/>
                <a:gd name="connsiteX63" fmla="*/ 666750 w 933450"/>
                <a:gd name="connsiteY63" fmla="*/ 736253 h 767209"/>
                <a:gd name="connsiteX64" fmla="*/ 683419 w 933450"/>
                <a:gd name="connsiteY64" fmla="*/ 726728 h 767209"/>
                <a:gd name="connsiteX65" fmla="*/ 688181 w 933450"/>
                <a:gd name="connsiteY65" fmla="*/ 719584 h 767209"/>
                <a:gd name="connsiteX66" fmla="*/ 702469 w 933450"/>
                <a:gd name="connsiteY66" fmla="*/ 710059 h 767209"/>
                <a:gd name="connsiteX67" fmla="*/ 716756 w 933450"/>
                <a:gd name="connsiteY67" fmla="*/ 702916 h 767209"/>
                <a:gd name="connsiteX68" fmla="*/ 723900 w 933450"/>
                <a:gd name="connsiteY68" fmla="*/ 698153 h 767209"/>
                <a:gd name="connsiteX69" fmla="*/ 731044 w 933450"/>
                <a:gd name="connsiteY69" fmla="*/ 695772 h 767209"/>
                <a:gd name="connsiteX70" fmla="*/ 738188 w 933450"/>
                <a:gd name="connsiteY70" fmla="*/ 688628 h 767209"/>
                <a:gd name="connsiteX71" fmla="*/ 745331 w 933450"/>
                <a:gd name="connsiteY71" fmla="*/ 683866 h 767209"/>
                <a:gd name="connsiteX72" fmla="*/ 754856 w 933450"/>
                <a:gd name="connsiteY72" fmla="*/ 674341 h 767209"/>
                <a:gd name="connsiteX73" fmla="*/ 764381 w 933450"/>
                <a:gd name="connsiteY73" fmla="*/ 671959 h 767209"/>
                <a:gd name="connsiteX74" fmla="*/ 778669 w 933450"/>
                <a:gd name="connsiteY74" fmla="*/ 667197 h 767209"/>
                <a:gd name="connsiteX75" fmla="*/ 792956 w 933450"/>
                <a:gd name="connsiteY75" fmla="*/ 657672 h 767209"/>
                <a:gd name="connsiteX76" fmla="*/ 800100 w 933450"/>
                <a:gd name="connsiteY76" fmla="*/ 652909 h 767209"/>
                <a:gd name="connsiteX77" fmla="*/ 814388 w 933450"/>
                <a:gd name="connsiteY77" fmla="*/ 648147 h 767209"/>
                <a:gd name="connsiteX78" fmla="*/ 821531 w 933450"/>
                <a:gd name="connsiteY78" fmla="*/ 631478 h 767209"/>
                <a:gd name="connsiteX79" fmla="*/ 826294 w 933450"/>
                <a:gd name="connsiteY79" fmla="*/ 624334 h 767209"/>
                <a:gd name="connsiteX80" fmla="*/ 838200 w 933450"/>
                <a:gd name="connsiteY80" fmla="*/ 602903 h 767209"/>
                <a:gd name="connsiteX81" fmla="*/ 842963 w 933450"/>
                <a:gd name="connsiteY81" fmla="*/ 595759 h 767209"/>
                <a:gd name="connsiteX82" fmla="*/ 852488 w 933450"/>
                <a:gd name="connsiteY82" fmla="*/ 583853 h 767209"/>
                <a:gd name="connsiteX83" fmla="*/ 862013 w 933450"/>
                <a:gd name="connsiteY83" fmla="*/ 569566 h 767209"/>
                <a:gd name="connsiteX84" fmla="*/ 866775 w 933450"/>
                <a:gd name="connsiteY84" fmla="*/ 555278 h 767209"/>
                <a:gd name="connsiteX85" fmla="*/ 859631 w 933450"/>
                <a:gd name="connsiteY85" fmla="*/ 493366 h 767209"/>
                <a:gd name="connsiteX86" fmla="*/ 862013 w 933450"/>
                <a:gd name="connsiteY86" fmla="*/ 471934 h 767209"/>
                <a:gd name="connsiteX87" fmla="*/ 869156 w 933450"/>
                <a:gd name="connsiteY87" fmla="*/ 467172 h 767209"/>
                <a:gd name="connsiteX88" fmla="*/ 890588 w 933450"/>
                <a:gd name="connsiteY88" fmla="*/ 464791 h 767209"/>
                <a:gd name="connsiteX89" fmla="*/ 897731 w 933450"/>
                <a:gd name="connsiteY89" fmla="*/ 455266 h 767209"/>
                <a:gd name="connsiteX90" fmla="*/ 900113 w 933450"/>
                <a:gd name="connsiteY90" fmla="*/ 445741 h 767209"/>
                <a:gd name="connsiteX91" fmla="*/ 904875 w 933450"/>
                <a:gd name="connsiteY91" fmla="*/ 438597 h 767209"/>
                <a:gd name="connsiteX92" fmla="*/ 912019 w 933450"/>
                <a:gd name="connsiteY92" fmla="*/ 424309 h 767209"/>
                <a:gd name="connsiteX93" fmla="*/ 919163 w 933450"/>
                <a:gd name="connsiteY93" fmla="*/ 419547 h 767209"/>
                <a:gd name="connsiteX94" fmla="*/ 928688 w 933450"/>
                <a:gd name="connsiteY94" fmla="*/ 405259 h 767209"/>
                <a:gd name="connsiteX95" fmla="*/ 933450 w 933450"/>
                <a:gd name="connsiteY95" fmla="*/ 398116 h 767209"/>
                <a:gd name="connsiteX96" fmla="*/ 931069 w 933450"/>
                <a:gd name="connsiteY96" fmla="*/ 383828 h 767209"/>
                <a:gd name="connsiteX97" fmla="*/ 923925 w 933450"/>
                <a:gd name="connsiteY97" fmla="*/ 376684 h 767209"/>
                <a:gd name="connsiteX98" fmla="*/ 914400 w 933450"/>
                <a:gd name="connsiteY98" fmla="*/ 362397 h 767209"/>
                <a:gd name="connsiteX99" fmla="*/ 909638 w 933450"/>
                <a:gd name="connsiteY99" fmla="*/ 355253 h 767209"/>
                <a:gd name="connsiteX100" fmla="*/ 907256 w 933450"/>
                <a:gd name="connsiteY100" fmla="*/ 348109 h 767209"/>
                <a:gd name="connsiteX101" fmla="*/ 904875 w 933450"/>
                <a:gd name="connsiteY101" fmla="*/ 329059 h 767209"/>
                <a:gd name="connsiteX102" fmla="*/ 890588 w 933450"/>
                <a:gd name="connsiteY102" fmla="*/ 324297 h 767209"/>
                <a:gd name="connsiteX103" fmla="*/ 871538 w 933450"/>
                <a:gd name="connsiteY103" fmla="*/ 319534 h 767209"/>
                <a:gd name="connsiteX104" fmla="*/ 864394 w 933450"/>
                <a:gd name="connsiteY104" fmla="*/ 305247 h 767209"/>
                <a:gd name="connsiteX105" fmla="*/ 857250 w 933450"/>
                <a:gd name="connsiteY105" fmla="*/ 302866 h 767209"/>
                <a:gd name="connsiteX106" fmla="*/ 845344 w 933450"/>
                <a:gd name="connsiteY106" fmla="*/ 290959 h 767209"/>
                <a:gd name="connsiteX107" fmla="*/ 842963 w 933450"/>
                <a:gd name="connsiteY107" fmla="*/ 283816 h 767209"/>
                <a:gd name="connsiteX108" fmla="*/ 828675 w 933450"/>
                <a:gd name="connsiteY108" fmla="*/ 269528 h 767209"/>
                <a:gd name="connsiteX109" fmla="*/ 819150 w 933450"/>
                <a:gd name="connsiteY109" fmla="*/ 255241 h 767209"/>
                <a:gd name="connsiteX110" fmla="*/ 807244 w 933450"/>
                <a:gd name="connsiteY110" fmla="*/ 252859 h 767209"/>
                <a:gd name="connsiteX111" fmla="*/ 797719 w 933450"/>
                <a:gd name="connsiteY111" fmla="*/ 238572 h 767209"/>
                <a:gd name="connsiteX112" fmla="*/ 792956 w 933450"/>
                <a:gd name="connsiteY112" fmla="*/ 231428 h 767209"/>
                <a:gd name="connsiteX113" fmla="*/ 785813 w 933450"/>
                <a:gd name="connsiteY113" fmla="*/ 226666 h 767209"/>
                <a:gd name="connsiteX114" fmla="*/ 771525 w 933450"/>
                <a:gd name="connsiteY114" fmla="*/ 219522 h 767209"/>
                <a:gd name="connsiteX115" fmla="*/ 766763 w 933450"/>
                <a:gd name="connsiteY115" fmla="*/ 212378 h 767209"/>
                <a:gd name="connsiteX116" fmla="*/ 759619 w 933450"/>
                <a:gd name="connsiteY116" fmla="*/ 205234 h 767209"/>
                <a:gd name="connsiteX117" fmla="*/ 752475 w 933450"/>
                <a:gd name="connsiteY117" fmla="*/ 193328 h 767209"/>
                <a:gd name="connsiteX118" fmla="*/ 740569 w 933450"/>
                <a:gd name="connsiteY118" fmla="*/ 171897 h 767209"/>
                <a:gd name="connsiteX119" fmla="*/ 726281 w 933450"/>
                <a:gd name="connsiteY119" fmla="*/ 157609 h 767209"/>
                <a:gd name="connsiteX120" fmla="*/ 707231 w 933450"/>
                <a:gd name="connsiteY120" fmla="*/ 152847 h 767209"/>
                <a:gd name="connsiteX121" fmla="*/ 690563 w 933450"/>
                <a:gd name="connsiteY121" fmla="*/ 133797 h 767209"/>
                <a:gd name="connsiteX122" fmla="*/ 676275 w 933450"/>
                <a:gd name="connsiteY122" fmla="*/ 121891 h 767209"/>
                <a:gd name="connsiteX123" fmla="*/ 673894 w 933450"/>
                <a:gd name="connsiteY123" fmla="*/ 114747 h 767209"/>
                <a:gd name="connsiteX124" fmla="*/ 647701 w 933450"/>
                <a:gd name="connsiteY124" fmla="*/ 90935 h 767209"/>
                <a:gd name="connsiteX125" fmla="*/ 595313 w 933450"/>
                <a:gd name="connsiteY125" fmla="*/ 105222 h 767209"/>
                <a:gd name="connsiteX126" fmla="*/ 578644 w 933450"/>
                <a:gd name="connsiteY126" fmla="*/ 105222 h 767209"/>
                <a:gd name="connsiteX127" fmla="*/ 559594 w 933450"/>
                <a:gd name="connsiteY127" fmla="*/ 114747 h 767209"/>
                <a:gd name="connsiteX128" fmla="*/ 542925 w 933450"/>
                <a:gd name="connsiteY128" fmla="*/ 109985 h 767209"/>
                <a:gd name="connsiteX129" fmla="*/ 526256 w 933450"/>
                <a:gd name="connsiteY129" fmla="*/ 98078 h 767209"/>
                <a:gd name="connsiteX130" fmla="*/ 519113 w 933450"/>
                <a:gd name="connsiteY130" fmla="*/ 95697 h 767209"/>
                <a:gd name="connsiteX131" fmla="*/ 516732 w 933450"/>
                <a:gd name="connsiteY131" fmla="*/ 81409 h 767209"/>
                <a:gd name="connsiteX132" fmla="*/ 507206 w 933450"/>
                <a:gd name="connsiteY132" fmla="*/ 67122 h 767209"/>
                <a:gd name="connsiteX133" fmla="*/ 495299 w 933450"/>
                <a:gd name="connsiteY133" fmla="*/ 55216 h 767209"/>
                <a:gd name="connsiteX134" fmla="*/ 481013 w 933450"/>
                <a:gd name="connsiteY134" fmla="*/ 43309 h 767209"/>
                <a:gd name="connsiteX135" fmla="*/ 466725 w 933450"/>
                <a:gd name="connsiteY135" fmla="*/ 43309 h 767209"/>
                <a:gd name="connsiteX136" fmla="*/ 461963 w 933450"/>
                <a:gd name="connsiteY136" fmla="*/ 24260 h 767209"/>
                <a:gd name="connsiteX137" fmla="*/ 447675 w 933450"/>
                <a:gd name="connsiteY137" fmla="*/ 17116 h 767209"/>
                <a:gd name="connsiteX138" fmla="*/ 440531 w 933450"/>
                <a:gd name="connsiteY138" fmla="*/ 9972 h 767209"/>
                <a:gd name="connsiteX139" fmla="*/ 433387 w 933450"/>
                <a:gd name="connsiteY139" fmla="*/ 5209 h 767209"/>
                <a:gd name="connsiteX140" fmla="*/ 411956 w 933450"/>
                <a:gd name="connsiteY140" fmla="*/ 447 h 767209"/>
                <a:gd name="connsiteX141" fmla="*/ 378619 w 933450"/>
                <a:gd name="connsiteY141" fmla="*/ 17116 h 767209"/>
                <a:gd name="connsiteX142" fmla="*/ 371475 w 933450"/>
                <a:gd name="connsiteY142" fmla="*/ 24259 h 767209"/>
                <a:gd name="connsiteX143" fmla="*/ 361950 w 933450"/>
                <a:gd name="connsiteY143" fmla="*/ 36166 h 767209"/>
                <a:gd name="connsiteX144" fmla="*/ 342900 w 933450"/>
                <a:gd name="connsiteY144" fmla="*/ 40928 h 767209"/>
                <a:gd name="connsiteX145" fmla="*/ 323850 w 933450"/>
                <a:gd name="connsiteY145" fmla="*/ 45691 h 767209"/>
                <a:gd name="connsiteX146" fmla="*/ 290513 w 933450"/>
                <a:gd name="connsiteY146" fmla="*/ 50453 h 767209"/>
                <a:gd name="connsiteX147" fmla="*/ 273843 w 933450"/>
                <a:gd name="connsiteY147" fmla="*/ 55215 h 767209"/>
                <a:gd name="connsiteX148" fmla="*/ 245269 w 933450"/>
                <a:gd name="connsiteY148" fmla="*/ 52834 h 767209"/>
                <a:gd name="connsiteX149" fmla="*/ 219075 w 933450"/>
                <a:gd name="connsiteY149" fmla="*/ 64741 h 767209"/>
                <a:gd name="connsiteX150" fmla="*/ 209550 w 933450"/>
                <a:gd name="connsiteY150" fmla="*/ 79028 h 767209"/>
                <a:gd name="connsiteX151" fmla="*/ 195263 w 933450"/>
                <a:gd name="connsiteY151" fmla="*/ 86172 h 767209"/>
                <a:gd name="connsiteX152" fmla="*/ 176213 w 933450"/>
                <a:gd name="connsiteY152" fmla="*/ 90935 h 767209"/>
                <a:gd name="connsiteX153" fmla="*/ 152401 w 933450"/>
                <a:gd name="connsiteY153" fmla="*/ 98078 h 767209"/>
                <a:gd name="connsiteX154" fmla="*/ 140494 w 933450"/>
                <a:gd name="connsiteY154" fmla="*/ 100460 h 767209"/>
                <a:gd name="connsiteX155" fmla="*/ 123825 w 933450"/>
                <a:gd name="connsiteY155" fmla="*/ 109984 h 767209"/>
                <a:gd name="connsiteX156" fmla="*/ 102394 w 933450"/>
                <a:gd name="connsiteY156" fmla="*/ 121891 h 767209"/>
                <a:gd name="connsiteX157" fmla="*/ 100013 w 933450"/>
                <a:gd name="connsiteY157" fmla="*/ 176659 h 767209"/>
                <a:gd name="connsiteX158" fmla="*/ 107156 w 933450"/>
                <a:gd name="connsiteY158" fmla="*/ 181422 h 767209"/>
                <a:gd name="connsiteX159" fmla="*/ 114300 w 933450"/>
                <a:gd name="connsiteY159" fmla="*/ 195709 h 767209"/>
                <a:gd name="connsiteX160" fmla="*/ 116681 w 933450"/>
                <a:gd name="connsiteY160" fmla="*/ 202853 h 767209"/>
                <a:gd name="connsiteX161" fmla="*/ 109538 w 933450"/>
                <a:gd name="connsiteY161" fmla="*/ 209997 h 767209"/>
                <a:gd name="connsiteX162" fmla="*/ 107156 w 933450"/>
                <a:gd name="connsiteY162" fmla="*/ 217141 h 767209"/>
                <a:gd name="connsiteX163" fmla="*/ 102394 w 933450"/>
                <a:gd name="connsiteY163" fmla="*/ 224284 h 767209"/>
                <a:gd name="connsiteX164" fmla="*/ 100013 w 933450"/>
                <a:gd name="connsiteY164" fmla="*/ 231428 h 767209"/>
                <a:gd name="connsiteX165" fmla="*/ 85725 w 933450"/>
                <a:gd name="connsiteY165" fmla="*/ 243334 h 767209"/>
                <a:gd name="connsiteX166" fmla="*/ 66675 w 933450"/>
                <a:gd name="connsiteY166" fmla="*/ 238573 h 767209"/>
                <a:gd name="connsiteX167" fmla="*/ 57150 w 933450"/>
                <a:gd name="connsiteY167" fmla="*/ 252859 h 767209"/>
                <a:gd name="connsiteX168" fmla="*/ 42863 w 933450"/>
                <a:gd name="connsiteY168" fmla="*/ 257622 h 767209"/>
                <a:gd name="connsiteX169" fmla="*/ 14288 w 933450"/>
                <a:gd name="connsiteY169" fmla="*/ 264766 h 767209"/>
                <a:gd name="connsiteX170" fmla="*/ 0 w 933450"/>
                <a:gd name="connsiteY170" fmla="*/ 276672 h 767209"/>
                <a:gd name="connsiteX171" fmla="*/ 2381 w 933450"/>
                <a:gd name="connsiteY171" fmla="*/ 300484 h 767209"/>
                <a:gd name="connsiteX172" fmla="*/ 16669 w 933450"/>
                <a:gd name="connsiteY172" fmla="*/ 314772 h 767209"/>
                <a:gd name="connsiteX173" fmla="*/ 28575 w 933450"/>
                <a:gd name="connsiteY173" fmla="*/ 350491 h 767209"/>
                <a:gd name="connsiteX174" fmla="*/ 33338 w 933450"/>
                <a:gd name="connsiteY174" fmla="*/ 364778 h 767209"/>
                <a:gd name="connsiteX175" fmla="*/ 38100 w 933450"/>
                <a:gd name="connsiteY175" fmla="*/ 371922 h 767209"/>
                <a:gd name="connsiteX176" fmla="*/ 45244 w 933450"/>
                <a:gd name="connsiteY176" fmla="*/ 395734 h 767209"/>
                <a:gd name="connsiteX177" fmla="*/ 40481 w 933450"/>
                <a:gd name="connsiteY177" fmla="*/ 395734 h 767209"/>
                <a:gd name="connsiteX0" fmla="*/ 40481 w 933450"/>
                <a:gd name="connsiteY0" fmla="*/ 395734 h 767209"/>
                <a:gd name="connsiteX1" fmla="*/ 59531 w 933450"/>
                <a:gd name="connsiteY1" fmla="*/ 405259 h 767209"/>
                <a:gd name="connsiteX2" fmla="*/ 66675 w 933450"/>
                <a:gd name="connsiteY2" fmla="*/ 412403 h 767209"/>
                <a:gd name="connsiteX3" fmla="*/ 71438 w 933450"/>
                <a:gd name="connsiteY3" fmla="*/ 419547 h 767209"/>
                <a:gd name="connsiteX4" fmla="*/ 85725 w 933450"/>
                <a:gd name="connsiteY4" fmla="*/ 424309 h 767209"/>
                <a:gd name="connsiteX5" fmla="*/ 92869 w 933450"/>
                <a:gd name="connsiteY5" fmla="*/ 429072 h 767209"/>
                <a:gd name="connsiteX6" fmla="*/ 97631 w 933450"/>
                <a:gd name="connsiteY6" fmla="*/ 443359 h 767209"/>
                <a:gd name="connsiteX7" fmla="*/ 100013 w 933450"/>
                <a:gd name="connsiteY7" fmla="*/ 452884 h 767209"/>
                <a:gd name="connsiteX8" fmla="*/ 107156 w 933450"/>
                <a:gd name="connsiteY8" fmla="*/ 457647 h 767209"/>
                <a:gd name="connsiteX9" fmla="*/ 109538 w 933450"/>
                <a:gd name="connsiteY9" fmla="*/ 467172 h 767209"/>
                <a:gd name="connsiteX10" fmla="*/ 111919 w 933450"/>
                <a:gd name="connsiteY10" fmla="*/ 479078 h 767209"/>
                <a:gd name="connsiteX11" fmla="*/ 119063 w 933450"/>
                <a:gd name="connsiteY11" fmla="*/ 483841 h 767209"/>
                <a:gd name="connsiteX12" fmla="*/ 121444 w 933450"/>
                <a:gd name="connsiteY12" fmla="*/ 517178 h 767209"/>
                <a:gd name="connsiteX13" fmla="*/ 128588 w 933450"/>
                <a:gd name="connsiteY13" fmla="*/ 543372 h 767209"/>
                <a:gd name="connsiteX14" fmla="*/ 135731 w 933450"/>
                <a:gd name="connsiteY14" fmla="*/ 548134 h 767209"/>
                <a:gd name="connsiteX15" fmla="*/ 140494 w 933450"/>
                <a:gd name="connsiteY15" fmla="*/ 562422 h 767209"/>
                <a:gd name="connsiteX16" fmla="*/ 142875 w 933450"/>
                <a:gd name="connsiteY16" fmla="*/ 569566 h 767209"/>
                <a:gd name="connsiteX17" fmla="*/ 145256 w 933450"/>
                <a:gd name="connsiteY17" fmla="*/ 579091 h 767209"/>
                <a:gd name="connsiteX18" fmla="*/ 152400 w 933450"/>
                <a:gd name="connsiteY18" fmla="*/ 583853 h 767209"/>
                <a:gd name="connsiteX19" fmla="*/ 161925 w 933450"/>
                <a:gd name="connsiteY19" fmla="*/ 571947 h 767209"/>
                <a:gd name="connsiteX20" fmla="*/ 169069 w 933450"/>
                <a:gd name="connsiteY20" fmla="*/ 567184 h 767209"/>
                <a:gd name="connsiteX21" fmla="*/ 176213 w 933450"/>
                <a:gd name="connsiteY21" fmla="*/ 560041 h 767209"/>
                <a:gd name="connsiteX22" fmla="*/ 190500 w 933450"/>
                <a:gd name="connsiteY22" fmla="*/ 550516 h 767209"/>
                <a:gd name="connsiteX23" fmla="*/ 197644 w 933450"/>
                <a:gd name="connsiteY23" fmla="*/ 536228 h 767209"/>
                <a:gd name="connsiteX24" fmla="*/ 200025 w 933450"/>
                <a:gd name="connsiteY24" fmla="*/ 529084 h 767209"/>
                <a:gd name="connsiteX25" fmla="*/ 207169 w 933450"/>
                <a:gd name="connsiteY25" fmla="*/ 526703 h 767209"/>
                <a:gd name="connsiteX26" fmla="*/ 214313 w 933450"/>
                <a:gd name="connsiteY26" fmla="*/ 521941 h 767209"/>
                <a:gd name="connsiteX27" fmla="*/ 238125 w 933450"/>
                <a:gd name="connsiteY27" fmla="*/ 514797 h 767209"/>
                <a:gd name="connsiteX28" fmla="*/ 252413 w 933450"/>
                <a:gd name="connsiteY28" fmla="*/ 510034 h 767209"/>
                <a:gd name="connsiteX29" fmla="*/ 278606 w 933450"/>
                <a:gd name="connsiteY29" fmla="*/ 502891 h 767209"/>
                <a:gd name="connsiteX30" fmla="*/ 285750 w 933450"/>
                <a:gd name="connsiteY30" fmla="*/ 500509 h 767209"/>
                <a:gd name="connsiteX31" fmla="*/ 290513 w 933450"/>
                <a:gd name="connsiteY31" fmla="*/ 493366 h 767209"/>
                <a:gd name="connsiteX32" fmla="*/ 300038 w 933450"/>
                <a:gd name="connsiteY32" fmla="*/ 490984 h 767209"/>
                <a:gd name="connsiteX33" fmla="*/ 330994 w 933450"/>
                <a:gd name="connsiteY33" fmla="*/ 493366 h 767209"/>
                <a:gd name="connsiteX34" fmla="*/ 395288 w 933450"/>
                <a:gd name="connsiteY34" fmla="*/ 493366 h 767209"/>
                <a:gd name="connsiteX35" fmla="*/ 402431 w 933450"/>
                <a:gd name="connsiteY35" fmla="*/ 495747 h 767209"/>
                <a:gd name="connsiteX36" fmla="*/ 404813 w 933450"/>
                <a:gd name="connsiteY36" fmla="*/ 502891 h 767209"/>
                <a:gd name="connsiteX37" fmla="*/ 407194 w 933450"/>
                <a:gd name="connsiteY37" fmla="*/ 512416 h 767209"/>
                <a:gd name="connsiteX38" fmla="*/ 409575 w 933450"/>
                <a:gd name="connsiteY38" fmla="*/ 529084 h 767209"/>
                <a:gd name="connsiteX39" fmla="*/ 416719 w 933450"/>
                <a:gd name="connsiteY39" fmla="*/ 531466 h 767209"/>
                <a:gd name="connsiteX40" fmla="*/ 423863 w 933450"/>
                <a:gd name="connsiteY40" fmla="*/ 536228 h 767209"/>
                <a:gd name="connsiteX41" fmla="*/ 426244 w 933450"/>
                <a:gd name="connsiteY41" fmla="*/ 543372 h 767209"/>
                <a:gd name="connsiteX42" fmla="*/ 435769 w 933450"/>
                <a:gd name="connsiteY42" fmla="*/ 557659 h 767209"/>
                <a:gd name="connsiteX43" fmla="*/ 440531 w 933450"/>
                <a:gd name="connsiteY43" fmla="*/ 598141 h 767209"/>
                <a:gd name="connsiteX44" fmla="*/ 442913 w 933450"/>
                <a:gd name="connsiteY44" fmla="*/ 605284 h 767209"/>
                <a:gd name="connsiteX45" fmla="*/ 452438 w 933450"/>
                <a:gd name="connsiteY45" fmla="*/ 619572 h 767209"/>
                <a:gd name="connsiteX46" fmla="*/ 454819 w 933450"/>
                <a:gd name="connsiteY46" fmla="*/ 629097 h 767209"/>
                <a:gd name="connsiteX47" fmla="*/ 457200 w 933450"/>
                <a:gd name="connsiteY47" fmla="*/ 636241 h 767209"/>
                <a:gd name="connsiteX48" fmla="*/ 459581 w 933450"/>
                <a:gd name="connsiteY48" fmla="*/ 721966 h 767209"/>
                <a:gd name="connsiteX49" fmla="*/ 464344 w 933450"/>
                <a:gd name="connsiteY49" fmla="*/ 729109 h 767209"/>
                <a:gd name="connsiteX50" fmla="*/ 485775 w 933450"/>
                <a:gd name="connsiteY50" fmla="*/ 741016 h 767209"/>
                <a:gd name="connsiteX51" fmla="*/ 495300 w 933450"/>
                <a:gd name="connsiteY51" fmla="*/ 743397 h 767209"/>
                <a:gd name="connsiteX52" fmla="*/ 514350 w 933450"/>
                <a:gd name="connsiteY52" fmla="*/ 745778 h 767209"/>
                <a:gd name="connsiteX53" fmla="*/ 528638 w 933450"/>
                <a:gd name="connsiteY53" fmla="*/ 750541 h 767209"/>
                <a:gd name="connsiteX54" fmla="*/ 535781 w 933450"/>
                <a:gd name="connsiteY54" fmla="*/ 755303 h 767209"/>
                <a:gd name="connsiteX55" fmla="*/ 571500 w 933450"/>
                <a:gd name="connsiteY55" fmla="*/ 757684 h 767209"/>
                <a:gd name="connsiteX56" fmla="*/ 578644 w 933450"/>
                <a:gd name="connsiteY56" fmla="*/ 760066 h 767209"/>
                <a:gd name="connsiteX57" fmla="*/ 585788 w 933450"/>
                <a:gd name="connsiteY57" fmla="*/ 764828 h 767209"/>
                <a:gd name="connsiteX58" fmla="*/ 602456 w 933450"/>
                <a:gd name="connsiteY58" fmla="*/ 767209 h 767209"/>
                <a:gd name="connsiteX59" fmla="*/ 626269 w 933450"/>
                <a:gd name="connsiteY59" fmla="*/ 757684 h 767209"/>
                <a:gd name="connsiteX60" fmla="*/ 640556 w 933450"/>
                <a:gd name="connsiteY60" fmla="*/ 752922 h 767209"/>
                <a:gd name="connsiteX61" fmla="*/ 647700 w 933450"/>
                <a:gd name="connsiteY61" fmla="*/ 748159 h 767209"/>
                <a:gd name="connsiteX62" fmla="*/ 661988 w 933450"/>
                <a:gd name="connsiteY62" fmla="*/ 743397 h 767209"/>
                <a:gd name="connsiteX63" fmla="*/ 666750 w 933450"/>
                <a:gd name="connsiteY63" fmla="*/ 736253 h 767209"/>
                <a:gd name="connsiteX64" fmla="*/ 683419 w 933450"/>
                <a:gd name="connsiteY64" fmla="*/ 726728 h 767209"/>
                <a:gd name="connsiteX65" fmla="*/ 688181 w 933450"/>
                <a:gd name="connsiteY65" fmla="*/ 719584 h 767209"/>
                <a:gd name="connsiteX66" fmla="*/ 702469 w 933450"/>
                <a:gd name="connsiteY66" fmla="*/ 710059 h 767209"/>
                <a:gd name="connsiteX67" fmla="*/ 716756 w 933450"/>
                <a:gd name="connsiteY67" fmla="*/ 702916 h 767209"/>
                <a:gd name="connsiteX68" fmla="*/ 723900 w 933450"/>
                <a:gd name="connsiteY68" fmla="*/ 698153 h 767209"/>
                <a:gd name="connsiteX69" fmla="*/ 731044 w 933450"/>
                <a:gd name="connsiteY69" fmla="*/ 695772 h 767209"/>
                <a:gd name="connsiteX70" fmla="*/ 738188 w 933450"/>
                <a:gd name="connsiteY70" fmla="*/ 688628 h 767209"/>
                <a:gd name="connsiteX71" fmla="*/ 745331 w 933450"/>
                <a:gd name="connsiteY71" fmla="*/ 683866 h 767209"/>
                <a:gd name="connsiteX72" fmla="*/ 754856 w 933450"/>
                <a:gd name="connsiteY72" fmla="*/ 674341 h 767209"/>
                <a:gd name="connsiteX73" fmla="*/ 764381 w 933450"/>
                <a:gd name="connsiteY73" fmla="*/ 671959 h 767209"/>
                <a:gd name="connsiteX74" fmla="*/ 778669 w 933450"/>
                <a:gd name="connsiteY74" fmla="*/ 667197 h 767209"/>
                <a:gd name="connsiteX75" fmla="*/ 792956 w 933450"/>
                <a:gd name="connsiteY75" fmla="*/ 657672 h 767209"/>
                <a:gd name="connsiteX76" fmla="*/ 800100 w 933450"/>
                <a:gd name="connsiteY76" fmla="*/ 652909 h 767209"/>
                <a:gd name="connsiteX77" fmla="*/ 814388 w 933450"/>
                <a:gd name="connsiteY77" fmla="*/ 648147 h 767209"/>
                <a:gd name="connsiteX78" fmla="*/ 821531 w 933450"/>
                <a:gd name="connsiteY78" fmla="*/ 631478 h 767209"/>
                <a:gd name="connsiteX79" fmla="*/ 826294 w 933450"/>
                <a:gd name="connsiteY79" fmla="*/ 624334 h 767209"/>
                <a:gd name="connsiteX80" fmla="*/ 838200 w 933450"/>
                <a:gd name="connsiteY80" fmla="*/ 602903 h 767209"/>
                <a:gd name="connsiteX81" fmla="*/ 842963 w 933450"/>
                <a:gd name="connsiteY81" fmla="*/ 595759 h 767209"/>
                <a:gd name="connsiteX82" fmla="*/ 852488 w 933450"/>
                <a:gd name="connsiteY82" fmla="*/ 583853 h 767209"/>
                <a:gd name="connsiteX83" fmla="*/ 862013 w 933450"/>
                <a:gd name="connsiteY83" fmla="*/ 569566 h 767209"/>
                <a:gd name="connsiteX84" fmla="*/ 866775 w 933450"/>
                <a:gd name="connsiteY84" fmla="*/ 555278 h 767209"/>
                <a:gd name="connsiteX85" fmla="*/ 859631 w 933450"/>
                <a:gd name="connsiteY85" fmla="*/ 493366 h 767209"/>
                <a:gd name="connsiteX86" fmla="*/ 862013 w 933450"/>
                <a:gd name="connsiteY86" fmla="*/ 471934 h 767209"/>
                <a:gd name="connsiteX87" fmla="*/ 869156 w 933450"/>
                <a:gd name="connsiteY87" fmla="*/ 467172 h 767209"/>
                <a:gd name="connsiteX88" fmla="*/ 890588 w 933450"/>
                <a:gd name="connsiteY88" fmla="*/ 464791 h 767209"/>
                <a:gd name="connsiteX89" fmla="*/ 897731 w 933450"/>
                <a:gd name="connsiteY89" fmla="*/ 455266 h 767209"/>
                <a:gd name="connsiteX90" fmla="*/ 900113 w 933450"/>
                <a:gd name="connsiteY90" fmla="*/ 445741 h 767209"/>
                <a:gd name="connsiteX91" fmla="*/ 904875 w 933450"/>
                <a:gd name="connsiteY91" fmla="*/ 438597 h 767209"/>
                <a:gd name="connsiteX92" fmla="*/ 912019 w 933450"/>
                <a:gd name="connsiteY92" fmla="*/ 424309 h 767209"/>
                <a:gd name="connsiteX93" fmla="*/ 919163 w 933450"/>
                <a:gd name="connsiteY93" fmla="*/ 419547 h 767209"/>
                <a:gd name="connsiteX94" fmla="*/ 928688 w 933450"/>
                <a:gd name="connsiteY94" fmla="*/ 405259 h 767209"/>
                <a:gd name="connsiteX95" fmla="*/ 933450 w 933450"/>
                <a:gd name="connsiteY95" fmla="*/ 398116 h 767209"/>
                <a:gd name="connsiteX96" fmla="*/ 931069 w 933450"/>
                <a:gd name="connsiteY96" fmla="*/ 383828 h 767209"/>
                <a:gd name="connsiteX97" fmla="*/ 923925 w 933450"/>
                <a:gd name="connsiteY97" fmla="*/ 376684 h 767209"/>
                <a:gd name="connsiteX98" fmla="*/ 914400 w 933450"/>
                <a:gd name="connsiteY98" fmla="*/ 362397 h 767209"/>
                <a:gd name="connsiteX99" fmla="*/ 909638 w 933450"/>
                <a:gd name="connsiteY99" fmla="*/ 355253 h 767209"/>
                <a:gd name="connsiteX100" fmla="*/ 907256 w 933450"/>
                <a:gd name="connsiteY100" fmla="*/ 348109 h 767209"/>
                <a:gd name="connsiteX101" fmla="*/ 904875 w 933450"/>
                <a:gd name="connsiteY101" fmla="*/ 329059 h 767209"/>
                <a:gd name="connsiteX102" fmla="*/ 890588 w 933450"/>
                <a:gd name="connsiteY102" fmla="*/ 324297 h 767209"/>
                <a:gd name="connsiteX103" fmla="*/ 871538 w 933450"/>
                <a:gd name="connsiteY103" fmla="*/ 319534 h 767209"/>
                <a:gd name="connsiteX104" fmla="*/ 864394 w 933450"/>
                <a:gd name="connsiteY104" fmla="*/ 305247 h 767209"/>
                <a:gd name="connsiteX105" fmla="*/ 857250 w 933450"/>
                <a:gd name="connsiteY105" fmla="*/ 302866 h 767209"/>
                <a:gd name="connsiteX106" fmla="*/ 845344 w 933450"/>
                <a:gd name="connsiteY106" fmla="*/ 290959 h 767209"/>
                <a:gd name="connsiteX107" fmla="*/ 842963 w 933450"/>
                <a:gd name="connsiteY107" fmla="*/ 283816 h 767209"/>
                <a:gd name="connsiteX108" fmla="*/ 828675 w 933450"/>
                <a:gd name="connsiteY108" fmla="*/ 269528 h 767209"/>
                <a:gd name="connsiteX109" fmla="*/ 819150 w 933450"/>
                <a:gd name="connsiteY109" fmla="*/ 255241 h 767209"/>
                <a:gd name="connsiteX110" fmla="*/ 807244 w 933450"/>
                <a:gd name="connsiteY110" fmla="*/ 252859 h 767209"/>
                <a:gd name="connsiteX111" fmla="*/ 797719 w 933450"/>
                <a:gd name="connsiteY111" fmla="*/ 238572 h 767209"/>
                <a:gd name="connsiteX112" fmla="*/ 792956 w 933450"/>
                <a:gd name="connsiteY112" fmla="*/ 231428 h 767209"/>
                <a:gd name="connsiteX113" fmla="*/ 785813 w 933450"/>
                <a:gd name="connsiteY113" fmla="*/ 226666 h 767209"/>
                <a:gd name="connsiteX114" fmla="*/ 771525 w 933450"/>
                <a:gd name="connsiteY114" fmla="*/ 219522 h 767209"/>
                <a:gd name="connsiteX115" fmla="*/ 766763 w 933450"/>
                <a:gd name="connsiteY115" fmla="*/ 212378 h 767209"/>
                <a:gd name="connsiteX116" fmla="*/ 759619 w 933450"/>
                <a:gd name="connsiteY116" fmla="*/ 205234 h 767209"/>
                <a:gd name="connsiteX117" fmla="*/ 752475 w 933450"/>
                <a:gd name="connsiteY117" fmla="*/ 193328 h 767209"/>
                <a:gd name="connsiteX118" fmla="*/ 740569 w 933450"/>
                <a:gd name="connsiteY118" fmla="*/ 171897 h 767209"/>
                <a:gd name="connsiteX119" fmla="*/ 726281 w 933450"/>
                <a:gd name="connsiteY119" fmla="*/ 157609 h 767209"/>
                <a:gd name="connsiteX120" fmla="*/ 707231 w 933450"/>
                <a:gd name="connsiteY120" fmla="*/ 152847 h 767209"/>
                <a:gd name="connsiteX121" fmla="*/ 690563 w 933450"/>
                <a:gd name="connsiteY121" fmla="*/ 133797 h 767209"/>
                <a:gd name="connsiteX122" fmla="*/ 676275 w 933450"/>
                <a:gd name="connsiteY122" fmla="*/ 121891 h 767209"/>
                <a:gd name="connsiteX123" fmla="*/ 673894 w 933450"/>
                <a:gd name="connsiteY123" fmla="*/ 114747 h 767209"/>
                <a:gd name="connsiteX124" fmla="*/ 647701 w 933450"/>
                <a:gd name="connsiteY124" fmla="*/ 90935 h 767209"/>
                <a:gd name="connsiteX125" fmla="*/ 595313 w 933450"/>
                <a:gd name="connsiteY125" fmla="*/ 105222 h 767209"/>
                <a:gd name="connsiteX126" fmla="*/ 578644 w 933450"/>
                <a:gd name="connsiteY126" fmla="*/ 105222 h 767209"/>
                <a:gd name="connsiteX127" fmla="*/ 559594 w 933450"/>
                <a:gd name="connsiteY127" fmla="*/ 114747 h 767209"/>
                <a:gd name="connsiteX128" fmla="*/ 542925 w 933450"/>
                <a:gd name="connsiteY128" fmla="*/ 109985 h 767209"/>
                <a:gd name="connsiteX129" fmla="*/ 526256 w 933450"/>
                <a:gd name="connsiteY129" fmla="*/ 98078 h 767209"/>
                <a:gd name="connsiteX130" fmla="*/ 519113 w 933450"/>
                <a:gd name="connsiteY130" fmla="*/ 95697 h 767209"/>
                <a:gd name="connsiteX131" fmla="*/ 516732 w 933450"/>
                <a:gd name="connsiteY131" fmla="*/ 81409 h 767209"/>
                <a:gd name="connsiteX132" fmla="*/ 507206 w 933450"/>
                <a:gd name="connsiteY132" fmla="*/ 67122 h 767209"/>
                <a:gd name="connsiteX133" fmla="*/ 495299 w 933450"/>
                <a:gd name="connsiteY133" fmla="*/ 55216 h 767209"/>
                <a:gd name="connsiteX134" fmla="*/ 481013 w 933450"/>
                <a:gd name="connsiteY134" fmla="*/ 43309 h 767209"/>
                <a:gd name="connsiteX135" fmla="*/ 466725 w 933450"/>
                <a:gd name="connsiteY135" fmla="*/ 43309 h 767209"/>
                <a:gd name="connsiteX136" fmla="*/ 461963 w 933450"/>
                <a:gd name="connsiteY136" fmla="*/ 24260 h 767209"/>
                <a:gd name="connsiteX137" fmla="*/ 447675 w 933450"/>
                <a:gd name="connsiteY137" fmla="*/ 17116 h 767209"/>
                <a:gd name="connsiteX138" fmla="*/ 440531 w 933450"/>
                <a:gd name="connsiteY138" fmla="*/ 9972 h 767209"/>
                <a:gd name="connsiteX139" fmla="*/ 433387 w 933450"/>
                <a:gd name="connsiteY139" fmla="*/ 5209 h 767209"/>
                <a:gd name="connsiteX140" fmla="*/ 411956 w 933450"/>
                <a:gd name="connsiteY140" fmla="*/ 447 h 767209"/>
                <a:gd name="connsiteX141" fmla="*/ 378619 w 933450"/>
                <a:gd name="connsiteY141" fmla="*/ 17116 h 767209"/>
                <a:gd name="connsiteX142" fmla="*/ 371475 w 933450"/>
                <a:gd name="connsiteY142" fmla="*/ 24259 h 767209"/>
                <a:gd name="connsiteX143" fmla="*/ 361950 w 933450"/>
                <a:gd name="connsiteY143" fmla="*/ 36166 h 767209"/>
                <a:gd name="connsiteX144" fmla="*/ 342900 w 933450"/>
                <a:gd name="connsiteY144" fmla="*/ 40928 h 767209"/>
                <a:gd name="connsiteX145" fmla="*/ 323850 w 933450"/>
                <a:gd name="connsiteY145" fmla="*/ 45691 h 767209"/>
                <a:gd name="connsiteX146" fmla="*/ 290513 w 933450"/>
                <a:gd name="connsiteY146" fmla="*/ 50453 h 767209"/>
                <a:gd name="connsiteX147" fmla="*/ 273843 w 933450"/>
                <a:gd name="connsiteY147" fmla="*/ 55215 h 767209"/>
                <a:gd name="connsiteX148" fmla="*/ 245269 w 933450"/>
                <a:gd name="connsiteY148" fmla="*/ 52834 h 767209"/>
                <a:gd name="connsiteX149" fmla="*/ 219075 w 933450"/>
                <a:gd name="connsiteY149" fmla="*/ 64741 h 767209"/>
                <a:gd name="connsiteX150" fmla="*/ 209550 w 933450"/>
                <a:gd name="connsiteY150" fmla="*/ 79028 h 767209"/>
                <a:gd name="connsiteX151" fmla="*/ 195263 w 933450"/>
                <a:gd name="connsiteY151" fmla="*/ 86172 h 767209"/>
                <a:gd name="connsiteX152" fmla="*/ 176213 w 933450"/>
                <a:gd name="connsiteY152" fmla="*/ 90935 h 767209"/>
                <a:gd name="connsiteX153" fmla="*/ 152401 w 933450"/>
                <a:gd name="connsiteY153" fmla="*/ 98078 h 767209"/>
                <a:gd name="connsiteX154" fmla="*/ 140494 w 933450"/>
                <a:gd name="connsiteY154" fmla="*/ 100460 h 767209"/>
                <a:gd name="connsiteX155" fmla="*/ 123825 w 933450"/>
                <a:gd name="connsiteY155" fmla="*/ 109984 h 767209"/>
                <a:gd name="connsiteX156" fmla="*/ 102394 w 933450"/>
                <a:gd name="connsiteY156" fmla="*/ 121891 h 767209"/>
                <a:gd name="connsiteX157" fmla="*/ 100013 w 933450"/>
                <a:gd name="connsiteY157" fmla="*/ 176659 h 767209"/>
                <a:gd name="connsiteX158" fmla="*/ 107156 w 933450"/>
                <a:gd name="connsiteY158" fmla="*/ 181422 h 767209"/>
                <a:gd name="connsiteX159" fmla="*/ 114300 w 933450"/>
                <a:gd name="connsiteY159" fmla="*/ 195709 h 767209"/>
                <a:gd name="connsiteX160" fmla="*/ 116681 w 933450"/>
                <a:gd name="connsiteY160" fmla="*/ 202853 h 767209"/>
                <a:gd name="connsiteX161" fmla="*/ 109538 w 933450"/>
                <a:gd name="connsiteY161" fmla="*/ 209997 h 767209"/>
                <a:gd name="connsiteX162" fmla="*/ 107156 w 933450"/>
                <a:gd name="connsiteY162" fmla="*/ 217141 h 767209"/>
                <a:gd name="connsiteX163" fmla="*/ 102394 w 933450"/>
                <a:gd name="connsiteY163" fmla="*/ 224284 h 767209"/>
                <a:gd name="connsiteX164" fmla="*/ 100013 w 933450"/>
                <a:gd name="connsiteY164" fmla="*/ 231428 h 767209"/>
                <a:gd name="connsiteX165" fmla="*/ 80962 w 933450"/>
                <a:gd name="connsiteY165" fmla="*/ 231427 h 767209"/>
                <a:gd name="connsiteX166" fmla="*/ 66675 w 933450"/>
                <a:gd name="connsiteY166" fmla="*/ 238573 h 767209"/>
                <a:gd name="connsiteX167" fmla="*/ 57150 w 933450"/>
                <a:gd name="connsiteY167" fmla="*/ 252859 h 767209"/>
                <a:gd name="connsiteX168" fmla="*/ 42863 w 933450"/>
                <a:gd name="connsiteY168" fmla="*/ 257622 h 767209"/>
                <a:gd name="connsiteX169" fmla="*/ 14288 w 933450"/>
                <a:gd name="connsiteY169" fmla="*/ 264766 h 767209"/>
                <a:gd name="connsiteX170" fmla="*/ 0 w 933450"/>
                <a:gd name="connsiteY170" fmla="*/ 276672 h 767209"/>
                <a:gd name="connsiteX171" fmla="*/ 2381 w 933450"/>
                <a:gd name="connsiteY171" fmla="*/ 300484 h 767209"/>
                <a:gd name="connsiteX172" fmla="*/ 16669 w 933450"/>
                <a:gd name="connsiteY172" fmla="*/ 314772 h 767209"/>
                <a:gd name="connsiteX173" fmla="*/ 28575 w 933450"/>
                <a:gd name="connsiteY173" fmla="*/ 350491 h 767209"/>
                <a:gd name="connsiteX174" fmla="*/ 33338 w 933450"/>
                <a:gd name="connsiteY174" fmla="*/ 364778 h 767209"/>
                <a:gd name="connsiteX175" fmla="*/ 38100 w 933450"/>
                <a:gd name="connsiteY175" fmla="*/ 371922 h 767209"/>
                <a:gd name="connsiteX176" fmla="*/ 45244 w 933450"/>
                <a:gd name="connsiteY176" fmla="*/ 395734 h 767209"/>
                <a:gd name="connsiteX177" fmla="*/ 40481 w 933450"/>
                <a:gd name="connsiteY177" fmla="*/ 395734 h 767209"/>
                <a:gd name="connsiteX0" fmla="*/ 40481 w 933450"/>
                <a:gd name="connsiteY0" fmla="*/ 395734 h 767209"/>
                <a:gd name="connsiteX1" fmla="*/ 54769 w 933450"/>
                <a:gd name="connsiteY1" fmla="*/ 412403 h 767209"/>
                <a:gd name="connsiteX2" fmla="*/ 66675 w 933450"/>
                <a:gd name="connsiteY2" fmla="*/ 412403 h 767209"/>
                <a:gd name="connsiteX3" fmla="*/ 71438 w 933450"/>
                <a:gd name="connsiteY3" fmla="*/ 419547 h 767209"/>
                <a:gd name="connsiteX4" fmla="*/ 85725 w 933450"/>
                <a:gd name="connsiteY4" fmla="*/ 424309 h 767209"/>
                <a:gd name="connsiteX5" fmla="*/ 92869 w 933450"/>
                <a:gd name="connsiteY5" fmla="*/ 429072 h 767209"/>
                <a:gd name="connsiteX6" fmla="*/ 97631 w 933450"/>
                <a:gd name="connsiteY6" fmla="*/ 443359 h 767209"/>
                <a:gd name="connsiteX7" fmla="*/ 100013 w 933450"/>
                <a:gd name="connsiteY7" fmla="*/ 452884 h 767209"/>
                <a:gd name="connsiteX8" fmla="*/ 107156 w 933450"/>
                <a:gd name="connsiteY8" fmla="*/ 457647 h 767209"/>
                <a:gd name="connsiteX9" fmla="*/ 109538 w 933450"/>
                <a:gd name="connsiteY9" fmla="*/ 467172 h 767209"/>
                <a:gd name="connsiteX10" fmla="*/ 111919 w 933450"/>
                <a:gd name="connsiteY10" fmla="*/ 479078 h 767209"/>
                <a:gd name="connsiteX11" fmla="*/ 119063 w 933450"/>
                <a:gd name="connsiteY11" fmla="*/ 483841 h 767209"/>
                <a:gd name="connsiteX12" fmla="*/ 121444 w 933450"/>
                <a:gd name="connsiteY12" fmla="*/ 517178 h 767209"/>
                <a:gd name="connsiteX13" fmla="*/ 128588 w 933450"/>
                <a:gd name="connsiteY13" fmla="*/ 543372 h 767209"/>
                <a:gd name="connsiteX14" fmla="*/ 135731 w 933450"/>
                <a:gd name="connsiteY14" fmla="*/ 548134 h 767209"/>
                <a:gd name="connsiteX15" fmla="*/ 140494 w 933450"/>
                <a:gd name="connsiteY15" fmla="*/ 562422 h 767209"/>
                <a:gd name="connsiteX16" fmla="*/ 142875 w 933450"/>
                <a:gd name="connsiteY16" fmla="*/ 569566 h 767209"/>
                <a:gd name="connsiteX17" fmla="*/ 145256 w 933450"/>
                <a:gd name="connsiteY17" fmla="*/ 579091 h 767209"/>
                <a:gd name="connsiteX18" fmla="*/ 152400 w 933450"/>
                <a:gd name="connsiteY18" fmla="*/ 583853 h 767209"/>
                <a:gd name="connsiteX19" fmla="*/ 161925 w 933450"/>
                <a:gd name="connsiteY19" fmla="*/ 571947 h 767209"/>
                <a:gd name="connsiteX20" fmla="*/ 169069 w 933450"/>
                <a:gd name="connsiteY20" fmla="*/ 567184 h 767209"/>
                <a:gd name="connsiteX21" fmla="*/ 176213 w 933450"/>
                <a:gd name="connsiteY21" fmla="*/ 560041 h 767209"/>
                <a:gd name="connsiteX22" fmla="*/ 190500 w 933450"/>
                <a:gd name="connsiteY22" fmla="*/ 550516 h 767209"/>
                <a:gd name="connsiteX23" fmla="*/ 197644 w 933450"/>
                <a:gd name="connsiteY23" fmla="*/ 536228 h 767209"/>
                <a:gd name="connsiteX24" fmla="*/ 200025 w 933450"/>
                <a:gd name="connsiteY24" fmla="*/ 529084 h 767209"/>
                <a:gd name="connsiteX25" fmla="*/ 207169 w 933450"/>
                <a:gd name="connsiteY25" fmla="*/ 526703 h 767209"/>
                <a:gd name="connsiteX26" fmla="*/ 214313 w 933450"/>
                <a:gd name="connsiteY26" fmla="*/ 521941 h 767209"/>
                <a:gd name="connsiteX27" fmla="*/ 238125 w 933450"/>
                <a:gd name="connsiteY27" fmla="*/ 514797 h 767209"/>
                <a:gd name="connsiteX28" fmla="*/ 252413 w 933450"/>
                <a:gd name="connsiteY28" fmla="*/ 510034 h 767209"/>
                <a:gd name="connsiteX29" fmla="*/ 278606 w 933450"/>
                <a:gd name="connsiteY29" fmla="*/ 502891 h 767209"/>
                <a:gd name="connsiteX30" fmla="*/ 285750 w 933450"/>
                <a:gd name="connsiteY30" fmla="*/ 500509 h 767209"/>
                <a:gd name="connsiteX31" fmla="*/ 290513 w 933450"/>
                <a:gd name="connsiteY31" fmla="*/ 493366 h 767209"/>
                <a:gd name="connsiteX32" fmla="*/ 300038 w 933450"/>
                <a:gd name="connsiteY32" fmla="*/ 490984 h 767209"/>
                <a:gd name="connsiteX33" fmla="*/ 330994 w 933450"/>
                <a:gd name="connsiteY33" fmla="*/ 493366 h 767209"/>
                <a:gd name="connsiteX34" fmla="*/ 395288 w 933450"/>
                <a:gd name="connsiteY34" fmla="*/ 493366 h 767209"/>
                <a:gd name="connsiteX35" fmla="*/ 402431 w 933450"/>
                <a:gd name="connsiteY35" fmla="*/ 495747 h 767209"/>
                <a:gd name="connsiteX36" fmla="*/ 404813 w 933450"/>
                <a:gd name="connsiteY36" fmla="*/ 502891 h 767209"/>
                <a:gd name="connsiteX37" fmla="*/ 407194 w 933450"/>
                <a:gd name="connsiteY37" fmla="*/ 512416 h 767209"/>
                <a:gd name="connsiteX38" fmla="*/ 409575 w 933450"/>
                <a:gd name="connsiteY38" fmla="*/ 529084 h 767209"/>
                <a:gd name="connsiteX39" fmla="*/ 416719 w 933450"/>
                <a:gd name="connsiteY39" fmla="*/ 531466 h 767209"/>
                <a:gd name="connsiteX40" fmla="*/ 423863 w 933450"/>
                <a:gd name="connsiteY40" fmla="*/ 536228 h 767209"/>
                <a:gd name="connsiteX41" fmla="*/ 426244 w 933450"/>
                <a:gd name="connsiteY41" fmla="*/ 543372 h 767209"/>
                <a:gd name="connsiteX42" fmla="*/ 435769 w 933450"/>
                <a:gd name="connsiteY42" fmla="*/ 557659 h 767209"/>
                <a:gd name="connsiteX43" fmla="*/ 440531 w 933450"/>
                <a:gd name="connsiteY43" fmla="*/ 598141 h 767209"/>
                <a:gd name="connsiteX44" fmla="*/ 442913 w 933450"/>
                <a:gd name="connsiteY44" fmla="*/ 605284 h 767209"/>
                <a:gd name="connsiteX45" fmla="*/ 452438 w 933450"/>
                <a:gd name="connsiteY45" fmla="*/ 619572 h 767209"/>
                <a:gd name="connsiteX46" fmla="*/ 454819 w 933450"/>
                <a:gd name="connsiteY46" fmla="*/ 629097 h 767209"/>
                <a:gd name="connsiteX47" fmla="*/ 457200 w 933450"/>
                <a:gd name="connsiteY47" fmla="*/ 636241 h 767209"/>
                <a:gd name="connsiteX48" fmla="*/ 459581 w 933450"/>
                <a:gd name="connsiteY48" fmla="*/ 721966 h 767209"/>
                <a:gd name="connsiteX49" fmla="*/ 464344 w 933450"/>
                <a:gd name="connsiteY49" fmla="*/ 729109 h 767209"/>
                <a:gd name="connsiteX50" fmla="*/ 485775 w 933450"/>
                <a:gd name="connsiteY50" fmla="*/ 741016 h 767209"/>
                <a:gd name="connsiteX51" fmla="*/ 495300 w 933450"/>
                <a:gd name="connsiteY51" fmla="*/ 743397 h 767209"/>
                <a:gd name="connsiteX52" fmla="*/ 514350 w 933450"/>
                <a:gd name="connsiteY52" fmla="*/ 745778 h 767209"/>
                <a:gd name="connsiteX53" fmla="*/ 528638 w 933450"/>
                <a:gd name="connsiteY53" fmla="*/ 750541 h 767209"/>
                <a:gd name="connsiteX54" fmla="*/ 535781 w 933450"/>
                <a:gd name="connsiteY54" fmla="*/ 755303 h 767209"/>
                <a:gd name="connsiteX55" fmla="*/ 571500 w 933450"/>
                <a:gd name="connsiteY55" fmla="*/ 757684 h 767209"/>
                <a:gd name="connsiteX56" fmla="*/ 578644 w 933450"/>
                <a:gd name="connsiteY56" fmla="*/ 760066 h 767209"/>
                <a:gd name="connsiteX57" fmla="*/ 585788 w 933450"/>
                <a:gd name="connsiteY57" fmla="*/ 764828 h 767209"/>
                <a:gd name="connsiteX58" fmla="*/ 602456 w 933450"/>
                <a:gd name="connsiteY58" fmla="*/ 767209 h 767209"/>
                <a:gd name="connsiteX59" fmla="*/ 626269 w 933450"/>
                <a:gd name="connsiteY59" fmla="*/ 757684 h 767209"/>
                <a:gd name="connsiteX60" fmla="*/ 640556 w 933450"/>
                <a:gd name="connsiteY60" fmla="*/ 752922 h 767209"/>
                <a:gd name="connsiteX61" fmla="*/ 647700 w 933450"/>
                <a:gd name="connsiteY61" fmla="*/ 748159 h 767209"/>
                <a:gd name="connsiteX62" fmla="*/ 661988 w 933450"/>
                <a:gd name="connsiteY62" fmla="*/ 743397 h 767209"/>
                <a:gd name="connsiteX63" fmla="*/ 666750 w 933450"/>
                <a:gd name="connsiteY63" fmla="*/ 736253 h 767209"/>
                <a:gd name="connsiteX64" fmla="*/ 683419 w 933450"/>
                <a:gd name="connsiteY64" fmla="*/ 726728 h 767209"/>
                <a:gd name="connsiteX65" fmla="*/ 688181 w 933450"/>
                <a:gd name="connsiteY65" fmla="*/ 719584 h 767209"/>
                <a:gd name="connsiteX66" fmla="*/ 702469 w 933450"/>
                <a:gd name="connsiteY66" fmla="*/ 710059 h 767209"/>
                <a:gd name="connsiteX67" fmla="*/ 716756 w 933450"/>
                <a:gd name="connsiteY67" fmla="*/ 702916 h 767209"/>
                <a:gd name="connsiteX68" fmla="*/ 723900 w 933450"/>
                <a:gd name="connsiteY68" fmla="*/ 698153 h 767209"/>
                <a:gd name="connsiteX69" fmla="*/ 731044 w 933450"/>
                <a:gd name="connsiteY69" fmla="*/ 695772 h 767209"/>
                <a:gd name="connsiteX70" fmla="*/ 738188 w 933450"/>
                <a:gd name="connsiteY70" fmla="*/ 688628 h 767209"/>
                <a:gd name="connsiteX71" fmla="*/ 745331 w 933450"/>
                <a:gd name="connsiteY71" fmla="*/ 683866 h 767209"/>
                <a:gd name="connsiteX72" fmla="*/ 754856 w 933450"/>
                <a:gd name="connsiteY72" fmla="*/ 674341 h 767209"/>
                <a:gd name="connsiteX73" fmla="*/ 764381 w 933450"/>
                <a:gd name="connsiteY73" fmla="*/ 671959 h 767209"/>
                <a:gd name="connsiteX74" fmla="*/ 778669 w 933450"/>
                <a:gd name="connsiteY74" fmla="*/ 667197 h 767209"/>
                <a:gd name="connsiteX75" fmla="*/ 792956 w 933450"/>
                <a:gd name="connsiteY75" fmla="*/ 657672 h 767209"/>
                <a:gd name="connsiteX76" fmla="*/ 800100 w 933450"/>
                <a:gd name="connsiteY76" fmla="*/ 652909 h 767209"/>
                <a:gd name="connsiteX77" fmla="*/ 814388 w 933450"/>
                <a:gd name="connsiteY77" fmla="*/ 648147 h 767209"/>
                <a:gd name="connsiteX78" fmla="*/ 821531 w 933450"/>
                <a:gd name="connsiteY78" fmla="*/ 631478 h 767209"/>
                <a:gd name="connsiteX79" fmla="*/ 826294 w 933450"/>
                <a:gd name="connsiteY79" fmla="*/ 624334 h 767209"/>
                <a:gd name="connsiteX80" fmla="*/ 838200 w 933450"/>
                <a:gd name="connsiteY80" fmla="*/ 602903 h 767209"/>
                <a:gd name="connsiteX81" fmla="*/ 842963 w 933450"/>
                <a:gd name="connsiteY81" fmla="*/ 595759 h 767209"/>
                <a:gd name="connsiteX82" fmla="*/ 852488 w 933450"/>
                <a:gd name="connsiteY82" fmla="*/ 583853 h 767209"/>
                <a:gd name="connsiteX83" fmla="*/ 862013 w 933450"/>
                <a:gd name="connsiteY83" fmla="*/ 569566 h 767209"/>
                <a:gd name="connsiteX84" fmla="*/ 866775 w 933450"/>
                <a:gd name="connsiteY84" fmla="*/ 555278 h 767209"/>
                <a:gd name="connsiteX85" fmla="*/ 859631 w 933450"/>
                <a:gd name="connsiteY85" fmla="*/ 493366 h 767209"/>
                <a:gd name="connsiteX86" fmla="*/ 862013 w 933450"/>
                <a:gd name="connsiteY86" fmla="*/ 471934 h 767209"/>
                <a:gd name="connsiteX87" fmla="*/ 869156 w 933450"/>
                <a:gd name="connsiteY87" fmla="*/ 467172 h 767209"/>
                <a:gd name="connsiteX88" fmla="*/ 890588 w 933450"/>
                <a:gd name="connsiteY88" fmla="*/ 464791 h 767209"/>
                <a:gd name="connsiteX89" fmla="*/ 897731 w 933450"/>
                <a:gd name="connsiteY89" fmla="*/ 455266 h 767209"/>
                <a:gd name="connsiteX90" fmla="*/ 900113 w 933450"/>
                <a:gd name="connsiteY90" fmla="*/ 445741 h 767209"/>
                <a:gd name="connsiteX91" fmla="*/ 904875 w 933450"/>
                <a:gd name="connsiteY91" fmla="*/ 438597 h 767209"/>
                <a:gd name="connsiteX92" fmla="*/ 912019 w 933450"/>
                <a:gd name="connsiteY92" fmla="*/ 424309 h 767209"/>
                <a:gd name="connsiteX93" fmla="*/ 919163 w 933450"/>
                <a:gd name="connsiteY93" fmla="*/ 419547 h 767209"/>
                <a:gd name="connsiteX94" fmla="*/ 928688 w 933450"/>
                <a:gd name="connsiteY94" fmla="*/ 405259 h 767209"/>
                <a:gd name="connsiteX95" fmla="*/ 933450 w 933450"/>
                <a:gd name="connsiteY95" fmla="*/ 398116 h 767209"/>
                <a:gd name="connsiteX96" fmla="*/ 931069 w 933450"/>
                <a:gd name="connsiteY96" fmla="*/ 383828 h 767209"/>
                <a:gd name="connsiteX97" fmla="*/ 923925 w 933450"/>
                <a:gd name="connsiteY97" fmla="*/ 376684 h 767209"/>
                <a:gd name="connsiteX98" fmla="*/ 914400 w 933450"/>
                <a:gd name="connsiteY98" fmla="*/ 362397 h 767209"/>
                <a:gd name="connsiteX99" fmla="*/ 909638 w 933450"/>
                <a:gd name="connsiteY99" fmla="*/ 355253 h 767209"/>
                <a:gd name="connsiteX100" fmla="*/ 907256 w 933450"/>
                <a:gd name="connsiteY100" fmla="*/ 348109 h 767209"/>
                <a:gd name="connsiteX101" fmla="*/ 904875 w 933450"/>
                <a:gd name="connsiteY101" fmla="*/ 329059 h 767209"/>
                <a:gd name="connsiteX102" fmla="*/ 890588 w 933450"/>
                <a:gd name="connsiteY102" fmla="*/ 324297 h 767209"/>
                <a:gd name="connsiteX103" fmla="*/ 871538 w 933450"/>
                <a:gd name="connsiteY103" fmla="*/ 319534 h 767209"/>
                <a:gd name="connsiteX104" fmla="*/ 864394 w 933450"/>
                <a:gd name="connsiteY104" fmla="*/ 305247 h 767209"/>
                <a:gd name="connsiteX105" fmla="*/ 857250 w 933450"/>
                <a:gd name="connsiteY105" fmla="*/ 302866 h 767209"/>
                <a:gd name="connsiteX106" fmla="*/ 845344 w 933450"/>
                <a:gd name="connsiteY106" fmla="*/ 290959 h 767209"/>
                <a:gd name="connsiteX107" fmla="*/ 842963 w 933450"/>
                <a:gd name="connsiteY107" fmla="*/ 283816 h 767209"/>
                <a:gd name="connsiteX108" fmla="*/ 828675 w 933450"/>
                <a:gd name="connsiteY108" fmla="*/ 269528 h 767209"/>
                <a:gd name="connsiteX109" fmla="*/ 819150 w 933450"/>
                <a:gd name="connsiteY109" fmla="*/ 255241 h 767209"/>
                <a:gd name="connsiteX110" fmla="*/ 807244 w 933450"/>
                <a:gd name="connsiteY110" fmla="*/ 252859 h 767209"/>
                <a:gd name="connsiteX111" fmla="*/ 797719 w 933450"/>
                <a:gd name="connsiteY111" fmla="*/ 238572 h 767209"/>
                <a:gd name="connsiteX112" fmla="*/ 792956 w 933450"/>
                <a:gd name="connsiteY112" fmla="*/ 231428 h 767209"/>
                <a:gd name="connsiteX113" fmla="*/ 785813 w 933450"/>
                <a:gd name="connsiteY113" fmla="*/ 226666 h 767209"/>
                <a:gd name="connsiteX114" fmla="*/ 771525 w 933450"/>
                <a:gd name="connsiteY114" fmla="*/ 219522 h 767209"/>
                <a:gd name="connsiteX115" fmla="*/ 766763 w 933450"/>
                <a:gd name="connsiteY115" fmla="*/ 212378 h 767209"/>
                <a:gd name="connsiteX116" fmla="*/ 759619 w 933450"/>
                <a:gd name="connsiteY116" fmla="*/ 205234 h 767209"/>
                <a:gd name="connsiteX117" fmla="*/ 752475 w 933450"/>
                <a:gd name="connsiteY117" fmla="*/ 193328 h 767209"/>
                <a:gd name="connsiteX118" fmla="*/ 740569 w 933450"/>
                <a:gd name="connsiteY118" fmla="*/ 171897 h 767209"/>
                <a:gd name="connsiteX119" fmla="*/ 726281 w 933450"/>
                <a:gd name="connsiteY119" fmla="*/ 157609 h 767209"/>
                <a:gd name="connsiteX120" fmla="*/ 707231 w 933450"/>
                <a:gd name="connsiteY120" fmla="*/ 152847 h 767209"/>
                <a:gd name="connsiteX121" fmla="*/ 690563 w 933450"/>
                <a:gd name="connsiteY121" fmla="*/ 133797 h 767209"/>
                <a:gd name="connsiteX122" fmla="*/ 676275 w 933450"/>
                <a:gd name="connsiteY122" fmla="*/ 121891 h 767209"/>
                <a:gd name="connsiteX123" fmla="*/ 673894 w 933450"/>
                <a:gd name="connsiteY123" fmla="*/ 114747 h 767209"/>
                <a:gd name="connsiteX124" fmla="*/ 647701 w 933450"/>
                <a:gd name="connsiteY124" fmla="*/ 90935 h 767209"/>
                <a:gd name="connsiteX125" fmla="*/ 595313 w 933450"/>
                <a:gd name="connsiteY125" fmla="*/ 105222 h 767209"/>
                <a:gd name="connsiteX126" fmla="*/ 578644 w 933450"/>
                <a:gd name="connsiteY126" fmla="*/ 105222 h 767209"/>
                <a:gd name="connsiteX127" fmla="*/ 559594 w 933450"/>
                <a:gd name="connsiteY127" fmla="*/ 114747 h 767209"/>
                <a:gd name="connsiteX128" fmla="*/ 542925 w 933450"/>
                <a:gd name="connsiteY128" fmla="*/ 109985 h 767209"/>
                <a:gd name="connsiteX129" fmla="*/ 526256 w 933450"/>
                <a:gd name="connsiteY129" fmla="*/ 98078 h 767209"/>
                <a:gd name="connsiteX130" fmla="*/ 519113 w 933450"/>
                <a:gd name="connsiteY130" fmla="*/ 95697 h 767209"/>
                <a:gd name="connsiteX131" fmla="*/ 516732 w 933450"/>
                <a:gd name="connsiteY131" fmla="*/ 81409 h 767209"/>
                <a:gd name="connsiteX132" fmla="*/ 507206 w 933450"/>
                <a:gd name="connsiteY132" fmla="*/ 67122 h 767209"/>
                <a:gd name="connsiteX133" fmla="*/ 495299 w 933450"/>
                <a:gd name="connsiteY133" fmla="*/ 55216 h 767209"/>
                <a:gd name="connsiteX134" fmla="*/ 481013 w 933450"/>
                <a:gd name="connsiteY134" fmla="*/ 43309 h 767209"/>
                <a:gd name="connsiteX135" fmla="*/ 466725 w 933450"/>
                <a:gd name="connsiteY135" fmla="*/ 43309 h 767209"/>
                <a:gd name="connsiteX136" fmla="*/ 461963 w 933450"/>
                <a:gd name="connsiteY136" fmla="*/ 24260 h 767209"/>
                <a:gd name="connsiteX137" fmla="*/ 447675 w 933450"/>
                <a:gd name="connsiteY137" fmla="*/ 17116 h 767209"/>
                <a:gd name="connsiteX138" fmla="*/ 440531 w 933450"/>
                <a:gd name="connsiteY138" fmla="*/ 9972 h 767209"/>
                <a:gd name="connsiteX139" fmla="*/ 433387 w 933450"/>
                <a:gd name="connsiteY139" fmla="*/ 5209 h 767209"/>
                <a:gd name="connsiteX140" fmla="*/ 411956 w 933450"/>
                <a:gd name="connsiteY140" fmla="*/ 447 h 767209"/>
                <a:gd name="connsiteX141" fmla="*/ 378619 w 933450"/>
                <a:gd name="connsiteY141" fmla="*/ 17116 h 767209"/>
                <a:gd name="connsiteX142" fmla="*/ 371475 w 933450"/>
                <a:gd name="connsiteY142" fmla="*/ 24259 h 767209"/>
                <a:gd name="connsiteX143" fmla="*/ 361950 w 933450"/>
                <a:gd name="connsiteY143" fmla="*/ 36166 h 767209"/>
                <a:gd name="connsiteX144" fmla="*/ 342900 w 933450"/>
                <a:gd name="connsiteY144" fmla="*/ 40928 h 767209"/>
                <a:gd name="connsiteX145" fmla="*/ 323850 w 933450"/>
                <a:gd name="connsiteY145" fmla="*/ 45691 h 767209"/>
                <a:gd name="connsiteX146" fmla="*/ 290513 w 933450"/>
                <a:gd name="connsiteY146" fmla="*/ 50453 h 767209"/>
                <a:gd name="connsiteX147" fmla="*/ 273843 w 933450"/>
                <a:gd name="connsiteY147" fmla="*/ 55215 h 767209"/>
                <a:gd name="connsiteX148" fmla="*/ 245269 w 933450"/>
                <a:gd name="connsiteY148" fmla="*/ 52834 h 767209"/>
                <a:gd name="connsiteX149" fmla="*/ 219075 w 933450"/>
                <a:gd name="connsiteY149" fmla="*/ 64741 h 767209"/>
                <a:gd name="connsiteX150" fmla="*/ 209550 w 933450"/>
                <a:gd name="connsiteY150" fmla="*/ 79028 h 767209"/>
                <a:gd name="connsiteX151" fmla="*/ 195263 w 933450"/>
                <a:gd name="connsiteY151" fmla="*/ 86172 h 767209"/>
                <a:gd name="connsiteX152" fmla="*/ 176213 w 933450"/>
                <a:gd name="connsiteY152" fmla="*/ 90935 h 767209"/>
                <a:gd name="connsiteX153" fmla="*/ 152401 w 933450"/>
                <a:gd name="connsiteY153" fmla="*/ 98078 h 767209"/>
                <a:gd name="connsiteX154" fmla="*/ 140494 w 933450"/>
                <a:gd name="connsiteY154" fmla="*/ 100460 h 767209"/>
                <a:gd name="connsiteX155" fmla="*/ 123825 w 933450"/>
                <a:gd name="connsiteY155" fmla="*/ 109984 h 767209"/>
                <a:gd name="connsiteX156" fmla="*/ 102394 w 933450"/>
                <a:gd name="connsiteY156" fmla="*/ 121891 h 767209"/>
                <a:gd name="connsiteX157" fmla="*/ 100013 w 933450"/>
                <a:gd name="connsiteY157" fmla="*/ 176659 h 767209"/>
                <a:gd name="connsiteX158" fmla="*/ 107156 w 933450"/>
                <a:gd name="connsiteY158" fmla="*/ 181422 h 767209"/>
                <a:gd name="connsiteX159" fmla="*/ 114300 w 933450"/>
                <a:gd name="connsiteY159" fmla="*/ 195709 h 767209"/>
                <a:gd name="connsiteX160" fmla="*/ 116681 w 933450"/>
                <a:gd name="connsiteY160" fmla="*/ 202853 h 767209"/>
                <a:gd name="connsiteX161" fmla="*/ 109538 w 933450"/>
                <a:gd name="connsiteY161" fmla="*/ 209997 h 767209"/>
                <a:gd name="connsiteX162" fmla="*/ 107156 w 933450"/>
                <a:gd name="connsiteY162" fmla="*/ 217141 h 767209"/>
                <a:gd name="connsiteX163" fmla="*/ 102394 w 933450"/>
                <a:gd name="connsiteY163" fmla="*/ 224284 h 767209"/>
                <a:gd name="connsiteX164" fmla="*/ 100013 w 933450"/>
                <a:gd name="connsiteY164" fmla="*/ 231428 h 767209"/>
                <a:gd name="connsiteX165" fmla="*/ 80962 w 933450"/>
                <a:gd name="connsiteY165" fmla="*/ 231427 h 767209"/>
                <a:gd name="connsiteX166" fmla="*/ 66675 w 933450"/>
                <a:gd name="connsiteY166" fmla="*/ 238573 h 767209"/>
                <a:gd name="connsiteX167" fmla="*/ 57150 w 933450"/>
                <a:gd name="connsiteY167" fmla="*/ 252859 h 767209"/>
                <a:gd name="connsiteX168" fmla="*/ 42863 w 933450"/>
                <a:gd name="connsiteY168" fmla="*/ 257622 h 767209"/>
                <a:gd name="connsiteX169" fmla="*/ 14288 w 933450"/>
                <a:gd name="connsiteY169" fmla="*/ 264766 h 767209"/>
                <a:gd name="connsiteX170" fmla="*/ 0 w 933450"/>
                <a:gd name="connsiteY170" fmla="*/ 276672 h 767209"/>
                <a:gd name="connsiteX171" fmla="*/ 2381 w 933450"/>
                <a:gd name="connsiteY171" fmla="*/ 300484 h 767209"/>
                <a:gd name="connsiteX172" fmla="*/ 16669 w 933450"/>
                <a:gd name="connsiteY172" fmla="*/ 314772 h 767209"/>
                <a:gd name="connsiteX173" fmla="*/ 28575 w 933450"/>
                <a:gd name="connsiteY173" fmla="*/ 350491 h 767209"/>
                <a:gd name="connsiteX174" fmla="*/ 33338 w 933450"/>
                <a:gd name="connsiteY174" fmla="*/ 364778 h 767209"/>
                <a:gd name="connsiteX175" fmla="*/ 38100 w 933450"/>
                <a:gd name="connsiteY175" fmla="*/ 371922 h 767209"/>
                <a:gd name="connsiteX176" fmla="*/ 45244 w 933450"/>
                <a:gd name="connsiteY176" fmla="*/ 395734 h 767209"/>
                <a:gd name="connsiteX177" fmla="*/ 40481 w 933450"/>
                <a:gd name="connsiteY177" fmla="*/ 395734 h 767209"/>
                <a:gd name="connsiteX0" fmla="*/ 40481 w 933450"/>
                <a:gd name="connsiteY0" fmla="*/ 395475 h 766950"/>
                <a:gd name="connsiteX1" fmla="*/ 54769 w 933450"/>
                <a:gd name="connsiteY1" fmla="*/ 412144 h 766950"/>
                <a:gd name="connsiteX2" fmla="*/ 66675 w 933450"/>
                <a:gd name="connsiteY2" fmla="*/ 412144 h 766950"/>
                <a:gd name="connsiteX3" fmla="*/ 71438 w 933450"/>
                <a:gd name="connsiteY3" fmla="*/ 419288 h 766950"/>
                <a:gd name="connsiteX4" fmla="*/ 85725 w 933450"/>
                <a:gd name="connsiteY4" fmla="*/ 424050 h 766950"/>
                <a:gd name="connsiteX5" fmla="*/ 92869 w 933450"/>
                <a:gd name="connsiteY5" fmla="*/ 428813 h 766950"/>
                <a:gd name="connsiteX6" fmla="*/ 97631 w 933450"/>
                <a:gd name="connsiteY6" fmla="*/ 443100 h 766950"/>
                <a:gd name="connsiteX7" fmla="*/ 100013 w 933450"/>
                <a:gd name="connsiteY7" fmla="*/ 452625 h 766950"/>
                <a:gd name="connsiteX8" fmla="*/ 107156 w 933450"/>
                <a:gd name="connsiteY8" fmla="*/ 457388 h 766950"/>
                <a:gd name="connsiteX9" fmla="*/ 109538 w 933450"/>
                <a:gd name="connsiteY9" fmla="*/ 466913 h 766950"/>
                <a:gd name="connsiteX10" fmla="*/ 111919 w 933450"/>
                <a:gd name="connsiteY10" fmla="*/ 478819 h 766950"/>
                <a:gd name="connsiteX11" fmla="*/ 119063 w 933450"/>
                <a:gd name="connsiteY11" fmla="*/ 483582 h 766950"/>
                <a:gd name="connsiteX12" fmla="*/ 121444 w 933450"/>
                <a:gd name="connsiteY12" fmla="*/ 516919 h 766950"/>
                <a:gd name="connsiteX13" fmla="*/ 128588 w 933450"/>
                <a:gd name="connsiteY13" fmla="*/ 543113 h 766950"/>
                <a:gd name="connsiteX14" fmla="*/ 135731 w 933450"/>
                <a:gd name="connsiteY14" fmla="*/ 547875 h 766950"/>
                <a:gd name="connsiteX15" fmla="*/ 140494 w 933450"/>
                <a:gd name="connsiteY15" fmla="*/ 562163 h 766950"/>
                <a:gd name="connsiteX16" fmla="*/ 142875 w 933450"/>
                <a:gd name="connsiteY16" fmla="*/ 569307 h 766950"/>
                <a:gd name="connsiteX17" fmla="*/ 145256 w 933450"/>
                <a:gd name="connsiteY17" fmla="*/ 578832 h 766950"/>
                <a:gd name="connsiteX18" fmla="*/ 152400 w 933450"/>
                <a:gd name="connsiteY18" fmla="*/ 583594 h 766950"/>
                <a:gd name="connsiteX19" fmla="*/ 161925 w 933450"/>
                <a:gd name="connsiteY19" fmla="*/ 571688 h 766950"/>
                <a:gd name="connsiteX20" fmla="*/ 169069 w 933450"/>
                <a:gd name="connsiteY20" fmla="*/ 566925 h 766950"/>
                <a:gd name="connsiteX21" fmla="*/ 176213 w 933450"/>
                <a:gd name="connsiteY21" fmla="*/ 559782 h 766950"/>
                <a:gd name="connsiteX22" fmla="*/ 190500 w 933450"/>
                <a:gd name="connsiteY22" fmla="*/ 550257 h 766950"/>
                <a:gd name="connsiteX23" fmla="*/ 197644 w 933450"/>
                <a:gd name="connsiteY23" fmla="*/ 535969 h 766950"/>
                <a:gd name="connsiteX24" fmla="*/ 200025 w 933450"/>
                <a:gd name="connsiteY24" fmla="*/ 528825 h 766950"/>
                <a:gd name="connsiteX25" fmla="*/ 207169 w 933450"/>
                <a:gd name="connsiteY25" fmla="*/ 526444 h 766950"/>
                <a:gd name="connsiteX26" fmla="*/ 214313 w 933450"/>
                <a:gd name="connsiteY26" fmla="*/ 521682 h 766950"/>
                <a:gd name="connsiteX27" fmla="*/ 238125 w 933450"/>
                <a:gd name="connsiteY27" fmla="*/ 514538 h 766950"/>
                <a:gd name="connsiteX28" fmla="*/ 252413 w 933450"/>
                <a:gd name="connsiteY28" fmla="*/ 509775 h 766950"/>
                <a:gd name="connsiteX29" fmla="*/ 278606 w 933450"/>
                <a:gd name="connsiteY29" fmla="*/ 502632 h 766950"/>
                <a:gd name="connsiteX30" fmla="*/ 285750 w 933450"/>
                <a:gd name="connsiteY30" fmla="*/ 500250 h 766950"/>
                <a:gd name="connsiteX31" fmla="*/ 290513 w 933450"/>
                <a:gd name="connsiteY31" fmla="*/ 493107 h 766950"/>
                <a:gd name="connsiteX32" fmla="*/ 300038 w 933450"/>
                <a:gd name="connsiteY32" fmla="*/ 490725 h 766950"/>
                <a:gd name="connsiteX33" fmla="*/ 330994 w 933450"/>
                <a:gd name="connsiteY33" fmla="*/ 493107 h 766950"/>
                <a:gd name="connsiteX34" fmla="*/ 395288 w 933450"/>
                <a:gd name="connsiteY34" fmla="*/ 493107 h 766950"/>
                <a:gd name="connsiteX35" fmla="*/ 402431 w 933450"/>
                <a:gd name="connsiteY35" fmla="*/ 495488 h 766950"/>
                <a:gd name="connsiteX36" fmla="*/ 404813 w 933450"/>
                <a:gd name="connsiteY36" fmla="*/ 502632 h 766950"/>
                <a:gd name="connsiteX37" fmla="*/ 407194 w 933450"/>
                <a:gd name="connsiteY37" fmla="*/ 512157 h 766950"/>
                <a:gd name="connsiteX38" fmla="*/ 409575 w 933450"/>
                <a:gd name="connsiteY38" fmla="*/ 528825 h 766950"/>
                <a:gd name="connsiteX39" fmla="*/ 416719 w 933450"/>
                <a:gd name="connsiteY39" fmla="*/ 531207 h 766950"/>
                <a:gd name="connsiteX40" fmla="*/ 423863 w 933450"/>
                <a:gd name="connsiteY40" fmla="*/ 535969 h 766950"/>
                <a:gd name="connsiteX41" fmla="*/ 426244 w 933450"/>
                <a:gd name="connsiteY41" fmla="*/ 543113 h 766950"/>
                <a:gd name="connsiteX42" fmla="*/ 435769 w 933450"/>
                <a:gd name="connsiteY42" fmla="*/ 557400 h 766950"/>
                <a:gd name="connsiteX43" fmla="*/ 440531 w 933450"/>
                <a:gd name="connsiteY43" fmla="*/ 597882 h 766950"/>
                <a:gd name="connsiteX44" fmla="*/ 442913 w 933450"/>
                <a:gd name="connsiteY44" fmla="*/ 605025 h 766950"/>
                <a:gd name="connsiteX45" fmla="*/ 452438 w 933450"/>
                <a:gd name="connsiteY45" fmla="*/ 619313 h 766950"/>
                <a:gd name="connsiteX46" fmla="*/ 454819 w 933450"/>
                <a:gd name="connsiteY46" fmla="*/ 628838 h 766950"/>
                <a:gd name="connsiteX47" fmla="*/ 457200 w 933450"/>
                <a:gd name="connsiteY47" fmla="*/ 635982 h 766950"/>
                <a:gd name="connsiteX48" fmla="*/ 459581 w 933450"/>
                <a:gd name="connsiteY48" fmla="*/ 721707 h 766950"/>
                <a:gd name="connsiteX49" fmla="*/ 464344 w 933450"/>
                <a:gd name="connsiteY49" fmla="*/ 728850 h 766950"/>
                <a:gd name="connsiteX50" fmla="*/ 485775 w 933450"/>
                <a:gd name="connsiteY50" fmla="*/ 740757 h 766950"/>
                <a:gd name="connsiteX51" fmla="*/ 495300 w 933450"/>
                <a:gd name="connsiteY51" fmla="*/ 743138 h 766950"/>
                <a:gd name="connsiteX52" fmla="*/ 514350 w 933450"/>
                <a:gd name="connsiteY52" fmla="*/ 745519 h 766950"/>
                <a:gd name="connsiteX53" fmla="*/ 528638 w 933450"/>
                <a:gd name="connsiteY53" fmla="*/ 750282 h 766950"/>
                <a:gd name="connsiteX54" fmla="*/ 535781 w 933450"/>
                <a:gd name="connsiteY54" fmla="*/ 755044 h 766950"/>
                <a:gd name="connsiteX55" fmla="*/ 571500 w 933450"/>
                <a:gd name="connsiteY55" fmla="*/ 757425 h 766950"/>
                <a:gd name="connsiteX56" fmla="*/ 578644 w 933450"/>
                <a:gd name="connsiteY56" fmla="*/ 759807 h 766950"/>
                <a:gd name="connsiteX57" fmla="*/ 585788 w 933450"/>
                <a:gd name="connsiteY57" fmla="*/ 764569 h 766950"/>
                <a:gd name="connsiteX58" fmla="*/ 602456 w 933450"/>
                <a:gd name="connsiteY58" fmla="*/ 766950 h 766950"/>
                <a:gd name="connsiteX59" fmla="*/ 626269 w 933450"/>
                <a:gd name="connsiteY59" fmla="*/ 757425 h 766950"/>
                <a:gd name="connsiteX60" fmla="*/ 640556 w 933450"/>
                <a:gd name="connsiteY60" fmla="*/ 752663 h 766950"/>
                <a:gd name="connsiteX61" fmla="*/ 647700 w 933450"/>
                <a:gd name="connsiteY61" fmla="*/ 747900 h 766950"/>
                <a:gd name="connsiteX62" fmla="*/ 661988 w 933450"/>
                <a:gd name="connsiteY62" fmla="*/ 743138 h 766950"/>
                <a:gd name="connsiteX63" fmla="*/ 666750 w 933450"/>
                <a:gd name="connsiteY63" fmla="*/ 735994 h 766950"/>
                <a:gd name="connsiteX64" fmla="*/ 683419 w 933450"/>
                <a:gd name="connsiteY64" fmla="*/ 726469 h 766950"/>
                <a:gd name="connsiteX65" fmla="*/ 688181 w 933450"/>
                <a:gd name="connsiteY65" fmla="*/ 719325 h 766950"/>
                <a:gd name="connsiteX66" fmla="*/ 702469 w 933450"/>
                <a:gd name="connsiteY66" fmla="*/ 709800 h 766950"/>
                <a:gd name="connsiteX67" fmla="*/ 716756 w 933450"/>
                <a:gd name="connsiteY67" fmla="*/ 702657 h 766950"/>
                <a:gd name="connsiteX68" fmla="*/ 723900 w 933450"/>
                <a:gd name="connsiteY68" fmla="*/ 697894 h 766950"/>
                <a:gd name="connsiteX69" fmla="*/ 731044 w 933450"/>
                <a:gd name="connsiteY69" fmla="*/ 695513 h 766950"/>
                <a:gd name="connsiteX70" fmla="*/ 738188 w 933450"/>
                <a:gd name="connsiteY70" fmla="*/ 688369 h 766950"/>
                <a:gd name="connsiteX71" fmla="*/ 745331 w 933450"/>
                <a:gd name="connsiteY71" fmla="*/ 683607 h 766950"/>
                <a:gd name="connsiteX72" fmla="*/ 754856 w 933450"/>
                <a:gd name="connsiteY72" fmla="*/ 674082 h 766950"/>
                <a:gd name="connsiteX73" fmla="*/ 764381 w 933450"/>
                <a:gd name="connsiteY73" fmla="*/ 671700 h 766950"/>
                <a:gd name="connsiteX74" fmla="*/ 778669 w 933450"/>
                <a:gd name="connsiteY74" fmla="*/ 666938 h 766950"/>
                <a:gd name="connsiteX75" fmla="*/ 792956 w 933450"/>
                <a:gd name="connsiteY75" fmla="*/ 657413 h 766950"/>
                <a:gd name="connsiteX76" fmla="*/ 800100 w 933450"/>
                <a:gd name="connsiteY76" fmla="*/ 652650 h 766950"/>
                <a:gd name="connsiteX77" fmla="*/ 814388 w 933450"/>
                <a:gd name="connsiteY77" fmla="*/ 647888 h 766950"/>
                <a:gd name="connsiteX78" fmla="*/ 821531 w 933450"/>
                <a:gd name="connsiteY78" fmla="*/ 631219 h 766950"/>
                <a:gd name="connsiteX79" fmla="*/ 826294 w 933450"/>
                <a:gd name="connsiteY79" fmla="*/ 624075 h 766950"/>
                <a:gd name="connsiteX80" fmla="*/ 838200 w 933450"/>
                <a:gd name="connsiteY80" fmla="*/ 602644 h 766950"/>
                <a:gd name="connsiteX81" fmla="*/ 842963 w 933450"/>
                <a:gd name="connsiteY81" fmla="*/ 595500 h 766950"/>
                <a:gd name="connsiteX82" fmla="*/ 852488 w 933450"/>
                <a:gd name="connsiteY82" fmla="*/ 583594 h 766950"/>
                <a:gd name="connsiteX83" fmla="*/ 862013 w 933450"/>
                <a:gd name="connsiteY83" fmla="*/ 569307 h 766950"/>
                <a:gd name="connsiteX84" fmla="*/ 866775 w 933450"/>
                <a:gd name="connsiteY84" fmla="*/ 555019 h 766950"/>
                <a:gd name="connsiteX85" fmla="*/ 859631 w 933450"/>
                <a:gd name="connsiteY85" fmla="*/ 493107 h 766950"/>
                <a:gd name="connsiteX86" fmla="*/ 862013 w 933450"/>
                <a:gd name="connsiteY86" fmla="*/ 471675 h 766950"/>
                <a:gd name="connsiteX87" fmla="*/ 869156 w 933450"/>
                <a:gd name="connsiteY87" fmla="*/ 466913 h 766950"/>
                <a:gd name="connsiteX88" fmla="*/ 890588 w 933450"/>
                <a:gd name="connsiteY88" fmla="*/ 464532 h 766950"/>
                <a:gd name="connsiteX89" fmla="*/ 897731 w 933450"/>
                <a:gd name="connsiteY89" fmla="*/ 455007 h 766950"/>
                <a:gd name="connsiteX90" fmla="*/ 900113 w 933450"/>
                <a:gd name="connsiteY90" fmla="*/ 445482 h 766950"/>
                <a:gd name="connsiteX91" fmla="*/ 904875 w 933450"/>
                <a:gd name="connsiteY91" fmla="*/ 438338 h 766950"/>
                <a:gd name="connsiteX92" fmla="*/ 912019 w 933450"/>
                <a:gd name="connsiteY92" fmla="*/ 424050 h 766950"/>
                <a:gd name="connsiteX93" fmla="*/ 919163 w 933450"/>
                <a:gd name="connsiteY93" fmla="*/ 419288 h 766950"/>
                <a:gd name="connsiteX94" fmla="*/ 928688 w 933450"/>
                <a:gd name="connsiteY94" fmla="*/ 405000 h 766950"/>
                <a:gd name="connsiteX95" fmla="*/ 933450 w 933450"/>
                <a:gd name="connsiteY95" fmla="*/ 397857 h 766950"/>
                <a:gd name="connsiteX96" fmla="*/ 931069 w 933450"/>
                <a:gd name="connsiteY96" fmla="*/ 383569 h 766950"/>
                <a:gd name="connsiteX97" fmla="*/ 923925 w 933450"/>
                <a:gd name="connsiteY97" fmla="*/ 376425 h 766950"/>
                <a:gd name="connsiteX98" fmla="*/ 914400 w 933450"/>
                <a:gd name="connsiteY98" fmla="*/ 362138 h 766950"/>
                <a:gd name="connsiteX99" fmla="*/ 909638 w 933450"/>
                <a:gd name="connsiteY99" fmla="*/ 354994 h 766950"/>
                <a:gd name="connsiteX100" fmla="*/ 907256 w 933450"/>
                <a:gd name="connsiteY100" fmla="*/ 347850 h 766950"/>
                <a:gd name="connsiteX101" fmla="*/ 904875 w 933450"/>
                <a:gd name="connsiteY101" fmla="*/ 328800 h 766950"/>
                <a:gd name="connsiteX102" fmla="*/ 890588 w 933450"/>
                <a:gd name="connsiteY102" fmla="*/ 324038 h 766950"/>
                <a:gd name="connsiteX103" fmla="*/ 871538 w 933450"/>
                <a:gd name="connsiteY103" fmla="*/ 319275 h 766950"/>
                <a:gd name="connsiteX104" fmla="*/ 864394 w 933450"/>
                <a:gd name="connsiteY104" fmla="*/ 304988 h 766950"/>
                <a:gd name="connsiteX105" fmla="*/ 857250 w 933450"/>
                <a:gd name="connsiteY105" fmla="*/ 302607 h 766950"/>
                <a:gd name="connsiteX106" fmla="*/ 845344 w 933450"/>
                <a:gd name="connsiteY106" fmla="*/ 290700 h 766950"/>
                <a:gd name="connsiteX107" fmla="*/ 842963 w 933450"/>
                <a:gd name="connsiteY107" fmla="*/ 283557 h 766950"/>
                <a:gd name="connsiteX108" fmla="*/ 828675 w 933450"/>
                <a:gd name="connsiteY108" fmla="*/ 269269 h 766950"/>
                <a:gd name="connsiteX109" fmla="*/ 819150 w 933450"/>
                <a:gd name="connsiteY109" fmla="*/ 254982 h 766950"/>
                <a:gd name="connsiteX110" fmla="*/ 807244 w 933450"/>
                <a:gd name="connsiteY110" fmla="*/ 252600 h 766950"/>
                <a:gd name="connsiteX111" fmla="*/ 797719 w 933450"/>
                <a:gd name="connsiteY111" fmla="*/ 238313 h 766950"/>
                <a:gd name="connsiteX112" fmla="*/ 792956 w 933450"/>
                <a:gd name="connsiteY112" fmla="*/ 231169 h 766950"/>
                <a:gd name="connsiteX113" fmla="*/ 785813 w 933450"/>
                <a:gd name="connsiteY113" fmla="*/ 226407 h 766950"/>
                <a:gd name="connsiteX114" fmla="*/ 771525 w 933450"/>
                <a:gd name="connsiteY114" fmla="*/ 219263 h 766950"/>
                <a:gd name="connsiteX115" fmla="*/ 766763 w 933450"/>
                <a:gd name="connsiteY115" fmla="*/ 212119 h 766950"/>
                <a:gd name="connsiteX116" fmla="*/ 759619 w 933450"/>
                <a:gd name="connsiteY116" fmla="*/ 204975 h 766950"/>
                <a:gd name="connsiteX117" fmla="*/ 752475 w 933450"/>
                <a:gd name="connsiteY117" fmla="*/ 193069 h 766950"/>
                <a:gd name="connsiteX118" fmla="*/ 740569 w 933450"/>
                <a:gd name="connsiteY118" fmla="*/ 171638 h 766950"/>
                <a:gd name="connsiteX119" fmla="*/ 726281 w 933450"/>
                <a:gd name="connsiteY119" fmla="*/ 157350 h 766950"/>
                <a:gd name="connsiteX120" fmla="*/ 707231 w 933450"/>
                <a:gd name="connsiteY120" fmla="*/ 152588 h 766950"/>
                <a:gd name="connsiteX121" fmla="*/ 690563 w 933450"/>
                <a:gd name="connsiteY121" fmla="*/ 133538 h 766950"/>
                <a:gd name="connsiteX122" fmla="*/ 676275 w 933450"/>
                <a:gd name="connsiteY122" fmla="*/ 121632 h 766950"/>
                <a:gd name="connsiteX123" fmla="*/ 673894 w 933450"/>
                <a:gd name="connsiteY123" fmla="*/ 114488 h 766950"/>
                <a:gd name="connsiteX124" fmla="*/ 647701 w 933450"/>
                <a:gd name="connsiteY124" fmla="*/ 90676 h 766950"/>
                <a:gd name="connsiteX125" fmla="*/ 595313 w 933450"/>
                <a:gd name="connsiteY125" fmla="*/ 104963 h 766950"/>
                <a:gd name="connsiteX126" fmla="*/ 578644 w 933450"/>
                <a:gd name="connsiteY126" fmla="*/ 104963 h 766950"/>
                <a:gd name="connsiteX127" fmla="*/ 559594 w 933450"/>
                <a:gd name="connsiteY127" fmla="*/ 114488 h 766950"/>
                <a:gd name="connsiteX128" fmla="*/ 542925 w 933450"/>
                <a:gd name="connsiteY128" fmla="*/ 109726 h 766950"/>
                <a:gd name="connsiteX129" fmla="*/ 526256 w 933450"/>
                <a:gd name="connsiteY129" fmla="*/ 97819 h 766950"/>
                <a:gd name="connsiteX130" fmla="*/ 519113 w 933450"/>
                <a:gd name="connsiteY130" fmla="*/ 95438 h 766950"/>
                <a:gd name="connsiteX131" fmla="*/ 516732 w 933450"/>
                <a:gd name="connsiteY131" fmla="*/ 81150 h 766950"/>
                <a:gd name="connsiteX132" fmla="*/ 507206 w 933450"/>
                <a:gd name="connsiteY132" fmla="*/ 66863 h 766950"/>
                <a:gd name="connsiteX133" fmla="*/ 495299 w 933450"/>
                <a:gd name="connsiteY133" fmla="*/ 54957 h 766950"/>
                <a:gd name="connsiteX134" fmla="*/ 481013 w 933450"/>
                <a:gd name="connsiteY134" fmla="*/ 43050 h 766950"/>
                <a:gd name="connsiteX135" fmla="*/ 466725 w 933450"/>
                <a:gd name="connsiteY135" fmla="*/ 43050 h 766950"/>
                <a:gd name="connsiteX136" fmla="*/ 461963 w 933450"/>
                <a:gd name="connsiteY136" fmla="*/ 24001 h 766950"/>
                <a:gd name="connsiteX137" fmla="*/ 447675 w 933450"/>
                <a:gd name="connsiteY137" fmla="*/ 16857 h 766950"/>
                <a:gd name="connsiteX138" fmla="*/ 440531 w 933450"/>
                <a:gd name="connsiteY138" fmla="*/ 9713 h 766950"/>
                <a:gd name="connsiteX139" fmla="*/ 433387 w 933450"/>
                <a:gd name="connsiteY139" fmla="*/ 4950 h 766950"/>
                <a:gd name="connsiteX140" fmla="*/ 411956 w 933450"/>
                <a:gd name="connsiteY140" fmla="*/ 188 h 766950"/>
                <a:gd name="connsiteX141" fmla="*/ 385763 w 933450"/>
                <a:gd name="connsiteY141" fmla="*/ 2570 h 766950"/>
                <a:gd name="connsiteX142" fmla="*/ 378619 w 933450"/>
                <a:gd name="connsiteY142" fmla="*/ 16857 h 766950"/>
                <a:gd name="connsiteX143" fmla="*/ 371475 w 933450"/>
                <a:gd name="connsiteY143" fmla="*/ 24000 h 766950"/>
                <a:gd name="connsiteX144" fmla="*/ 361950 w 933450"/>
                <a:gd name="connsiteY144" fmla="*/ 35907 h 766950"/>
                <a:gd name="connsiteX145" fmla="*/ 342900 w 933450"/>
                <a:gd name="connsiteY145" fmla="*/ 40669 h 766950"/>
                <a:gd name="connsiteX146" fmla="*/ 323850 w 933450"/>
                <a:gd name="connsiteY146" fmla="*/ 45432 h 766950"/>
                <a:gd name="connsiteX147" fmla="*/ 290513 w 933450"/>
                <a:gd name="connsiteY147" fmla="*/ 50194 h 766950"/>
                <a:gd name="connsiteX148" fmla="*/ 273843 w 933450"/>
                <a:gd name="connsiteY148" fmla="*/ 54956 h 766950"/>
                <a:gd name="connsiteX149" fmla="*/ 245269 w 933450"/>
                <a:gd name="connsiteY149" fmla="*/ 52575 h 766950"/>
                <a:gd name="connsiteX150" fmla="*/ 219075 w 933450"/>
                <a:gd name="connsiteY150" fmla="*/ 64482 h 766950"/>
                <a:gd name="connsiteX151" fmla="*/ 209550 w 933450"/>
                <a:gd name="connsiteY151" fmla="*/ 78769 h 766950"/>
                <a:gd name="connsiteX152" fmla="*/ 195263 w 933450"/>
                <a:gd name="connsiteY152" fmla="*/ 85913 h 766950"/>
                <a:gd name="connsiteX153" fmla="*/ 176213 w 933450"/>
                <a:gd name="connsiteY153" fmla="*/ 90676 h 766950"/>
                <a:gd name="connsiteX154" fmla="*/ 152401 w 933450"/>
                <a:gd name="connsiteY154" fmla="*/ 97819 h 766950"/>
                <a:gd name="connsiteX155" fmla="*/ 140494 w 933450"/>
                <a:gd name="connsiteY155" fmla="*/ 100201 h 766950"/>
                <a:gd name="connsiteX156" fmla="*/ 123825 w 933450"/>
                <a:gd name="connsiteY156" fmla="*/ 109725 h 766950"/>
                <a:gd name="connsiteX157" fmla="*/ 102394 w 933450"/>
                <a:gd name="connsiteY157" fmla="*/ 121632 h 766950"/>
                <a:gd name="connsiteX158" fmla="*/ 100013 w 933450"/>
                <a:gd name="connsiteY158" fmla="*/ 176400 h 766950"/>
                <a:gd name="connsiteX159" fmla="*/ 107156 w 933450"/>
                <a:gd name="connsiteY159" fmla="*/ 181163 h 766950"/>
                <a:gd name="connsiteX160" fmla="*/ 114300 w 933450"/>
                <a:gd name="connsiteY160" fmla="*/ 195450 h 766950"/>
                <a:gd name="connsiteX161" fmla="*/ 116681 w 933450"/>
                <a:gd name="connsiteY161" fmla="*/ 202594 h 766950"/>
                <a:gd name="connsiteX162" fmla="*/ 109538 w 933450"/>
                <a:gd name="connsiteY162" fmla="*/ 209738 h 766950"/>
                <a:gd name="connsiteX163" fmla="*/ 107156 w 933450"/>
                <a:gd name="connsiteY163" fmla="*/ 216882 h 766950"/>
                <a:gd name="connsiteX164" fmla="*/ 102394 w 933450"/>
                <a:gd name="connsiteY164" fmla="*/ 224025 h 766950"/>
                <a:gd name="connsiteX165" fmla="*/ 100013 w 933450"/>
                <a:gd name="connsiteY165" fmla="*/ 231169 h 766950"/>
                <a:gd name="connsiteX166" fmla="*/ 80962 w 933450"/>
                <a:gd name="connsiteY166" fmla="*/ 231168 h 766950"/>
                <a:gd name="connsiteX167" fmla="*/ 66675 w 933450"/>
                <a:gd name="connsiteY167" fmla="*/ 238314 h 766950"/>
                <a:gd name="connsiteX168" fmla="*/ 57150 w 933450"/>
                <a:gd name="connsiteY168" fmla="*/ 252600 h 766950"/>
                <a:gd name="connsiteX169" fmla="*/ 42863 w 933450"/>
                <a:gd name="connsiteY169" fmla="*/ 257363 h 766950"/>
                <a:gd name="connsiteX170" fmla="*/ 14288 w 933450"/>
                <a:gd name="connsiteY170" fmla="*/ 264507 h 766950"/>
                <a:gd name="connsiteX171" fmla="*/ 0 w 933450"/>
                <a:gd name="connsiteY171" fmla="*/ 276413 h 766950"/>
                <a:gd name="connsiteX172" fmla="*/ 2381 w 933450"/>
                <a:gd name="connsiteY172" fmla="*/ 300225 h 766950"/>
                <a:gd name="connsiteX173" fmla="*/ 16669 w 933450"/>
                <a:gd name="connsiteY173" fmla="*/ 314513 h 766950"/>
                <a:gd name="connsiteX174" fmla="*/ 28575 w 933450"/>
                <a:gd name="connsiteY174" fmla="*/ 350232 h 766950"/>
                <a:gd name="connsiteX175" fmla="*/ 33338 w 933450"/>
                <a:gd name="connsiteY175" fmla="*/ 364519 h 766950"/>
                <a:gd name="connsiteX176" fmla="*/ 38100 w 933450"/>
                <a:gd name="connsiteY176" fmla="*/ 371663 h 766950"/>
                <a:gd name="connsiteX177" fmla="*/ 45244 w 933450"/>
                <a:gd name="connsiteY177" fmla="*/ 395475 h 766950"/>
                <a:gd name="connsiteX178" fmla="*/ 40481 w 933450"/>
                <a:gd name="connsiteY178" fmla="*/ 395475 h 766950"/>
                <a:gd name="connsiteX0" fmla="*/ 40481 w 933450"/>
                <a:gd name="connsiteY0" fmla="*/ 395475 h 766950"/>
                <a:gd name="connsiteX1" fmla="*/ 54769 w 933450"/>
                <a:gd name="connsiteY1" fmla="*/ 412144 h 766950"/>
                <a:gd name="connsiteX2" fmla="*/ 66675 w 933450"/>
                <a:gd name="connsiteY2" fmla="*/ 412144 h 766950"/>
                <a:gd name="connsiteX3" fmla="*/ 71438 w 933450"/>
                <a:gd name="connsiteY3" fmla="*/ 419288 h 766950"/>
                <a:gd name="connsiteX4" fmla="*/ 85725 w 933450"/>
                <a:gd name="connsiteY4" fmla="*/ 424050 h 766950"/>
                <a:gd name="connsiteX5" fmla="*/ 92869 w 933450"/>
                <a:gd name="connsiteY5" fmla="*/ 428813 h 766950"/>
                <a:gd name="connsiteX6" fmla="*/ 97631 w 933450"/>
                <a:gd name="connsiteY6" fmla="*/ 443100 h 766950"/>
                <a:gd name="connsiteX7" fmla="*/ 100013 w 933450"/>
                <a:gd name="connsiteY7" fmla="*/ 452625 h 766950"/>
                <a:gd name="connsiteX8" fmla="*/ 107156 w 933450"/>
                <a:gd name="connsiteY8" fmla="*/ 457388 h 766950"/>
                <a:gd name="connsiteX9" fmla="*/ 109538 w 933450"/>
                <a:gd name="connsiteY9" fmla="*/ 466913 h 766950"/>
                <a:gd name="connsiteX10" fmla="*/ 111919 w 933450"/>
                <a:gd name="connsiteY10" fmla="*/ 478819 h 766950"/>
                <a:gd name="connsiteX11" fmla="*/ 119063 w 933450"/>
                <a:gd name="connsiteY11" fmla="*/ 483582 h 766950"/>
                <a:gd name="connsiteX12" fmla="*/ 121444 w 933450"/>
                <a:gd name="connsiteY12" fmla="*/ 516919 h 766950"/>
                <a:gd name="connsiteX13" fmla="*/ 128588 w 933450"/>
                <a:gd name="connsiteY13" fmla="*/ 543113 h 766950"/>
                <a:gd name="connsiteX14" fmla="*/ 135731 w 933450"/>
                <a:gd name="connsiteY14" fmla="*/ 547875 h 766950"/>
                <a:gd name="connsiteX15" fmla="*/ 140494 w 933450"/>
                <a:gd name="connsiteY15" fmla="*/ 562163 h 766950"/>
                <a:gd name="connsiteX16" fmla="*/ 142875 w 933450"/>
                <a:gd name="connsiteY16" fmla="*/ 569307 h 766950"/>
                <a:gd name="connsiteX17" fmla="*/ 145256 w 933450"/>
                <a:gd name="connsiteY17" fmla="*/ 578832 h 766950"/>
                <a:gd name="connsiteX18" fmla="*/ 152400 w 933450"/>
                <a:gd name="connsiteY18" fmla="*/ 583594 h 766950"/>
                <a:gd name="connsiteX19" fmla="*/ 161925 w 933450"/>
                <a:gd name="connsiteY19" fmla="*/ 571688 h 766950"/>
                <a:gd name="connsiteX20" fmla="*/ 169069 w 933450"/>
                <a:gd name="connsiteY20" fmla="*/ 566925 h 766950"/>
                <a:gd name="connsiteX21" fmla="*/ 176213 w 933450"/>
                <a:gd name="connsiteY21" fmla="*/ 559782 h 766950"/>
                <a:gd name="connsiteX22" fmla="*/ 190500 w 933450"/>
                <a:gd name="connsiteY22" fmla="*/ 550257 h 766950"/>
                <a:gd name="connsiteX23" fmla="*/ 197644 w 933450"/>
                <a:gd name="connsiteY23" fmla="*/ 535969 h 766950"/>
                <a:gd name="connsiteX24" fmla="*/ 200025 w 933450"/>
                <a:gd name="connsiteY24" fmla="*/ 528825 h 766950"/>
                <a:gd name="connsiteX25" fmla="*/ 207169 w 933450"/>
                <a:gd name="connsiteY25" fmla="*/ 526444 h 766950"/>
                <a:gd name="connsiteX26" fmla="*/ 214313 w 933450"/>
                <a:gd name="connsiteY26" fmla="*/ 521682 h 766950"/>
                <a:gd name="connsiteX27" fmla="*/ 238125 w 933450"/>
                <a:gd name="connsiteY27" fmla="*/ 514538 h 766950"/>
                <a:gd name="connsiteX28" fmla="*/ 252413 w 933450"/>
                <a:gd name="connsiteY28" fmla="*/ 509775 h 766950"/>
                <a:gd name="connsiteX29" fmla="*/ 278606 w 933450"/>
                <a:gd name="connsiteY29" fmla="*/ 502632 h 766950"/>
                <a:gd name="connsiteX30" fmla="*/ 285750 w 933450"/>
                <a:gd name="connsiteY30" fmla="*/ 500250 h 766950"/>
                <a:gd name="connsiteX31" fmla="*/ 290513 w 933450"/>
                <a:gd name="connsiteY31" fmla="*/ 493107 h 766950"/>
                <a:gd name="connsiteX32" fmla="*/ 300038 w 933450"/>
                <a:gd name="connsiteY32" fmla="*/ 490725 h 766950"/>
                <a:gd name="connsiteX33" fmla="*/ 330994 w 933450"/>
                <a:gd name="connsiteY33" fmla="*/ 493107 h 766950"/>
                <a:gd name="connsiteX34" fmla="*/ 395288 w 933450"/>
                <a:gd name="connsiteY34" fmla="*/ 493107 h 766950"/>
                <a:gd name="connsiteX35" fmla="*/ 402431 w 933450"/>
                <a:gd name="connsiteY35" fmla="*/ 495488 h 766950"/>
                <a:gd name="connsiteX36" fmla="*/ 404813 w 933450"/>
                <a:gd name="connsiteY36" fmla="*/ 502632 h 766950"/>
                <a:gd name="connsiteX37" fmla="*/ 407194 w 933450"/>
                <a:gd name="connsiteY37" fmla="*/ 512157 h 766950"/>
                <a:gd name="connsiteX38" fmla="*/ 409575 w 933450"/>
                <a:gd name="connsiteY38" fmla="*/ 528825 h 766950"/>
                <a:gd name="connsiteX39" fmla="*/ 416719 w 933450"/>
                <a:gd name="connsiteY39" fmla="*/ 531207 h 766950"/>
                <a:gd name="connsiteX40" fmla="*/ 423863 w 933450"/>
                <a:gd name="connsiteY40" fmla="*/ 535969 h 766950"/>
                <a:gd name="connsiteX41" fmla="*/ 426244 w 933450"/>
                <a:gd name="connsiteY41" fmla="*/ 543113 h 766950"/>
                <a:gd name="connsiteX42" fmla="*/ 435769 w 933450"/>
                <a:gd name="connsiteY42" fmla="*/ 557400 h 766950"/>
                <a:gd name="connsiteX43" fmla="*/ 440531 w 933450"/>
                <a:gd name="connsiteY43" fmla="*/ 597882 h 766950"/>
                <a:gd name="connsiteX44" fmla="*/ 442913 w 933450"/>
                <a:gd name="connsiteY44" fmla="*/ 605025 h 766950"/>
                <a:gd name="connsiteX45" fmla="*/ 452438 w 933450"/>
                <a:gd name="connsiteY45" fmla="*/ 619313 h 766950"/>
                <a:gd name="connsiteX46" fmla="*/ 454819 w 933450"/>
                <a:gd name="connsiteY46" fmla="*/ 628838 h 766950"/>
                <a:gd name="connsiteX47" fmla="*/ 457200 w 933450"/>
                <a:gd name="connsiteY47" fmla="*/ 635982 h 766950"/>
                <a:gd name="connsiteX48" fmla="*/ 459581 w 933450"/>
                <a:gd name="connsiteY48" fmla="*/ 721707 h 766950"/>
                <a:gd name="connsiteX49" fmla="*/ 464344 w 933450"/>
                <a:gd name="connsiteY49" fmla="*/ 728850 h 766950"/>
                <a:gd name="connsiteX50" fmla="*/ 485775 w 933450"/>
                <a:gd name="connsiteY50" fmla="*/ 740757 h 766950"/>
                <a:gd name="connsiteX51" fmla="*/ 495300 w 933450"/>
                <a:gd name="connsiteY51" fmla="*/ 743138 h 766950"/>
                <a:gd name="connsiteX52" fmla="*/ 514350 w 933450"/>
                <a:gd name="connsiteY52" fmla="*/ 745519 h 766950"/>
                <a:gd name="connsiteX53" fmla="*/ 528638 w 933450"/>
                <a:gd name="connsiteY53" fmla="*/ 750282 h 766950"/>
                <a:gd name="connsiteX54" fmla="*/ 535781 w 933450"/>
                <a:gd name="connsiteY54" fmla="*/ 755044 h 766950"/>
                <a:gd name="connsiteX55" fmla="*/ 571500 w 933450"/>
                <a:gd name="connsiteY55" fmla="*/ 757425 h 766950"/>
                <a:gd name="connsiteX56" fmla="*/ 578644 w 933450"/>
                <a:gd name="connsiteY56" fmla="*/ 759807 h 766950"/>
                <a:gd name="connsiteX57" fmla="*/ 585788 w 933450"/>
                <a:gd name="connsiteY57" fmla="*/ 764569 h 766950"/>
                <a:gd name="connsiteX58" fmla="*/ 602456 w 933450"/>
                <a:gd name="connsiteY58" fmla="*/ 766950 h 766950"/>
                <a:gd name="connsiteX59" fmla="*/ 626269 w 933450"/>
                <a:gd name="connsiteY59" fmla="*/ 757425 h 766950"/>
                <a:gd name="connsiteX60" fmla="*/ 640556 w 933450"/>
                <a:gd name="connsiteY60" fmla="*/ 752663 h 766950"/>
                <a:gd name="connsiteX61" fmla="*/ 647700 w 933450"/>
                <a:gd name="connsiteY61" fmla="*/ 747900 h 766950"/>
                <a:gd name="connsiteX62" fmla="*/ 661988 w 933450"/>
                <a:gd name="connsiteY62" fmla="*/ 743138 h 766950"/>
                <a:gd name="connsiteX63" fmla="*/ 666750 w 933450"/>
                <a:gd name="connsiteY63" fmla="*/ 735994 h 766950"/>
                <a:gd name="connsiteX64" fmla="*/ 683419 w 933450"/>
                <a:gd name="connsiteY64" fmla="*/ 726469 h 766950"/>
                <a:gd name="connsiteX65" fmla="*/ 688181 w 933450"/>
                <a:gd name="connsiteY65" fmla="*/ 719325 h 766950"/>
                <a:gd name="connsiteX66" fmla="*/ 702469 w 933450"/>
                <a:gd name="connsiteY66" fmla="*/ 709800 h 766950"/>
                <a:gd name="connsiteX67" fmla="*/ 716756 w 933450"/>
                <a:gd name="connsiteY67" fmla="*/ 702657 h 766950"/>
                <a:gd name="connsiteX68" fmla="*/ 723900 w 933450"/>
                <a:gd name="connsiteY68" fmla="*/ 697894 h 766950"/>
                <a:gd name="connsiteX69" fmla="*/ 731044 w 933450"/>
                <a:gd name="connsiteY69" fmla="*/ 695513 h 766950"/>
                <a:gd name="connsiteX70" fmla="*/ 738188 w 933450"/>
                <a:gd name="connsiteY70" fmla="*/ 688369 h 766950"/>
                <a:gd name="connsiteX71" fmla="*/ 745331 w 933450"/>
                <a:gd name="connsiteY71" fmla="*/ 683607 h 766950"/>
                <a:gd name="connsiteX72" fmla="*/ 754856 w 933450"/>
                <a:gd name="connsiteY72" fmla="*/ 674082 h 766950"/>
                <a:gd name="connsiteX73" fmla="*/ 764381 w 933450"/>
                <a:gd name="connsiteY73" fmla="*/ 671700 h 766950"/>
                <a:gd name="connsiteX74" fmla="*/ 778669 w 933450"/>
                <a:gd name="connsiteY74" fmla="*/ 666938 h 766950"/>
                <a:gd name="connsiteX75" fmla="*/ 792956 w 933450"/>
                <a:gd name="connsiteY75" fmla="*/ 657413 h 766950"/>
                <a:gd name="connsiteX76" fmla="*/ 800100 w 933450"/>
                <a:gd name="connsiteY76" fmla="*/ 652650 h 766950"/>
                <a:gd name="connsiteX77" fmla="*/ 814388 w 933450"/>
                <a:gd name="connsiteY77" fmla="*/ 647888 h 766950"/>
                <a:gd name="connsiteX78" fmla="*/ 821531 w 933450"/>
                <a:gd name="connsiteY78" fmla="*/ 631219 h 766950"/>
                <a:gd name="connsiteX79" fmla="*/ 826294 w 933450"/>
                <a:gd name="connsiteY79" fmla="*/ 624075 h 766950"/>
                <a:gd name="connsiteX80" fmla="*/ 838200 w 933450"/>
                <a:gd name="connsiteY80" fmla="*/ 602644 h 766950"/>
                <a:gd name="connsiteX81" fmla="*/ 842963 w 933450"/>
                <a:gd name="connsiteY81" fmla="*/ 595500 h 766950"/>
                <a:gd name="connsiteX82" fmla="*/ 852488 w 933450"/>
                <a:gd name="connsiteY82" fmla="*/ 583594 h 766950"/>
                <a:gd name="connsiteX83" fmla="*/ 862013 w 933450"/>
                <a:gd name="connsiteY83" fmla="*/ 569307 h 766950"/>
                <a:gd name="connsiteX84" fmla="*/ 866775 w 933450"/>
                <a:gd name="connsiteY84" fmla="*/ 555019 h 766950"/>
                <a:gd name="connsiteX85" fmla="*/ 859631 w 933450"/>
                <a:gd name="connsiteY85" fmla="*/ 493107 h 766950"/>
                <a:gd name="connsiteX86" fmla="*/ 862013 w 933450"/>
                <a:gd name="connsiteY86" fmla="*/ 471675 h 766950"/>
                <a:gd name="connsiteX87" fmla="*/ 869156 w 933450"/>
                <a:gd name="connsiteY87" fmla="*/ 466913 h 766950"/>
                <a:gd name="connsiteX88" fmla="*/ 890588 w 933450"/>
                <a:gd name="connsiteY88" fmla="*/ 464532 h 766950"/>
                <a:gd name="connsiteX89" fmla="*/ 897731 w 933450"/>
                <a:gd name="connsiteY89" fmla="*/ 455007 h 766950"/>
                <a:gd name="connsiteX90" fmla="*/ 900113 w 933450"/>
                <a:gd name="connsiteY90" fmla="*/ 445482 h 766950"/>
                <a:gd name="connsiteX91" fmla="*/ 904875 w 933450"/>
                <a:gd name="connsiteY91" fmla="*/ 438338 h 766950"/>
                <a:gd name="connsiteX92" fmla="*/ 912019 w 933450"/>
                <a:gd name="connsiteY92" fmla="*/ 424050 h 766950"/>
                <a:gd name="connsiteX93" fmla="*/ 919163 w 933450"/>
                <a:gd name="connsiteY93" fmla="*/ 419288 h 766950"/>
                <a:gd name="connsiteX94" fmla="*/ 928688 w 933450"/>
                <a:gd name="connsiteY94" fmla="*/ 405000 h 766950"/>
                <a:gd name="connsiteX95" fmla="*/ 933450 w 933450"/>
                <a:gd name="connsiteY95" fmla="*/ 397857 h 766950"/>
                <a:gd name="connsiteX96" fmla="*/ 931069 w 933450"/>
                <a:gd name="connsiteY96" fmla="*/ 383569 h 766950"/>
                <a:gd name="connsiteX97" fmla="*/ 923925 w 933450"/>
                <a:gd name="connsiteY97" fmla="*/ 376425 h 766950"/>
                <a:gd name="connsiteX98" fmla="*/ 914400 w 933450"/>
                <a:gd name="connsiteY98" fmla="*/ 362138 h 766950"/>
                <a:gd name="connsiteX99" fmla="*/ 909638 w 933450"/>
                <a:gd name="connsiteY99" fmla="*/ 354994 h 766950"/>
                <a:gd name="connsiteX100" fmla="*/ 907256 w 933450"/>
                <a:gd name="connsiteY100" fmla="*/ 347850 h 766950"/>
                <a:gd name="connsiteX101" fmla="*/ 904875 w 933450"/>
                <a:gd name="connsiteY101" fmla="*/ 328800 h 766950"/>
                <a:gd name="connsiteX102" fmla="*/ 890588 w 933450"/>
                <a:gd name="connsiteY102" fmla="*/ 324038 h 766950"/>
                <a:gd name="connsiteX103" fmla="*/ 871538 w 933450"/>
                <a:gd name="connsiteY103" fmla="*/ 319275 h 766950"/>
                <a:gd name="connsiteX104" fmla="*/ 864394 w 933450"/>
                <a:gd name="connsiteY104" fmla="*/ 304988 h 766950"/>
                <a:gd name="connsiteX105" fmla="*/ 857250 w 933450"/>
                <a:gd name="connsiteY105" fmla="*/ 302607 h 766950"/>
                <a:gd name="connsiteX106" fmla="*/ 845344 w 933450"/>
                <a:gd name="connsiteY106" fmla="*/ 290700 h 766950"/>
                <a:gd name="connsiteX107" fmla="*/ 842963 w 933450"/>
                <a:gd name="connsiteY107" fmla="*/ 283557 h 766950"/>
                <a:gd name="connsiteX108" fmla="*/ 828675 w 933450"/>
                <a:gd name="connsiteY108" fmla="*/ 269269 h 766950"/>
                <a:gd name="connsiteX109" fmla="*/ 819150 w 933450"/>
                <a:gd name="connsiteY109" fmla="*/ 254982 h 766950"/>
                <a:gd name="connsiteX110" fmla="*/ 807244 w 933450"/>
                <a:gd name="connsiteY110" fmla="*/ 252600 h 766950"/>
                <a:gd name="connsiteX111" fmla="*/ 797719 w 933450"/>
                <a:gd name="connsiteY111" fmla="*/ 238313 h 766950"/>
                <a:gd name="connsiteX112" fmla="*/ 792956 w 933450"/>
                <a:gd name="connsiteY112" fmla="*/ 231169 h 766950"/>
                <a:gd name="connsiteX113" fmla="*/ 785813 w 933450"/>
                <a:gd name="connsiteY113" fmla="*/ 226407 h 766950"/>
                <a:gd name="connsiteX114" fmla="*/ 771525 w 933450"/>
                <a:gd name="connsiteY114" fmla="*/ 219263 h 766950"/>
                <a:gd name="connsiteX115" fmla="*/ 766763 w 933450"/>
                <a:gd name="connsiteY115" fmla="*/ 212119 h 766950"/>
                <a:gd name="connsiteX116" fmla="*/ 759619 w 933450"/>
                <a:gd name="connsiteY116" fmla="*/ 204975 h 766950"/>
                <a:gd name="connsiteX117" fmla="*/ 752475 w 933450"/>
                <a:gd name="connsiteY117" fmla="*/ 193069 h 766950"/>
                <a:gd name="connsiteX118" fmla="*/ 740569 w 933450"/>
                <a:gd name="connsiteY118" fmla="*/ 171638 h 766950"/>
                <a:gd name="connsiteX119" fmla="*/ 726281 w 933450"/>
                <a:gd name="connsiteY119" fmla="*/ 157350 h 766950"/>
                <a:gd name="connsiteX120" fmla="*/ 707231 w 933450"/>
                <a:gd name="connsiteY120" fmla="*/ 152588 h 766950"/>
                <a:gd name="connsiteX121" fmla="*/ 690563 w 933450"/>
                <a:gd name="connsiteY121" fmla="*/ 133538 h 766950"/>
                <a:gd name="connsiteX122" fmla="*/ 676275 w 933450"/>
                <a:gd name="connsiteY122" fmla="*/ 121632 h 766950"/>
                <a:gd name="connsiteX123" fmla="*/ 673894 w 933450"/>
                <a:gd name="connsiteY123" fmla="*/ 114488 h 766950"/>
                <a:gd name="connsiteX124" fmla="*/ 647701 w 933450"/>
                <a:gd name="connsiteY124" fmla="*/ 90676 h 766950"/>
                <a:gd name="connsiteX125" fmla="*/ 595313 w 933450"/>
                <a:gd name="connsiteY125" fmla="*/ 104963 h 766950"/>
                <a:gd name="connsiteX126" fmla="*/ 578644 w 933450"/>
                <a:gd name="connsiteY126" fmla="*/ 104963 h 766950"/>
                <a:gd name="connsiteX127" fmla="*/ 559594 w 933450"/>
                <a:gd name="connsiteY127" fmla="*/ 114488 h 766950"/>
                <a:gd name="connsiteX128" fmla="*/ 542925 w 933450"/>
                <a:gd name="connsiteY128" fmla="*/ 109726 h 766950"/>
                <a:gd name="connsiteX129" fmla="*/ 526256 w 933450"/>
                <a:gd name="connsiteY129" fmla="*/ 97819 h 766950"/>
                <a:gd name="connsiteX130" fmla="*/ 519113 w 933450"/>
                <a:gd name="connsiteY130" fmla="*/ 95438 h 766950"/>
                <a:gd name="connsiteX131" fmla="*/ 516732 w 933450"/>
                <a:gd name="connsiteY131" fmla="*/ 81150 h 766950"/>
                <a:gd name="connsiteX132" fmla="*/ 507206 w 933450"/>
                <a:gd name="connsiteY132" fmla="*/ 66863 h 766950"/>
                <a:gd name="connsiteX133" fmla="*/ 495299 w 933450"/>
                <a:gd name="connsiteY133" fmla="*/ 54957 h 766950"/>
                <a:gd name="connsiteX134" fmla="*/ 481013 w 933450"/>
                <a:gd name="connsiteY134" fmla="*/ 43050 h 766950"/>
                <a:gd name="connsiteX135" fmla="*/ 466725 w 933450"/>
                <a:gd name="connsiteY135" fmla="*/ 43050 h 766950"/>
                <a:gd name="connsiteX136" fmla="*/ 461963 w 933450"/>
                <a:gd name="connsiteY136" fmla="*/ 24001 h 766950"/>
                <a:gd name="connsiteX137" fmla="*/ 447675 w 933450"/>
                <a:gd name="connsiteY137" fmla="*/ 16857 h 766950"/>
                <a:gd name="connsiteX138" fmla="*/ 440531 w 933450"/>
                <a:gd name="connsiteY138" fmla="*/ 9713 h 766950"/>
                <a:gd name="connsiteX139" fmla="*/ 433387 w 933450"/>
                <a:gd name="connsiteY139" fmla="*/ 4950 h 766950"/>
                <a:gd name="connsiteX140" fmla="*/ 411956 w 933450"/>
                <a:gd name="connsiteY140" fmla="*/ 188 h 766950"/>
                <a:gd name="connsiteX141" fmla="*/ 385763 w 933450"/>
                <a:gd name="connsiteY141" fmla="*/ 2570 h 766950"/>
                <a:gd name="connsiteX142" fmla="*/ 378619 w 933450"/>
                <a:gd name="connsiteY142" fmla="*/ 16857 h 766950"/>
                <a:gd name="connsiteX143" fmla="*/ 371475 w 933450"/>
                <a:gd name="connsiteY143" fmla="*/ 24000 h 766950"/>
                <a:gd name="connsiteX144" fmla="*/ 354806 w 933450"/>
                <a:gd name="connsiteY144" fmla="*/ 28763 h 766950"/>
                <a:gd name="connsiteX145" fmla="*/ 342900 w 933450"/>
                <a:gd name="connsiteY145" fmla="*/ 40669 h 766950"/>
                <a:gd name="connsiteX146" fmla="*/ 323850 w 933450"/>
                <a:gd name="connsiteY146" fmla="*/ 45432 h 766950"/>
                <a:gd name="connsiteX147" fmla="*/ 290513 w 933450"/>
                <a:gd name="connsiteY147" fmla="*/ 50194 h 766950"/>
                <a:gd name="connsiteX148" fmla="*/ 273843 w 933450"/>
                <a:gd name="connsiteY148" fmla="*/ 54956 h 766950"/>
                <a:gd name="connsiteX149" fmla="*/ 245269 w 933450"/>
                <a:gd name="connsiteY149" fmla="*/ 52575 h 766950"/>
                <a:gd name="connsiteX150" fmla="*/ 219075 w 933450"/>
                <a:gd name="connsiteY150" fmla="*/ 64482 h 766950"/>
                <a:gd name="connsiteX151" fmla="*/ 209550 w 933450"/>
                <a:gd name="connsiteY151" fmla="*/ 78769 h 766950"/>
                <a:gd name="connsiteX152" fmla="*/ 195263 w 933450"/>
                <a:gd name="connsiteY152" fmla="*/ 85913 h 766950"/>
                <a:gd name="connsiteX153" fmla="*/ 176213 w 933450"/>
                <a:gd name="connsiteY153" fmla="*/ 90676 h 766950"/>
                <a:gd name="connsiteX154" fmla="*/ 152401 w 933450"/>
                <a:gd name="connsiteY154" fmla="*/ 97819 h 766950"/>
                <a:gd name="connsiteX155" fmla="*/ 140494 w 933450"/>
                <a:gd name="connsiteY155" fmla="*/ 100201 h 766950"/>
                <a:gd name="connsiteX156" fmla="*/ 123825 w 933450"/>
                <a:gd name="connsiteY156" fmla="*/ 109725 h 766950"/>
                <a:gd name="connsiteX157" fmla="*/ 102394 w 933450"/>
                <a:gd name="connsiteY157" fmla="*/ 121632 h 766950"/>
                <a:gd name="connsiteX158" fmla="*/ 100013 w 933450"/>
                <a:gd name="connsiteY158" fmla="*/ 176400 h 766950"/>
                <a:gd name="connsiteX159" fmla="*/ 107156 w 933450"/>
                <a:gd name="connsiteY159" fmla="*/ 181163 h 766950"/>
                <a:gd name="connsiteX160" fmla="*/ 114300 w 933450"/>
                <a:gd name="connsiteY160" fmla="*/ 195450 h 766950"/>
                <a:gd name="connsiteX161" fmla="*/ 116681 w 933450"/>
                <a:gd name="connsiteY161" fmla="*/ 202594 h 766950"/>
                <a:gd name="connsiteX162" fmla="*/ 109538 w 933450"/>
                <a:gd name="connsiteY162" fmla="*/ 209738 h 766950"/>
                <a:gd name="connsiteX163" fmla="*/ 107156 w 933450"/>
                <a:gd name="connsiteY163" fmla="*/ 216882 h 766950"/>
                <a:gd name="connsiteX164" fmla="*/ 102394 w 933450"/>
                <a:gd name="connsiteY164" fmla="*/ 224025 h 766950"/>
                <a:gd name="connsiteX165" fmla="*/ 100013 w 933450"/>
                <a:gd name="connsiteY165" fmla="*/ 231169 h 766950"/>
                <a:gd name="connsiteX166" fmla="*/ 80962 w 933450"/>
                <a:gd name="connsiteY166" fmla="*/ 231168 h 766950"/>
                <a:gd name="connsiteX167" fmla="*/ 66675 w 933450"/>
                <a:gd name="connsiteY167" fmla="*/ 238314 h 766950"/>
                <a:gd name="connsiteX168" fmla="*/ 57150 w 933450"/>
                <a:gd name="connsiteY168" fmla="*/ 252600 h 766950"/>
                <a:gd name="connsiteX169" fmla="*/ 42863 w 933450"/>
                <a:gd name="connsiteY169" fmla="*/ 257363 h 766950"/>
                <a:gd name="connsiteX170" fmla="*/ 14288 w 933450"/>
                <a:gd name="connsiteY170" fmla="*/ 264507 h 766950"/>
                <a:gd name="connsiteX171" fmla="*/ 0 w 933450"/>
                <a:gd name="connsiteY171" fmla="*/ 276413 h 766950"/>
                <a:gd name="connsiteX172" fmla="*/ 2381 w 933450"/>
                <a:gd name="connsiteY172" fmla="*/ 300225 h 766950"/>
                <a:gd name="connsiteX173" fmla="*/ 16669 w 933450"/>
                <a:gd name="connsiteY173" fmla="*/ 314513 h 766950"/>
                <a:gd name="connsiteX174" fmla="*/ 28575 w 933450"/>
                <a:gd name="connsiteY174" fmla="*/ 350232 h 766950"/>
                <a:gd name="connsiteX175" fmla="*/ 33338 w 933450"/>
                <a:gd name="connsiteY175" fmla="*/ 364519 h 766950"/>
                <a:gd name="connsiteX176" fmla="*/ 38100 w 933450"/>
                <a:gd name="connsiteY176" fmla="*/ 371663 h 766950"/>
                <a:gd name="connsiteX177" fmla="*/ 45244 w 933450"/>
                <a:gd name="connsiteY177" fmla="*/ 395475 h 766950"/>
                <a:gd name="connsiteX178" fmla="*/ 40481 w 933450"/>
                <a:gd name="connsiteY178" fmla="*/ 395475 h 766950"/>
                <a:gd name="connsiteX0" fmla="*/ 40481 w 933450"/>
                <a:gd name="connsiteY0" fmla="*/ 395475 h 766950"/>
                <a:gd name="connsiteX1" fmla="*/ 54769 w 933450"/>
                <a:gd name="connsiteY1" fmla="*/ 412144 h 766950"/>
                <a:gd name="connsiteX2" fmla="*/ 66675 w 933450"/>
                <a:gd name="connsiteY2" fmla="*/ 412144 h 766950"/>
                <a:gd name="connsiteX3" fmla="*/ 71438 w 933450"/>
                <a:gd name="connsiteY3" fmla="*/ 419288 h 766950"/>
                <a:gd name="connsiteX4" fmla="*/ 85725 w 933450"/>
                <a:gd name="connsiteY4" fmla="*/ 424050 h 766950"/>
                <a:gd name="connsiteX5" fmla="*/ 92869 w 933450"/>
                <a:gd name="connsiteY5" fmla="*/ 428813 h 766950"/>
                <a:gd name="connsiteX6" fmla="*/ 97631 w 933450"/>
                <a:gd name="connsiteY6" fmla="*/ 443100 h 766950"/>
                <a:gd name="connsiteX7" fmla="*/ 100013 w 933450"/>
                <a:gd name="connsiteY7" fmla="*/ 452625 h 766950"/>
                <a:gd name="connsiteX8" fmla="*/ 107156 w 933450"/>
                <a:gd name="connsiteY8" fmla="*/ 457388 h 766950"/>
                <a:gd name="connsiteX9" fmla="*/ 109538 w 933450"/>
                <a:gd name="connsiteY9" fmla="*/ 466913 h 766950"/>
                <a:gd name="connsiteX10" fmla="*/ 111919 w 933450"/>
                <a:gd name="connsiteY10" fmla="*/ 478819 h 766950"/>
                <a:gd name="connsiteX11" fmla="*/ 119063 w 933450"/>
                <a:gd name="connsiteY11" fmla="*/ 483582 h 766950"/>
                <a:gd name="connsiteX12" fmla="*/ 121444 w 933450"/>
                <a:gd name="connsiteY12" fmla="*/ 516919 h 766950"/>
                <a:gd name="connsiteX13" fmla="*/ 128588 w 933450"/>
                <a:gd name="connsiteY13" fmla="*/ 543113 h 766950"/>
                <a:gd name="connsiteX14" fmla="*/ 135731 w 933450"/>
                <a:gd name="connsiteY14" fmla="*/ 547875 h 766950"/>
                <a:gd name="connsiteX15" fmla="*/ 140494 w 933450"/>
                <a:gd name="connsiteY15" fmla="*/ 562163 h 766950"/>
                <a:gd name="connsiteX16" fmla="*/ 142875 w 933450"/>
                <a:gd name="connsiteY16" fmla="*/ 569307 h 766950"/>
                <a:gd name="connsiteX17" fmla="*/ 145256 w 933450"/>
                <a:gd name="connsiteY17" fmla="*/ 578832 h 766950"/>
                <a:gd name="connsiteX18" fmla="*/ 152400 w 933450"/>
                <a:gd name="connsiteY18" fmla="*/ 583594 h 766950"/>
                <a:gd name="connsiteX19" fmla="*/ 161925 w 933450"/>
                <a:gd name="connsiteY19" fmla="*/ 571688 h 766950"/>
                <a:gd name="connsiteX20" fmla="*/ 169069 w 933450"/>
                <a:gd name="connsiteY20" fmla="*/ 566925 h 766950"/>
                <a:gd name="connsiteX21" fmla="*/ 176213 w 933450"/>
                <a:gd name="connsiteY21" fmla="*/ 559782 h 766950"/>
                <a:gd name="connsiteX22" fmla="*/ 190500 w 933450"/>
                <a:gd name="connsiteY22" fmla="*/ 550257 h 766950"/>
                <a:gd name="connsiteX23" fmla="*/ 197644 w 933450"/>
                <a:gd name="connsiteY23" fmla="*/ 535969 h 766950"/>
                <a:gd name="connsiteX24" fmla="*/ 200025 w 933450"/>
                <a:gd name="connsiteY24" fmla="*/ 528825 h 766950"/>
                <a:gd name="connsiteX25" fmla="*/ 207169 w 933450"/>
                <a:gd name="connsiteY25" fmla="*/ 526444 h 766950"/>
                <a:gd name="connsiteX26" fmla="*/ 214313 w 933450"/>
                <a:gd name="connsiteY26" fmla="*/ 521682 h 766950"/>
                <a:gd name="connsiteX27" fmla="*/ 238125 w 933450"/>
                <a:gd name="connsiteY27" fmla="*/ 514538 h 766950"/>
                <a:gd name="connsiteX28" fmla="*/ 252413 w 933450"/>
                <a:gd name="connsiteY28" fmla="*/ 509775 h 766950"/>
                <a:gd name="connsiteX29" fmla="*/ 278606 w 933450"/>
                <a:gd name="connsiteY29" fmla="*/ 502632 h 766950"/>
                <a:gd name="connsiteX30" fmla="*/ 285750 w 933450"/>
                <a:gd name="connsiteY30" fmla="*/ 500250 h 766950"/>
                <a:gd name="connsiteX31" fmla="*/ 290513 w 933450"/>
                <a:gd name="connsiteY31" fmla="*/ 493107 h 766950"/>
                <a:gd name="connsiteX32" fmla="*/ 300038 w 933450"/>
                <a:gd name="connsiteY32" fmla="*/ 490725 h 766950"/>
                <a:gd name="connsiteX33" fmla="*/ 330994 w 933450"/>
                <a:gd name="connsiteY33" fmla="*/ 493107 h 766950"/>
                <a:gd name="connsiteX34" fmla="*/ 395288 w 933450"/>
                <a:gd name="connsiteY34" fmla="*/ 493107 h 766950"/>
                <a:gd name="connsiteX35" fmla="*/ 402431 w 933450"/>
                <a:gd name="connsiteY35" fmla="*/ 495488 h 766950"/>
                <a:gd name="connsiteX36" fmla="*/ 404813 w 933450"/>
                <a:gd name="connsiteY36" fmla="*/ 502632 h 766950"/>
                <a:gd name="connsiteX37" fmla="*/ 407194 w 933450"/>
                <a:gd name="connsiteY37" fmla="*/ 512157 h 766950"/>
                <a:gd name="connsiteX38" fmla="*/ 409575 w 933450"/>
                <a:gd name="connsiteY38" fmla="*/ 528825 h 766950"/>
                <a:gd name="connsiteX39" fmla="*/ 416719 w 933450"/>
                <a:gd name="connsiteY39" fmla="*/ 531207 h 766950"/>
                <a:gd name="connsiteX40" fmla="*/ 423863 w 933450"/>
                <a:gd name="connsiteY40" fmla="*/ 535969 h 766950"/>
                <a:gd name="connsiteX41" fmla="*/ 426244 w 933450"/>
                <a:gd name="connsiteY41" fmla="*/ 543113 h 766950"/>
                <a:gd name="connsiteX42" fmla="*/ 435769 w 933450"/>
                <a:gd name="connsiteY42" fmla="*/ 557400 h 766950"/>
                <a:gd name="connsiteX43" fmla="*/ 440531 w 933450"/>
                <a:gd name="connsiteY43" fmla="*/ 597882 h 766950"/>
                <a:gd name="connsiteX44" fmla="*/ 442913 w 933450"/>
                <a:gd name="connsiteY44" fmla="*/ 605025 h 766950"/>
                <a:gd name="connsiteX45" fmla="*/ 452438 w 933450"/>
                <a:gd name="connsiteY45" fmla="*/ 619313 h 766950"/>
                <a:gd name="connsiteX46" fmla="*/ 454819 w 933450"/>
                <a:gd name="connsiteY46" fmla="*/ 628838 h 766950"/>
                <a:gd name="connsiteX47" fmla="*/ 457200 w 933450"/>
                <a:gd name="connsiteY47" fmla="*/ 635982 h 766950"/>
                <a:gd name="connsiteX48" fmla="*/ 459581 w 933450"/>
                <a:gd name="connsiteY48" fmla="*/ 721707 h 766950"/>
                <a:gd name="connsiteX49" fmla="*/ 464344 w 933450"/>
                <a:gd name="connsiteY49" fmla="*/ 728850 h 766950"/>
                <a:gd name="connsiteX50" fmla="*/ 485775 w 933450"/>
                <a:gd name="connsiteY50" fmla="*/ 740757 h 766950"/>
                <a:gd name="connsiteX51" fmla="*/ 495300 w 933450"/>
                <a:gd name="connsiteY51" fmla="*/ 743138 h 766950"/>
                <a:gd name="connsiteX52" fmla="*/ 514350 w 933450"/>
                <a:gd name="connsiteY52" fmla="*/ 745519 h 766950"/>
                <a:gd name="connsiteX53" fmla="*/ 528638 w 933450"/>
                <a:gd name="connsiteY53" fmla="*/ 750282 h 766950"/>
                <a:gd name="connsiteX54" fmla="*/ 535781 w 933450"/>
                <a:gd name="connsiteY54" fmla="*/ 755044 h 766950"/>
                <a:gd name="connsiteX55" fmla="*/ 571500 w 933450"/>
                <a:gd name="connsiteY55" fmla="*/ 757425 h 766950"/>
                <a:gd name="connsiteX56" fmla="*/ 578644 w 933450"/>
                <a:gd name="connsiteY56" fmla="*/ 759807 h 766950"/>
                <a:gd name="connsiteX57" fmla="*/ 585788 w 933450"/>
                <a:gd name="connsiteY57" fmla="*/ 764569 h 766950"/>
                <a:gd name="connsiteX58" fmla="*/ 602456 w 933450"/>
                <a:gd name="connsiteY58" fmla="*/ 766950 h 766950"/>
                <a:gd name="connsiteX59" fmla="*/ 626269 w 933450"/>
                <a:gd name="connsiteY59" fmla="*/ 757425 h 766950"/>
                <a:gd name="connsiteX60" fmla="*/ 640556 w 933450"/>
                <a:gd name="connsiteY60" fmla="*/ 752663 h 766950"/>
                <a:gd name="connsiteX61" fmla="*/ 647700 w 933450"/>
                <a:gd name="connsiteY61" fmla="*/ 747900 h 766950"/>
                <a:gd name="connsiteX62" fmla="*/ 661988 w 933450"/>
                <a:gd name="connsiteY62" fmla="*/ 743138 h 766950"/>
                <a:gd name="connsiteX63" fmla="*/ 666750 w 933450"/>
                <a:gd name="connsiteY63" fmla="*/ 735994 h 766950"/>
                <a:gd name="connsiteX64" fmla="*/ 683419 w 933450"/>
                <a:gd name="connsiteY64" fmla="*/ 726469 h 766950"/>
                <a:gd name="connsiteX65" fmla="*/ 688181 w 933450"/>
                <a:gd name="connsiteY65" fmla="*/ 719325 h 766950"/>
                <a:gd name="connsiteX66" fmla="*/ 702469 w 933450"/>
                <a:gd name="connsiteY66" fmla="*/ 709800 h 766950"/>
                <a:gd name="connsiteX67" fmla="*/ 716756 w 933450"/>
                <a:gd name="connsiteY67" fmla="*/ 702657 h 766950"/>
                <a:gd name="connsiteX68" fmla="*/ 723900 w 933450"/>
                <a:gd name="connsiteY68" fmla="*/ 697894 h 766950"/>
                <a:gd name="connsiteX69" fmla="*/ 731044 w 933450"/>
                <a:gd name="connsiteY69" fmla="*/ 695513 h 766950"/>
                <a:gd name="connsiteX70" fmla="*/ 738188 w 933450"/>
                <a:gd name="connsiteY70" fmla="*/ 688369 h 766950"/>
                <a:gd name="connsiteX71" fmla="*/ 745331 w 933450"/>
                <a:gd name="connsiteY71" fmla="*/ 683607 h 766950"/>
                <a:gd name="connsiteX72" fmla="*/ 754856 w 933450"/>
                <a:gd name="connsiteY72" fmla="*/ 674082 h 766950"/>
                <a:gd name="connsiteX73" fmla="*/ 764381 w 933450"/>
                <a:gd name="connsiteY73" fmla="*/ 671700 h 766950"/>
                <a:gd name="connsiteX74" fmla="*/ 778669 w 933450"/>
                <a:gd name="connsiteY74" fmla="*/ 666938 h 766950"/>
                <a:gd name="connsiteX75" fmla="*/ 792956 w 933450"/>
                <a:gd name="connsiteY75" fmla="*/ 657413 h 766950"/>
                <a:gd name="connsiteX76" fmla="*/ 800100 w 933450"/>
                <a:gd name="connsiteY76" fmla="*/ 652650 h 766950"/>
                <a:gd name="connsiteX77" fmla="*/ 814388 w 933450"/>
                <a:gd name="connsiteY77" fmla="*/ 647888 h 766950"/>
                <a:gd name="connsiteX78" fmla="*/ 821531 w 933450"/>
                <a:gd name="connsiteY78" fmla="*/ 631219 h 766950"/>
                <a:gd name="connsiteX79" fmla="*/ 826294 w 933450"/>
                <a:gd name="connsiteY79" fmla="*/ 624075 h 766950"/>
                <a:gd name="connsiteX80" fmla="*/ 838200 w 933450"/>
                <a:gd name="connsiteY80" fmla="*/ 602644 h 766950"/>
                <a:gd name="connsiteX81" fmla="*/ 842963 w 933450"/>
                <a:gd name="connsiteY81" fmla="*/ 595500 h 766950"/>
                <a:gd name="connsiteX82" fmla="*/ 852488 w 933450"/>
                <a:gd name="connsiteY82" fmla="*/ 583594 h 766950"/>
                <a:gd name="connsiteX83" fmla="*/ 862013 w 933450"/>
                <a:gd name="connsiteY83" fmla="*/ 569307 h 766950"/>
                <a:gd name="connsiteX84" fmla="*/ 866775 w 933450"/>
                <a:gd name="connsiteY84" fmla="*/ 555019 h 766950"/>
                <a:gd name="connsiteX85" fmla="*/ 859631 w 933450"/>
                <a:gd name="connsiteY85" fmla="*/ 493107 h 766950"/>
                <a:gd name="connsiteX86" fmla="*/ 862013 w 933450"/>
                <a:gd name="connsiteY86" fmla="*/ 471675 h 766950"/>
                <a:gd name="connsiteX87" fmla="*/ 869156 w 933450"/>
                <a:gd name="connsiteY87" fmla="*/ 466913 h 766950"/>
                <a:gd name="connsiteX88" fmla="*/ 890588 w 933450"/>
                <a:gd name="connsiteY88" fmla="*/ 464532 h 766950"/>
                <a:gd name="connsiteX89" fmla="*/ 897731 w 933450"/>
                <a:gd name="connsiteY89" fmla="*/ 455007 h 766950"/>
                <a:gd name="connsiteX90" fmla="*/ 900113 w 933450"/>
                <a:gd name="connsiteY90" fmla="*/ 445482 h 766950"/>
                <a:gd name="connsiteX91" fmla="*/ 904875 w 933450"/>
                <a:gd name="connsiteY91" fmla="*/ 438338 h 766950"/>
                <a:gd name="connsiteX92" fmla="*/ 912019 w 933450"/>
                <a:gd name="connsiteY92" fmla="*/ 424050 h 766950"/>
                <a:gd name="connsiteX93" fmla="*/ 919163 w 933450"/>
                <a:gd name="connsiteY93" fmla="*/ 419288 h 766950"/>
                <a:gd name="connsiteX94" fmla="*/ 928688 w 933450"/>
                <a:gd name="connsiteY94" fmla="*/ 405000 h 766950"/>
                <a:gd name="connsiteX95" fmla="*/ 933450 w 933450"/>
                <a:gd name="connsiteY95" fmla="*/ 397857 h 766950"/>
                <a:gd name="connsiteX96" fmla="*/ 931069 w 933450"/>
                <a:gd name="connsiteY96" fmla="*/ 383569 h 766950"/>
                <a:gd name="connsiteX97" fmla="*/ 923925 w 933450"/>
                <a:gd name="connsiteY97" fmla="*/ 376425 h 766950"/>
                <a:gd name="connsiteX98" fmla="*/ 914400 w 933450"/>
                <a:gd name="connsiteY98" fmla="*/ 362138 h 766950"/>
                <a:gd name="connsiteX99" fmla="*/ 909638 w 933450"/>
                <a:gd name="connsiteY99" fmla="*/ 354994 h 766950"/>
                <a:gd name="connsiteX100" fmla="*/ 907256 w 933450"/>
                <a:gd name="connsiteY100" fmla="*/ 347850 h 766950"/>
                <a:gd name="connsiteX101" fmla="*/ 904875 w 933450"/>
                <a:gd name="connsiteY101" fmla="*/ 328800 h 766950"/>
                <a:gd name="connsiteX102" fmla="*/ 890588 w 933450"/>
                <a:gd name="connsiteY102" fmla="*/ 324038 h 766950"/>
                <a:gd name="connsiteX103" fmla="*/ 871538 w 933450"/>
                <a:gd name="connsiteY103" fmla="*/ 319275 h 766950"/>
                <a:gd name="connsiteX104" fmla="*/ 864394 w 933450"/>
                <a:gd name="connsiteY104" fmla="*/ 304988 h 766950"/>
                <a:gd name="connsiteX105" fmla="*/ 857250 w 933450"/>
                <a:gd name="connsiteY105" fmla="*/ 302607 h 766950"/>
                <a:gd name="connsiteX106" fmla="*/ 845344 w 933450"/>
                <a:gd name="connsiteY106" fmla="*/ 290700 h 766950"/>
                <a:gd name="connsiteX107" fmla="*/ 842963 w 933450"/>
                <a:gd name="connsiteY107" fmla="*/ 283557 h 766950"/>
                <a:gd name="connsiteX108" fmla="*/ 828675 w 933450"/>
                <a:gd name="connsiteY108" fmla="*/ 269269 h 766950"/>
                <a:gd name="connsiteX109" fmla="*/ 819150 w 933450"/>
                <a:gd name="connsiteY109" fmla="*/ 254982 h 766950"/>
                <a:gd name="connsiteX110" fmla="*/ 807244 w 933450"/>
                <a:gd name="connsiteY110" fmla="*/ 252600 h 766950"/>
                <a:gd name="connsiteX111" fmla="*/ 797719 w 933450"/>
                <a:gd name="connsiteY111" fmla="*/ 238313 h 766950"/>
                <a:gd name="connsiteX112" fmla="*/ 792956 w 933450"/>
                <a:gd name="connsiteY112" fmla="*/ 231169 h 766950"/>
                <a:gd name="connsiteX113" fmla="*/ 785813 w 933450"/>
                <a:gd name="connsiteY113" fmla="*/ 226407 h 766950"/>
                <a:gd name="connsiteX114" fmla="*/ 771525 w 933450"/>
                <a:gd name="connsiteY114" fmla="*/ 219263 h 766950"/>
                <a:gd name="connsiteX115" fmla="*/ 766763 w 933450"/>
                <a:gd name="connsiteY115" fmla="*/ 212119 h 766950"/>
                <a:gd name="connsiteX116" fmla="*/ 759619 w 933450"/>
                <a:gd name="connsiteY116" fmla="*/ 204975 h 766950"/>
                <a:gd name="connsiteX117" fmla="*/ 752475 w 933450"/>
                <a:gd name="connsiteY117" fmla="*/ 193069 h 766950"/>
                <a:gd name="connsiteX118" fmla="*/ 740569 w 933450"/>
                <a:gd name="connsiteY118" fmla="*/ 171638 h 766950"/>
                <a:gd name="connsiteX119" fmla="*/ 726281 w 933450"/>
                <a:gd name="connsiteY119" fmla="*/ 157350 h 766950"/>
                <a:gd name="connsiteX120" fmla="*/ 707231 w 933450"/>
                <a:gd name="connsiteY120" fmla="*/ 152588 h 766950"/>
                <a:gd name="connsiteX121" fmla="*/ 690563 w 933450"/>
                <a:gd name="connsiteY121" fmla="*/ 133538 h 766950"/>
                <a:gd name="connsiteX122" fmla="*/ 676275 w 933450"/>
                <a:gd name="connsiteY122" fmla="*/ 121632 h 766950"/>
                <a:gd name="connsiteX123" fmla="*/ 673894 w 933450"/>
                <a:gd name="connsiteY123" fmla="*/ 114488 h 766950"/>
                <a:gd name="connsiteX124" fmla="*/ 647701 w 933450"/>
                <a:gd name="connsiteY124" fmla="*/ 90676 h 766950"/>
                <a:gd name="connsiteX125" fmla="*/ 595313 w 933450"/>
                <a:gd name="connsiteY125" fmla="*/ 104963 h 766950"/>
                <a:gd name="connsiteX126" fmla="*/ 578644 w 933450"/>
                <a:gd name="connsiteY126" fmla="*/ 104963 h 766950"/>
                <a:gd name="connsiteX127" fmla="*/ 559594 w 933450"/>
                <a:gd name="connsiteY127" fmla="*/ 114488 h 766950"/>
                <a:gd name="connsiteX128" fmla="*/ 542925 w 933450"/>
                <a:gd name="connsiteY128" fmla="*/ 109726 h 766950"/>
                <a:gd name="connsiteX129" fmla="*/ 526256 w 933450"/>
                <a:gd name="connsiteY129" fmla="*/ 97819 h 766950"/>
                <a:gd name="connsiteX130" fmla="*/ 519113 w 933450"/>
                <a:gd name="connsiteY130" fmla="*/ 95438 h 766950"/>
                <a:gd name="connsiteX131" fmla="*/ 516732 w 933450"/>
                <a:gd name="connsiteY131" fmla="*/ 81150 h 766950"/>
                <a:gd name="connsiteX132" fmla="*/ 507206 w 933450"/>
                <a:gd name="connsiteY132" fmla="*/ 66863 h 766950"/>
                <a:gd name="connsiteX133" fmla="*/ 495299 w 933450"/>
                <a:gd name="connsiteY133" fmla="*/ 54957 h 766950"/>
                <a:gd name="connsiteX134" fmla="*/ 481013 w 933450"/>
                <a:gd name="connsiteY134" fmla="*/ 43050 h 766950"/>
                <a:gd name="connsiteX135" fmla="*/ 466725 w 933450"/>
                <a:gd name="connsiteY135" fmla="*/ 43050 h 766950"/>
                <a:gd name="connsiteX136" fmla="*/ 461963 w 933450"/>
                <a:gd name="connsiteY136" fmla="*/ 24001 h 766950"/>
                <a:gd name="connsiteX137" fmla="*/ 447675 w 933450"/>
                <a:gd name="connsiteY137" fmla="*/ 16857 h 766950"/>
                <a:gd name="connsiteX138" fmla="*/ 440531 w 933450"/>
                <a:gd name="connsiteY138" fmla="*/ 9713 h 766950"/>
                <a:gd name="connsiteX139" fmla="*/ 433387 w 933450"/>
                <a:gd name="connsiteY139" fmla="*/ 4950 h 766950"/>
                <a:gd name="connsiteX140" fmla="*/ 411956 w 933450"/>
                <a:gd name="connsiteY140" fmla="*/ 188 h 766950"/>
                <a:gd name="connsiteX141" fmla="*/ 385763 w 933450"/>
                <a:gd name="connsiteY141" fmla="*/ 2570 h 766950"/>
                <a:gd name="connsiteX142" fmla="*/ 378619 w 933450"/>
                <a:gd name="connsiteY142" fmla="*/ 16857 h 766950"/>
                <a:gd name="connsiteX143" fmla="*/ 366713 w 933450"/>
                <a:gd name="connsiteY143" fmla="*/ 16857 h 766950"/>
                <a:gd name="connsiteX144" fmla="*/ 354806 w 933450"/>
                <a:gd name="connsiteY144" fmla="*/ 28763 h 766950"/>
                <a:gd name="connsiteX145" fmla="*/ 342900 w 933450"/>
                <a:gd name="connsiteY145" fmla="*/ 40669 h 766950"/>
                <a:gd name="connsiteX146" fmla="*/ 323850 w 933450"/>
                <a:gd name="connsiteY146" fmla="*/ 45432 h 766950"/>
                <a:gd name="connsiteX147" fmla="*/ 290513 w 933450"/>
                <a:gd name="connsiteY147" fmla="*/ 50194 h 766950"/>
                <a:gd name="connsiteX148" fmla="*/ 273843 w 933450"/>
                <a:gd name="connsiteY148" fmla="*/ 54956 h 766950"/>
                <a:gd name="connsiteX149" fmla="*/ 245269 w 933450"/>
                <a:gd name="connsiteY149" fmla="*/ 52575 h 766950"/>
                <a:gd name="connsiteX150" fmla="*/ 219075 w 933450"/>
                <a:gd name="connsiteY150" fmla="*/ 64482 h 766950"/>
                <a:gd name="connsiteX151" fmla="*/ 209550 w 933450"/>
                <a:gd name="connsiteY151" fmla="*/ 78769 h 766950"/>
                <a:gd name="connsiteX152" fmla="*/ 195263 w 933450"/>
                <a:gd name="connsiteY152" fmla="*/ 85913 h 766950"/>
                <a:gd name="connsiteX153" fmla="*/ 176213 w 933450"/>
                <a:gd name="connsiteY153" fmla="*/ 90676 h 766950"/>
                <a:gd name="connsiteX154" fmla="*/ 152401 w 933450"/>
                <a:gd name="connsiteY154" fmla="*/ 97819 h 766950"/>
                <a:gd name="connsiteX155" fmla="*/ 140494 w 933450"/>
                <a:gd name="connsiteY155" fmla="*/ 100201 h 766950"/>
                <a:gd name="connsiteX156" fmla="*/ 123825 w 933450"/>
                <a:gd name="connsiteY156" fmla="*/ 109725 h 766950"/>
                <a:gd name="connsiteX157" fmla="*/ 102394 w 933450"/>
                <a:gd name="connsiteY157" fmla="*/ 121632 h 766950"/>
                <a:gd name="connsiteX158" fmla="*/ 100013 w 933450"/>
                <a:gd name="connsiteY158" fmla="*/ 176400 h 766950"/>
                <a:gd name="connsiteX159" fmla="*/ 107156 w 933450"/>
                <a:gd name="connsiteY159" fmla="*/ 181163 h 766950"/>
                <a:gd name="connsiteX160" fmla="*/ 114300 w 933450"/>
                <a:gd name="connsiteY160" fmla="*/ 195450 h 766950"/>
                <a:gd name="connsiteX161" fmla="*/ 116681 w 933450"/>
                <a:gd name="connsiteY161" fmla="*/ 202594 h 766950"/>
                <a:gd name="connsiteX162" fmla="*/ 109538 w 933450"/>
                <a:gd name="connsiteY162" fmla="*/ 209738 h 766950"/>
                <a:gd name="connsiteX163" fmla="*/ 107156 w 933450"/>
                <a:gd name="connsiteY163" fmla="*/ 216882 h 766950"/>
                <a:gd name="connsiteX164" fmla="*/ 102394 w 933450"/>
                <a:gd name="connsiteY164" fmla="*/ 224025 h 766950"/>
                <a:gd name="connsiteX165" fmla="*/ 100013 w 933450"/>
                <a:gd name="connsiteY165" fmla="*/ 231169 h 766950"/>
                <a:gd name="connsiteX166" fmla="*/ 80962 w 933450"/>
                <a:gd name="connsiteY166" fmla="*/ 231168 h 766950"/>
                <a:gd name="connsiteX167" fmla="*/ 66675 w 933450"/>
                <a:gd name="connsiteY167" fmla="*/ 238314 h 766950"/>
                <a:gd name="connsiteX168" fmla="*/ 57150 w 933450"/>
                <a:gd name="connsiteY168" fmla="*/ 252600 h 766950"/>
                <a:gd name="connsiteX169" fmla="*/ 42863 w 933450"/>
                <a:gd name="connsiteY169" fmla="*/ 257363 h 766950"/>
                <a:gd name="connsiteX170" fmla="*/ 14288 w 933450"/>
                <a:gd name="connsiteY170" fmla="*/ 264507 h 766950"/>
                <a:gd name="connsiteX171" fmla="*/ 0 w 933450"/>
                <a:gd name="connsiteY171" fmla="*/ 276413 h 766950"/>
                <a:gd name="connsiteX172" fmla="*/ 2381 w 933450"/>
                <a:gd name="connsiteY172" fmla="*/ 300225 h 766950"/>
                <a:gd name="connsiteX173" fmla="*/ 16669 w 933450"/>
                <a:gd name="connsiteY173" fmla="*/ 314513 h 766950"/>
                <a:gd name="connsiteX174" fmla="*/ 28575 w 933450"/>
                <a:gd name="connsiteY174" fmla="*/ 350232 h 766950"/>
                <a:gd name="connsiteX175" fmla="*/ 33338 w 933450"/>
                <a:gd name="connsiteY175" fmla="*/ 364519 h 766950"/>
                <a:gd name="connsiteX176" fmla="*/ 38100 w 933450"/>
                <a:gd name="connsiteY176" fmla="*/ 371663 h 766950"/>
                <a:gd name="connsiteX177" fmla="*/ 45244 w 933450"/>
                <a:gd name="connsiteY177" fmla="*/ 395475 h 766950"/>
                <a:gd name="connsiteX178" fmla="*/ 40481 w 933450"/>
                <a:gd name="connsiteY178" fmla="*/ 395475 h 766950"/>
                <a:gd name="connsiteX0" fmla="*/ 40481 w 933450"/>
                <a:gd name="connsiteY0" fmla="*/ 395475 h 766950"/>
                <a:gd name="connsiteX1" fmla="*/ 54769 w 933450"/>
                <a:gd name="connsiteY1" fmla="*/ 412144 h 766950"/>
                <a:gd name="connsiteX2" fmla="*/ 66675 w 933450"/>
                <a:gd name="connsiteY2" fmla="*/ 412144 h 766950"/>
                <a:gd name="connsiteX3" fmla="*/ 71438 w 933450"/>
                <a:gd name="connsiteY3" fmla="*/ 419288 h 766950"/>
                <a:gd name="connsiteX4" fmla="*/ 85725 w 933450"/>
                <a:gd name="connsiteY4" fmla="*/ 424050 h 766950"/>
                <a:gd name="connsiteX5" fmla="*/ 92869 w 933450"/>
                <a:gd name="connsiteY5" fmla="*/ 428813 h 766950"/>
                <a:gd name="connsiteX6" fmla="*/ 97631 w 933450"/>
                <a:gd name="connsiteY6" fmla="*/ 443100 h 766950"/>
                <a:gd name="connsiteX7" fmla="*/ 100013 w 933450"/>
                <a:gd name="connsiteY7" fmla="*/ 452625 h 766950"/>
                <a:gd name="connsiteX8" fmla="*/ 107156 w 933450"/>
                <a:gd name="connsiteY8" fmla="*/ 457388 h 766950"/>
                <a:gd name="connsiteX9" fmla="*/ 109538 w 933450"/>
                <a:gd name="connsiteY9" fmla="*/ 466913 h 766950"/>
                <a:gd name="connsiteX10" fmla="*/ 111919 w 933450"/>
                <a:gd name="connsiteY10" fmla="*/ 478819 h 766950"/>
                <a:gd name="connsiteX11" fmla="*/ 119063 w 933450"/>
                <a:gd name="connsiteY11" fmla="*/ 483582 h 766950"/>
                <a:gd name="connsiteX12" fmla="*/ 121444 w 933450"/>
                <a:gd name="connsiteY12" fmla="*/ 516919 h 766950"/>
                <a:gd name="connsiteX13" fmla="*/ 128588 w 933450"/>
                <a:gd name="connsiteY13" fmla="*/ 543113 h 766950"/>
                <a:gd name="connsiteX14" fmla="*/ 135731 w 933450"/>
                <a:gd name="connsiteY14" fmla="*/ 547875 h 766950"/>
                <a:gd name="connsiteX15" fmla="*/ 140494 w 933450"/>
                <a:gd name="connsiteY15" fmla="*/ 562163 h 766950"/>
                <a:gd name="connsiteX16" fmla="*/ 142875 w 933450"/>
                <a:gd name="connsiteY16" fmla="*/ 569307 h 766950"/>
                <a:gd name="connsiteX17" fmla="*/ 145256 w 933450"/>
                <a:gd name="connsiteY17" fmla="*/ 578832 h 766950"/>
                <a:gd name="connsiteX18" fmla="*/ 152400 w 933450"/>
                <a:gd name="connsiteY18" fmla="*/ 583594 h 766950"/>
                <a:gd name="connsiteX19" fmla="*/ 161925 w 933450"/>
                <a:gd name="connsiteY19" fmla="*/ 571688 h 766950"/>
                <a:gd name="connsiteX20" fmla="*/ 169069 w 933450"/>
                <a:gd name="connsiteY20" fmla="*/ 566925 h 766950"/>
                <a:gd name="connsiteX21" fmla="*/ 176213 w 933450"/>
                <a:gd name="connsiteY21" fmla="*/ 559782 h 766950"/>
                <a:gd name="connsiteX22" fmla="*/ 190500 w 933450"/>
                <a:gd name="connsiteY22" fmla="*/ 550257 h 766950"/>
                <a:gd name="connsiteX23" fmla="*/ 197644 w 933450"/>
                <a:gd name="connsiteY23" fmla="*/ 535969 h 766950"/>
                <a:gd name="connsiteX24" fmla="*/ 200025 w 933450"/>
                <a:gd name="connsiteY24" fmla="*/ 528825 h 766950"/>
                <a:gd name="connsiteX25" fmla="*/ 207169 w 933450"/>
                <a:gd name="connsiteY25" fmla="*/ 526444 h 766950"/>
                <a:gd name="connsiteX26" fmla="*/ 214313 w 933450"/>
                <a:gd name="connsiteY26" fmla="*/ 521682 h 766950"/>
                <a:gd name="connsiteX27" fmla="*/ 238125 w 933450"/>
                <a:gd name="connsiteY27" fmla="*/ 514538 h 766950"/>
                <a:gd name="connsiteX28" fmla="*/ 252413 w 933450"/>
                <a:gd name="connsiteY28" fmla="*/ 509775 h 766950"/>
                <a:gd name="connsiteX29" fmla="*/ 278606 w 933450"/>
                <a:gd name="connsiteY29" fmla="*/ 502632 h 766950"/>
                <a:gd name="connsiteX30" fmla="*/ 285750 w 933450"/>
                <a:gd name="connsiteY30" fmla="*/ 500250 h 766950"/>
                <a:gd name="connsiteX31" fmla="*/ 290513 w 933450"/>
                <a:gd name="connsiteY31" fmla="*/ 493107 h 766950"/>
                <a:gd name="connsiteX32" fmla="*/ 300038 w 933450"/>
                <a:gd name="connsiteY32" fmla="*/ 490725 h 766950"/>
                <a:gd name="connsiteX33" fmla="*/ 330994 w 933450"/>
                <a:gd name="connsiteY33" fmla="*/ 493107 h 766950"/>
                <a:gd name="connsiteX34" fmla="*/ 395288 w 933450"/>
                <a:gd name="connsiteY34" fmla="*/ 493107 h 766950"/>
                <a:gd name="connsiteX35" fmla="*/ 402431 w 933450"/>
                <a:gd name="connsiteY35" fmla="*/ 495488 h 766950"/>
                <a:gd name="connsiteX36" fmla="*/ 404813 w 933450"/>
                <a:gd name="connsiteY36" fmla="*/ 502632 h 766950"/>
                <a:gd name="connsiteX37" fmla="*/ 407194 w 933450"/>
                <a:gd name="connsiteY37" fmla="*/ 512157 h 766950"/>
                <a:gd name="connsiteX38" fmla="*/ 409575 w 933450"/>
                <a:gd name="connsiteY38" fmla="*/ 528825 h 766950"/>
                <a:gd name="connsiteX39" fmla="*/ 416719 w 933450"/>
                <a:gd name="connsiteY39" fmla="*/ 531207 h 766950"/>
                <a:gd name="connsiteX40" fmla="*/ 423863 w 933450"/>
                <a:gd name="connsiteY40" fmla="*/ 535969 h 766950"/>
                <a:gd name="connsiteX41" fmla="*/ 426244 w 933450"/>
                <a:gd name="connsiteY41" fmla="*/ 543113 h 766950"/>
                <a:gd name="connsiteX42" fmla="*/ 435769 w 933450"/>
                <a:gd name="connsiteY42" fmla="*/ 557400 h 766950"/>
                <a:gd name="connsiteX43" fmla="*/ 440531 w 933450"/>
                <a:gd name="connsiteY43" fmla="*/ 597882 h 766950"/>
                <a:gd name="connsiteX44" fmla="*/ 442913 w 933450"/>
                <a:gd name="connsiteY44" fmla="*/ 605025 h 766950"/>
                <a:gd name="connsiteX45" fmla="*/ 452438 w 933450"/>
                <a:gd name="connsiteY45" fmla="*/ 619313 h 766950"/>
                <a:gd name="connsiteX46" fmla="*/ 454819 w 933450"/>
                <a:gd name="connsiteY46" fmla="*/ 628838 h 766950"/>
                <a:gd name="connsiteX47" fmla="*/ 457200 w 933450"/>
                <a:gd name="connsiteY47" fmla="*/ 635982 h 766950"/>
                <a:gd name="connsiteX48" fmla="*/ 459581 w 933450"/>
                <a:gd name="connsiteY48" fmla="*/ 721707 h 766950"/>
                <a:gd name="connsiteX49" fmla="*/ 464344 w 933450"/>
                <a:gd name="connsiteY49" fmla="*/ 728850 h 766950"/>
                <a:gd name="connsiteX50" fmla="*/ 485775 w 933450"/>
                <a:gd name="connsiteY50" fmla="*/ 740757 h 766950"/>
                <a:gd name="connsiteX51" fmla="*/ 495300 w 933450"/>
                <a:gd name="connsiteY51" fmla="*/ 743138 h 766950"/>
                <a:gd name="connsiteX52" fmla="*/ 514350 w 933450"/>
                <a:gd name="connsiteY52" fmla="*/ 745519 h 766950"/>
                <a:gd name="connsiteX53" fmla="*/ 528638 w 933450"/>
                <a:gd name="connsiteY53" fmla="*/ 750282 h 766950"/>
                <a:gd name="connsiteX54" fmla="*/ 535781 w 933450"/>
                <a:gd name="connsiteY54" fmla="*/ 755044 h 766950"/>
                <a:gd name="connsiteX55" fmla="*/ 571500 w 933450"/>
                <a:gd name="connsiteY55" fmla="*/ 757425 h 766950"/>
                <a:gd name="connsiteX56" fmla="*/ 578644 w 933450"/>
                <a:gd name="connsiteY56" fmla="*/ 759807 h 766950"/>
                <a:gd name="connsiteX57" fmla="*/ 585788 w 933450"/>
                <a:gd name="connsiteY57" fmla="*/ 764569 h 766950"/>
                <a:gd name="connsiteX58" fmla="*/ 602456 w 933450"/>
                <a:gd name="connsiteY58" fmla="*/ 766950 h 766950"/>
                <a:gd name="connsiteX59" fmla="*/ 626269 w 933450"/>
                <a:gd name="connsiteY59" fmla="*/ 757425 h 766950"/>
                <a:gd name="connsiteX60" fmla="*/ 640556 w 933450"/>
                <a:gd name="connsiteY60" fmla="*/ 752663 h 766950"/>
                <a:gd name="connsiteX61" fmla="*/ 647700 w 933450"/>
                <a:gd name="connsiteY61" fmla="*/ 747900 h 766950"/>
                <a:gd name="connsiteX62" fmla="*/ 661988 w 933450"/>
                <a:gd name="connsiteY62" fmla="*/ 743138 h 766950"/>
                <a:gd name="connsiteX63" fmla="*/ 666750 w 933450"/>
                <a:gd name="connsiteY63" fmla="*/ 735994 h 766950"/>
                <a:gd name="connsiteX64" fmla="*/ 683419 w 933450"/>
                <a:gd name="connsiteY64" fmla="*/ 726469 h 766950"/>
                <a:gd name="connsiteX65" fmla="*/ 688181 w 933450"/>
                <a:gd name="connsiteY65" fmla="*/ 719325 h 766950"/>
                <a:gd name="connsiteX66" fmla="*/ 702469 w 933450"/>
                <a:gd name="connsiteY66" fmla="*/ 709800 h 766950"/>
                <a:gd name="connsiteX67" fmla="*/ 716756 w 933450"/>
                <a:gd name="connsiteY67" fmla="*/ 702657 h 766950"/>
                <a:gd name="connsiteX68" fmla="*/ 723900 w 933450"/>
                <a:gd name="connsiteY68" fmla="*/ 697894 h 766950"/>
                <a:gd name="connsiteX69" fmla="*/ 731044 w 933450"/>
                <a:gd name="connsiteY69" fmla="*/ 695513 h 766950"/>
                <a:gd name="connsiteX70" fmla="*/ 738188 w 933450"/>
                <a:gd name="connsiteY70" fmla="*/ 688369 h 766950"/>
                <a:gd name="connsiteX71" fmla="*/ 745331 w 933450"/>
                <a:gd name="connsiteY71" fmla="*/ 683607 h 766950"/>
                <a:gd name="connsiteX72" fmla="*/ 754856 w 933450"/>
                <a:gd name="connsiteY72" fmla="*/ 674082 h 766950"/>
                <a:gd name="connsiteX73" fmla="*/ 764381 w 933450"/>
                <a:gd name="connsiteY73" fmla="*/ 671700 h 766950"/>
                <a:gd name="connsiteX74" fmla="*/ 778669 w 933450"/>
                <a:gd name="connsiteY74" fmla="*/ 666938 h 766950"/>
                <a:gd name="connsiteX75" fmla="*/ 792956 w 933450"/>
                <a:gd name="connsiteY75" fmla="*/ 657413 h 766950"/>
                <a:gd name="connsiteX76" fmla="*/ 800100 w 933450"/>
                <a:gd name="connsiteY76" fmla="*/ 652650 h 766950"/>
                <a:gd name="connsiteX77" fmla="*/ 814388 w 933450"/>
                <a:gd name="connsiteY77" fmla="*/ 647888 h 766950"/>
                <a:gd name="connsiteX78" fmla="*/ 821531 w 933450"/>
                <a:gd name="connsiteY78" fmla="*/ 631219 h 766950"/>
                <a:gd name="connsiteX79" fmla="*/ 826294 w 933450"/>
                <a:gd name="connsiteY79" fmla="*/ 624075 h 766950"/>
                <a:gd name="connsiteX80" fmla="*/ 838200 w 933450"/>
                <a:gd name="connsiteY80" fmla="*/ 602644 h 766950"/>
                <a:gd name="connsiteX81" fmla="*/ 842963 w 933450"/>
                <a:gd name="connsiteY81" fmla="*/ 595500 h 766950"/>
                <a:gd name="connsiteX82" fmla="*/ 852488 w 933450"/>
                <a:gd name="connsiteY82" fmla="*/ 583594 h 766950"/>
                <a:gd name="connsiteX83" fmla="*/ 862013 w 933450"/>
                <a:gd name="connsiteY83" fmla="*/ 569307 h 766950"/>
                <a:gd name="connsiteX84" fmla="*/ 866775 w 933450"/>
                <a:gd name="connsiteY84" fmla="*/ 555019 h 766950"/>
                <a:gd name="connsiteX85" fmla="*/ 859631 w 933450"/>
                <a:gd name="connsiteY85" fmla="*/ 493107 h 766950"/>
                <a:gd name="connsiteX86" fmla="*/ 862013 w 933450"/>
                <a:gd name="connsiteY86" fmla="*/ 471675 h 766950"/>
                <a:gd name="connsiteX87" fmla="*/ 869156 w 933450"/>
                <a:gd name="connsiteY87" fmla="*/ 466913 h 766950"/>
                <a:gd name="connsiteX88" fmla="*/ 890588 w 933450"/>
                <a:gd name="connsiteY88" fmla="*/ 464532 h 766950"/>
                <a:gd name="connsiteX89" fmla="*/ 897731 w 933450"/>
                <a:gd name="connsiteY89" fmla="*/ 455007 h 766950"/>
                <a:gd name="connsiteX90" fmla="*/ 900113 w 933450"/>
                <a:gd name="connsiteY90" fmla="*/ 445482 h 766950"/>
                <a:gd name="connsiteX91" fmla="*/ 904875 w 933450"/>
                <a:gd name="connsiteY91" fmla="*/ 438338 h 766950"/>
                <a:gd name="connsiteX92" fmla="*/ 912019 w 933450"/>
                <a:gd name="connsiteY92" fmla="*/ 424050 h 766950"/>
                <a:gd name="connsiteX93" fmla="*/ 919163 w 933450"/>
                <a:gd name="connsiteY93" fmla="*/ 419288 h 766950"/>
                <a:gd name="connsiteX94" fmla="*/ 928688 w 933450"/>
                <a:gd name="connsiteY94" fmla="*/ 405000 h 766950"/>
                <a:gd name="connsiteX95" fmla="*/ 933450 w 933450"/>
                <a:gd name="connsiteY95" fmla="*/ 397857 h 766950"/>
                <a:gd name="connsiteX96" fmla="*/ 931069 w 933450"/>
                <a:gd name="connsiteY96" fmla="*/ 383569 h 766950"/>
                <a:gd name="connsiteX97" fmla="*/ 923925 w 933450"/>
                <a:gd name="connsiteY97" fmla="*/ 376425 h 766950"/>
                <a:gd name="connsiteX98" fmla="*/ 914400 w 933450"/>
                <a:gd name="connsiteY98" fmla="*/ 362138 h 766950"/>
                <a:gd name="connsiteX99" fmla="*/ 909638 w 933450"/>
                <a:gd name="connsiteY99" fmla="*/ 354994 h 766950"/>
                <a:gd name="connsiteX100" fmla="*/ 907256 w 933450"/>
                <a:gd name="connsiteY100" fmla="*/ 347850 h 766950"/>
                <a:gd name="connsiteX101" fmla="*/ 904875 w 933450"/>
                <a:gd name="connsiteY101" fmla="*/ 328800 h 766950"/>
                <a:gd name="connsiteX102" fmla="*/ 890588 w 933450"/>
                <a:gd name="connsiteY102" fmla="*/ 324038 h 766950"/>
                <a:gd name="connsiteX103" fmla="*/ 871538 w 933450"/>
                <a:gd name="connsiteY103" fmla="*/ 319275 h 766950"/>
                <a:gd name="connsiteX104" fmla="*/ 864394 w 933450"/>
                <a:gd name="connsiteY104" fmla="*/ 304988 h 766950"/>
                <a:gd name="connsiteX105" fmla="*/ 857250 w 933450"/>
                <a:gd name="connsiteY105" fmla="*/ 302607 h 766950"/>
                <a:gd name="connsiteX106" fmla="*/ 845344 w 933450"/>
                <a:gd name="connsiteY106" fmla="*/ 290700 h 766950"/>
                <a:gd name="connsiteX107" fmla="*/ 842963 w 933450"/>
                <a:gd name="connsiteY107" fmla="*/ 283557 h 766950"/>
                <a:gd name="connsiteX108" fmla="*/ 828675 w 933450"/>
                <a:gd name="connsiteY108" fmla="*/ 269269 h 766950"/>
                <a:gd name="connsiteX109" fmla="*/ 819150 w 933450"/>
                <a:gd name="connsiteY109" fmla="*/ 254982 h 766950"/>
                <a:gd name="connsiteX110" fmla="*/ 807244 w 933450"/>
                <a:gd name="connsiteY110" fmla="*/ 252600 h 766950"/>
                <a:gd name="connsiteX111" fmla="*/ 797719 w 933450"/>
                <a:gd name="connsiteY111" fmla="*/ 238313 h 766950"/>
                <a:gd name="connsiteX112" fmla="*/ 792956 w 933450"/>
                <a:gd name="connsiteY112" fmla="*/ 231169 h 766950"/>
                <a:gd name="connsiteX113" fmla="*/ 785813 w 933450"/>
                <a:gd name="connsiteY113" fmla="*/ 226407 h 766950"/>
                <a:gd name="connsiteX114" fmla="*/ 771525 w 933450"/>
                <a:gd name="connsiteY114" fmla="*/ 219263 h 766950"/>
                <a:gd name="connsiteX115" fmla="*/ 766763 w 933450"/>
                <a:gd name="connsiteY115" fmla="*/ 212119 h 766950"/>
                <a:gd name="connsiteX116" fmla="*/ 759619 w 933450"/>
                <a:gd name="connsiteY116" fmla="*/ 204975 h 766950"/>
                <a:gd name="connsiteX117" fmla="*/ 752475 w 933450"/>
                <a:gd name="connsiteY117" fmla="*/ 193069 h 766950"/>
                <a:gd name="connsiteX118" fmla="*/ 740569 w 933450"/>
                <a:gd name="connsiteY118" fmla="*/ 171638 h 766950"/>
                <a:gd name="connsiteX119" fmla="*/ 726281 w 933450"/>
                <a:gd name="connsiteY119" fmla="*/ 157350 h 766950"/>
                <a:gd name="connsiteX120" fmla="*/ 707231 w 933450"/>
                <a:gd name="connsiteY120" fmla="*/ 152588 h 766950"/>
                <a:gd name="connsiteX121" fmla="*/ 690563 w 933450"/>
                <a:gd name="connsiteY121" fmla="*/ 133538 h 766950"/>
                <a:gd name="connsiteX122" fmla="*/ 676275 w 933450"/>
                <a:gd name="connsiteY122" fmla="*/ 121632 h 766950"/>
                <a:gd name="connsiteX123" fmla="*/ 673894 w 933450"/>
                <a:gd name="connsiteY123" fmla="*/ 114488 h 766950"/>
                <a:gd name="connsiteX124" fmla="*/ 647701 w 933450"/>
                <a:gd name="connsiteY124" fmla="*/ 90676 h 766950"/>
                <a:gd name="connsiteX125" fmla="*/ 595313 w 933450"/>
                <a:gd name="connsiteY125" fmla="*/ 104963 h 766950"/>
                <a:gd name="connsiteX126" fmla="*/ 578644 w 933450"/>
                <a:gd name="connsiteY126" fmla="*/ 104963 h 766950"/>
                <a:gd name="connsiteX127" fmla="*/ 559594 w 933450"/>
                <a:gd name="connsiteY127" fmla="*/ 114488 h 766950"/>
                <a:gd name="connsiteX128" fmla="*/ 542925 w 933450"/>
                <a:gd name="connsiteY128" fmla="*/ 109726 h 766950"/>
                <a:gd name="connsiteX129" fmla="*/ 526256 w 933450"/>
                <a:gd name="connsiteY129" fmla="*/ 97819 h 766950"/>
                <a:gd name="connsiteX130" fmla="*/ 519113 w 933450"/>
                <a:gd name="connsiteY130" fmla="*/ 95438 h 766950"/>
                <a:gd name="connsiteX131" fmla="*/ 516732 w 933450"/>
                <a:gd name="connsiteY131" fmla="*/ 81150 h 766950"/>
                <a:gd name="connsiteX132" fmla="*/ 507206 w 933450"/>
                <a:gd name="connsiteY132" fmla="*/ 66863 h 766950"/>
                <a:gd name="connsiteX133" fmla="*/ 495299 w 933450"/>
                <a:gd name="connsiteY133" fmla="*/ 54957 h 766950"/>
                <a:gd name="connsiteX134" fmla="*/ 481013 w 933450"/>
                <a:gd name="connsiteY134" fmla="*/ 43050 h 766950"/>
                <a:gd name="connsiteX135" fmla="*/ 466725 w 933450"/>
                <a:gd name="connsiteY135" fmla="*/ 43050 h 766950"/>
                <a:gd name="connsiteX136" fmla="*/ 461963 w 933450"/>
                <a:gd name="connsiteY136" fmla="*/ 24001 h 766950"/>
                <a:gd name="connsiteX137" fmla="*/ 447675 w 933450"/>
                <a:gd name="connsiteY137" fmla="*/ 16857 h 766950"/>
                <a:gd name="connsiteX138" fmla="*/ 440531 w 933450"/>
                <a:gd name="connsiteY138" fmla="*/ 9713 h 766950"/>
                <a:gd name="connsiteX139" fmla="*/ 433387 w 933450"/>
                <a:gd name="connsiteY139" fmla="*/ 4950 h 766950"/>
                <a:gd name="connsiteX140" fmla="*/ 411956 w 933450"/>
                <a:gd name="connsiteY140" fmla="*/ 188 h 766950"/>
                <a:gd name="connsiteX141" fmla="*/ 385763 w 933450"/>
                <a:gd name="connsiteY141" fmla="*/ 2570 h 766950"/>
                <a:gd name="connsiteX142" fmla="*/ 378619 w 933450"/>
                <a:gd name="connsiteY142" fmla="*/ 16857 h 766950"/>
                <a:gd name="connsiteX143" fmla="*/ 366713 w 933450"/>
                <a:gd name="connsiteY143" fmla="*/ 16857 h 766950"/>
                <a:gd name="connsiteX144" fmla="*/ 354806 w 933450"/>
                <a:gd name="connsiteY144" fmla="*/ 28763 h 766950"/>
                <a:gd name="connsiteX145" fmla="*/ 342900 w 933450"/>
                <a:gd name="connsiteY145" fmla="*/ 40669 h 766950"/>
                <a:gd name="connsiteX146" fmla="*/ 323850 w 933450"/>
                <a:gd name="connsiteY146" fmla="*/ 45432 h 766950"/>
                <a:gd name="connsiteX147" fmla="*/ 290513 w 933450"/>
                <a:gd name="connsiteY147" fmla="*/ 50194 h 766950"/>
                <a:gd name="connsiteX148" fmla="*/ 273843 w 933450"/>
                <a:gd name="connsiteY148" fmla="*/ 54956 h 766950"/>
                <a:gd name="connsiteX149" fmla="*/ 245269 w 933450"/>
                <a:gd name="connsiteY149" fmla="*/ 52575 h 766950"/>
                <a:gd name="connsiteX150" fmla="*/ 219075 w 933450"/>
                <a:gd name="connsiteY150" fmla="*/ 64482 h 766950"/>
                <a:gd name="connsiteX151" fmla="*/ 209550 w 933450"/>
                <a:gd name="connsiteY151" fmla="*/ 78769 h 766950"/>
                <a:gd name="connsiteX152" fmla="*/ 195263 w 933450"/>
                <a:gd name="connsiteY152" fmla="*/ 85913 h 766950"/>
                <a:gd name="connsiteX153" fmla="*/ 176213 w 933450"/>
                <a:gd name="connsiteY153" fmla="*/ 90676 h 766950"/>
                <a:gd name="connsiteX154" fmla="*/ 152401 w 933450"/>
                <a:gd name="connsiteY154" fmla="*/ 97819 h 766950"/>
                <a:gd name="connsiteX155" fmla="*/ 140494 w 933450"/>
                <a:gd name="connsiteY155" fmla="*/ 100201 h 766950"/>
                <a:gd name="connsiteX156" fmla="*/ 123825 w 933450"/>
                <a:gd name="connsiteY156" fmla="*/ 109725 h 766950"/>
                <a:gd name="connsiteX157" fmla="*/ 102394 w 933450"/>
                <a:gd name="connsiteY157" fmla="*/ 121632 h 766950"/>
                <a:gd name="connsiteX158" fmla="*/ 100013 w 933450"/>
                <a:gd name="connsiteY158" fmla="*/ 176400 h 766950"/>
                <a:gd name="connsiteX159" fmla="*/ 107156 w 933450"/>
                <a:gd name="connsiteY159" fmla="*/ 181163 h 766950"/>
                <a:gd name="connsiteX160" fmla="*/ 114300 w 933450"/>
                <a:gd name="connsiteY160" fmla="*/ 195450 h 766950"/>
                <a:gd name="connsiteX161" fmla="*/ 116681 w 933450"/>
                <a:gd name="connsiteY161" fmla="*/ 202594 h 766950"/>
                <a:gd name="connsiteX162" fmla="*/ 109538 w 933450"/>
                <a:gd name="connsiteY162" fmla="*/ 209738 h 766950"/>
                <a:gd name="connsiteX163" fmla="*/ 107156 w 933450"/>
                <a:gd name="connsiteY163" fmla="*/ 216882 h 766950"/>
                <a:gd name="connsiteX164" fmla="*/ 102394 w 933450"/>
                <a:gd name="connsiteY164" fmla="*/ 224025 h 766950"/>
                <a:gd name="connsiteX165" fmla="*/ 100013 w 933450"/>
                <a:gd name="connsiteY165" fmla="*/ 231169 h 766950"/>
                <a:gd name="connsiteX166" fmla="*/ 80962 w 933450"/>
                <a:gd name="connsiteY166" fmla="*/ 231168 h 766950"/>
                <a:gd name="connsiteX167" fmla="*/ 66675 w 933450"/>
                <a:gd name="connsiteY167" fmla="*/ 238314 h 766950"/>
                <a:gd name="connsiteX168" fmla="*/ 57150 w 933450"/>
                <a:gd name="connsiteY168" fmla="*/ 252600 h 766950"/>
                <a:gd name="connsiteX169" fmla="*/ 42863 w 933450"/>
                <a:gd name="connsiteY169" fmla="*/ 257363 h 766950"/>
                <a:gd name="connsiteX170" fmla="*/ 14288 w 933450"/>
                <a:gd name="connsiteY170" fmla="*/ 264507 h 766950"/>
                <a:gd name="connsiteX171" fmla="*/ 0 w 933450"/>
                <a:gd name="connsiteY171" fmla="*/ 276413 h 766950"/>
                <a:gd name="connsiteX172" fmla="*/ 2381 w 933450"/>
                <a:gd name="connsiteY172" fmla="*/ 300225 h 766950"/>
                <a:gd name="connsiteX173" fmla="*/ 16669 w 933450"/>
                <a:gd name="connsiteY173" fmla="*/ 314513 h 766950"/>
                <a:gd name="connsiteX174" fmla="*/ 28575 w 933450"/>
                <a:gd name="connsiteY174" fmla="*/ 350232 h 766950"/>
                <a:gd name="connsiteX175" fmla="*/ 33338 w 933450"/>
                <a:gd name="connsiteY175" fmla="*/ 364519 h 766950"/>
                <a:gd name="connsiteX176" fmla="*/ 38100 w 933450"/>
                <a:gd name="connsiteY176" fmla="*/ 371663 h 766950"/>
                <a:gd name="connsiteX177" fmla="*/ 45244 w 933450"/>
                <a:gd name="connsiteY177" fmla="*/ 395475 h 766950"/>
                <a:gd name="connsiteX178" fmla="*/ 40481 w 933450"/>
                <a:gd name="connsiteY178" fmla="*/ 395475 h 766950"/>
                <a:gd name="connsiteX0" fmla="*/ 40481 w 933450"/>
                <a:gd name="connsiteY0" fmla="*/ 395475 h 766950"/>
                <a:gd name="connsiteX1" fmla="*/ 54769 w 933450"/>
                <a:gd name="connsiteY1" fmla="*/ 412144 h 766950"/>
                <a:gd name="connsiteX2" fmla="*/ 66675 w 933450"/>
                <a:gd name="connsiteY2" fmla="*/ 412144 h 766950"/>
                <a:gd name="connsiteX3" fmla="*/ 71438 w 933450"/>
                <a:gd name="connsiteY3" fmla="*/ 419288 h 766950"/>
                <a:gd name="connsiteX4" fmla="*/ 85725 w 933450"/>
                <a:gd name="connsiteY4" fmla="*/ 424050 h 766950"/>
                <a:gd name="connsiteX5" fmla="*/ 92869 w 933450"/>
                <a:gd name="connsiteY5" fmla="*/ 428813 h 766950"/>
                <a:gd name="connsiteX6" fmla="*/ 97631 w 933450"/>
                <a:gd name="connsiteY6" fmla="*/ 443100 h 766950"/>
                <a:gd name="connsiteX7" fmla="*/ 100013 w 933450"/>
                <a:gd name="connsiteY7" fmla="*/ 452625 h 766950"/>
                <a:gd name="connsiteX8" fmla="*/ 107156 w 933450"/>
                <a:gd name="connsiteY8" fmla="*/ 457388 h 766950"/>
                <a:gd name="connsiteX9" fmla="*/ 109538 w 933450"/>
                <a:gd name="connsiteY9" fmla="*/ 466913 h 766950"/>
                <a:gd name="connsiteX10" fmla="*/ 111919 w 933450"/>
                <a:gd name="connsiteY10" fmla="*/ 478819 h 766950"/>
                <a:gd name="connsiteX11" fmla="*/ 119063 w 933450"/>
                <a:gd name="connsiteY11" fmla="*/ 483582 h 766950"/>
                <a:gd name="connsiteX12" fmla="*/ 121444 w 933450"/>
                <a:gd name="connsiteY12" fmla="*/ 516919 h 766950"/>
                <a:gd name="connsiteX13" fmla="*/ 128588 w 933450"/>
                <a:gd name="connsiteY13" fmla="*/ 543113 h 766950"/>
                <a:gd name="connsiteX14" fmla="*/ 135731 w 933450"/>
                <a:gd name="connsiteY14" fmla="*/ 547875 h 766950"/>
                <a:gd name="connsiteX15" fmla="*/ 140494 w 933450"/>
                <a:gd name="connsiteY15" fmla="*/ 562163 h 766950"/>
                <a:gd name="connsiteX16" fmla="*/ 142875 w 933450"/>
                <a:gd name="connsiteY16" fmla="*/ 569307 h 766950"/>
                <a:gd name="connsiteX17" fmla="*/ 145256 w 933450"/>
                <a:gd name="connsiteY17" fmla="*/ 578832 h 766950"/>
                <a:gd name="connsiteX18" fmla="*/ 152400 w 933450"/>
                <a:gd name="connsiteY18" fmla="*/ 583594 h 766950"/>
                <a:gd name="connsiteX19" fmla="*/ 161925 w 933450"/>
                <a:gd name="connsiteY19" fmla="*/ 571688 h 766950"/>
                <a:gd name="connsiteX20" fmla="*/ 169069 w 933450"/>
                <a:gd name="connsiteY20" fmla="*/ 566925 h 766950"/>
                <a:gd name="connsiteX21" fmla="*/ 176213 w 933450"/>
                <a:gd name="connsiteY21" fmla="*/ 559782 h 766950"/>
                <a:gd name="connsiteX22" fmla="*/ 190500 w 933450"/>
                <a:gd name="connsiteY22" fmla="*/ 550257 h 766950"/>
                <a:gd name="connsiteX23" fmla="*/ 197644 w 933450"/>
                <a:gd name="connsiteY23" fmla="*/ 535969 h 766950"/>
                <a:gd name="connsiteX24" fmla="*/ 200025 w 933450"/>
                <a:gd name="connsiteY24" fmla="*/ 528825 h 766950"/>
                <a:gd name="connsiteX25" fmla="*/ 207169 w 933450"/>
                <a:gd name="connsiteY25" fmla="*/ 526444 h 766950"/>
                <a:gd name="connsiteX26" fmla="*/ 214313 w 933450"/>
                <a:gd name="connsiteY26" fmla="*/ 521682 h 766950"/>
                <a:gd name="connsiteX27" fmla="*/ 238125 w 933450"/>
                <a:gd name="connsiteY27" fmla="*/ 514538 h 766950"/>
                <a:gd name="connsiteX28" fmla="*/ 252413 w 933450"/>
                <a:gd name="connsiteY28" fmla="*/ 509775 h 766950"/>
                <a:gd name="connsiteX29" fmla="*/ 278606 w 933450"/>
                <a:gd name="connsiteY29" fmla="*/ 502632 h 766950"/>
                <a:gd name="connsiteX30" fmla="*/ 285750 w 933450"/>
                <a:gd name="connsiteY30" fmla="*/ 500250 h 766950"/>
                <a:gd name="connsiteX31" fmla="*/ 290513 w 933450"/>
                <a:gd name="connsiteY31" fmla="*/ 493107 h 766950"/>
                <a:gd name="connsiteX32" fmla="*/ 300038 w 933450"/>
                <a:gd name="connsiteY32" fmla="*/ 490725 h 766950"/>
                <a:gd name="connsiteX33" fmla="*/ 330994 w 933450"/>
                <a:gd name="connsiteY33" fmla="*/ 493107 h 766950"/>
                <a:gd name="connsiteX34" fmla="*/ 395288 w 933450"/>
                <a:gd name="connsiteY34" fmla="*/ 493107 h 766950"/>
                <a:gd name="connsiteX35" fmla="*/ 402431 w 933450"/>
                <a:gd name="connsiteY35" fmla="*/ 495488 h 766950"/>
                <a:gd name="connsiteX36" fmla="*/ 404813 w 933450"/>
                <a:gd name="connsiteY36" fmla="*/ 502632 h 766950"/>
                <a:gd name="connsiteX37" fmla="*/ 407194 w 933450"/>
                <a:gd name="connsiteY37" fmla="*/ 512157 h 766950"/>
                <a:gd name="connsiteX38" fmla="*/ 409575 w 933450"/>
                <a:gd name="connsiteY38" fmla="*/ 528825 h 766950"/>
                <a:gd name="connsiteX39" fmla="*/ 416719 w 933450"/>
                <a:gd name="connsiteY39" fmla="*/ 531207 h 766950"/>
                <a:gd name="connsiteX40" fmla="*/ 423863 w 933450"/>
                <a:gd name="connsiteY40" fmla="*/ 535969 h 766950"/>
                <a:gd name="connsiteX41" fmla="*/ 426244 w 933450"/>
                <a:gd name="connsiteY41" fmla="*/ 543113 h 766950"/>
                <a:gd name="connsiteX42" fmla="*/ 435769 w 933450"/>
                <a:gd name="connsiteY42" fmla="*/ 557400 h 766950"/>
                <a:gd name="connsiteX43" fmla="*/ 440531 w 933450"/>
                <a:gd name="connsiteY43" fmla="*/ 597882 h 766950"/>
                <a:gd name="connsiteX44" fmla="*/ 442913 w 933450"/>
                <a:gd name="connsiteY44" fmla="*/ 605025 h 766950"/>
                <a:gd name="connsiteX45" fmla="*/ 452438 w 933450"/>
                <a:gd name="connsiteY45" fmla="*/ 619313 h 766950"/>
                <a:gd name="connsiteX46" fmla="*/ 454819 w 933450"/>
                <a:gd name="connsiteY46" fmla="*/ 628838 h 766950"/>
                <a:gd name="connsiteX47" fmla="*/ 457200 w 933450"/>
                <a:gd name="connsiteY47" fmla="*/ 635982 h 766950"/>
                <a:gd name="connsiteX48" fmla="*/ 459581 w 933450"/>
                <a:gd name="connsiteY48" fmla="*/ 721707 h 766950"/>
                <a:gd name="connsiteX49" fmla="*/ 464344 w 933450"/>
                <a:gd name="connsiteY49" fmla="*/ 728850 h 766950"/>
                <a:gd name="connsiteX50" fmla="*/ 485775 w 933450"/>
                <a:gd name="connsiteY50" fmla="*/ 740757 h 766950"/>
                <a:gd name="connsiteX51" fmla="*/ 495300 w 933450"/>
                <a:gd name="connsiteY51" fmla="*/ 743138 h 766950"/>
                <a:gd name="connsiteX52" fmla="*/ 514350 w 933450"/>
                <a:gd name="connsiteY52" fmla="*/ 745519 h 766950"/>
                <a:gd name="connsiteX53" fmla="*/ 528638 w 933450"/>
                <a:gd name="connsiteY53" fmla="*/ 750282 h 766950"/>
                <a:gd name="connsiteX54" fmla="*/ 535781 w 933450"/>
                <a:gd name="connsiteY54" fmla="*/ 755044 h 766950"/>
                <a:gd name="connsiteX55" fmla="*/ 571500 w 933450"/>
                <a:gd name="connsiteY55" fmla="*/ 757425 h 766950"/>
                <a:gd name="connsiteX56" fmla="*/ 578644 w 933450"/>
                <a:gd name="connsiteY56" fmla="*/ 759807 h 766950"/>
                <a:gd name="connsiteX57" fmla="*/ 585788 w 933450"/>
                <a:gd name="connsiteY57" fmla="*/ 764569 h 766950"/>
                <a:gd name="connsiteX58" fmla="*/ 602456 w 933450"/>
                <a:gd name="connsiteY58" fmla="*/ 766950 h 766950"/>
                <a:gd name="connsiteX59" fmla="*/ 626269 w 933450"/>
                <a:gd name="connsiteY59" fmla="*/ 757425 h 766950"/>
                <a:gd name="connsiteX60" fmla="*/ 640556 w 933450"/>
                <a:gd name="connsiteY60" fmla="*/ 752663 h 766950"/>
                <a:gd name="connsiteX61" fmla="*/ 647700 w 933450"/>
                <a:gd name="connsiteY61" fmla="*/ 747900 h 766950"/>
                <a:gd name="connsiteX62" fmla="*/ 661988 w 933450"/>
                <a:gd name="connsiteY62" fmla="*/ 743138 h 766950"/>
                <a:gd name="connsiteX63" fmla="*/ 666750 w 933450"/>
                <a:gd name="connsiteY63" fmla="*/ 735994 h 766950"/>
                <a:gd name="connsiteX64" fmla="*/ 683419 w 933450"/>
                <a:gd name="connsiteY64" fmla="*/ 726469 h 766950"/>
                <a:gd name="connsiteX65" fmla="*/ 688181 w 933450"/>
                <a:gd name="connsiteY65" fmla="*/ 719325 h 766950"/>
                <a:gd name="connsiteX66" fmla="*/ 702469 w 933450"/>
                <a:gd name="connsiteY66" fmla="*/ 709800 h 766950"/>
                <a:gd name="connsiteX67" fmla="*/ 716756 w 933450"/>
                <a:gd name="connsiteY67" fmla="*/ 702657 h 766950"/>
                <a:gd name="connsiteX68" fmla="*/ 723900 w 933450"/>
                <a:gd name="connsiteY68" fmla="*/ 697894 h 766950"/>
                <a:gd name="connsiteX69" fmla="*/ 731044 w 933450"/>
                <a:gd name="connsiteY69" fmla="*/ 695513 h 766950"/>
                <a:gd name="connsiteX70" fmla="*/ 738188 w 933450"/>
                <a:gd name="connsiteY70" fmla="*/ 688369 h 766950"/>
                <a:gd name="connsiteX71" fmla="*/ 745331 w 933450"/>
                <a:gd name="connsiteY71" fmla="*/ 683607 h 766950"/>
                <a:gd name="connsiteX72" fmla="*/ 754856 w 933450"/>
                <a:gd name="connsiteY72" fmla="*/ 674082 h 766950"/>
                <a:gd name="connsiteX73" fmla="*/ 764381 w 933450"/>
                <a:gd name="connsiteY73" fmla="*/ 671700 h 766950"/>
                <a:gd name="connsiteX74" fmla="*/ 778669 w 933450"/>
                <a:gd name="connsiteY74" fmla="*/ 666938 h 766950"/>
                <a:gd name="connsiteX75" fmla="*/ 792956 w 933450"/>
                <a:gd name="connsiteY75" fmla="*/ 657413 h 766950"/>
                <a:gd name="connsiteX76" fmla="*/ 800100 w 933450"/>
                <a:gd name="connsiteY76" fmla="*/ 652650 h 766950"/>
                <a:gd name="connsiteX77" fmla="*/ 814388 w 933450"/>
                <a:gd name="connsiteY77" fmla="*/ 647888 h 766950"/>
                <a:gd name="connsiteX78" fmla="*/ 821531 w 933450"/>
                <a:gd name="connsiteY78" fmla="*/ 631219 h 766950"/>
                <a:gd name="connsiteX79" fmla="*/ 826294 w 933450"/>
                <a:gd name="connsiteY79" fmla="*/ 624075 h 766950"/>
                <a:gd name="connsiteX80" fmla="*/ 838200 w 933450"/>
                <a:gd name="connsiteY80" fmla="*/ 602644 h 766950"/>
                <a:gd name="connsiteX81" fmla="*/ 842963 w 933450"/>
                <a:gd name="connsiteY81" fmla="*/ 595500 h 766950"/>
                <a:gd name="connsiteX82" fmla="*/ 852488 w 933450"/>
                <a:gd name="connsiteY82" fmla="*/ 583594 h 766950"/>
                <a:gd name="connsiteX83" fmla="*/ 862013 w 933450"/>
                <a:gd name="connsiteY83" fmla="*/ 569307 h 766950"/>
                <a:gd name="connsiteX84" fmla="*/ 866775 w 933450"/>
                <a:gd name="connsiteY84" fmla="*/ 555019 h 766950"/>
                <a:gd name="connsiteX85" fmla="*/ 859631 w 933450"/>
                <a:gd name="connsiteY85" fmla="*/ 493107 h 766950"/>
                <a:gd name="connsiteX86" fmla="*/ 862013 w 933450"/>
                <a:gd name="connsiteY86" fmla="*/ 471675 h 766950"/>
                <a:gd name="connsiteX87" fmla="*/ 869156 w 933450"/>
                <a:gd name="connsiteY87" fmla="*/ 466913 h 766950"/>
                <a:gd name="connsiteX88" fmla="*/ 890588 w 933450"/>
                <a:gd name="connsiteY88" fmla="*/ 464532 h 766950"/>
                <a:gd name="connsiteX89" fmla="*/ 897731 w 933450"/>
                <a:gd name="connsiteY89" fmla="*/ 455007 h 766950"/>
                <a:gd name="connsiteX90" fmla="*/ 900113 w 933450"/>
                <a:gd name="connsiteY90" fmla="*/ 445482 h 766950"/>
                <a:gd name="connsiteX91" fmla="*/ 904875 w 933450"/>
                <a:gd name="connsiteY91" fmla="*/ 438338 h 766950"/>
                <a:gd name="connsiteX92" fmla="*/ 912019 w 933450"/>
                <a:gd name="connsiteY92" fmla="*/ 424050 h 766950"/>
                <a:gd name="connsiteX93" fmla="*/ 919163 w 933450"/>
                <a:gd name="connsiteY93" fmla="*/ 419288 h 766950"/>
                <a:gd name="connsiteX94" fmla="*/ 928688 w 933450"/>
                <a:gd name="connsiteY94" fmla="*/ 405000 h 766950"/>
                <a:gd name="connsiteX95" fmla="*/ 933450 w 933450"/>
                <a:gd name="connsiteY95" fmla="*/ 397857 h 766950"/>
                <a:gd name="connsiteX96" fmla="*/ 931069 w 933450"/>
                <a:gd name="connsiteY96" fmla="*/ 383569 h 766950"/>
                <a:gd name="connsiteX97" fmla="*/ 923925 w 933450"/>
                <a:gd name="connsiteY97" fmla="*/ 376425 h 766950"/>
                <a:gd name="connsiteX98" fmla="*/ 914400 w 933450"/>
                <a:gd name="connsiteY98" fmla="*/ 362138 h 766950"/>
                <a:gd name="connsiteX99" fmla="*/ 909638 w 933450"/>
                <a:gd name="connsiteY99" fmla="*/ 354994 h 766950"/>
                <a:gd name="connsiteX100" fmla="*/ 907256 w 933450"/>
                <a:gd name="connsiteY100" fmla="*/ 347850 h 766950"/>
                <a:gd name="connsiteX101" fmla="*/ 904875 w 933450"/>
                <a:gd name="connsiteY101" fmla="*/ 328800 h 766950"/>
                <a:gd name="connsiteX102" fmla="*/ 890588 w 933450"/>
                <a:gd name="connsiteY102" fmla="*/ 324038 h 766950"/>
                <a:gd name="connsiteX103" fmla="*/ 871538 w 933450"/>
                <a:gd name="connsiteY103" fmla="*/ 319275 h 766950"/>
                <a:gd name="connsiteX104" fmla="*/ 864394 w 933450"/>
                <a:gd name="connsiteY104" fmla="*/ 304988 h 766950"/>
                <a:gd name="connsiteX105" fmla="*/ 857250 w 933450"/>
                <a:gd name="connsiteY105" fmla="*/ 302607 h 766950"/>
                <a:gd name="connsiteX106" fmla="*/ 845344 w 933450"/>
                <a:gd name="connsiteY106" fmla="*/ 290700 h 766950"/>
                <a:gd name="connsiteX107" fmla="*/ 842963 w 933450"/>
                <a:gd name="connsiteY107" fmla="*/ 283557 h 766950"/>
                <a:gd name="connsiteX108" fmla="*/ 828675 w 933450"/>
                <a:gd name="connsiteY108" fmla="*/ 269269 h 766950"/>
                <a:gd name="connsiteX109" fmla="*/ 819150 w 933450"/>
                <a:gd name="connsiteY109" fmla="*/ 254982 h 766950"/>
                <a:gd name="connsiteX110" fmla="*/ 807244 w 933450"/>
                <a:gd name="connsiteY110" fmla="*/ 252600 h 766950"/>
                <a:gd name="connsiteX111" fmla="*/ 797719 w 933450"/>
                <a:gd name="connsiteY111" fmla="*/ 238313 h 766950"/>
                <a:gd name="connsiteX112" fmla="*/ 792956 w 933450"/>
                <a:gd name="connsiteY112" fmla="*/ 231169 h 766950"/>
                <a:gd name="connsiteX113" fmla="*/ 785813 w 933450"/>
                <a:gd name="connsiteY113" fmla="*/ 226407 h 766950"/>
                <a:gd name="connsiteX114" fmla="*/ 771525 w 933450"/>
                <a:gd name="connsiteY114" fmla="*/ 219263 h 766950"/>
                <a:gd name="connsiteX115" fmla="*/ 766763 w 933450"/>
                <a:gd name="connsiteY115" fmla="*/ 212119 h 766950"/>
                <a:gd name="connsiteX116" fmla="*/ 759619 w 933450"/>
                <a:gd name="connsiteY116" fmla="*/ 204975 h 766950"/>
                <a:gd name="connsiteX117" fmla="*/ 752475 w 933450"/>
                <a:gd name="connsiteY117" fmla="*/ 193069 h 766950"/>
                <a:gd name="connsiteX118" fmla="*/ 740569 w 933450"/>
                <a:gd name="connsiteY118" fmla="*/ 171638 h 766950"/>
                <a:gd name="connsiteX119" fmla="*/ 726281 w 933450"/>
                <a:gd name="connsiteY119" fmla="*/ 157350 h 766950"/>
                <a:gd name="connsiteX120" fmla="*/ 707231 w 933450"/>
                <a:gd name="connsiteY120" fmla="*/ 152588 h 766950"/>
                <a:gd name="connsiteX121" fmla="*/ 690563 w 933450"/>
                <a:gd name="connsiteY121" fmla="*/ 133538 h 766950"/>
                <a:gd name="connsiteX122" fmla="*/ 676275 w 933450"/>
                <a:gd name="connsiteY122" fmla="*/ 121632 h 766950"/>
                <a:gd name="connsiteX123" fmla="*/ 673894 w 933450"/>
                <a:gd name="connsiteY123" fmla="*/ 114488 h 766950"/>
                <a:gd name="connsiteX124" fmla="*/ 647701 w 933450"/>
                <a:gd name="connsiteY124" fmla="*/ 90676 h 766950"/>
                <a:gd name="connsiteX125" fmla="*/ 595313 w 933450"/>
                <a:gd name="connsiteY125" fmla="*/ 104963 h 766950"/>
                <a:gd name="connsiteX126" fmla="*/ 578644 w 933450"/>
                <a:gd name="connsiteY126" fmla="*/ 104963 h 766950"/>
                <a:gd name="connsiteX127" fmla="*/ 559594 w 933450"/>
                <a:gd name="connsiteY127" fmla="*/ 114488 h 766950"/>
                <a:gd name="connsiteX128" fmla="*/ 542925 w 933450"/>
                <a:gd name="connsiteY128" fmla="*/ 109726 h 766950"/>
                <a:gd name="connsiteX129" fmla="*/ 526256 w 933450"/>
                <a:gd name="connsiteY129" fmla="*/ 97819 h 766950"/>
                <a:gd name="connsiteX130" fmla="*/ 519113 w 933450"/>
                <a:gd name="connsiteY130" fmla="*/ 95438 h 766950"/>
                <a:gd name="connsiteX131" fmla="*/ 516732 w 933450"/>
                <a:gd name="connsiteY131" fmla="*/ 81150 h 766950"/>
                <a:gd name="connsiteX132" fmla="*/ 507206 w 933450"/>
                <a:gd name="connsiteY132" fmla="*/ 66863 h 766950"/>
                <a:gd name="connsiteX133" fmla="*/ 495299 w 933450"/>
                <a:gd name="connsiteY133" fmla="*/ 54957 h 766950"/>
                <a:gd name="connsiteX134" fmla="*/ 481013 w 933450"/>
                <a:gd name="connsiteY134" fmla="*/ 43050 h 766950"/>
                <a:gd name="connsiteX135" fmla="*/ 466725 w 933450"/>
                <a:gd name="connsiteY135" fmla="*/ 43050 h 766950"/>
                <a:gd name="connsiteX136" fmla="*/ 461963 w 933450"/>
                <a:gd name="connsiteY136" fmla="*/ 24001 h 766950"/>
                <a:gd name="connsiteX137" fmla="*/ 447675 w 933450"/>
                <a:gd name="connsiteY137" fmla="*/ 16857 h 766950"/>
                <a:gd name="connsiteX138" fmla="*/ 440531 w 933450"/>
                <a:gd name="connsiteY138" fmla="*/ 9713 h 766950"/>
                <a:gd name="connsiteX139" fmla="*/ 433387 w 933450"/>
                <a:gd name="connsiteY139" fmla="*/ 4950 h 766950"/>
                <a:gd name="connsiteX140" fmla="*/ 411956 w 933450"/>
                <a:gd name="connsiteY140" fmla="*/ 188 h 766950"/>
                <a:gd name="connsiteX141" fmla="*/ 385763 w 933450"/>
                <a:gd name="connsiteY141" fmla="*/ 2570 h 766950"/>
                <a:gd name="connsiteX142" fmla="*/ 371475 w 933450"/>
                <a:gd name="connsiteY142" fmla="*/ 9713 h 766950"/>
                <a:gd name="connsiteX143" fmla="*/ 366713 w 933450"/>
                <a:gd name="connsiteY143" fmla="*/ 16857 h 766950"/>
                <a:gd name="connsiteX144" fmla="*/ 354806 w 933450"/>
                <a:gd name="connsiteY144" fmla="*/ 28763 h 766950"/>
                <a:gd name="connsiteX145" fmla="*/ 342900 w 933450"/>
                <a:gd name="connsiteY145" fmla="*/ 40669 h 766950"/>
                <a:gd name="connsiteX146" fmla="*/ 323850 w 933450"/>
                <a:gd name="connsiteY146" fmla="*/ 45432 h 766950"/>
                <a:gd name="connsiteX147" fmla="*/ 290513 w 933450"/>
                <a:gd name="connsiteY147" fmla="*/ 50194 h 766950"/>
                <a:gd name="connsiteX148" fmla="*/ 273843 w 933450"/>
                <a:gd name="connsiteY148" fmla="*/ 54956 h 766950"/>
                <a:gd name="connsiteX149" fmla="*/ 245269 w 933450"/>
                <a:gd name="connsiteY149" fmla="*/ 52575 h 766950"/>
                <a:gd name="connsiteX150" fmla="*/ 219075 w 933450"/>
                <a:gd name="connsiteY150" fmla="*/ 64482 h 766950"/>
                <a:gd name="connsiteX151" fmla="*/ 209550 w 933450"/>
                <a:gd name="connsiteY151" fmla="*/ 78769 h 766950"/>
                <a:gd name="connsiteX152" fmla="*/ 195263 w 933450"/>
                <a:gd name="connsiteY152" fmla="*/ 85913 h 766950"/>
                <a:gd name="connsiteX153" fmla="*/ 176213 w 933450"/>
                <a:gd name="connsiteY153" fmla="*/ 90676 h 766950"/>
                <a:gd name="connsiteX154" fmla="*/ 152401 w 933450"/>
                <a:gd name="connsiteY154" fmla="*/ 97819 h 766950"/>
                <a:gd name="connsiteX155" fmla="*/ 140494 w 933450"/>
                <a:gd name="connsiteY155" fmla="*/ 100201 h 766950"/>
                <a:gd name="connsiteX156" fmla="*/ 123825 w 933450"/>
                <a:gd name="connsiteY156" fmla="*/ 109725 h 766950"/>
                <a:gd name="connsiteX157" fmla="*/ 102394 w 933450"/>
                <a:gd name="connsiteY157" fmla="*/ 121632 h 766950"/>
                <a:gd name="connsiteX158" fmla="*/ 100013 w 933450"/>
                <a:gd name="connsiteY158" fmla="*/ 176400 h 766950"/>
                <a:gd name="connsiteX159" fmla="*/ 107156 w 933450"/>
                <a:gd name="connsiteY159" fmla="*/ 181163 h 766950"/>
                <a:gd name="connsiteX160" fmla="*/ 114300 w 933450"/>
                <a:gd name="connsiteY160" fmla="*/ 195450 h 766950"/>
                <a:gd name="connsiteX161" fmla="*/ 116681 w 933450"/>
                <a:gd name="connsiteY161" fmla="*/ 202594 h 766950"/>
                <a:gd name="connsiteX162" fmla="*/ 109538 w 933450"/>
                <a:gd name="connsiteY162" fmla="*/ 209738 h 766950"/>
                <a:gd name="connsiteX163" fmla="*/ 107156 w 933450"/>
                <a:gd name="connsiteY163" fmla="*/ 216882 h 766950"/>
                <a:gd name="connsiteX164" fmla="*/ 102394 w 933450"/>
                <a:gd name="connsiteY164" fmla="*/ 224025 h 766950"/>
                <a:gd name="connsiteX165" fmla="*/ 100013 w 933450"/>
                <a:gd name="connsiteY165" fmla="*/ 231169 h 766950"/>
                <a:gd name="connsiteX166" fmla="*/ 80962 w 933450"/>
                <a:gd name="connsiteY166" fmla="*/ 231168 h 766950"/>
                <a:gd name="connsiteX167" fmla="*/ 66675 w 933450"/>
                <a:gd name="connsiteY167" fmla="*/ 238314 h 766950"/>
                <a:gd name="connsiteX168" fmla="*/ 57150 w 933450"/>
                <a:gd name="connsiteY168" fmla="*/ 252600 h 766950"/>
                <a:gd name="connsiteX169" fmla="*/ 42863 w 933450"/>
                <a:gd name="connsiteY169" fmla="*/ 257363 h 766950"/>
                <a:gd name="connsiteX170" fmla="*/ 14288 w 933450"/>
                <a:gd name="connsiteY170" fmla="*/ 264507 h 766950"/>
                <a:gd name="connsiteX171" fmla="*/ 0 w 933450"/>
                <a:gd name="connsiteY171" fmla="*/ 276413 h 766950"/>
                <a:gd name="connsiteX172" fmla="*/ 2381 w 933450"/>
                <a:gd name="connsiteY172" fmla="*/ 300225 h 766950"/>
                <a:gd name="connsiteX173" fmla="*/ 16669 w 933450"/>
                <a:gd name="connsiteY173" fmla="*/ 314513 h 766950"/>
                <a:gd name="connsiteX174" fmla="*/ 28575 w 933450"/>
                <a:gd name="connsiteY174" fmla="*/ 350232 h 766950"/>
                <a:gd name="connsiteX175" fmla="*/ 33338 w 933450"/>
                <a:gd name="connsiteY175" fmla="*/ 364519 h 766950"/>
                <a:gd name="connsiteX176" fmla="*/ 38100 w 933450"/>
                <a:gd name="connsiteY176" fmla="*/ 371663 h 766950"/>
                <a:gd name="connsiteX177" fmla="*/ 45244 w 933450"/>
                <a:gd name="connsiteY177" fmla="*/ 395475 h 766950"/>
                <a:gd name="connsiteX178" fmla="*/ 40481 w 933450"/>
                <a:gd name="connsiteY178" fmla="*/ 395475 h 766950"/>
                <a:gd name="connsiteX0" fmla="*/ 40481 w 933450"/>
                <a:gd name="connsiteY0" fmla="*/ 395475 h 766950"/>
                <a:gd name="connsiteX1" fmla="*/ 54769 w 933450"/>
                <a:gd name="connsiteY1" fmla="*/ 412144 h 766950"/>
                <a:gd name="connsiteX2" fmla="*/ 66675 w 933450"/>
                <a:gd name="connsiteY2" fmla="*/ 412144 h 766950"/>
                <a:gd name="connsiteX3" fmla="*/ 71438 w 933450"/>
                <a:gd name="connsiteY3" fmla="*/ 419288 h 766950"/>
                <a:gd name="connsiteX4" fmla="*/ 85725 w 933450"/>
                <a:gd name="connsiteY4" fmla="*/ 424050 h 766950"/>
                <a:gd name="connsiteX5" fmla="*/ 92869 w 933450"/>
                <a:gd name="connsiteY5" fmla="*/ 428813 h 766950"/>
                <a:gd name="connsiteX6" fmla="*/ 97631 w 933450"/>
                <a:gd name="connsiteY6" fmla="*/ 443100 h 766950"/>
                <a:gd name="connsiteX7" fmla="*/ 100013 w 933450"/>
                <a:gd name="connsiteY7" fmla="*/ 452625 h 766950"/>
                <a:gd name="connsiteX8" fmla="*/ 107156 w 933450"/>
                <a:gd name="connsiteY8" fmla="*/ 457388 h 766950"/>
                <a:gd name="connsiteX9" fmla="*/ 109538 w 933450"/>
                <a:gd name="connsiteY9" fmla="*/ 466913 h 766950"/>
                <a:gd name="connsiteX10" fmla="*/ 111919 w 933450"/>
                <a:gd name="connsiteY10" fmla="*/ 478819 h 766950"/>
                <a:gd name="connsiteX11" fmla="*/ 119063 w 933450"/>
                <a:gd name="connsiteY11" fmla="*/ 483582 h 766950"/>
                <a:gd name="connsiteX12" fmla="*/ 121444 w 933450"/>
                <a:gd name="connsiteY12" fmla="*/ 516919 h 766950"/>
                <a:gd name="connsiteX13" fmla="*/ 128588 w 933450"/>
                <a:gd name="connsiteY13" fmla="*/ 543113 h 766950"/>
                <a:gd name="connsiteX14" fmla="*/ 135731 w 933450"/>
                <a:gd name="connsiteY14" fmla="*/ 547875 h 766950"/>
                <a:gd name="connsiteX15" fmla="*/ 140494 w 933450"/>
                <a:gd name="connsiteY15" fmla="*/ 562163 h 766950"/>
                <a:gd name="connsiteX16" fmla="*/ 142875 w 933450"/>
                <a:gd name="connsiteY16" fmla="*/ 569307 h 766950"/>
                <a:gd name="connsiteX17" fmla="*/ 145256 w 933450"/>
                <a:gd name="connsiteY17" fmla="*/ 578832 h 766950"/>
                <a:gd name="connsiteX18" fmla="*/ 152400 w 933450"/>
                <a:gd name="connsiteY18" fmla="*/ 583594 h 766950"/>
                <a:gd name="connsiteX19" fmla="*/ 161925 w 933450"/>
                <a:gd name="connsiteY19" fmla="*/ 571688 h 766950"/>
                <a:gd name="connsiteX20" fmla="*/ 169069 w 933450"/>
                <a:gd name="connsiteY20" fmla="*/ 566925 h 766950"/>
                <a:gd name="connsiteX21" fmla="*/ 176213 w 933450"/>
                <a:gd name="connsiteY21" fmla="*/ 559782 h 766950"/>
                <a:gd name="connsiteX22" fmla="*/ 190500 w 933450"/>
                <a:gd name="connsiteY22" fmla="*/ 550257 h 766950"/>
                <a:gd name="connsiteX23" fmla="*/ 197644 w 933450"/>
                <a:gd name="connsiteY23" fmla="*/ 535969 h 766950"/>
                <a:gd name="connsiteX24" fmla="*/ 200025 w 933450"/>
                <a:gd name="connsiteY24" fmla="*/ 528825 h 766950"/>
                <a:gd name="connsiteX25" fmla="*/ 207169 w 933450"/>
                <a:gd name="connsiteY25" fmla="*/ 526444 h 766950"/>
                <a:gd name="connsiteX26" fmla="*/ 214313 w 933450"/>
                <a:gd name="connsiteY26" fmla="*/ 521682 h 766950"/>
                <a:gd name="connsiteX27" fmla="*/ 238125 w 933450"/>
                <a:gd name="connsiteY27" fmla="*/ 514538 h 766950"/>
                <a:gd name="connsiteX28" fmla="*/ 252413 w 933450"/>
                <a:gd name="connsiteY28" fmla="*/ 509775 h 766950"/>
                <a:gd name="connsiteX29" fmla="*/ 278606 w 933450"/>
                <a:gd name="connsiteY29" fmla="*/ 502632 h 766950"/>
                <a:gd name="connsiteX30" fmla="*/ 285750 w 933450"/>
                <a:gd name="connsiteY30" fmla="*/ 500250 h 766950"/>
                <a:gd name="connsiteX31" fmla="*/ 290513 w 933450"/>
                <a:gd name="connsiteY31" fmla="*/ 493107 h 766950"/>
                <a:gd name="connsiteX32" fmla="*/ 300038 w 933450"/>
                <a:gd name="connsiteY32" fmla="*/ 490725 h 766950"/>
                <a:gd name="connsiteX33" fmla="*/ 330994 w 933450"/>
                <a:gd name="connsiteY33" fmla="*/ 493107 h 766950"/>
                <a:gd name="connsiteX34" fmla="*/ 395288 w 933450"/>
                <a:gd name="connsiteY34" fmla="*/ 493107 h 766950"/>
                <a:gd name="connsiteX35" fmla="*/ 402431 w 933450"/>
                <a:gd name="connsiteY35" fmla="*/ 495488 h 766950"/>
                <a:gd name="connsiteX36" fmla="*/ 404813 w 933450"/>
                <a:gd name="connsiteY36" fmla="*/ 502632 h 766950"/>
                <a:gd name="connsiteX37" fmla="*/ 407194 w 933450"/>
                <a:gd name="connsiteY37" fmla="*/ 512157 h 766950"/>
                <a:gd name="connsiteX38" fmla="*/ 409575 w 933450"/>
                <a:gd name="connsiteY38" fmla="*/ 528825 h 766950"/>
                <a:gd name="connsiteX39" fmla="*/ 416719 w 933450"/>
                <a:gd name="connsiteY39" fmla="*/ 531207 h 766950"/>
                <a:gd name="connsiteX40" fmla="*/ 423863 w 933450"/>
                <a:gd name="connsiteY40" fmla="*/ 535969 h 766950"/>
                <a:gd name="connsiteX41" fmla="*/ 426244 w 933450"/>
                <a:gd name="connsiteY41" fmla="*/ 543113 h 766950"/>
                <a:gd name="connsiteX42" fmla="*/ 435769 w 933450"/>
                <a:gd name="connsiteY42" fmla="*/ 557400 h 766950"/>
                <a:gd name="connsiteX43" fmla="*/ 440531 w 933450"/>
                <a:gd name="connsiteY43" fmla="*/ 597882 h 766950"/>
                <a:gd name="connsiteX44" fmla="*/ 442913 w 933450"/>
                <a:gd name="connsiteY44" fmla="*/ 605025 h 766950"/>
                <a:gd name="connsiteX45" fmla="*/ 452438 w 933450"/>
                <a:gd name="connsiteY45" fmla="*/ 619313 h 766950"/>
                <a:gd name="connsiteX46" fmla="*/ 454819 w 933450"/>
                <a:gd name="connsiteY46" fmla="*/ 628838 h 766950"/>
                <a:gd name="connsiteX47" fmla="*/ 457200 w 933450"/>
                <a:gd name="connsiteY47" fmla="*/ 635982 h 766950"/>
                <a:gd name="connsiteX48" fmla="*/ 459581 w 933450"/>
                <a:gd name="connsiteY48" fmla="*/ 721707 h 766950"/>
                <a:gd name="connsiteX49" fmla="*/ 464344 w 933450"/>
                <a:gd name="connsiteY49" fmla="*/ 728850 h 766950"/>
                <a:gd name="connsiteX50" fmla="*/ 485775 w 933450"/>
                <a:gd name="connsiteY50" fmla="*/ 740757 h 766950"/>
                <a:gd name="connsiteX51" fmla="*/ 495300 w 933450"/>
                <a:gd name="connsiteY51" fmla="*/ 743138 h 766950"/>
                <a:gd name="connsiteX52" fmla="*/ 514350 w 933450"/>
                <a:gd name="connsiteY52" fmla="*/ 745519 h 766950"/>
                <a:gd name="connsiteX53" fmla="*/ 528638 w 933450"/>
                <a:gd name="connsiteY53" fmla="*/ 750282 h 766950"/>
                <a:gd name="connsiteX54" fmla="*/ 535781 w 933450"/>
                <a:gd name="connsiteY54" fmla="*/ 755044 h 766950"/>
                <a:gd name="connsiteX55" fmla="*/ 571500 w 933450"/>
                <a:gd name="connsiteY55" fmla="*/ 757425 h 766950"/>
                <a:gd name="connsiteX56" fmla="*/ 578644 w 933450"/>
                <a:gd name="connsiteY56" fmla="*/ 759807 h 766950"/>
                <a:gd name="connsiteX57" fmla="*/ 585788 w 933450"/>
                <a:gd name="connsiteY57" fmla="*/ 764569 h 766950"/>
                <a:gd name="connsiteX58" fmla="*/ 602456 w 933450"/>
                <a:gd name="connsiteY58" fmla="*/ 766950 h 766950"/>
                <a:gd name="connsiteX59" fmla="*/ 626269 w 933450"/>
                <a:gd name="connsiteY59" fmla="*/ 757425 h 766950"/>
                <a:gd name="connsiteX60" fmla="*/ 640556 w 933450"/>
                <a:gd name="connsiteY60" fmla="*/ 752663 h 766950"/>
                <a:gd name="connsiteX61" fmla="*/ 647700 w 933450"/>
                <a:gd name="connsiteY61" fmla="*/ 747900 h 766950"/>
                <a:gd name="connsiteX62" fmla="*/ 661988 w 933450"/>
                <a:gd name="connsiteY62" fmla="*/ 743138 h 766950"/>
                <a:gd name="connsiteX63" fmla="*/ 666750 w 933450"/>
                <a:gd name="connsiteY63" fmla="*/ 735994 h 766950"/>
                <a:gd name="connsiteX64" fmla="*/ 683419 w 933450"/>
                <a:gd name="connsiteY64" fmla="*/ 726469 h 766950"/>
                <a:gd name="connsiteX65" fmla="*/ 688181 w 933450"/>
                <a:gd name="connsiteY65" fmla="*/ 719325 h 766950"/>
                <a:gd name="connsiteX66" fmla="*/ 702469 w 933450"/>
                <a:gd name="connsiteY66" fmla="*/ 709800 h 766950"/>
                <a:gd name="connsiteX67" fmla="*/ 716756 w 933450"/>
                <a:gd name="connsiteY67" fmla="*/ 702657 h 766950"/>
                <a:gd name="connsiteX68" fmla="*/ 723900 w 933450"/>
                <a:gd name="connsiteY68" fmla="*/ 697894 h 766950"/>
                <a:gd name="connsiteX69" fmla="*/ 731044 w 933450"/>
                <a:gd name="connsiteY69" fmla="*/ 695513 h 766950"/>
                <a:gd name="connsiteX70" fmla="*/ 738188 w 933450"/>
                <a:gd name="connsiteY70" fmla="*/ 688369 h 766950"/>
                <a:gd name="connsiteX71" fmla="*/ 745331 w 933450"/>
                <a:gd name="connsiteY71" fmla="*/ 683607 h 766950"/>
                <a:gd name="connsiteX72" fmla="*/ 754856 w 933450"/>
                <a:gd name="connsiteY72" fmla="*/ 674082 h 766950"/>
                <a:gd name="connsiteX73" fmla="*/ 764381 w 933450"/>
                <a:gd name="connsiteY73" fmla="*/ 671700 h 766950"/>
                <a:gd name="connsiteX74" fmla="*/ 778669 w 933450"/>
                <a:gd name="connsiteY74" fmla="*/ 666938 h 766950"/>
                <a:gd name="connsiteX75" fmla="*/ 792956 w 933450"/>
                <a:gd name="connsiteY75" fmla="*/ 657413 h 766950"/>
                <a:gd name="connsiteX76" fmla="*/ 800100 w 933450"/>
                <a:gd name="connsiteY76" fmla="*/ 652650 h 766950"/>
                <a:gd name="connsiteX77" fmla="*/ 814388 w 933450"/>
                <a:gd name="connsiteY77" fmla="*/ 647888 h 766950"/>
                <a:gd name="connsiteX78" fmla="*/ 821531 w 933450"/>
                <a:gd name="connsiteY78" fmla="*/ 631219 h 766950"/>
                <a:gd name="connsiteX79" fmla="*/ 826294 w 933450"/>
                <a:gd name="connsiteY79" fmla="*/ 624075 h 766950"/>
                <a:gd name="connsiteX80" fmla="*/ 838200 w 933450"/>
                <a:gd name="connsiteY80" fmla="*/ 602644 h 766950"/>
                <a:gd name="connsiteX81" fmla="*/ 842963 w 933450"/>
                <a:gd name="connsiteY81" fmla="*/ 595500 h 766950"/>
                <a:gd name="connsiteX82" fmla="*/ 852488 w 933450"/>
                <a:gd name="connsiteY82" fmla="*/ 583594 h 766950"/>
                <a:gd name="connsiteX83" fmla="*/ 862013 w 933450"/>
                <a:gd name="connsiteY83" fmla="*/ 569307 h 766950"/>
                <a:gd name="connsiteX84" fmla="*/ 866775 w 933450"/>
                <a:gd name="connsiteY84" fmla="*/ 555019 h 766950"/>
                <a:gd name="connsiteX85" fmla="*/ 859631 w 933450"/>
                <a:gd name="connsiteY85" fmla="*/ 493107 h 766950"/>
                <a:gd name="connsiteX86" fmla="*/ 862013 w 933450"/>
                <a:gd name="connsiteY86" fmla="*/ 471675 h 766950"/>
                <a:gd name="connsiteX87" fmla="*/ 869156 w 933450"/>
                <a:gd name="connsiteY87" fmla="*/ 466913 h 766950"/>
                <a:gd name="connsiteX88" fmla="*/ 890588 w 933450"/>
                <a:gd name="connsiteY88" fmla="*/ 464532 h 766950"/>
                <a:gd name="connsiteX89" fmla="*/ 897731 w 933450"/>
                <a:gd name="connsiteY89" fmla="*/ 455007 h 766950"/>
                <a:gd name="connsiteX90" fmla="*/ 900113 w 933450"/>
                <a:gd name="connsiteY90" fmla="*/ 445482 h 766950"/>
                <a:gd name="connsiteX91" fmla="*/ 904875 w 933450"/>
                <a:gd name="connsiteY91" fmla="*/ 438338 h 766950"/>
                <a:gd name="connsiteX92" fmla="*/ 912019 w 933450"/>
                <a:gd name="connsiteY92" fmla="*/ 424050 h 766950"/>
                <a:gd name="connsiteX93" fmla="*/ 919163 w 933450"/>
                <a:gd name="connsiteY93" fmla="*/ 419288 h 766950"/>
                <a:gd name="connsiteX94" fmla="*/ 928688 w 933450"/>
                <a:gd name="connsiteY94" fmla="*/ 405000 h 766950"/>
                <a:gd name="connsiteX95" fmla="*/ 933450 w 933450"/>
                <a:gd name="connsiteY95" fmla="*/ 397857 h 766950"/>
                <a:gd name="connsiteX96" fmla="*/ 931069 w 933450"/>
                <a:gd name="connsiteY96" fmla="*/ 383569 h 766950"/>
                <a:gd name="connsiteX97" fmla="*/ 923925 w 933450"/>
                <a:gd name="connsiteY97" fmla="*/ 376425 h 766950"/>
                <a:gd name="connsiteX98" fmla="*/ 914400 w 933450"/>
                <a:gd name="connsiteY98" fmla="*/ 362138 h 766950"/>
                <a:gd name="connsiteX99" fmla="*/ 909638 w 933450"/>
                <a:gd name="connsiteY99" fmla="*/ 354994 h 766950"/>
                <a:gd name="connsiteX100" fmla="*/ 907256 w 933450"/>
                <a:gd name="connsiteY100" fmla="*/ 347850 h 766950"/>
                <a:gd name="connsiteX101" fmla="*/ 904875 w 933450"/>
                <a:gd name="connsiteY101" fmla="*/ 328800 h 766950"/>
                <a:gd name="connsiteX102" fmla="*/ 890588 w 933450"/>
                <a:gd name="connsiteY102" fmla="*/ 324038 h 766950"/>
                <a:gd name="connsiteX103" fmla="*/ 871538 w 933450"/>
                <a:gd name="connsiteY103" fmla="*/ 319275 h 766950"/>
                <a:gd name="connsiteX104" fmla="*/ 864394 w 933450"/>
                <a:gd name="connsiteY104" fmla="*/ 304988 h 766950"/>
                <a:gd name="connsiteX105" fmla="*/ 857250 w 933450"/>
                <a:gd name="connsiteY105" fmla="*/ 302607 h 766950"/>
                <a:gd name="connsiteX106" fmla="*/ 845344 w 933450"/>
                <a:gd name="connsiteY106" fmla="*/ 290700 h 766950"/>
                <a:gd name="connsiteX107" fmla="*/ 842963 w 933450"/>
                <a:gd name="connsiteY107" fmla="*/ 283557 h 766950"/>
                <a:gd name="connsiteX108" fmla="*/ 828675 w 933450"/>
                <a:gd name="connsiteY108" fmla="*/ 269269 h 766950"/>
                <a:gd name="connsiteX109" fmla="*/ 819150 w 933450"/>
                <a:gd name="connsiteY109" fmla="*/ 254982 h 766950"/>
                <a:gd name="connsiteX110" fmla="*/ 807244 w 933450"/>
                <a:gd name="connsiteY110" fmla="*/ 252600 h 766950"/>
                <a:gd name="connsiteX111" fmla="*/ 797719 w 933450"/>
                <a:gd name="connsiteY111" fmla="*/ 238313 h 766950"/>
                <a:gd name="connsiteX112" fmla="*/ 792956 w 933450"/>
                <a:gd name="connsiteY112" fmla="*/ 231169 h 766950"/>
                <a:gd name="connsiteX113" fmla="*/ 785813 w 933450"/>
                <a:gd name="connsiteY113" fmla="*/ 226407 h 766950"/>
                <a:gd name="connsiteX114" fmla="*/ 771525 w 933450"/>
                <a:gd name="connsiteY114" fmla="*/ 219263 h 766950"/>
                <a:gd name="connsiteX115" fmla="*/ 766763 w 933450"/>
                <a:gd name="connsiteY115" fmla="*/ 212119 h 766950"/>
                <a:gd name="connsiteX116" fmla="*/ 759619 w 933450"/>
                <a:gd name="connsiteY116" fmla="*/ 204975 h 766950"/>
                <a:gd name="connsiteX117" fmla="*/ 752475 w 933450"/>
                <a:gd name="connsiteY117" fmla="*/ 193069 h 766950"/>
                <a:gd name="connsiteX118" fmla="*/ 740569 w 933450"/>
                <a:gd name="connsiteY118" fmla="*/ 171638 h 766950"/>
                <a:gd name="connsiteX119" fmla="*/ 726281 w 933450"/>
                <a:gd name="connsiteY119" fmla="*/ 157350 h 766950"/>
                <a:gd name="connsiteX120" fmla="*/ 707231 w 933450"/>
                <a:gd name="connsiteY120" fmla="*/ 152588 h 766950"/>
                <a:gd name="connsiteX121" fmla="*/ 690563 w 933450"/>
                <a:gd name="connsiteY121" fmla="*/ 133538 h 766950"/>
                <a:gd name="connsiteX122" fmla="*/ 676275 w 933450"/>
                <a:gd name="connsiteY122" fmla="*/ 121632 h 766950"/>
                <a:gd name="connsiteX123" fmla="*/ 673894 w 933450"/>
                <a:gd name="connsiteY123" fmla="*/ 114488 h 766950"/>
                <a:gd name="connsiteX124" fmla="*/ 647701 w 933450"/>
                <a:gd name="connsiteY124" fmla="*/ 90676 h 766950"/>
                <a:gd name="connsiteX125" fmla="*/ 595313 w 933450"/>
                <a:gd name="connsiteY125" fmla="*/ 104963 h 766950"/>
                <a:gd name="connsiteX126" fmla="*/ 578644 w 933450"/>
                <a:gd name="connsiteY126" fmla="*/ 104963 h 766950"/>
                <a:gd name="connsiteX127" fmla="*/ 559594 w 933450"/>
                <a:gd name="connsiteY127" fmla="*/ 114488 h 766950"/>
                <a:gd name="connsiteX128" fmla="*/ 542925 w 933450"/>
                <a:gd name="connsiteY128" fmla="*/ 109726 h 766950"/>
                <a:gd name="connsiteX129" fmla="*/ 526256 w 933450"/>
                <a:gd name="connsiteY129" fmla="*/ 97819 h 766950"/>
                <a:gd name="connsiteX130" fmla="*/ 519113 w 933450"/>
                <a:gd name="connsiteY130" fmla="*/ 95438 h 766950"/>
                <a:gd name="connsiteX131" fmla="*/ 516732 w 933450"/>
                <a:gd name="connsiteY131" fmla="*/ 81150 h 766950"/>
                <a:gd name="connsiteX132" fmla="*/ 507206 w 933450"/>
                <a:gd name="connsiteY132" fmla="*/ 66863 h 766950"/>
                <a:gd name="connsiteX133" fmla="*/ 495299 w 933450"/>
                <a:gd name="connsiteY133" fmla="*/ 54957 h 766950"/>
                <a:gd name="connsiteX134" fmla="*/ 481013 w 933450"/>
                <a:gd name="connsiteY134" fmla="*/ 43050 h 766950"/>
                <a:gd name="connsiteX135" fmla="*/ 466725 w 933450"/>
                <a:gd name="connsiteY135" fmla="*/ 43050 h 766950"/>
                <a:gd name="connsiteX136" fmla="*/ 461963 w 933450"/>
                <a:gd name="connsiteY136" fmla="*/ 24001 h 766950"/>
                <a:gd name="connsiteX137" fmla="*/ 447675 w 933450"/>
                <a:gd name="connsiteY137" fmla="*/ 16857 h 766950"/>
                <a:gd name="connsiteX138" fmla="*/ 440531 w 933450"/>
                <a:gd name="connsiteY138" fmla="*/ 9713 h 766950"/>
                <a:gd name="connsiteX139" fmla="*/ 433387 w 933450"/>
                <a:gd name="connsiteY139" fmla="*/ 4950 h 766950"/>
                <a:gd name="connsiteX140" fmla="*/ 411956 w 933450"/>
                <a:gd name="connsiteY140" fmla="*/ 188 h 766950"/>
                <a:gd name="connsiteX141" fmla="*/ 385763 w 933450"/>
                <a:gd name="connsiteY141" fmla="*/ 2570 h 766950"/>
                <a:gd name="connsiteX142" fmla="*/ 371475 w 933450"/>
                <a:gd name="connsiteY142" fmla="*/ 9713 h 766950"/>
                <a:gd name="connsiteX143" fmla="*/ 366713 w 933450"/>
                <a:gd name="connsiteY143" fmla="*/ 16857 h 766950"/>
                <a:gd name="connsiteX144" fmla="*/ 354806 w 933450"/>
                <a:gd name="connsiteY144" fmla="*/ 28763 h 766950"/>
                <a:gd name="connsiteX145" fmla="*/ 342900 w 933450"/>
                <a:gd name="connsiteY145" fmla="*/ 40669 h 766950"/>
                <a:gd name="connsiteX146" fmla="*/ 323850 w 933450"/>
                <a:gd name="connsiteY146" fmla="*/ 45432 h 766950"/>
                <a:gd name="connsiteX147" fmla="*/ 290513 w 933450"/>
                <a:gd name="connsiteY147" fmla="*/ 50194 h 766950"/>
                <a:gd name="connsiteX148" fmla="*/ 273843 w 933450"/>
                <a:gd name="connsiteY148" fmla="*/ 54956 h 766950"/>
                <a:gd name="connsiteX149" fmla="*/ 245269 w 933450"/>
                <a:gd name="connsiteY149" fmla="*/ 52575 h 766950"/>
                <a:gd name="connsiteX150" fmla="*/ 216694 w 933450"/>
                <a:gd name="connsiteY150" fmla="*/ 52575 h 766950"/>
                <a:gd name="connsiteX151" fmla="*/ 209550 w 933450"/>
                <a:gd name="connsiteY151" fmla="*/ 78769 h 766950"/>
                <a:gd name="connsiteX152" fmla="*/ 195263 w 933450"/>
                <a:gd name="connsiteY152" fmla="*/ 85913 h 766950"/>
                <a:gd name="connsiteX153" fmla="*/ 176213 w 933450"/>
                <a:gd name="connsiteY153" fmla="*/ 90676 h 766950"/>
                <a:gd name="connsiteX154" fmla="*/ 152401 w 933450"/>
                <a:gd name="connsiteY154" fmla="*/ 97819 h 766950"/>
                <a:gd name="connsiteX155" fmla="*/ 140494 w 933450"/>
                <a:gd name="connsiteY155" fmla="*/ 100201 h 766950"/>
                <a:gd name="connsiteX156" fmla="*/ 123825 w 933450"/>
                <a:gd name="connsiteY156" fmla="*/ 109725 h 766950"/>
                <a:gd name="connsiteX157" fmla="*/ 102394 w 933450"/>
                <a:gd name="connsiteY157" fmla="*/ 121632 h 766950"/>
                <a:gd name="connsiteX158" fmla="*/ 100013 w 933450"/>
                <a:gd name="connsiteY158" fmla="*/ 176400 h 766950"/>
                <a:gd name="connsiteX159" fmla="*/ 107156 w 933450"/>
                <a:gd name="connsiteY159" fmla="*/ 181163 h 766950"/>
                <a:gd name="connsiteX160" fmla="*/ 114300 w 933450"/>
                <a:gd name="connsiteY160" fmla="*/ 195450 h 766950"/>
                <a:gd name="connsiteX161" fmla="*/ 116681 w 933450"/>
                <a:gd name="connsiteY161" fmla="*/ 202594 h 766950"/>
                <a:gd name="connsiteX162" fmla="*/ 109538 w 933450"/>
                <a:gd name="connsiteY162" fmla="*/ 209738 h 766950"/>
                <a:gd name="connsiteX163" fmla="*/ 107156 w 933450"/>
                <a:gd name="connsiteY163" fmla="*/ 216882 h 766950"/>
                <a:gd name="connsiteX164" fmla="*/ 102394 w 933450"/>
                <a:gd name="connsiteY164" fmla="*/ 224025 h 766950"/>
                <a:gd name="connsiteX165" fmla="*/ 100013 w 933450"/>
                <a:gd name="connsiteY165" fmla="*/ 231169 h 766950"/>
                <a:gd name="connsiteX166" fmla="*/ 80962 w 933450"/>
                <a:gd name="connsiteY166" fmla="*/ 231168 h 766950"/>
                <a:gd name="connsiteX167" fmla="*/ 66675 w 933450"/>
                <a:gd name="connsiteY167" fmla="*/ 238314 h 766950"/>
                <a:gd name="connsiteX168" fmla="*/ 57150 w 933450"/>
                <a:gd name="connsiteY168" fmla="*/ 252600 h 766950"/>
                <a:gd name="connsiteX169" fmla="*/ 42863 w 933450"/>
                <a:gd name="connsiteY169" fmla="*/ 257363 h 766950"/>
                <a:gd name="connsiteX170" fmla="*/ 14288 w 933450"/>
                <a:gd name="connsiteY170" fmla="*/ 264507 h 766950"/>
                <a:gd name="connsiteX171" fmla="*/ 0 w 933450"/>
                <a:gd name="connsiteY171" fmla="*/ 276413 h 766950"/>
                <a:gd name="connsiteX172" fmla="*/ 2381 w 933450"/>
                <a:gd name="connsiteY172" fmla="*/ 300225 h 766950"/>
                <a:gd name="connsiteX173" fmla="*/ 16669 w 933450"/>
                <a:gd name="connsiteY173" fmla="*/ 314513 h 766950"/>
                <a:gd name="connsiteX174" fmla="*/ 28575 w 933450"/>
                <a:gd name="connsiteY174" fmla="*/ 350232 h 766950"/>
                <a:gd name="connsiteX175" fmla="*/ 33338 w 933450"/>
                <a:gd name="connsiteY175" fmla="*/ 364519 h 766950"/>
                <a:gd name="connsiteX176" fmla="*/ 38100 w 933450"/>
                <a:gd name="connsiteY176" fmla="*/ 371663 h 766950"/>
                <a:gd name="connsiteX177" fmla="*/ 45244 w 933450"/>
                <a:gd name="connsiteY177" fmla="*/ 395475 h 766950"/>
                <a:gd name="connsiteX178" fmla="*/ 40481 w 933450"/>
                <a:gd name="connsiteY178" fmla="*/ 395475 h 766950"/>
                <a:gd name="connsiteX0" fmla="*/ 40481 w 933450"/>
                <a:gd name="connsiteY0" fmla="*/ 395475 h 766950"/>
                <a:gd name="connsiteX1" fmla="*/ 54769 w 933450"/>
                <a:gd name="connsiteY1" fmla="*/ 412144 h 766950"/>
                <a:gd name="connsiteX2" fmla="*/ 66675 w 933450"/>
                <a:gd name="connsiteY2" fmla="*/ 412144 h 766950"/>
                <a:gd name="connsiteX3" fmla="*/ 71438 w 933450"/>
                <a:gd name="connsiteY3" fmla="*/ 419288 h 766950"/>
                <a:gd name="connsiteX4" fmla="*/ 85725 w 933450"/>
                <a:gd name="connsiteY4" fmla="*/ 424050 h 766950"/>
                <a:gd name="connsiteX5" fmla="*/ 92869 w 933450"/>
                <a:gd name="connsiteY5" fmla="*/ 428813 h 766950"/>
                <a:gd name="connsiteX6" fmla="*/ 97631 w 933450"/>
                <a:gd name="connsiteY6" fmla="*/ 443100 h 766950"/>
                <a:gd name="connsiteX7" fmla="*/ 100013 w 933450"/>
                <a:gd name="connsiteY7" fmla="*/ 452625 h 766950"/>
                <a:gd name="connsiteX8" fmla="*/ 107156 w 933450"/>
                <a:gd name="connsiteY8" fmla="*/ 457388 h 766950"/>
                <a:gd name="connsiteX9" fmla="*/ 109538 w 933450"/>
                <a:gd name="connsiteY9" fmla="*/ 466913 h 766950"/>
                <a:gd name="connsiteX10" fmla="*/ 111919 w 933450"/>
                <a:gd name="connsiteY10" fmla="*/ 478819 h 766950"/>
                <a:gd name="connsiteX11" fmla="*/ 119063 w 933450"/>
                <a:gd name="connsiteY11" fmla="*/ 483582 h 766950"/>
                <a:gd name="connsiteX12" fmla="*/ 121444 w 933450"/>
                <a:gd name="connsiteY12" fmla="*/ 516919 h 766950"/>
                <a:gd name="connsiteX13" fmla="*/ 128588 w 933450"/>
                <a:gd name="connsiteY13" fmla="*/ 543113 h 766950"/>
                <a:gd name="connsiteX14" fmla="*/ 135731 w 933450"/>
                <a:gd name="connsiteY14" fmla="*/ 547875 h 766950"/>
                <a:gd name="connsiteX15" fmla="*/ 140494 w 933450"/>
                <a:gd name="connsiteY15" fmla="*/ 562163 h 766950"/>
                <a:gd name="connsiteX16" fmla="*/ 142875 w 933450"/>
                <a:gd name="connsiteY16" fmla="*/ 569307 h 766950"/>
                <a:gd name="connsiteX17" fmla="*/ 145256 w 933450"/>
                <a:gd name="connsiteY17" fmla="*/ 578832 h 766950"/>
                <a:gd name="connsiteX18" fmla="*/ 152400 w 933450"/>
                <a:gd name="connsiteY18" fmla="*/ 583594 h 766950"/>
                <a:gd name="connsiteX19" fmla="*/ 161925 w 933450"/>
                <a:gd name="connsiteY19" fmla="*/ 571688 h 766950"/>
                <a:gd name="connsiteX20" fmla="*/ 169069 w 933450"/>
                <a:gd name="connsiteY20" fmla="*/ 566925 h 766950"/>
                <a:gd name="connsiteX21" fmla="*/ 176213 w 933450"/>
                <a:gd name="connsiteY21" fmla="*/ 559782 h 766950"/>
                <a:gd name="connsiteX22" fmla="*/ 190500 w 933450"/>
                <a:gd name="connsiteY22" fmla="*/ 550257 h 766950"/>
                <a:gd name="connsiteX23" fmla="*/ 197644 w 933450"/>
                <a:gd name="connsiteY23" fmla="*/ 535969 h 766950"/>
                <a:gd name="connsiteX24" fmla="*/ 200025 w 933450"/>
                <a:gd name="connsiteY24" fmla="*/ 528825 h 766950"/>
                <a:gd name="connsiteX25" fmla="*/ 207169 w 933450"/>
                <a:gd name="connsiteY25" fmla="*/ 526444 h 766950"/>
                <a:gd name="connsiteX26" fmla="*/ 214313 w 933450"/>
                <a:gd name="connsiteY26" fmla="*/ 521682 h 766950"/>
                <a:gd name="connsiteX27" fmla="*/ 238125 w 933450"/>
                <a:gd name="connsiteY27" fmla="*/ 514538 h 766950"/>
                <a:gd name="connsiteX28" fmla="*/ 252413 w 933450"/>
                <a:gd name="connsiteY28" fmla="*/ 509775 h 766950"/>
                <a:gd name="connsiteX29" fmla="*/ 278606 w 933450"/>
                <a:gd name="connsiteY29" fmla="*/ 502632 h 766950"/>
                <a:gd name="connsiteX30" fmla="*/ 285750 w 933450"/>
                <a:gd name="connsiteY30" fmla="*/ 500250 h 766950"/>
                <a:gd name="connsiteX31" fmla="*/ 290513 w 933450"/>
                <a:gd name="connsiteY31" fmla="*/ 493107 h 766950"/>
                <a:gd name="connsiteX32" fmla="*/ 300038 w 933450"/>
                <a:gd name="connsiteY32" fmla="*/ 490725 h 766950"/>
                <a:gd name="connsiteX33" fmla="*/ 330994 w 933450"/>
                <a:gd name="connsiteY33" fmla="*/ 493107 h 766950"/>
                <a:gd name="connsiteX34" fmla="*/ 395288 w 933450"/>
                <a:gd name="connsiteY34" fmla="*/ 493107 h 766950"/>
                <a:gd name="connsiteX35" fmla="*/ 402431 w 933450"/>
                <a:gd name="connsiteY35" fmla="*/ 495488 h 766950"/>
                <a:gd name="connsiteX36" fmla="*/ 404813 w 933450"/>
                <a:gd name="connsiteY36" fmla="*/ 502632 h 766950"/>
                <a:gd name="connsiteX37" fmla="*/ 407194 w 933450"/>
                <a:gd name="connsiteY37" fmla="*/ 512157 h 766950"/>
                <a:gd name="connsiteX38" fmla="*/ 409575 w 933450"/>
                <a:gd name="connsiteY38" fmla="*/ 528825 h 766950"/>
                <a:gd name="connsiteX39" fmla="*/ 416719 w 933450"/>
                <a:gd name="connsiteY39" fmla="*/ 531207 h 766950"/>
                <a:gd name="connsiteX40" fmla="*/ 423863 w 933450"/>
                <a:gd name="connsiteY40" fmla="*/ 535969 h 766950"/>
                <a:gd name="connsiteX41" fmla="*/ 426244 w 933450"/>
                <a:gd name="connsiteY41" fmla="*/ 543113 h 766950"/>
                <a:gd name="connsiteX42" fmla="*/ 435769 w 933450"/>
                <a:gd name="connsiteY42" fmla="*/ 557400 h 766950"/>
                <a:gd name="connsiteX43" fmla="*/ 440531 w 933450"/>
                <a:gd name="connsiteY43" fmla="*/ 597882 h 766950"/>
                <a:gd name="connsiteX44" fmla="*/ 442913 w 933450"/>
                <a:gd name="connsiteY44" fmla="*/ 605025 h 766950"/>
                <a:gd name="connsiteX45" fmla="*/ 452438 w 933450"/>
                <a:gd name="connsiteY45" fmla="*/ 619313 h 766950"/>
                <a:gd name="connsiteX46" fmla="*/ 454819 w 933450"/>
                <a:gd name="connsiteY46" fmla="*/ 628838 h 766950"/>
                <a:gd name="connsiteX47" fmla="*/ 457200 w 933450"/>
                <a:gd name="connsiteY47" fmla="*/ 635982 h 766950"/>
                <a:gd name="connsiteX48" fmla="*/ 459581 w 933450"/>
                <a:gd name="connsiteY48" fmla="*/ 721707 h 766950"/>
                <a:gd name="connsiteX49" fmla="*/ 464344 w 933450"/>
                <a:gd name="connsiteY49" fmla="*/ 728850 h 766950"/>
                <a:gd name="connsiteX50" fmla="*/ 485775 w 933450"/>
                <a:gd name="connsiteY50" fmla="*/ 740757 h 766950"/>
                <a:gd name="connsiteX51" fmla="*/ 495300 w 933450"/>
                <a:gd name="connsiteY51" fmla="*/ 743138 h 766950"/>
                <a:gd name="connsiteX52" fmla="*/ 514350 w 933450"/>
                <a:gd name="connsiteY52" fmla="*/ 745519 h 766950"/>
                <a:gd name="connsiteX53" fmla="*/ 528638 w 933450"/>
                <a:gd name="connsiteY53" fmla="*/ 750282 h 766950"/>
                <a:gd name="connsiteX54" fmla="*/ 535781 w 933450"/>
                <a:gd name="connsiteY54" fmla="*/ 755044 h 766950"/>
                <a:gd name="connsiteX55" fmla="*/ 571500 w 933450"/>
                <a:gd name="connsiteY55" fmla="*/ 757425 h 766950"/>
                <a:gd name="connsiteX56" fmla="*/ 578644 w 933450"/>
                <a:gd name="connsiteY56" fmla="*/ 759807 h 766950"/>
                <a:gd name="connsiteX57" fmla="*/ 585788 w 933450"/>
                <a:gd name="connsiteY57" fmla="*/ 764569 h 766950"/>
                <a:gd name="connsiteX58" fmla="*/ 602456 w 933450"/>
                <a:gd name="connsiteY58" fmla="*/ 766950 h 766950"/>
                <a:gd name="connsiteX59" fmla="*/ 626269 w 933450"/>
                <a:gd name="connsiteY59" fmla="*/ 757425 h 766950"/>
                <a:gd name="connsiteX60" fmla="*/ 640556 w 933450"/>
                <a:gd name="connsiteY60" fmla="*/ 752663 h 766950"/>
                <a:gd name="connsiteX61" fmla="*/ 647700 w 933450"/>
                <a:gd name="connsiteY61" fmla="*/ 747900 h 766950"/>
                <a:gd name="connsiteX62" fmla="*/ 661988 w 933450"/>
                <a:gd name="connsiteY62" fmla="*/ 743138 h 766950"/>
                <a:gd name="connsiteX63" fmla="*/ 666750 w 933450"/>
                <a:gd name="connsiteY63" fmla="*/ 735994 h 766950"/>
                <a:gd name="connsiteX64" fmla="*/ 683419 w 933450"/>
                <a:gd name="connsiteY64" fmla="*/ 726469 h 766950"/>
                <a:gd name="connsiteX65" fmla="*/ 688181 w 933450"/>
                <a:gd name="connsiteY65" fmla="*/ 719325 h 766950"/>
                <a:gd name="connsiteX66" fmla="*/ 702469 w 933450"/>
                <a:gd name="connsiteY66" fmla="*/ 709800 h 766950"/>
                <a:gd name="connsiteX67" fmla="*/ 716756 w 933450"/>
                <a:gd name="connsiteY67" fmla="*/ 702657 h 766950"/>
                <a:gd name="connsiteX68" fmla="*/ 723900 w 933450"/>
                <a:gd name="connsiteY68" fmla="*/ 697894 h 766950"/>
                <a:gd name="connsiteX69" fmla="*/ 731044 w 933450"/>
                <a:gd name="connsiteY69" fmla="*/ 695513 h 766950"/>
                <a:gd name="connsiteX70" fmla="*/ 738188 w 933450"/>
                <a:gd name="connsiteY70" fmla="*/ 688369 h 766950"/>
                <a:gd name="connsiteX71" fmla="*/ 745331 w 933450"/>
                <a:gd name="connsiteY71" fmla="*/ 683607 h 766950"/>
                <a:gd name="connsiteX72" fmla="*/ 754856 w 933450"/>
                <a:gd name="connsiteY72" fmla="*/ 674082 h 766950"/>
                <a:gd name="connsiteX73" fmla="*/ 764381 w 933450"/>
                <a:gd name="connsiteY73" fmla="*/ 671700 h 766950"/>
                <a:gd name="connsiteX74" fmla="*/ 778669 w 933450"/>
                <a:gd name="connsiteY74" fmla="*/ 666938 h 766950"/>
                <a:gd name="connsiteX75" fmla="*/ 792956 w 933450"/>
                <a:gd name="connsiteY75" fmla="*/ 657413 h 766950"/>
                <a:gd name="connsiteX76" fmla="*/ 800100 w 933450"/>
                <a:gd name="connsiteY76" fmla="*/ 652650 h 766950"/>
                <a:gd name="connsiteX77" fmla="*/ 814388 w 933450"/>
                <a:gd name="connsiteY77" fmla="*/ 647888 h 766950"/>
                <a:gd name="connsiteX78" fmla="*/ 821531 w 933450"/>
                <a:gd name="connsiteY78" fmla="*/ 631219 h 766950"/>
                <a:gd name="connsiteX79" fmla="*/ 826294 w 933450"/>
                <a:gd name="connsiteY79" fmla="*/ 624075 h 766950"/>
                <a:gd name="connsiteX80" fmla="*/ 838200 w 933450"/>
                <a:gd name="connsiteY80" fmla="*/ 602644 h 766950"/>
                <a:gd name="connsiteX81" fmla="*/ 842963 w 933450"/>
                <a:gd name="connsiteY81" fmla="*/ 595500 h 766950"/>
                <a:gd name="connsiteX82" fmla="*/ 852488 w 933450"/>
                <a:gd name="connsiteY82" fmla="*/ 583594 h 766950"/>
                <a:gd name="connsiteX83" fmla="*/ 862013 w 933450"/>
                <a:gd name="connsiteY83" fmla="*/ 569307 h 766950"/>
                <a:gd name="connsiteX84" fmla="*/ 866775 w 933450"/>
                <a:gd name="connsiteY84" fmla="*/ 555019 h 766950"/>
                <a:gd name="connsiteX85" fmla="*/ 859631 w 933450"/>
                <a:gd name="connsiteY85" fmla="*/ 493107 h 766950"/>
                <a:gd name="connsiteX86" fmla="*/ 862013 w 933450"/>
                <a:gd name="connsiteY86" fmla="*/ 471675 h 766950"/>
                <a:gd name="connsiteX87" fmla="*/ 869156 w 933450"/>
                <a:gd name="connsiteY87" fmla="*/ 466913 h 766950"/>
                <a:gd name="connsiteX88" fmla="*/ 890588 w 933450"/>
                <a:gd name="connsiteY88" fmla="*/ 464532 h 766950"/>
                <a:gd name="connsiteX89" fmla="*/ 897731 w 933450"/>
                <a:gd name="connsiteY89" fmla="*/ 455007 h 766950"/>
                <a:gd name="connsiteX90" fmla="*/ 900113 w 933450"/>
                <a:gd name="connsiteY90" fmla="*/ 445482 h 766950"/>
                <a:gd name="connsiteX91" fmla="*/ 904875 w 933450"/>
                <a:gd name="connsiteY91" fmla="*/ 438338 h 766950"/>
                <a:gd name="connsiteX92" fmla="*/ 912019 w 933450"/>
                <a:gd name="connsiteY92" fmla="*/ 424050 h 766950"/>
                <a:gd name="connsiteX93" fmla="*/ 919163 w 933450"/>
                <a:gd name="connsiteY93" fmla="*/ 419288 h 766950"/>
                <a:gd name="connsiteX94" fmla="*/ 928688 w 933450"/>
                <a:gd name="connsiteY94" fmla="*/ 405000 h 766950"/>
                <a:gd name="connsiteX95" fmla="*/ 933450 w 933450"/>
                <a:gd name="connsiteY95" fmla="*/ 397857 h 766950"/>
                <a:gd name="connsiteX96" fmla="*/ 931069 w 933450"/>
                <a:gd name="connsiteY96" fmla="*/ 383569 h 766950"/>
                <a:gd name="connsiteX97" fmla="*/ 923925 w 933450"/>
                <a:gd name="connsiteY97" fmla="*/ 376425 h 766950"/>
                <a:gd name="connsiteX98" fmla="*/ 914400 w 933450"/>
                <a:gd name="connsiteY98" fmla="*/ 362138 h 766950"/>
                <a:gd name="connsiteX99" fmla="*/ 909638 w 933450"/>
                <a:gd name="connsiteY99" fmla="*/ 354994 h 766950"/>
                <a:gd name="connsiteX100" fmla="*/ 907256 w 933450"/>
                <a:gd name="connsiteY100" fmla="*/ 347850 h 766950"/>
                <a:gd name="connsiteX101" fmla="*/ 904875 w 933450"/>
                <a:gd name="connsiteY101" fmla="*/ 328800 h 766950"/>
                <a:gd name="connsiteX102" fmla="*/ 890588 w 933450"/>
                <a:gd name="connsiteY102" fmla="*/ 324038 h 766950"/>
                <a:gd name="connsiteX103" fmla="*/ 871538 w 933450"/>
                <a:gd name="connsiteY103" fmla="*/ 319275 h 766950"/>
                <a:gd name="connsiteX104" fmla="*/ 864394 w 933450"/>
                <a:gd name="connsiteY104" fmla="*/ 304988 h 766950"/>
                <a:gd name="connsiteX105" fmla="*/ 857250 w 933450"/>
                <a:gd name="connsiteY105" fmla="*/ 302607 h 766950"/>
                <a:gd name="connsiteX106" fmla="*/ 845344 w 933450"/>
                <a:gd name="connsiteY106" fmla="*/ 290700 h 766950"/>
                <a:gd name="connsiteX107" fmla="*/ 842963 w 933450"/>
                <a:gd name="connsiteY107" fmla="*/ 283557 h 766950"/>
                <a:gd name="connsiteX108" fmla="*/ 828675 w 933450"/>
                <a:gd name="connsiteY108" fmla="*/ 269269 h 766950"/>
                <a:gd name="connsiteX109" fmla="*/ 819150 w 933450"/>
                <a:gd name="connsiteY109" fmla="*/ 254982 h 766950"/>
                <a:gd name="connsiteX110" fmla="*/ 807244 w 933450"/>
                <a:gd name="connsiteY110" fmla="*/ 252600 h 766950"/>
                <a:gd name="connsiteX111" fmla="*/ 797719 w 933450"/>
                <a:gd name="connsiteY111" fmla="*/ 238313 h 766950"/>
                <a:gd name="connsiteX112" fmla="*/ 792956 w 933450"/>
                <a:gd name="connsiteY112" fmla="*/ 231169 h 766950"/>
                <a:gd name="connsiteX113" fmla="*/ 785813 w 933450"/>
                <a:gd name="connsiteY113" fmla="*/ 226407 h 766950"/>
                <a:gd name="connsiteX114" fmla="*/ 771525 w 933450"/>
                <a:gd name="connsiteY114" fmla="*/ 219263 h 766950"/>
                <a:gd name="connsiteX115" fmla="*/ 766763 w 933450"/>
                <a:gd name="connsiteY115" fmla="*/ 212119 h 766950"/>
                <a:gd name="connsiteX116" fmla="*/ 759619 w 933450"/>
                <a:gd name="connsiteY116" fmla="*/ 204975 h 766950"/>
                <a:gd name="connsiteX117" fmla="*/ 752475 w 933450"/>
                <a:gd name="connsiteY117" fmla="*/ 193069 h 766950"/>
                <a:gd name="connsiteX118" fmla="*/ 740569 w 933450"/>
                <a:gd name="connsiteY118" fmla="*/ 171638 h 766950"/>
                <a:gd name="connsiteX119" fmla="*/ 726281 w 933450"/>
                <a:gd name="connsiteY119" fmla="*/ 157350 h 766950"/>
                <a:gd name="connsiteX120" fmla="*/ 707231 w 933450"/>
                <a:gd name="connsiteY120" fmla="*/ 152588 h 766950"/>
                <a:gd name="connsiteX121" fmla="*/ 690563 w 933450"/>
                <a:gd name="connsiteY121" fmla="*/ 133538 h 766950"/>
                <a:gd name="connsiteX122" fmla="*/ 676275 w 933450"/>
                <a:gd name="connsiteY122" fmla="*/ 121632 h 766950"/>
                <a:gd name="connsiteX123" fmla="*/ 673894 w 933450"/>
                <a:gd name="connsiteY123" fmla="*/ 114488 h 766950"/>
                <a:gd name="connsiteX124" fmla="*/ 647701 w 933450"/>
                <a:gd name="connsiteY124" fmla="*/ 90676 h 766950"/>
                <a:gd name="connsiteX125" fmla="*/ 595313 w 933450"/>
                <a:gd name="connsiteY125" fmla="*/ 104963 h 766950"/>
                <a:gd name="connsiteX126" fmla="*/ 578644 w 933450"/>
                <a:gd name="connsiteY126" fmla="*/ 104963 h 766950"/>
                <a:gd name="connsiteX127" fmla="*/ 559594 w 933450"/>
                <a:gd name="connsiteY127" fmla="*/ 114488 h 766950"/>
                <a:gd name="connsiteX128" fmla="*/ 542925 w 933450"/>
                <a:gd name="connsiteY128" fmla="*/ 109726 h 766950"/>
                <a:gd name="connsiteX129" fmla="*/ 526256 w 933450"/>
                <a:gd name="connsiteY129" fmla="*/ 97819 h 766950"/>
                <a:gd name="connsiteX130" fmla="*/ 519113 w 933450"/>
                <a:gd name="connsiteY130" fmla="*/ 95438 h 766950"/>
                <a:gd name="connsiteX131" fmla="*/ 516732 w 933450"/>
                <a:gd name="connsiteY131" fmla="*/ 81150 h 766950"/>
                <a:gd name="connsiteX132" fmla="*/ 507206 w 933450"/>
                <a:gd name="connsiteY132" fmla="*/ 66863 h 766950"/>
                <a:gd name="connsiteX133" fmla="*/ 495299 w 933450"/>
                <a:gd name="connsiteY133" fmla="*/ 54957 h 766950"/>
                <a:gd name="connsiteX134" fmla="*/ 481013 w 933450"/>
                <a:gd name="connsiteY134" fmla="*/ 43050 h 766950"/>
                <a:gd name="connsiteX135" fmla="*/ 466725 w 933450"/>
                <a:gd name="connsiteY135" fmla="*/ 43050 h 766950"/>
                <a:gd name="connsiteX136" fmla="*/ 461963 w 933450"/>
                <a:gd name="connsiteY136" fmla="*/ 24001 h 766950"/>
                <a:gd name="connsiteX137" fmla="*/ 447675 w 933450"/>
                <a:gd name="connsiteY137" fmla="*/ 16857 h 766950"/>
                <a:gd name="connsiteX138" fmla="*/ 440531 w 933450"/>
                <a:gd name="connsiteY138" fmla="*/ 9713 h 766950"/>
                <a:gd name="connsiteX139" fmla="*/ 433387 w 933450"/>
                <a:gd name="connsiteY139" fmla="*/ 4950 h 766950"/>
                <a:gd name="connsiteX140" fmla="*/ 411956 w 933450"/>
                <a:gd name="connsiteY140" fmla="*/ 188 h 766950"/>
                <a:gd name="connsiteX141" fmla="*/ 385763 w 933450"/>
                <a:gd name="connsiteY141" fmla="*/ 2570 h 766950"/>
                <a:gd name="connsiteX142" fmla="*/ 371475 w 933450"/>
                <a:gd name="connsiteY142" fmla="*/ 9713 h 766950"/>
                <a:gd name="connsiteX143" fmla="*/ 366713 w 933450"/>
                <a:gd name="connsiteY143" fmla="*/ 16857 h 766950"/>
                <a:gd name="connsiteX144" fmla="*/ 354806 w 933450"/>
                <a:gd name="connsiteY144" fmla="*/ 28763 h 766950"/>
                <a:gd name="connsiteX145" fmla="*/ 342900 w 933450"/>
                <a:gd name="connsiteY145" fmla="*/ 40669 h 766950"/>
                <a:gd name="connsiteX146" fmla="*/ 323850 w 933450"/>
                <a:gd name="connsiteY146" fmla="*/ 45432 h 766950"/>
                <a:gd name="connsiteX147" fmla="*/ 290513 w 933450"/>
                <a:gd name="connsiteY147" fmla="*/ 50194 h 766950"/>
                <a:gd name="connsiteX148" fmla="*/ 273843 w 933450"/>
                <a:gd name="connsiteY148" fmla="*/ 54956 h 766950"/>
                <a:gd name="connsiteX149" fmla="*/ 245269 w 933450"/>
                <a:gd name="connsiteY149" fmla="*/ 52575 h 766950"/>
                <a:gd name="connsiteX150" fmla="*/ 216694 w 933450"/>
                <a:gd name="connsiteY150" fmla="*/ 52575 h 766950"/>
                <a:gd name="connsiteX151" fmla="*/ 209550 w 933450"/>
                <a:gd name="connsiteY151" fmla="*/ 78769 h 766950"/>
                <a:gd name="connsiteX152" fmla="*/ 195263 w 933450"/>
                <a:gd name="connsiteY152" fmla="*/ 85913 h 766950"/>
                <a:gd name="connsiteX153" fmla="*/ 176213 w 933450"/>
                <a:gd name="connsiteY153" fmla="*/ 90676 h 766950"/>
                <a:gd name="connsiteX154" fmla="*/ 152401 w 933450"/>
                <a:gd name="connsiteY154" fmla="*/ 97819 h 766950"/>
                <a:gd name="connsiteX155" fmla="*/ 140494 w 933450"/>
                <a:gd name="connsiteY155" fmla="*/ 100201 h 766950"/>
                <a:gd name="connsiteX156" fmla="*/ 123825 w 933450"/>
                <a:gd name="connsiteY156" fmla="*/ 109725 h 766950"/>
                <a:gd name="connsiteX157" fmla="*/ 102394 w 933450"/>
                <a:gd name="connsiteY157" fmla="*/ 121632 h 766950"/>
                <a:gd name="connsiteX158" fmla="*/ 100013 w 933450"/>
                <a:gd name="connsiteY158" fmla="*/ 176400 h 766950"/>
                <a:gd name="connsiteX159" fmla="*/ 107156 w 933450"/>
                <a:gd name="connsiteY159" fmla="*/ 181163 h 766950"/>
                <a:gd name="connsiteX160" fmla="*/ 114300 w 933450"/>
                <a:gd name="connsiteY160" fmla="*/ 195450 h 766950"/>
                <a:gd name="connsiteX161" fmla="*/ 116681 w 933450"/>
                <a:gd name="connsiteY161" fmla="*/ 202594 h 766950"/>
                <a:gd name="connsiteX162" fmla="*/ 109538 w 933450"/>
                <a:gd name="connsiteY162" fmla="*/ 209738 h 766950"/>
                <a:gd name="connsiteX163" fmla="*/ 107156 w 933450"/>
                <a:gd name="connsiteY163" fmla="*/ 216882 h 766950"/>
                <a:gd name="connsiteX164" fmla="*/ 102394 w 933450"/>
                <a:gd name="connsiteY164" fmla="*/ 224025 h 766950"/>
                <a:gd name="connsiteX165" fmla="*/ 100013 w 933450"/>
                <a:gd name="connsiteY165" fmla="*/ 231169 h 766950"/>
                <a:gd name="connsiteX166" fmla="*/ 80962 w 933450"/>
                <a:gd name="connsiteY166" fmla="*/ 231168 h 766950"/>
                <a:gd name="connsiteX167" fmla="*/ 66675 w 933450"/>
                <a:gd name="connsiteY167" fmla="*/ 238314 h 766950"/>
                <a:gd name="connsiteX168" fmla="*/ 57150 w 933450"/>
                <a:gd name="connsiteY168" fmla="*/ 252600 h 766950"/>
                <a:gd name="connsiteX169" fmla="*/ 42863 w 933450"/>
                <a:gd name="connsiteY169" fmla="*/ 257363 h 766950"/>
                <a:gd name="connsiteX170" fmla="*/ 14288 w 933450"/>
                <a:gd name="connsiteY170" fmla="*/ 264507 h 766950"/>
                <a:gd name="connsiteX171" fmla="*/ 0 w 933450"/>
                <a:gd name="connsiteY171" fmla="*/ 276413 h 766950"/>
                <a:gd name="connsiteX172" fmla="*/ 2381 w 933450"/>
                <a:gd name="connsiteY172" fmla="*/ 300225 h 766950"/>
                <a:gd name="connsiteX173" fmla="*/ 14288 w 933450"/>
                <a:gd name="connsiteY173" fmla="*/ 326420 h 766950"/>
                <a:gd name="connsiteX174" fmla="*/ 28575 w 933450"/>
                <a:gd name="connsiteY174" fmla="*/ 350232 h 766950"/>
                <a:gd name="connsiteX175" fmla="*/ 33338 w 933450"/>
                <a:gd name="connsiteY175" fmla="*/ 364519 h 766950"/>
                <a:gd name="connsiteX176" fmla="*/ 38100 w 933450"/>
                <a:gd name="connsiteY176" fmla="*/ 371663 h 766950"/>
                <a:gd name="connsiteX177" fmla="*/ 45244 w 933450"/>
                <a:gd name="connsiteY177" fmla="*/ 395475 h 766950"/>
                <a:gd name="connsiteX178" fmla="*/ 40481 w 933450"/>
                <a:gd name="connsiteY178" fmla="*/ 395475 h 766950"/>
                <a:gd name="connsiteX0" fmla="*/ 40481 w 933450"/>
                <a:gd name="connsiteY0" fmla="*/ 395475 h 766950"/>
                <a:gd name="connsiteX1" fmla="*/ 54769 w 933450"/>
                <a:gd name="connsiteY1" fmla="*/ 412144 h 766950"/>
                <a:gd name="connsiteX2" fmla="*/ 66675 w 933450"/>
                <a:gd name="connsiteY2" fmla="*/ 412144 h 766950"/>
                <a:gd name="connsiteX3" fmla="*/ 71438 w 933450"/>
                <a:gd name="connsiteY3" fmla="*/ 419288 h 766950"/>
                <a:gd name="connsiteX4" fmla="*/ 85725 w 933450"/>
                <a:gd name="connsiteY4" fmla="*/ 424050 h 766950"/>
                <a:gd name="connsiteX5" fmla="*/ 92869 w 933450"/>
                <a:gd name="connsiteY5" fmla="*/ 428813 h 766950"/>
                <a:gd name="connsiteX6" fmla="*/ 97631 w 933450"/>
                <a:gd name="connsiteY6" fmla="*/ 443100 h 766950"/>
                <a:gd name="connsiteX7" fmla="*/ 100013 w 933450"/>
                <a:gd name="connsiteY7" fmla="*/ 452625 h 766950"/>
                <a:gd name="connsiteX8" fmla="*/ 107156 w 933450"/>
                <a:gd name="connsiteY8" fmla="*/ 457388 h 766950"/>
                <a:gd name="connsiteX9" fmla="*/ 109538 w 933450"/>
                <a:gd name="connsiteY9" fmla="*/ 466913 h 766950"/>
                <a:gd name="connsiteX10" fmla="*/ 111919 w 933450"/>
                <a:gd name="connsiteY10" fmla="*/ 478819 h 766950"/>
                <a:gd name="connsiteX11" fmla="*/ 119063 w 933450"/>
                <a:gd name="connsiteY11" fmla="*/ 483582 h 766950"/>
                <a:gd name="connsiteX12" fmla="*/ 121444 w 933450"/>
                <a:gd name="connsiteY12" fmla="*/ 516919 h 766950"/>
                <a:gd name="connsiteX13" fmla="*/ 128588 w 933450"/>
                <a:gd name="connsiteY13" fmla="*/ 543113 h 766950"/>
                <a:gd name="connsiteX14" fmla="*/ 135731 w 933450"/>
                <a:gd name="connsiteY14" fmla="*/ 547875 h 766950"/>
                <a:gd name="connsiteX15" fmla="*/ 140494 w 933450"/>
                <a:gd name="connsiteY15" fmla="*/ 562163 h 766950"/>
                <a:gd name="connsiteX16" fmla="*/ 142875 w 933450"/>
                <a:gd name="connsiteY16" fmla="*/ 569307 h 766950"/>
                <a:gd name="connsiteX17" fmla="*/ 145256 w 933450"/>
                <a:gd name="connsiteY17" fmla="*/ 578832 h 766950"/>
                <a:gd name="connsiteX18" fmla="*/ 152400 w 933450"/>
                <a:gd name="connsiteY18" fmla="*/ 583594 h 766950"/>
                <a:gd name="connsiteX19" fmla="*/ 161925 w 933450"/>
                <a:gd name="connsiteY19" fmla="*/ 571688 h 766950"/>
                <a:gd name="connsiteX20" fmla="*/ 169069 w 933450"/>
                <a:gd name="connsiteY20" fmla="*/ 566925 h 766950"/>
                <a:gd name="connsiteX21" fmla="*/ 176213 w 933450"/>
                <a:gd name="connsiteY21" fmla="*/ 559782 h 766950"/>
                <a:gd name="connsiteX22" fmla="*/ 190500 w 933450"/>
                <a:gd name="connsiteY22" fmla="*/ 550257 h 766950"/>
                <a:gd name="connsiteX23" fmla="*/ 197644 w 933450"/>
                <a:gd name="connsiteY23" fmla="*/ 535969 h 766950"/>
                <a:gd name="connsiteX24" fmla="*/ 200025 w 933450"/>
                <a:gd name="connsiteY24" fmla="*/ 528825 h 766950"/>
                <a:gd name="connsiteX25" fmla="*/ 207169 w 933450"/>
                <a:gd name="connsiteY25" fmla="*/ 526444 h 766950"/>
                <a:gd name="connsiteX26" fmla="*/ 214313 w 933450"/>
                <a:gd name="connsiteY26" fmla="*/ 521682 h 766950"/>
                <a:gd name="connsiteX27" fmla="*/ 238125 w 933450"/>
                <a:gd name="connsiteY27" fmla="*/ 514538 h 766950"/>
                <a:gd name="connsiteX28" fmla="*/ 252413 w 933450"/>
                <a:gd name="connsiteY28" fmla="*/ 509775 h 766950"/>
                <a:gd name="connsiteX29" fmla="*/ 278606 w 933450"/>
                <a:gd name="connsiteY29" fmla="*/ 502632 h 766950"/>
                <a:gd name="connsiteX30" fmla="*/ 285750 w 933450"/>
                <a:gd name="connsiteY30" fmla="*/ 500250 h 766950"/>
                <a:gd name="connsiteX31" fmla="*/ 290513 w 933450"/>
                <a:gd name="connsiteY31" fmla="*/ 493107 h 766950"/>
                <a:gd name="connsiteX32" fmla="*/ 300038 w 933450"/>
                <a:gd name="connsiteY32" fmla="*/ 490725 h 766950"/>
                <a:gd name="connsiteX33" fmla="*/ 330994 w 933450"/>
                <a:gd name="connsiteY33" fmla="*/ 493107 h 766950"/>
                <a:gd name="connsiteX34" fmla="*/ 395288 w 933450"/>
                <a:gd name="connsiteY34" fmla="*/ 493107 h 766950"/>
                <a:gd name="connsiteX35" fmla="*/ 402431 w 933450"/>
                <a:gd name="connsiteY35" fmla="*/ 495488 h 766950"/>
                <a:gd name="connsiteX36" fmla="*/ 404813 w 933450"/>
                <a:gd name="connsiteY36" fmla="*/ 502632 h 766950"/>
                <a:gd name="connsiteX37" fmla="*/ 407194 w 933450"/>
                <a:gd name="connsiteY37" fmla="*/ 512157 h 766950"/>
                <a:gd name="connsiteX38" fmla="*/ 409575 w 933450"/>
                <a:gd name="connsiteY38" fmla="*/ 528825 h 766950"/>
                <a:gd name="connsiteX39" fmla="*/ 416719 w 933450"/>
                <a:gd name="connsiteY39" fmla="*/ 531207 h 766950"/>
                <a:gd name="connsiteX40" fmla="*/ 423863 w 933450"/>
                <a:gd name="connsiteY40" fmla="*/ 535969 h 766950"/>
                <a:gd name="connsiteX41" fmla="*/ 426244 w 933450"/>
                <a:gd name="connsiteY41" fmla="*/ 543113 h 766950"/>
                <a:gd name="connsiteX42" fmla="*/ 435769 w 933450"/>
                <a:gd name="connsiteY42" fmla="*/ 557400 h 766950"/>
                <a:gd name="connsiteX43" fmla="*/ 440531 w 933450"/>
                <a:gd name="connsiteY43" fmla="*/ 597882 h 766950"/>
                <a:gd name="connsiteX44" fmla="*/ 442913 w 933450"/>
                <a:gd name="connsiteY44" fmla="*/ 605025 h 766950"/>
                <a:gd name="connsiteX45" fmla="*/ 452438 w 933450"/>
                <a:gd name="connsiteY45" fmla="*/ 619313 h 766950"/>
                <a:gd name="connsiteX46" fmla="*/ 454819 w 933450"/>
                <a:gd name="connsiteY46" fmla="*/ 628838 h 766950"/>
                <a:gd name="connsiteX47" fmla="*/ 457200 w 933450"/>
                <a:gd name="connsiteY47" fmla="*/ 635982 h 766950"/>
                <a:gd name="connsiteX48" fmla="*/ 459581 w 933450"/>
                <a:gd name="connsiteY48" fmla="*/ 721707 h 766950"/>
                <a:gd name="connsiteX49" fmla="*/ 464344 w 933450"/>
                <a:gd name="connsiteY49" fmla="*/ 728850 h 766950"/>
                <a:gd name="connsiteX50" fmla="*/ 485775 w 933450"/>
                <a:gd name="connsiteY50" fmla="*/ 740757 h 766950"/>
                <a:gd name="connsiteX51" fmla="*/ 495300 w 933450"/>
                <a:gd name="connsiteY51" fmla="*/ 743138 h 766950"/>
                <a:gd name="connsiteX52" fmla="*/ 514350 w 933450"/>
                <a:gd name="connsiteY52" fmla="*/ 745519 h 766950"/>
                <a:gd name="connsiteX53" fmla="*/ 528638 w 933450"/>
                <a:gd name="connsiteY53" fmla="*/ 750282 h 766950"/>
                <a:gd name="connsiteX54" fmla="*/ 535781 w 933450"/>
                <a:gd name="connsiteY54" fmla="*/ 755044 h 766950"/>
                <a:gd name="connsiteX55" fmla="*/ 571500 w 933450"/>
                <a:gd name="connsiteY55" fmla="*/ 757425 h 766950"/>
                <a:gd name="connsiteX56" fmla="*/ 578644 w 933450"/>
                <a:gd name="connsiteY56" fmla="*/ 759807 h 766950"/>
                <a:gd name="connsiteX57" fmla="*/ 585788 w 933450"/>
                <a:gd name="connsiteY57" fmla="*/ 764569 h 766950"/>
                <a:gd name="connsiteX58" fmla="*/ 602456 w 933450"/>
                <a:gd name="connsiteY58" fmla="*/ 766950 h 766950"/>
                <a:gd name="connsiteX59" fmla="*/ 626269 w 933450"/>
                <a:gd name="connsiteY59" fmla="*/ 757425 h 766950"/>
                <a:gd name="connsiteX60" fmla="*/ 640556 w 933450"/>
                <a:gd name="connsiteY60" fmla="*/ 752663 h 766950"/>
                <a:gd name="connsiteX61" fmla="*/ 647700 w 933450"/>
                <a:gd name="connsiteY61" fmla="*/ 747900 h 766950"/>
                <a:gd name="connsiteX62" fmla="*/ 661988 w 933450"/>
                <a:gd name="connsiteY62" fmla="*/ 743138 h 766950"/>
                <a:gd name="connsiteX63" fmla="*/ 666750 w 933450"/>
                <a:gd name="connsiteY63" fmla="*/ 735994 h 766950"/>
                <a:gd name="connsiteX64" fmla="*/ 683419 w 933450"/>
                <a:gd name="connsiteY64" fmla="*/ 726469 h 766950"/>
                <a:gd name="connsiteX65" fmla="*/ 688181 w 933450"/>
                <a:gd name="connsiteY65" fmla="*/ 719325 h 766950"/>
                <a:gd name="connsiteX66" fmla="*/ 702469 w 933450"/>
                <a:gd name="connsiteY66" fmla="*/ 709800 h 766950"/>
                <a:gd name="connsiteX67" fmla="*/ 716756 w 933450"/>
                <a:gd name="connsiteY67" fmla="*/ 702657 h 766950"/>
                <a:gd name="connsiteX68" fmla="*/ 723900 w 933450"/>
                <a:gd name="connsiteY68" fmla="*/ 697894 h 766950"/>
                <a:gd name="connsiteX69" fmla="*/ 731044 w 933450"/>
                <a:gd name="connsiteY69" fmla="*/ 695513 h 766950"/>
                <a:gd name="connsiteX70" fmla="*/ 738188 w 933450"/>
                <a:gd name="connsiteY70" fmla="*/ 688369 h 766950"/>
                <a:gd name="connsiteX71" fmla="*/ 745331 w 933450"/>
                <a:gd name="connsiteY71" fmla="*/ 683607 h 766950"/>
                <a:gd name="connsiteX72" fmla="*/ 754856 w 933450"/>
                <a:gd name="connsiteY72" fmla="*/ 674082 h 766950"/>
                <a:gd name="connsiteX73" fmla="*/ 764381 w 933450"/>
                <a:gd name="connsiteY73" fmla="*/ 671700 h 766950"/>
                <a:gd name="connsiteX74" fmla="*/ 778669 w 933450"/>
                <a:gd name="connsiteY74" fmla="*/ 666938 h 766950"/>
                <a:gd name="connsiteX75" fmla="*/ 792956 w 933450"/>
                <a:gd name="connsiteY75" fmla="*/ 657413 h 766950"/>
                <a:gd name="connsiteX76" fmla="*/ 800100 w 933450"/>
                <a:gd name="connsiteY76" fmla="*/ 652650 h 766950"/>
                <a:gd name="connsiteX77" fmla="*/ 814388 w 933450"/>
                <a:gd name="connsiteY77" fmla="*/ 647888 h 766950"/>
                <a:gd name="connsiteX78" fmla="*/ 821531 w 933450"/>
                <a:gd name="connsiteY78" fmla="*/ 631219 h 766950"/>
                <a:gd name="connsiteX79" fmla="*/ 826294 w 933450"/>
                <a:gd name="connsiteY79" fmla="*/ 624075 h 766950"/>
                <a:gd name="connsiteX80" fmla="*/ 838200 w 933450"/>
                <a:gd name="connsiteY80" fmla="*/ 602644 h 766950"/>
                <a:gd name="connsiteX81" fmla="*/ 842963 w 933450"/>
                <a:gd name="connsiteY81" fmla="*/ 595500 h 766950"/>
                <a:gd name="connsiteX82" fmla="*/ 852488 w 933450"/>
                <a:gd name="connsiteY82" fmla="*/ 583594 h 766950"/>
                <a:gd name="connsiteX83" fmla="*/ 862013 w 933450"/>
                <a:gd name="connsiteY83" fmla="*/ 569307 h 766950"/>
                <a:gd name="connsiteX84" fmla="*/ 866775 w 933450"/>
                <a:gd name="connsiteY84" fmla="*/ 555019 h 766950"/>
                <a:gd name="connsiteX85" fmla="*/ 859631 w 933450"/>
                <a:gd name="connsiteY85" fmla="*/ 493107 h 766950"/>
                <a:gd name="connsiteX86" fmla="*/ 862013 w 933450"/>
                <a:gd name="connsiteY86" fmla="*/ 471675 h 766950"/>
                <a:gd name="connsiteX87" fmla="*/ 869156 w 933450"/>
                <a:gd name="connsiteY87" fmla="*/ 466913 h 766950"/>
                <a:gd name="connsiteX88" fmla="*/ 890588 w 933450"/>
                <a:gd name="connsiteY88" fmla="*/ 464532 h 766950"/>
                <a:gd name="connsiteX89" fmla="*/ 897731 w 933450"/>
                <a:gd name="connsiteY89" fmla="*/ 455007 h 766950"/>
                <a:gd name="connsiteX90" fmla="*/ 900113 w 933450"/>
                <a:gd name="connsiteY90" fmla="*/ 445482 h 766950"/>
                <a:gd name="connsiteX91" fmla="*/ 904875 w 933450"/>
                <a:gd name="connsiteY91" fmla="*/ 438338 h 766950"/>
                <a:gd name="connsiteX92" fmla="*/ 912019 w 933450"/>
                <a:gd name="connsiteY92" fmla="*/ 424050 h 766950"/>
                <a:gd name="connsiteX93" fmla="*/ 919163 w 933450"/>
                <a:gd name="connsiteY93" fmla="*/ 419288 h 766950"/>
                <a:gd name="connsiteX94" fmla="*/ 928688 w 933450"/>
                <a:gd name="connsiteY94" fmla="*/ 405000 h 766950"/>
                <a:gd name="connsiteX95" fmla="*/ 933450 w 933450"/>
                <a:gd name="connsiteY95" fmla="*/ 397857 h 766950"/>
                <a:gd name="connsiteX96" fmla="*/ 931069 w 933450"/>
                <a:gd name="connsiteY96" fmla="*/ 383569 h 766950"/>
                <a:gd name="connsiteX97" fmla="*/ 923925 w 933450"/>
                <a:gd name="connsiteY97" fmla="*/ 376425 h 766950"/>
                <a:gd name="connsiteX98" fmla="*/ 914400 w 933450"/>
                <a:gd name="connsiteY98" fmla="*/ 362138 h 766950"/>
                <a:gd name="connsiteX99" fmla="*/ 909638 w 933450"/>
                <a:gd name="connsiteY99" fmla="*/ 354994 h 766950"/>
                <a:gd name="connsiteX100" fmla="*/ 907256 w 933450"/>
                <a:gd name="connsiteY100" fmla="*/ 347850 h 766950"/>
                <a:gd name="connsiteX101" fmla="*/ 904875 w 933450"/>
                <a:gd name="connsiteY101" fmla="*/ 328800 h 766950"/>
                <a:gd name="connsiteX102" fmla="*/ 890588 w 933450"/>
                <a:gd name="connsiteY102" fmla="*/ 324038 h 766950"/>
                <a:gd name="connsiteX103" fmla="*/ 871538 w 933450"/>
                <a:gd name="connsiteY103" fmla="*/ 319275 h 766950"/>
                <a:gd name="connsiteX104" fmla="*/ 864394 w 933450"/>
                <a:gd name="connsiteY104" fmla="*/ 304988 h 766950"/>
                <a:gd name="connsiteX105" fmla="*/ 857250 w 933450"/>
                <a:gd name="connsiteY105" fmla="*/ 302607 h 766950"/>
                <a:gd name="connsiteX106" fmla="*/ 845344 w 933450"/>
                <a:gd name="connsiteY106" fmla="*/ 290700 h 766950"/>
                <a:gd name="connsiteX107" fmla="*/ 842963 w 933450"/>
                <a:gd name="connsiteY107" fmla="*/ 283557 h 766950"/>
                <a:gd name="connsiteX108" fmla="*/ 828675 w 933450"/>
                <a:gd name="connsiteY108" fmla="*/ 269269 h 766950"/>
                <a:gd name="connsiteX109" fmla="*/ 819150 w 933450"/>
                <a:gd name="connsiteY109" fmla="*/ 254982 h 766950"/>
                <a:gd name="connsiteX110" fmla="*/ 807244 w 933450"/>
                <a:gd name="connsiteY110" fmla="*/ 252600 h 766950"/>
                <a:gd name="connsiteX111" fmla="*/ 797719 w 933450"/>
                <a:gd name="connsiteY111" fmla="*/ 238313 h 766950"/>
                <a:gd name="connsiteX112" fmla="*/ 792956 w 933450"/>
                <a:gd name="connsiteY112" fmla="*/ 231169 h 766950"/>
                <a:gd name="connsiteX113" fmla="*/ 785813 w 933450"/>
                <a:gd name="connsiteY113" fmla="*/ 226407 h 766950"/>
                <a:gd name="connsiteX114" fmla="*/ 771525 w 933450"/>
                <a:gd name="connsiteY114" fmla="*/ 219263 h 766950"/>
                <a:gd name="connsiteX115" fmla="*/ 766763 w 933450"/>
                <a:gd name="connsiteY115" fmla="*/ 212119 h 766950"/>
                <a:gd name="connsiteX116" fmla="*/ 759619 w 933450"/>
                <a:gd name="connsiteY116" fmla="*/ 204975 h 766950"/>
                <a:gd name="connsiteX117" fmla="*/ 752475 w 933450"/>
                <a:gd name="connsiteY117" fmla="*/ 193069 h 766950"/>
                <a:gd name="connsiteX118" fmla="*/ 740569 w 933450"/>
                <a:gd name="connsiteY118" fmla="*/ 171638 h 766950"/>
                <a:gd name="connsiteX119" fmla="*/ 726281 w 933450"/>
                <a:gd name="connsiteY119" fmla="*/ 157350 h 766950"/>
                <a:gd name="connsiteX120" fmla="*/ 707231 w 933450"/>
                <a:gd name="connsiteY120" fmla="*/ 152588 h 766950"/>
                <a:gd name="connsiteX121" fmla="*/ 690563 w 933450"/>
                <a:gd name="connsiteY121" fmla="*/ 133538 h 766950"/>
                <a:gd name="connsiteX122" fmla="*/ 676275 w 933450"/>
                <a:gd name="connsiteY122" fmla="*/ 121632 h 766950"/>
                <a:gd name="connsiteX123" fmla="*/ 673894 w 933450"/>
                <a:gd name="connsiteY123" fmla="*/ 114488 h 766950"/>
                <a:gd name="connsiteX124" fmla="*/ 647701 w 933450"/>
                <a:gd name="connsiteY124" fmla="*/ 90676 h 766950"/>
                <a:gd name="connsiteX125" fmla="*/ 595313 w 933450"/>
                <a:gd name="connsiteY125" fmla="*/ 104963 h 766950"/>
                <a:gd name="connsiteX126" fmla="*/ 578644 w 933450"/>
                <a:gd name="connsiteY126" fmla="*/ 104963 h 766950"/>
                <a:gd name="connsiteX127" fmla="*/ 559594 w 933450"/>
                <a:gd name="connsiteY127" fmla="*/ 114488 h 766950"/>
                <a:gd name="connsiteX128" fmla="*/ 542925 w 933450"/>
                <a:gd name="connsiteY128" fmla="*/ 109726 h 766950"/>
                <a:gd name="connsiteX129" fmla="*/ 526256 w 933450"/>
                <a:gd name="connsiteY129" fmla="*/ 97819 h 766950"/>
                <a:gd name="connsiteX130" fmla="*/ 519113 w 933450"/>
                <a:gd name="connsiteY130" fmla="*/ 95438 h 766950"/>
                <a:gd name="connsiteX131" fmla="*/ 516732 w 933450"/>
                <a:gd name="connsiteY131" fmla="*/ 81150 h 766950"/>
                <a:gd name="connsiteX132" fmla="*/ 507206 w 933450"/>
                <a:gd name="connsiteY132" fmla="*/ 66863 h 766950"/>
                <a:gd name="connsiteX133" fmla="*/ 495299 w 933450"/>
                <a:gd name="connsiteY133" fmla="*/ 54957 h 766950"/>
                <a:gd name="connsiteX134" fmla="*/ 481013 w 933450"/>
                <a:gd name="connsiteY134" fmla="*/ 43050 h 766950"/>
                <a:gd name="connsiteX135" fmla="*/ 466725 w 933450"/>
                <a:gd name="connsiteY135" fmla="*/ 43050 h 766950"/>
                <a:gd name="connsiteX136" fmla="*/ 461963 w 933450"/>
                <a:gd name="connsiteY136" fmla="*/ 24001 h 766950"/>
                <a:gd name="connsiteX137" fmla="*/ 447675 w 933450"/>
                <a:gd name="connsiteY137" fmla="*/ 16857 h 766950"/>
                <a:gd name="connsiteX138" fmla="*/ 440531 w 933450"/>
                <a:gd name="connsiteY138" fmla="*/ 9713 h 766950"/>
                <a:gd name="connsiteX139" fmla="*/ 433387 w 933450"/>
                <a:gd name="connsiteY139" fmla="*/ 4950 h 766950"/>
                <a:gd name="connsiteX140" fmla="*/ 411956 w 933450"/>
                <a:gd name="connsiteY140" fmla="*/ 188 h 766950"/>
                <a:gd name="connsiteX141" fmla="*/ 385763 w 933450"/>
                <a:gd name="connsiteY141" fmla="*/ 2570 h 766950"/>
                <a:gd name="connsiteX142" fmla="*/ 371475 w 933450"/>
                <a:gd name="connsiteY142" fmla="*/ 9713 h 766950"/>
                <a:gd name="connsiteX143" fmla="*/ 366713 w 933450"/>
                <a:gd name="connsiteY143" fmla="*/ 16857 h 766950"/>
                <a:gd name="connsiteX144" fmla="*/ 354806 w 933450"/>
                <a:gd name="connsiteY144" fmla="*/ 28763 h 766950"/>
                <a:gd name="connsiteX145" fmla="*/ 342900 w 933450"/>
                <a:gd name="connsiteY145" fmla="*/ 40669 h 766950"/>
                <a:gd name="connsiteX146" fmla="*/ 323850 w 933450"/>
                <a:gd name="connsiteY146" fmla="*/ 45432 h 766950"/>
                <a:gd name="connsiteX147" fmla="*/ 290513 w 933450"/>
                <a:gd name="connsiteY147" fmla="*/ 50194 h 766950"/>
                <a:gd name="connsiteX148" fmla="*/ 273843 w 933450"/>
                <a:gd name="connsiteY148" fmla="*/ 54956 h 766950"/>
                <a:gd name="connsiteX149" fmla="*/ 245269 w 933450"/>
                <a:gd name="connsiteY149" fmla="*/ 52575 h 766950"/>
                <a:gd name="connsiteX150" fmla="*/ 216694 w 933450"/>
                <a:gd name="connsiteY150" fmla="*/ 52575 h 766950"/>
                <a:gd name="connsiteX151" fmla="*/ 209550 w 933450"/>
                <a:gd name="connsiteY151" fmla="*/ 78769 h 766950"/>
                <a:gd name="connsiteX152" fmla="*/ 195263 w 933450"/>
                <a:gd name="connsiteY152" fmla="*/ 85913 h 766950"/>
                <a:gd name="connsiteX153" fmla="*/ 176213 w 933450"/>
                <a:gd name="connsiteY153" fmla="*/ 90676 h 766950"/>
                <a:gd name="connsiteX154" fmla="*/ 152401 w 933450"/>
                <a:gd name="connsiteY154" fmla="*/ 97819 h 766950"/>
                <a:gd name="connsiteX155" fmla="*/ 140494 w 933450"/>
                <a:gd name="connsiteY155" fmla="*/ 100201 h 766950"/>
                <a:gd name="connsiteX156" fmla="*/ 119063 w 933450"/>
                <a:gd name="connsiteY156" fmla="*/ 102581 h 766950"/>
                <a:gd name="connsiteX157" fmla="*/ 102394 w 933450"/>
                <a:gd name="connsiteY157" fmla="*/ 121632 h 766950"/>
                <a:gd name="connsiteX158" fmla="*/ 100013 w 933450"/>
                <a:gd name="connsiteY158" fmla="*/ 176400 h 766950"/>
                <a:gd name="connsiteX159" fmla="*/ 107156 w 933450"/>
                <a:gd name="connsiteY159" fmla="*/ 181163 h 766950"/>
                <a:gd name="connsiteX160" fmla="*/ 114300 w 933450"/>
                <a:gd name="connsiteY160" fmla="*/ 195450 h 766950"/>
                <a:gd name="connsiteX161" fmla="*/ 116681 w 933450"/>
                <a:gd name="connsiteY161" fmla="*/ 202594 h 766950"/>
                <a:gd name="connsiteX162" fmla="*/ 109538 w 933450"/>
                <a:gd name="connsiteY162" fmla="*/ 209738 h 766950"/>
                <a:gd name="connsiteX163" fmla="*/ 107156 w 933450"/>
                <a:gd name="connsiteY163" fmla="*/ 216882 h 766950"/>
                <a:gd name="connsiteX164" fmla="*/ 102394 w 933450"/>
                <a:gd name="connsiteY164" fmla="*/ 224025 h 766950"/>
                <a:gd name="connsiteX165" fmla="*/ 100013 w 933450"/>
                <a:gd name="connsiteY165" fmla="*/ 231169 h 766950"/>
                <a:gd name="connsiteX166" fmla="*/ 80962 w 933450"/>
                <a:gd name="connsiteY166" fmla="*/ 231168 h 766950"/>
                <a:gd name="connsiteX167" fmla="*/ 66675 w 933450"/>
                <a:gd name="connsiteY167" fmla="*/ 238314 h 766950"/>
                <a:gd name="connsiteX168" fmla="*/ 57150 w 933450"/>
                <a:gd name="connsiteY168" fmla="*/ 252600 h 766950"/>
                <a:gd name="connsiteX169" fmla="*/ 42863 w 933450"/>
                <a:gd name="connsiteY169" fmla="*/ 257363 h 766950"/>
                <a:gd name="connsiteX170" fmla="*/ 14288 w 933450"/>
                <a:gd name="connsiteY170" fmla="*/ 264507 h 766950"/>
                <a:gd name="connsiteX171" fmla="*/ 0 w 933450"/>
                <a:gd name="connsiteY171" fmla="*/ 276413 h 766950"/>
                <a:gd name="connsiteX172" fmla="*/ 2381 w 933450"/>
                <a:gd name="connsiteY172" fmla="*/ 300225 h 766950"/>
                <a:gd name="connsiteX173" fmla="*/ 14288 w 933450"/>
                <a:gd name="connsiteY173" fmla="*/ 326420 h 766950"/>
                <a:gd name="connsiteX174" fmla="*/ 28575 w 933450"/>
                <a:gd name="connsiteY174" fmla="*/ 350232 h 766950"/>
                <a:gd name="connsiteX175" fmla="*/ 33338 w 933450"/>
                <a:gd name="connsiteY175" fmla="*/ 364519 h 766950"/>
                <a:gd name="connsiteX176" fmla="*/ 38100 w 933450"/>
                <a:gd name="connsiteY176" fmla="*/ 371663 h 766950"/>
                <a:gd name="connsiteX177" fmla="*/ 45244 w 933450"/>
                <a:gd name="connsiteY177" fmla="*/ 395475 h 766950"/>
                <a:gd name="connsiteX178" fmla="*/ 40481 w 933450"/>
                <a:gd name="connsiteY178" fmla="*/ 395475 h 766950"/>
                <a:gd name="connsiteX0" fmla="*/ 40481 w 933450"/>
                <a:gd name="connsiteY0" fmla="*/ 395475 h 766950"/>
                <a:gd name="connsiteX1" fmla="*/ 54769 w 933450"/>
                <a:gd name="connsiteY1" fmla="*/ 412144 h 766950"/>
                <a:gd name="connsiteX2" fmla="*/ 66675 w 933450"/>
                <a:gd name="connsiteY2" fmla="*/ 412144 h 766950"/>
                <a:gd name="connsiteX3" fmla="*/ 71438 w 933450"/>
                <a:gd name="connsiteY3" fmla="*/ 419288 h 766950"/>
                <a:gd name="connsiteX4" fmla="*/ 85725 w 933450"/>
                <a:gd name="connsiteY4" fmla="*/ 424050 h 766950"/>
                <a:gd name="connsiteX5" fmla="*/ 92869 w 933450"/>
                <a:gd name="connsiteY5" fmla="*/ 428813 h 766950"/>
                <a:gd name="connsiteX6" fmla="*/ 97631 w 933450"/>
                <a:gd name="connsiteY6" fmla="*/ 443100 h 766950"/>
                <a:gd name="connsiteX7" fmla="*/ 100013 w 933450"/>
                <a:gd name="connsiteY7" fmla="*/ 452625 h 766950"/>
                <a:gd name="connsiteX8" fmla="*/ 107156 w 933450"/>
                <a:gd name="connsiteY8" fmla="*/ 457388 h 766950"/>
                <a:gd name="connsiteX9" fmla="*/ 109538 w 933450"/>
                <a:gd name="connsiteY9" fmla="*/ 466913 h 766950"/>
                <a:gd name="connsiteX10" fmla="*/ 111919 w 933450"/>
                <a:gd name="connsiteY10" fmla="*/ 478819 h 766950"/>
                <a:gd name="connsiteX11" fmla="*/ 119063 w 933450"/>
                <a:gd name="connsiteY11" fmla="*/ 483582 h 766950"/>
                <a:gd name="connsiteX12" fmla="*/ 121444 w 933450"/>
                <a:gd name="connsiteY12" fmla="*/ 516919 h 766950"/>
                <a:gd name="connsiteX13" fmla="*/ 128588 w 933450"/>
                <a:gd name="connsiteY13" fmla="*/ 543113 h 766950"/>
                <a:gd name="connsiteX14" fmla="*/ 135731 w 933450"/>
                <a:gd name="connsiteY14" fmla="*/ 547875 h 766950"/>
                <a:gd name="connsiteX15" fmla="*/ 140494 w 933450"/>
                <a:gd name="connsiteY15" fmla="*/ 562163 h 766950"/>
                <a:gd name="connsiteX16" fmla="*/ 142875 w 933450"/>
                <a:gd name="connsiteY16" fmla="*/ 569307 h 766950"/>
                <a:gd name="connsiteX17" fmla="*/ 145256 w 933450"/>
                <a:gd name="connsiteY17" fmla="*/ 578832 h 766950"/>
                <a:gd name="connsiteX18" fmla="*/ 152400 w 933450"/>
                <a:gd name="connsiteY18" fmla="*/ 583594 h 766950"/>
                <a:gd name="connsiteX19" fmla="*/ 161925 w 933450"/>
                <a:gd name="connsiteY19" fmla="*/ 571688 h 766950"/>
                <a:gd name="connsiteX20" fmla="*/ 169069 w 933450"/>
                <a:gd name="connsiteY20" fmla="*/ 566925 h 766950"/>
                <a:gd name="connsiteX21" fmla="*/ 176213 w 933450"/>
                <a:gd name="connsiteY21" fmla="*/ 559782 h 766950"/>
                <a:gd name="connsiteX22" fmla="*/ 190500 w 933450"/>
                <a:gd name="connsiteY22" fmla="*/ 550257 h 766950"/>
                <a:gd name="connsiteX23" fmla="*/ 197644 w 933450"/>
                <a:gd name="connsiteY23" fmla="*/ 535969 h 766950"/>
                <a:gd name="connsiteX24" fmla="*/ 200025 w 933450"/>
                <a:gd name="connsiteY24" fmla="*/ 528825 h 766950"/>
                <a:gd name="connsiteX25" fmla="*/ 207169 w 933450"/>
                <a:gd name="connsiteY25" fmla="*/ 526444 h 766950"/>
                <a:gd name="connsiteX26" fmla="*/ 214313 w 933450"/>
                <a:gd name="connsiteY26" fmla="*/ 521682 h 766950"/>
                <a:gd name="connsiteX27" fmla="*/ 238125 w 933450"/>
                <a:gd name="connsiteY27" fmla="*/ 514538 h 766950"/>
                <a:gd name="connsiteX28" fmla="*/ 252413 w 933450"/>
                <a:gd name="connsiteY28" fmla="*/ 509775 h 766950"/>
                <a:gd name="connsiteX29" fmla="*/ 278606 w 933450"/>
                <a:gd name="connsiteY29" fmla="*/ 502632 h 766950"/>
                <a:gd name="connsiteX30" fmla="*/ 285750 w 933450"/>
                <a:gd name="connsiteY30" fmla="*/ 500250 h 766950"/>
                <a:gd name="connsiteX31" fmla="*/ 290513 w 933450"/>
                <a:gd name="connsiteY31" fmla="*/ 493107 h 766950"/>
                <a:gd name="connsiteX32" fmla="*/ 300038 w 933450"/>
                <a:gd name="connsiteY32" fmla="*/ 490725 h 766950"/>
                <a:gd name="connsiteX33" fmla="*/ 330994 w 933450"/>
                <a:gd name="connsiteY33" fmla="*/ 493107 h 766950"/>
                <a:gd name="connsiteX34" fmla="*/ 395288 w 933450"/>
                <a:gd name="connsiteY34" fmla="*/ 493107 h 766950"/>
                <a:gd name="connsiteX35" fmla="*/ 402431 w 933450"/>
                <a:gd name="connsiteY35" fmla="*/ 495488 h 766950"/>
                <a:gd name="connsiteX36" fmla="*/ 404813 w 933450"/>
                <a:gd name="connsiteY36" fmla="*/ 502632 h 766950"/>
                <a:gd name="connsiteX37" fmla="*/ 407194 w 933450"/>
                <a:gd name="connsiteY37" fmla="*/ 512157 h 766950"/>
                <a:gd name="connsiteX38" fmla="*/ 409575 w 933450"/>
                <a:gd name="connsiteY38" fmla="*/ 528825 h 766950"/>
                <a:gd name="connsiteX39" fmla="*/ 416719 w 933450"/>
                <a:gd name="connsiteY39" fmla="*/ 531207 h 766950"/>
                <a:gd name="connsiteX40" fmla="*/ 423863 w 933450"/>
                <a:gd name="connsiteY40" fmla="*/ 535969 h 766950"/>
                <a:gd name="connsiteX41" fmla="*/ 426244 w 933450"/>
                <a:gd name="connsiteY41" fmla="*/ 543113 h 766950"/>
                <a:gd name="connsiteX42" fmla="*/ 435769 w 933450"/>
                <a:gd name="connsiteY42" fmla="*/ 557400 h 766950"/>
                <a:gd name="connsiteX43" fmla="*/ 440531 w 933450"/>
                <a:gd name="connsiteY43" fmla="*/ 597882 h 766950"/>
                <a:gd name="connsiteX44" fmla="*/ 442913 w 933450"/>
                <a:gd name="connsiteY44" fmla="*/ 605025 h 766950"/>
                <a:gd name="connsiteX45" fmla="*/ 452438 w 933450"/>
                <a:gd name="connsiteY45" fmla="*/ 619313 h 766950"/>
                <a:gd name="connsiteX46" fmla="*/ 454819 w 933450"/>
                <a:gd name="connsiteY46" fmla="*/ 628838 h 766950"/>
                <a:gd name="connsiteX47" fmla="*/ 457200 w 933450"/>
                <a:gd name="connsiteY47" fmla="*/ 635982 h 766950"/>
                <a:gd name="connsiteX48" fmla="*/ 459581 w 933450"/>
                <a:gd name="connsiteY48" fmla="*/ 721707 h 766950"/>
                <a:gd name="connsiteX49" fmla="*/ 464344 w 933450"/>
                <a:gd name="connsiteY49" fmla="*/ 728850 h 766950"/>
                <a:gd name="connsiteX50" fmla="*/ 485775 w 933450"/>
                <a:gd name="connsiteY50" fmla="*/ 740757 h 766950"/>
                <a:gd name="connsiteX51" fmla="*/ 495300 w 933450"/>
                <a:gd name="connsiteY51" fmla="*/ 743138 h 766950"/>
                <a:gd name="connsiteX52" fmla="*/ 514350 w 933450"/>
                <a:gd name="connsiteY52" fmla="*/ 745519 h 766950"/>
                <a:gd name="connsiteX53" fmla="*/ 528638 w 933450"/>
                <a:gd name="connsiteY53" fmla="*/ 750282 h 766950"/>
                <a:gd name="connsiteX54" fmla="*/ 535781 w 933450"/>
                <a:gd name="connsiteY54" fmla="*/ 755044 h 766950"/>
                <a:gd name="connsiteX55" fmla="*/ 571500 w 933450"/>
                <a:gd name="connsiteY55" fmla="*/ 757425 h 766950"/>
                <a:gd name="connsiteX56" fmla="*/ 578644 w 933450"/>
                <a:gd name="connsiteY56" fmla="*/ 759807 h 766950"/>
                <a:gd name="connsiteX57" fmla="*/ 585788 w 933450"/>
                <a:gd name="connsiteY57" fmla="*/ 764569 h 766950"/>
                <a:gd name="connsiteX58" fmla="*/ 602456 w 933450"/>
                <a:gd name="connsiteY58" fmla="*/ 766950 h 766950"/>
                <a:gd name="connsiteX59" fmla="*/ 626269 w 933450"/>
                <a:gd name="connsiteY59" fmla="*/ 757425 h 766950"/>
                <a:gd name="connsiteX60" fmla="*/ 640556 w 933450"/>
                <a:gd name="connsiteY60" fmla="*/ 752663 h 766950"/>
                <a:gd name="connsiteX61" fmla="*/ 647700 w 933450"/>
                <a:gd name="connsiteY61" fmla="*/ 747900 h 766950"/>
                <a:gd name="connsiteX62" fmla="*/ 661988 w 933450"/>
                <a:gd name="connsiteY62" fmla="*/ 743138 h 766950"/>
                <a:gd name="connsiteX63" fmla="*/ 666750 w 933450"/>
                <a:gd name="connsiteY63" fmla="*/ 735994 h 766950"/>
                <a:gd name="connsiteX64" fmla="*/ 683419 w 933450"/>
                <a:gd name="connsiteY64" fmla="*/ 726469 h 766950"/>
                <a:gd name="connsiteX65" fmla="*/ 688181 w 933450"/>
                <a:gd name="connsiteY65" fmla="*/ 719325 h 766950"/>
                <a:gd name="connsiteX66" fmla="*/ 702469 w 933450"/>
                <a:gd name="connsiteY66" fmla="*/ 709800 h 766950"/>
                <a:gd name="connsiteX67" fmla="*/ 716756 w 933450"/>
                <a:gd name="connsiteY67" fmla="*/ 702657 h 766950"/>
                <a:gd name="connsiteX68" fmla="*/ 723900 w 933450"/>
                <a:gd name="connsiteY68" fmla="*/ 697894 h 766950"/>
                <a:gd name="connsiteX69" fmla="*/ 731044 w 933450"/>
                <a:gd name="connsiteY69" fmla="*/ 695513 h 766950"/>
                <a:gd name="connsiteX70" fmla="*/ 738188 w 933450"/>
                <a:gd name="connsiteY70" fmla="*/ 688369 h 766950"/>
                <a:gd name="connsiteX71" fmla="*/ 745331 w 933450"/>
                <a:gd name="connsiteY71" fmla="*/ 683607 h 766950"/>
                <a:gd name="connsiteX72" fmla="*/ 754856 w 933450"/>
                <a:gd name="connsiteY72" fmla="*/ 674082 h 766950"/>
                <a:gd name="connsiteX73" fmla="*/ 764381 w 933450"/>
                <a:gd name="connsiteY73" fmla="*/ 671700 h 766950"/>
                <a:gd name="connsiteX74" fmla="*/ 778669 w 933450"/>
                <a:gd name="connsiteY74" fmla="*/ 666938 h 766950"/>
                <a:gd name="connsiteX75" fmla="*/ 792956 w 933450"/>
                <a:gd name="connsiteY75" fmla="*/ 657413 h 766950"/>
                <a:gd name="connsiteX76" fmla="*/ 800100 w 933450"/>
                <a:gd name="connsiteY76" fmla="*/ 652650 h 766950"/>
                <a:gd name="connsiteX77" fmla="*/ 814388 w 933450"/>
                <a:gd name="connsiteY77" fmla="*/ 647888 h 766950"/>
                <a:gd name="connsiteX78" fmla="*/ 821531 w 933450"/>
                <a:gd name="connsiteY78" fmla="*/ 631219 h 766950"/>
                <a:gd name="connsiteX79" fmla="*/ 826294 w 933450"/>
                <a:gd name="connsiteY79" fmla="*/ 624075 h 766950"/>
                <a:gd name="connsiteX80" fmla="*/ 838200 w 933450"/>
                <a:gd name="connsiteY80" fmla="*/ 602644 h 766950"/>
                <a:gd name="connsiteX81" fmla="*/ 842963 w 933450"/>
                <a:gd name="connsiteY81" fmla="*/ 595500 h 766950"/>
                <a:gd name="connsiteX82" fmla="*/ 852488 w 933450"/>
                <a:gd name="connsiteY82" fmla="*/ 583594 h 766950"/>
                <a:gd name="connsiteX83" fmla="*/ 862013 w 933450"/>
                <a:gd name="connsiteY83" fmla="*/ 569307 h 766950"/>
                <a:gd name="connsiteX84" fmla="*/ 866775 w 933450"/>
                <a:gd name="connsiteY84" fmla="*/ 555019 h 766950"/>
                <a:gd name="connsiteX85" fmla="*/ 859631 w 933450"/>
                <a:gd name="connsiteY85" fmla="*/ 493107 h 766950"/>
                <a:gd name="connsiteX86" fmla="*/ 862013 w 933450"/>
                <a:gd name="connsiteY86" fmla="*/ 471675 h 766950"/>
                <a:gd name="connsiteX87" fmla="*/ 869156 w 933450"/>
                <a:gd name="connsiteY87" fmla="*/ 466913 h 766950"/>
                <a:gd name="connsiteX88" fmla="*/ 890588 w 933450"/>
                <a:gd name="connsiteY88" fmla="*/ 464532 h 766950"/>
                <a:gd name="connsiteX89" fmla="*/ 897731 w 933450"/>
                <a:gd name="connsiteY89" fmla="*/ 455007 h 766950"/>
                <a:gd name="connsiteX90" fmla="*/ 900113 w 933450"/>
                <a:gd name="connsiteY90" fmla="*/ 445482 h 766950"/>
                <a:gd name="connsiteX91" fmla="*/ 904875 w 933450"/>
                <a:gd name="connsiteY91" fmla="*/ 438338 h 766950"/>
                <a:gd name="connsiteX92" fmla="*/ 912019 w 933450"/>
                <a:gd name="connsiteY92" fmla="*/ 424050 h 766950"/>
                <a:gd name="connsiteX93" fmla="*/ 919163 w 933450"/>
                <a:gd name="connsiteY93" fmla="*/ 419288 h 766950"/>
                <a:gd name="connsiteX94" fmla="*/ 928688 w 933450"/>
                <a:gd name="connsiteY94" fmla="*/ 405000 h 766950"/>
                <a:gd name="connsiteX95" fmla="*/ 933450 w 933450"/>
                <a:gd name="connsiteY95" fmla="*/ 397857 h 766950"/>
                <a:gd name="connsiteX96" fmla="*/ 931069 w 933450"/>
                <a:gd name="connsiteY96" fmla="*/ 383569 h 766950"/>
                <a:gd name="connsiteX97" fmla="*/ 923925 w 933450"/>
                <a:gd name="connsiteY97" fmla="*/ 376425 h 766950"/>
                <a:gd name="connsiteX98" fmla="*/ 914400 w 933450"/>
                <a:gd name="connsiteY98" fmla="*/ 362138 h 766950"/>
                <a:gd name="connsiteX99" fmla="*/ 909638 w 933450"/>
                <a:gd name="connsiteY99" fmla="*/ 354994 h 766950"/>
                <a:gd name="connsiteX100" fmla="*/ 907256 w 933450"/>
                <a:gd name="connsiteY100" fmla="*/ 347850 h 766950"/>
                <a:gd name="connsiteX101" fmla="*/ 904875 w 933450"/>
                <a:gd name="connsiteY101" fmla="*/ 328800 h 766950"/>
                <a:gd name="connsiteX102" fmla="*/ 890588 w 933450"/>
                <a:gd name="connsiteY102" fmla="*/ 324038 h 766950"/>
                <a:gd name="connsiteX103" fmla="*/ 871538 w 933450"/>
                <a:gd name="connsiteY103" fmla="*/ 319275 h 766950"/>
                <a:gd name="connsiteX104" fmla="*/ 864394 w 933450"/>
                <a:gd name="connsiteY104" fmla="*/ 304988 h 766950"/>
                <a:gd name="connsiteX105" fmla="*/ 857250 w 933450"/>
                <a:gd name="connsiteY105" fmla="*/ 302607 h 766950"/>
                <a:gd name="connsiteX106" fmla="*/ 845344 w 933450"/>
                <a:gd name="connsiteY106" fmla="*/ 290700 h 766950"/>
                <a:gd name="connsiteX107" fmla="*/ 842963 w 933450"/>
                <a:gd name="connsiteY107" fmla="*/ 283557 h 766950"/>
                <a:gd name="connsiteX108" fmla="*/ 828675 w 933450"/>
                <a:gd name="connsiteY108" fmla="*/ 269269 h 766950"/>
                <a:gd name="connsiteX109" fmla="*/ 819150 w 933450"/>
                <a:gd name="connsiteY109" fmla="*/ 254982 h 766950"/>
                <a:gd name="connsiteX110" fmla="*/ 807244 w 933450"/>
                <a:gd name="connsiteY110" fmla="*/ 252600 h 766950"/>
                <a:gd name="connsiteX111" fmla="*/ 797719 w 933450"/>
                <a:gd name="connsiteY111" fmla="*/ 238313 h 766950"/>
                <a:gd name="connsiteX112" fmla="*/ 792956 w 933450"/>
                <a:gd name="connsiteY112" fmla="*/ 231169 h 766950"/>
                <a:gd name="connsiteX113" fmla="*/ 785813 w 933450"/>
                <a:gd name="connsiteY113" fmla="*/ 226407 h 766950"/>
                <a:gd name="connsiteX114" fmla="*/ 771525 w 933450"/>
                <a:gd name="connsiteY114" fmla="*/ 219263 h 766950"/>
                <a:gd name="connsiteX115" fmla="*/ 766763 w 933450"/>
                <a:gd name="connsiteY115" fmla="*/ 212119 h 766950"/>
                <a:gd name="connsiteX116" fmla="*/ 759619 w 933450"/>
                <a:gd name="connsiteY116" fmla="*/ 204975 h 766950"/>
                <a:gd name="connsiteX117" fmla="*/ 752475 w 933450"/>
                <a:gd name="connsiteY117" fmla="*/ 193069 h 766950"/>
                <a:gd name="connsiteX118" fmla="*/ 740569 w 933450"/>
                <a:gd name="connsiteY118" fmla="*/ 171638 h 766950"/>
                <a:gd name="connsiteX119" fmla="*/ 726281 w 933450"/>
                <a:gd name="connsiteY119" fmla="*/ 157350 h 766950"/>
                <a:gd name="connsiteX120" fmla="*/ 707231 w 933450"/>
                <a:gd name="connsiteY120" fmla="*/ 152588 h 766950"/>
                <a:gd name="connsiteX121" fmla="*/ 690563 w 933450"/>
                <a:gd name="connsiteY121" fmla="*/ 133538 h 766950"/>
                <a:gd name="connsiteX122" fmla="*/ 676275 w 933450"/>
                <a:gd name="connsiteY122" fmla="*/ 121632 h 766950"/>
                <a:gd name="connsiteX123" fmla="*/ 673894 w 933450"/>
                <a:gd name="connsiteY123" fmla="*/ 114488 h 766950"/>
                <a:gd name="connsiteX124" fmla="*/ 647701 w 933450"/>
                <a:gd name="connsiteY124" fmla="*/ 90676 h 766950"/>
                <a:gd name="connsiteX125" fmla="*/ 595313 w 933450"/>
                <a:gd name="connsiteY125" fmla="*/ 104963 h 766950"/>
                <a:gd name="connsiteX126" fmla="*/ 578644 w 933450"/>
                <a:gd name="connsiteY126" fmla="*/ 104963 h 766950"/>
                <a:gd name="connsiteX127" fmla="*/ 559594 w 933450"/>
                <a:gd name="connsiteY127" fmla="*/ 114488 h 766950"/>
                <a:gd name="connsiteX128" fmla="*/ 542925 w 933450"/>
                <a:gd name="connsiteY128" fmla="*/ 109726 h 766950"/>
                <a:gd name="connsiteX129" fmla="*/ 526256 w 933450"/>
                <a:gd name="connsiteY129" fmla="*/ 97819 h 766950"/>
                <a:gd name="connsiteX130" fmla="*/ 519113 w 933450"/>
                <a:gd name="connsiteY130" fmla="*/ 95438 h 766950"/>
                <a:gd name="connsiteX131" fmla="*/ 516732 w 933450"/>
                <a:gd name="connsiteY131" fmla="*/ 81150 h 766950"/>
                <a:gd name="connsiteX132" fmla="*/ 507206 w 933450"/>
                <a:gd name="connsiteY132" fmla="*/ 66863 h 766950"/>
                <a:gd name="connsiteX133" fmla="*/ 495299 w 933450"/>
                <a:gd name="connsiteY133" fmla="*/ 54957 h 766950"/>
                <a:gd name="connsiteX134" fmla="*/ 481013 w 933450"/>
                <a:gd name="connsiteY134" fmla="*/ 43050 h 766950"/>
                <a:gd name="connsiteX135" fmla="*/ 466725 w 933450"/>
                <a:gd name="connsiteY135" fmla="*/ 43050 h 766950"/>
                <a:gd name="connsiteX136" fmla="*/ 461963 w 933450"/>
                <a:gd name="connsiteY136" fmla="*/ 24001 h 766950"/>
                <a:gd name="connsiteX137" fmla="*/ 447675 w 933450"/>
                <a:gd name="connsiteY137" fmla="*/ 16857 h 766950"/>
                <a:gd name="connsiteX138" fmla="*/ 440531 w 933450"/>
                <a:gd name="connsiteY138" fmla="*/ 9713 h 766950"/>
                <a:gd name="connsiteX139" fmla="*/ 433387 w 933450"/>
                <a:gd name="connsiteY139" fmla="*/ 4950 h 766950"/>
                <a:gd name="connsiteX140" fmla="*/ 411956 w 933450"/>
                <a:gd name="connsiteY140" fmla="*/ 188 h 766950"/>
                <a:gd name="connsiteX141" fmla="*/ 385763 w 933450"/>
                <a:gd name="connsiteY141" fmla="*/ 2570 h 766950"/>
                <a:gd name="connsiteX142" fmla="*/ 371475 w 933450"/>
                <a:gd name="connsiteY142" fmla="*/ 9713 h 766950"/>
                <a:gd name="connsiteX143" fmla="*/ 366713 w 933450"/>
                <a:gd name="connsiteY143" fmla="*/ 16857 h 766950"/>
                <a:gd name="connsiteX144" fmla="*/ 354806 w 933450"/>
                <a:gd name="connsiteY144" fmla="*/ 28763 h 766950"/>
                <a:gd name="connsiteX145" fmla="*/ 342900 w 933450"/>
                <a:gd name="connsiteY145" fmla="*/ 40669 h 766950"/>
                <a:gd name="connsiteX146" fmla="*/ 323850 w 933450"/>
                <a:gd name="connsiteY146" fmla="*/ 45432 h 766950"/>
                <a:gd name="connsiteX147" fmla="*/ 290513 w 933450"/>
                <a:gd name="connsiteY147" fmla="*/ 50194 h 766950"/>
                <a:gd name="connsiteX148" fmla="*/ 273843 w 933450"/>
                <a:gd name="connsiteY148" fmla="*/ 54956 h 766950"/>
                <a:gd name="connsiteX149" fmla="*/ 245269 w 933450"/>
                <a:gd name="connsiteY149" fmla="*/ 52575 h 766950"/>
                <a:gd name="connsiteX150" fmla="*/ 216694 w 933450"/>
                <a:gd name="connsiteY150" fmla="*/ 52575 h 766950"/>
                <a:gd name="connsiteX151" fmla="*/ 209550 w 933450"/>
                <a:gd name="connsiteY151" fmla="*/ 78769 h 766950"/>
                <a:gd name="connsiteX152" fmla="*/ 195263 w 933450"/>
                <a:gd name="connsiteY152" fmla="*/ 85913 h 766950"/>
                <a:gd name="connsiteX153" fmla="*/ 176213 w 933450"/>
                <a:gd name="connsiteY153" fmla="*/ 90676 h 766950"/>
                <a:gd name="connsiteX154" fmla="*/ 152401 w 933450"/>
                <a:gd name="connsiteY154" fmla="*/ 97819 h 766950"/>
                <a:gd name="connsiteX155" fmla="*/ 140494 w 933450"/>
                <a:gd name="connsiteY155" fmla="*/ 100201 h 766950"/>
                <a:gd name="connsiteX156" fmla="*/ 119063 w 933450"/>
                <a:gd name="connsiteY156" fmla="*/ 102581 h 766950"/>
                <a:gd name="connsiteX157" fmla="*/ 102394 w 933450"/>
                <a:gd name="connsiteY157" fmla="*/ 121632 h 766950"/>
                <a:gd name="connsiteX158" fmla="*/ 100013 w 933450"/>
                <a:gd name="connsiteY158" fmla="*/ 176400 h 766950"/>
                <a:gd name="connsiteX159" fmla="*/ 107156 w 933450"/>
                <a:gd name="connsiteY159" fmla="*/ 181163 h 766950"/>
                <a:gd name="connsiteX160" fmla="*/ 114300 w 933450"/>
                <a:gd name="connsiteY160" fmla="*/ 195450 h 766950"/>
                <a:gd name="connsiteX161" fmla="*/ 116681 w 933450"/>
                <a:gd name="connsiteY161" fmla="*/ 202594 h 766950"/>
                <a:gd name="connsiteX162" fmla="*/ 109538 w 933450"/>
                <a:gd name="connsiteY162" fmla="*/ 209738 h 766950"/>
                <a:gd name="connsiteX163" fmla="*/ 107156 w 933450"/>
                <a:gd name="connsiteY163" fmla="*/ 216882 h 766950"/>
                <a:gd name="connsiteX164" fmla="*/ 102394 w 933450"/>
                <a:gd name="connsiteY164" fmla="*/ 224025 h 766950"/>
                <a:gd name="connsiteX165" fmla="*/ 100013 w 933450"/>
                <a:gd name="connsiteY165" fmla="*/ 231169 h 766950"/>
                <a:gd name="connsiteX166" fmla="*/ 80962 w 933450"/>
                <a:gd name="connsiteY166" fmla="*/ 231168 h 766950"/>
                <a:gd name="connsiteX167" fmla="*/ 66675 w 933450"/>
                <a:gd name="connsiteY167" fmla="*/ 238314 h 766950"/>
                <a:gd name="connsiteX168" fmla="*/ 50007 w 933450"/>
                <a:gd name="connsiteY168" fmla="*/ 245456 h 766950"/>
                <a:gd name="connsiteX169" fmla="*/ 42863 w 933450"/>
                <a:gd name="connsiteY169" fmla="*/ 257363 h 766950"/>
                <a:gd name="connsiteX170" fmla="*/ 14288 w 933450"/>
                <a:gd name="connsiteY170" fmla="*/ 264507 h 766950"/>
                <a:gd name="connsiteX171" fmla="*/ 0 w 933450"/>
                <a:gd name="connsiteY171" fmla="*/ 276413 h 766950"/>
                <a:gd name="connsiteX172" fmla="*/ 2381 w 933450"/>
                <a:gd name="connsiteY172" fmla="*/ 300225 h 766950"/>
                <a:gd name="connsiteX173" fmla="*/ 14288 w 933450"/>
                <a:gd name="connsiteY173" fmla="*/ 326420 h 766950"/>
                <a:gd name="connsiteX174" fmla="*/ 28575 w 933450"/>
                <a:gd name="connsiteY174" fmla="*/ 350232 h 766950"/>
                <a:gd name="connsiteX175" fmla="*/ 33338 w 933450"/>
                <a:gd name="connsiteY175" fmla="*/ 364519 h 766950"/>
                <a:gd name="connsiteX176" fmla="*/ 38100 w 933450"/>
                <a:gd name="connsiteY176" fmla="*/ 371663 h 766950"/>
                <a:gd name="connsiteX177" fmla="*/ 45244 w 933450"/>
                <a:gd name="connsiteY177" fmla="*/ 395475 h 766950"/>
                <a:gd name="connsiteX178" fmla="*/ 40481 w 933450"/>
                <a:gd name="connsiteY178" fmla="*/ 395475 h 766950"/>
                <a:gd name="connsiteX0" fmla="*/ 40481 w 933450"/>
                <a:gd name="connsiteY0" fmla="*/ 395475 h 766950"/>
                <a:gd name="connsiteX1" fmla="*/ 54769 w 933450"/>
                <a:gd name="connsiteY1" fmla="*/ 412144 h 766950"/>
                <a:gd name="connsiteX2" fmla="*/ 66675 w 933450"/>
                <a:gd name="connsiteY2" fmla="*/ 412144 h 766950"/>
                <a:gd name="connsiteX3" fmla="*/ 71438 w 933450"/>
                <a:gd name="connsiteY3" fmla="*/ 419288 h 766950"/>
                <a:gd name="connsiteX4" fmla="*/ 85725 w 933450"/>
                <a:gd name="connsiteY4" fmla="*/ 424050 h 766950"/>
                <a:gd name="connsiteX5" fmla="*/ 92869 w 933450"/>
                <a:gd name="connsiteY5" fmla="*/ 428813 h 766950"/>
                <a:gd name="connsiteX6" fmla="*/ 97631 w 933450"/>
                <a:gd name="connsiteY6" fmla="*/ 443100 h 766950"/>
                <a:gd name="connsiteX7" fmla="*/ 100013 w 933450"/>
                <a:gd name="connsiteY7" fmla="*/ 452625 h 766950"/>
                <a:gd name="connsiteX8" fmla="*/ 107156 w 933450"/>
                <a:gd name="connsiteY8" fmla="*/ 457388 h 766950"/>
                <a:gd name="connsiteX9" fmla="*/ 109538 w 933450"/>
                <a:gd name="connsiteY9" fmla="*/ 466913 h 766950"/>
                <a:gd name="connsiteX10" fmla="*/ 111919 w 933450"/>
                <a:gd name="connsiteY10" fmla="*/ 478819 h 766950"/>
                <a:gd name="connsiteX11" fmla="*/ 119063 w 933450"/>
                <a:gd name="connsiteY11" fmla="*/ 483582 h 766950"/>
                <a:gd name="connsiteX12" fmla="*/ 121444 w 933450"/>
                <a:gd name="connsiteY12" fmla="*/ 516919 h 766950"/>
                <a:gd name="connsiteX13" fmla="*/ 128588 w 933450"/>
                <a:gd name="connsiteY13" fmla="*/ 543113 h 766950"/>
                <a:gd name="connsiteX14" fmla="*/ 135731 w 933450"/>
                <a:gd name="connsiteY14" fmla="*/ 547875 h 766950"/>
                <a:gd name="connsiteX15" fmla="*/ 140494 w 933450"/>
                <a:gd name="connsiteY15" fmla="*/ 562163 h 766950"/>
                <a:gd name="connsiteX16" fmla="*/ 142875 w 933450"/>
                <a:gd name="connsiteY16" fmla="*/ 569307 h 766950"/>
                <a:gd name="connsiteX17" fmla="*/ 145256 w 933450"/>
                <a:gd name="connsiteY17" fmla="*/ 578832 h 766950"/>
                <a:gd name="connsiteX18" fmla="*/ 152400 w 933450"/>
                <a:gd name="connsiteY18" fmla="*/ 583594 h 766950"/>
                <a:gd name="connsiteX19" fmla="*/ 161925 w 933450"/>
                <a:gd name="connsiteY19" fmla="*/ 571688 h 766950"/>
                <a:gd name="connsiteX20" fmla="*/ 169069 w 933450"/>
                <a:gd name="connsiteY20" fmla="*/ 566925 h 766950"/>
                <a:gd name="connsiteX21" fmla="*/ 176213 w 933450"/>
                <a:gd name="connsiteY21" fmla="*/ 559782 h 766950"/>
                <a:gd name="connsiteX22" fmla="*/ 190500 w 933450"/>
                <a:gd name="connsiteY22" fmla="*/ 550257 h 766950"/>
                <a:gd name="connsiteX23" fmla="*/ 197644 w 933450"/>
                <a:gd name="connsiteY23" fmla="*/ 535969 h 766950"/>
                <a:gd name="connsiteX24" fmla="*/ 200025 w 933450"/>
                <a:gd name="connsiteY24" fmla="*/ 528825 h 766950"/>
                <a:gd name="connsiteX25" fmla="*/ 207169 w 933450"/>
                <a:gd name="connsiteY25" fmla="*/ 526444 h 766950"/>
                <a:gd name="connsiteX26" fmla="*/ 214313 w 933450"/>
                <a:gd name="connsiteY26" fmla="*/ 521682 h 766950"/>
                <a:gd name="connsiteX27" fmla="*/ 238125 w 933450"/>
                <a:gd name="connsiteY27" fmla="*/ 514538 h 766950"/>
                <a:gd name="connsiteX28" fmla="*/ 252413 w 933450"/>
                <a:gd name="connsiteY28" fmla="*/ 509775 h 766950"/>
                <a:gd name="connsiteX29" fmla="*/ 278606 w 933450"/>
                <a:gd name="connsiteY29" fmla="*/ 502632 h 766950"/>
                <a:gd name="connsiteX30" fmla="*/ 285750 w 933450"/>
                <a:gd name="connsiteY30" fmla="*/ 500250 h 766950"/>
                <a:gd name="connsiteX31" fmla="*/ 290513 w 933450"/>
                <a:gd name="connsiteY31" fmla="*/ 493107 h 766950"/>
                <a:gd name="connsiteX32" fmla="*/ 300038 w 933450"/>
                <a:gd name="connsiteY32" fmla="*/ 490725 h 766950"/>
                <a:gd name="connsiteX33" fmla="*/ 330994 w 933450"/>
                <a:gd name="connsiteY33" fmla="*/ 493107 h 766950"/>
                <a:gd name="connsiteX34" fmla="*/ 395288 w 933450"/>
                <a:gd name="connsiteY34" fmla="*/ 493107 h 766950"/>
                <a:gd name="connsiteX35" fmla="*/ 402431 w 933450"/>
                <a:gd name="connsiteY35" fmla="*/ 495488 h 766950"/>
                <a:gd name="connsiteX36" fmla="*/ 404813 w 933450"/>
                <a:gd name="connsiteY36" fmla="*/ 502632 h 766950"/>
                <a:gd name="connsiteX37" fmla="*/ 407194 w 933450"/>
                <a:gd name="connsiteY37" fmla="*/ 512157 h 766950"/>
                <a:gd name="connsiteX38" fmla="*/ 409575 w 933450"/>
                <a:gd name="connsiteY38" fmla="*/ 528825 h 766950"/>
                <a:gd name="connsiteX39" fmla="*/ 416719 w 933450"/>
                <a:gd name="connsiteY39" fmla="*/ 531207 h 766950"/>
                <a:gd name="connsiteX40" fmla="*/ 423863 w 933450"/>
                <a:gd name="connsiteY40" fmla="*/ 535969 h 766950"/>
                <a:gd name="connsiteX41" fmla="*/ 426244 w 933450"/>
                <a:gd name="connsiteY41" fmla="*/ 543113 h 766950"/>
                <a:gd name="connsiteX42" fmla="*/ 435769 w 933450"/>
                <a:gd name="connsiteY42" fmla="*/ 557400 h 766950"/>
                <a:gd name="connsiteX43" fmla="*/ 440531 w 933450"/>
                <a:gd name="connsiteY43" fmla="*/ 597882 h 766950"/>
                <a:gd name="connsiteX44" fmla="*/ 442913 w 933450"/>
                <a:gd name="connsiteY44" fmla="*/ 605025 h 766950"/>
                <a:gd name="connsiteX45" fmla="*/ 452438 w 933450"/>
                <a:gd name="connsiteY45" fmla="*/ 619313 h 766950"/>
                <a:gd name="connsiteX46" fmla="*/ 454819 w 933450"/>
                <a:gd name="connsiteY46" fmla="*/ 628838 h 766950"/>
                <a:gd name="connsiteX47" fmla="*/ 457200 w 933450"/>
                <a:gd name="connsiteY47" fmla="*/ 635982 h 766950"/>
                <a:gd name="connsiteX48" fmla="*/ 459581 w 933450"/>
                <a:gd name="connsiteY48" fmla="*/ 721707 h 766950"/>
                <a:gd name="connsiteX49" fmla="*/ 464344 w 933450"/>
                <a:gd name="connsiteY49" fmla="*/ 728850 h 766950"/>
                <a:gd name="connsiteX50" fmla="*/ 485775 w 933450"/>
                <a:gd name="connsiteY50" fmla="*/ 740757 h 766950"/>
                <a:gd name="connsiteX51" fmla="*/ 495300 w 933450"/>
                <a:gd name="connsiteY51" fmla="*/ 743138 h 766950"/>
                <a:gd name="connsiteX52" fmla="*/ 514350 w 933450"/>
                <a:gd name="connsiteY52" fmla="*/ 745519 h 766950"/>
                <a:gd name="connsiteX53" fmla="*/ 528638 w 933450"/>
                <a:gd name="connsiteY53" fmla="*/ 750282 h 766950"/>
                <a:gd name="connsiteX54" fmla="*/ 535781 w 933450"/>
                <a:gd name="connsiteY54" fmla="*/ 755044 h 766950"/>
                <a:gd name="connsiteX55" fmla="*/ 571500 w 933450"/>
                <a:gd name="connsiteY55" fmla="*/ 757425 h 766950"/>
                <a:gd name="connsiteX56" fmla="*/ 578644 w 933450"/>
                <a:gd name="connsiteY56" fmla="*/ 759807 h 766950"/>
                <a:gd name="connsiteX57" fmla="*/ 585788 w 933450"/>
                <a:gd name="connsiteY57" fmla="*/ 764569 h 766950"/>
                <a:gd name="connsiteX58" fmla="*/ 602456 w 933450"/>
                <a:gd name="connsiteY58" fmla="*/ 766950 h 766950"/>
                <a:gd name="connsiteX59" fmla="*/ 626269 w 933450"/>
                <a:gd name="connsiteY59" fmla="*/ 757425 h 766950"/>
                <a:gd name="connsiteX60" fmla="*/ 640556 w 933450"/>
                <a:gd name="connsiteY60" fmla="*/ 752663 h 766950"/>
                <a:gd name="connsiteX61" fmla="*/ 647700 w 933450"/>
                <a:gd name="connsiteY61" fmla="*/ 747900 h 766950"/>
                <a:gd name="connsiteX62" fmla="*/ 661988 w 933450"/>
                <a:gd name="connsiteY62" fmla="*/ 743138 h 766950"/>
                <a:gd name="connsiteX63" fmla="*/ 666750 w 933450"/>
                <a:gd name="connsiteY63" fmla="*/ 735994 h 766950"/>
                <a:gd name="connsiteX64" fmla="*/ 683419 w 933450"/>
                <a:gd name="connsiteY64" fmla="*/ 726469 h 766950"/>
                <a:gd name="connsiteX65" fmla="*/ 688181 w 933450"/>
                <a:gd name="connsiteY65" fmla="*/ 719325 h 766950"/>
                <a:gd name="connsiteX66" fmla="*/ 702469 w 933450"/>
                <a:gd name="connsiteY66" fmla="*/ 709800 h 766950"/>
                <a:gd name="connsiteX67" fmla="*/ 716756 w 933450"/>
                <a:gd name="connsiteY67" fmla="*/ 702657 h 766950"/>
                <a:gd name="connsiteX68" fmla="*/ 723900 w 933450"/>
                <a:gd name="connsiteY68" fmla="*/ 697894 h 766950"/>
                <a:gd name="connsiteX69" fmla="*/ 731044 w 933450"/>
                <a:gd name="connsiteY69" fmla="*/ 695513 h 766950"/>
                <a:gd name="connsiteX70" fmla="*/ 738188 w 933450"/>
                <a:gd name="connsiteY70" fmla="*/ 688369 h 766950"/>
                <a:gd name="connsiteX71" fmla="*/ 745331 w 933450"/>
                <a:gd name="connsiteY71" fmla="*/ 683607 h 766950"/>
                <a:gd name="connsiteX72" fmla="*/ 754856 w 933450"/>
                <a:gd name="connsiteY72" fmla="*/ 674082 h 766950"/>
                <a:gd name="connsiteX73" fmla="*/ 764381 w 933450"/>
                <a:gd name="connsiteY73" fmla="*/ 671700 h 766950"/>
                <a:gd name="connsiteX74" fmla="*/ 778669 w 933450"/>
                <a:gd name="connsiteY74" fmla="*/ 666938 h 766950"/>
                <a:gd name="connsiteX75" fmla="*/ 792956 w 933450"/>
                <a:gd name="connsiteY75" fmla="*/ 657413 h 766950"/>
                <a:gd name="connsiteX76" fmla="*/ 800100 w 933450"/>
                <a:gd name="connsiteY76" fmla="*/ 652650 h 766950"/>
                <a:gd name="connsiteX77" fmla="*/ 814388 w 933450"/>
                <a:gd name="connsiteY77" fmla="*/ 647888 h 766950"/>
                <a:gd name="connsiteX78" fmla="*/ 821531 w 933450"/>
                <a:gd name="connsiteY78" fmla="*/ 631219 h 766950"/>
                <a:gd name="connsiteX79" fmla="*/ 826294 w 933450"/>
                <a:gd name="connsiteY79" fmla="*/ 624075 h 766950"/>
                <a:gd name="connsiteX80" fmla="*/ 838200 w 933450"/>
                <a:gd name="connsiteY80" fmla="*/ 602644 h 766950"/>
                <a:gd name="connsiteX81" fmla="*/ 842963 w 933450"/>
                <a:gd name="connsiteY81" fmla="*/ 595500 h 766950"/>
                <a:gd name="connsiteX82" fmla="*/ 852488 w 933450"/>
                <a:gd name="connsiteY82" fmla="*/ 583594 h 766950"/>
                <a:gd name="connsiteX83" fmla="*/ 862013 w 933450"/>
                <a:gd name="connsiteY83" fmla="*/ 569307 h 766950"/>
                <a:gd name="connsiteX84" fmla="*/ 866775 w 933450"/>
                <a:gd name="connsiteY84" fmla="*/ 555019 h 766950"/>
                <a:gd name="connsiteX85" fmla="*/ 859631 w 933450"/>
                <a:gd name="connsiteY85" fmla="*/ 493107 h 766950"/>
                <a:gd name="connsiteX86" fmla="*/ 862013 w 933450"/>
                <a:gd name="connsiteY86" fmla="*/ 471675 h 766950"/>
                <a:gd name="connsiteX87" fmla="*/ 869156 w 933450"/>
                <a:gd name="connsiteY87" fmla="*/ 466913 h 766950"/>
                <a:gd name="connsiteX88" fmla="*/ 890588 w 933450"/>
                <a:gd name="connsiteY88" fmla="*/ 464532 h 766950"/>
                <a:gd name="connsiteX89" fmla="*/ 897731 w 933450"/>
                <a:gd name="connsiteY89" fmla="*/ 455007 h 766950"/>
                <a:gd name="connsiteX90" fmla="*/ 900113 w 933450"/>
                <a:gd name="connsiteY90" fmla="*/ 445482 h 766950"/>
                <a:gd name="connsiteX91" fmla="*/ 904875 w 933450"/>
                <a:gd name="connsiteY91" fmla="*/ 438338 h 766950"/>
                <a:gd name="connsiteX92" fmla="*/ 912019 w 933450"/>
                <a:gd name="connsiteY92" fmla="*/ 424050 h 766950"/>
                <a:gd name="connsiteX93" fmla="*/ 919163 w 933450"/>
                <a:gd name="connsiteY93" fmla="*/ 419288 h 766950"/>
                <a:gd name="connsiteX94" fmla="*/ 928688 w 933450"/>
                <a:gd name="connsiteY94" fmla="*/ 405000 h 766950"/>
                <a:gd name="connsiteX95" fmla="*/ 933450 w 933450"/>
                <a:gd name="connsiteY95" fmla="*/ 397857 h 766950"/>
                <a:gd name="connsiteX96" fmla="*/ 931069 w 933450"/>
                <a:gd name="connsiteY96" fmla="*/ 383569 h 766950"/>
                <a:gd name="connsiteX97" fmla="*/ 923925 w 933450"/>
                <a:gd name="connsiteY97" fmla="*/ 376425 h 766950"/>
                <a:gd name="connsiteX98" fmla="*/ 914400 w 933450"/>
                <a:gd name="connsiteY98" fmla="*/ 362138 h 766950"/>
                <a:gd name="connsiteX99" fmla="*/ 909638 w 933450"/>
                <a:gd name="connsiteY99" fmla="*/ 354994 h 766950"/>
                <a:gd name="connsiteX100" fmla="*/ 907256 w 933450"/>
                <a:gd name="connsiteY100" fmla="*/ 347850 h 766950"/>
                <a:gd name="connsiteX101" fmla="*/ 904875 w 933450"/>
                <a:gd name="connsiteY101" fmla="*/ 328800 h 766950"/>
                <a:gd name="connsiteX102" fmla="*/ 890588 w 933450"/>
                <a:gd name="connsiteY102" fmla="*/ 324038 h 766950"/>
                <a:gd name="connsiteX103" fmla="*/ 871538 w 933450"/>
                <a:gd name="connsiteY103" fmla="*/ 319275 h 766950"/>
                <a:gd name="connsiteX104" fmla="*/ 864394 w 933450"/>
                <a:gd name="connsiteY104" fmla="*/ 304988 h 766950"/>
                <a:gd name="connsiteX105" fmla="*/ 857250 w 933450"/>
                <a:gd name="connsiteY105" fmla="*/ 302607 h 766950"/>
                <a:gd name="connsiteX106" fmla="*/ 845344 w 933450"/>
                <a:gd name="connsiteY106" fmla="*/ 290700 h 766950"/>
                <a:gd name="connsiteX107" fmla="*/ 842963 w 933450"/>
                <a:gd name="connsiteY107" fmla="*/ 283557 h 766950"/>
                <a:gd name="connsiteX108" fmla="*/ 828675 w 933450"/>
                <a:gd name="connsiteY108" fmla="*/ 269269 h 766950"/>
                <a:gd name="connsiteX109" fmla="*/ 819150 w 933450"/>
                <a:gd name="connsiteY109" fmla="*/ 254982 h 766950"/>
                <a:gd name="connsiteX110" fmla="*/ 807244 w 933450"/>
                <a:gd name="connsiteY110" fmla="*/ 252600 h 766950"/>
                <a:gd name="connsiteX111" fmla="*/ 797719 w 933450"/>
                <a:gd name="connsiteY111" fmla="*/ 238313 h 766950"/>
                <a:gd name="connsiteX112" fmla="*/ 792956 w 933450"/>
                <a:gd name="connsiteY112" fmla="*/ 231169 h 766950"/>
                <a:gd name="connsiteX113" fmla="*/ 785813 w 933450"/>
                <a:gd name="connsiteY113" fmla="*/ 226407 h 766950"/>
                <a:gd name="connsiteX114" fmla="*/ 771525 w 933450"/>
                <a:gd name="connsiteY114" fmla="*/ 219263 h 766950"/>
                <a:gd name="connsiteX115" fmla="*/ 766763 w 933450"/>
                <a:gd name="connsiteY115" fmla="*/ 212119 h 766950"/>
                <a:gd name="connsiteX116" fmla="*/ 759619 w 933450"/>
                <a:gd name="connsiteY116" fmla="*/ 204975 h 766950"/>
                <a:gd name="connsiteX117" fmla="*/ 752475 w 933450"/>
                <a:gd name="connsiteY117" fmla="*/ 193069 h 766950"/>
                <a:gd name="connsiteX118" fmla="*/ 740569 w 933450"/>
                <a:gd name="connsiteY118" fmla="*/ 171638 h 766950"/>
                <a:gd name="connsiteX119" fmla="*/ 726281 w 933450"/>
                <a:gd name="connsiteY119" fmla="*/ 157350 h 766950"/>
                <a:gd name="connsiteX120" fmla="*/ 707231 w 933450"/>
                <a:gd name="connsiteY120" fmla="*/ 152588 h 766950"/>
                <a:gd name="connsiteX121" fmla="*/ 690563 w 933450"/>
                <a:gd name="connsiteY121" fmla="*/ 133538 h 766950"/>
                <a:gd name="connsiteX122" fmla="*/ 676275 w 933450"/>
                <a:gd name="connsiteY122" fmla="*/ 121632 h 766950"/>
                <a:gd name="connsiteX123" fmla="*/ 673894 w 933450"/>
                <a:gd name="connsiteY123" fmla="*/ 114488 h 766950"/>
                <a:gd name="connsiteX124" fmla="*/ 647701 w 933450"/>
                <a:gd name="connsiteY124" fmla="*/ 90676 h 766950"/>
                <a:gd name="connsiteX125" fmla="*/ 595313 w 933450"/>
                <a:gd name="connsiteY125" fmla="*/ 104963 h 766950"/>
                <a:gd name="connsiteX126" fmla="*/ 578644 w 933450"/>
                <a:gd name="connsiteY126" fmla="*/ 104963 h 766950"/>
                <a:gd name="connsiteX127" fmla="*/ 559594 w 933450"/>
                <a:gd name="connsiteY127" fmla="*/ 114488 h 766950"/>
                <a:gd name="connsiteX128" fmla="*/ 542925 w 933450"/>
                <a:gd name="connsiteY128" fmla="*/ 109726 h 766950"/>
                <a:gd name="connsiteX129" fmla="*/ 526256 w 933450"/>
                <a:gd name="connsiteY129" fmla="*/ 97819 h 766950"/>
                <a:gd name="connsiteX130" fmla="*/ 519113 w 933450"/>
                <a:gd name="connsiteY130" fmla="*/ 95438 h 766950"/>
                <a:gd name="connsiteX131" fmla="*/ 516732 w 933450"/>
                <a:gd name="connsiteY131" fmla="*/ 81150 h 766950"/>
                <a:gd name="connsiteX132" fmla="*/ 507206 w 933450"/>
                <a:gd name="connsiteY132" fmla="*/ 66863 h 766950"/>
                <a:gd name="connsiteX133" fmla="*/ 495299 w 933450"/>
                <a:gd name="connsiteY133" fmla="*/ 54957 h 766950"/>
                <a:gd name="connsiteX134" fmla="*/ 481013 w 933450"/>
                <a:gd name="connsiteY134" fmla="*/ 43050 h 766950"/>
                <a:gd name="connsiteX135" fmla="*/ 466725 w 933450"/>
                <a:gd name="connsiteY135" fmla="*/ 43050 h 766950"/>
                <a:gd name="connsiteX136" fmla="*/ 461963 w 933450"/>
                <a:gd name="connsiteY136" fmla="*/ 24001 h 766950"/>
                <a:gd name="connsiteX137" fmla="*/ 447675 w 933450"/>
                <a:gd name="connsiteY137" fmla="*/ 16857 h 766950"/>
                <a:gd name="connsiteX138" fmla="*/ 440531 w 933450"/>
                <a:gd name="connsiteY138" fmla="*/ 9713 h 766950"/>
                <a:gd name="connsiteX139" fmla="*/ 433387 w 933450"/>
                <a:gd name="connsiteY139" fmla="*/ 4950 h 766950"/>
                <a:gd name="connsiteX140" fmla="*/ 411956 w 933450"/>
                <a:gd name="connsiteY140" fmla="*/ 188 h 766950"/>
                <a:gd name="connsiteX141" fmla="*/ 385763 w 933450"/>
                <a:gd name="connsiteY141" fmla="*/ 2570 h 766950"/>
                <a:gd name="connsiteX142" fmla="*/ 371475 w 933450"/>
                <a:gd name="connsiteY142" fmla="*/ 9713 h 766950"/>
                <a:gd name="connsiteX143" fmla="*/ 366713 w 933450"/>
                <a:gd name="connsiteY143" fmla="*/ 16857 h 766950"/>
                <a:gd name="connsiteX144" fmla="*/ 354806 w 933450"/>
                <a:gd name="connsiteY144" fmla="*/ 28763 h 766950"/>
                <a:gd name="connsiteX145" fmla="*/ 342900 w 933450"/>
                <a:gd name="connsiteY145" fmla="*/ 40669 h 766950"/>
                <a:gd name="connsiteX146" fmla="*/ 323850 w 933450"/>
                <a:gd name="connsiteY146" fmla="*/ 45432 h 766950"/>
                <a:gd name="connsiteX147" fmla="*/ 290513 w 933450"/>
                <a:gd name="connsiteY147" fmla="*/ 50194 h 766950"/>
                <a:gd name="connsiteX148" fmla="*/ 273843 w 933450"/>
                <a:gd name="connsiteY148" fmla="*/ 54956 h 766950"/>
                <a:gd name="connsiteX149" fmla="*/ 245269 w 933450"/>
                <a:gd name="connsiteY149" fmla="*/ 52575 h 766950"/>
                <a:gd name="connsiteX150" fmla="*/ 216694 w 933450"/>
                <a:gd name="connsiteY150" fmla="*/ 52575 h 766950"/>
                <a:gd name="connsiteX151" fmla="*/ 209550 w 933450"/>
                <a:gd name="connsiteY151" fmla="*/ 78769 h 766950"/>
                <a:gd name="connsiteX152" fmla="*/ 195263 w 933450"/>
                <a:gd name="connsiteY152" fmla="*/ 85913 h 766950"/>
                <a:gd name="connsiteX153" fmla="*/ 176213 w 933450"/>
                <a:gd name="connsiteY153" fmla="*/ 90676 h 766950"/>
                <a:gd name="connsiteX154" fmla="*/ 152401 w 933450"/>
                <a:gd name="connsiteY154" fmla="*/ 97819 h 766950"/>
                <a:gd name="connsiteX155" fmla="*/ 140494 w 933450"/>
                <a:gd name="connsiteY155" fmla="*/ 100201 h 766950"/>
                <a:gd name="connsiteX156" fmla="*/ 119063 w 933450"/>
                <a:gd name="connsiteY156" fmla="*/ 102581 h 766950"/>
                <a:gd name="connsiteX157" fmla="*/ 102394 w 933450"/>
                <a:gd name="connsiteY157" fmla="*/ 121632 h 766950"/>
                <a:gd name="connsiteX158" fmla="*/ 100013 w 933450"/>
                <a:gd name="connsiteY158" fmla="*/ 176400 h 766950"/>
                <a:gd name="connsiteX159" fmla="*/ 107156 w 933450"/>
                <a:gd name="connsiteY159" fmla="*/ 181163 h 766950"/>
                <a:gd name="connsiteX160" fmla="*/ 114300 w 933450"/>
                <a:gd name="connsiteY160" fmla="*/ 195450 h 766950"/>
                <a:gd name="connsiteX161" fmla="*/ 116681 w 933450"/>
                <a:gd name="connsiteY161" fmla="*/ 202594 h 766950"/>
                <a:gd name="connsiteX162" fmla="*/ 109538 w 933450"/>
                <a:gd name="connsiteY162" fmla="*/ 209738 h 766950"/>
                <a:gd name="connsiteX163" fmla="*/ 107156 w 933450"/>
                <a:gd name="connsiteY163" fmla="*/ 216882 h 766950"/>
                <a:gd name="connsiteX164" fmla="*/ 102394 w 933450"/>
                <a:gd name="connsiteY164" fmla="*/ 224025 h 766950"/>
                <a:gd name="connsiteX165" fmla="*/ 100013 w 933450"/>
                <a:gd name="connsiteY165" fmla="*/ 231169 h 766950"/>
                <a:gd name="connsiteX166" fmla="*/ 80962 w 933450"/>
                <a:gd name="connsiteY166" fmla="*/ 231168 h 766950"/>
                <a:gd name="connsiteX167" fmla="*/ 66675 w 933450"/>
                <a:gd name="connsiteY167" fmla="*/ 238314 h 766950"/>
                <a:gd name="connsiteX168" fmla="*/ 50007 w 933450"/>
                <a:gd name="connsiteY168" fmla="*/ 245456 h 766950"/>
                <a:gd name="connsiteX169" fmla="*/ 42863 w 933450"/>
                <a:gd name="connsiteY169" fmla="*/ 257363 h 766950"/>
                <a:gd name="connsiteX170" fmla="*/ 14288 w 933450"/>
                <a:gd name="connsiteY170" fmla="*/ 264507 h 766950"/>
                <a:gd name="connsiteX171" fmla="*/ 0 w 933450"/>
                <a:gd name="connsiteY171" fmla="*/ 276413 h 766950"/>
                <a:gd name="connsiteX172" fmla="*/ 2381 w 933450"/>
                <a:gd name="connsiteY172" fmla="*/ 300225 h 766950"/>
                <a:gd name="connsiteX173" fmla="*/ 14288 w 933450"/>
                <a:gd name="connsiteY173" fmla="*/ 326420 h 766950"/>
                <a:gd name="connsiteX174" fmla="*/ 28575 w 933450"/>
                <a:gd name="connsiteY174" fmla="*/ 350232 h 766950"/>
                <a:gd name="connsiteX175" fmla="*/ 33338 w 933450"/>
                <a:gd name="connsiteY175" fmla="*/ 364519 h 766950"/>
                <a:gd name="connsiteX176" fmla="*/ 30956 w 933450"/>
                <a:gd name="connsiteY176" fmla="*/ 374044 h 766950"/>
                <a:gd name="connsiteX177" fmla="*/ 45244 w 933450"/>
                <a:gd name="connsiteY177" fmla="*/ 395475 h 766950"/>
                <a:gd name="connsiteX178" fmla="*/ 40481 w 933450"/>
                <a:gd name="connsiteY178" fmla="*/ 395475 h 766950"/>
                <a:gd name="connsiteX0" fmla="*/ 40481 w 933450"/>
                <a:gd name="connsiteY0" fmla="*/ 395475 h 766950"/>
                <a:gd name="connsiteX1" fmla="*/ 54769 w 933450"/>
                <a:gd name="connsiteY1" fmla="*/ 412144 h 766950"/>
                <a:gd name="connsiteX2" fmla="*/ 66675 w 933450"/>
                <a:gd name="connsiteY2" fmla="*/ 412144 h 766950"/>
                <a:gd name="connsiteX3" fmla="*/ 71438 w 933450"/>
                <a:gd name="connsiteY3" fmla="*/ 419288 h 766950"/>
                <a:gd name="connsiteX4" fmla="*/ 85725 w 933450"/>
                <a:gd name="connsiteY4" fmla="*/ 424050 h 766950"/>
                <a:gd name="connsiteX5" fmla="*/ 92869 w 933450"/>
                <a:gd name="connsiteY5" fmla="*/ 428813 h 766950"/>
                <a:gd name="connsiteX6" fmla="*/ 97631 w 933450"/>
                <a:gd name="connsiteY6" fmla="*/ 443100 h 766950"/>
                <a:gd name="connsiteX7" fmla="*/ 100013 w 933450"/>
                <a:gd name="connsiteY7" fmla="*/ 452625 h 766950"/>
                <a:gd name="connsiteX8" fmla="*/ 107156 w 933450"/>
                <a:gd name="connsiteY8" fmla="*/ 457388 h 766950"/>
                <a:gd name="connsiteX9" fmla="*/ 109538 w 933450"/>
                <a:gd name="connsiteY9" fmla="*/ 466913 h 766950"/>
                <a:gd name="connsiteX10" fmla="*/ 111919 w 933450"/>
                <a:gd name="connsiteY10" fmla="*/ 478819 h 766950"/>
                <a:gd name="connsiteX11" fmla="*/ 119063 w 933450"/>
                <a:gd name="connsiteY11" fmla="*/ 483582 h 766950"/>
                <a:gd name="connsiteX12" fmla="*/ 121444 w 933450"/>
                <a:gd name="connsiteY12" fmla="*/ 516919 h 766950"/>
                <a:gd name="connsiteX13" fmla="*/ 128588 w 933450"/>
                <a:gd name="connsiteY13" fmla="*/ 543113 h 766950"/>
                <a:gd name="connsiteX14" fmla="*/ 135731 w 933450"/>
                <a:gd name="connsiteY14" fmla="*/ 547875 h 766950"/>
                <a:gd name="connsiteX15" fmla="*/ 140494 w 933450"/>
                <a:gd name="connsiteY15" fmla="*/ 562163 h 766950"/>
                <a:gd name="connsiteX16" fmla="*/ 142875 w 933450"/>
                <a:gd name="connsiteY16" fmla="*/ 569307 h 766950"/>
                <a:gd name="connsiteX17" fmla="*/ 145256 w 933450"/>
                <a:gd name="connsiteY17" fmla="*/ 578832 h 766950"/>
                <a:gd name="connsiteX18" fmla="*/ 152400 w 933450"/>
                <a:gd name="connsiteY18" fmla="*/ 583594 h 766950"/>
                <a:gd name="connsiteX19" fmla="*/ 161925 w 933450"/>
                <a:gd name="connsiteY19" fmla="*/ 571688 h 766950"/>
                <a:gd name="connsiteX20" fmla="*/ 169069 w 933450"/>
                <a:gd name="connsiteY20" fmla="*/ 566925 h 766950"/>
                <a:gd name="connsiteX21" fmla="*/ 176213 w 933450"/>
                <a:gd name="connsiteY21" fmla="*/ 559782 h 766950"/>
                <a:gd name="connsiteX22" fmla="*/ 190500 w 933450"/>
                <a:gd name="connsiteY22" fmla="*/ 550257 h 766950"/>
                <a:gd name="connsiteX23" fmla="*/ 197644 w 933450"/>
                <a:gd name="connsiteY23" fmla="*/ 535969 h 766950"/>
                <a:gd name="connsiteX24" fmla="*/ 200025 w 933450"/>
                <a:gd name="connsiteY24" fmla="*/ 528825 h 766950"/>
                <a:gd name="connsiteX25" fmla="*/ 207169 w 933450"/>
                <a:gd name="connsiteY25" fmla="*/ 526444 h 766950"/>
                <a:gd name="connsiteX26" fmla="*/ 214313 w 933450"/>
                <a:gd name="connsiteY26" fmla="*/ 521682 h 766950"/>
                <a:gd name="connsiteX27" fmla="*/ 238125 w 933450"/>
                <a:gd name="connsiteY27" fmla="*/ 514538 h 766950"/>
                <a:gd name="connsiteX28" fmla="*/ 252413 w 933450"/>
                <a:gd name="connsiteY28" fmla="*/ 509775 h 766950"/>
                <a:gd name="connsiteX29" fmla="*/ 278606 w 933450"/>
                <a:gd name="connsiteY29" fmla="*/ 502632 h 766950"/>
                <a:gd name="connsiteX30" fmla="*/ 285750 w 933450"/>
                <a:gd name="connsiteY30" fmla="*/ 500250 h 766950"/>
                <a:gd name="connsiteX31" fmla="*/ 290513 w 933450"/>
                <a:gd name="connsiteY31" fmla="*/ 493107 h 766950"/>
                <a:gd name="connsiteX32" fmla="*/ 300038 w 933450"/>
                <a:gd name="connsiteY32" fmla="*/ 490725 h 766950"/>
                <a:gd name="connsiteX33" fmla="*/ 330994 w 933450"/>
                <a:gd name="connsiteY33" fmla="*/ 493107 h 766950"/>
                <a:gd name="connsiteX34" fmla="*/ 395288 w 933450"/>
                <a:gd name="connsiteY34" fmla="*/ 493107 h 766950"/>
                <a:gd name="connsiteX35" fmla="*/ 402431 w 933450"/>
                <a:gd name="connsiteY35" fmla="*/ 495488 h 766950"/>
                <a:gd name="connsiteX36" fmla="*/ 404813 w 933450"/>
                <a:gd name="connsiteY36" fmla="*/ 502632 h 766950"/>
                <a:gd name="connsiteX37" fmla="*/ 407194 w 933450"/>
                <a:gd name="connsiteY37" fmla="*/ 512157 h 766950"/>
                <a:gd name="connsiteX38" fmla="*/ 409575 w 933450"/>
                <a:gd name="connsiteY38" fmla="*/ 528825 h 766950"/>
                <a:gd name="connsiteX39" fmla="*/ 416719 w 933450"/>
                <a:gd name="connsiteY39" fmla="*/ 531207 h 766950"/>
                <a:gd name="connsiteX40" fmla="*/ 423863 w 933450"/>
                <a:gd name="connsiteY40" fmla="*/ 535969 h 766950"/>
                <a:gd name="connsiteX41" fmla="*/ 426244 w 933450"/>
                <a:gd name="connsiteY41" fmla="*/ 543113 h 766950"/>
                <a:gd name="connsiteX42" fmla="*/ 435769 w 933450"/>
                <a:gd name="connsiteY42" fmla="*/ 557400 h 766950"/>
                <a:gd name="connsiteX43" fmla="*/ 440531 w 933450"/>
                <a:gd name="connsiteY43" fmla="*/ 597882 h 766950"/>
                <a:gd name="connsiteX44" fmla="*/ 442913 w 933450"/>
                <a:gd name="connsiteY44" fmla="*/ 605025 h 766950"/>
                <a:gd name="connsiteX45" fmla="*/ 452438 w 933450"/>
                <a:gd name="connsiteY45" fmla="*/ 619313 h 766950"/>
                <a:gd name="connsiteX46" fmla="*/ 454819 w 933450"/>
                <a:gd name="connsiteY46" fmla="*/ 628838 h 766950"/>
                <a:gd name="connsiteX47" fmla="*/ 457200 w 933450"/>
                <a:gd name="connsiteY47" fmla="*/ 635982 h 766950"/>
                <a:gd name="connsiteX48" fmla="*/ 459581 w 933450"/>
                <a:gd name="connsiteY48" fmla="*/ 721707 h 766950"/>
                <a:gd name="connsiteX49" fmla="*/ 464344 w 933450"/>
                <a:gd name="connsiteY49" fmla="*/ 728850 h 766950"/>
                <a:gd name="connsiteX50" fmla="*/ 485775 w 933450"/>
                <a:gd name="connsiteY50" fmla="*/ 740757 h 766950"/>
                <a:gd name="connsiteX51" fmla="*/ 495300 w 933450"/>
                <a:gd name="connsiteY51" fmla="*/ 743138 h 766950"/>
                <a:gd name="connsiteX52" fmla="*/ 514350 w 933450"/>
                <a:gd name="connsiteY52" fmla="*/ 745519 h 766950"/>
                <a:gd name="connsiteX53" fmla="*/ 528638 w 933450"/>
                <a:gd name="connsiteY53" fmla="*/ 750282 h 766950"/>
                <a:gd name="connsiteX54" fmla="*/ 535781 w 933450"/>
                <a:gd name="connsiteY54" fmla="*/ 755044 h 766950"/>
                <a:gd name="connsiteX55" fmla="*/ 571500 w 933450"/>
                <a:gd name="connsiteY55" fmla="*/ 757425 h 766950"/>
                <a:gd name="connsiteX56" fmla="*/ 578644 w 933450"/>
                <a:gd name="connsiteY56" fmla="*/ 759807 h 766950"/>
                <a:gd name="connsiteX57" fmla="*/ 585788 w 933450"/>
                <a:gd name="connsiteY57" fmla="*/ 764569 h 766950"/>
                <a:gd name="connsiteX58" fmla="*/ 602456 w 933450"/>
                <a:gd name="connsiteY58" fmla="*/ 766950 h 766950"/>
                <a:gd name="connsiteX59" fmla="*/ 626269 w 933450"/>
                <a:gd name="connsiteY59" fmla="*/ 757425 h 766950"/>
                <a:gd name="connsiteX60" fmla="*/ 640556 w 933450"/>
                <a:gd name="connsiteY60" fmla="*/ 752663 h 766950"/>
                <a:gd name="connsiteX61" fmla="*/ 647700 w 933450"/>
                <a:gd name="connsiteY61" fmla="*/ 747900 h 766950"/>
                <a:gd name="connsiteX62" fmla="*/ 661988 w 933450"/>
                <a:gd name="connsiteY62" fmla="*/ 743138 h 766950"/>
                <a:gd name="connsiteX63" fmla="*/ 666750 w 933450"/>
                <a:gd name="connsiteY63" fmla="*/ 735994 h 766950"/>
                <a:gd name="connsiteX64" fmla="*/ 683419 w 933450"/>
                <a:gd name="connsiteY64" fmla="*/ 726469 h 766950"/>
                <a:gd name="connsiteX65" fmla="*/ 688181 w 933450"/>
                <a:gd name="connsiteY65" fmla="*/ 719325 h 766950"/>
                <a:gd name="connsiteX66" fmla="*/ 702469 w 933450"/>
                <a:gd name="connsiteY66" fmla="*/ 709800 h 766950"/>
                <a:gd name="connsiteX67" fmla="*/ 716756 w 933450"/>
                <a:gd name="connsiteY67" fmla="*/ 702657 h 766950"/>
                <a:gd name="connsiteX68" fmla="*/ 723900 w 933450"/>
                <a:gd name="connsiteY68" fmla="*/ 697894 h 766950"/>
                <a:gd name="connsiteX69" fmla="*/ 731044 w 933450"/>
                <a:gd name="connsiteY69" fmla="*/ 695513 h 766950"/>
                <a:gd name="connsiteX70" fmla="*/ 738188 w 933450"/>
                <a:gd name="connsiteY70" fmla="*/ 688369 h 766950"/>
                <a:gd name="connsiteX71" fmla="*/ 745331 w 933450"/>
                <a:gd name="connsiteY71" fmla="*/ 683607 h 766950"/>
                <a:gd name="connsiteX72" fmla="*/ 754856 w 933450"/>
                <a:gd name="connsiteY72" fmla="*/ 674082 h 766950"/>
                <a:gd name="connsiteX73" fmla="*/ 764381 w 933450"/>
                <a:gd name="connsiteY73" fmla="*/ 671700 h 766950"/>
                <a:gd name="connsiteX74" fmla="*/ 778669 w 933450"/>
                <a:gd name="connsiteY74" fmla="*/ 666938 h 766950"/>
                <a:gd name="connsiteX75" fmla="*/ 792956 w 933450"/>
                <a:gd name="connsiteY75" fmla="*/ 657413 h 766950"/>
                <a:gd name="connsiteX76" fmla="*/ 800100 w 933450"/>
                <a:gd name="connsiteY76" fmla="*/ 652650 h 766950"/>
                <a:gd name="connsiteX77" fmla="*/ 814388 w 933450"/>
                <a:gd name="connsiteY77" fmla="*/ 647888 h 766950"/>
                <a:gd name="connsiteX78" fmla="*/ 821531 w 933450"/>
                <a:gd name="connsiteY78" fmla="*/ 631219 h 766950"/>
                <a:gd name="connsiteX79" fmla="*/ 826294 w 933450"/>
                <a:gd name="connsiteY79" fmla="*/ 624075 h 766950"/>
                <a:gd name="connsiteX80" fmla="*/ 838200 w 933450"/>
                <a:gd name="connsiteY80" fmla="*/ 602644 h 766950"/>
                <a:gd name="connsiteX81" fmla="*/ 842963 w 933450"/>
                <a:gd name="connsiteY81" fmla="*/ 595500 h 766950"/>
                <a:gd name="connsiteX82" fmla="*/ 852488 w 933450"/>
                <a:gd name="connsiteY82" fmla="*/ 583594 h 766950"/>
                <a:gd name="connsiteX83" fmla="*/ 862013 w 933450"/>
                <a:gd name="connsiteY83" fmla="*/ 569307 h 766950"/>
                <a:gd name="connsiteX84" fmla="*/ 866775 w 933450"/>
                <a:gd name="connsiteY84" fmla="*/ 555019 h 766950"/>
                <a:gd name="connsiteX85" fmla="*/ 859631 w 933450"/>
                <a:gd name="connsiteY85" fmla="*/ 493107 h 766950"/>
                <a:gd name="connsiteX86" fmla="*/ 862013 w 933450"/>
                <a:gd name="connsiteY86" fmla="*/ 471675 h 766950"/>
                <a:gd name="connsiteX87" fmla="*/ 869156 w 933450"/>
                <a:gd name="connsiteY87" fmla="*/ 466913 h 766950"/>
                <a:gd name="connsiteX88" fmla="*/ 890588 w 933450"/>
                <a:gd name="connsiteY88" fmla="*/ 464532 h 766950"/>
                <a:gd name="connsiteX89" fmla="*/ 897731 w 933450"/>
                <a:gd name="connsiteY89" fmla="*/ 455007 h 766950"/>
                <a:gd name="connsiteX90" fmla="*/ 900113 w 933450"/>
                <a:gd name="connsiteY90" fmla="*/ 445482 h 766950"/>
                <a:gd name="connsiteX91" fmla="*/ 904875 w 933450"/>
                <a:gd name="connsiteY91" fmla="*/ 438338 h 766950"/>
                <a:gd name="connsiteX92" fmla="*/ 912019 w 933450"/>
                <a:gd name="connsiteY92" fmla="*/ 424050 h 766950"/>
                <a:gd name="connsiteX93" fmla="*/ 919163 w 933450"/>
                <a:gd name="connsiteY93" fmla="*/ 419288 h 766950"/>
                <a:gd name="connsiteX94" fmla="*/ 928688 w 933450"/>
                <a:gd name="connsiteY94" fmla="*/ 405000 h 766950"/>
                <a:gd name="connsiteX95" fmla="*/ 933450 w 933450"/>
                <a:gd name="connsiteY95" fmla="*/ 397857 h 766950"/>
                <a:gd name="connsiteX96" fmla="*/ 931069 w 933450"/>
                <a:gd name="connsiteY96" fmla="*/ 383569 h 766950"/>
                <a:gd name="connsiteX97" fmla="*/ 923925 w 933450"/>
                <a:gd name="connsiteY97" fmla="*/ 376425 h 766950"/>
                <a:gd name="connsiteX98" fmla="*/ 914400 w 933450"/>
                <a:gd name="connsiteY98" fmla="*/ 362138 h 766950"/>
                <a:gd name="connsiteX99" fmla="*/ 909638 w 933450"/>
                <a:gd name="connsiteY99" fmla="*/ 354994 h 766950"/>
                <a:gd name="connsiteX100" fmla="*/ 907256 w 933450"/>
                <a:gd name="connsiteY100" fmla="*/ 347850 h 766950"/>
                <a:gd name="connsiteX101" fmla="*/ 904875 w 933450"/>
                <a:gd name="connsiteY101" fmla="*/ 328800 h 766950"/>
                <a:gd name="connsiteX102" fmla="*/ 890588 w 933450"/>
                <a:gd name="connsiteY102" fmla="*/ 324038 h 766950"/>
                <a:gd name="connsiteX103" fmla="*/ 871538 w 933450"/>
                <a:gd name="connsiteY103" fmla="*/ 319275 h 766950"/>
                <a:gd name="connsiteX104" fmla="*/ 864394 w 933450"/>
                <a:gd name="connsiteY104" fmla="*/ 304988 h 766950"/>
                <a:gd name="connsiteX105" fmla="*/ 857250 w 933450"/>
                <a:gd name="connsiteY105" fmla="*/ 302607 h 766950"/>
                <a:gd name="connsiteX106" fmla="*/ 845344 w 933450"/>
                <a:gd name="connsiteY106" fmla="*/ 290700 h 766950"/>
                <a:gd name="connsiteX107" fmla="*/ 842963 w 933450"/>
                <a:gd name="connsiteY107" fmla="*/ 283557 h 766950"/>
                <a:gd name="connsiteX108" fmla="*/ 828675 w 933450"/>
                <a:gd name="connsiteY108" fmla="*/ 269269 h 766950"/>
                <a:gd name="connsiteX109" fmla="*/ 819150 w 933450"/>
                <a:gd name="connsiteY109" fmla="*/ 254982 h 766950"/>
                <a:gd name="connsiteX110" fmla="*/ 807244 w 933450"/>
                <a:gd name="connsiteY110" fmla="*/ 252600 h 766950"/>
                <a:gd name="connsiteX111" fmla="*/ 797719 w 933450"/>
                <a:gd name="connsiteY111" fmla="*/ 238313 h 766950"/>
                <a:gd name="connsiteX112" fmla="*/ 792956 w 933450"/>
                <a:gd name="connsiteY112" fmla="*/ 231169 h 766950"/>
                <a:gd name="connsiteX113" fmla="*/ 785813 w 933450"/>
                <a:gd name="connsiteY113" fmla="*/ 226407 h 766950"/>
                <a:gd name="connsiteX114" fmla="*/ 771525 w 933450"/>
                <a:gd name="connsiteY114" fmla="*/ 219263 h 766950"/>
                <a:gd name="connsiteX115" fmla="*/ 766763 w 933450"/>
                <a:gd name="connsiteY115" fmla="*/ 212119 h 766950"/>
                <a:gd name="connsiteX116" fmla="*/ 759619 w 933450"/>
                <a:gd name="connsiteY116" fmla="*/ 204975 h 766950"/>
                <a:gd name="connsiteX117" fmla="*/ 752475 w 933450"/>
                <a:gd name="connsiteY117" fmla="*/ 193069 h 766950"/>
                <a:gd name="connsiteX118" fmla="*/ 740569 w 933450"/>
                <a:gd name="connsiteY118" fmla="*/ 171638 h 766950"/>
                <a:gd name="connsiteX119" fmla="*/ 726281 w 933450"/>
                <a:gd name="connsiteY119" fmla="*/ 157350 h 766950"/>
                <a:gd name="connsiteX120" fmla="*/ 707231 w 933450"/>
                <a:gd name="connsiteY120" fmla="*/ 152588 h 766950"/>
                <a:gd name="connsiteX121" fmla="*/ 690563 w 933450"/>
                <a:gd name="connsiteY121" fmla="*/ 133538 h 766950"/>
                <a:gd name="connsiteX122" fmla="*/ 676275 w 933450"/>
                <a:gd name="connsiteY122" fmla="*/ 121632 h 766950"/>
                <a:gd name="connsiteX123" fmla="*/ 673894 w 933450"/>
                <a:gd name="connsiteY123" fmla="*/ 114488 h 766950"/>
                <a:gd name="connsiteX124" fmla="*/ 647701 w 933450"/>
                <a:gd name="connsiteY124" fmla="*/ 90676 h 766950"/>
                <a:gd name="connsiteX125" fmla="*/ 595313 w 933450"/>
                <a:gd name="connsiteY125" fmla="*/ 104963 h 766950"/>
                <a:gd name="connsiteX126" fmla="*/ 578644 w 933450"/>
                <a:gd name="connsiteY126" fmla="*/ 104963 h 766950"/>
                <a:gd name="connsiteX127" fmla="*/ 559594 w 933450"/>
                <a:gd name="connsiteY127" fmla="*/ 114488 h 766950"/>
                <a:gd name="connsiteX128" fmla="*/ 542925 w 933450"/>
                <a:gd name="connsiteY128" fmla="*/ 109726 h 766950"/>
                <a:gd name="connsiteX129" fmla="*/ 526256 w 933450"/>
                <a:gd name="connsiteY129" fmla="*/ 97819 h 766950"/>
                <a:gd name="connsiteX130" fmla="*/ 519113 w 933450"/>
                <a:gd name="connsiteY130" fmla="*/ 95438 h 766950"/>
                <a:gd name="connsiteX131" fmla="*/ 516732 w 933450"/>
                <a:gd name="connsiteY131" fmla="*/ 81150 h 766950"/>
                <a:gd name="connsiteX132" fmla="*/ 507206 w 933450"/>
                <a:gd name="connsiteY132" fmla="*/ 66863 h 766950"/>
                <a:gd name="connsiteX133" fmla="*/ 495299 w 933450"/>
                <a:gd name="connsiteY133" fmla="*/ 54957 h 766950"/>
                <a:gd name="connsiteX134" fmla="*/ 481013 w 933450"/>
                <a:gd name="connsiteY134" fmla="*/ 43050 h 766950"/>
                <a:gd name="connsiteX135" fmla="*/ 466725 w 933450"/>
                <a:gd name="connsiteY135" fmla="*/ 43050 h 766950"/>
                <a:gd name="connsiteX136" fmla="*/ 461963 w 933450"/>
                <a:gd name="connsiteY136" fmla="*/ 24001 h 766950"/>
                <a:gd name="connsiteX137" fmla="*/ 447675 w 933450"/>
                <a:gd name="connsiteY137" fmla="*/ 16857 h 766950"/>
                <a:gd name="connsiteX138" fmla="*/ 440531 w 933450"/>
                <a:gd name="connsiteY138" fmla="*/ 9713 h 766950"/>
                <a:gd name="connsiteX139" fmla="*/ 433387 w 933450"/>
                <a:gd name="connsiteY139" fmla="*/ 4950 h 766950"/>
                <a:gd name="connsiteX140" fmla="*/ 411956 w 933450"/>
                <a:gd name="connsiteY140" fmla="*/ 188 h 766950"/>
                <a:gd name="connsiteX141" fmla="*/ 385763 w 933450"/>
                <a:gd name="connsiteY141" fmla="*/ 2570 h 766950"/>
                <a:gd name="connsiteX142" fmla="*/ 371475 w 933450"/>
                <a:gd name="connsiteY142" fmla="*/ 9713 h 766950"/>
                <a:gd name="connsiteX143" fmla="*/ 366713 w 933450"/>
                <a:gd name="connsiteY143" fmla="*/ 16857 h 766950"/>
                <a:gd name="connsiteX144" fmla="*/ 354806 w 933450"/>
                <a:gd name="connsiteY144" fmla="*/ 28763 h 766950"/>
                <a:gd name="connsiteX145" fmla="*/ 342900 w 933450"/>
                <a:gd name="connsiteY145" fmla="*/ 40669 h 766950"/>
                <a:gd name="connsiteX146" fmla="*/ 323850 w 933450"/>
                <a:gd name="connsiteY146" fmla="*/ 45432 h 766950"/>
                <a:gd name="connsiteX147" fmla="*/ 290513 w 933450"/>
                <a:gd name="connsiteY147" fmla="*/ 50194 h 766950"/>
                <a:gd name="connsiteX148" fmla="*/ 273843 w 933450"/>
                <a:gd name="connsiteY148" fmla="*/ 54956 h 766950"/>
                <a:gd name="connsiteX149" fmla="*/ 245269 w 933450"/>
                <a:gd name="connsiteY149" fmla="*/ 52575 h 766950"/>
                <a:gd name="connsiteX150" fmla="*/ 216694 w 933450"/>
                <a:gd name="connsiteY150" fmla="*/ 52575 h 766950"/>
                <a:gd name="connsiteX151" fmla="*/ 209550 w 933450"/>
                <a:gd name="connsiteY151" fmla="*/ 78769 h 766950"/>
                <a:gd name="connsiteX152" fmla="*/ 195263 w 933450"/>
                <a:gd name="connsiteY152" fmla="*/ 85913 h 766950"/>
                <a:gd name="connsiteX153" fmla="*/ 176213 w 933450"/>
                <a:gd name="connsiteY153" fmla="*/ 90676 h 766950"/>
                <a:gd name="connsiteX154" fmla="*/ 152401 w 933450"/>
                <a:gd name="connsiteY154" fmla="*/ 97819 h 766950"/>
                <a:gd name="connsiteX155" fmla="*/ 140494 w 933450"/>
                <a:gd name="connsiteY155" fmla="*/ 100201 h 766950"/>
                <a:gd name="connsiteX156" fmla="*/ 119063 w 933450"/>
                <a:gd name="connsiteY156" fmla="*/ 102581 h 766950"/>
                <a:gd name="connsiteX157" fmla="*/ 102394 w 933450"/>
                <a:gd name="connsiteY157" fmla="*/ 121632 h 766950"/>
                <a:gd name="connsiteX158" fmla="*/ 100013 w 933450"/>
                <a:gd name="connsiteY158" fmla="*/ 176400 h 766950"/>
                <a:gd name="connsiteX159" fmla="*/ 107156 w 933450"/>
                <a:gd name="connsiteY159" fmla="*/ 181163 h 766950"/>
                <a:gd name="connsiteX160" fmla="*/ 114300 w 933450"/>
                <a:gd name="connsiteY160" fmla="*/ 195450 h 766950"/>
                <a:gd name="connsiteX161" fmla="*/ 116681 w 933450"/>
                <a:gd name="connsiteY161" fmla="*/ 202594 h 766950"/>
                <a:gd name="connsiteX162" fmla="*/ 109538 w 933450"/>
                <a:gd name="connsiteY162" fmla="*/ 209738 h 766950"/>
                <a:gd name="connsiteX163" fmla="*/ 107156 w 933450"/>
                <a:gd name="connsiteY163" fmla="*/ 216882 h 766950"/>
                <a:gd name="connsiteX164" fmla="*/ 102394 w 933450"/>
                <a:gd name="connsiteY164" fmla="*/ 224025 h 766950"/>
                <a:gd name="connsiteX165" fmla="*/ 100013 w 933450"/>
                <a:gd name="connsiteY165" fmla="*/ 231169 h 766950"/>
                <a:gd name="connsiteX166" fmla="*/ 80962 w 933450"/>
                <a:gd name="connsiteY166" fmla="*/ 231168 h 766950"/>
                <a:gd name="connsiteX167" fmla="*/ 66675 w 933450"/>
                <a:gd name="connsiteY167" fmla="*/ 238314 h 766950"/>
                <a:gd name="connsiteX168" fmla="*/ 50007 w 933450"/>
                <a:gd name="connsiteY168" fmla="*/ 245456 h 766950"/>
                <a:gd name="connsiteX169" fmla="*/ 42863 w 933450"/>
                <a:gd name="connsiteY169" fmla="*/ 257363 h 766950"/>
                <a:gd name="connsiteX170" fmla="*/ 11906 w 933450"/>
                <a:gd name="connsiteY170" fmla="*/ 257364 h 766950"/>
                <a:gd name="connsiteX171" fmla="*/ 0 w 933450"/>
                <a:gd name="connsiteY171" fmla="*/ 276413 h 766950"/>
                <a:gd name="connsiteX172" fmla="*/ 2381 w 933450"/>
                <a:gd name="connsiteY172" fmla="*/ 300225 h 766950"/>
                <a:gd name="connsiteX173" fmla="*/ 14288 w 933450"/>
                <a:gd name="connsiteY173" fmla="*/ 326420 h 766950"/>
                <a:gd name="connsiteX174" fmla="*/ 28575 w 933450"/>
                <a:gd name="connsiteY174" fmla="*/ 350232 h 766950"/>
                <a:gd name="connsiteX175" fmla="*/ 33338 w 933450"/>
                <a:gd name="connsiteY175" fmla="*/ 364519 h 766950"/>
                <a:gd name="connsiteX176" fmla="*/ 30956 w 933450"/>
                <a:gd name="connsiteY176" fmla="*/ 374044 h 766950"/>
                <a:gd name="connsiteX177" fmla="*/ 45244 w 933450"/>
                <a:gd name="connsiteY177" fmla="*/ 395475 h 766950"/>
                <a:gd name="connsiteX178" fmla="*/ 40481 w 933450"/>
                <a:gd name="connsiteY178" fmla="*/ 395475 h 766950"/>
                <a:gd name="connsiteX0" fmla="*/ 40481 w 933450"/>
                <a:gd name="connsiteY0" fmla="*/ 395475 h 766950"/>
                <a:gd name="connsiteX1" fmla="*/ 54769 w 933450"/>
                <a:gd name="connsiteY1" fmla="*/ 412144 h 766950"/>
                <a:gd name="connsiteX2" fmla="*/ 66675 w 933450"/>
                <a:gd name="connsiteY2" fmla="*/ 412144 h 766950"/>
                <a:gd name="connsiteX3" fmla="*/ 71438 w 933450"/>
                <a:gd name="connsiteY3" fmla="*/ 419288 h 766950"/>
                <a:gd name="connsiteX4" fmla="*/ 85725 w 933450"/>
                <a:gd name="connsiteY4" fmla="*/ 424050 h 766950"/>
                <a:gd name="connsiteX5" fmla="*/ 92869 w 933450"/>
                <a:gd name="connsiteY5" fmla="*/ 428813 h 766950"/>
                <a:gd name="connsiteX6" fmla="*/ 97631 w 933450"/>
                <a:gd name="connsiteY6" fmla="*/ 443100 h 766950"/>
                <a:gd name="connsiteX7" fmla="*/ 100013 w 933450"/>
                <a:gd name="connsiteY7" fmla="*/ 452625 h 766950"/>
                <a:gd name="connsiteX8" fmla="*/ 107156 w 933450"/>
                <a:gd name="connsiteY8" fmla="*/ 457388 h 766950"/>
                <a:gd name="connsiteX9" fmla="*/ 109538 w 933450"/>
                <a:gd name="connsiteY9" fmla="*/ 466913 h 766950"/>
                <a:gd name="connsiteX10" fmla="*/ 111919 w 933450"/>
                <a:gd name="connsiteY10" fmla="*/ 478819 h 766950"/>
                <a:gd name="connsiteX11" fmla="*/ 119063 w 933450"/>
                <a:gd name="connsiteY11" fmla="*/ 483582 h 766950"/>
                <a:gd name="connsiteX12" fmla="*/ 121444 w 933450"/>
                <a:gd name="connsiteY12" fmla="*/ 516919 h 766950"/>
                <a:gd name="connsiteX13" fmla="*/ 128588 w 933450"/>
                <a:gd name="connsiteY13" fmla="*/ 543113 h 766950"/>
                <a:gd name="connsiteX14" fmla="*/ 135731 w 933450"/>
                <a:gd name="connsiteY14" fmla="*/ 547875 h 766950"/>
                <a:gd name="connsiteX15" fmla="*/ 140494 w 933450"/>
                <a:gd name="connsiteY15" fmla="*/ 562163 h 766950"/>
                <a:gd name="connsiteX16" fmla="*/ 142875 w 933450"/>
                <a:gd name="connsiteY16" fmla="*/ 569307 h 766950"/>
                <a:gd name="connsiteX17" fmla="*/ 145256 w 933450"/>
                <a:gd name="connsiteY17" fmla="*/ 578832 h 766950"/>
                <a:gd name="connsiteX18" fmla="*/ 152400 w 933450"/>
                <a:gd name="connsiteY18" fmla="*/ 583594 h 766950"/>
                <a:gd name="connsiteX19" fmla="*/ 161925 w 933450"/>
                <a:gd name="connsiteY19" fmla="*/ 571688 h 766950"/>
                <a:gd name="connsiteX20" fmla="*/ 169069 w 933450"/>
                <a:gd name="connsiteY20" fmla="*/ 566925 h 766950"/>
                <a:gd name="connsiteX21" fmla="*/ 176213 w 933450"/>
                <a:gd name="connsiteY21" fmla="*/ 559782 h 766950"/>
                <a:gd name="connsiteX22" fmla="*/ 190500 w 933450"/>
                <a:gd name="connsiteY22" fmla="*/ 550257 h 766950"/>
                <a:gd name="connsiteX23" fmla="*/ 197644 w 933450"/>
                <a:gd name="connsiteY23" fmla="*/ 535969 h 766950"/>
                <a:gd name="connsiteX24" fmla="*/ 200025 w 933450"/>
                <a:gd name="connsiteY24" fmla="*/ 528825 h 766950"/>
                <a:gd name="connsiteX25" fmla="*/ 207169 w 933450"/>
                <a:gd name="connsiteY25" fmla="*/ 526444 h 766950"/>
                <a:gd name="connsiteX26" fmla="*/ 214313 w 933450"/>
                <a:gd name="connsiteY26" fmla="*/ 521682 h 766950"/>
                <a:gd name="connsiteX27" fmla="*/ 238125 w 933450"/>
                <a:gd name="connsiteY27" fmla="*/ 514538 h 766950"/>
                <a:gd name="connsiteX28" fmla="*/ 252413 w 933450"/>
                <a:gd name="connsiteY28" fmla="*/ 509775 h 766950"/>
                <a:gd name="connsiteX29" fmla="*/ 278606 w 933450"/>
                <a:gd name="connsiteY29" fmla="*/ 502632 h 766950"/>
                <a:gd name="connsiteX30" fmla="*/ 285750 w 933450"/>
                <a:gd name="connsiteY30" fmla="*/ 500250 h 766950"/>
                <a:gd name="connsiteX31" fmla="*/ 290513 w 933450"/>
                <a:gd name="connsiteY31" fmla="*/ 493107 h 766950"/>
                <a:gd name="connsiteX32" fmla="*/ 300038 w 933450"/>
                <a:gd name="connsiteY32" fmla="*/ 490725 h 766950"/>
                <a:gd name="connsiteX33" fmla="*/ 330994 w 933450"/>
                <a:gd name="connsiteY33" fmla="*/ 493107 h 766950"/>
                <a:gd name="connsiteX34" fmla="*/ 395288 w 933450"/>
                <a:gd name="connsiteY34" fmla="*/ 493107 h 766950"/>
                <a:gd name="connsiteX35" fmla="*/ 402431 w 933450"/>
                <a:gd name="connsiteY35" fmla="*/ 495488 h 766950"/>
                <a:gd name="connsiteX36" fmla="*/ 404813 w 933450"/>
                <a:gd name="connsiteY36" fmla="*/ 502632 h 766950"/>
                <a:gd name="connsiteX37" fmla="*/ 407194 w 933450"/>
                <a:gd name="connsiteY37" fmla="*/ 512157 h 766950"/>
                <a:gd name="connsiteX38" fmla="*/ 409575 w 933450"/>
                <a:gd name="connsiteY38" fmla="*/ 528825 h 766950"/>
                <a:gd name="connsiteX39" fmla="*/ 416719 w 933450"/>
                <a:gd name="connsiteY39" fmla="*/ 531207 h 766950"/>
                <a:gd name="connsiteX40" fmla="*/ 423863 w 933450"/>
                <a:gd name="connsiteY40" fmla="*/ 535969 h 766950"/>
                <a:gd name="connsiteX41" fmla="*/ 426244 w 933450"/>
                <a:gd name="connsiteY41" fmla="*/ 543113 h 766950"/>
                <a:gd name="connsiteX42" fmla="*/ 435769 w 933450"/>
                <a:gd name="connsiteY42" fmla="*/ 557400 h 766950"/>
                <a:gd name="connsiteX43" fmla="*/ 440531 w 933450"/>
                <a:gd name="connsiteY43" fmla="*/ 597882 h 766950"/>
                <a:gd name="connsiteX44" fmla="*/ 442913 w 933450"/>
                <a:gd name="connsiteY44" fmla="*/ 605025 h 766950"/>
                <a:gd name="connsiteX45" fmla="*/ 452438 w 933450"/>
                <a:gd name="connsiteY45" fmla="*/ 619313 h 766950"/>
                <a:gd name="connsiteX46" fmla="*/ 454819 w 933450"/>
                <a:gd name="connsiteY46" fmla="*/ 628838 h 766950"/>
                <a:gd name="connsiteX47" fmla="*/ 457200 w 933450"/>
                <a:gd name="connsiteY47" fmla="*/ 635982 h 766950"/>
                <a:gd name="connsiteX48" fmla="*/ 459581 w 933450"/>
                <a:gd name="connsiteY48" fmla="*/ 721707 h 766950"/>
                <a:gd name="connsiteX49" fmla="*/ 464344 w 933450"/>
                <a:gd name="connsiteY49" fmla="*/ 728850 h 766950"/>
                <a:gd name="connsiteX50" fmla="*/ 485775 w 933450"/>
                <a:gd name="connsiteY50" fmla="*/ 740757 h 766950"/>
                <a:gd name="connsiteX51" fmla="*/ 495300 w 933450"/>
                <a:gd name="connsiteY51" fmla="*/ 743138 h 766950"/>
                <a:gd name="connsiteX52" fmla="*/ 514350 w 933450"/>
                <a:gd name="connsiteY52" fmla="*/ 745519 h 766950"/>
                <a:gd name="connsiteX53" fmla="*/ 528638 w 933450"/>
                <a:gd name="connsiteY53" fmla="*/ 750282 h 766950"/>
                <a:gd name="connsiteX54" fmla="*/ 535781 w 933450"/>
                <a:gd name="connsiteY54" fmla="*/ 755044 h 766950"/>
                <a:gd name="connsiteX55" fmla="*/ 571500 w 933450"/>
                <a:gd name="connsiteY55" fmla="*/ 757425 h 766950"/>
                <a:gd name="connsiteX56" fmla="*/ 578644 w 933450"/>
                <a:gd name="connsiteY56" fmla="*/ 759807 h 766950"/>
                <a:gd name="connsiteX57" fmla="*/ 585788 w 933450"/>
                <a:gd name="connsiteY57" fmla="*/ 764569 h 766950"/>
                <a:gd name="connsiteX58" fmla="*/ 602456 w 933450"/>
                <a:gd name="connsiteY58" fmla="*/ 766950 h 766950"/>
                <a:gd name="connsiteX59" fmla="*/ 626269 w 933450"/>
                <a:gd name="connsiteY59" fmla="*/ 757425 h 766950"/>
                <a:gd name="connsiteX60" fmla="*/ 640556 w 933450"/>
                <a:gd name="connsiteY60" fmla="*/ 752663 h 766950"/>
                <a:gd name="connsiteX61" fmla="*/ 647700 w 933450"/>
                <a:gd name="connsiteY61" fmla="*/ 747900 h 766950"/>
                <a:gd name="connsiteX62" fmla="*/ 661988 w 933450"/>
                <a:gd name="connsiteY62" fmla="*/ 743138 h 766950"/>
                <a:gd name="connsiteX63" fmla="*/ 666750 w 933450"/>
                <a:gd name="connsiteY63" fmla="*/ 735994 h 766950"/>
                <a:gd name="connsiteX64" fmla="*/ 683419 w 933450"/>
                <a:gd name="connsiteY64" fmla="*/ 726469 h 766950"/>
                <a:gd name="connsiteX65" fmla="*/ 688181 w 933450"/>
                <a:gd name="connsiteY65" fmla="*/ 719325 h 766950"/>
                <a:gd name="connsiteX66" fmla="*/ 702469 w 933450"/>
                <a:gd name="connsiteY66" fmla="*/ 709800 h 766950"/>
                <a:gd name="connsiteX67" fmla="*/ 716756 w 933450"/>
                <a:gd name="connsiteY67" fmla="*/ 702657 h 766950"/>
                <a:gd name="connsiteX68" fmla="*/ 723900 w 933450"/>
                <a:gd name="connsiteY68" fmla="*/ 697894 h 766950"/>
                <a:gd name="connsiteX69" fmla="*/ 731044 w 933450"/>
                <a:gd name="connsiteY69" fmla="*/ 695513 h 766950"/>
                <a:gd name="connsiteX70" fmla="*/ 738188 w 933450"/>
                <a:gd name="connsiteY70" fmla="*/ 688369 h 766950"/>
                <a:gd name="connsiteX71" fmla="*/ 745331 w 933450"/>
                <a:gd name="connsiteY71" fmla="*/ 683607 h 766950"/>
                <a:gd name="connsiteX72" fmla="*/ 754856 w 933450"/>
                <a:gd name="connsiteY72" fmla="*/ 674082 h 766950"/>
                <a:gd name="connsiteX73" fmla="*/ 764381 w 933450"/>
                <a:gd name="connsiteY73" fmla="*/ 671700 h 766950"/>
                <a:gd name="connsiteX74" fmla="*/ 778669 w 933450"/>
                <a:gd name="connsiteY74" fmla="*/ 666938 h 766950"/>
                <a:gd name="connsiteX75" fmla="*/ 792956 w 933450"/>
                <a:gd name="connsiteY75" fmla="*/ 657413 h 766950"/>
                <a:gd name="connsiteX76" fmla="*/ 800100 w 933450"/>
                <a:gd name="connsiteY76" fmla="*/ 652650 h 766950"/>
                <a:gd name="connsiteX77" fmla="*/ 814388 w 933450"/>
                <a:gd name="connsiteY77" fmla="*/ 647888 h 766950"/>
                <a:gd name="connsiteX78" fmla="*/ 821531 w 933450"/>
                <a:gd name="connsiteY78" fmla="*/ 631219 h 766950"/>
                <a:gd name="connsiteX79" fmla="*/ 826294 w 933450"/>
                <a:gd name="connsiteY79" fmla="*/ 624075 h 766950"/>
                <a:gd name="connsiteX80" fmla="*/ 838200 w 933450"/>
                <a:gd name="connsiteY80" fmla="*/ 602644 h 766950"/>
                <a:gd name="connsiteX81" fmla="*/ 842963 w 933450"/>
                <a:gd name="connsiteY81" fmla="*/ 595500 h 766950"/>
                <a:gd name="connsiteX82" fmla="*/ 852488 w 933450"/>
                <a:gd name="connsiteY82" fmla="*/ 583594 h 766950"/>
                <a:gd name="connsiteX83" fmla="*/ 862013 w 933450"/>
                <a:gd name="connsiteY83" fmla="*/ 569307 h 766950"/>
                <a:gd name="connsiteX84" fmla="*/ 866775 w 933450"/>
                <a:gd name="connsiteY84" fmla="*/ 555019 h 766950"/>
                <a:gd name="connsiteX85" fmla="*/ 859631 w 933450"/>
                <a:gd name="connsiteY85" fmla="*/ 493107 h 766950"/>
                <a:gd name="connsiteX86" fmla="*/ 862013 w 933450"/>
                <a:gd name="connsiteY86" fmla="*/ 471675 h 766950"/>
                <a:gd name="connsiteX87" fmla="*/ 869156 w 933450"/>
                <a:gd name="connsiteY87" fmla="*/ 466913 h 766950"/>
                <a:gd name="connsiteX88" fmla="*/ 890588 w 933450"/>
                <a:gd name="connsiteY88" fmla="*/ 464532 h 766950"/>
                <a:gd name="connsiteX89" fmla="*/ 897731 w 933450"/>
                <a:gd name="connsiteY89" fmla="*/ 455007 h 766950"/>
                <a:gd name="connsiteX90" fmla="*/ 900113 w 933450"/>
                <a:gd name="connsiteY90" fmla="*/ 445482 h 766950"/>
                <a:gd name="connsiteX91" fmla="*/ 904875 w 933450"/>
                <a:gd name="connsiteY91" fmla="*/ 438338 h 766950"/>
                <a:gd name="connsiteX92" fmla="*/ 912019 w 933450"/>
                <a:gd name="connsiteY92" fmla="*/ 424050 h 766950"/>
                <a:gd name="connsiteX93" fmla="*/ 919163 w 933450"/>
                <a:gd name="connsiteY93" fmla="*/ 419288 h 766950"/>
                <a:gd name="connsiteX94" fmla="*/ 928688 w 933450"/>
                <a:gd name="connsiteY94" fmla="*/ 405000 h 766950"/>
                <a:gd name="connsiteX95" fmla="*/ 933450 w 933450"/>
                <a:gd name="connsiteY95" fmla="*/ 397857 h 766950"/>
                <a:gd name="connsiteX96" fmla="*/ 931069 w 933450"/>
                <a:gd name="connsiteY96" fmla="*/ 383569 h 766950"/>
                <a:gd name="connsiteX97" fmla="*/ 923925 w 933450"/>
                <a:gd name="connsiteY97" fmla="*/ 376425 h 766950"/>
                <a:gd name="connsiteX98" fmla="*/ 914400 w 933450"/>
                <a:gd name="connsiteY98" fmla="*/ 362138 h 766950"/>
                <a:gd name="connsiteX99" fmla="*/ 909638 w 933450"/>
                <a:gd name="connsiteY99" fmla="*/ 354994 h 766950"/>
                <a:gd name="connsiteX100" fmla="*/ 907256 w 933450"/>
                <a:gd name="connsiteY100" fmla="*/ 347850 h 766950"/>
                <a:gd name="connsiteX101" fmla="*/ 904875 w 933450"/>
                <a:gd name="connsiteY101" fmla="*/ 328800 h 766950"/>
                <a:gd name="connsiteX102" fmla="*/ 890588 w 933450"/>
                <a:gd name="connsiteY102" fmla="*/ 324038 h 766950"/>
                <a:gd name="connsiteX103" fmla="*/ 871538 w 933450"/>
                <a:gd name="connsiteY103" fmla="*/ 319275 h 766950"/>
                <a:gd name="connsiteX104" fmla="*/ 864394 w 933450"/>
                <a:gd name="connsiteY104" fmla="*/ 304988 h 766950"/>
                <a:gd name="connsiteX105" fmla="*/ 857250 w 933450"/>
                <a:gd name="connsiteY105" fmla="*/ 302607 h 766950"/>
                <a:gd name="connsiteX106" fmla="*/ 845344 w 933450"/>
                <a:gd name="connsiteY106" fmla="*/ 290700 h 766950"/>
                <a:gd name="connsiteX107" fmla="*/ 842963 w 933450"/>
                <a:gd name="connsiteY107" fmla="*/ 283557 h 766950"/>
                <a:gd name="connsiteX108" fmla="*/ 828675 w 933450"/>
                <a:gd name="connsiteY108" fmla="*/ 269269 h 766950"/>
                <a:gd name="connsiteX109" fmla="*/ 819150 w 933450"/>
                <a:gd name="connsiteY109" fmla="*/ 254982 h 766950"/>
                <a:gd name="connsiteX110" fmla="*/ 807244 w 933450"/>
                <a:gd name="connsiteY110" fmla="*/ 252600 h 766950"/>
                <a:gd name="connsiteX111" fmla="*/ 797719 w 933450"/>
                <a:gd name="connsiteY111" fmla="*/ 238313 h 766950"/>
                <a:gd name="connsiteX112" fmla="*/ 792956 w 933450"/>
                <a:gd name="connsiteY112" fmla="*/ 231169 h 766950"/>
                <a:gd name="connsiteX113" fmla="*/ 785813 w 933450"/>
                <a:gd name="connsiteY113" fmla="*/ 226407 h 766950"/>
                <a:gd name="connsiteX114" fmla="*/ 771525 w 933450"/>
                <a:gd name="connsiteY114" fmla="*/ 219263 h 766950"/>
                <a:gd name="connsiteX115" fmla="*/ 766763 w 933450"/>
                <a:gd name="connsiteY115" fmla="*/ 212119 h 766950"/>
                <a:gd name="connsiteX116" fmla="*/ 759619 w 933450"/>
                <a:gd name="connsiteY116" fmla="*/ 204975 h 766950"/>
                <a:gd name="connsiteX117" fmla="*/ 752475 w 933450"/>
                <a:gd name="connsiteY117" fmla="*/ 193069 h 766950"/>
                <a:gd name="connsiteX118" fmla="*/ 740569 w 933450"/>
                <a:gd name="connsiteY118" fmla="*/ 171638 h 766950"/>
                <a:gd name="connsiteX119" fmla="*/ 726281 w 933450"/>
                <a:gd name="connsiteY119" fmla="*/ 157350 h 766950"/>
                <a:gd name="connsiteX120" fmla="*/ 707231 w 933450"/>
                <a:gd name="connsiteY120" fmla="*/ 152588 h 766950"/>
                <a:gd name="connsiteX121" fmla="*/ 690563 w 933450"/>
                <a:gd name="connsiteY121" fmla="*/ 133538 h 766950"/>
                <a:gd name="connsiteX122" fmla="*/ 676275 w 933450"/>
                <a:gd name="connsiteY122" fmla="*/ 121632 h 766950"/>
                <a:gd name="connsiteX123" fmla="*/ 673894 w 933450"/>
                <a:gd name="connsiteY123" fmla="*/ 114488 h 766950"/>
                <a:gd name="connsiteX124" fmla="*/ 647701 w 933450"/>
                <a:gd name="connsiteY124" fmla="*/ 90676 h 766950"/>
                <a:gd name="connsiteX125" fmla="*/ 595313 w 933450"/>
                <a:gd name="connsiteY125" fmla="*/ 104963 h 766950"/>
                <a:gd name="connsiteX126" fmla="*/ 578644 w 933450"/>
                <a:gd name="connsiteY126" fmla="*/ 104963 h 766950"/>
                <a:gd name="connsiteX127" fmla="*/ 559594 w 933450"/>
                <a:gd name="connsiteY127" fmla="*/ 114488 h 766950"/>
                <a:gd name="connsiteX128" fmla="*/ 542925 w 933450"/>
                <a:gd name="connsiteY128" fmla="*/ 109726 h 766950"/>
                <a:gd name="connsiteX129" fmla="*/ 526256 w 933450"/>
                <a:gd name="connsiteY129" fmla="*/ 97819 h 766950"/>
                <a:gd name="connsiteX130" fmla="*/ 519113 w 933450"/>
                <a:gd name="connsiteY130" fmla="*/ 95438 h 766950"/>
                <a:gd name="connsiteX131" fmla="*/ 516732 w 933450"/>
                <a:gd name="connsiteY131" fmla="*/ 81150 h 766950"/>
                <a:gd name="connsiteX132" fmla="*/ 507206 w 933450"/>
                <a:gd name="connsiteY132" fmla="*/ 66863 h 766950"/>
                <a:gd name="connsiteX133" fmla="*/ 495299 w 933450"/>
                <a:gd name="connsiteY133" fmla="*/ 54957 h 766950"/>
                <a:gd name="connsiteX134" fmla="*/ 481013 w 933450"/>
                <a:gd name="connsiteY134" fmla="*/ 43050 h 766950"/>
                <a:gd name="connsiteX135" fmla="*/ 466725 w 933450"/>
                <a:gd name="connsiteY135" fmla="*/ 43050 h 766950"/>
                <a:gd name="connsiteX136" fmla="*/ 461963 w 933450"/>
                <a:gd name="connsiteY136" fmla="*/ 24001 h 766950"/>
                <a:gd name="connsiteX137" fmla="*/ 447675 w 933450"/>
                <a:gd name="connsiteY137" fmla="*/ 16857 h 766950"/>
                <a:gd name="connsiteX138" fmla="*/ 440531 w 933450"/>
                <a:gd name="connsiteY138" fmla="*/ 9713 h 766950"/>
                <a:gd name="connsiteX139" fmla="*/ 433387 w 933450"/>
                <a:gd name="connsiteY139" fmla="*/ 4950 h 766950"/>
                <a:gd name="connsiteX140" fmla="*/ 411956 w 933450"/>
                <a:gd name="connsiteY140" fmla="*/ 188 h 766950"/>
                <a:gd name="connsiteX141" fmla="*/ 385763 w 933450"/>
                <a:gd name="connsiteY141" fmla="*/ 2570 h 766950"/>
                <a:gd name="connsiteX142" fmla="*/ 371475 w 933450"/>
                <a:gd name="connsiteY142" fmla="*/ 9713 h 766950"/>
                <a:gd name="connsiteX143" fmla="*/ 366713 w 933450"/>
                <a:gd name="connsiteY143" fmla="*/ 16857 h 766950"/>
                <a:gd name="connsiteX144" fmla="*/ 354806 w 933450"/>
                <a:gd name="connsiteY144" fmla="*/ 28763 h 766950"/>
                <a:gd name="connsiteX145" fmla="*/ 342900 w 933450"/>
                <a:gd name="connsiteY145" fmla="*/ 40669 h 766950"/>
                <a:gd name="connsiteX146" fmla="*/ 323850 w 933450"/>
                <a:gd name="connsiteY146" fmla="*/ 45432 h 766950"/>
                <a:gd name="connsiteX147" fmla="*/ 290513 w 933450"/>
                <a:gd name="connsiteY147" fmla="*/ 50194 h 766950"/>
                <a:gd name="connsiteX148" fmla="*/ 273843 w 933450"/>
                <a:gd name="connsiteY148" fmla="*/ 54956 h 766950"/>
                <a:gd name="connsiteX149" fmla="*/ 245269 w 933450"/>
                <a:gd name="connsiteY149" fmla="*/ 52575 h 766950"/>
                <a:gd name="connsiteX150" fmla="*/ 216694 w 933450"/>
                <a:gd name="connsiteY150" fmla="*/ 52575 h 766950"/>
                <a:gd name="connsiteX151" fmla="*/ 209550 w 933450"/>
                <a:gd name="connsiteY151" fmla="*/ 78769 h 766950"/>
                <a:gd name="connsiteX152" fmla="*/ 195263 w 933450"/>
                <a:gd name="connsiteY152" fmla="*/ 85913 h 766950"/>
                <a:gd name="connsiteX153" fmla="*/ 176213 w 933450"/>
                <a:gd name="connsiteY153" fmla="*/ 90676 h 766950"/>
                <a:gd name="connsiteX154" fmla="*/ 152401 w 933450"/>
                <a:gd name="connsiteY154" fmla="*/ 97819 h 766950"/>
                <a:gd name="connsiteX155" fmla="*/ 140494 w 933450"/>
                <a:gd name="connsiteY155" fmla="*/ 100201 h 766950"/>
                <a:gd name="connsiteX156" fmla="*/ 119063 w 933450"/>
                <a:gd name="connsiteY156" fmla="*/ 102581 h 766950"/>
                <a:gd name="connsiteX157" fmla="*/ 102394 w 933450"/>
                <a:gd name="connsiteY157" fmla="*/ 121632 h 766950"/>
                <a:gd name="connsiteX158" fmla="*/ 100013 w 933450"/>
                <a:gd name="connsiteY158" fmla="*/ 176400 h 766950"/>
                <a:gd name="connsiteX159" fmla="*/ 107156 w 933450"/>
                <a:gd name="connsiteY159" fmla="*/ 181163 h 766950"/>
                <a:gd name="connsiteX160" fmla="*/ 114300 w 933450"/>
                <a:gd name="connsiteY160" fmla="*/ 195450 h 766950"/>
                <a:gd name="connsiteX161" fmla="*/ 116681 w 933450"/>
                <a:gd name="connsiteY161" fmla="*/ 202594 h 766950"/>
                <a:gd name="connsiteX162" fmla="*/ 109538 w 933450"/>
                <a:gd name="connsiteY162" fmla="*/ 209738 h 766950"/>
                <a:gd name="connsiteX163" fmla="*/ 107156 w 933450"/>
                <a:gd name="connsiteY163" fmla="*/ 216882 h 766950"/>
                <a:gd name="connsiteX164" fmla="*/ 102394 w 933450"/>
                <a:gd name="connsiteY164" fmla="*/ 224025 h 766950"/>
                <a:gd name="connsiteX165" fmla="*/ 100013 w 933450"/>
                <a:gd name="connsiteY165" fmla="*/ 231169 h 766950"/>
                <a:gd name="connsiteX166" fmla="*/ 80962 w 933450"/>
                <a:gd name="connsiteY166" fmla="*/ 231168 h 766950"/>
                <a:gd name="connsiteX167" fmla="*/ 66675 w 933450"/>
                <a:gd name="connsiteY167" fmla="*/ 238314 h 766950"/>
                <a:gd name="connsiteX168" fmla="*/ 50007 w 933450"/>
                <a:gd name="connsiteY168" fmla="*/ 245456 h 766950"/>
                <a:gd name="connsiteX169" fmla="*/ 42863 w 933450"/>
                <a:gd name="connsiteY169" fmla="*/ 257363 h 766950"/>
                <a:gd name="connsiteX170" fmla="*/ 11906 w 933450"/>
                <a:gd name="connsiteY170" fmla="*/ 257364 h 766950"/>
                <a:gd name="connsiteX171" fmla="*/ 0 w 933450"/>
                <a:gd name="connsiteY171" fmla="*/ 276413 h 766950"/>
                <a:gd name="connsiteX172" fmla="*/ 2381 w 933450"/>
                <a:gd name="connsiteY172" fmla="*/ 300225 h 766950"/>
                <a:gd name="connsiteX173" fmla="*/ 14288 w 933450"/>
                <a:gd name="connsiteY173" fmla="*/ 326420 h 766950"/>
                <a:gd name="connsiteX174" fmla="*/ 28575 w 933450"/>
                <a:gd name="connsiteY174" fmla="*/ 350232 h 766950"/>
                <a:gd name="connsiteX175" fmla="*/ 23813 w 933450"/>
                <a:gd name="connsiteY175" fmla="*/ 364519 h 766950"/>
                <a:gd name="connsiteX176" fmla="*/ 30956 w 933450"/>
                <a:gd name="connsiteY176" fmla="*/ 374044 h 766950"/>
                <a:gd name="connsiteX177" fmla="*/ 45244 w 933450"/>
                <a:gd name="connsiteY177" fmla="*/ 395475 h 766950"/>
                <a:gd name="connsiteX178" fmla="*/ 40481 w 933450"/>
                <a:gd name="connsiteY178" fmla="*/ 395475 h 766950"/>
                <a:gd name="connsiteX0" fmla="*/ 40481 w 933450"/>
                <a:gd name="connsiteY0" fmla="*/ 395475 h 766950"/>
                <a:gd name="connsiteX1" fmla="*/ 54769 w 933450"/>
                <a:gd name="connsiteY1" fmla="*/ 412144 h 766950"/>
                <a:gd name="connsiteX2" fmla="*/ 66675 w 933450"/>
                <a:gd name="connsiteY2" fmla="*/ 412144 h 766950"/>
                <a:gd name="connsiteX3" fmla="*/ 71438 w 933450"/>
                <a:gd name="connsiteY3" fmla="*/ 419288 h 766950"/>
                <a:gd name="connsiteX4" fmla="*/ 85725 w 933450"/>
                <a:gd name="connsiteY4" fmla="*/ 424050 h 766950"/>
                <a:gd name="connsiteX5" fmla="*/ 92869 w 933450"/>
                <a:gd name="connsiteY5" fmla="*/ 428813 h 766950"/>
                <a:gd name="connsiteX6" fmla="*/ 97631 w 933450"/>
                <a:gd name="connsiteY6" fmla="*/ 443100 h 766950"/>
                <a:gd name="connsiteX7" fmla="*/ 100013 w 933450"/>
                <a:gd name="connsiteY7" fmla="*/ 452625 h 766950"/>
                <a:gd name="connsiteX8" fmla="*/ 107156 w 933450"/>
                <a:gd name="connsiteY8" fmla="*/ 457388 h 766950"/>
                <a:gd name="connsiteX9" fmla="*/ 109538 w 933450"/>
                <a:gd name="connsiteY9" fmla="*/ 466913 h 766950"/>
                <a:gd name="connsiteX10" fmla="*/ 111919 w 933450"/>
                <a:gd name="connsiteY10" fmla="*/ 478819 h 766950"/>
                <a:gd name="connsiteX11" fmla="*/ 119063 w 933450"/>
                <a:gd name="connsiteY11" fmla="*/ 483582 h 766950"/>
                <a:gd name="connsiteX12" fmla="*/ 121444 w 933450"/>
                <a:gd name="connsiteY12" fmla="*/ 516919 h 766950"/>
                <a:gd name="connsiteX13" fmla="*/ 128588 w 933450"/>
                <a:gd name="connsiteY13" fmla="*/ 543113 h 766950"/>
                <a:gd name="connsiteX14" fmla="*/ 135731 w 933450"/>
                <a:gd name="connsiteY14" fmla="*/ 547875 h 766950"/>
                <a:gd name="connsiteX15" fmla="*/ 140494 w 933450"/>
                <a:gd name="connsiteY15" fmla="*/ 562163 h 766950"/>
                <a:gd name="connsiteX16" fmla="*/ 142875 w 933450"/>
                <a:gd name="connsiteY16" fmla="*/ 569307 h 766950"/>
                <a:gd name="connsiteX17" fmla="*/ 145256 w 933450"/>
                <a:gd name="connsiteY17" fmla="*/ 578832 h 766950"/>
                <a:gd name="connsiteX18" fmla="*/ 152400 w 933450"/>
                <a:gd name="connsiteY18" fmla="*/ 583594 h 766950"/>
                <a:gd name="connsiteX19" fmla="*/ 161925 w 933450"/>
                <a:gd name="connsiteY19" fmla="*/ 571688 h 766950"/>
                <a:gd name="connsiteX20" fmla="*/ 169069 w 933450"/>
                <a:gd name="connsiteY20" fmla="*/ 566925 h 766950"/>
                <a:gd name="connsiteX21" fmla="*/ 176213 w 933450"/>
                <a:gd name="connsiteY21" fmla="*/ 559782 h 766950"/>
                <a:gd name="connsiteX22" fmla="*/ 190500 w 933450"/>
                <a:gd name="connsiteY22" fmla="*/ 550257 h 766950"/>
                <a:gd name="connsiteX23" fmla="*/ 197644 w 933450"/>
                <a:gd name="connsiteY23" fmla="*/ 535969 h 766950"/>
                <a:gd name="connsiteX24" fmla="*/ 200025 w 933450"/>
                <a:gd name="connsiteY24" fmla="*/ 528825 h 766950"/>
                <a:gd name="connsiteX25" fmla="*/ 207169 w 933450"/>
                <a:gd name="connsiteY25" fmla="*/ 526444 h 766950"/>
                <a:gd name="connsiteX26" fmla="*/ 214313 w 933450"/>
                <a:gd name="connsiteY26" fmla="*/ 521682 h 766950"/>
                <a:gd name="connsiteX27" fmla="*/ 238125 w 933450"/>
                <a:gd name="connsiteY27" fmla="*/ 514538 h 766950"/>
                <a:gd name="connsiteX28" fmla="*/ 252413 w 933450"/>
                <a:gd name="connsiteY28" fmla="*/ 509775 h 766950"/>
                <a:gd name="connsiteX29" fmla="*/ 278606 w 933450"/>
                <a:gd name="connsiteY29" fmla="*/ 502632 h 766950"/>
                <a:gd name="connsiteX30" fmla="*/ 285750 w 933450"/>
                <a:gd name="connsiteY30" fmla="*/ 500250 h 766950"/>
                <a:gd name="connsiteX31" fmla="*/ 290513 w 933450"/>
                <a:gd name="connsiteY31" fmla="*/ 493107 h 766950"/>
                <a:gd name="connsiteX32" fmla="*/ 300038 w 933450"/>
                <a:gd name="connsiteY32" fmla="*/ 490725 h 766950"/>
                <a:gd name="connsiteX33" fmla="*/ 330994 w 933450"/>
                <a:gd name="connsiteY33" fmla="*/ 493107 h 766950"/>
                <a:gd name="connsiteX34" fmla="*/ 395288 w 933450"/>
                <a:gd name="connsiteY34" fmla="*/ 493107 h 766950"/>
                <a:gd name="connsiteX35" fmla="*/ 402431 w 933450"/>
                <a:gd name="connsiteY35" fmla="*/ 495488 h 766950"/>
                <a:gd name="connsiteX36" fmla="*/ 404813 w 933450"/>
                <a:gd name="connsiteY36" fmla="*/ 502632 h 766950"/>
                <a:gd name="connsiteX37" fmla="*/ 407194 w 933450"/>
                <a:gd name="connsiteY37" fmla="*/ 512157 h 766950"/>
                <a:gd name="connsiteX38" fmla="*/ 409575 w 933450"/>
                <a:gd name="connsiteY38" fmla="*/ 528825 h 766950"/>
                <a:gd name="connsiteX39" fmla="*/ 416719 w 933450"/>
                <a:gd name="connsiteY39" fmla="*/ 531207 h 766950"/>
                <a:gd name="connsiteX40" fmla="*/ 423863 w 933450"/>
                <a:gd name="connsiteY40" fmla="*/ 535969 h 766950"/>
                <a:gd name="connsiteX41" fmla="*/ 426244 w 933450"/>
                <a:gd name="connsiteY41" fmla="*/ 543113 h 766950"/>
                <a:gd name="connsiteX42" fmla="*/ 435769 w 933450"/>
                <a:gd name="connsiteY42" fmla="*/ 557400 h 766950"/>
                <a:gd name="connsiteX43" fmla="*/ 440531 w 933450"/>
                <a:gd name="connsiteY43" fmla="*/ 597882 h 766950"/>
                <a:gd name="connsiteX44" fmla="*/ 442913 w 933450"/>
                <a:gd name="connsiteY44" fmla="*/ 605025 h 766950"/>
                <a:gd name="connsiteX45" fmla="*/ 452438 w 933450"/>
                <a:gd name="connsiteY45" fmla="*/ 619313 h 766950"/>
                <a:gd name="connsiteX46" fmla="*/ 454819 w 933450"/>
                <a:gd name="connsiteY46" fmla="*/ 628838 h 766950"/>
                <a:gd name="connsiteX47" fmla="*/ 457200 w 933450"/>
                <a:gd name="connsiteY47" fmla="*/ 635982 h 766950"/>
                <a:gd name="connsiteX48" fmla="*/ 459581 w 933450"/>
                <a:gd name="connsiteY48" fmla="*/ 721707 h 766950"/>
                <a:gd name="connsiteX49" fmla="*/ 464344 w 933450"/>
                <a:gd name="connsiteY49" fmla="*/ 728850 h 766950"/>
                <a:gd name="connsiteX50" fmla="*/ 485775 w 933450"/>
                <a:gd name="connsiteY50" fmla="*/ 740757 h 766950"/>
                <a:gd name="connsiteX51" fmla="*/ 495300 w 933450"/>
                <a:gd name="connsiteY51" fmla="*/ 743138 h 766950"/>
                <a:gd name="connsiteX52" fmla="*/ 514350 w 933450"/>
                <a:gd name="connsiteY52" fmla="*/ 745519 h 766950"/>
                <a:gd name="connsiteX53" fmla="*/ 528638 w 933450"/>
                <a:gd name="connsiteY53" fmla="*/ 750282 h 766950"/>
                <a:gd name="connsiteX54" fmla="*/ 535781 w 933450"/>
                <a:gd name="connsiteY54" fmla="*/ 755044 h 766950"/>
                <a:gd name="connsiteX55" fmla="*/ 571500 w 933450"/>
                <a:gd name="connsiteY55" fmla="*/ 757425 h 766950"/>
                <a:gd name="connsiteX56" fmla="*/ 578644 w 933450"/>
                <a:gd name="connsiteY56" fmla="*/ 759807 h 766950"/>
                <a:gd name="connsiteX57" fmla="*/ 585788 w 933450"/>
                <a:gd name="connsiteY57" fmla="*/ 757425 h 766950"/>
                <a:gd name="connsiteX58" fmla="*/ 602456 w 933450"/>
                <a:gd name="connsiteY58" fmla="*/ 766950 h 766950"/>
                <a:gd name="connsiteX59" fmla="*/ 626269 w 933450"/>
                <a:gd name="connsiteY59" fmla="*/ 757425 h 766950"/>
                <a:gd name="connsiteX60" fmla="*/ 640556 w 933450"/>
                <a:gd name="connsiteY60" fmla="*/ 752663 h 766950"/>
                <a:gd name="connsiteX61" fmla="*/ 647700 w 933450"/>
                <a:gd name="connsiteY61" fmla="*/ 747900 h 766950"/>
                <a:gd name="connsiteX62" fmla="*/ 661988 w 933450"/>
                <a:gd name="connsiteY62" fmla="*/ 743138 h 766950"/>
                <a:gd name="connsiteX63" fmla="*/ 666750 w 933450"/>
                <a:gd name="connsiteY63" fmla="*/ 735994 h 766950"/>
                <a:gd name="connsiteX64" fmla="*/ 683419 w 933450"/>
                <a:gd name="connsiteY64" fmla="*/ 726469 h 766950"/>
                <a:gd name="connsiteX65" fmla="*/ 688181 w 933450"/>
                <a:gd name="connsiteY65" fmla="*/ 719325 h 766950"/>
                <a:gd name="connsiteX66" fmla="*/ 702469 w 933450"/>
                <a:gd name="connsiteY66" fmla="*/ 709800 h 766950"/>
                <a:gd name="connsiteX67" fmla="*/ 716756 w 933450"/>
                <a:gd name="connsiteY67" fmla="*/ 702657 h 766950"/>
                <a:gd name="connsiteX68" fmla="*/ 723900 w 933450"/>
                <a:gd name="connsiteY68" fmla="*/ 697894 h 766950"/>
                <a:gd name="connsiteX69" fmla="*/ 731044 w 933450"/>
                <a:gd name="connsiteY69" fmla="*/ 695513 h 766950"/>
                <a:gd name="connsiteX70" fmla="*/ 738188 w 933450"/>
                <a:gd name="connsiteY70" fmla="*/ 688369 h 766950"/>
                <a:gd name="connsiteX71" fmla="*/ 745331 w 933450"/>
                <a:gd name="connsiteY71" fmla="*/ 683607 h 766950"/>
                <a:gd name="connsiteX72" fmla="*/ 754856 w 933450"/>
                <a:gd name="connsiteY72" fmla="*/ 674082 h 766950"/>
                <a:gd name="connsiteX73" fmla="*/ 764381 w 933450"/>
                <a:gd name="connsiteY73" fmla="*/ 671700 h 766950"/>
                <a:gd name="connsiteX74" fmla="*/ 778669 w 933450"/>
                <a:gd name="connsiteY74" fmla="*/ 666938 h 766950"/>
                <a:gd name="connsiteX75" fmla="*/ 792956 w 933450"/>
                <a:gd name="connsiteY75" fmla="*/ 657413 h 766950"/>
                <a:gd name="connsiteX76" fmla="*/ 800100 w 933450"/>
                <a:gd name="connsiteY76" fmla="*/ 652650 h 766950"/>
                <a:gd name="connsiteX77" fmla="*/ 814388 w 933450"/>
                <a:gd name="connsiteY77" fmla="*/ 647888 h 766950"/>
                <a:gd name="connsiteX78" fmla="*/ 821531 w 933450"/>
                <a:gd name="connsiteY78" fmla="*/ 631219 h 766950"/>
                <a:gd name="connsiteX79" fmla="*/ 826294 w 933450"/>
                <a:gd name="connsiteY79" fmla="*/ 624075 h 766950"/>
                <a:gd name="connsiteX80" fmla="*/ 838200 w 933450"/>
                <a:gd name="connsiteY80" fmla="*/ 602644 h 766950"/>
                <a:gd name="connsiteX81" fmla="*/ 842963 w 933450"/>
                <a:gd name="connsiteY81" fmla="*/ 595500 h 766950"/>
                <a:gd name="connsiteX82" fmla="*/ 852488 w 933450"/>
                <a:gd name="connsiteY82" fmla="*/ 583594 h 766950"/>
                <a:gd name="connsiteX83" fmla="*/ 862013 w 933450"/>
                <a:gd name="connsiteY83" fmla="*/ 569307 h 766950"/>
                <a:gd name="connsiteX84" fmla="*/ 866775 w 933450"/>
                <a:gd name="connsiteY84" fmla="*/ 555019 h 766950"/>
                <a:gd name="connsiteX85" fmla="*/ 859631 w 933450"/>
                <a:gd name="connsiteY85" fmla="*/ 493107 h 766950"/>
                <a:gd name="connsiteX86" fmla="*/ 862013 w 933450"/>
                <a:gd name="connsiteY86" fmla="*/ 471675 h 766950"/>
                <a:gd name="connsiteX87" fmla="*/ 869156 w 933450"/>
                <a:gd name="connsiteY87" fmla="*/ 466913 h 766950"/>
                <a:gd name="connsiteX88" fmla="*/ 890588 w 933450"/>
                <a:gd name="connsiteY88" fmla="*/ 464532 h 766950"/>
                <a:gd name="connsiteX89" fmla="*/ 897731 w 933450"/>
                <a:gd name="connsiteY89" fmla="*/ 455007 h 766950"/>
                <a:gd name="connsiteX90" fmla="*/ 900113 w 933450"/>
                <a:gd name="connsiteY90" fmla="*/ 445482 h 766950"/>
                <a:gd name="connsiteX91" fmla="*/ 904875 w 933450"/>
                <a:gd name="connsiteY91" fmla="*/ 438338 h 766950"/>
                <a:gd name="connsiteX92" fmla="*/ 912019 w 933450"/>
                <a:gd name="connsiteY92" fmla="*/ 424050 h 766950"/>
                <a:gd name="connsiteX93" fmla="*/ 919163 w 933450"/>
                <a:gd name="connsiteY93" fmla="*/ 419288 h 766950"/>
                <a:gd name="connsiteX94" fmla="*/ 928688 w 933450"/>
                <a:gd name="connsiteY94" fmla="*/ 405000 h 766950"/>
                <a:gd name="connsiteX95" fmla="*/ 933450 w 933450"/>
                <a:gd name="connsiteY95" fmla="*/ 397857 h 766950"/>
                <a:gd name="connsiteX96" fmla="*/ 931069 w 933450"/>
                <a:gd name="connsiteY96" fmla="*/ 383569 h 766950"/>
                <a:gd name="connsiteX97" fmla="*/ 923925 w 933450"/>
                <a:gd name="connsiteY97" fmla="*/ 376425 h 766950"/>
                <a:gd name="connsiteX98" fmla="*/ 914400 w 933450"/>
                <a:gd name="connsiteY98" fmla="*/ 362138 h 766950"/>
                <a:gd name="connsiteX99" fmla="*/ 909638 w 933450"/>
                <a:gd name="connsiteY99" fmla="*/ 354994 h 766950"/>
                <a:gd name="connsiteX100" fmla="*/ 907256 w 933450"/>
                <a:gd name="connsiteY100" fmla="*/ 347850 h 766950"/>
                <a:gd name="connsiteX101" fmla="*/ 904875 w 933450"/>
                <a:gd name="connsiteY101" fmla="*/ 328800 h 766950"/>
                <a:gd name="connsiteX102" fmla="*/ 890588 w 933450"/>
                <a:gd name="connsiteY102" fmla="*/ 324038 h 766950"/>
                <a:gd name="connsiteX103" fmla="*/ 871538 w 933450"/>
                <a:gd name="connsiteY103" fmla="*/ 319275 h 766950"/>
                <a:gd name="connsiteX104" fmla="*/ 864394 w 933450"/>
                <a:gd name="connsiteY104" fmla="*/ 304988 h 766950"/>
                <a:gd name="connsiteX105" fmla="*/ 857250 w 933450"/>
                <a:gd name="connsiteY105" fmla="*/ 302607 h 766950"/>
                <a:gd name="connsiteX106" fmla="*/ 845344 w 933450"/>
                <a:gd name="connsiteY106" fmla="*/ 290700 h 766950"/>
                <a:gd name="connsiteX107" fmla="*/ 842963 w 933450"/>
                <a:gd name="connsiteY107" fmla="*/ 283557 h 766950"/>
                <a:gd name="connsiteX108" fmla="*/ 828675 w 933450"/>
                <a:gd name="connsiteY108" fmla="*/ 269269 h 766950"/>
                <a:gd name="connsiteX109" fmla="*/ 819150 w 933450"/>
                <a:gd name="connsiteY109" fmla="*/ 254982 h 766950"/>
                <a:gd name="connsiteX110" fmla="*/ 807244 w 933450"/>
                <a:gd name="connsiteY110" fmla="*/ 252600 h 766950"/>
                <a:gd name="connsiteX111" fmla="*/ 797719 w 933450"/>
                <a:gd name="connsiteY111" fmla="*/ 238313 h 766950"/>
                <a:gd name="connsiteX112" fmla="*/ 792956 w 933450"/>
                <a:gd name="connsiteY112" fmla="*/ 231169 h 766950"/>
                <a:gd name="connsiteX113" fmla="*/ 785813 w 933450"/>
                <a:gd name="connsiteY113" fmla="*/ 226407 h 766950"/>
                <a:gd name="connsiteX114" fmla="*/ 771525 w 933450"/>
                <a:gd name="connsiteY114" fmla="*/ 219263 h 766950"/>
                <a:gd name="connsiteX115" fmla="*/ 766763 w 933450"/>
                <a:gd name="connsiteY115" fmla="*/ 212119 h 766950"/>
                <a:gd name="connsiteX116" fmla="*/ 759619 w 933450"/>
                <a:gd name="connsiteY116" fmla="*/ 204975 h 766950"/>
                <a:gd name="connsiteX117" fmla="*/ 752475 w 933450"/>
                <a:gd name="connsiteY117" fmla="*/ 193069 h 766950"/>
                <a:gd name="connsiteX118" fmla="*/ 740569 w 933450"/>
                <a:gd name="connsiteY118" fmla="*/ 171638 h 766950"/>
                <a:gd name="connsiteX119" fmla="*/ 726281 w 933450"/>
                <a:gd name="connsiteY119" fmla="*/ 157350 h 766950"/>
                <a:gd name="connsiteX120" fmla="*/ 707231 w 933450"/>
                <a:gd name="connsiteY120" fmla="*/ 152588 h 766950"/>
                <a:gd name="connsiteX121" fmla="*/ 690563 w 933450"/>
                <a:gd name="connsiteY121" fmla="*/ 133538 h 766950"/>
                <a:gd name="connsiteX122" fmla="*/ 676275 w 933450"/>
                <a:gd name="connsiteY122" fmla="*/ 121632 h 766950"/>
                <a:gd name="connsiteX123" fmla="*/ 673894 w 933450"/>
                <a:gd name="connsiteY123" fmla="*/ 114488 h 766950"/>
                <a:gd name="connsiteX124" fmla="*/ 647701 w 933450"/>
                <a:gd name="connsiteY124" fmla="*/ 90676 h 766950"/>
                <a:gd name="connsiteX125" fmla="*/ 595313 w 933450"/>
                <a:gd name="connsiteY125" fmla="*/ 104963 h 766950"/>
                <a:gd name="connsiteX126" fmla="*/ 578644 w 933450"/>
                <a:gd name="connsiteY126" fmla="*/ 104963 h 766950"/>
                <a:gd name="connsiteX127" fmla="*/ 559594 w 933450"/>
                <a:gd name="connsiteY127" fmla="*/ 114488 h 766950"/>
                <a:gd name="connsiteX128" fmla="*/ 542925 w 933450"/>
                <a:gd name="connsiteY128" fmla="*/ 109726 h 766950"/>
                <a:gd name="connsiteX129" fmla="*/ 526256 w 933450"/>
                <a:gd name="connsiteY129" fmla="*/ 97819 h 766950"/>
                <a:gd name="connsiteX130" fmla="*/ 519113 w 933450"/>
                <a:gd name="connsiteY130" fmla="*/ 95438 h 766950"/>
                <a:gd name="connsiteX131" fmla="*/ 516732 w 933450"/>
                <a:gd name="connsiteY131" fmla="*/ 81150 h 766950"/>
                <a:gd name="connsiteX132" fmla="*/ 507206 w 933450"/>
                <a:gd name="connsiteY132" fmla="*/ 66863 h 766950"/>
                <a:gd name="connsiteX133" fmla="*/ 495299 w 933450"/>
                <a:gd name="connsiteY133" fmla="*/ 54957 h 766950"/>
                <a:gd name="connsiteX134" fmla="*/ 481013 w 933450"/>
                <a:gd name="connsiteY134" fmla="*/ 43050 h 766950"/>
                <a:gd name="connsiteX135" fmla="*/ 466725 w 933450"/>
                <a:gd name="connsiteY135" fmla="*/ 43050 h 766950"/>
                <a:gd name="connsiteX136" fmla="*/ 461963 w 933450"/>
                <a:gd name="connsiteY136" fmla="*/ 24001 h 766950"/>
                <a:gd name="connsiteX137" fmla="*/ 447675 w 933450"/>
                <a:gd name="connsiteY137" fmla="*/ 16857 h 766950"/>
                <a:gd name="connsiteX138" fmla="*/ 440531 w 933450"/>
                <a:gd name="connsiteY138" fmla="*/ 9713 h 766950"/>
                <a:gd name="connsiteX139" fmla="*/ 433387 w 933450"/>
                <a:gd name="connsiteY139" fmla="*/ 4950 h 766950"/>
                <a:gd name="connsiteX140" fmla="*/ 411956 w 933450"/>
                <a:gd name="connsiteY140" fmla="*/ 188 h 766950"/>
                <a:gd name="connsiteX141" fmla="*/ 385763 w 933450"/>
                <a:gd name="connsiteY141" fmla="*/ 2570 h 766950"/>
                <a:gd name="connsiteX142" fmla="*/ 371475 w 933450"/>
                <a:gd name="connsiteY142" fmla="*/ 9713 h 766950"/>
                <a:gd name="connsiteX143" fmla="*/ 366713 w 933450"/>
                <a:gd name="connsiteY143" fmla="*/ 16857 h 766950"/>
                <a:gd name="connsiteX144" fmla="*/ 354806 w 933450"/>
                <a:gd name="connsiteY144" fmla="*/ 28763 h 766950"/>
                <a:gd name="connsiteX145" fmla="*/ 342900 w 933450"/>
                <a:gd name="connsiteY145" fmla="*/ 40669 h 766950"/>
                <a:gd name="connsiteX146" fmla="*/ 323850 w 933450"/>
                <a:gd name="connsiteY146" fmla="*/ 45432 h 766950"/>
                <a:gd name="connsiteX147" fmla="*/ 290513 w 933450"/>
                <a:gd name="connsiteY147" fmla="*/ 50194 h 766950"/>
                <a:gd name="connsiteX148" fmla="*/ 273843 w 933450"/>
                <a:gd name="connsiteY148" fmla="*/ 54956 h 766950"/>
                <a:gd name="connsiteX149" fmla="*/ 245269 w 933450"/>
                <a:gd name="connsiteY149" fmla="*/ 52575 h 766950"/>
                <a:gd name="connsiteX150" fmla="*/ 216694 w 933450"/>
                <a:gd name="connsiteY150" fmla="*/ 52575 h 766950"/>
                <a:gd name="connsiteX151" fmla="*/ 209550 w 933450"/>
                <a:gd name="connsiteY151" fmla="*/ 78769 h 766950"/>
                <a:gd name="connsiteX152" fmla="*/ 195263 w 933450"/>
                <a:gd name="connsiteY152" fmla="*/ 85913 h 766950"/>
                <a:gd name="connsiteX153" fmla="*/ 176213 w 933450"/>
                <a:gd name="connsiteY153" fmla="*/ 90676 h 766950"/>
                <a:gd name="connsiteX154" fmla="*/ 152401 w 933450"/>
                <a:gd name="connsiteY154" fmla="*/ 97819 h 766950"/>
                <a:gd name="connsiteX155" fmla="*/ 140494 w 933450"/>
                <a:gd name="connsiteY155" fmla="*/ 100201 h 766950"/>
                <a:gd name="connsiteX156" fmla="*/ 119063 w 933450"/>
                <a:gd name="connsiteY156" fmla="*/ 102581 h 766950"/>
                <a:gd name="connsiteX157" fmla="*/ 102394 w 933450"/>
                <a:gd name="connsiteY157" fmla="*/ 121632 h 766950"/>
                <a:gd name="connsiteX158" fmla="*/ 100013 w 933450"/>
                <a:gd name="connsiteY158" fmla="*/ 176400 h 766950"/>
                <a:gd name="connsiteX159" fmla="*/ 107156 w 933450"/>
                <a:gd name="connsiteY159" fmla="*/ 181163 h 766950"/>
                <a:gd name="connsiteX160" fmla="*/ 114300 w 933450"/>
                <a:gd name="connsiteY160" fmla="*/ 195450 h 766950"/>
                <a:gd name="connsiteX161" fmla="*/ 116681 w 933450"/>
                <a:gd name="connsiteY161" fmla="*/ 202594 h 766950"/>
                <a:gd name="connsiteX162" fmla="*/ 109538 w 933450"/>
                <a:gd name="connsiteY162" fmla="*/ 209738 h 766950"/>
                <a:gd name="connsiteX163" fmla="*/ 107156 w 933450"/>
                <a:gd name="connsiteY163" fmla="*/ 216882 h 766950"/>
                <a:gd name="connsiteX164" fmla="*/ 102394 w 933450"/>
                <a:gd name="connsiteY164" fmla="*/ 224025 h 766950"/>
                <a:gd name="connsiteX165" fmla="*/ 100013 w 933450"/>
                <a:gd name="connsiteY165" fmla="*/ 231169 h 766950"/>
                <a:gd name="connsiteX166" fmla="*/ 80962 w 933450"/>
                <a:gd name="connsiteY166" fmla="*/ 231168 h 766950"/>
                <a:gd name="connsiteX167" fmla="*/ 66675 w 933450"/>
                <a:gd name="connsiteY167" fmla="*/ 238314 h 766950"/>
                <a:gd name="connsiteX168" fmla="*/ 50007 w 933450"/>
                <a:gd name="connsiteY168" fmla="*/ 245456 h 766950"/>
                <a:gd name="connsiteX169" fmla="*/ 42863 w 933450"/>
                <a:gd name="connsiteY169" fmla="*/ 257363 h 766950"/>
                <a:gd name="connsiteX170" fmla="*/ 11906 w 933450"/>
                <a:gd name="connsiteY170" fmla="*/ 257364 h 766950"/>
                <a:gd name="connsiteX171" fmla="*/ 0 w 933450"/>
                <a:gd name="connsiteY171" fmla="*/ 276413 h 766950"/>
                <a:gd name="connsiteX172" fmla="*/ 2381 w 933450"/>
                <a:gd name="connsiteY172" fmla="*/ 300225 h 766950"/>
                <a:gd name="connsiteX173" fmla="*/ 14288 w 933450"/>
                <a:gd name="connsiteY173" fmla="*/ 326420 h 766950"/>
                <a:gd name="connsiteX174" fmla="*/ 28575 w 933450"/>
                <a:gd name="connsiteY174" fmla="*/ 350232 h 766950"/>
                <a:gd name="connsiteX175" fmla="*/ 23813 w 933450"/>
                <a:gd name="connsiteY175" fmla="*/ 364519 h 766950"/>
                <a:gd name="connsiteX176" fmla="*/ 30956 w 933450"/>
                <a:gd name="connsiteY176" fmla="*/ 374044 h 766950"/>
                <a:gd name="connsiteX177" fmla="*/ 45244 w 933450"/>
                <a:gd name="connsiteY177" fmla="*/ 395475 h 766950"/>
                <a:gd name="connsiteX178" fmla="*/ 40481 w 933450"/>
                <a:gd name="connsiteY178" fmla="*/ 395475 h 766950"/>
                <a:gd name="connsiteX0" fmla="*/ 40481 w 933450"/>
                <a:gd name="connsiteY0" fmla="*/ 395475 h 766950"/>
                <a:gd name="connsiteX1" fmla="*/ 54769 w 933450"/>
                <a:gd name="connsiteY1" fmla="*/ 412144 h 766950"/>
                <a:gd name="connsiteX2" fmla="*/ 66675 w 933450"/>
                <a:gd name="connsiteY2" fmla="*/ 412144 h 766950"/>
                <a:gd name="connsiteX3" fmla="*/ 71438 w 933450"/>
                <a:gd name="connsiteY3" fmla="*/ 419288 h 766950"/>
                <a:gd name="connsiteX4" fmla="*/ 85725 w 933450"/>
                <a:gd name="connsiteY4" fmla="*/ 424050 h 766950"/>
                <a:gd name="connsiteX5" fmla="*/ 92869 w 933450"/>
                <a:gd name="connsiteY5" fmla="*/ 428813 h 766950"/>
                <a:gd name="connsiteX6" fmla="*/ 97631 w 933450"/>
                <a:gd name="connsiteY6" fmla="*/ 443100 h 766950"/>
                <a:gd name="connsiteX7" fmla="*/ 100013 w 933450"/>
                <a:gd name="connsiteY7" fmla="*/ 452625 h 766950"/>
                <a:gd name="connsiteX8" fmla="*/ 107156 w 933450"/>
                <a:gd name="connsiteY8" fmla="*/ 457388 h 766950"/>
                <a:gd name="connsiteX9" fmla="*/ 109538 w 933450"/>
                <a:gd name="connsiteY9" fmla="*/ 466913 h 766950"/>
                <a:gd name="connsiteX10" fmla="*/ 111919 w 933450"/>
                <a:gd name="connsiteY10" fmla="*/ 478819 h 766950"/>
                <a:gd name="connsiteX11" fmla="*/ 119063 w 933450"/>
                <a:gd name="connsiteY11" fmla="*/ 483582 h 766950"/>
                <a:gd name="connsiteX12" fmla="*/ 121444 w 933450"/>
                <a:gd name="connsiteY12" fmla="*/ 516919 h 766950"/>
                <a:gd name="connsiteX13" fmla="*/ 128588 w 933450"/>
                <a:gd name="connsiteY13" fmla="*/ 543113 h 766950"/>
                <a:gd name="connsiteX14" fmla="*/ 135731 w 933450"/>
                <a:gd name="connsiteY14" fmla="*/ 547875 h 766950"/>
                <a:gd name="connsiteX15" fmla="*/ 140494 w 933450"/>
                <a:gd name="connsiteY15" fmla="*/ 562163 h 766950"/>
                <a:gd name="connsiteX16" fmla="*/ 142875 w 933450"/>
                <a:gd name="connsiteY16" fmla="*/ 569307 h 766950"/>
                <a:gd name="connsiteX17" fmla="*/ 145256 w 933450"/>
                <a:gd name="connsiteY17" fmla="*/ 578832 h 766950"/>
                <a:gd name="connsiteX18" fmla="*/ 152400 w 933450"/>
                <a:gd name="connsiteY18" fmla="*/ 583594 h 766950"/>
                <a:gd name="connsiteX19" fmla="*/ 161925 w 933450"/>
                <a:gd name="connsiteY19" fmla="*/ 571688 h 766950"/>
                <a:gd name="connsiteX20" fmla="*/ 169069 w 933450"/>
                <a:gd name="connsiteY20" fmla="*/ 566925 h 766950"/>
                <a:gd name="connsiteX21" fmla="*/ 176213 w 933450"/>
                <a:gd name="connsiteY21" fmla="*/ 559782 h 766950"/>
                <a:gd name="connsiteX22" fmla="*/ 190500 w 933450"/>
                <a:gd name="connsiteY22" fmla="*/ 550257 h 766950"/>
                <a:gd name="connsiteX23" fmla="*/ 197644 w 933450"/>
                <a:gd name="connsiteY23" fmla="*/ 535969 h 766950"/>
                <a:gd name="connsiteX24" fmla="*/ 200025 w 933450"/>
                <a:gd name="connsiteY24" fmla="*/ 528825 h 766950"/>
                <a:gd name="connsiteX25" fmla="*/ 207169 w 933450"/>
                <a:gd name="connsiteY25" fmla="*/ 526444 h 766950"/>
                <a:gd name="connsiteX26" fmla="*/ 214313 w 933450"/>
                <a:gd name="connsiteY26" fmla="*/ 521682 h 766950"/>
                <a:gd name="connsiteX27" fmla="*/ 238125 w 933450"/>
                <a:gd name="connsiteY27" fmla="*/ 514538 h 766950"/>
                <a:gd name="connsiteX28" fmla="*/ 252413 w 933450"/>
                <a:gd name="connsiteY28" fmla="*/ 509775 h 766950"/>
                <a:gd name="connsiteX29" fmla="*/ 278606 w 933450"/>
                <a:gd name="connsiteY29" fmla="*/ 502632 h 766950"/>
                <a:gd name="connsiteX30" fmla="*/ 285750 w 933450"/>
                <a:gd name="connsiteY30" fmla="*/ 500250 h 766950"/>
                <a:gd name="connsiteX31" fmla="*/ 290513 w 933450"/>
                <a:gd name="connsiteY31" fmla="*/ 493107 h 766950"/>
                <a:gd name="connsiteX32" fmla="*/ 300038 w 933450"/>
                <a:gd name="connsiteY32" fmla="*/ 490725 h 766950"/>
                <a:gd name="connsiteX33" fmla="*/ 330994 w 933450"/>
                <a:gd name="connsiteY33" fmla="*/ 493107 h 766950"/>
                <a:gd name="connsiteX34" fmla="*/ 395288 w 933450"/>
                <a:gd name="connsiteY34" fmla="*/ 493107 h 766950"/>
                <a:gd name="connsiteX35" fmla="*/ 402431 w 933450"/>
                <a:gd name="connsiteY35" fmla="*/ 495488 h 766950"/>
                <a:gd name="connsiteX36" fmla="*/ 404813 w 933450"/>
                <a:gd name="connsiteY36" fmla="*/ 502632 h 766950"/>
                <a:gd name="connsiteX37" fmla="*/ 407194 w 933450"/>
                <a:gd name="connsiteY37" fmla="*/ 512157 h 766950"/>
                <a:gd name="connsiteX38" fmla="*/ 409575 w 933450"/>
                <a:gd name="connsiteY38" fmla="*/ 528825 h 766950"/>
                <a:gd name="connsiteX39" fmla="*/ 416719 w 933450"/>
                <a:gd name="connsiteY39" fmla="*/ 531207 h 766950"/>
                <a:gd name="connsiteX40" fmla="*/ 423863 w 933450"/>
                <a:gd name="connsiteY40" fmla="*/ 535969 h 766950"/>
                <a:gd name="connsiteX41" fmla="*/ 433387 w 933450"/>
                <a:gd name="connsiteY41" fmla="*/ 543113 h 766950"/>
                <a:gd name="connsiteX42" fmla="*/ 435769 w 933450"/>
                <a:gd name="connsiteY42" fmla="*/ 557400 h 766950"/>
                <a:gd name="connsiteX43" fmla="*/ 440531 w 933450"/>
                <a:gd name="connsiteY43" fmla="*/ 597882 h 766950"/>
                <a:gd name="connsiteX44" fmla="*/ 442913 w 933450"/>
                <a:gd name="connsiteY44" fmla="*/ 605025 h 766950"/>
                <a:gd name="connsiteX45" fmla="*/ 452438 w 933450"/>
                <a:gd name="connsiteY45" fmla="*/ 619313 h 766950"/>
                <a:gd name="connsiteX46" fmla="*/ 454819 w 933450"/>
                <a:gd name="connsiteY46" fmla="*/ 628838 h 766950"/>
                <a:gd name="connsiteX47" fmla="*/ 457200 w 933450"/>
                <a:gd name="connsiteY47" fmla="*/ 635982 h 766950"/>
                <a:gd name="connsiteX48" fmla="*/ 459581 w 933450"/>
                <a:gd name="connsiteY48" fmla="*/ 721707 h 766950"/>
                <a:gd name="connsiteX49" fmla="*/ 464344 w 933450"/>
                <a:gd name="connsiteY49" fmla="*/ 728850 h 766950"/>
                <a:gd name="connsiteX50" fmla="*/ 485775 w 933450"/>
                <a:gd name="connsiteY50" fmla="*/ 740757 h 766950"/>
                <a:gd name="connsiteX51" fmla="*/ 495300 w 933450"/>
                <a:gd name="connsiteY51" fmla="*/ 743138 h 766950"/>
                <a:gd name="connsiteX52" fmla="*/ 514350 w 933450"/>
                <a:gd name="connsiteY52" fmla="*/ 745519 h 766950"/>
                <a:gd name="connsiteX53" fmla="*/ 528638 w 933450"/>
                <a:gd name="connsiteY53" fmla="*/ 750282 h 766950"/>
                <a:gd name="connsiteX54" fmla="*/ 535781 w 933450"/>
                <a:gd name="connsiteY54" fmla="*/ 755044 h 766950"/>
                <a:gd name="connsiteX55" fmla="*/ 571500 w 933450"/>
                <a:gd name="connsiteY55" fmla="*/ 757425 h 766950"/>
                <a:gd name="connsiteX56" fmla="*/ 578644 w 933450"/>
                <a:gd name="connsiteY56" fmla="*/ 759807 h 766950"/>
                <a:gd name="connsiteX57" fmla="*/ 585788 w 933450"/>
                <a:gd name="connsiteY57" fmla="*/ 757425 h 766950"/>
                <a:gd name="connsiteX58" fmla="*/ 602456 w 933450"/>
                <a:gd name="connsiteY58" fmla="*/ 766950 h 766950"/>
                <a:gd name="connsiteX59" fmla="*/ 626269 w 933450"/>
                <a:gd name="connsiteY59" fmla="*/ 757425 h 766950"/>
                <a:gd name="connsiteX60" fmla="*/ 640556 w 933450"/>
                <a:gd name="connsiteY60" fmla="*/ 752663 h 766950"/>
                <a:gd name="connsiteX61" fmla="*/ 647700 w 933450"/>
                <a:gd name="connsiteY61" fmla="*/ 747900 h 766950"/>
                <a:gd name="connsiteX62" fmla="*/ 661988 w 933450"/>
                <a:gd name="connsiteY62" fmla="*/ 743138 h 766950"/>
                <a:gd name="connsiteX63" fmla="*/ 666750 w 933450"/>
                <a:gd name="connsiteY63" fmla="*/ 735994 h 766950"/>
                <a:gd name="connsiteX64" fmla="*/ 683419 w 933450"/>
                <a:gd name="connsiteY64" fmla="*/ 726469 h 766950"/>
                <a:gd name="connsiteX65" fmla="*/ 688181 w 933450"/>
                <a:gd name="connsiteY65" fmla="*/ 719325 h 766950"/>
                <a:gd name="connsiteX66" fmla="*/ 702469 w 933450"/>
                <a:gd name="connsiteY66" fmla="*/ 709800 h 766950"/>
                <a:gd name="connsiteX67" fmla="*/ 716756 w 933450"/>
                <a:gd name="connsiteY67" fmla="*/ 702657 h 766950"/>
                <a:gd name="connsiteX68" fmla="*/ 723900 w 933450"/>
                <a:gd name="connsiteY68" fmla="*/ 697894 h 766950"/>
                <a:gd name="connsiteX69" fmla="*/ 731044 w 933450"/>
                <a:gd name="connsiteY69" fmla="*/ 695513 h 766950"/>
                <a:gd name="connsiteX70" fmla="*/ 738188 w 933450"/>
                <a:gd name="connsiteY70" fmla="*/ 688369 h 766950"/>
                <a:gd name="connsiteX71" fmla="*/ 745331 w 933450"/>
                <a:gd name="connsiteY71" fmla="*/ 683607 h 766950"/>
                <a:gd name="connsiteX72" fmla="*/ 754856 w 933450"/>
                <a:gd name="connsiteY72" fmla="*/ 674082 h 766950"/>
                <a:gd name="connsiteX73" fmla="*/ 764381 w 933450"/>
                <a:gd name="connsiteY73" fmla="*/ 671700 h 766950"/>
                <a:gd name="connsiteX74" fmla="*/ 778669 w 933450"/>
                <a:gd name="connsiteY74" fmla="*/ 666938 h 766950"/>
                <a:gd name="connsiteX75" fmla="*/ 792956 w 933450"/>
                <a:gd name="connsiteY75" fmla="*/ 657413 h 766950"/>
                <a:gd name="connsiteX76" fmla="*/ 800100 w 933450"/>
                <a:gd name="connsiteY76" fmla="*/ 652650 h 766950"/>
                <a:gd name="connsiteX77" fmla="*/ 814388 w 933450"/>
                <a:gd name="connsiteY77" fmla="*/ 647888 h 766950"/>
                <a:gd name="connsiteX78" fmla="*/ 821531 w 933450"/>
                <a:gd name="connsiteY78" fmla="*/ 631219 h 766950"/>
                <a:gd name="connsiteX79" fmla="*/ 826294 w 933450"/>
                <a:gd name="connsiteY79" fmla="*/ 624075 h 766950"/>
                <a:gd name="connsiteX80" fmla="*/ 838200 w 933450"/>
                <a:gd name="connsiteY80" fmla="*/ 602644 h 766950"/>
                <a:gd name="connsiteX81" fmla="*/ 842963 w 933450"/>
                <a:gd name="connsiteY81" fmla="*/ 595500 h 766950"/>
                <a:gd name="connsiteX82" fmla="*/ 852488 w 933450"/>
                <a:gd name="connsiteY82" fmla="*/ 583594 h 766950"/>
                <a:gd name="connsiteX83" fmla="*/ 862013 w 933450"/>
                <a:gd name="connsiteY83" fmla="*/ 569307 h 766950"/>
                <a:gd name="connsiteX84" fmla="*/ 866775 w 933450"/>
                <a:gd name="connsiteY84" fmla="*/ 555019 h 766950"/>
                <a:gd name="connsiteX85" fmla="*/ 859631 w 933450"/>
                <a:gd name="connsiteY85" fmla="*/ 493107 h 766950"/>
                <a:gd name="connsiteX86" fmla="*/ 862013 w 933450"/>
                <a:gd name="connsiteY86" fmla="*/ 471675 h 766950"/>
                <a:gd name="connsiteX87" fmla="*/ 869156 w 933450"/>
                <a:gd name="connsiteY87" fmla="*/ 466913 h 766950"/>
                <a:gd name="connsiteX88" fmla="*/ 890588 w 933450"/>
                <a:gd name="connsiteY88" fmla="*/ 464532 h 766950"/>
                <a:gd name="connsiteX89" fmla="*/ 897731 w 933450"/>
                <a:gd name="connsiteY89" fmla="*/ 455007 h 766950"/>
                <a:gd name="connsiteX90" fmla="*/ 900113 w 933450"/>
                <a:gd name="connsiteY90" fmla="*/ 445482 h 766950"/>
                <a:gd name="connsiteX91" fmla="*/ 904875 w 933450"/>
                <a:gd name="connsiteY91" fmla="*/ 438338 h 766950"/>
                <a:gd name="connsiteX92" fmla="*/ 912019 w 933450"/>
                <a:gd name="connsiteY92" fmla="*/ 424050 h 766950"/>
                <a:gd name="connsiteX93" fmla="*/ 919163 w 933450"/>
                <a:gd name="connsiteY93" fmla="*/ 419288 h 766950"/>
                <a:gd name="connsiteX94" fmla="*/ 928688 w 933450"/>
                <a:gd name="connsiteY94" fmla="*/ 405000 h 766950"/>
                <a:gd name="connsiteX95" fmla="*/ 933450 w 933450"/>
                <a:gd name="connsiteY95" fmla="*/ 397857 h 766950"/>
                <a:gd name="connsiteX96" fmla="*/ 931069 w 933450"/>
                <a:gd name="connsiteY96" fmla="*/ 383569 h 766950"/>
                <a:gd name="connsiteX97" fmla="*/ 923925 w 933450"/>
                <a:gd name="connsiteY97" fmla="*/ 376425 h 766950"/>
                <a:gd name="connsiteX98" fmla="*/ 914400 w 933450"/>
                <a:gd name="connsiteY98" fmla="*/ 362138 h 766950"/>
                <a:gd name="connsiteX99" fmla="*/ 909638 w 933450"/>
                <a:gd name="connsiteY99" fmla="*/ 354994 h 766950"/>
                <a:gd name="connsiteX100" fmla="*/ 907256 w 933450"/>
                <a:gd name="connsiteY100" fmla="*/ 347850 h 766950"/>
                <a:gd name="connsiteX101" fmla="*/ 904875 w 933450"/>
                <a:gd name="connsiteY101" fmla="*/ 328800 h 766950"/>
                <a:gd name="connsiteX102" fmla="*/ 890588 w 933450"/>
                <a:gd name="connsiteY102" fmla="*/ 324038 h 766950"/>
                <a:gd name="connsiteX103" fmla="*/ 871538 w 933450"/>
                <a:gd name="connsiteY103" fmla="*/ 319275 h 766950"/>
                <a:gd name="connsiteX104" fmla="*/ 864394 w 933450"/>
                <a:gd name="connsiteY104" fmla="*/ 304988 h 766950"/>
                <a:gd name="connsiteX105" fmla="*/ 857250 w 933450"/>
                <a:gd name="connsiteY105" fmla="*/ 302607 h 766950"/>
                <a:gd name="connsiteX106" fmla="*/ 845344 w 933450"/>
                <a:gd name="connsiteY106" fmla="*/ 290700 h 766950"/>
                <a:gd name="connsiteX107" fmla="*/ 842963 w 933450"/>
                <a:gd name="connsiteY107" fmla="*/ 283557 h 766950"/>
                <a:gd name="connsiteX108" fmla="*/ 828675 w 933450"/>
                <a:gd name="connsiteY108" fmla="*/ 269269 h 766950"/>
                <a:gd name="connsiteX109" fmla="*/ 819150 w 933450"/>
                <a:gd name="connsiteY109" fmla="*/ 254982 h 766950"/>
                <a:gd name="connsiteX110" fmla="*/ 807244 w 933450"/>
                <a:gd name="connsiteY110" fmla="*/ 252600 h 766950"/>
                <a:gd name="connsiteX111" fmla="*/ 797719 w 933450"/>
                <a:gd name="connsiteY111" fmla="*/ 238313 h 766950"/>
                <a:gd name="connsiteX112" fmla="*/ 792956 w 933450"/>
                <a:gd name="connsiteY112" fmla="*/ 231169 h 766950"/>
                <a:gd name="connsiteX113" fmla="*/ 785813 w 933450"/>
                <a:gd name="connsiteY113" fmla="*/ 226407 h 766950"/>
                <a:gd name="connsiteX114" fmla="*/ 771525 w 933450"/>
                <a:gd name="connsiteY114" fmla="*/ 219263 h 766950"/>
                <a:gd name="connsiteX115" fmla="*/ 766763 w 933450"/>
                <a:gd name="connsiteY115" fmla="*/ 212119 h 766950"/>
                <a:gd name="connsiteX116" fmla="*/ 759619 w 933450"/>
                <a:gd name="connsiteY116" fmla="*/ 204975 h 766950"/>
                <a:gd name="connsiteX117" fmla="*/ 752475 w 933450"/>
                <a:gd name="connsiteY117" fmla="*/ 193069 h 766950"/>
                <a:gd name="connsiteX118" fmla="*/ 740569 w 933450"/>
                <a:gd name="connsiteY118" fmla="*/ 171638 h 766950"/>
                <a:gd name="connsiteX119" fmla="*/ 726281 w 933450"/>
                <a:gd name="connsiteY119" fmla="*/ 157350 h 766950"/>
                <a:gd name="connsiteX120" fmla="*/ 707231 w 933450"/>
                <a:gd name="connsiteY120" fmla="*/ 152588 h 766950"/>
                <a:gd name="connsiteX121" fmla="*/ 690563 w 933450"/>
                <a:gd name="connsiteY121" fmla="*/ 133538 h 766950"/>
                <a:gd name="connsiteX122" fmla="*/ 676275 w 933450"/>
                <a:gd name="connsiteY122" fmla="*/ 121632 h 766950"/>
                <a:gd name="connsiteX123" fmla="*/ 673894 w 933450"/>
                <a:gd name="connsiteY123" fmla="*/ 114488 h 766950"/>
                <a:gd name="connsiteX124" fmla="*/ 647701 w 933450"/>
                <a:gd name="connsiteY124" fmla="*/ 90676 h 766950"/>
                <a:gd name="connsiteX125" fmla="*/ 595313 w 933450"/>
                <a:gd name="connsiteY125" fmla="*/ 104963 h 766950"/>
                <a:gd name="connsiteX126" fmla="*/ 578644 w 933450"/>
                <a:gd name="connsiteY126" fmla="*/ 104963 h 766950"/>
                <a:gd name="connsiteX127" fmla="*/ 559594 w 933450"/>
                <a:gd name="connsiteY127" fmla="*/ 114488 h 766950"/>
                <a:gd name="connsiteX128" fmla="*/ 542925 w 933450"/>
                <a:gd name="connsiteY128" fmla="*/ 109726 h 766950"/>
                <a:gd name="connsiteX129" fmla="*/ 526256 w 933450"/>
                <a:gd name="connsiteY129" fmla="*/ 97819 h 766950"/>
                <a:gd name="connsiteX130" fmla="*/ 519113 w 933450"/>
                <a:gd name="connsiteY130" fmla="*/ 95438 h 766950"/>
                <a:gd name="connsiteX131" fmla="*/ 516732 w 933450"/>
                <a:gd name="connsiteY131" fmla="*/ 81150 h 766950"/>
                <a:gd name="connsiteX132" fmla="*/ 507206 w 933450"/>
                <a:gd name="connsiteY132" fmla="*/ 66863 h 766950"/>
                <a:gd name="connsiteX133" fmla="*/ 495299 w 933450"/>
                <a:gd name="connsiteY133" fmla="*/ 54957 h 766950"/>
                <a:gd name="connsiteX134" fmla="*/ 481013 w 933450"/>
                <a:gd name="connsiteY134" fmla="*/ 43050 h 766950"/>
                <a:gd name="connsiteX135" fmla="*/ 466725 w 933450"/>
                <a:gd name="connsiteY135" fmla="*/ 43050 h 766950"/>
                <a:gd name="connsiteX136" fmla="*/ 461963 w 933450"/>
                <a:gd name="connsiteY136" fmla="*/ 24001 h 766950"/>
                <a:gd name="connsiteX137" fmla="*/ 447675 w 933450"/>
                <a:gd name="connsiteY137" fmla="*/ 16857 h 766950"/>
                <a:gd name="connsiteX138" fmla="*/ 440531 w 933450"/>
                <a:gd name="connsiteY138" fmla="*/ 9713 h 766950"/>
                <a:gd name="connsiteX139" fmla="*/ 433387 w 933450"/>
                <a:gd name="connsiteY139" fmla="*/ 4950 h 766950"/>
                <a:gd name="connsiteX140" fmla="*/ 411956 w 933450"/>
                <a:gd name="connsiteY140" fmla="*/ 188 h 766950"/>
                <a:gd name="connsiteX141" fmla="*/ 385763 w 933450"/>
                <a:gd name="connsiteY141" fmla="*/ 2570 h 766950"/>
                <a:gd name="connsiteX142" fmla="*/ 371475 w 933450"/>
                <a:gd name="connsiteY142" fmla="*/ 9713 h 766950"/>
                <a:gd name="connsiteX143" fmla="*/ 366713 w 933450"/>
                <a:gd name="connsiteY143" fmla="*/ 16857 h 766950"/>
                <a:gd name="connsiteX144" fmla="*/ 354806 w 933450"/>
                <a:gd name="connsiteY144" fmla="*/ 28763 h 766950"/>
                <a:gd name="connsiteX145" fmla="*/ 342900 w 933450"/>
                <a:gd name="connsiteY145" fmla="*/ 40669 h 766950"/>
                <a:gd name="connsiteX146" fmla="*/ 323850 w 933450"/>
                <a:gd name="connsiteY146" fmla="*/ 45432 h 766950"/>
                <a:gd name="connsiteX147" fmla="*/ 290513 w 933450"/>
                <a:gd name="connsiteY147" fmla="*/ 50194 h 766950"/>
                <a:gd name="connsiteX148" fmla="*/ 273843 w 933450"/>
                <a:gd name="connsiteY148" fmla="*/ 54956 h 766950"/>
                <a:gd name="connsiteX149" fmla="*/ 245269 w 933450"/>
                <a:gd name="connsiteY149" fmla="*/ 52575 h 766950"/>
                <a:gd name="connsiteX150" fmla="*/ 216694 w 933450"/>
                <a:gd name="connsiteY150" fmla="*/ 52575 h 766950"/>
                <a:gd name="connsiteX151" fmla="*/ 209550 w 933450"/>
                <a:gd name="connsiteY151" fmla="*/ 78769 h 766950"/>
                <a:gd name="connsiteX152" fmla="*/ 195263 w 933450"/>
                <a:gd name="connsiteY152" fmla="*/ 85913 h 766950"/>
                <a:gd name="connsiteX153" fmla="*/ 176213 w 933450"/>
                <a:gd name="connsiteY153" fmla="*/ 90676 h 766950"/>
                <a:gd name="connsiteX154" fmla="*/ 152401 w 933450"/>
                <a:gd name="connsiteY154" fmla="*/ 97819 h 766950"/>
                <a:gd name="connsiteX155" fmla="*/ 140494 w 933450"/>
                <a:gd name="connsiteY155" fmla="*/ 100201 h 766950"/>
                <a:gd name="connsiteX156" fmla="*/ 119063 w 933450"/>
                <a:gd name="connsiteY156" fmla="*/ 102581 h 766950"/>
                <a:gd name="connsiteX157" fmla="*/ 102394 w 933450"/>
                <a:gd name="connsiteY157" fmla="*/ 121632 h 766950"/>
                <a:gd name="connsiteX158" fmla="*/ 100013 w 933450"/>
                <a:gd name="connsiteY158" fmla="*/ 176400 h 766950"/>
                <a:gd name="connsiteX159" fmla="*/ 107156 w 933450"/>
                <a:gd name="connsiteY159" fmla="*/ 181163 h 766950"/>
                <a:gd name="connsiteX160" fmla="*/ 114300 w 933450"/>
                <a:gd name="connsiteY160" fmla="*/ 195450 h 766950"/>
                <a:gd name="connsiteX161" fmla="*/ 116681 w 933450"/>
                <a:gd name="connsiteY161" fmla="*/ 202594 h 766950"/>
                <a:gd name="connsiteX162" fmla="*/ 109538 w 933450"/>
                <a:gd name="connsiteY162" fmla="*/ 209738 h 766950"/>
                <a:gd name="connsiteX163" fmla="*/ 107156 w 933450"/>
                <a:gd name="connsiteY163" fmla="*/ 216882 h 766950"/>
                <a:gd name="connsiteX164" fmla="*/ 102394 w 933450"/>
                <a:gd name="connsiteY164" fmla="*/ 224025 h 766950"/>
                <a:gd name="connsiteX165" fmla="*/ 100013 w 933450"/>
                <a:gd name="connsiteY165" fmla="*/ 231169 h 766950"/>
                <a:gd name="connsiteX166" fmla="*/ 80962 w 933450"/>
                <a:gd name="connsiteY166" fmla="*/ 231168 h 766950"/>
                <a:gd name="connsiteX167" fmla="*/ 66675 w 933450"/>
                <a:gd name="connsiteY167" fmla="*/ 238314 h 766950"/>
                <a:gd name="connsiteX168" fmla="*/ 50007 w 933450"/>
                <a:gd name="connsiteY168" fmla="*/ 245456 h 766950"/>
                <a:gd name="connsiteX169" fmla="*/ 42863 w 933450"/>
                <a:gd name="connsiteY169" fmla="*/ 257363 h 766950"/>
                <a:gd name="connsiteX170" fmla="*/ 11906 w 933450"/>
                <a:gd name="connsiteY170" fmla="*/ 257364 h 766950"/>
                <a:gd name="connsiteX171" fmla="*/ 0 w 933450"/>
                <a:gd name="connsiteY171" fmla="*/ 276413 h 766950"/>
                <a:gd name="connsiteX172" fmla="*/ 2381 w 933450"/>
                <a:gd name="connsiteY172" fmla="*/ 300225 h 766950"/>
                <a:gd name="connsiteX173" fmla="*/ 14288 w 933450"/>
                <a:gd name="connsiteY173" fmla="*/ 326420 h 766950"/>
                <a:gd name="connsiteX174" fmla="*/ 28575 w 933450"/>
                <a:gd name="connsiteY174" fmla="*/ 350232 h 766950"/>
                <a:gd name="connsiteX175" fmla="*/ 23813 w 933450"/>
                <a:gd name="connsiteY175" fmla="*/ 364519 h 766950"/>
                <a:gd name="connsiteX176" fmla="*/ 30956 w 933450"/>
                <a:gd name="connsiteY176" fmla="*/ 374044 h 766950"/>
                <a:gd name="connsiteX177" fmla="*/ 45244 w 933450"/>
                <a:gd name="connsiteY177" fmla="*/ 395475 h 766950"/>
                <a:gd name="connsiteX178" fmla="*/ 40481 w 933450"/>
                <a:gd name="connsiteY178" fmla="*/ 395475 h 766950"/>
                <a:gd name="connsiteX0" fmla="*/ 40481 w 933450"/>
                <a:gd name="connsiteY0" fmla="*/ 395475 h 766950"/>
                <a:gd name="connsiteX1" fmla="*/ 54769 w 933450"/>
                <a:gd name="connsiteY1" fmla="*/ 412144 h 766950"/>
                <a:gd name="connsiteX2" fmla="*/ 66675 w 933450"/>
                <a:gd name="connsiteY2" fmla="*/ 412144 h 766950"/>
                <a:gd name="connsiteX3" fmla="*/ 71438 w 933450"/>
                <a:gd name="connsiteY3" fmla="*/ 419288 h 766950"/>
                <a:gd name="connsiteX4" fmla="*/ 85725 w 933450"/>
                <a:gd name="connsiteY4" fmla="*/ 424050 h 766950"/>
                <a:gd name="connsiteX5" fmla="*/ 92869 w 933450"/>
                <a:gd name="connsiteY5" fmla="*/ 428813 h 766950"/>
                <a:gd name="connsiteX6" fmla="*/ 97631 w 933450"/>
                <a:gd name="connsiteY6" fmla="*/ 443100 h 766950"/>
                <a:gd name="connsiteX7" fmla="*/ 100013 w 933450"/>
                <a:gd name="connsiteY7" fmla="*/ 452625 h 766950"/>
                <a:gd name="connsiteX8" fmla="*/ 107156 w 933450"/>
                <a:gd name="connsiteY8" fmla="*/ 457388 h 766950"/>
                <a:gd name="connsiteX9" fmla="*/ 109538 w 933450"/>
                <a:gd name="connsiteY9" fmla="*/ 466913 h 766950"/>
                <a:gd name="connsiteX10" fmla="*/ 111919 w 933450"/>
                <a:gd name="connsiteY10" fmla="*/ 478819 h 766950"/>
                <a:gd name="connsiteX11" fmla="*/ 119063 w 933450"/>
                <a:gd name="connsiteY11" fmla="*/ 483582 h 766950"/>
                <a:gd name="connsiteX12" fmla="*/ 121444 w 933450"/>
                <a:gd name="connsiteY12" fmla="*/ 516919 h 766950"/>
                <a:gd name="connsiteX13" fmla="*/ 128588 w 933450"/>
                <a:gd name="connsiteY13" fmla="*/ 543113 h 766950"/>
                <a:gd name="connsiteX14" fmla="*/ 135731 w 933450"/>
                <a:gd name="connsiteY14" fmla="*/ 547875 h 766950"/>
                <a:gd name="connsiteX15" fmla="*/ 140494 w 933450"/>
                <a:gd name="connsiteY15" fmla="*/ 562163 h 766950"/>
                <a:gd name="connsiteX16" fmla="*/ 142875 w 933450"/>
                <a:gd name="connsiteY16" fmla="*/ 569307 h 766950"/>
                <a:gd name="connsiteX17" fmla="*/ 145256 w 933450"/>
                <a:gd name="connsiteY17" fmla="*/ 578832 h 766950"/>
                <a:gd name="connsiteX18" fmla="*/ 152400 w 933450"/>
                <a:gd name="connsiteY18" fmla="*/ 583594 h 766950"/>
                <a:gd name="connsiteX19" fmla="*/ 161925 w 933450"/>
                <a:gd name="connsiteY19" fmla="*/ 571688 h 766950"/>
                <a:gd name="connsiteX20" fmla="*/ 169069 w 933450"/>
                <a:gd name="connsiteY20" fmla="*/ 566925 h 766950"/>
                <a:gd name="connsiteX21" fmla="*/ 176213 w 933450"/>
                <a:gd name="connsiteY21" fmla="*/ 559782 h 766950"/>
                <a:gd name="connsiteX22" fmla="*/ 190500 w 933450"/>
                <a:gd name="connsiteY22" fmla="*/ 550257 h 766950"/>
                <a:gd name="connsiteX23" fmla="*/ 197644 w 933450"/>
                <a:gd name="connsiteY23" fmla="*/ 535969 h 766950"/>
                <a:gd name="connsiteX24" fmla="*/ 200025 w 933450"/>
                <a:gd name="connsiteY24" fmla="*/ 528825 h 766950"/>
                <a:gd name="connsiteX25" fmla="*/ 207169 w 933450"/>
                <a:gd name="connsiteY25" fmla="*/ 526444 h 766950"/>
                <a:gd name="connsiteX26" fmla="*/ 214313 w 933450"/>
                <a:gd name="connsiteY26" fmla="*/ 521682 h 766950"/>
                <a:gd name="connsiteX27" fmla="*/ 238125 w 933450"/>
                <a:gd name="connsiteY27" fmla="*/ 514538 h 766950"/>
                <a:gd name="connsiteX28" fmla="*/ 252413 w 933450"/>
                <a:gd name="connsiteY28" fmla="*/ 509775 h 766950"/>
                <a:gd name="connsiteX29" fmla="*/ 278606 w 933450"/>
                <a:gd name="connsiteY29" fmla="*/ 502632 h 766950"/>
                <a:gd name="connsiteX30" fmla="*/ 285750 w 933450"/>
                <a:gd name="connsiteY30" fmla="*/ 500250 h 766950"/>
                <a:gd name="connsiteX31" fmla="*/ 290513 w 933450"/>
                <a:gd name="connsiteY31" fmla="*/ 493107 h 766950"/>
                <a:gd name="connsiteX32" fmla="*/ 300038 w 933450"/>
                <a:gd name="connsiteY32" fmla="*/ 490725 h 766950"/>
                <a:gd name="connsiteX33" fmla="*/ 330994 w 933450"/>
                <a:gd name="connsiteY33" fmla="*/ 493107 h 766950"/>
                <a:gd name="connsiteX34" fmla="*/ 395288 w 933450"/>
                <a:gd name="connsiteY34" fmla="*/ 493107 h 766950"/>
                <a:gd name="connsiteX35" fmla="*/ 402431 w 933450"/>
                <a:gd name="connsiteY35" fmla="*/ 495488 h 766950"/>
                <a:gd name="connsiteX36" fmla="*/ 404813 w 933450"/>
                <a:gd name="connsiteY36" fmla="*/ 502632 h 766950"/>
                <a:gd name="connsiteX37" fmla="*/ 407194 w 933450"/>
                <a:gd name="connsiteY37" fmla="*/ 512157 h 766950"/>
                <a:gd name="connsiteX38" fmla="*/ 409575 w 933450"/>
                <a:gd name="connsiteY38" fmla="*/ 528825 h 766950"/>
                <a:gd name="connsiteX39" fmla="*/ 416719 w 933450"/>
                <a:gd name="connsiteY39" fmla="*/ 531207 h 766950"/>
                <a:gd name="connsiteX40" fmla="*/ 423863 w 933450"/>
                <a:gd name="connsiteY40" fmla="*/ 535969 h 766950"/>
                <a:gd name="connsiteX41" fmla="*/ 440531 w 933450"/>
                <a:gd name="connsiteY41" fmla="*/ 540732 h 766950"/>
                <a:gd name="connsiteX42" fmla="*/ 435769 w 933450"/>
                <a:gd name="connsiteY42" fmla="*/ 557400 h 766950"/>
                <a:gd name="connsiteX43" fmla="*/ 440531 w 933450"/>
                <a:gd name="connsiteY43" fmla="*/ 597882 h 766950"/>
                <a:gd name="connsiteX44" fmla="*/ 442913 w 933450"/>
                <a:gd name="connsiteY44" fmla="*/ 605025 h 766950"/>
                <a:gd name="connsiteX45" fmla="*/ 452438 w 933450"/>
                <a:gd name="connsiteY45" fmla="*/ 619313 h 766950"/>
                <a:gd name="connsiteX46" fmla="*/ 454819 w 933450"/>
                <a:gd name="connsiteY46" fmla="*/ 628838 h 766950"/>
                <a:gd name="connsiteX47" fmla="*/ 457200 w 933450"/>
                <a:gd name="connsiteY47" fmla="*/ 635982 h 766950"/>
                <a:gd name="connsiteX48" fmla="*/ 459581 w 933450"/>
                <a:gd name="connsiteY48" fmla="*/ 721707 h 766950"/>
                <a:gd name="connsiteX49" fmla="*/ 464344 w 933450"/>
                <a:gd name="connsiteY49" fmla="*/ 728850 h 766950"/>
                <a:gd name="connsiteX50" fmla="*/ 485775 w 933450"/>
                <a:gd name="connsiteY50" fmla="*/ 740757 h 766950"/>
                <a:gd name="connsiteX51" fmla="*/ 495300 w 933450"/>
                <a:gd name="connsiteY51" fmla="*/ 743138 h 766950"/>
                <a:gd name="connsiteX52" fmla="*/ 514350 w 933450"/>
                <a:gd name="connsiteY52" fmla="*/ 745519 h 766950"/>
                <a:gd name="connsiteX53" fmla="*/ 528638 w 933450"/>
                <a:gd name="connsiteY53" fmla="*/ 750282 h 766950"/>
                <a:gd name="connsiteX54" fmla="*/ 535781 w 933450"/>
                <a:gd name="connsiteY54" fmla="*/ 755044 h 766950"/>
                <a:gd name="connsiteX55" fmla="*/ 571500 w 933450"/>
                <a:gd name="connsiteY55" fmla="*/ 757425 h 766950"/>
                <a:gd name="connsiteX56" fmla="*/ 578644 w 933450"/>
                <a:gd name="connsiteY56" fmla="*/ 759807 h 766950"/>
                <a:gd name="connsiteX57" fmla="*/ 585788 w 933450"/>
                <a:gd name="connsiteY57" fmla="*/ 757425 h 766950"/>
                <a:gd name="connsiteX58" fmla="*/ 602456 w 933450"/>
                <a:gd name="connsiteY58" fmla="*/ 766950 h 766950"/>
                <a:gd name="connsiteX59" fmla="*/ 626269 w 933450"/>
                <a:gd name="connsiteY59" fmla="*/ 757425 h 766950"/>
                <a:gd name="connsiteX60" fmla="*/ 640556 w 933450"/>
                <a:gd name="connsiteY60" fmla="*/ 752663 h 766950"/>
                <a:gd name="connsiteX61" fmla="*/ 647700 w 933450"/>
                <a:gd name="connsiteY61" fmla="*/ 747900 h 766950"/>
                <a:gd name="connsiteX62" fmla="*/ 661988 w 933450"/>
                <a:gd name="connsiteY62" fmla="*/ 743138 h 766950"/>
                <a:gd name="connsiteX63" fmla="*/ 666750 w 933450"/>
                <a:gd name="connsiteY63" fmla="*/ 735994 h 766950"/>
                <a:gd name="connsiteX64" fmla="*/ 683419 w 933450"/>
                <a:gd name="connsiteY64" fmla="*/ 726469 h 766950"/>
                <a:gd name="connsiteX65" fmla="*/ 688181 w 933450"/>
                <a:gd name="connsiteY65" fmla="*/ 719325 h 766950"/>
                <a:gd name="connsiteX66" fmla="*/ 702469 w 933450"/>
                <a:gd name="connsiteY66" fmla="*/ 709800 h 766950"/>
                <a:gd name="connsiteX67" fmla="*/ 716756 w 933450"/>
                <a:gd name="connsiteY67" fmla="*/ 702657 h 766950"/>
                <a:gd name="connsiteX68" fmla="*/ 723900 w 933450"/>
                <a:gd name="connsiteY68" fmla="*/ 697894 h 766950"/>
                <a:gd name="connsiteX69" fmla="*/ 731044 w 933450"/>
                <a:gd name="connsiteY69" fmla="*/ 695513 h 766950"/>
                <a:gd name="connsiteX70" fmla="*/ 738188 w 933450"/>
                <a:gd name="connsiteY70" fmla="*/ 688369 h 766950"/>
                <a:gd name="connsiteX71" fmla="*/ 745331 w 933450"/>
                <a:gd name="connsiteY71" fmla="*/ 683607 h 766950"/>
                <a:gd name="connsiteX72" fmla="*/ 754856 w 933450"/>
                <a:gd name="connsiteY72" fmla="*/ 674082 h 766950"/>
                <a:gd name="connsiteX73" fmla="*/ 764381 w 933450"/>
                <a:gd name="connsiteY73" fmla="*/ 671700 h 766950"/>
                <a:gd name="connsiteX74" fmla="*/ 778669 w 933450"/>
                <a:gd name="connsiteY74" fmla="*/ 666938 h 766950"/>
                <a:gd name="connsiteX75" fmla="*/ 792956 w 933450"/>
                <a:gd name="connsiteY75" fmla="*/ 657413 h 766950"/>
                <a:gd name="connsiteX76" fmla="*/ 800100 w 933450"/>
                <a:gd name="connsiteY76" fmla="*/ 652650 h 766950"/>
                <a:gd name="connsiteX77" fmla="*/ 814388 w 933450"/>
                <a:gd name="connsiteY77" fmla="*/ 647888 h 766950"/>
                <a:gd name="connsiteX78" fmla="*/ 821531 w 933450"/>
                <a:gd name="connsiteY78" fmla="*/ 631219 h 766950"/>
                <a:gd name="connsiteX79" fmla="*/ 826294 w 933450"/>
                <a:gd name="connsiteY79" fmla="*/ 624075 h 766950"/>
                <a:gd name="connsiteX80" fmla="*/ 838200 w 933450"/>
                <a:gd name="connsiteY80" fmla="*/ 602644 h 766950"/>
                <a:gd name="connsiteX81" fmla="*/ 842963 w 933450"/>
                <a:gd name="connsiteY81" fmla="*/ 595500 h 766950"/>
                <a:gd name="connsiteX82" fmla="*/ 852488 w 933450"/>
                <a:gd name="connsiteY82" fmla="*/ 583594 h 766950"/>
                <a:gd name="connsiteX83" fmla="*/ 862013 w 933450"/>
                <a:gd name="connsiteY83" fmla="*/ 569307 h 766950"/>
                <a:gd name="connsiteX84" fmla="*/ 866775 w 933450"/>
                <a:gd name="connsiteY84" fmla="*/ 555019 h 766950"/>
                <a:gd name="connsiteX85" fmla="*/ 859631 w 933450"/>
                <a:gd name="connsiteY85" fmla="*/ 493107 h 766950"/>
                <a:gd name="connsiteX86" fmla="*/ 862013 w 933450"/>
                <a:gd name="connsiteY86" fmla="*/ 471675 h 766950"/>
                <a:gd name="connsiteX87" fmla="*/ 869156 w 933450"/>
                <a:gd name="connsiteY87" fmla="*/ 466913 h 766950"/>
                <a:gd name="connsiteX88" fmla="*/ 890588 w 933450"/>
                <a:gd name="connsiteY88" fmla="*/ 464532 h 766950"/>
                <a:gd name="connsiteX89" fmla="*/ 897731 w 933450"/>
                <a:gd name="connsiteY89" fmla="*/ 455007 h 766950"/>
                <a:gd name="connsiteX90" fmla="*/ 900113 w 933450"/>
                <a:gd name="connsiteY90" fmla="*/ 445482 h 766950"/>
                <a:gd name="connsiteX91" fmla="*/ 904875 w 933450"/>
                <a:gd name="connsiteY91" fmla="*/ 438338 h 766950"/>
                <a:gd name="connsiteX92" fmla="*/ 912019 w 933450"/>
                <a:gd name="connsiteY92" fmla="*/ 424050 h 766950"/>
                <a:gd name="connsiteX93" fmla="*/ 919163 w 933450"/>
                <a:gd name="connsiteY93" fmla="*/ 419288 h 766950"/>
                <a:gd name="connsiteX94" fmla="*/ 928688 w 933450"/>
                <a:gd name="connsiteY94" fmla="*/ 405000 h 766950"/>
                <a:gd name="connsiteX95" fmla="*/ 933450 w 933450"/>
                <a:gd name="connsiteY95" fmla="*/ 397857 h 766950"/>
                <a:gd name="connsiteX96" fmla="*/ 931069 w 933450"/>
                <a:gd name="connsiteY96" fmla="*/ 383569 h 766950"/>
                <a:gd name="connsiteX97" fmla="*/ 923925 w 933450"/>
                <a:gd name="connsiteY97" fmla="*/ 376425 h 766950"/>
                <a:gd name="connsiteX98" fmla="*/ 914400 w 933450"/>
                <a:gd name="connsiteY98" fmla="*/ 362138 h 766950"/>
                <a:gd name="connsiteX99" fmla="*/ 909638 w 933450"/>
                <a:gd name="connsiteY99" fmla="*/ 354994 h 766950"/>
                <a:gd name="connsiteX100" fmla="*/ 907256 w 933450"/>
                <a:gd name="connsiteY100" fmla="*/ 347850 h 766950"/>
                <a:gd name="connsiteX101" fmla="*/ 904875 w 933450"/>
                <a:gd name="connsiteY101" fmla="*/ 328800 h 766950"/>
                <a:gd name="connsiteX102" fmla="*/ 890588 w 933450"/>
                <a:gd name="connsiteY102" fmla="*/ 324038 h 766950"/>
                <a:gd name="connsiteX103" fmla="*/ 871538 w 933450"/>
                <a:gd name="connsiteY103" fmla="*/ 319275 h 766950"/>
                <a:gd name="connsiteX104" fmla="*/ 864394 w 933450"/>
                <a:gd name="connsiteY104" fmla="*/ 304988 h 766950"/>
                <a:gd name="connsiteX105" fmla="*/ 857250 w 933450"/>
                <a:gd name="connsiteY105" fmla="*/ 302607 h 766950"/>
                <a:gd name="connsiteX106" fmla="*/ 845344 w 933450"/>
                <a:gd name="connsiteY106" fmla="*/ 290700 h 766950"/>
                <a:gd name="connsiteX107" fmla="*/ 842963 w 933450"/>
                <a:gd name="connsiteY107" fmla="*/ 283557 h 766950"/>
                <a:gd name="connsiteX108" fmla="*/ 828675 w 933450"/>
                <a:gd name="connsiteY108" fmla="*/ 269269 h 766950"/>
                <a:gd name="connsiteX109" fmla="*/ 819150 w 933450"/>
                <a:gd name="connsiteY109" fmla="*/ 254982 h 766950"/>
                <a:gd name="connsiteX110" fmla="*/ 807244 w 933450"/>
                <a:gd name="connsiteY110" fmla="*/ 252600 h 766950"/>
                <a:gd name="connsiteX111" fmla="*/ 797719 w 933450"/>
                <a:gd name="connsiteY111" fmla="*/ 238313 h 766950"/>
                <a:gd name="connsiteX112" fmla="*/ 792956 w 933450"/>
                <a:gd name="connsiteY112" fmla="*/ 231169 h 766950"/>
                <a:gd name="connsiteX113" fmla="*/ 785813 w 933450"/>
                <a:gd name="connsiteY113" fmla="*/ 226407 h 766950"/>
                <a:gd name="connsiteX114" fmla="*/ 771525 w 933450"/>
                <a:gd name="connsiteY114" fmla="*/ 219263 h 766950"/>
                <a:gd name="connsiteX115" fmla="*/ 766763 w 933450"/>
                <a:gd name="connsiteY115" fmla="*/ 212119 h 766950"/>
                <a:gd name="connsiteX116" fmla="*/ 759619 w 933450"/>
                <a:gd name="connsiteY116" fmla="*/ 204975 h 766950"/>
                <a:gd name="connsiteX117" fmla="*/ 752475 w 933450"/>
                <a:gd name="connsiteY117" fmla="*/ 193069 h 766950"/>
                <a:gd name="connsiteX118" fmla="*/ 740569 w 933450"/>
                <a:gd name="connsiteY118" fmla="*/ 171638 h 766950"/>
                <a:gd name="connsiteX119" fmla="*/ 726281 w 933450"/>
                <a:gd name="connsiteY119" fmla="*/ 157350 h 766950"/>
                <a:gd name="connsiteX120" fmla="*/ 707231 w 933450"/>
                <a:gd name="connsiteY120" fmla="*/ 152588 h 766950"/>
                <a:gd name="connsiteX121" fmla="*/ 690563 w 933450"/>
                <a:gd name="connsiteY121" fmla="*/ 133538 h 766950"/>
                <a:gd name="connsiteX122" fmla="*/ 676275 w 933450"/>
                <a:gd name="connsiteY122" fmla="*/ 121632 h 766950"/>
                <a:gd name="connsiteX123" fmla="*/ 673894 w 933450"/>
                <a:gd name="connsiteY123" fmla="*/ 114488 h 766950"/>
                <a:gd name="connsiteX124" fmla="*/ 647701 w 933450"/>
                <a:gd name="connsiteY124" fmla="*/ 90676 h 766950"/>
                <a:gd name="connsiteX125" fmla="*/ 595313 w 933450"/>
                <a:gd name="connsiteY125" fmla="*/ 104963 h 766950"/>
                <a:gd name="connsiteX126" fmla="*/ 578644 w 933450"/>
                <a:gd name="connsiteY126" fmla="*/ 104963 h 766950"/>
                <a:gd name="connsiteX127" fmla="*/ 559594 w 933450"/>
                <a:gd name="connsiteY127" fmla="*/ 114488 h 766950"/>
                <a:gd name="connsiteX128" fmla="*/ 542925 w 933450"/>
                <a:gd name="connsiteY128" fmla="*/ 109726 h 766950"/>
                <a:gd name="connsiteX129" fmla="*/ 526256 w 933450"/>
                <a:gd name="connsiteY129" fmla="*/ 97819 h 766950"/>
                <a:gd name="connsiteX130" fmla="*/ 519113 w 933450"/>
                <a:gd name="connsiteY130" fmla="*/ 95438 h 766950"/>
                <a:gd name="connsiteX131" fmla="*/ 516732 w 933450"/>
                <a:gd name="connsiteY131" fmla="*/ 81150 h 766950"/>
                <a:gd name="connsiteX132" fmla="*/ 507206 w 933450"/>
                <a:gd name="connsiteY132" fmla="*/ 66863 h 766950"/>
                <a:gd name="connsiteX133" fmla="*/ 495299 w 933450"/>
                <a:gd name="connsiteY133" fmla="*/ 54957 h 766950"/>
                <a:gd name="connsiteX134" fmla="*/ 481013 w 933450"/>
                <a:gd name="connsiteY134" fmla="*/ 43050 h 766950"/>
                <a:gd name="connsiteX135" fmla="*/ 466725 w 933450"/>
                <a:gd name="connsiteY135" fmla="*/ 43050 h 766950"/>
                <a:gd name="connsiteX136" fmla="*/ 461963 w 933450"/>
                <a:gd name="connsiteY136" fmla="*/ 24001 h 766950"/>
                <a:gd name="connsiteX137" fmla="*/ 447675 w 933450"/>
                <a:gd name="connsiteY137" fmla="*/ 16857 h 766950"/>
                <a:gd name="connsiteX138" fmla="*/ 440531 w 933450"/>
                <a:gd name="connsiteY138" fmla="*/ 9713 h 766950"/>
                <a:gd name="connsiteX139" fmla="*/ 433387 w 933450"/>
                <a:gd name="connsiteY139" fmla="*/ 4950 h 766950"/>
                <a:gd name="connsiteX140" fmla="*/ 411956 w 933450"/>
                <a:gd name="connsiteY140" fmla="*/ 188 h 766950"/>
                <a:gd name="connsiteX141" fmla="*/ 385763 w 933450"/>
                <a:gd name="connsiteY141" fmla="*/ 2570 h 766950"/>
                <a:gd name="connsiteX142" fmla="*/ 371475 w 933450"/>
                <a:gd name="connsiteY142" fmla="*/ 9713 h 766950"/>
                <a:gd name="connsiteX143" fmla="*/ 366713 w 933450"/>
                <a:gd name="connsiteY143" fmla="*/ 16857 h 766950"/>
                <a:gd name="connsiteX144" fmla="*/ 354806 w 933450"/>
                <a:gd name="connsiteY144" fmla="*/ 28763 h 766950"/>
                <a:gd name="connsiteX145" fmla="*/ 342900 w 933450"/>
                <a:gd name="connsiteY145" fmla="*/ 40669 h 766950"/>
                <a:gd name="connsiteX146" fmla="*/ 323850 w 933450"/>
                <a:gd name="connsiteY146" fmla="*/ 45432 h 766950"/>
                <a:gd name="connsiteX147" fmla="*/ 290513 w 933450"/>
                <a:gd name="connsiteY147" fmla="*/ 50194 h 766950"/>
                <a:gd name="connsiteX148" fmla="*/ 273843 w 933450"/>
                <a:gd name="connsiteY148" fmla="*/ 54956 h 766950"/>
                <a:gd name="connsiteX149" fmla="*/ 245269 w 933450"/>
                <a:gd name="connsiteY149" fmla="*/ 52575 h 766950"/>
                <a:gd name="connsiteX150" fmla="*/ 216694 w 933450"/>
                <a:gd name="connsiteY150" fmla="*/ 52575 h 766950"/>
                <a:gd name="connsiteX151" fmla="*/ 209550 w 933450"/>
                <a:gd name="connsiteY151" fmla="*/ 78769 h 766950"/>
                <a:gd name="connsiteX152" fmla="*/ 195263 w 933450"/>
                <a:gd name="connsiteY152" fmla="*/ 85913 h 766950"/>
                <a:gd name="connsiteX153" fmla="*/ 176213 w 933450"/>
                <a:gd name="connsiteY153" fmla="*/ 90676 h 766950"/>
                <a:gd name="connsiteX154" fmla="*/ 152401 w 933450"/>
                <a:gd name="connsiteY154" fmla="*/ 97819 h 766950"/>
                <a:gd name="connsiteX155" fmla="*/ 140494 w 933450"/>
                <a:gd name="connsiteY155" fmla="*/ 100201 h 766950"/>
                <a:gd name="connsiteX156" fmla="*/ 119063 w 933450"/>
                <a:gd name="connsiteY156" fmla="*/ 102581 h 766950"/>
                <a:gd name="connsiteX157" fmla="*/ 102394 w 933450"/>
                <a:gd name="connsiteY157" fmla="*/ 121632 h 766950"/>
                <a:gd name="connsiteX158" fmla="*/ 100013 w 933450"/>
                <a:gd name="connsiteY158" fmla="*/ 176400 h 766950"/>
                <a:gd name="connsiteX159" fmla="*/ 107156 w 933450"/>
                <a:gd name="connsiteY159" fmla="*/ 181163 h 766950"/>
                <a:gd name="connsiteX160" fmla="*/ 114300 w 933450"/>
                <a:gd name="connsiteY160" fmla="*/ 195450 h 766950"/>
                <a:gd name="connsiteX161" fmla="*/ 116681 w 933450"/>
                <a:gd name="connsiteY161" fmla="*/ 202594 h 766950"/>
                <a:gd name="connsiteX162" fmla="*/ 109538 w 933450"/>
                <a:gd name="connsiteY162" fmla="*/ 209738 h 766950"/>
                <a:gd name="connsiteX163" fmla="*/ 107156 w 933450"/>
                <a:gd name="connsiteY163" fmla="*/ 216882 h 766950"/>
                <a:gd name="connsiteX164" fmla="*/ 102394 w 933450"/>
                <a:gd name="connsiteY164" fmla="*/ 224025 h 766950"/>
                <a:gd name="connsiteX165" fmla="*/ 100013 w 933450"/>
                <a:gd name="connsiteY165" fmla="*/ 231169 h 766950"/>
                <a:gd name="connsiteX166" fmla="*/ 80962 w 933450"/>
                <a:gd name="connsiteY166" fmla="*/ 231168 h 766950"/>
                <a:gd name="connsiteX167" fmla="*/ 66675 w 933450"/>
                <a:gd name="connsiteY167" fmla="*/ 238314 h 766950"/>
                <a:gd name="connsiteX168" fmla="*/ 50007 w 933450"/>
                <a:gd name="connsiteY168" fmla="*/ 245456 h 766950"/>
                <a:gd name="connsiteX169" fmla="*/ 42863 w 933450"/>
                <a:gd name="connsiteY169" fmla="*/ 257363 h 766950"/>
                <a:gd name="connsiteX170" fmla="*/ 11906 w 933450"/>
                <a:gd name="connsiteY170" fmla="*/ 257364 h 766950"/>
                <a:gd name="connsiteX171" fmla="*/ 0 w 933450"/>
                <a:gd name="connsiteY171" fmla="*/ 276413 h 766950"/>
                <a:gd name="connsiteX172" fmla="*/ 2381 w 933450"/>
                <a:gd name="connsiteY172" fmla="*/ 300225 h 766950"/>
                <a:gd name="connsiteX173" fmla="*/ 14288 w 933450"/>
                <a:gd name="connsiteY173" fmla="*/ 326420 h 766950"/>
                <a:gd name="connsiteX174" fmla="*/ 28575 w 933450"/>
                <a:gd name="connsiteY174" fmla="*/ 350232 h 766950"/>
                <a:gd name="connsiteX175" fmla="*/ 23813 w 933450"/>
                <a:gd name="connsiteY175" fmla="*/ 364519 h 766950"/>
                <a:gd name="connsiteX176" fmla="*/ 30956 w 933450"/>
                <a:gd name="connsiteY176" fmla="*/ 374044 h 766950"/>
                <a:gd name="connsiteX177" fmla="*/ 45244 w 933450"/>
                <a:gd name="connsiteY177" fmla="*/ 395475 h 766950"/>
                <a:gd name="connsiteX178" fmla="*/ 40481 w 933450"/>
                <a:gd name="connsiteY178" fmla="*/ 395475 h 76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933450" h="766950">
                  <a:moveTo>
                    <a:pt x="40481" y="395475"/>
                  </a:moveTo>
                  <a:cubicBezTo>
                    <a:pt x="42068" y="398253"/>
                    <a:pt x="48185" y="406657"/>
                    <a:pt x="54769" y="412144"/>
                  </a:cubicBezTo>
                  <a:cubicBezTo>
                    <a:pt x="57356" y="414300"/>
                    <a:pt x="63897" y="410953"/>
                    <a:pt x="66675" y="412144"/>
                  </a:cubicBezTo>
                  <a:cubicBezTo>
                    <a:pt x="69453" y="413335"/>
                    <a:pt x="69011" y="417771"/>
                    <a:pt x="71438" y="419288"/>
                  </a:cubicBezTo>
                  <a:cubicBezTo>
                    <a:pt x="75695" y="421949"/>
                    <a:pt x="85725" y="424050"/>
                    <a:pt x="85725" y="424050"/>
                  </a:cubicBezTo>
                  <a:cubicBezTo>
                    <a:pt x="88106" y="425638"/>
                    <a:pt x="91352" y="426386"/>
                    <a:pt x="92869" y="428813"/>
                  </a:cubicBezTo>
                  <a:cubicBezTo>
                    <a:pt x="95530" y="433070"/>
                    <a:pt x="96413" y="438230"/>
                    <a:pt x="97631" y="443100"/>
                  </a:cubicBezTo>
                  <a:cubicBezTo>
                    <a:pt x="98425" y="446275"/>
                    <a:pt x="98198" y="449902"/>
                    <a:pt x="100013" y="452625"/>
                  </a:cubicBezTo>
                  <a:cubicBezTo>
                    <a:pt x="101600" y="455006"/>
                    <a:pt x="104775" y="455800"/>
                    <a:pt x="107156" y="457388"/>
                  </a:cubicBezTo>
                  <a:cubicBezTo>
                    <a:pt x="107950" y="460563"/>
                    <a:pt x="108828" y="463718"/>
                    <a:pt x="109538" y="466913"/>
                  </a:cubicBezTo>
                  <a:cubicBezTo>
                    <a:pt x="110416" y="470864"/>
                    <a:pt x="109911" y="475305"/>
                    <a:pt x="111919" y="478819"/>
                  </a:cubicBezTo>
                  <a:cubicBezTo>
                    <a:pt x="113339" y="481304"/>
                    <a:pt x="116682" y="481994"/>
                    <a:pt x="119063" y="483582"/>
                  </a:cubicBezTo>
                  <a:cubicBezTo>
                    <a:pt x="129550" y="499312"/>
                    <a:pt x="121444" y="483915"/>
                    <a:pt x="121444" y="516919"/>
                  </a:cubicBezTo>
                  <a:cubicBezTo>
                    <a:pt x="121444" y="520138"/>
                    <a:pt x="126720" y="541867"/>
                    <a:pt x="128588" y="543113"/>
                  </a:cubicBezTo>
                  <a:lnTo>
                    <a:pt x="135731" y="547875"/>
                  </a:lnTo>
                  <a:lnTo>
                    <a:pt x="140494" y="562163"/>
                  </a:lnTo>
                  <a:cubicBezTo>
                    <a:pt x="141288" y="564544"/>
                    <a:pt x="142266" y="566872"/>
                    <a:pt x="142875" y="569307"/>
                  </a:cubicBezTo>
                  <a:cubicBezTo>
                    <a:pt x="143669" y="572482"/>
                    <a:pt x="143441" y="576109"/>
                    <a:pt x="145256" y="578832"/>
                  </a:cubicBezTo>
                  <a:cubicBezTo>
                    <a:pt x="146844" y="581213"/>
                    <a:pt x="150019" y="582007"/>
                    <a:pt x="152400" y="583594"/>
                  </a:cubicBezTo>
                  <a:cubicBezTo>
                    <a:pt x="172871" y="569949"/>
                    <a:pt x="148782" y="588117"/>
                    <a:pt x="161925" y="571688"/>
                  </a:cubicBezTo>
                  <a:cubicBezTo>
                    <a:pt x="163713" y="569453"/>
                    <a:pt x="166870" y="568757"/>
                    <a:pt x="169069" y="566925"/>
                  </a:cubicBezTo>
                  <a:cubicBezTo>
                    <a:pt x="171656" y="564769"/>
                    <a:pt x="173555" y="561849"/>
                    <a:pt x="176213" y="559782"/>
                  </a:cubicBezTo>
                  <a:cubicBezTo>
                    <a:pt x="180731" y="556268"/>
                    <a:pt x="190500" y="550257"/>
                    <a:pt x="190500" y="550257"/>
                  </a:cubicBezTo>
                  <a:cubicBezTo>
                    <a:pt x="196485" y="532301"/>
                    <a:pt x="188412" y="554434"/>
                    <a:pt x="197644" y="535969"/>
                  </a:cubicBezTo>
                  <a:cubicBezTo>
                    <a:pt x="198767" y="533724"/>
                    <a:pt x="198250" y="530600"/>
                    <a:pt x="200025" y="528825"/>
                  </a:cubicBezTo>
                  <a:cubicBezTo>
                    <a:pt x="201800" y="527050"/>
                    <a:pt x="204924" y="527566"/>
                    <a:pt x="207169" y="526444"/>
                  </a:cubicBezTo>
                  <a:cubicBezTo>
                    <a:pt x="209729" y="525164"/>
                    <a:pt x="211698" y="522844"/>
                    <a:pt x="214313" y="521682"/>
                  </a:cubicBezTo>
                  <a:cubicBezTo>
                    <a:pt x="225980" y="516497"/>
                    <a:pt x="227462" y="517737"/>
                    <a:pt x="238125" y="514538"/>
                  </a:cubicBezTo>
                  <a:cubicBezTo>
                    <a:pt x="242934" y="513095"/>
                    <a:pt x="247490" y="510759"/>
                    <a:pt x="252413" y="509775"/>
                  </a:cubicBezTo>
                  <a:cubicBezTo>
                    <a:pt x="269237" y="506410"/>
                    <a:pt x="260485" y="508673"/>
                    <a:pt x="278606" y="502632"/>
                  </a:cubicBezTo>
                  <a:lnTo>
                    <a:pt x="285750" y="500250"/>
                  </a:lnTo>
                  <a:cubicBezTo>
                    <a:pt x="287338" y="497869"/>
                    <a:pt x="288132" y="494694"/>
                    <a:pt x="290513" y="493107"/>
                  </a:cubicBezTo>
                  <a:cubicBezTo>
                    <a:pt x="293236" y="491292"/>
                    <a:pt x="296765" y="490725"/>
                    <a:pt x="300038" y="490725"/>
                  </a:cubicBezTo>
                  <a:cubicBezTo>
                    <a:pt x="310387" y="490725"/>
                    <a:pt x="320675" y="492313"/>
                    <a:pt x="330994" y="493107"/>
                  </a:cubicBezTo>
                  <a:cubicBezTo>
                    <a:pt x="361166" y="503164"/>
                    <a:pt x="340284" y="498345"/>
                    <a:pt x="395288" y="493107"/>
                  </a:cubicBezTo>
                  <a:cubicBezTo>
                    <a:pt x="397669" y="493901"/>
                    <a:pt x="400656" y="493713"/>
                    <a:pt x="402431" y="495488"/>
                  </a:cubicBezTo>
                  <a:cubicBezTo>
                    <a:pt x="404206" y="497263"/>
                    <a:pt x="404123" y="500218"/>
                    <a:pt x="404813" y="502632"/>
                  </a:cubicBezTo>
                  <a:cubicBezTo>
                    <a:pt x="405712" y="505779"/>
                    <a:pt x="406609" y="508937"/>
                    <a:pt x="407194" y="512157"/>
                  </a:cubicBezTo>
                  <a:cubicBezTo>
                    <a:pt x="408198" y="517679"/>
                    <a:pt x="407065" y="523805"/>
                    <a:pt x="409575" y="528825"/>
                  </a:cubicBezTo>
                  <a:cubicBezTo>
                    <a:pt x="410698" y="531070"/>
                    <a:pt x="414474" y="530084"/>
                    <a:pt x="416719" y="531207"/>
                  </a:cubicBezTo>
                  <a:cubicBezTo>
                    <a:pt x="419279" y="532487"/>
                    <a:pt x="421482" y="534382"/>
                    <a:pt x="423863" y="535969"/>
                  </a:cubicBezTo>
                  <a:cubicBezTo>
                    <a:pt x="424657" y="538350"/>
                    <a:pt x="439139" y="538643"/>
                    <a:pt x="440531" y="540732"/>
                  </a:cubicBezTo>
                  <a:cubicBezTo>
                    <a:pt x="452423" y="558571"/>
                    <a:pt x="430107" y="540415"/>
                    <a:pt x="435769" y="557400"/>
                  </a:cubicBezTo>
                  <a:cubicBezTo>
                    <a:pt x="437229" y="574919"/>
                    <a:pt x="436808" y="582993"/>
                    <a:pt x="440531" y="597882"/>
                  </a:cubicBezTo>
                  <a:cubicBezTo>
                    <a:pt x="441140" y="600317"/>
                    <a:pt x="441694" y="602831"/>
                    <a:pt x="442913" y="605025"/>
                  </a:cubicBezTo>
                  <a:cubicBezTo>
                    <a:pt x="445693" y="610029"/>
                    <a:pt x="452438" y="619313"/>
                    <a:pt x="452438" y="619313"/>
                  </a:cubicBezTo>
                  <a:cubicBezTo>
                    <a:pt x="453232" y="622488"/>
                    <a:pt x="453920" y="625691"/>
                    <a:pt x="454819" y="628838"/>
                  </a:cubicBezTo>
                  <a:cubicBezTo>
                    <a:pt x="455509" y="631252"/>
                    <a:pt x="457071" y="633475"/>
                    <a:pt x="457200" y="635982"/>
                  </a:cubicBezTo>
                  <a:cubicBezTo>
                    <a:pt x="458664" y="664531"/>
                    <a:pt x="457388" y="693205"/>
                    <a:pt x="459581" y="721707"/>
                  </a:cubicBezTo>
                  <a:cubicBezTo>
                    <a:pt x="459800" y="724560"/>
                    <a:pt x="462190" y="726966"/>
                    <a:pt x="464344" y="728850"/>
                  </a:cubicBezTo>
                  <a:cubicBezTo>
                    <a:pt x="472611" y="736083"/>
                    <a:pt x="476757" y="738180"/>
                    <a:pt x="485775" y="740757"/>
                  </a:cubicBezTo>
                  <a:cubicBezTo>
                    <a:pt x="488922" y="741656"/>
                    <a:pt x="492072" y="742600"/>
                    <a:pt x="495300" y="743138"/>
                  </a:cubicBezTo>
                  <a:cubicBezTo>
                    <a:pt x="501612" y="744190"/>
                    <a:pt x="508000" y="744725"/>
                    <a:pt x="514350" y="745519"/>
                  </a:cubicBezTo>
                  <a:cubicBezTo>
                    <a:pt x="519113" y="747107"/>
                    <a:pt x="524461" y="747497"/>
                    <a:pt x="528638" y="750282"/>
                  </a:cubicBezTo>
                  <a:cubicBezTo>
                    <a:pt x="531019" y="751869"/>
                    <a:pt x="532958" y="754574"/>
                    <a:pt x="535781" y="755044"/>
                  </a:cubicBezTo>
                  <a:cubicBezTo>
                    <a:pt x="547551" y="757006"/>
                    <a:pt x="559594" y="756631"/>
                    <a:pt x="571500" y="757425"/>
                  </a:cubicBezTo>
                  <a:cubicBezTo>
                    <a:pt x="573881" y="758219"/>
                    <a:pt x="576263" y="759807"/>
                    <a:pt x="578644" y="759807"/>
                  </a:cubicBezTo>
                  <a:cubicBezTo>
                    <a:pt x="581025" y="759807"/>
                    <a:pt x="583047" y="756603"/>
                    <a:pt x="585788" y="757425"/>
                  </a:cubicBezTo>
                  <a:cubicBezTo>
                    <a:pt x="591164" y="759038"/>
                    <a:pt x="596900" y="766156"/>
                    <a:pt x="602456" y="766950"/>
                  </a:cubicBezTo>
                  <a:cubicBezTo>
                    <a:pt x="642404" y="761244"/>
                    <a:pt x="603189" y="770247"/>
                    <a:pt x="626269" y="757425"/>
                  </a:cubicBezTo>
                  <a:cubicBezTo>
                    <a:pt x="630657" y="754987"/>
                    <a:pt x="640556" y="752663"/>
                    <a:pt x="640556" y="752663"/>
                  </a:cubicBezTo>
                  <a:cubicBezTo>
                    <a:pt x="642937" y="751075"/>
                    <a:pt x="645085" y="749062"/>
                    <a:pt x="647700" y="747900"/>
                  </a:cubicBezTo>
                  <a:cubicBezTo>
                    <a:pt x="652288" y="745861"/>
                    <a:pt x="661988" y="743138"/>
                    <a:pt x="661988" y="743138"/>
                  </a:cubicBezTo>
                  <a:cubicBezTo>
                    <a:pt x="663575" y="740757"/>
                    <a:pt x="664726" y="738018"/>
                    <a:pt x="666750" y="735994"/>
                  </a:cubicBezTo>
                  <a:cubicBezTo>
                    <a:pt x="673958" y="728785"/>
                    <a:pt x="675245" y="729193"/>
                    <a:pt x="683419" y="726469"/>
                  </a:cubicBezTo>
                  <a:cubicBezTo>
                    <a:pt x="685006" y="724088"/>
                    <a:pt x="686027" y="721210"/>
                    <a:pt x="688181" y="719325"/>
                  </a:cubicBezTo>
                  <a:cubicBezTo>
                    <a:pt x="692489" y="715556"/>
                    <a:pt x="697706" y="712975"/>
                    <a:pt x="702469" y="709800"/>
                  </a:cubicBezTo>
                  <a:cubicBezTo>
                    <a:pt x="711700" y="703646"/>
                    <a:pt x="706899" y="705943"/>
                    <a:pt x="716756" y="702657"/>
                  </a:cubicBezTo>
                  <a:cubicBezTo>
                    <a:pt x="719137" y="701069"/>
                    <a:pt x="721340" y="699174"/>
                    <a:pt x="723900" y="697894"/>
                  </a:cubicBezTo>
                  <a:cubicBezTo>
                    <a:pt x="726145" y="696771"/>
                    <a:pt x="728955" y="696905"/>
                    <a:pt x="731044" y="695513"/>
                  </a:cubicBezTo>
                  <a:cubicBezTo>
                    <a:pt x="733846" y="693645"/>
                    <a:pt x="735601" y="690525"/>
                    <a:pt x="738188" y="688369"/>
                  </a:cubicBezTo>
                  <a:cubicBezTo>
                    <a:pt x="740386" y="686537"/>
                    <a:pt x="743158" y="685469"/>
                    <a:pt x="745331" y="683607"/>
                  </a:cubicBezTo>
                  <a:cubicBezTo>
                    <a:pt x="748740" y="680685"/>
                    <a:pt x="751048" y="676462"/>
                    <a:pt x="754856" y="674082"/>
                  </a:cubicBezTo>
                  <a:cubicBezTo>
                    <a:pt x="757631" y="672347"/>
                    <a:pt x="761246" y="672640"/>
                    <a:pt x="764381" y="671700"/>
                  </a:cubicBezTo>
                  <a:cubicBezTo>
                    <a:pt x="769189" y="670257"/>
                    <a:pt x="778669" y="666938"/>
                    <a:pt x="778669" y="666938"/>
                  </a:cubicBezTo>
                  <a:cubicBezTo>
                    <a:pt x="792213" y="653394"/>
                    <a:pt x="779171" y="664306"/>
                    <a:pt x="792956" y="657413"/>
                  </a:cubicBezTo>
                  <a:cubicBezTo>
                    <a:pt x="795516" y="656133"/>
                    <a:pt x="797485" y="653812"/>
                    <a:pt x="800100" y="652650"/>
                  </a:cubicBezTo>
                  <a:cubicBezTo>
                    <a:pt x="804688" y="650611"/>
                    <a:pt x="814388" y="647888"/>
                    <a:pt x="814388" y="647888"/>
                  </a:cubicBezTo>
                  <a:cubicBezTo>
                    <a:pt x="826346" y="629948"/>
                    <a:pt x="812302" y="652752"/>
                    <a:pt x="821531" y="631219"/>
                  </a:cubicBezTo>
                  <a:cubicBezTo>
                    <a:pt x="822658" y="628588"/>
                    <a:pt x="824706" y="626456"/>
                    <a:pt x="826294" y="624075"/>
                  </a:cubicBezTo>
                  <a:cubicBezTo>
                    <a:pt x="830485" y="611502"/>
                    <a:pt x="827283" y="619019"/>
                    <a:pt x="838200" y="602644"/>
                  </a:cubicBezTo>
                  <a:lnTo>
                    <a:pt x="842963" y="595500"/>
                  </a:lnTo>
                  <a:cubicBezTo>
                    <a:pt x="848325" y="579415"/>
                    <a:pt x="840889" y="596850"/>
                    <a:pt x="852488" y="583594"/>
                  </a:cubicBezTo>
                  <a:cubicBezTo>
                    <a:pt x="856257" y="579287"/>
                    <a:pt x="862013" y="569307"/>
                    <a:pt x="862013" y="569307"/>
                  </a:cubicBezTo>
                  <a:cubicBezTo>
                    <a:pt x="863600" y="564544"/>
                    <a:pt x="867251" y="560017"/>
                    <a:pt x="866775" y="555019"/>
                  </a:cubicBezTo>
                  <a:cubicBezTo>
                    <a:pt x="861629" y="500984"/>
                    <a:pt x="865298" y="521432"/>
                    <a:pt x="859631" y="493107"/>
                  </a:cubicBezTo>
                  <a:cubicBezTo>
                    <a:pt x="860425" y="485963"/>
                    <a:pt x="859557" y="478430"/>
                    <a:pt x="862013" y="471675"/>
                  </a:cubicBezTo>
                  <a:cubicBezTo>
                    <a:pt x="862991" y="468986"/>
                    <a:pt x="866380" y="467607"/>
                    <a:pt x="869156" y="466913"/>
                  </a:cubicBezTo>
                  <a:cubicBezTo>
                    <a:pt x="876129" y="465170"/>
                    <a:pt x="883444" y="465326"/>
                    <a:pt x="890588" y="464532"/>
                  </a:cubicBezTo>
                  <a:cubicBezTo>
                    <a:pt x="892969" y="461357"/>
                    <a:pt x="895956" y="458557"/>
                    <a:pt x="897731" y="455007"/>
                  </a:cubicBezTo>
                  <a:cubicBezTo>
                    <a:pt x="899195" y="452080"/>
                    <a:pt x="898824" y="448490"/>
                    <a:pt x="900113" y="445482"/>
                  </a:cubicBezTo>
                  <a:cubicBezTo>
                    <a:pt x="901240" y="442852"/>
                    <a:pt x="903595" y="440898"/>
                    <a:pt x="904875" y="438338"/>
                  </a:cubicBezTo>
                  <a:cubicBezTo>
                    <a:pt x="908748" y="430591"/>
                    <a:pt x="905194" y="430874"/>
                    <a:pt x="912019" y="424050"/>
                  </a:cubicBezTo>
                  <a:cubicBezTo>
                    <a:pt x="914043" y="422026"/>
                    <a:pt x="916782" y="420875"/>
                    <a:pt x="919163" y="419288"/>
                  </a:cubicBezTo>
                  <a:lnTo>
                    <a:pt x="928688" y="405000"/>
                  </a:lnTo>
                  <a:lnTo>
                    <a:pt x="933450" y="397857"/>
                  </a:lnTo>
                  <a:cubicBezTo>
                    <a:pt x="932656" y="393094"/>
                    <a:pt x="933030" y="387981"/>
                    <a:pt x="931069" y="383569"/>
                  </a:cubicBezTo>
                  <a:cubicBezTo>
                    <a:pt x="929701" y="380492"/>
                    <a:pt x="925993" y="379083"/>
                    <a:pt x="923925" y="376425"/>
                  </a:cubicBezTo>
                  <a:cubicBezTo>
                    <a:pt x="920411" y="371907"/>
                    <a:pt x="917575" y="366900"/>
                    <a:pt x="914400" y="362138"/>
                  </a:cubicBezTo>
                  <a:cubicBezTo>
                    <a:pt x="912813" y="359757"/>
                    <a:pt x="910543" y="357709"/>
                    <a:pt x="909638" y="354994"/>
                  </a:cubicBezTo>
                  <a:lnTo>
                    <a:pt x="907256" y="347850"/>
                  </a:lnTo>
                  <a:cubicBezTo>
                    <a:pt x="906462" y="341500"/>
                    <a:pt x="908545" y="334043"/>
                    <a:pt x="904875" y="328800"/>
                  </a:cubicBezTo>
                  <a:cubicBezTo>
                    <a:pt x="901996" y="324688"/>
                    <a:pt x="895458" y="325256"/>
                    <a:pt x="890588" y="324038"/>
                  </a:cubicBezTo>
                  <a:lnTo>
                    <a:pt x="871538" y="319275"/>
                  </a:lnTo>
                  <a:cubicBezTo>
                    <a:pt x="869969" y="314571"/>
                    <a:pt x="868588" y="308344"/>
                    <a:pt x="864394" y="304988"/>
                  </a:cubicBezTo>
                  <a:cubicBezTo>
                    <a:pt x="862434" y="303420"/>
                    <a:pt x="859631" y="303401"/>
                    <a:pt x="857250" y="302607"/>
                  </a:cubicBezTo>
                  <a:cubicBezTo>
                    <a:pt x="850106" y="297844"/>
                    <a:pt x="849313" y="298638"/>
                    <a:pt x="845344" y="290700"/>
                  </a:cubicBezTo>
                  <a:cubicBezTo>
                    <a:pt x="844222" y="288455"/>
                    <a:pt x="844504" y="285538"/>
                    <a:pt x="842963" y="283557"/>
                  </a:cubicBezTo>
                  <a:cubicBezTo>
                    <a:pt x="838828" y="278240"/>
                    <a:pt x="832411" y="274873"/>
                    <a:pt x="828675" y="269269"/>
                  </a:cubicBezTo>
                  <a:cubicBezTo>
                    <a:pt x="825500" y="264507"/>
                    <a:pt x="824762" y="256105"/>
                    <a:pt x="819150" y="254982"/>
                  </a:cubicBezTo>
                  <a:lnTo>
                    <a:pt x="807244" y="252600"/>
                  </a:lnTo>
                  <a:lnTo>
                    <a:pt x="797719" y="238313"/>
                  </a:lnTo>
                  <a:cubicBezTo>
                    <a:pt x="796131" y="235932"/>
                    <a:pt x="795337" y="232757"/>
                    <a:pt x="792956" y="231169"/>
                  </a:cubicBezTo>
                  <a:cubicBezTo>
                    <a:pt x="790575" y="229582"/>
                    <a:pt x="788372" y="227687"/>
                    <a:pt x="785813" y="226407"/>
                  </a:cubicBezTo>
                  <a:cubicBezTo>
                    <a:pt x="766091" y="216545"/>
                    <a:pt x="792003" y="232913"/>
                    <a:pt x="771525" y="219263"/>
                  </a:cubicBezTo>
                  <a:cubicBezTo>
                    <a:pt x="769938" y="216882"/>
                    <a:pt x="768595" y="214318"/>
                    <a:pt x="766763" y="212119"/>
                  </a:cubicBezTo>
                  <a:cubicBezTo>
                    <a:pt x="764607" y="209532"/>
                    <a:pt x="761640" y="207669"/>
                    <a:pt x="759619" y="204975"/>
                  </a:cubicBezTo>
                  <a:cubicBezTo>
                    <a:pt x="756842" y="201272"/>
                    <a:pt x="754545" y="197209"/>
                    <a:pt x="752475" y="193069"/>
                  </a:cubicBezTo>
                  <a:cubicBezTo>
                    <a:pt x="746485" y="181090"/>
                    <a:pt x="755588" y="186657"/>
                    <a:pt x="740569" y="171638"/>
                  </a:cubicBezTo>
                  <a:cubicBezTo>
                    <a:pt x="735806" y="166875"/>
                    <a:pt x="732671" y="159480"/>
                    <a:pt x="726281" y="157350"/>
                  </a:cubicBezTo>
                  <a:cubicBezTo>
                    <a:pt x="715298" y="153689"/>
                    <a:pt x="721599" y="155461"/>
                    <a:pt x="707231" y="152588"/>
                  </a:cubicBezTo>
                  <a:cubicBezTo>
                    <a:pt x="686989" y="139091"/>
                    <a:pt x="718349" y="161324"/>
                    <a:pt x="690563" y="133538"/>
                  </a:cubicBezTo>
                  <a:cubicBezTo>
                    <a:pt x="681395" y="124370"/>
                    <a:pt x="686221" y="128262"/>
                    <a:pt x="676275" y="121632"/>
                  </a:cubicBezTo>
                  <a:cubicBezTo>
                    <a:pt x="675481" y="119251"/>
                    <a:pt x="678656" y="119647"/>
                    <a:pt x="673894" y="114488"/>
                  </a:cubicBezTo>
                  <a:cubicBezTo>
                    <a:pt x="669132" y="109329"/>
                    <a:pt x="656684" y="93670"/>
                    <a:pt x="647701" y="90676"/>
                  </a:cubicBezTo>
                  <a:cubicBezTo>
                    <a:pt x="628651" y="91470"/>
                    <a:pt x="606822" y="102582"/>
                    <a:pt x="595313" y="104963"/>
                  </a:cubicBezTo>
                  <a:cubicBezTo>
                    <a:pt x="583804" y="107344"/>
                    <a:pt x="593180" y="101329"/>
                    <a:pt x="578644" y="104963"/>
                  </a:cubicBezTo>
                  <a:cubicBezTo>
                    <a:pt x="571671" y="106706"/>
                    <a:pt x="566738" y="113694"/>
                    <a:pt x="559594" y="114488"/>
                  </a:cubicBezTo>
                  <a:cubicBezTo>
                    <a:pt x="551656" y="113694"/>
                    <a:pt x="550060" y="113294"/>
                    <a:pt x="542925" y="109726"/>
                  </a:cubicBezTo>
                  <a:cubicBezTo>
                    <a:pt x="537805" y="107166"/>
                    <a:pt x="530225" y="100200"/>
                    <a:pt x="526256" y="97819"/>
                  </a:cubicBezTo>
                  <a:cubicBezTo>
                    <a:pt x="522287" y="95438"/>
                    <a:pt x="521494" y="96232"/>
                    <a:pt x="519113" y="95438"/>
                  </a:cubicBezTo>
                  <a:cubicBezTo>
                    <a:pt x="518319" y="90675"/>
                    <a:pt x="518716" y="85912"/>
                    <a:pt x="516732" y="81150"/>
                  </a:cubicBezTo>
                  <a:cubicBezTo>
                    <a:pt x="514748" y="76388"/>
                    <a:pt x="513014" y="68800"/>
                    <a:pt x="507206" y="66863"/>
                  </a:cubicBezTo>
                  <a:cubicBezTo>
                    <a:pt x="506412" y="64482"/>
                    <a:pt x="499664" y="58926"/>
                    <a:pt x="495299" y="54957"/>
                  </a:cubicBezTo>
                  <a:cubicBezTo>
                    <a:pt x="490934" y="50988"/>
                    <a:pt x="485775" y="45034"/>
                    <a:pt x="481013" y="43050"/>
                  </a:cubicBezTo>
                  <a:cubicBezTo>
                    <a:pt x="476251" y="41066"/>
                    <a:pt x="469900" y="46225"/>
                    <a:pt x="466725" y="43050"/>
                  </a:cubicBezTo>
                  <a:cubicBezTo>
                    <a:pt x="463550" y="39875"/>
                    <a:pt x="465138" y="28366"/>
                    <a:pt x="461963" y="24001"/>
                  </a:cubicBezTo>
                  <a:cubicBezTo>
                    <a:pt x="458788" y="19636"/>
                    <a:pt x="451247" y="19238"/>
                    <a:pt x="447675" y="16857"/>
                  </a:cubicBezTo>
                  <a:cubicBezTo>
                    <a:pt x="444103" y="14476"/>
                    <a:pt x="442912" y="10507"/>
                    <a:pt x="440531" y="9713"/>
                  </a:cubicBezTo>
                  <a:cubicBezTo>
                    <a:pt x="438944" y="7332"/>
                    <a:pt x="438149" y="6537"/>
                    <a:pt x="433387" y="4950"/>
                  </a:cubicBezTo>
                  <a:cubicBezTo>
                    <a:pt x="428625" y="3363"/>
                    <a:pt x="419893" y="585"/>
                    <a:pt x="411956" y="188"/>
                  </a:cubicBezTo>
                  <a:cubicBezTo>
                    <a:pt x="404019" y="-209"/>
                    <a:pt x="391319" y="-208"/>
                    <a:pt x="385763" y="2570"/>
                  </a:cubicBezTo>
                  <a:cubicBezTo>
                    <a:pt x="380207" y="5348"/>
                    <a:pt x="374650" y="7332"/>
                    <a:pt x="371475" y="9713"/>
                  </a:cubicBezTo>
                  <a:cubicBezTo>
                    <a:pt x="368300" y="12094"/>
                    <a:pt x="369094" y="14476"/>
                    <a:pt x="366713" y="16857"/>
                  </a:cubicBezTo>
                  <a:cubicBezTo>
                    <a:pt x="352553" y="21239"/>
                    <a:pt x="358775" y="24794"/>
                    <a:pt x="354806" y="28763"/>
                  </a:cubicBezTo>
                  <a:cubicBezTo>
                    <a:pt x="350837" y="32732"/>
                    <a:pt x="348059" y="37891"/>
                    <a:pt x="342900" y="40669"/>
                  </a:cubicBezTo>
                  <a:cubicBezTo>
                    <a:pt x="337741" y="43447"/>
                    <a:pt x="328613" y="44638"/>
                    <a:pt x="323850" y="45432"/>
                  </a:cubicBezTo>
                  <a:cubicBezTo>
                    <a:pt x="302578" y="52526"/>
                    <a:pt x="298847" y="48607"/>
                    <a:pt x="290513" y="50194"/>
                  </a:cubicBezTo>
                  <a:cubicBezTo>
                    <a:pt x="282179" y="51781"/>
                    <a:pt x="278606" y="54162"/>
                    <a:pt x="273843" y="54956"/>
                  </a:cubicBezTo>
                  <a:cubicBezTo>
                    <a:pt x="256648" y="60689"/>
                    <a:pt x="254794" y="52972"/>
                    <a:pt x="245269" y="52575"/>
                  </a:cubicBezTo>
                  <a:cubicBezTo>
                    <a:pt x="235744" y="52178"/>
                    <a:pt x="225425" y="51781"/>
                    <a:pt x="216694" y="52575"/>
                  </a:cubicBezTo>
                  <a:cubicBezTo>
                    <a:pt x="213519" y="57337"/>
                    <a:pt x="213122" y="73213"/>
                    <a:pt x="209550" y="78769"/>
                  </a:cubicBezTo>
                  <a:cubicBezTo>
                    <a:pt x="205978" y="84325"/>
                    <a:pt x="200819" y="83929"/>
                    <a:pt x="195263" y="85913"/>
                  </a:cubicBezTo>
                  <a:cubicBezTo>
                    <a:pt x="189707" y="87897"/>
                    <a:pt x="185738" y="91470"/>
                    <a:pt x="176213" y="90676"/>
                  </a:cubicBezTo>
                  <a:cubicBezTo>
                    <a:pt x="169863" y="95438"/>
                    <a:pt x="158354" y="96232"/>
                    <a:pt x="152401" y="97819"/>
                  </a:cubicBezTo>
                  <a:cubicBezTo>
                    <a:pt x="146448" y="99407"/>
                    <a:pt x="146050" y="99407"/>
                    <a:pt x="140494" y="100201"/>
                  </a:cubicBezTo>
                  <a:cubicBezTo>
                    <a:pt x="134938" y="100995"/>
                    <a:pt x="127794" y="101787"/>
                    <a:pt x="119063" y="102581"/>
                  </a:cubicBezTo>
                  <a:cubicBezTo>
                    <a:pt x="101581" y="108409"/>
                    <a:pt x="113088" y="110938"/>
                    <a:pt x="102394" y="121632"/>
                  </a:cubicBezTo>
                  <a:cubicBezTo>
                    <a:pt x="94927" y="144031"/>
                    <a:pt x="93107" y="143594"/>
                    <a:pt x="100013" y="176400"/>
                  </a:cubicBezTo>
                  <a:cubicBezTo>
                    <a:pt x="100603" y="179200"/>
                    <a:pt x="104775" y="179575"/>
                    <a:pt x="107156" y="181163"/>
                  </a:cubicBezTo>
                  <a:cubicBezTo>
                    <a:pt x="113146" y="199128"/>
                    <a:pt x="105064" y="176978"/>
                    <a:pt x="114300" y="195450"/>
                  </a:cubicBezTo>
                  <a:cubicBezTo>
                    <a:pt x="115422" y="197695"/>
                    <a:pt x="115887" y="200213"/>
                    <a:pt x="116681" y="202594"/>
                  </a:cubicBezTo>
                  <a:cubicBezTo>
                    <a:pt x="114300" y="204975"/>
                    <a:pt x="111406" y="206936"/>
                    <a:pt x="109538" y="209738"/>
                  </a:cubicBezTo>
                  <a:cubicBezTo>
                    <a:pt x="108146" y="211827"/>
                    <a:pt x="108279" y="214637"/>
                    <a:pt x="107156" y="216882"/>
                  </a:cubicBezTo>
                  <a:cubicBezTo>
                    <a:pt x="105876" y="219441"/>
                    <a:pt x="103981" y="221644"/>
                    <a:pt x="102394" y="224025"/>
                  </a:cubicBezTo>
                  <a:cubicBezTo>
                    <a:pt x="101600" y="226406"/>
                    <a:pt x="103585" y="229979"/>
                    <a:pt x="100013" y="231169"/>
                  </a:cubicBezTo>
                  <a:cubicBezTo>
                    <a:pt x="96441" y="232359"/>
                    <a:pt x="86518" y="229977"/>
                    <a:pt x="80962" y="231168"/>
                  </a:cubicBezTo>
                  <a:cubicBezTo>
                    <a:pt x="75406" y="232359"/>
                    <a:pt x="71834" y="235933"/>
                    <a:pt x="66675" y="238314"/>
                  </a:cubicBezTo>
                  <a:cubicBezTo>
                    <a:pt x="61516" y="240695"/>
                    <a:pt x="76529" y="241036"/>
                    <a:pt x="50007" y="245456"/>
                  </a:cubicBezTo>
                  <a:cubicBezTo>
                    <a:pt x="45245" y="247044"/>
                    <a:pt x="49213" y="255378"/>
                    <a:pt x="42863" y="257363"/>
                  </a:cubicBezTo>
                  <a:cubicBezTo>
                    <a:pt x="36513" y="259348"/>
                    <a:pt x="18199" y="253169"/>
                    <a:pt x="11906" y="257364"/>
                  </a:cubicBezTo>
                  <a:cubicBezTo>
                    <a:pt x="1960" y="263994"/>
                    <a:pt x="9168" y="267245"/>
                    <a:pt x="0" y="276413"/>
                  </a:cubicBezTo>
                  <a:cubicBezTo>
                    <a:pt x="794" y="284350"/>
                    <a:pt x="0" y="291891"/>
                    <a:pt x="2381" y="300225"/>
                  </a:cubicBezTo>
                  <a:cubicBezTo>
                    <a:pt x="4762" y="308559"/>
                    <a:pt x="14288" y="326420"/>
                    <a:pt x="14288" y="326420"/>
                  </a:cubicBezTo>
                  <a:lnTo>
                    <a:pt x="28575" y="350232"/>
                  </a:lnTo>
                  <a:cubicBezTo>
                    <a:pt x="28576" y="350236"/>
                    <a:pt x="23416" y="360550"/>
                    <a:pt x="23813" y="364519"/>
                  </a:cubicBezTo>
                  <a:cubicBezTo>
                    <a:pt x="24210" y="368488"/>
                    <a:pt x="29794" y="371429"/>
                    <a:pt x="30956" y="374044"/>
                  </a:cubicBezTo>
                  <a:cubicBezTo>
                    <a:pt x="38318" y="390607"/>
                    <a:pt x="40626" y="381620"/>
                    <a:pt x="45244" y="395475"/>
                  </a:cubicBezTo>
                  <a:cubicBezTo>
                    <a:pt x="45805" y="397159"/>
                    <a:pt x="38894" y="392697"/>
                    <a:pt x="40481" y="395475"/>
                  </a:cubicBezTo>
                  <a:close/>
                </a:path>
              </a:pathLst>
            </a:custGeom>
            <a:blipFill dpi="0" rotWithShape="1">
              <a:blip r:embed="rId9" cstate="print"/>
              <a:srcRect/>
              <a:stretch>
                <a:fillRect r="2000"/>
              </a:stretch>
            </a:blipFill>
            <a:ln w="381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14 Forma libre"/>
            <p:cNvSpPr/>
            <p:nvPr/>
          </p:nvSpPr>
          <p:spPr>
            <a:xfrm>
              <a:off x="1765005" y="2870791"/>
              <a:ext cx="1265485" cy="1145798"/>
            </a:xfrm>
            <a:custGeom>
              <a:avLst/>
              <a:gdLst>
                <a:gd name="connsiteX0" fmla="*/ 16329 w 1262774"/>
                <a:gd name="connsiteY0" fmla="*/ 691515 h 1386005"/>
                <a:gd name="connsiteX1" fmla="*/ 19050 w 1262774"/>
                <a:gd name="connsiteY1" fmla="*/ 705122 h 1386005"/>
                <a:gd name="connsiteX2" fmla="*/ 27215 w 1262774"/>
                <a:gd name="connsiteY2" fmla="*/ 710565 h 1386005"/>
                <a:gd name="connsiteX3" fmla="*/ 32658 w 1262774"/>
                <a:gd name="connsiteY3" fmla="*/ 726893 h 1386005"/>
                <a:gd name="connsiteX4" fmla="*/ 38100 w 1262774"/>
                <a:gd name="connsiteY4" fmla="*/ 735058 h 1386005"/>
                <a:gd name="connsiteX5" fmla="*/ 43543 w 1262774"/>
                <a:gd name="connsiteY5" fmla="*/ 800372 h 1386005"/>
                <a:gd name="connsiteX6" fmla="*/ 40822 w 1262774"/>
                <a:gd name="connsiteY6" fmla="*/ 819422 h 1386005"/>
                <a:gd name="connsiteX7" fmla="*/ 35379 w 1262774"/>
                <a:gd name="connsiteY7" fmla="*/ 835750 h 1386005"/>
                <a:gd name="connsiteX8" fmla="*/ 29936 w 1262774"/>
                <a:gd name="connsiteY8" fmla="*/ 852079 h 1386005"/>
                <a:gd name="connsiteX9" fmla="*/ 24493 w 1262774"/>
                <a:gd name="connsiteY9" fmla="*/ 860243 h 1386005"/>
                <a:gd name="connsiteX10" fmla="*/ 19050 w 1262774"/>
                <a:gd name="connsiteY10" fmla="*/ 876572 h 1386005"/>
                <a:gd name="connsiteX11" fmla="*/ 10886 w 1262774"/>
                <a:gd name="connsiteY11" fmla="*/ 892900 h 1386005"/>
                <a:gd name="connsiteX12" fmla="*/ 5443 w 1262774"/>
                <a:gd name="connsiteY12" fmla="*/ 922836 h 1386005"/>
                <a:gd name="connsiteX13" fmla="*/ 0 w 1262774"/>
                <a:gd name="connsiteY13" fmla="*/ 931000 h 1386005"/>
                <a:gd name="connsiteX14" fmla="*/ 2722 w 1262774"/>
                <a:gd name="connsiteY14" fmla="*/ 969100 h 1386005"/>
                <a:gd name="connsiteX15" fmla="*/ 5443 w 1262774"/>
                <a:gd name="connsiteY15" fmla="*/ 977265 h 1386005"/>
                <a:gd name="connsiteX16" fmla="*/ 16329 w 1262774"/>
                <a:gd name="connsiteY16" fmla="*/ 979986 h 1386005"/>
                <a:gd name="connsiteX17" fmla="*/ 32658 w 1262774"/>
                <a:gd name="connsiteY17" fmla="*/ 985429 h 1386005"/>
                <a:gd name="connsiteX18" fmla="*/ 48986 w 1262774"/>
                <a:gd name="connsiteY18" fmla="*/ 990872 h 1386005"/>
                <a:gd name="connsiteX19" fmla="*/ 57150 w 1262774"/>
                <a:gd name="connsiteY19" fmla="*/ 993593 h 1386005"/>
                <a:gd name="connsiteX20" fmla="*/ 65315 w 1262774"/>
                <a:gd name="connsiteY20" fmla="*/ 996315 h 1386005"/>
                <a:gd name="connsiteX21" fmla="*/ 76200 w 1262774"/>
                <a:gd name="connsiteY21" fmla="*/ 1012643 h 1386005"/>
                <a:gd name="connsiteX22" fmla="*/ 84365 w 1262774"/>
                <a:gd name="connsiteY22" fmla="*/ 1039858 h 1386005"/>
                <a:gd name="connsiteX23" fmla="*/ 89808 w 1262774"/>
                <a:gd name="connsiteY23" fmla="*/ 1056186 h 1386005"/>
                <a:gd name="connsiteX24" fmla="*/ 108858 w 1262774"/>
                <a:gd name="connsiteY24" fmla="*/ 1061629 h 1386005"/>
                <a:gd name="connsiteX25" fmla="*/ 125186 w 1262774"/>
                <a:gd name="connsiteY25" fmla="*/ 1067072 h 1386005"/>
                <a:gd name="connsiteX26" fmla="*/ 144236 w 1262774"/>
                <a:gd name="connsiteY26" fmla="*/ 1069793 h 1386005"/>
                <a:gd name="connsiteX27" fmla="*/ 149679 w 1262774"/>
                <a:gd name="connsiteY27" fmla="*/ 1086122 h 1386005"/>
                <a:gd name="connsiteX28" fmla="*/ 157843 w 1262774"/>
                <a:gd name="connsiteY28" fmla="*/ 1102450 h 1386005"/>
                <a:gd name="connsiteX29" fmla="*/ 166008 w 1262774"/>
                <a:gd name="connsiteY29" fmla="*/ 1105172 h 1386005"/>
                <a:gd name="connsiteX30" fmla="*/ 179615 w 1262774"/>
                <a:gd name="connsiteY30" fmla="*/ 1102450 h 1386005"/>
                <a:gd name="connsiteX31" fmla="*/ 195943 w 1262774"/>
                <a:gd name="connsiteY31" fmla="*/ 1097008 h 1386005"/>
                <a:gd name="connsiteX32" fmla="*/ 204108 w 1262774"/>
                <a:gd name="connsiteY32" fmla="*/ 1088843 h 1386005"/>
                <a:gd name="connsiteX33" fmla="*/ 209550 w 1262774"/>
                <a:gd name="connsiteY33" fmla="*/ 1080679 h 1386005"/>
                <a:gd name="connsiteX34" fmla="*/ 242208 w 1262774"/>
                <a:gd name="connsiteY34" fmla="*/ 1069793 h 1386005"/>
                <a:gd name="connsiteX35" fmla="*/ 258536 w 1262774"/>
                <a:gd name="connsiteY35" fmla="*/ 1056186 h 1386005"/>
                <a:gd name="connsiteX36" fmla="*/ 269422 w 1262774"/>
                <a:gd name="connsiteY36" fmla="*/ 1053465 h 1386005"/>
                <a:gd name="connsiteX37" fmla="*/ 293915 w 1262774"/>
                <a:gd name="connsiteY37" fmla="*/ 1056186 h 1386005"/>
                <a:gd name="connsiteX38" fmla="*/ 307522 w 1262774"/>
                <a:gd name="connsiteY38" fmla="*/ 1069793 h 1386005"/>
                <a:gd name="connsiteX39" fmla="*/ 315686 w 1262774"/>
                <a:gd name="connsiteY39" fmla="*/ 1072515 h 1386005"/>
                <a:gd name="connsiteX40" fmla="*/ 323850 w 1262774"/>
                <a:gd name="connsiteY40" fmla="*/ 1077958 h 1386005"/>
                <a:gd name="connsiteX41" fmla="*/ 356508 w 1262774"/>
                <a:gd name="connsiteY41" fmla="*/ 1083400 h 1386005"/>
                <a:gd name="connsiteX42" fmla="*/ 364672 w 1262774"/>
                <a:gd name="connsiteY42" fmla="*/ 1086122 h 1386005"/>
                <a:gd name="connsiteX43" fmla="*/ 400050 w 1262774"/>
                <a:gd name="connsiteY43" fmla="*/ 1091565 h 1386005"/>
                <a:gd name="connsiteX44" fmla="*/ 416379 w 1262774"/>
                <a:gd name="connsiteY44" fmla="*/ 1097008 h 1386005"/>
                <a:gd name="connsiteX45" fmla="*/ 432708 w 1262774"/>
                <a:gd name="connsiteY45" fmla="*/ 1102450 h 1386005"/>
                <a:gd name="connsiteX46" fmla="*/ 443593 w 1262774"/>
                <a:gd name="connsiteY46" fmla="*/ 1105172 h 1386005"/>
                <a:gd name="connsiteX47" fmla="*/ 451758 w 1262774"/>
                <a:gd name="connsiteY47" fmla="*/ 1113336 h 1386005"/>
                <a:gd name="connsiteX48" fmla="*/ 454479 w 1262774"/>
                <a:gd name="connsiteY48" fmla="*/ 1132386 h 1386005"/>
                <a:gd name="connsiteX49" fmla="*/ 457200 w 1262774"/>
                <a:gd name="connsiteY49" fmla="*/ 1140550 h 1386005"/>
                <a:gd name="connsiteX50" fmla="*/ 476250 w 1262774"/>
                <a:gd name="connsiteY50" fmla="*/ 1145993 h 1386005"/>
                <a:gd name="connsiteX51" fmla="*/ 500743 w 1262774"/>
                <a:gd name="connsiteY51" fmla="*/ 1167765 h 1386005"/>
                <a:gd name="connsiteX52" fmla="*/ 506186 w 1262774"/>
                <a:gd name="connsiteY52" fmla="*/ 1175929 h 1386005"/>
                <a:gd name="connsiteX53" fmla="*/ 522515 w 1262774"/>
                <a:gd name="connsiteY53" fmla="*/ 1184093 h 1386005"/>
                <a:gd name="connsiteX54" fmla="*/ 527958 w 1262774"/>
                <a:gd name="connsiteY54" fmla="*/ 1194979 h 1386005"/>
                <a:gd name="connsiteX55" fmla="*/ 530679 w 1262774"/>
                <a:gd name="connsiteY55" fmla="*/ 1203143 h 1386005"/>
                <a:gd name="connsiteX56" fmla="*/ 538843 w 1262774"/>
                <a:gd name="connsiteY56" fmla="*/ 1211308 h 1386005"/>
                <a:gd name="connsiteX57" fmla="*/ 557893 w 1262774"/>
                <a:gd name="connsiteY57" fmla="*/ 1219472 h 1386005"/>
                <a:gd name="connsiteX58" fmla="*/ 617765 w 1262774"/>
                <a:gd name="connsiteY58" fmla="*/ 1222193 h 1386005"/>
                <a:gd name="connsiteX59" fmla="*/ 625929 w 1262774"/>
                <a:gd name="connsiteY59" fmla="*/ 1227636 h 1386005"/>
                <a:gd name="connsiteX60" fmla="*/ 631372 w 1262774"/>
                <a:gd name="connsiteY60" fmla="*/ 1235800 h 1386005"/>
                <a:gd name="connsiteX61" fmla="*/ 639536 w 1262774"/>
                <a:gd name="connsiteY61" fmla="*/ 1243965 h 1386005"/>
                <a:gd name="connsiteX62" fmla="*/ 642258 w 1262774"/>
                <a:gd name="connsiteY62" fmla="*/ 1235800 h 1386005"/>
                <a:gd name="connsiteX63" fmla="*/ 644979 w 1262774"/>
                <a:gd name="connsiteY63" fmla="*/ 1205865 h 1386005"/>
                <a:gd name="connsiteX64" fmla="*/ 653143 w 1262774"/>
                <a:gd name="connsiteY64" fmla="*/ 1200422 h 1386005"/>
                <a:gd name="connsiteX65" fmla="*/ 688522 w 1262774"/>
                <a:gd name="connsiteY65" fmla="*/ 1197700 h 1386005"/>
                <a:gd name="connsiteX66" fmla="*/ 696686 w 1262774"/>
                <a:gd name="connsiteY66" fmla="*/ 1192258 h 1386005"/>
                <a:gd name="connsiteX67" fmla="*/ 704850 w 1262774"/>
                <a:gd name="connsiteY67" fmla="*/ 1208586 h 1386005"/>
                <a:gd name="connsiteX68" fmla="*/ 721179 w 1262774"/>
                <a:gd name="connsiteY68" fmla="*/ 1214029 h 1386005"/>
                <a:gd name="connsiteX69" fmla="*/ 729343 w 1262774"/>
                <a:gd name="connsiteY69" fmla="*/ 1216750 h 1386005"/>
                <a:gd name="connsiteX70" fmla="*/ 759279 w 1262774"/>
                <a:gd name="connsiteY70" fmla="*/ 1211308 h 1386005"/>
                <a:gd name="connsiteX71" fmla="*/ 767443 w 1262774"/>
                <a:gd name="connsiteY71" fmla="*/ 1205865 h 1386005"/>
                <a:gd name="connsiteX72" fmla="*/ 772886 w 1262774"/>
                <a:gd name="connsiteY72" fmla="*/ 1214029 h 1386005"/>
                <a:gd name="connsiteX73" fmla="*/ 778329 w 1262774"/>
                <a:gd name="connsiteY73" fmla="*/ 1230358 h 1386005"/>
                <a:gd name="connsiteX74" fmla="*/ 781050 w 1262774"/>
                <a:gd name="connsiteY74" fmla="*/ 1238522 h 1386005"/>
                <a:gd name="connsiteX75" fmla="*/ 783772 w 1262774"/>
                <a:gd name="connsiteY75" fmla="*/ 1252129 h 1386005"/>
                <a:gd name="connsiteX76" fmla="*/ 789215 w 1262774"/>
                <a:gd name="connsiteY76" fmla="*/ 1268458 h 1386005"/>
                <a:gd name="connsiteX77" fmla="*/ 797379 w 1262774"/>
                <a:gd name="connsiteY77" fmla="*/ 1284786 h 1386005"/>
                <a:gd name="connsiteX78" fmla="*/ 808265 w 1262774"/>
                <a:gd name="connsiteY78" fmla="*/ 1287508 h 1386005"/>
                <a:gd name="connsiteX79" fmla="*/ 840922 w 1262774"/>
                <a:gd name="connsiteY79" fmla="*/ 1290229 h 1386005"/>
                <a:gd name="connsiteX80" fmla="*/ 857250 w 1262774"/>
                <a:gd name="connsiteY80" fmla="*/ 1295672 h 1386005"/>
                <a:gd name="connsiteX81" fmla="*/ 892629 w 1262774"/>
                <a:gd name="connsiteY81" fmla="*/ 1303836 h 1386005"/>
                <a:gd name="connsiteX82" fmla="*/ 917122 w 1262774"/>
                <a:gd name="connsiteY82" fmla="*/ 1317443 h 1386005"/>
                <a:gd name="connsiteX83" fmla="*/ 925286 w 1262774"/>
                <a:gd name="connsiteY83" fmla="*/ 1322886 h 1386005"/>
                <a:gd name="connsiteX84" fmla="*/ 941615 w 1262774"/>
                <a:gd name="connsiteY84" fmla="*/ 1328329 h 1386005"/>
                <a:gd name="connsiteX85" fmla="*/ 949779 w 1262774"/>
                <a:gd name="connsiteY85" fmla="*/ 1333772 h 1386005"/>
                <a:gd name="connsiteX86" fmla="*/ 974272 w 1262774"/>
                <a:gd name="connsiteY86" fmla="*/ 1339215 h 1386005"/>
                <a:gd name="connsiteX87" fmla="*/ 990600 w 1262774"/>
                <a:gd name="connsiteY87" fmla="*/ 1347379 h 1386005"/>
                <a:gd name="connsiteX88" fmla="*/ 1006929 w 1262774"/>
                <a:gd name="connsiteY88" fmla="*/ 1358265 h 1386005"/>
                <a:gd name="connsiteX89" fmla="*/ 1047750 w 1262774"/>
                <a:gd name="connsiteY89" fmla="*/ 1360986 h 1386005"/>
                <a:gd name="connsiteX90" fmla="*/ 1055915 w 1262774"/>
                <a:gd name="connsiteY90" fmla="*/ 1363708 h 1386005"/>
                <a:gd name="connsiteX91" fmla="*/ 1085850 w 1262774"/>
                <a:gd name="connsiteY91" fmla="*/ 1366429 h 1386005"/>
                <a:gd name="connsiteX92" fmla="*/ 1094015 w 1262774"/>
                <a:gd name="connsiteY92" fmla="*/ 1371872 h 1386005"/>
                <a:gd name="connsiteX93" fmla="*/ 1110343 w 1262774"/>
                <a:gd name="connsiteY93" fmla="*/ 1377315 h 1386005"/>
                <a:gd name="connsiteX94" fmla="*/ 1118508 w 1262774"/>
                <a:gd name="connsiteY94" fmla="*/ 1380036 h 1386005"/>
                <a:gd name="connsiteX95" fmla="*/ 1126672 w 1262774"/>
                <a:gd name="connsiteY95" fmla="*/ 1385479 h 1386005"/>
                <a:gd name="connsiteX96" fmla="*/ 1123950 w 1262774"/>
                <a:gd name="connsiteY96" fmla="*/ 1374593 h 1386005"/>
                <a:gd name="connsiteX97" fmla="*/ 1118508 w 1262774"/>
                <a:gd name="connsiteY97" fmla="*/ 1352822 h 1386005"/>
                <a:gd name="connsiteX98" fmla="*/ 1121229 w 1262774"/>
                <a:gd name="connsiteY98" fmla="*/ 1333772 h 1386005"/>
                <a:gd name="connsiteX99" fmla="*/ 1118508 w 1262774"/>
                <a:gd name="connsiteY99" fmla="*/ 1322886 h 1386005"/>
                <a:gd name="connsiteX100" fmla="*/ 1110343 w 1262774"/>
                <a:gd name="connsiteY100" fmla="*/ 1320165 h 1386005"/>
                <a:gd name="connsiteX101" fmla="*/ 1094015 w 1262774"/>
                <a:gd name="connsiteY101" fmla="*/ 1317443 h 1386005"/>
                <a:gd name="connsiteX102" fmla="*/ 1094015 w 1262774"/>
                <a:gd name="connsiteY102" fmla="*/ 1273900 h 1386005"/>
                <a:gd name="connsiteX103" fmla="*/ 1110343 w 1262774"/>
                <a:gd name="connsiteY103" fmla="*/ 1263015 h 1386005"/>
                <a:gd name="connsiteX104" fmla="*/ 1113065 w 1262774"/>
                <a:gd name="connsiteY104" fmla="*/ 1254850 h 1386005"/>
                <a:gd name="connsiteX105" fmla="*/ 1115786 w 1262774"/>
                <a:gd name="connsiteY105" fmla="*/ 1241243 h 1386005"/>
                <a:gd name="connsiteX106" fmla="*/ 1123950 w 1262774"/>
                <a:gd name="connsiteY106" fmla="*/ 1238522 h 1386005"/>
                <a:gd name="connsiteX107" fmla="*/ 1126672 w 1262774"/>
                <a:gd name="connsiteY107" fmla="*/ 1219472 h 1386005"/>
                <a:gd name="connsiteX108" fmla="*/ 1143000 w 1262774"/>
                <a:gd name="connsiteY108" fmla="*/ 1216750 h 1386005"/>
                <a:gd name="connsiteX109" fmla="*/ 1145722 w 1262774"/>
                <a:gd name="connsiteY109" fmla="*/ 1208586 h 1386005"/>
                <a:gd name="connsiteX110" fmla="*/ 1153886 w 1262774"/>
                <a:gd name="connsiteY110" fmla="*/ 1154158 h 1386005"/>
                <a:gd name="connsiteX111" fmla="*/ 1162050 w 1262774"/>
                <a:gd name="connsiteY111" fmla="*/ 1148715 h 1386005"/>
                <a:gd name="connsiteX112" fmla="*/ 1167493 w 1262774"/>
                <a:gd name="connsiteY112" fmla="*/ 1099729 h 1386005"/>
                <a:gd name="connsiteX113" fmla="*/ 1172936 w 1262774"/>
                <a:gd name="connsiteY113" fmla="*/ 1091565 h 1386005"/>
                <a:gd name="connsiteX114" fmla="*/ 1181100 w 1262774"/>
                <a:gd name="connsiteY114" fmla="*/ 1064350 h 1386005"/>
                <a:gd name="connsiteX115" fmla="*/ 1189265 w 1262774"/>
                <a:gd name="connsiteY115" fmla="*/ 1058908 h 1386005"/>
                <a:gd name="connsiteX116" fmla="*/ 1194708 w 1262774"/>
                <a:gd name="connsiteY116" fmla="*/ 1037136 h 1386005"/>
                <a:gd name="connsiteX117" fmla="*/ 1197429 w 1262774"/>
                <a:gd name="connsiteY117" fmla="*/ 1023529 h 1386005"/>
                <a:gd name="connsiteX118" fmla="*/ 1205593 w 1262774"/>
                <a:gd name="connsiteY118" fmla="*/ 1020808 h 1386005"/>
                <a:gd name="connsiteX119" fmla="*/ 1202872 w 1262774"/>
                <a:gd name="connsiteY119" fmla="*/ 1004479 h 1386005"/>
                <a:gd name="connsiteX120" fmla="*/ 1167493 w 1262774"/>
                <a:gd name="connsiteY120" fmla="*/ 996315 h 1386005"/>
                <a:gd name="connsiteX121" fmla="*/ 1145722 w 1262774"/>
                <a:gd name="connsiteY121" fmla="*/ 977265 h 1386005"/>
                <a:gd name="connsiteX122" fmla="*/ 1148443 w 1262774"/>
                <a:gd name="connsiteY122" fmla="*/ 933722 h 1386005"/>
                <a:gd name="connsiteX123" fmla="*/ 1183822 w 1262774"/>
                <a:gd name="connsiteY123" fmla="*/ 931000 h 1386005"/>
                <a:gd name="connsiteX124" fmla="*/ 1186543 w 1262774"/>
                <a:gd name="connsiteY124" fmla="*/ 922836 h 1386005"/>
                <a:gd name="connsiteX125" fmla="*/ 1191986 w 1262774"/>
                <a:gd name="connsiteY125" fmla="*/ 884736 h 1386005"/>
                <a:gd name="connsiteX126" fmla="*/ 1197429 w 1262774"/>
                <a:gd name="connsiteY126" fmla="*/ 876572 h 1386005"/>
                <a:gd name="connsiteX127" fmla="*/ 1200150 w 1262774"/>
                <a:gd name="connsiteY127" fmla="*/ 841193 h 1386005"/>
                <a:gd name="connsiteX128" fmla="*/ 1202872 w 1262774"/>
                <a:gd name="connsiteY128" fmla="*/ 833029 h 1386005"/>
                <a:gd name="connsiteX129" fmla="*/ 1211036 w 1262774"/>
                <a:gd name="connsiteY129" fmla="*/ 827586 h 1386005"/>
                <a:gd name="connsiteX130" fmla="*/ 1216479 w 1262774"/>
                <a:gd name="connsiteY130" fmla="*/ 789486 h 1386005"/>
                <a:gd name="connsiteX131" fmla="*/ 1221922 w 1262774"/>
                <a:gd name="connsiteY131" fmla="*/ 781322 h 1386005"/>
                <a:gd name="connsiteX132" fmla="*/ 1224643 w 1262774"/>
                <a:gd name="connsiteY132" fmla="*/ 759550 h 1386005"/>
                <a:gd name="connsiteX133" fmla="*/ 1227365 w 1262774"/>
                <a:gd name="connsiteY133" fmla="*/ 751386 h 1386005"/>
                <a:gd name="connsiteX134" fmla="*/ 1235529 w 1262774"/>
                <a:gd name="connsiteY134" fmla="*/ 748665 h 1386005"/>
                <a:gd name="connsiteX135" fmla="*/ 1251858 w 1262774"/>
                <a:gd name="connsiteY135" fmla="*/ 737779 h 1386005"/>
                <a:gd name="connsiteX136" fmla="*/ 1260022 w 1262774"/>
                <a:gd name="connsiteY136" fmla="*/ 732336 h 1386005"/>
                <a:gd name="connsiteX137" fmla="*/ 1262743 w 1262774"/>
                <a:gd name="connsiteY137" fmla="*/ 724172 h 1386005"/>
                <a:gd name="connsiteX138" fmla="*/ 1251858 w 1262774"/>
                <a:gd name="connsiteY138" fmla="*/ 699679 h 1386005"/>
                <a:gd name="connsiteX139" fmla="*/ 1246415 w 1262774"/>
                <a:gd name="connsiteY139" fmla="*/ 683350 h 1386005"/>
                <a:gd name="connsiteX140" fmla="*/ 1243693 w 1262774"/>
                <a:gd name="connsiteY140" fmla="*/ 612593 h 1386005"/>
                <a:gd name="connsiteX141" fmla="*/ 1235529 w 1262774"/>
                <a:gd name="connsiteY141" fmla="*/ 607150 h 1386005"/>
                <a:gd name="connsiteX142" fmla="*/ 1238250 w 1262774"/>
                <a:gd name="connsiteY142" fmla="*/ 574493 h 1386005"/>
                <a:gd name="connsiteX143" fmla="*/ 1235529 w 1262774"/>
                <a:gd name="connsiteY143" fmla="*/ 550000 h 1386005"/>
                <a:gd name="connsiteX144" fmla="*/ 1232808 w 1262774"/>
                <a:gd name="connsiteY144" fmla="*/ 539115 h 1386005"/>
                <a:gd name="connsiteX145" fmla="*/ 1235529 w 1262774"/>
                <a:gd name="connsiteY145" fmla="*/ 495572 h 1386005"/>
                <a:gd name="connsiteX146" fmla="*/ 1243693 w 1262774"/>
                <a:gd name="connsiteY146" fmla="*/ 490129 h 1386005"/>
                <a:gd name="connsiteX147" fmla="*/ 1246415 w 1262774"/>
                <a:gd name="connsiteY147" fmla="*/ 481965 h 1386005"/>
                <a:gd name="connsiteX148" fmla="*/ 1235529 w 1262774"/>
                <a:gd name="connsiteY148" fmla="*/ 457472 h 1386005"/>
                <a:gd name="connsiteX149" fmla="*/ 1230086 w 1262774"/>
                <a:gd name="connsiteY149" fmla="*/ 441143 h 1386005"/>
                <a:gd name="connsiteX150" fmla="*/ 1213758 w 1262774"/>
                <a:gd name="connsiteY150" fmla="*/ 430258 h 1386005"/>
                <a:gd name="connsiteX151" fmla="*/ 1202872 w 1262774"/>
                <a:gd name="connsiteY151" fmla="*/ 413929 h 1386005"/>
                <a:gd name="connsiteX152" fmla="*/ 1186543 w 1262774"/>
                <a:gd name="connsiteY152" fmla="*/ 403043 h 1386005"/>
                <a:gd name="connsiteX153" fmla="*/ 1181100 w 1262774"/>
                <a:gd name="connsiteY153" fmla="*/ 394879 h 1386005"/>
                <a:gd name="connsiteX154" fmla="*/ 1140279 w 1262774"/>
                <a:gd name="connsiteY154" fmla="*/ 389436 h 1386005"/>
                <a:gd name="connsiteX155" fmla="*/ 1132115 w 1262774"/>
                <a:gd name="connsiteY155" fmla="*/ 427536 h 1386005"/>
                <a:gd name="connsiteX156" fmla="*/ 1129393 w 1262774"/>
                <a:gd name="connsiteY156" fmla="*/ 435700 h 1386005"/>
                <a:gd name="connsiteX157" fmla="*/ 1099458 w 1262774"/>
                <a:gd name="connsiteY157" fmla="*/ 449308 h 1386005"/>
                <a:gd name="connsiteX158" fmla="*/ 1083129 w 1262774"/>
                <a:gd name="connsiteY158" fmla="*/ 454750 h 1386005"/>
                <a:gd name="connsiteX159" fmla="*/ 1077686 w 1262774"/>
                <a:gd name="connsiteY159" fmla="*/ 462915 h 1386005"/>
                <a:gd name="connsiteX160" fmla="*/ 1066800 w 1262774"/>
                <a:gd name="connsiteY160" fmla="*/ 465636 h 1386005"/>
                <a:gd name="connsiteX161" fmla="*/ 1072243 w 1262774"/>
                <a:gd name="connsiteY161" fmla="*/ 481965 h 1386005"/>
                <a:gd name="connsiteX162" fmla="*/ 1074965 w 1262774"/>
                <a:gd name="connsiteY162" fmla="*/ 492850 h 1386005"/>
                <a:gd name="connsiteX163" fmla="*/ 1080408 w 1262774"/>
                <a:gd name="connsiteY163" fmla="*/ 501015 h 1386005"/>
                <a:gd name="connsiteX164" fmla="*/ 1091293 w 1262774"/>
                <a:gd name="connsiteY164" fmla="*/ 514622 h 1386005"/>
                <a:gd name="connsiteX165" fmla="*/ 1094015 w 1262774"/>
                <a:gd name="connsiteY165" fmla="*/ 522786 h 1386005"/>
                <a:gd name="connsiteX166" fmla="*/ 1099458 w 1262774"/>
                <a:gd name="connsiteY166" fmla="*/ 530950 h 1386005"/>
                <a:gd name="connsiteX167" fmla="*/ 1096736 w 1262774"/>
                <a:gd name="connsiteY167" fmla="*/ 539115 h 1386005"/>
                <a:gd name="connsiteX168" fmla="*/ 1088572 w 1262774"/>
                <a:gd name="connsiteY168" fmla="*/ 533672 h 1386005"/>
                <a:gd name="connsiteX169" fmla="*/ 1080408 w 1262774"/>
                <a:gd name="connsiteY169" fmla="*/ 530950 h 1386005"/>
                <a:gd name="connsiteX170" fmla="*/ 1074965 w 1262774"/>
                <a:gd name="connsiteY170" fmla="*/ 522786 h 1386005"/>
                <a:gd name="connsiteX171" fmla="*/ 1066800 w 1262774"/>
                <a:gd name="connsiteY171" fmla="*/ 520065 h 1386005"/>
                <a:gd name="connsiteX172" fmla="*/ 1036865 w 1262774"/>
                <a:gd name="connsiteY172" fmla="*/ 517343 h 1386005"/>
                <a:gd name="connsiteX173" fmla="*/ 1028700 w 1262774"/>
                <a:gd name="connsiteY173" fmla="*/ 511900 h 1386005"/>
                <a:gd name="connsiteX174" fmla="*/ 1009650 w 1262774"/>
                <a:gd name="connsiteY174" fmla="*/ 517343 h 1386005"/>
                <a:gd name="connsiteX175" fmla="*/ 1004208 w 1262774"/>
                <a:gd name="connsiteY175" fmla="*/ 525508 h 1386005"/>
                <a:gd name="connsiteX176" fmla="*/ 987879 w 1262774"/>
                <a:gd name="connsiteY176" fmla="*/ 533672 h 1386005"/>
                <a:gd name="connsiteX177" fmla="*/ 982436 w 1262774"/>
                <a:gd name="connsiteY177" fmla="*/ 525508 h 1386005"/>
                <a:gd name="connsiteX178" fmla="*/ 974272 w 1262774"/>
                <a:gd name="connsiteY178" fmla="*/ 509179 h 1386005"/>
                <a:gd name="connsiteX179" fmla="*/ 966108 w 1262774"/>
                <a:gd name="connsiteY179" fmla="*/ 506458 h 1386005"/>
                <a:gd name="connsiteX180" fmla="*/ 963386 w 1262774"/>
                <a:gd name="connsiteY180" fmla="*/ 495572 h 1386005"/>
                <a:gd name="connsiteX181" fmla="*/ 957943 w 1262774"/>
                <a:gd name="connsiteY181" fmla="*/ 479243 h 1386005"/>
                <a:gd name="connsiteX182" fmla="*/ 960665 w 1262774"/>
                <a:gd name="connsiteY182" fmla="*/ 454750 h 1386005"/>
                <a:gd name="connsiteX183" fmla="*/ 971550 w 1262774"/>
                <a:gd name="connsiteY183" fmla="*/ 424815 h 1386005"/>
                <a:gd name="connsiteX184" fmla="*/ 1004208 w 1262774"/>
                <a:gd name="connsiteY184" fmla="*/ 408486 h 1386005"/>
                <a:gd name="connsiteX185" fmla="*/ 1012372 w 1262774"/>
                <a:gd name="connsiteY185" fmla="*/ 405765 h 1386005"/>
                <a:gd name="connsiteX186" fmla="*/ 1017815 w 1262774"/>
                <a:gd name="connsiteY186" fmla="*/ 397600 h 1386005"/>
                <a:gd name="connsiteX187" fmla="*/ 1017815 w 1262774"/>
                <a:gd name="connsiteY187" fmla="*/ 373108 h 1386005"/>
                <a:gd name="connsiteX188" fmla="*/ 1025979 w 1262774"/>
                <a:gd name="connsiteY188" fmla="*/ 364943 h 1386005"/>
                <a:gd name="connsiteX189" fmla="*/ 1036865 w 1262774"/>
                <a:gd name="connsiteY189" fmla="*/ 348615 h 1386005"/>
                <a:gd name="connsiteX190" fmla="*/ 1042308 w 1262774"/>
                <a:gd name="connsiteY190" fmla="*/ 307793 h 1386005"/>
                <a:gd name="connsiteX191" fmla="*/ 1045029 w 1262774"/>
                <a:gd name="connsiteY191" fmla="*/ 299629 h 1386005"/>
                <a:gd name="connsiteX192" fmla="*/ 1047750 w 1262774"/>
                <a:gd name="connsiteY192" fmla="*/ 288743 h 1386005"/>
                <a:gd name="connsiteX193" fmla="*/ 1050472 w 1262774"/>
                <a:gd name="connsiteY193" fmla="*/ 275136 h 1386005"/>
                <a:gd name="connsiteX194" fmla="*/ 1061358 w 1262774"/>
                <a:gd name="connsiteY194" fmla="*/ 258808 h 1386005"/>
                <a:gd name="connsiteX195" fmla="*/ 1055915 w 1262774"/>
                <a:gd name="connsiteY195" fmla="*/ 237036 h 1386005"/>
                <a:gd name="connsiteX196" fmla="*/ 1050472 w 1262774"/>
                <a:gd name="connsiteY196" fmla="*/ 228872 h 1386005"/>
                <a:gd name="connsiteX197" fmla="*/ 1047750 w 1262774"/>
                <a:gd name="connsiteY197" fmla="*/ 212543 h 1386005"/>
                <a:gd name="connsiteX198" fmla="*/ 1045029 w 1262774"/>
                <a:gd name="connsiteY198" fmla="*/ 185329 h 1386005"/>
                <a:gd name="connsiteX199" fmla="*/ 1039586 w 1262774"/>
                <a:gd name="connsiteY199" fmla="*/ 177165 h 1386005"/>
                <a:gd name="connsiteX200" fmla="*/ 1036865 w 1262774"/>
                <a:gd name="connsiteY200" fmla="*/ 147229 h 1386005"/>
                <a:gd name="connsiteX201" fmla="*/ 1034143 w 1262774"/>
                <a:gd name="connsiteY201" fmla="*/ 139065 h 1386005"/>
                <a:gd name="connsiteX202" fmla="*/ 1025979 w 1262774"/>
                <a:gd name="connsiteY202" fmla="*/ 133622 h 1386005"/>
                <a:gd name="connsiteX203" fmla="*/ 1012372 w 1262774"/>
                <a:gd name="connsiteY203" fmla="*/ 114572 h 1386005"/>
                <a:gd name="connsiteX204" fmla="*/ 1001486 w 1262774"/>
                <a:gd name="connsiteY204" fmla="*/ 125458 h 1386005"/>
                <a:gd name="connsiteX205" fmla="*/ 993322 w 1262774"/>
                <a:gd name="connsiteY205" fmla="*/ 130900 h 1386005"/>
                <a:gd name="connsiteX206" fmla="*/ 987879 w 1262774"/>
                <a:gd name="connsiteY206" fmla="*/ 155393 h 1386005"/>
                <a:gd name="connsiteX207" fmla="*/ 985158 w 1262774"/>
                <a:gd name="connsiteY207" fmla="*/ 163558 h 1386005"/>
                <a:gd name="connsiteX208" fmla="*/ 982436 w 1262774"/>
                <a:gd name="connsiteY208" fmla="*/ 177165 h 1386005"/>
                <a:gd name="connsiteX209" fmla="*/ 974272 w 1262774"/>
                <a:gd name="connsiteY209" fmla="*/ 182608 h 1386005"/>
                <a:gd name="connsiteX210" fmla="*/ 957943 w 1262774"/>
                <a:gd name="connsiteY210" fmla="*/ 179886 h 1386005"/>
                <a:gd name="connsiteX211" fmla="*/ 947058 w 1262774"/>
                <a:gd name="connsiteY211" fmla="*/ 163558 h 1386005"/>
                <a:gd name="connsiteX212" fmla="*/ 925286 w 1262774"/>
                <a:gd name="connsiteY212" fmla="*/ 158115 h 1386005"/>
                <a:gd name="connsiteX213" fmla="*/ 917122 w 1262774"/>
                <a:gd name="connsiteY213" fmla="*/ 152672 h 1386005"/>
                <a:gd name="connsiteX214" fmla="*/ 906236 w 1262774"/>
                <a:gd name="connsiteY214" fmla="*/ 139065 h 1386005"/>
                <a:gd name="connsiteX215" fmla="*/ 889908 w 1262774"/>
                <a:gd name="connsiteY215" fmla="*/ 133622 h 1386005"/>
                <a:gd name="connsiteX216" fmla="*/ 881743 w 1262774"/>
                <a:gd name="connsiteY216" fmla="*/ 130900 h 1386005"/>
                <a:gd name="connsiteX217" fmla="*/ 873579 w 1262774"/>
                <a:gd name="connsiteY217" fmla="*/ 125458 h 1386005"/>
                <a:gd name="connsiteX218" fmla="*/ 840922 w 1262774"/>
                <a:gd name="connsiteY218" fmla="*/ 120015 h 1386005"/>
                <a:gd name="connsiteX219" fmla="*/ 824593 w 1262774"/>
                <a:gd name="connsiteY219" fmla="*/ 130900 h 1386005"/>
                <a:gd name="connsiteX220" fmla="*/ 816429 w 1262774"/>
                <a:gd name="connsiteY220" fmla="*/ 136343 h 1386005"/>
                <a:gd name="connsiteX221" fmla="*/ 794658 w 1262774"/>
                <a:gd name="connsiteY221" fmla="*/ 130900 h 1386005"/>
                <a:gd name="connsiteX222" fmla="*/ 778329 w 1262774"/>
                <a:gd name="connsiteY222" fmla="*/ 122736 h 1386005"/>
                <a:gd name="connsiteX223" fmla="*/ 781050 w 1262774"/>
                <a:gd name="connsiteY223" fmla="*/ 79193 h 1386005"/>
                <a:gd name="connsiteX224" fmla="*/ 781050 w 1262774"/>
                <a:gd name="connsiteY224" fmla="*/ 62865 h 1386005"/>
                <a:gd name="connsiteX225" fmla="*/ 762000 w 1262774"/>
                <a:gd name="connsiteY225" fmla="*/ 60143 h 1386005"/>
                <a:gd name="connsiteX226" fmla="*/ 753836 w 1262774"/>
                <a:gd name="connsiteY226" fmla="*/ 57422 h 1386005"/>
                <a:gd name="connsiteX227" fmla="*/ 745672 w 1262774"/>
                <a:gd name="connsiteY227" fmla="*/ 41093 h 1386005"/>
                <a:gd name="connsiteX228" fmla="*/ 737508 w 1262774"/>
                <a:gd name="connsiteY228" fmla="*/ 35650 h 1386005"/>
                <a:gd name="connsiteX229" fmla="*/ 729343 w 1262774"/>
                <a:gd name="connsiteY229" fmla="*/ 27486 h 1386005"/>
                <a:gd name="connsiteX230" fmla="*/ 726622 w 1262774"/>
                <a:gd name="connsiteY230" fmla="*/ 19322 h 1386005"/>
                <a:gd name="connsiteX231" fmla="*/ 718458 w 1262774"/>
                <a:gd name="connsiteY231" fmla="*/ 16600 h 1386005"/>
                <a:gd name="connsiteX232" fmla="*/ 710293 w 1262774"/>
                <a:gd name="connsiteY232" fmla="*/ 11158 h 1386005"/>
                <a:gd name="connsiteX233" fmla="*/ 658586 w 1262774"/>
                <a:gd name="connsiteY233" fmla="*/ 13879 h 1386005"/>
                <a:gd name="connsiteX234" fmla="*/ 650422 w 1262774"/>
                <a:gd name="connsiteY234" fmla="*/ 19322 h 1386005"/>
                <a:gd name="connsiteX235" fmla="*/ 634093 w 1262774"/>
                <a:gd name="connsiteY235" fmla="*/ 24765 h 1386005"/>
                <a:gd name="connsiteX236" fmla="*/ 625929 w 1262774"/>
                <a:gd name="connsiteY236" fmla="*/ 27486 h 1386005"/>
                <a:gd name="connsiteX237" fmla="*/ 606879 w 1262774"/>
                <a:gd name="connsiteY237" fmla="*/ 24765 h 1386005"/>
                <a:gd name="connsiteX238" fmla="*/ 604158 w 1262774"/>
                <a:gd name="connsiteY238" fmla="*/ 16600 h 1386005"/>
                <a:gd name="connsiteX239" fmla="*/ 593272 w 1262774"/>
                <a:gd name="connsiteY239" fmla="*/ 13879 h 1386005"/>
                <a:gd name="connsiteX240" fmla="*/ 585108 w 1262774"/>
                <a:gd name="connsiteY240" fmla="*/ 8436 h 1386005"/>
                <a:gd name="connsiteX241" fmla="*/ 579665 w 1262774"/>
                <a:gd name="connsiteY241" fmla="*/ 272 h 1386005"/>
                <a:gd name="connsiteX242" fmla="*/ 568779 w 1262774"/>
                <a:gd name="connsiteY242" fmla="*/ 2993 h 1386005"/>
                <a:gd name="connsiteX243" fmla="*/ 566058 w 1262774"/>
                <a:gd name="connsiteY243" fmla="*/ 32929 h 1386005"/>
                <a:gd name="connsiteX244" fmla="*/ 555172 w 1262774"/>
                <a:gd name="connsiteY244" fmla="*/ 136343 h 1386005"/>
                <a:gd name="connsiteX245" fmla="*/ 549729 w 1262774"/>
                <a:gd name="connsiteY245" fmla="*/ 144508 h 1386005"/>
                <a:gd name="connsiteX246" fmla="*/ 541565 w 1262774"/>
                <a:gd name="connsiteY246" fmla="*/ 149950 h 1386005"/>
                <a:gd name="connsiteX247" fmla="*/ 538843 w 1262774"/>
                <a:gd name="connsiteY247" fmla="*/ 158115 h 1386005"/>
                <a:gd name="connsiteX248" fmla="*/ 538843 w 1262774"/>
                <a:gd name="connsiteY248" fmla="*/ 220708 h 1386005"/>
                <a:gd name="connsiteX249" fmla="*/ 549729 w 1262774"/>
                <a:gd name="connsiteY249" fmla="*/ 245200 h 1386005"/>
                <a:gd name="connsiteX250" fmla="*/ 566058 w 1262774"/>
                <a:gd name="connsiteY250" fmla="*/ 256086 h 1386005"/>
                <a:gd name="connsiteX251" fmla="*/ 582386 w 1262774"/>
                <a:gd name="connsiteY251" fmla="*/ 264250 h 1386005"/>
                <a:gd name="connsiteX252" fmla="*/ 587829 w 1262774"/>
                <a:gd name="connsiteY252" fmla="*/ 272415 h 1386005"/>
                <a:gd name="connsiteX253" fmla="*/ 595993 w 1262774"/>
                <a:gd name="connsiteY253" fmla="*/ 275136 h 1386005"/>
                <a:gd name="connsiteX254" fmla="*/ 604158 w 1262774"/>
                <a:gd name="connsiteY254" fmla="*/ 280579 h 1386005"/>
                <a:gd name="connsiteX255" fmla="*/ 615043 w 1262774"/>
                <a:gd name="connsiteY255" fmla="*/ 296908 h 1386005"/>
                <a:gd name="connsiteX256" fmla="*/ 620486 w 1262774"/>
                <a:gd name="connsiteY256" fmla="*/ 305072 h 1386005"/>
                <a:gd name="connsiteX257" fmla="*/ 628650 w 1262774"/>
                <a:gd name="connsiteY257" fmla="*/ 321400 h 1386005"/>
                <a:gd name="connsiteX258" fmla="*/ 644979 w 1262774"/>
                <a:gd name="connsiteY258" fmla="*/ 332286 h 1386005"/>
                <a:gd name="connsiteX259" fmla="*/ 650422 w 1262774"/>
                <a:gd name="connsiteY259" fmla="*/ 340450 h 1386005"/>
                <a:gd name="connsiteX260" fmla="*/ 658586 w 1262774"/>
                <a:gd name="connsiteY260" fmla="*/ 345893 h 1386005"/>
                <a:gd name="connsiteX261" fmla="*/ 669472 w 1262774"/>
                <a:gd name="connsiteY261" fmla="*/ 356779 h 1386005"/>
                <a:gd name="connsiteX262" fmla="*/ 677636 w 1262774"/>
                <a:gd name="connsiteY262" fmla="*/ 362222 h 1386005"/>
                <a:gd name="connsiteX263" fmla="*/ 688522 w 1262774"/>
                <a:gd name="connsiteY263" fmla="*/ 375829 h 1386005"/>
                <a:gd name="connsiteX264" fmla="*/ 693965 w 1262774"/>
                <a:gd name="connsiteY264" fmla="*/ 383993 h 1386005"/>
                <a:gd name="connsiteX265" fmla="*/ 696686 w 1262774"/>
                <a:gd name="connsiteY265" fmla="*/ 392158 h 1386005"/>
                <a:gd name="connsiteX266" fmla="*/ 704850 w 1262774"/>
                <a:gd name="connsiteY266" fmla="*/ 394879 h 1386005"/>
                <a:gd name="connsiteX267" fmla="*/ 710293 w 1262774"/>
                <a:gd name="connsiteY267" fmla="*/ 403043 h 1386005"/>
                <a:gd name="connsiteX268" fmla="*/ 726622 w 1262774"/>
                <a:gd name="connsiteY268" fmla="*/ 411208 h 1386005"/>
                <a:gd name="connsiteX269" fmla="*/ 737508 w 1262774"/>
                <a:gd name="connsiteY269" fmla="*/ 427536 h 1386005"/>
                <a:gd name="connsiteX270" fmla="*/ 740229 w 1262774"/>
                <a:gd name="connsiteY270" fmla="*/ 435700 h 1386005"/>
                <a:gd name="connsiteX271" fmla="*/ 753836 w 1262774"/>
                <a:gd name="connsiteY271" fmla="*/ 438422 h 1386005"/>
                <a:gd name="connsiteX272" fmla="*/ 762000 w 1262774"/>
                <a:gd name="connsiteY272" fmla="*/ 441143 h 1386005"/>
                <a:gd name="connsiteX273" fmla="*/ 770165 w 1262774"/>
                <a:gd name="connsiteY273" fmla="*/ 457472 h 1386005"/>
                <a:gd name="connsiteX274" fmla="*/ 775608 w 1262774"/>
                <a:gd name="connsiteY274" fmla="*/ 465636 h 1386005"/>
                <a:gd name="connsiteX275" fmla="*/ 781050 w 1262774"/>
                <a:gd name="connsiteY275" fmla="*/ 484686 h 1386005"/>
                <a:gd name="connsiteX276" fmla="*/ 789215 w 1262774"/>
                <a:gd name="connsiteY276" fmla="*/ 490129 h 1386005"/>
                <a:gd name="connsiteX277" fmla="*/ 797379 w 1262774"/>
                <a:gd name="connsiteY277" fmla="*/ 514622 h 1386005"/>
                <a:gd name="connsiteX278" fmla="*/ 789215 w 1262774"/>
                <a:gd name="connsiteY278" fmla="*/ 520065 h 1386005"/>
                <a:gd name="connsiteX279" fmla="*/ 781050 w 1262774"/>
                <a:gd name="connsiteY279" fmla="*/ 522786 h 1386005"/>
                <a:gd name="connsiteX280" fmla="*/ 778329 w 1262774"/>
                <a:gd name="connsiteY280" fmla="*/ 530950 h 1386005"/>
                <a:gd name="connsiteX281" fmla="*/ 767443 w 1262774"/>
                <a:gd name="connsiteY281" fmla="*/ 547279 h 1386005"/>
                <a:gd name="connsiteX282" fmla="*/ 764722 w 1262774"/>
                <a:gd name="connsiteY282" fmla="*/ 558165 h 1386005"/>
                <a:gd name="connsiteX283" fmla="*/ 732065 w 1262774"/>
                <a:gd name="connsiteY283" fmla="*/ 577215 h 1386005"/>
                <a:gd name="connsiteX284" fmla="*/ 729343 w 1262774"/>
                <a:gd name="connsiteY284" fmla="*/ 585379 h 1386005"/>
                <a:gd name="connsiteX285" fmla="*/ 723900 w 1262774"/>
                <a:gd name="connsiteY285" fmla="*/ 593543 h 1386005"/>
                <a:gd name="connsiteX286" fmla="*/ 726622 w 1262774"/>
                <a:gd name="connsiteY286" fmla="*/ 669743 h 1386005"/>
                <a:gd name="connsiteX287" fmla="*/ 721179 w 1262774"/>
                <a:gd name="connsiteY287" fmla="*/ 688793 h 1386005"/>
                <a:gd name="connsiteX288" fmla="*/ 715736 w 1262774"/>
                <a:gd name="connsiteY288" fmla="*/ 696958 h 1386005"/>
                <a:gd name="connsiteX289" fmla="*/ 710293 w 1262774"/>
                <a:gd name="connsiteY289" fmla="*/ 713286 h 1386005"/>
                <a:gd name="connsiteX290" fmla="*/ 696686 w 1262774"/>
                <a:gd name="connsiteY290" fmla="*/ 729615 h 1386005"/>
                <a:gd name="connsiteX291" fmla="*/ 691243 w 1262774"/>
                <a:gd name="connsiteY291" fmla="*/ 745943 h 1386005"/>
                <a:gd name="connsiteX292" fmla="*/ 685800 w 1262774"/>
                <a:gd name="connsiteY292" fmla="*/ 754108 h 1386005"/>
                <a:gd name="connsiteX293" fmla="*/ 661308 w 1262774"/>
                <a:gd name="connsiteY293" fmla="*/ 767715 h 1386005"/>
                <a:gd name="connsiteX294" fmla="*/ 636815 w 1262774"/>
                <a:gd name="connsiteY294" fmla="*/ 770436 h 1386005"/>
                <a:gd name="connsiteX295" fmla="*/ 620486 w 1262774"/>
                <a:gd name="connsiteY295" fmla="*/ 784043 h 1386005"/>
                <a:gd name="connsiteX296" fmla="*/ 595993 w 1262774"/>
                <a:gd name="connsiteY296" fmla="*/ 800372 h 1386005"/>
                <a:gd name="connsiteX297" fmla="*/ 571500 w 1262774"/>
                <a:gd name="connsiteY297" fmla="*/ 816700 h 1386005"/>
                <a:gd name="connsiteX298" fmla="*/ 563336 w 1262774"/>
                <a:gd name="connsiteY298" fmla="*/ 822143 h 1386005"/>
                <a:gd name="connsiteX299" fmla="*/ 547008 w 1262774"/>
                <a:gd name="connsiteY299" fmla="*/ 835750 h 1386005"/>
                <a:gd name="connsiteX300" fmla="*/ 541565 w 1262774"/>
                <a:gd name="connsiteY300" fmla="*/ 843915 h 1386005"/>
                <a:gd name="connsiteX301" fmla="*/ 525236 w 1262774"/>
                <a:gd name="connsiteY301" fmla="*/ 852079 h 1386005"/>
                <a:gd name="connsiteX302" fmla="*/ 517072 w 1262774"/>
                <a:gd name="connsiteY302" fmla="*/ 857522 h 1386005"/>
                <a:gd name="connsiteX303" fmla="*/ 506186 w 1262774"/>
                <a:gd name="connsiteY303" fmla="*/ 860243 h 1386005"/>
                <a:gd name="connsiteX304" fmla="*/ 500743 w 1262774"/>
                <a:gd name="connsiteY304" fmla="*/ 868408 h 1386005"/>
                <a:gd name="connsiteX305" fmla="*/ 484415 w 1262774"/>
                <a:gd name="connsiteY305" fmla="*/ 873850 h 1386005"/>
                <a:gd name="connsiteX306" fmla="*/ 438150 w 1262774"/>
                <a:gd name="connsiteY306" fmla="*/ 868408 h 1386005"/>
                <a:gd name="connsiteX307" fmla="*/ 429986 w 1262774"/>
                <a:gd name="connsiteY307" fmla="*/ 862965 h 1386005"/>
                <a:gd name="connsiteX308" fmla="*/ 408215 w 1262774"/>
                <a:gd name="connsiteY308" fmla="*/ 857522 h 1386005"/>
                <a:gd name="connsiteX309" fmla="*/ 383722 w 1262774"/>
                <a:gd name="connsiteY309" fmla="*/ 852079 h 1386005"/>
                <a:gd name="connsiteX310" fmla="*/ 359229 w 1262774"/>
                <a:gd name="connsiteY310" fmla="*/ 849358 h 1386005"/>
                <a:gd name="connsiteX311" fmla="*/ 342900 w 1262774"/>
                <a:gd name="connsiteY311" fmla="*/ 835750 h 1386005"/>
                <a:gd name="connsiteX312" fmla="*/ 334736 w 1262774"/>
                <a:gd name="connsiteY312" fmla="*/ 830308 h 1386005"/>
                <a:gd name="connsiteX313" fmla="*/ 329293 w 1262774"/>
                <a:gd name="connsiteY313" fmla="*/ 822143 h 1386005"/>
                <a:gd name="connsiteX314" fmla="*/ 323850 w 1262774"/>
                <a:gd name="connsiteY314" fmla="*/ 784043 h 1386005"/>
                <a:gd name="connsiteX315" fmla="*/ 321129 w 1262774"/>
                <a:gd name="connsiteY315" fmla="*/ 721450 h 1386005"/>
                <a:gd name="connsiteX316" fmla="*/ 318408 w 1262774"/>
                <a:gd name="connsiteY316" fmla="*/ 710565 h 1386005"/>
                <a:gd name="connsiteX317" fmla="*/ 310243 w 1262774"/>
                <a:gd name="connsiteY317" fmla="*/ 705122 h 1386005"/>
                <a:gd name="connsiteX318" fmla="*/ 304800 w 1262774"/>
                <a:gd name="connsiteY318" fmla="*/ 696958 h 1386005"/>
                <a:gd name="connsiteX319" fmla="*/ 296636 w 1262774"/>
                <a:gd name="connsiteY319" fmla="*/ 661579 h 1386005"/>
                <a:gd name="connsiteX320" fmla="*/ 293915 w 1262774"/>
                <a:gd name="connsiteY320" fmla="*/ 653415 h 1386005"/>
                <a:gd name="connsiteX321" fmla="*/ 283029 w 1262774"/>
                <a:gd name="connsiteY321" fmla="*/ 650693 h 1386005"/>
                <a:gd name="connsiteX322" fmla="*/ 274865 w 1262774"/>
                <a:gd name="connsiteY322" fmla="*/ 645250 h 1386005"/>
                <a:gd name="connsiteX323" fmla="*/ 269422 w 1262774"/>
                <a:gd name="connsiteY323" fmla="*/ 623479 h 1386005"/>
                <a:gd name="connsiteX324" fmla="*/ 266700 w 1262774"/>
                <a:gd name="connsiteY324" fmla="*/ 604429 h 1386005"/>
                <a:gd name="connsiteX325" fmla="*/ 258536 w 1262774"/>
                <a:gd name="connsiteY325" fmla="*/ 601708 h 1386005"/>
                <a:gd name="connsiteX326" fmla="*/ 198665 w 1262774"/>
                <a:gd name="connsiteY326" fmla="*/ 604429 h 1386005"/>
                <a:gd name="connsiteX327" fmla="*/ 179615 w 1262774"/>
                <a:gd name="connsiteY327" fmla="*/ 598986 h 1386005"/>
                <a:gd name="connsiteX328" fmla="*/ 149679 w 1262774"/>
                <a:gd name="connsiteY328" fmla="*/ 601708 h 1386005"/>
                <a:gd name="connsiteX329" fmla="*/ 146958 w 1262774"/>
                <a:gd name="connsiteY329" fmla="*/ 612593 h 1386005"/>
                <a:gd name="connsiteX330" fmla="*/ 125186 w 1262774"/>
                <a:gd name="connsiteY330" fmla="*/ 618036 h 1386005"/>
                <a:gd name="connsiteX331" fmla="*/ 106136 w 1262774"/>
                <a:gd name="connsiteY331" fmla="*/ 623479 h 1386005"/>
                <a:gd name="connsiteX332" fmla="*/ 97972 w 1262774"/>
                <a:gd name="connsiteY332" fmla="*/ 628922 h 1386005"/>
                <a:gd name="connsiteX333" fmla="*/ 89808 w 1262774"/>
                <a:gd name="connsiteY333" fmla="*/ 637086 h 1386005"/>
                <a:gd name="connsiteX334" fmla="*/ 73479 w 1262774"/>
                <a:gd name="connsiteY334" fmla="*/ 639808 h 1386005"/>
                <a:gd name="connsiteX335" fmla="*/ 65315 w 1262774"/>
                <a:gd name="connsiteY335" fmla="*/ 642529 h 1386005"/>
                <a:gd name="connsiteX336" fmla="*/ 54429 w 1262774"/>
                <a:gd name="connsiteY336" fmla="*/ 656136 h 1386005"/>
                <a:gd name="connsiteX337" fmla="*/ 40822 w 1262774"/>
                <a:gd name="connsiteY337" fmla="*/ 669743 h 1386005"/>
                <a:gd name="connsiteX338" fmla="*/ 35379 w 1262774"/>
                <a:gd name="connsiteY338" fmla="*/ 677908 h 1386005"/>
                <a:gd name="connsiteX339" fmla="*/ 27215 w 1262774"/>
                <a:gd name="connsiteY339" fmla="*/ 680629 h 1386005"/>
                <a:gd name="connsiteX340" fmla="*/ 19050 w 1262774"/>
                <a:gd name="connsiteY340" fmla="*/ 686072 h 1386005"/>
                <a:gd name="connsiteX341" fmla="*/ 16329 w 1262774"/>
                <a:gd name="connsiteY341" fmla="*/ 691515 h 1386005"/>
                <a:gd name="connsiteX0" fmla="*/ 16329 w 1262774"/>
                <a:gd name="connsiteY0" fmla="*/ 691515 h 1386005"/>
                <a:gd name="connsiteX1" fmla="*/ 19050 w 1262774"/>
                <a:gd name="connsiteY1" fmla="*/ 705122 h 1386005"/>
                <a:gd name="connsiteX2" fmla="*/ 27215 w 1262774"/>
                <a:gd name="connsiteY2" fmla="*/ 710565 h 1386005"/>
                <a:gd name="connsiteX3" fmla="*/ 32658 w 1262774"/>
                <a:gd name="connsiteY3" fmla="*/ 726893 h 1386005"/>
                <a:gd name="connsiteX4" fmla="*/ 38100 w 1262774"/>
                <a:gd name="connsiteY4" fmla="*/ 735058 h 1386005"/>
                <a:gd name="connsiteX5" fmla="*/ 43543 w 1262774"/>
                <a:gd name="connsiteY5" fmla="*/ 800372 h 1386005"/>
                <a:gd name="connsiteX6" fmla="*/ 40822 w 1262774"/>
                <a:gd name="connsiteY6" fmla="*/ 819422 h 1386005"/>
                <a:gd name="connsiteX7" fmla="*/ 35379 w 1262774"/>
                <a:gd name="connsiteY7" fmla="*/ 835750 h 1386005"/>
                <a:gd name="connsiteX8" fmla="*/ 29936 w 1262774"/>
                <a:gd name="connsiteY8" fmla="*/ 852079 h 1386005"/>
                <a:gd name="connsiteX9" fmla="*/ 24493 w 1262774"/>
                <a:gd name="connsiteY9" fmla="*/ 860243 h 1386005"/>
                <a:gd name="connsiteX10" fmla="*/ 19050 w 1262774"/>
                <a:gd name="connsiteY10" fmla="*/ 876572 h 1386005"/>
                <a:gd name="connsiteX11" fmla="*/ 10886 w 1262774"/>
                <a:gd name="connsiteY11" fmla="*/ 892900 h 1386005"/>
                <a:gd name="connsiteX12" fmla="*/ 5443 w 1262774"/>
                <a:gd name="connsiteY12" fmla="*/ 922836 h 1386005"/>
                <a:gd name="connsiteX13" fmla="*/ 0 w 1262774"/>
                <a:gd name="connsiteY13" fmla="*/ 931000 h 1386005"/>
                <a:gd name="connsiteX14" fmla="*/ 2722 w 1262774"/>
                <a:gd name="connsiteY14" fmla="*/ 969100 h 1386005"/>
                <a:gd name="connsiteX15" fmla="*/ 5443 w 1262774"/>
                <a:gd name="connsiteY15" fmla="*/ 977265 h 1386005"/>
                <a:gd name="connsiteX16" fmla="*/ 16329 w 1262774"/>
                <a:gd name="connsiteY16" fmla="*/ 979986 h 1386005"/>
                <a:gd name="connsiteX17" fmla="*/ 32658 w 1262774"/>
                <a:gd name="connsiteY17" fmla="*/ 985429 h 1386005"/>
                <a:gd name="connsiteX18" fmla="*/ 48986 w 1262774"/>
                <a:gd name="connsiteY18" fmla="*/ 990872 h 1386005"/>
                <a:gd name="connsiteX19" fmla="*/ 57150 w 1262774"/>
                <a:gd name="connsiteY19" fmla="*/ 993593 h 1386005"/>
                <a:gd name="connsiteX20" fmla="*/ 65315 w 1262774"/>
                <a:gd name="connsiteY20" fmla="*/ 996315 h 1386005"/>
                <a:gd name="connsiteX21" fmla="*/ 76200 w 1262774"/>
                <a:gd name="connsiteY21" fmla="*/ 1012643 h 1386005"/>
                <a:gd name="connsiteX22" fmla="*/ 84365 w 1262774"/>
                <a:gd name="connsiteY22" fmla="*/ 1039858 h 1386005"/>
                <a:gd name="connsiteX23" fmla="*/ 89808 w 1262774"/>
                <a:gd name="connsiteY23" fmla="*/ 1056186 h 1386005"/>
                <a:gd name="connsiteX24" fmla="*/ 108858 w 1262774"/>
                <a:gd name="connsiteY24" fmla="*/ 1061629 h 1386005"/>
                <a:gd name="connsiteX25" fmla="*/ 125186 w 1262774"/>
                <a:gd name="connsiteY25" fmla="*/ 1067072 h 1386005"/>
                <a:gd name="connsiteX26" fmla="*/ 144236 w 1262774"/>
                <a:gd name="connsiteY26" fmla="*/ 1069793 h 1386005"/>
                <a:gd name="connsiteX27" fmla="*/ 149679 w 1262774"/>
                <a:gd name="connsiteY27" fmla="*/ 1086122 h 1386005"/>
                <a:gd name="connsiteX28" fmla="*/ 157843 w 1262774"/>
                <a:gd name="connsiteY28" fmla="*/ 1102450 h 1386005"/>
                <a:gd name="connsiteX29" fmla="*/ 166008 w 1262774"/>
                <a:gd name="connsiteY29" fmla="*/ 1105172 h 1386005"/>
                <a:gd name="connsiteX30" fmla="*/ 179615 w 1262774"/>
                <a:gd name="connsiteY30" fmla="*/ 1102450 h 1386005"/>
                <a:gd name="connsiteX31" fmla="*/ 195943 w 1262774"/>
                <a:gd name="connsiteY31" fmla="*/ 1097008 h 1386005"/>
                <a:gd name="connsiteX32" fmla="*/ 204108 w 1262774"/>
                <a:gd name="connsiteY32" fmla="*/ 1088843 h 1386005"/>
                <a:gd name="connsiteX33" fmla="*/ 209550 w 1262774"/>
                <a:gd name="connsiteY33" fmla="*/ 1080679 h 1386005"/>
                <a:gd name="connsiteX34" fmla="*/ 242208 w 1262774"/>
                <a:gd name="connsiteY34" fmla="*/ 1069793 h 1386005"/>
                <a:gd name="connsiteX35" fmla="*/ 258536 w 1262774"/>
                <a:gd name="connsiteY35" fmla="*/ 1056186 h 1386005"/>
                <a:gd name="connsiteX36" fmla="*/ 269422 w 1262774"/>
                <a:gd name="connsiteY36" fmla="*/ 1053465 h 1386005"/>
                <a:gd name="connsiteX37" fmla="*/ 293915 w 1262774"/>
                <a:gd name="connsiteY37" fmla="*/ 1056186 h 1386005"/>
                <a:gd name="connsiteX38" fmla="*/ 307522 w 1262774"/>
                <a:gd name="connsiteY38" fmla="*/ 1069793 h 1386005"/>
                <a:gd name="connsiteX39" fmla="*/ 315686 w 1262774"/>
                <a:gd name="connsiteY39" fmla="*/ 1072515 h 1386005"/>
                <a:gd name="connsiteX40" fmla="*/ 323850 w 1262774"/>
                <a:gd name="connsiteY40" fmla="*/ 1077958 h 1386005"/>
                <a:gd name="connsiteX41" fmla="*/ 356508 w 1262774"/>
                <a:gd name="connsiteY41" fmla="*/ 1083400 h 1386005"/>
                <a:gd name="connsiteX42" fmla="*/ 364672 w 1262774"/>
                <a:gd name="connsiteY42" fmla="*/ 1086122 h 1386005"/>
                <a:gd name="connsiteX43" fmla="*/ 400050 w 1262774"/>
                <a:gd name="connsiteY43" fmla="*/ 1091565 h 1386005"/>
                <a:gd name="connsiteX44" fmla="*/ 416379 w 1262774"/>
                <a:gd name="connsiteY44" fmla="*/ 1097008 h 1386005"/>
                <a:gd name="connsiteX45" fmla="*/ 432708 w 1262774"/>
                <a:gd name="connsiteY45" fmla="*/ 1102450 h 1386005"/>
                <a:gd name="connsiteX46" fmla="*/ 443593 w 1262774"/>
                <a:gd name="connsiteY46" fmla="*/ 1105172 h 1386005"/>
                <a:gd name="connsiteX47" fmla="*/ 451758 w 1262774"/>
                <a:gd name="connsiteY47" fmla="*/ 1113336 h 1386005"/>
                <a:gd name="connsiteX48" fmla="*/ 454479 w 1262774"/>
                <a:gd name="connsiteY48" fmla="*/ 1132386 h 1386005"/>
                <a:gd name="connsiteX49" fmla="*/ 457200 w 1262774"/>
                <a:gd name="connsiteY49" fmla="*/ 1140550 h 1386005"/>
                <a:gd name="connsiteX50" fmla="*/ 476250 w 1262774"/>
                <a:gd name="connsiteY50" fmla="*/ 1145993 h 1386005"/>
                <a:gd name="connsiteX51" fmla="*/ 500743 w 1262774"/>
                <a:gd name="connsiteY51" fmla="*/ 1167765 h 1386005"/>
                <a:gd name="connsiteX52" fmla="*/ 506186 w 1262774"/>
                <a:gd name="connsiteY52" fmla="*/ 1175929 h 1386005"/>
                <a:gd name="connsiteX53" fmla="*/ 522515 w 1262774"/>
                <a:gd name="connsiteY53" fmla="*/ 1184093 h 1386005"/>
                <a:gd name="connsiteX54" fmla="*/ 527958 w 1262774"/>
                <a:gd name="connsiteY54" fmla="*/ 1194979 h 1386005"/>
                <a:gd name="connsiteX55" fmla="*/ 530679 w 1262774"/>
                <a:gd name="connsiteY55" fmla="*/ 1203143 h 1386005"/>
                <a:gd name="connsiteX56" fmla="*/ 538843 w 1262774"/>
                <a:gd name="connsiteY56" fmla="*/ 1211308 h 1386005"/>
                <a:gd name="connsiteX57" fmla="*/ 557893 w 1262774"/>
                <a:gd name="connsiteY57" fmla="*/ 1219472 h 1386005"/>
                <a:gd name="connsiteX58" fmla="*/ 617765 w 1262774"/>
                <a:gd name="connsiteY58" fmla="*/ 1222193 h 1386005"/>
                <a:gd name="connsiteX59" fmla="*/ 625929 w 1262774"/>
                <a:gd name="connsiteY59" fmla="*/ 1227636 h 1386005"/>
                <a:gd name="connsiteX60" fmla="*/ 631372 w 1262774"/>
                <a:gd name="connsiteY60" fmla="*/ 1235800 h 1386005"/>
                <a:gd name="connsiteX61" fmla="*/ 639536 w 1262774"/>
                <a:gd name="connsiteY61" fmla="*/ 1243965 h 1386005"/>
                <a:gd name="connsiteX62" fmla="*/ 642258 w 1262774"/>
                <a:gd name="connsiteY62" fmla="*/ 1235800 h 1386005"/>
                <a:gd name="connsiteX63" fmla="*/ 644979 w 1262774"/>
                <a:gd name="connsiteY63" fmla="*/ 1205865 h 1386005"/>
                <a:gd name="connsiteX64" fmla="*/ 653143 w 1262774"/>
                <a:gd name="connsiteY64" fmla="*/ 1200422 h 1386005"/>
                <a:gd name="connsiteX65" fmla="*/ 688522 w 1262774"/>
                <a:gd name="connsiteY65" fmla="*/ 1197700 h 1386005"/>
                <a:gd name="connsiteX66" fmla="*/ 696686 w 1262774"/>
                <a:gd name="connsiteY66" fmla="*/ 1192258 h 1386005"/>
                <a:gd name="connsiteX67" fmla="*/ 704850 w 1262774"/>
                <a:gd name="connsiteY67" fmla="*/ 1208586 h 1386005"/>
                <a:gd name="connsiteX68" fmla="*/ 721179 w 1262774"/>
                <a:gd name="connsiteY68" fmla="*/ 1214029 h 1386005"/>
                <a:gd name="connsiteX69" fmla="*/ 729343 w 1262774"/>
                <a:gd name="connsiteY69" fmla="*/ 1216750 h 1386005"/>
                <a:gd name="connsiteX70" fmla="*/ 759279 w 1262774"/>
                <a:gd name="connsiteY70" fmla="*/ 1211308 h 1386005"/>
                <a:gd name="connsiteX71" fmla="*/ 767443 w 1262774"/>
                <a:gd name="connsiteY71" fmla="*/ 1205865 h 1386005"/>
                <a:gd name="connsiteX72" fmla="*/ 772886 w 1262774"/>
                <a:gd name="connsiteY72" fmla="*/ 1214029 h 1386005"/>
                <a:gd name="connsiteX73" fmla="*/ 778329 w 1262774"/>
                <a:gd name="connsiteY73" fmla="*/ 1230358 h 1386005"/>
                <a:gd name="connsiteX74" fmla="*/ 781050 w 1262774"/>
                <a:gd name="connsiteY74" fmla="*/ 1238522 h 1386005"/>
                <a:gd name="connsiteX75" fmla="*/ 783772 w 1262774"/>
                <a:gd name="connsiteY75" fmla="*/ 1252129 h 1386005"/>
                <a:gd name="connsiteX76" fmla="*/ 789215 w 1262774"/>
                <a:gd name="connsiteY76" fmla="*/ 1268458 h 1386005"/>
                <a:gd name="connsiteX77" fmla="*/ 797379 w 1262774"/>
                <a:gd name="connsiteY77" fmla="*/ 1284786 h 1386005"/>
                <a:gd name="connsiteX78" fmla="*/ 808265 w 1262774"/>
                <a:gd name="connsiteY78" fmla="*/ 1287508 h 1386005"/>
                <a:gd name="connsiteX79" fmla="*/ 840922 w 1262774"/>
                <a:gd name="connsiteY79" fmla="*/ 1290229 h 1386005"/>
                <a:gd name="connsiteX80" fmla="*/ 857250 w 1262774"/>
                <a:gd name="connsiteY80" fmla="*/ 1295672 h 1386005"/>
                <a:gd name="connsiteX81" fmla="*/ 892629 w 1262774"/>
                <a:gd name="connsiteY81" fmla="*/ 1303836 h 1386005"/>
                <a:gd name="connsiteX82" fmla="*/ 917122 w 1262774"/>
                <a:gd name="connsiteY82" fmla="*/ 1317443 h 1386005"/>
                <a:gd name="connsiteX83" fmla="*/ 925286 w 1262774"/>
                <a:gd name="connsiteY83" fmla="*/ 1322886 h 1386005"/>
                <a:gd name="connsiteX84" fmla="*/ 941615 w 1262774"/>
                <a:gd name="connsiteY84" fmla="*/ 1328329 h 1386005"/>
                <a:gd name="connsiteX85" fmla="*/ 949779 w 1262774"/>
                <a:gd name="connsiteY85" fmla="*/ 1333772 h 1386005"/>
                <a:gd name="connsiteX86" fmla="*/ 974272 w 1262774"/>
                <a:gd name="connsiteY86" fmla="*/ 1339215 h 1386005"/>
                <a:gd name="connsiteX87" fmla="*/ 990600 w 1262774"/>
                <a:gd name="connsiteY87" fmla="*/ 1347379 h 1386005"/>
                <a:gd name="connsiteX88" fmla="*/ 1006929 w 1262774"/>
                <a:gd name="connsiteY88" fmla="*/ 1358265 h 1386005"/>
                <a:gd name="connsiteX89" fmla="*/ 1047750 w 1262774"/>
                <a:gd name="connsiteY89" fmla="*/ 1360986 h 1386005"/>
                <a:gd name="connsiteX90" fmla="*/ 1055915 w 1262774"/>
                <a:gd name="connsiteY90" fmla="*/ 1363708 h 1386005"/>
                <a:gd name="connsiteX91" fmla="*/ 1085850 w 1262774"/>
                <a:gd name="connsiteY91" fmla="*/ 1366429 h 1386005"/>
                <a:gd name="connsiteX92" fmla="*/ 1094015 w 1262774"/>
                <a:gd name="connsiteY92" fmla="*/ 1371872 h 1386005"/>
                <a:gd name="connsiteX93" fmla="*/ 1110343 w 1262774"/>
                <a:gd name="connsiteY93" fmla="*/ 1377315 h 1386005"/>
                <a:gd name="connsiteX94" fmla="*/ 1118508 w 1262774"/>
                <a:gd name="connsiteY94" fmla="*/ 1380036 h 1386005"/>
                <a:gd name="connsiteX95" fmla="*/ 1126672 w 1262774"/>
                <a:gd name="connsiteY95" fmla="*/ 1385479 h 1386005"/>
                <a:gd name="connsiteX96" fmla="*/ 1123950 w 1262774"/>
                <a:gd name="connsiteY96" fmla="*/ 1374593 h 1386005"/>
                <a:gd name="connsiteX97" fmla="*/ 1118508 w 1262774"/>
                <a:gd name="connsiteY97" fmla="*/ 1352822 h 1386005"/>
                <a:gd name="connsiteX98" fmla="*/ 1121229 w 1262774"/>
                <a:gd name="connsiteY98" fmla="*/ 1333772 h 1386005"/>
                <a:gd name="connsiteX99" fmla="*/ 1118508 w 1262774"/>
                <a:gd name="connsiteY99" fmla="*/ 1322886 h 1386005"/>
                <a:gd name="connsiteX100" fmla="*/ 1110343 w 1262774"/>
                <a:gd name="connsiteY100" fmla="*/ 1320165 h 1386005"/>
                <a:gd name="connsiteX101" fmla="*/ 1094015 w 1262774"/>
                <a:gd name="connsiteY101" fmla="*/ 1317443 h 1386005"/>
                <a:gd name="connsiteX102" fmla="*/ 1094015 w 1262774"/>
                <a:gd name="connsiteY102" fmla="*/ 1273900 h 1386005"/>
                <a:gd name="connsiteX103" fmla="*/ 1110343 w 1262774"/>
                <a:gd name="connsiteY103" fmla="*/ 1263015 h 1386005"/>
                <a:gd name="connsiteX104" fmla="*/ 1113065 w 1262774"/>
                <a:gd name="connsiteY104" fmla="*/ 1254850 h 1386005"/>
                <a:gd name="connsiteX105" fmla="*/ 1115786 w 1262774"/>
                <a:gd name="connsiteY105" fmla="*/ 1241243 h 1386005"/>
                <a:gd name="connsiteX106" fmla="*/ 1123950 w 1262774"/>
                <a:gd name="connsiteY106" fmla="*/ 1238522 h 1386005"/>
                <a:gd name="connsiteX107" fmla="*/ 1126672 w 1262774"/>
                <a:gd name="connsiteY107" fmla="*/ 1219472 h 1386005"/>
                <a:gd name="connsiteX108" fmla="*/ 1143000 w 1262774"/>
                <a:gd name="connsiteY108" fmla="*/ 1216750 h 1386005"/>
                <a:gd name="connsiteX109" fmla="*/ 1145722 w 1262774"/>
                <a:gd name="connsiteY109" fmla="*/ 1208586 h 1386005"/>
                <a:gd name="connsiteX110" fmla="*/ 1153886 w 1262774"/>
                <a:gd name="connsiteY110" fmla="*/ 1154158 h 1386005"/>
                <a:gd name="connsiteX111" fmla="*/ 1162050 w 1262774"/>
                <a:gd name="connsiteY111" fmla="*/ 1148715 h 1386005"/>
                <a:gd name="connsiteX112" fmla="*/ 1167493 w 1262774"/>
                <a:gd name="connsiteY112" fmla="*/ 1099729 h 1386005"/>
                <a:gd name="connsiteX113" fmla="*/ 1172936 w 1262774"/>
                <a:gd name="connsiteY113" fmla="*/ 1091565 h 1386005"/>
                <a:gd name="connsiteX114" fmla="*/ 1181100 w 1262774"/>
                <a:gd name="connsiteY114" fmla="*/ 1064350 h 1386005"/>
                <a:gd name="connsiteX115" fmla="*/ 1189265 w 1262774"/>
                <a:gd name="connsiteY115" fmla="*/ 1058908 h 1386005"/>
                <a:gd name="connsiteX116" fmla="*/ 1194708 w 1262774"/>
                <a:gd name="connsiteY116" fmla="*/ 1037136 h 1386005"/>
                <a:gd name="connsiteX117" fmla="*/ 1197429 w 1262774"/>
                <a:gd name="connsiteY117" fmla="*/ 1023529 h 1386005"/>
                <a:gd name="connsiteX118" fmla="*/ 1205593 w 1262774"/>
                <a:gd name="connsiteY118" fmla="*/ 1020808 h 1386005"/>
                <a:gd name="connsiteX119" fmla="*/ 1202872 w 1262774"/>
                <a:gd name="connsiteY119" fmla="*/ 1004479 h 1386005"/>
                <a:gd name="connsiteX120" fmla="*/ 1167493 w 1262774"/>
                <a:gd name="connsiteY120" fmla="*/ 996315 h 1386005"/>
                <a:gd name="connsiteX121" fmla="*/ 1145722 w 1262774"/>
                <a:gd name="connsiteY121" fmla="*/ 977265 h 1386005"/>
                <a:gd name="connsiteX122" fmla="*/ 1148443 w 1262774"/>
                <a:gd name="connsiteY122" fmla="*/ 933722 h 1386005"/>
                <a:gd name="connsiteX123" fmla="*/ 1183822 w 1262774"/>
                <a:gd name="connsiteY123" fmla="*/ 931000 h 1386005"/>
                <a:gd name="connsiteX124" fmla="*/ 1186543 w 1262774"/>
                <a:gd name="connsiteY124" fmla="*/ 922836 h 1386005"/>
                <a:gd name="connsiteX125" fmla="*/ 1191986 w 1262774"/>
                <a:gd name="connsiteY125" fmla="*/ 884736 h 1386005"/>
                <a:gd name="connsiteX126" fmla="*/ 1197429 w 1262774"/>
                <a:gd name="connsiteY126" fmla="*/ 876572 h 1386005"/>
                <a:gd name="connsiteX127" fmla="*/ 1200150 w 1262774"/>
                <a:gd name="connsiteY127" fmla="*/ 841193 h 1386005"/>
                <a:gd name="connsiteX128" fmla="*/ 1202872 w 1262774"/>
                <a:gd name="connsiteY128" fmla="*/ 833029 h 1386005"/>
                <a:gd name="connsiteX129" fmla="*/ 1211036 w 1262774"/>
                <a:gd name="connsiteY129" fmla="*/ 827586 h 1386005"/>
                <a:gd name="connsiteX130" fmla="*/ 1216479 w 1262774"/>
                <a:gd name="connsiteY130" fmla="*/ 789486 h 1386005"/>
                <a:gd name="connsiteX131" fmla="*/ 1221922 w 1262774"/>
                <a:gd name="connsiteY131" fmla="*/ 781322 h 1386005"/>
                <a:gd name="connsiteX132" fmla="*/ 1224643 w 1262774"/>
                <a:gd name="connsiteY132" fmla="*/ 759550 h 1386005"/>
                <a:gd name="connsiteX133" fmla="*/ 1227365 w 1262774"/>
                <a:gd name="connsiteY133" fmla="*/ 751386 h 1386005"/>
                <a:gd name="connsiteX134" fmla="*/ 1235529 w 1262774"/>
                <a:gd name="connsiteY134" fmla="*/ 748665 h 1386005"/>
                <a:gd name="connsiteX135" fmla="*/ 1251858 w 1262774"/>
                <a:gd name="connsiteY135" fmla="*/ 737779 h 1386005"/>
                <a:gd name="connsiteX136" fmla="*/ 1260022 w 1262774"/>
                <a:gd name="connsiteY136" fmla="*/ 732336 h 1386005"/>
                <a:gd name="connsiteX137" fmla="*/ 1262743 w 1262774"/>
                <a:gd name="connsiteY137" fmla="*/ 724172 h 1386005"/>
                <a:gd name="connsiteX138" fmla="*/ 1251858 w 1262774"/>
                <a:gd name="connsiteY138" fmla="*/ 699679 h 1386005"/>
                <a:gd name="connsiteX139" fmla="*/ 1246415 w 1262774"/>
                <a:gd name="connsiteY139" fmla="*/ 683350 h 1386005"/>
                <a:gd name="connsiteX140" fmla="*/ 1243693 w 1262774"/>
                <a:gd name="connsiteY140" fmla="*/ 612593 h 1386005"/>
                <a:gd name="connsiteX141" fmla="*/ 1235529 w 1262774"/>
                <a:gd name="connsiteY141" fmla="*/ 607150 h 1386005"/>
                <a:gd name="connsiteX142" fmla="*/ 1238250 w 1262774"/>
                <a:gd name="connsiteY142" fmla="*/ 574493 h 1386005"/>
                <a:gd name="connsiteX143" fmla="*/ 1235529 w 1262774"/>
                <a:gd name="connsiteY143" fmla="*/ 550000 h 1386005"/>
                <a:gd name="connsiteX144" fmla="*/ 1232808 w 1262774"/>
                <a:gd name="connsiteY144" fmla="*/ 539115 h 1386005"/>
                <a:gd name="connsiteX145" fmla="*/ 1235529 w 1262774"/>
                <a:gd name="connsiteY145" fmla="*/ 495572 h 1386005"/>
                <a:gd name="connsiteX146" fmla="*/ 1243693 w 1262774"/>
                <a:gd name="connsiteY146" fmla="*/ 490129 h 1386005"/>
                <a:gd name="connsiteX147" fmla="*/ 1246415 w 1262774"/>
                <a:gd name="connsiteY147" fmla="*/ 481965 h 1386005"/>
                <a:gd name="connsiteX148" fmla="*/ 1235529 w 1262774"/>
                <a:gd name="connsiteY148" fmla="*/ 457472 h 1386005"/>
                <a:gd name="connsiteX149" fmla="*/ 1230086 w 1262774"/>
                <a:gd name="connsiteY149" fmla="*/ 441143 h 1386005"/>
                <a:gd name="connsiteX150" fmla="*/ 1213758 w 1262774"/>
                <a:gd name="connsiteY150" fmla="*/ 430258 h 1386005"/>
                <a:gd name="connsiteX151" fmla="*/ 1202872 w 1262774"/>
                <a:gd name="connsiteY151" fmla="*/ 413929 h 1386005"/>
                <a:gd name="connsiteX152" fmla="*/ 1186543 w 1262774"/>
                <a:gd name="connsiteY152" fmla="*/ 403043 h 1386005"/>
                <a:gd name="connsiteX153" fmla="*/ 1181100 w 1262774"/>
                <a:gd name="connsiteY153" fmla="*/ 394879 h 1386005"/>
                <a:gd name="connsiteX154" fmla="*/ 1140279 w 1262774"/>
                <a:gd name="connsiteY154" fmla="*/ 389436 h 1386005"/>
                <a:gd name="connsiteX155" fmla="*/ 1132115 w 1262774"/>
                <a:gd name="connsiteY155" fmla="*/ 427536 h 1386005"/>
                <a:gd name="connsiteX156" fmla="*/ 1129393 w 1262774"/>
                <a:gd name="connsiteY156" fmla="*/ 435700 h 1386005"/>
                <a:gd name="connsiteX157" fmla="*/ 1099458 w 1262774"/>
                <a:gd name="connsiteY157" fmla="*/ 449308 h 1386005"/>
                <a:gd name="connsiteX158" fmla="*/ 1083129 w 1262774"/>
                <a:gd name="connsiteY158" fmla="*/ 454750 h 1386005"/>
                <a:gd name="connsiteX159" fmla="*/ 1077686 w 1262774"/>
                <a:gd name="connsiteY159" fmla="*/ 462915 h 1386005"/>
                <a:gd name="connsiteX160" fmla="*/ 1066800 w 1262774"/>
                <a:gd name="connsiteY160" fmla="*/ 465636 h 1386005"/>
                <a:gd name="connsiteX161" fmla="*/ 1072243 w 1262774"/>
                <a:gd name="connsiteY161" fmla="*/ 481965 h 1386005"/>
                <a:gd name="connsiteX162" fmla="*/ 1074965 w 1262774"/>
                <a:gd name="connsiteY162" fmla="*/ 492850 h 1386005"/>
                <a:gd name="connsiteX163" fmla="*/ 1080408 w 1262774"/>
                <a:gd name="connsiteY163" fmla="*/ 501015 h 1386005"/>
                <a:gd name="connsiteX164" fmla="*/ 1091293 w 1262774"/>
                <a:gd name="connsiteY164" fmla="*/ 514622 h 1386005"/>
                <a:gd name="connsiteX165" fmla="*/ 1094015 w 1262774"/>
                <a:gd name="connsiteY165" fmla="*/ 522786 h 1386005"/>
                <a:gd name="connsiteX166" fmla="*/ 1099458 w 1262774"/>
                <a:gd name="connsiteY166" fmla="*/ 530950 h 1386005"/>
                <a:gd name="connsiteX167" fmla="*/ 1096736 w 1262774"/>
                <a:gd name="connsiteY167" fmla="*/ 539115 h 1386005"/>
                <a:gd name="connsiteX168" fmla="*/ 1088572 w 1262774"/>
                <a:gd name="connsiteY168" fmla="*/ 533672 h 1386005"/>
                <a:gd name="connsiteX169" fmla="*/ 1080408 w 1262774"/>
                <a:gd name="connsiteY169" fmla="*/ 530950 h 1386005"/>
                <a:gd name="connsiteX170" fmla="*/ 1074965 w 1262774"/>
                <a:gd name="connsiteY170" fmla="*/ 522786 h 1386005"/>
                <a:gd name="connsiteX171" fmla="*/ 1066800 w 1262774"/>
                <a:gd name="connsiteY171" fmla="*/ 520065 h 1386005"/>
                <a:gd name="connsiteX172" fmla="*/ 1036865 w 1262774"/>
                <a:gd name="connsiteY172" fmla="*/ 517343 h 1386005"/>
                <a:gd name="connsiteX173" fmla="*/ 1028700 w 1262774"/>
                <a:gd name="connsiteY173" fmla="*/ 511900 h 1386005"/>
                <a:gd name="connsiteX174" fmla="*/ 1009650 w 1262774"/>
                <a:gd name="connsiteY174" fmla="*/ 517343 h 1386005"/>
                <a:gd name="connsiteX175" fmla="*/ 1004208 w 1262774"/>
                <a:gd name="connsiteY175" fmla="*/ 525508 h 1386005"/>
                <a:gd name="connsiteX176" fmla="*/ 987879 w 1262774"/>
                <a:gd name="connsiteY176" fmla="*/ 533672 h 1386005"/>
                <a:gd name="connsiteX177" fmla="*/ 982436 w 1262774"/>
                <a:gd name="connsiteY177" fmla="*/ 525508 h 1386005"/>
                <a:gd name="connsiteX178" fmla="*/ 974272 w 1262774"/>
                <a:gd name="connsiteY178" fmla="*/ 509179 h 1386005"/>
                <a:gd name="connsiteX179" fmla="*/ 966108 w 1262774"/>
                <a:gd name="connsiteY179" fmla="*/ 506458 h 1386005"/>
                <a:gd name="connsiteX180" fmla="*/ 963386 w 1262774"/>
                <a:gd name="connsiteY180" fmla="*/ 495572 h 1386005"/>
                <a:gd name="connsiteX181" fmla="*/ 957943 w 1262774"/>
                <a:gd name="connsiteY181" fmla="*/ 479243 h 1386005"/>
                <a:gd name="connsiteX182" fmla="*/ 960665 w 1262774"/>
                <a:gd name="connsiteY182" fmla="*/ 454750 h 1386005"/>
                <a:gd name="connsiteX183" fmla="*/ 971550 w 1262774"/>
                <a:gd name="connsiteY183" fmla="*/ 424815 h 1386005"/>
                <a:gd name="connsiteX184" fmla="*/ 1004208 w 1262774"/>
                <a:gd name="connsiteY184" fmla="*/ 408486 h 1386005"/>
                <a:gd name="connsiteX185" fmla="*/ 1012372 w 1262774"/>
                <a:gd name="connsiteY185" fmla="*/ 405765 h 1386005"/>
                <a:gd name="connsiteX186" fmla="*/ 1017815 w 1262774"/>
                <a:gd name="connsiteY186" fmla="*/ 397600 h 1386005"/>
                <a:gd name="connsiteX187" fmla="*/ 1017815 w 1262774"/>
                <a:gd name="connsiteY187" fmla="*/ 373108 h 1386005"/>
                <a:gd name="connsiteX188" fmla="*/ 1025979 w 1262774"/>
                <a:gd name="connsiteY188" fmla="*/ 364943 h 1386005"/>
                <a:gd name="connsiteX189" fmla="*/ 1036865 w 1262774"/>
                <a:gd name="connsiteY189" fmla="*/ 348615 h 1386005"/>
                <a:gd name="connsiteX190" fmla="*/ 1042308 w 1262774"/>
                <a:gd name="connsiteY190" fmla="*/ 307793 h 1386005"/>
                <a:gd name="connsiteX191" fmla="*/ 1045029 w 1262774"/>
                <a:gd name="connsiteY191" fmla="*/ 299629 h 1386005"/>
                <a:gd name="connsiteX192" fmla="*/ 1047750 w 1262774"/>
                <a:gd name="connsiteY192" fmla="*/ 288743 h 1386005"/>
                <a:gd name="connsiteX193" fmla="*/ 1050472 w 1262774"/>
                <a:gd name="connsiteY193" fmla="*/ 275136 h 1386005"/>
                <a:gd name="connsiteX194" fmla="*/ 1061358 w 1262774"/>
                <a:gd name="connsiteY194" fmla="*/ 258808 h 1386005"/>
                <a:gd name="connsiteX195" fmla="*/ 1055915 w 1262774"/>
                <a:gd name="connsiteY195" fmla="*/ 237036 h 1386005"/>
                <a:gd name="connsiteX196" fmla="*/ 1050472 w 1262774"/>
                <a:gd name="connsiteY196" fmla="*/ 228872 h 1386005"/>
                <a:gd name="connsiteX197" fmla="*/ 1047750 w 1262774"/>
                <a:gd name="connsiteY197" fmla="*/ 212543 h 1386005"/>
                <a:gd name="connsiteX198" fmla="*/ 1045029 w 1262774"/>
                <a:gd name="connsiteY198" fmla="*/ 185329 h 1386005"/>
                <a:gd name="connsiteX199" fmla="*/ 1039586 w 1262774"/>
                <a:gd name="connsiteY199" fmla="*/ 177165 h 1386005"/>
                <a:gd name="connsiteX200" fmla="*/ 1036865 w 1262774"/>
                <a:gd name="connsiteY200" fmla="*/ 147229 h 1386005"/>
                <a:gd name="connsiteX201" fmla="*/ 1034143 w 1262774"/>
                <a:gd name="connsiteY201" fmla="*/ 139065 h 1386005"/>
                <a:gd name="connsiteX202" fmla="*/ 1025979 w 1262774"/>
                <a:gd name="connsiteY202" fmla="*/ 133622 h 1386005"/>
                <a:gd name="connsiteX203" fmla="*/ 1012372 w 1262774"/>
                <a:gd name="connsiteY203" fmla="*/ 114572 h 1386005"/>
                <a:gd name="connsiteX204" fmla="*/ 991961 w 1262774"/>
                <a:gd name="connsiteY204" fmla="*/ 111170 h 1386005"/>
                <a:gd name="connsiteX205" fmla="*/ 993322 w 1262774"/>
                <a:gd name="connsiteY205" fmla="*/ 130900 h 1386005"/>
                <a:gd name="connsiteX206" fmla="*/ 987879 w 1262774"/>
                <a:gd name="connsiteY206" fmla="*/ 155393 h 1386005"/>
                <a:gd name="connsiteX207" fmla="*/ 985158 w 1262774"/>
                <a:gd name="connsiteY207" fmla="*/ 163558 h 1386005"/>
                <a:gd name="connsiteX208" fmla="*/ 982436 w 1262774"/>
                <a:gd name="connsiteY208" fmla="*/ 177165 h 1386005"/>
                <a:gd name="connsiteX209" fmla="*/ 974272 w 1262774"/>
                <a:gd name="connsiteY209" fmla="*/ 182608 h 1386005"/>
                <a:gd name="connsiteX210" fmla="*/ 957943 w 1262774"/>
                <a:gd name="connsiteY210" fmla="*/ 179886 h 1386005"/>
                <a:gd name="connsiteX211" fmla="*/ 947058 w 1262774"/>
                <a:gd name="connsiteY211" fmla="*/ 163558 h 1386005"/>
                <a:gd name="connsiteX212" fmla="*/ 925286 w 1262774"/>
                <a:gd name="connsiteY212" fmla="*/ 158115 h 1386005"/>
                <a:gd name="connsiteX213" fmla="*/ 917122 w 1262774"/>
                <a:gd name="connsiteY213" fmla="*/ 152672 h 1386005"/>
                <a:gd name="connsiteX214" fmla="*/ 906236 w 1262774"/>
                <a:gd name="connsiteY214" fmla="*/ 139065 h 1386005"/>
                <a:gd name="connsiteX215" fmla="*/ 889908 w 1262774"/>
                <a:gd name="connsiteY215" fmla="*/ 133622 h 1386005"/>
                <a:gd name="connsiteX216" fmla="*/ 881743 w 1262774"/>
                <a:gd name="connsiteY216" fmla="*/ 130900 h 1386005"/>
                <a:gd name="connsiteX217" fmla="*/ 873579 w 1262774"/>
                <a:gd name="connsiteY217" fmla="*/ 125458 h 1386005"/>
                <a:gd name="connsiteX218" fmla="*/ 840922 w 1262774"/>
                <a:gd name="connsiteY218" fmla="*/ 120015 h 1386005"/>
                <a:gd name="connsiteX219" fmla="*/ 824593 w 1262774"/>
                <a:gd name="connsiteY219" fmla="*/ 130900 h 1386005"/>
                <a:gd name="connsiteX220" fmla="*/ 816429 w 1262774"/>
                <a:gd name="connsiteY220" fmla="*/ 136343 h 1386005"/>
                <a:gd name="connsiteX221" fmla="*/ 794658 w 1262774"/>
                <a:gd name="connsiteY221" fmla="*/ 130900 h 1386005"/>
                <a:gd name="connsiteX222" fmla="*/ 778329 w 1262774"/>
                <a:gd name="connsiteY222" fmla="*/ 122736 h 1386005"/>
                <a:gd name="connsiteX223" fmla="*/ 781050 w 1262774"/>
                <a:gd name="connsiteY223" fmla="*/ 79193 h 1386005"/>
                <a:gd name="connsiteX224" fmla="*/ 781050 w 1262774"/>
                <a:gd name="connsiteY224" fmla="*/ 62865 h 1386005"/>
                <a:gd name="connsiteX225" fmla="*/ 762000 w 1262774"/>
                <a:gd name="connsiteY225" fmla="*/ 60143 h 1386005"/>
                <a:gd name="connsiteX226" fmla="*/ 753836 w 1262774"/>
                <a:gd name="connsiteY226" fmla="*/ 57422 h 1386005"/>
                <a:gd name="connsiteX227" fmla="*/ 745672 w 1262774"/>
                <a:gd name="connsiteY227" fmla="*/ 41093 h 1386005"/>
                <a:gd name="connsiteX228" fmla="*/ 737508 w 1262774"/>
                <a:gd name="connsiteY228" fmla="*/ 35650 h 1386005"/>
                <a:gd name="connsiteX229" fmla="*/ 729343 w 1262774"/>
                <a:gd name="connsiteY229" fmla="*/ 27486 h 1386005"/>
                <a:gd name="connsiteX230" fmla="*/ 726622 w 1262774"/>
                <a:gd name="connsiteY230" fmla="*/ 19322 h 1386005"/>
                <a:gd name="connsiteX231" fmla="*/ 718458 w 1262774"/>
                <a:gd name="connsiteY231" fmla="*/ 16600 h 1386005"/>
                <a:gd name="connsiteX232" fmla="*/ 710293 w 1262774"/>
                <a:gd name="connsiteY232" fmla="*/ 11158 h 1386005"/>
                <a:gd name="connsiteX233" fmla="*/ 658586 w 1262774"/>
                <a:gd name="connsiteY233" fmla="*/ 13879 h 1386005"/>
                <a:gd name="connsiteX234" fmla="*/ 650422 w 1262774"/>
                <a:gd name="connsiteY234" fmla="*/ 19322 h 1386005"/>
                <a:gd name="connsiteX235" fmla="*/ 634093 w 1262774"/>
                <a:gd name="connsiteY235" fmla="*/ 24765 h 1386005"/>
                <a:gd name="connsiteX236" fmla="*/ 625929 w 1262774"/>
                <a:gd name="connsiteY236" fmla="*/ 27486 h 1386005"/>
                <a:gd name="connsiteX237" fmla="*/ 606879 w 1262774"/>
                <a:gd name="connsiteY237" fmla="*/ 24765 h 1386005"/>
                <a:gd name="connsiteX238" fmla="*/ 604158 w 1262774"/>
                <a:gd name="connsiteY238" fmla="*/ 16600 h 1386005"/>
                <a:gd name="connsiteX239" fmla="*/ 593272 w 1262774"/>
                <a:gd name="connsiteY239" fmla="*/ 13879 h 1386005"/>
                <a:gd name="connsiteX240" fmla="*/ 585108 w 1262774"/>
                <a:gd name="connsiteY240" fmla="*/ 8436 h 1386005"/>
                <a:gd name="connsiteX241" fmla="*/ 579665 w 1262774"/>
                <a:gd name="connsiteY241" fmla="*/ 272 h 1386005"/>
                <a:gd name="connsiteX242" fmla="*/ 568779 w 1262774"/>
                <a:gd name="connsiteY242" fmla="*/ 2993 h 1386005"/>
                <a:gd name="connsiteX243" fmla="*/ 566058 w 1262774"/>
                <a:gd name="connsiteY243" fmla="*/ 32929 h 1386005"/>
                <a:gd name="connsiteX244" fmla="*/ 555172 w 1262774"/>
                <a:gd name="connsiteY244" fmla="*/ 136343 h 1386005"/>
                <a:gd name="connsiteX245" fmla="*/ 549729 w 1262774"/>
                <a:gd name="connsiteY245" fmla="*/ 144508 h 1386005"/>
                <a:gd name="connsiteX246" fmla="*/ 541565 w 1262774"/>
                <a:gd name="connsiteY246" fmla="*/ 149950 h 1386005"/>
                <a:gd name="connsiteX247" fmla="*/ 538843 w 1262774"/>
                <a:gd name="connsiteY247" fmla="*/ 158115 h 1386005"/>
                <a:gd name="connsiteX248" fmla="*/ 538843 w 1262774"/>
                <a:gd name="connsiteY248" fmla="*/ 220708 h 1386005"/>
                <a:gd name="connsiteX249" fmla="*/ 549729 w 1262774"/>
                <a:gd name="connsiteY249" fmla="*/ 245200 h 1386005"/>
                <a:gd name="connsiteX250" fmla="*/ 566058 w 1262774"/>
                <a:gd name="connsiteY250" fmla="*/ 256086 h 1386005"/>
                <a:gd name="connsiteX251" fmla="*/ 582386 w 1262774"/>
                <a:gd name="connsiteY251" fmla="*/ 264250 h 1386005"/>
                <a:gd name="connsiteX252" fmla="*/ 587829 w 1262774"/>
                <a:gd name="connsiteY252" fmla="*/ 272415 h 1386005"/>
                <a:gd name="connsiteX253" fmla="*/ 595993 w 1262774"/>
                <a:gd name="connsiteY253" fmla="*/ 275136 h 1386005"/>
                <a:gd name="connsiteX254" fmla="*/ 604158 w 1262774"/>
                <a:gd name="connsiteY254" fmla="*/ 280579 h 1386005"/>
                <a:gd name="connsiteX255" fmla="*/ 615043 w 1262774"/>
                <a:gd name="connsiteY255" fmla="*/ 296908 h 1386005"/>
                <a:gd name="connsiteX256" fmla="*/ 620486 w 1262774"/>
                <a:gd name="connsiteY256" fmla="*/ 305072 h 1386005"/>
                <a:gd name="connsiteX257" fmla="*/ 628650 w 1262774"/>
                <a:gd name="connsiteY257" fmla="*/ 321400 h 1386005"/>
                <a:gd name="connsiteX258" fmla="*/ 644979 w 1262774"/>
                <a:gd name="connsiteY258" fmla="*/ 332286 h 1386005"/>
                <a:gd name="connsiteX259" fmla="*/ 650422 w 1262774"/>
                <a:gd name="connsiteY259" fmla="*/ 340450 h 1386005"/>
                <a:gd name="connsiteX260" fmla="*/ 658586 w 1262774"/>
                <a:gd name="connsiteY260" fmla="*/ 345893 h 1386005"/>
                <a:gd name="connsiteX261" fmla="*/ 669472 w 1262774"/>
                <a:gd name="connsiteY261" fmla="*/ 356779 h 1386005"/>
                <a:gd name="connsiteX262" fmla="*/ 677636 w 1262774"/>
                <a:gd name="connsiteY262" fmla="*/ 362222 h 1386005"/>
                <a:gd name="connsiteX263" fmla="*/ 688522 w 1262774"/>
                <a:gd name="connsiteY263" fmla="*/ 375829 h 1386005"/>
                <a:gd name="connsiteX264" fmla="*/ 693965 w 1262774"/>
                <a:gd name="connsiteY264" fmla="*/ 383993 h 1386005"/>
                <a:gd name="connsiteX265" fmla="*/ 696686 w 1262774"/>
                <a:gd name="connsiteY265" fmla="*/ 392158 h 1386005"/>
                <a:gd name="connsiteX266" fmla="*/ 704850 w 1262774"/>
                <a:gd name="connsiteY266" fmla="*/ 394879 h 1386005"/>
                <a:gd name="connsiteX267" fmla="*/ 710293 w 1262774"/>
                <a:gd name="connsiteY267" fmla="*/ 403043 h 1386005"/>
                <a:gd name="connsiteX268" fmla="*/ 726622 w 1262774"/>
                <a:gd name="connsiteY268" fmla="*/ 411208 h 1386005"/>
                <a:gd name="connsiteX269" fmla="*/ 737508 w 1262774"/>
                <a:gd name="connsiteY269" fmla="*/ 427536 h 1386005"/>
                <a:gd name="connsiteX270" fmla="*/ 740229 w 1262774"/>
                <a:gd name="connsiteY270" fmla="*/ 435700 h 1386005"/>
                <a:gd name="connsiteX271" fmla="*/ 753836 w 1262774"/>
                <a:gd name="connsiteY271" fmla="*/ 438422 h 1386005"/>
                <a:gd name="connsiteX272" fmla="*/ 762000 w 1262774"/>
                <a:gd name="connsiteY272" fmla="*/ 441143 h 1386005"/>
                <a:gd name="connsiteX273" fmla="*/ 770165 w 1262774"/>
                <a:gd name="connsiteY273" fmla="*/ 457472 h 1386005"/>
                <a:gd name="connsiteX274" fmla="*/ 775608 w 1262774"/>
                <a:gd name="connsiteY274" fmla="*/ 465636 h 1386005"/>
                <a:gd name="connsiteX275" fmla="*/ 781050 w 1262774"/>
                <a:gd name="connsiteY275" fmla="*/ 484686 h 1386005"/>
                <a:gd name="connsiteX276" fmla="*/ 789215 w 1262774"/>
                <a:gd name="connsiteY276" fmla="*/ 490129 h 1386005"/>
                <a:gd name="connsiteX277" fmla="*/ 797379 w 1262774"/>
                <a:gd name="connsiteY277" fmla="*/ 514622 h 1386005"/>
                <a:gd name="connsiteX278" fmla="*/ 789215 w 1262774"/>
                <a:gd name="connsiteY278" fmla="*/ 520065 h 1386005"/>
                <a:gd name="connsiteX279" fmla="*/ 781050 w 1262774"/>
                <a:gd name="connsiteY279" fmla="*/ 522786 h 1386005"/>
                <a:gd name="connsiteX280" fmla="*/ 778329 w 1262774"/>
                <a:gd name="connsiteY280" fmla="*/ 530950 h 1386005"/>
                <a:gd name="connsiteX281" fmla="*/ 767443 w 1262774"/>
                <a:gd name="connsiteY281" fmla="*/ 547279 h 1386005"/>
                <a:gd name="connsiteX282" fmla="*/ 764722 w 1262774"/>
                <a:gd name="connsiteY282" fmla="*/ 558165 h 1386005"/>
                <a:gd name="connsiteX283" fmla="*/ 732065 w 1262774"/>
                <a:gd name="connsiteY283" fmla="*/ 577215 h 1386005"/>
                <a:gd name="connsiteX284" fmla="*/ 729343 w 1262774"/>
                <a:gd name="connsiteY284" fmla="*/ 585379 h 1386005"/>
                <a:gd name="connsiteX285" fmla="*/ 723900 w 1262774"/>
                <a:gd name="connsiteY285" fmla="*/ 593543 h 1386005"/>
                <a:gd name="connsiteX286" fmla="*/ 726622 w 1262774"/>
                <a:gd name="connsiteY286" fmla="*/ 669743 h 1386005"/>
                <a:gd name="connsiteX287" fmla="*/ 721179 w 1262774"/>
                <a:gd name="connsiteY287" fmla="*/ 688793 h 1386005"/>
                <a:gd name="connsiteX288" fmla="*/ 715736 w 1262774"/>
                <a:gd name="connsiteY288" fmla="*/ 696958 h 1386005"/>
                <a:gd name="connsiteX289" fmla="*/ 710293 w 1262774"/>
                <a:gd name="connsiteY289" fmla="*/ 713286 h 1386005"/>
                <a:gd name="connsiteX290" fmla="*/ 696686 w 1262774"/>
                <a:gd name="connsiteY290" fmla="*/ 729615 h 1386005"/>
                <a:gd name="connsiteX291" fmla="*/ 691243 w 1262774"/>
                <a:gd name="connsiteY291" fmla="*/ 745943 h 1386005"/>
                <a:gd name="connsiteX292" fmla="*/ 685800 w 1262774"/>
                <a:gd name="connsiteY292" fmla="*/ 754108 h 1386005"/>
                <a:gd name="connsiteX293" fmla="*/ 661308 w 1262774"/>
                <a:gd name="connsiteY293" fmla="*/ 767715 h 1386005"/>
                <a:gd name="connsiteX294" fmla="*/ 636815 w 1262774"/>
                <a:gd name="connsiteY294" fmla="*/ 770436 h 1386005"/>
                <a:gd name="connsiteX295" fmla="*/ 620486 w 1262774"/>
                <a:gd name="connsiteY295" fmla="*/ 784043 h 1386005"/>
                <a:gd name="connsiteX296" fmla="*/ 595993 w 1262774"/>
                <a:gd name="connsiteY296" fmla="*/ 800372 h 1386005"/>
                <a:gd name="connsiteX297" fmla="*/ 571500 w 1262774"/>
                <a:gd name="connsiteY297" fmla="*/ 816700 h 1386005"/>
                <a:gd name="connsiteX298" fmla="*/ 563336 w 1262774"/>
                <a:gd name="connsiteY298" fmla="*/ 822143 h 1386005"/>
                <a:gd name="connsiteX299" fmla="*/ 547008 w 1262774"/>
                <a:gd name="connsiteY299" fmla="*/ 835750 h 1386005"/>
                <a:gd name="connsiteX300" fmla="*/ 541565 w 1262774"/>
                <a:gd name="connsiteY300" fmla="*/ 843915 h 1386005"/>
                <a:gd name="connsiteX301" fmla="*/ 525236 w 1262774"/>
                <a:gd name="connsiteY301" fmla="*/ 852079 h 1386005"/>
                <a:gd name="connsiteX302" fmla="*/ 517072 w 1262774"/>
                <a:gd name="connsiteY302" fmla="*/ 857522 h 1386005"/>
                <a:gd name="connsiteX303" fmla="*/ 506186 w 1262774"/>
                <a:gd name="connsiteY303" fmla="*/ 860243 h 1386005"/>
                <a:gd name="connsiteX304" fmla="*/ 500743 w 1262774"/>
                <a:gd name="connsiteY304" fmla="*/ 868408 h 1386005"/>
                <a:gd name="connsiteX305" fmla="*/ 484415 w 1262774"/>
                <a:gd name="connsiteY305" fmla="*/ 873850 h 1386005"/>
                <a:gd name="connsiteX306" fmla="*/ 438150 w 1262774"/>
                <a:gd name="connsiteY306" fmla="*/ 868408 h 1386005"/>
                <a:gd name="connsiteX307" fmla="*/ 429986 w 1262774"/>
                <a:gd name="connsiteY307" fmla="*/ 862965 h 1386005"/>
                <a:gd name="connsiteX308" fmla="*/ 408215 w 1262774"/>
                <a:gd name="connsiteY308" fmla="*/ 857522 h 1386005"/>
                <a:gd name="connsiteX309" fmla="*/ 383722 w 1262774"/>
                <a:gd name="connsiteY309" fmla="*/ 852079 h 1386005"/>
                <a:gd name="connsiteX310" fmla="*/ 359229 w 1262774"/>
                <a:gd name="connsiteY310" fmla="*/ 849358 h 1386005"/>
                <a:gd name="connsiteX311" fmla="*/ 342900 w 1262774"/>
                <a:gd name="connsiteY311" fmla="*/ 835750 h 1386005"/>
                <a:gd name="connsiteX312" fmla="*/ 334736 w 1262774"/>
                <a:gd name="connsiteY312" fmla="*/ 830308 h 1386005"/>
                <a:gd name="connsiteX313" fmla="*/ 329293 w 1262774"/>
                <a:gd name="connsiteY313" fmla="*/ 822143 h 1386005"/>
                <a:gd name="connsiteX314" fmla="*/ 323850 w 1262774"/>
                <a:gd name="connsiteY314" fmla="*/ 784043 h 1386005"/>
                <a:gd name="connsiteX315" fmla="*/ 321129 w 1262774"/>
                <a:gd name="connsiteY315" fmla="*/ 721450 h 1386005"/>
                <a:gd name="connsiteX316" fmla="*/ 318408 w 1262774"/>
                <a:gd name="connsiteY316" fmla="*/ 710565 h 1386005"/>
                <a:gd name="connsiteX317" fmla="*/ 310243 w 1262774"/>
                <a:gd name="connsiteY317" fmla="*/ 705122 h 1386005"/>
                <a:gd name="connsiteX318" fmla="*/ 304800 w 1262774"/>
                <a:gd name="connsiteY318" fmla="*/ 696958 h 1386005"/>
                <a:gd name="connsiteX319" fmla="*/ 296636 w 1262774"/>
                <a:gd name="connsiteY319" fmla="*/ 661579 h 1386005"/>
                <a:gd name="connsiteX320" fmla="*/ 293915 w 1262774"/>
                <a:gd name="connsiteY320" fmla="*/ 653415 h 1386005"/>
                <a:gd name="connsiteX321" fmla="*/ 283029 w 1262774"/>
                <a:gd name="connsiteY321" fmla="*/ 650693 h 1386005"/>
                <a:gd name="connsiteX322" fmla="*/ 274865 w 1262774"/>
                <a:gd name="connsiteY322" fmla="*/ 645250 h 1386005"/>
                <a:gd name="connsiteX323" fmla="*/ 269422 w 1262774"/>
                <a:gd name="connsiteY323" fmla="*/ 623479 h 1386005"/>
                <a:gd name="connsiteX324" fmla="*/ 266700 w 1262774"/>
                <a:gd name="connsiteY324" fmla="*/ 604429 h 1386005"/>
                <a:gd name="connsiteX325" fmla="*/ 258536 w 1262774"/>
                <a:gd name="connsiteY325" fmla="*/ 601708 h 1386005"/>
                <a:gd name="connsiteX326" fmla="*/ 198665 w 1262774"/>
                <a:gd name="connsiteY326" fmla="*/ 604429 h 1386005"/>
                <a:gd name="connsiteX327" fmla="*/ 179615 w 1262774"/>
                <a:gd name="connsiteY327" fmla="*/ 598986 h 1386005"/>
                <a:gd name="connsiteX328" fmla="*/ 149679 w 1262774"/>
                <a:gd name="connsiteY328" fmla="*/ 601708 h 1386005"/>
                <a:gd name="connsiteX329" fmla="*/ 146958 w 1262774"/>
                <a:gd name="connsiteY329" fmla="*/ 612593 h 1386005"/>
                <a:gd name="connsiteX330" fmla="*/ 125186 w 1262774"/>
                <a:gd name="connsiteY330" fmla="*/ 618036 h 1386005"/>
                <a:gd name="connsiteX331" fmla="*/ 106136 w 1262774"/>
                <a:gd name="connsiteY331" fmla="*/ 623479 h 1386005"/>
                <a:gd name="connsiteX332" fmla="*/ 97972 w 1262774"/>
                <a:gd name="connsiteY332" fmla="*/ 628922 h 1386005"/>
                <a:gd name="connsiteX333" fmla="*/ 89808 w 1262774"/>
                <a:gd name="connsiteY333" fmla="*/ 637086 h 1386005"/>
                <a:gd name="connsiteX334" fmla="*/ 73479 w 1262774"/>
                <a:gd name="connsiteY334" fmla="*/ 639808 h 1386005"/>
                <a:gd name="connsiteX335" fmla="*/ 65315 w 1262774"/>
                <a:gd name="connsiteY335" fmla="*/ 642529 h 1386005"/>
                <a:gd name="connsiteX336" fmla="*/ 54429 w 1262774"/>
                <a:gd name="connsiteY336" fmla="*/ 656136 h 1386005"/>
                <a:gd name="connsiteX337" fmla="*/ 40822 w 1262774"/>
                <a:gd name="connsiteY337" fmla="*/ 669743 h 1386005"/>
                <a:gd name="connsiteX338" fmla="*/ 35379 w 1262774"/>
                <a:gd name="connsiteY338" fmla="*/ 677908 h 1386005"/>
                <a:gd name="connsiteX339" fmla="*/ 27215 w 1262774"/>
                <a:gd name="connsiteY339" fmla="*/ 680629 h 1386005"/>
                <a:gd name="connsiteX340" fmla="*/ 19050 w 1262774"/>
                <a:gd name="connsiteY340" fmla="*/ 686072 h 1386005"/>
                <a:gd name="connsiteX341" fmla="*/ 16329 w 1262774"/>
                <a:gd name="connsiteY341" fmla="*/ 691515 h 1386005"/>
                <a:gd name="connsiteX0" fmla="*/ 16329 w 1262774"/>
                <a:gd name="connsiteY0" fmla="*/ 691515 h 1386005"/>
                <a:gd name="connsiteX1" fmla="*/ 19050 w 1262774"/>
                <a:gd name="connsiteY1" fmla="*/ 705122 h 1386005"/>
                <a:gd name="connsiteX2" fmla="*/ 27215 w 1262774"/>
                <a:gd name="connsiteY2" fmla="*/ 710565 h 1386005"/>
                <a:gd name="connsiteX3" fmla="*/ 32658 w 1262774"/>
                <a:gd name="connsiteY3" fmla="*/ 726893 h 1386005"/>
                <a:gd name="connsiteX4" fmla="*/ 38100 w 1262774"/>
                <a:gd name="connsiteY4" fmla="*/ 735058 h 1386005"/>
                <a:gd name="connsiteX5" fmla="*/ 43543 w 1262774"/>
                <a:gd name="connsiteY5" fmla="*/ 800372 h 1386005"/>
                <a:gd name="connsiteX6" fmla="*/ 40822 w 1262774"/>
                <a:gd name="connsiteY6" fmla="*/ 819422 h 1386005"/>
                <a:gd name="connsiteX7" fmla="*/ 35379 w 1262774"/>
                <a:gd name="connsiteY7" fmla="*/ 835750 h 1386005"/>
                <a:gd name="connsiteX8" fmla="*/ 29936 w 1262774"/>
                <a:gd name="connsiteY8" fmla="*/ 852079 h 1386005"/>
                <a:gd name="connsiteX9" fmla="*/ 24493 w 1262774"/>
                <a:gd name="connsiteY9" fmla="*/ 860243 h 1386005"/>
                <a:gd name="connsiteX10" fmla="*/ 19050 w 1262774"/>
                <a:gd name="connsiteY10" fmla="*/ 876572 h 1386005"/>
                <a:gd name="connsiteX11" fmla="*/ 10886 w 1262774"/>
                <a:gd name="connsiteY11" fmla="*/ 892900 h 1386005"/>
                <a:gd name="connsiteX12" fmla="*/ 5443 w 1262774"/>
                <a:gd name="connsiteY12" fmla="*/ 922836 h 1386005"/>
                <a:gd name="connsiteX13" fmla="*/ 0 w 1262774"/>
                <a:gd name="connsiteY13" fmla="*/ 931000 h 1386005"/>
                <a:gd name="connsiteX14" fmla="*/ 2722 w 1262774"/>
                <a:gd name="connsiteY14" fmla="*/ 969100 h 1386005"/>
                <a:gd name="connsiteX15" fmla="*/ 5443 w 1262774"/>
                <a:gd name="connsiteY15" fmla="*/ 977265 h 1386005"/>
                <a:gd name="connsiteX16" fmla="*/ 16329 w 1262774"/>
                <a:gd name="connsiteY16" fmla="*/ 979986 h 1386005"/>
                <a:gd name="connsiteX17" fmla="*/ 32658 w 1262774"/>
                <a:gd name="connsiteY17" fmla="*/ 985429 h 1386005"/>
                <a:gd name="connsiteX18" fmla="*/ 48986 w 1262774"/>
                <a:gd name="connsiteY18" fmla="*/ 990872 h 1386005"/>
                <a:gd name="connsiteX19" fmla="*/ 57150 w 1262774"/>
                <a:gd name="connsiteY19" fmla="*/ 993593 h 1386005"/>
                <a:gd name="connsiteX20" fmla="*/ 65315 w 1262774"/>
                <a:gd name="connsiteY20" fmla="*/ 996315 h 1386005"/>
                <a:gd name="connsiteX21" fmla="*/ 76200 w 1262774"/>
                <a:gd name="connsiteY21" fmla="*/ 1012643 h 1386005"/>
                <a:gd name="connsiteX22" fmla="*/ 84365 w 1262774"/>
                <a:gd name="connsiteY22" fmla="*/ 1039858 h 1386005"/>
                <a:gd name="connsiteX23" fmla="*/ 89808 w 1262774"/>
                <a:gd name="connsiteY23" fmla="*/ 1056186 h 1386005"/>
                <a:gd name="connsiteX24" fmla="*/ 108858 w 1262774"/>
                <a:gd name="connsiteY24" fmla="*/ 1061629 h 1386005"/>
                <a:gd name="connsiteX25" fmla="*/ 125186 w 1262774"/>
                <a:gd name="connsiteY25" fmla="*/ 1067072 h 1386005"/>
                <a:gd name="connsiteX26" fmla="*/ 144236 w 1262774"/>
                <a:gd name="connsiteY26" fmla="*/ 1069793 h 1386005"/>
                <a:gd name="connsiteX27" fmla="*/ 149679 w 1262774"/>
                <a:gd name="connsiteY27" fmla="*/ 1086122 h 1386005"/>
                <a:gd name="connsiteX28" fmla="*/ 157843 w 1262774"/>
                <a:gd name="connsiteY28" fmla="*/ 1102450 h 1386005"/>
                <a:gd name="connsiteX29" fmla="*/ 166008 w 1262774"/>
                <a:gd name="connsiteY29" fmla="*/ 1105172 h 1386005"/>
                <a:gd name="connsiteX30" fmla="*/ 179615 w 1262774"/>
                <a:gd name="connsiteY30" fmla="*/ 1102450 h 1386005"/>
                <a:gd name="connsiteX31" fmla="*/ 195943 w 1262774"/>
                <a:gd name="connsiteY31" fmla="*/ 1097008 h 1386005"/>
                <a:gd name="connsiteX32" fmla="*/ 204108 w 1262774"/>
                <a:gd name="connsiteY32" fmla="*/ 1088843 h 1386005"/>
                <a:gd name="connsiteX33" fmla="*/ 209550 w 1262774"/>
                <a:gd name="connsiteY33" fmla="*/ 1080679 h 1386005"/>
                <a:gd name="connsiteX34" fmla="*/ 242208 w 1262774"/>
                <a:gd name="connsiteY34" fmla="*/ 1069793 h 1386005"/>
                <a:gd name="connsiteX35" fmla="*/ 258536 w 1262774"/>
                <a:gd name="connsiteY35" fmla="*/ 1056186 h 1386005"/>
                <a:gd name="connsiteX36" fmla="*/ 269422 w 1262774"/>
                <a:gd name="connsiteY36" fmla="*/ 1053465 h 1386005"/>
                <a:gd name="connsiteX37" fmla="*/ 293915 w 1262774"/>
                <a:gd name="connsiteY37" fmla="*/ 1056186 h 1386005"/>
                <a:gd name="connsiteX38" fmla="*/ 307522 w 1262774"/>
                <a:gd name="connsiteY38" fmla="*/ 1069793 h 1386005"/>
                <a:gd name="connsiteX39" fmla="*/ 315686 w 1262774"/>
                <a:gd name="connsiteY39" fmla="*/ 1072515 h 1386005"/>
                <a:gd name="connsiteX40" fmla="*/ 323850 w 1262774"/>
                <a:gd name="connsiteY40" fmla="*/ 1077958 h 1386005"/>
                <a:gd name="connsiteX41" fmla="*/ 356508 w 1262774"/>
                <a:gd name="connsiteY41" fmla="*/ 1083400 h 1386005"/>
                <a:gd name="connsiteX42" fmla="*/ 364672 w 1262774"/>
                <a:gd name="connsiteY42" fmla="*/ 1086122 h 1386005"/>
                <a:gd name="connsiteX43" fmla="*/ 400050 w 1262774"/>
                <a:gd name="connsiteY43" fmla="*/ 1091565 h 1386005"/>
                <a:gd name="connsiteX44" fmla="*/ 416379 w 1262774"/>
                <a:gd name="connsiteY44" fmla="*/ 1097008 h 1386005"/>
                <a:gd name="connsiteX45" fmla="*/ 432708 w 1262774"/>
                <a:gd name="connsiteY45" fmla="*/ 1102450 h 1386005"/>
                <a:gd name="connsiteX46" fmla="*/ 443593 w 1262774"/>
                <a:gd name="connsiteY46" fmla="*/ 1105172 h 1386005"/>
                <a:gd name="connsiteX47" fmla="*/ 451758 w 1262774"/>
                <a:gd name="connsiteY47" fmla="*/ 1113336 h 1386005"/>
                <a:gd name="connsiteX48" fmla="*/ 454479 w 1262774"/>
                <a:gd name="connsiteY48" fmla="*/ 1132386 h 1386005"/>
                <a:gd name="connsiteX49" fmla="*/ 457200 w 1262774"/>
                <a:gd name="connsiteY49" fmla="*/ 1140550 h 1386005"/>
                <a:gd name="connsiteX50" fmla="*/ 476250 w 1262774"/>
                <a:gd name="connsiteY50" fmla="*/ 1145993 h 1386005"/>
                <a:gd name="connsiteX51" fmla="*/ 500743 w 1262774"/>
                <a:gd name="connsiteY51" fmla="*/ 1167765 h 1386005"/>
                <a:gd name="connsiteX52" fmla="*/ 506186 w 1262774"/>
                <a:gd name="connsiteY52" fmla="*/ 1175929 h 1386005"/>
                <a:gd name="connsiteX53" fmla="*/ 522515 w 1262774"/>
                <a:gd name="connsiteY53" fmla="*/ 1184093 h 1386005"/>
                <a:gd name="connsiteX54" fmla="*/ 527958 w 1262774"/>
                <a:gd name="connsiteY54" fmla="*/ 1194979 h 1386005"/>
                <a:gd name="connsiteX55" fmla="*/ 530679 w 1262774"/>
                <a:gd name="connsiteY55" fmla="*/ 1203143 h 1386005"/>
                <a:gd name="connsiteX56" fmla="*/ 538843 w 1262774"/>
                <a:gd name="connsiteY56" fmla="*/ 1211308 h 1386005"/>
                <a:gd name="connsiteX57" fmla="*/ 557893 w 1262774"/>
                <a:gd name="connsiteY57" fmla="*/ 1219472 h 1386005"/>
                <a:gd name="connsiteX58" fmla="*/ 617765 w 1262774"/>
                <a:gd name="connsiteY58" fmla="*/ 1222193 h 1386005"/>
                <a:gd name="connsiteX59" fmla="*/ 625929 w 1262774"/>
                <a:gd name="connsiteY59" fmla="*/ 1227636 h 1386005"/>
                <a:gd name="connsiteX60" fmla="*/ 631372 w 1262774"/>
                <a:gd name="connsiteY60" fmla="*/ 1235800 h 1386005"/>
                <a:gd name="connsiteX61" fmla="*/ 639536 w 1262774"/>
                <a:gd name="connsiteY61" fmla="*/ 1243965 h 1386005"/>
                <a:gd name="connsiteX62" fmla="*/ 642258 w 1262774"/>
                <a:gd name="connsiteY62" fmla="*/ 1235800 h 1386005"/>
                <a:gd name="connsiteX63" fmla="*/ 644979 w 1262774"/>
                <a:gd name="connsiteY63" fmla="*/ 1205865 h 1386005"/>
                <a:gd name="connsiteX64" fmla="*/ 653143 w 1262774"/>
                <a:gd name="connsiteY64" fmla="*/ 1200422 h 1386005"/>
                <a:gd name="connsiteX65" fmla="*/ 688522 w 1262774"/>
                <a:gd name="connsiteY65" fmla="*/ 1197700 h 1386005"/>
                <a:gd name="connsiteX66" fmla="*/ 696686 w 1262774"/>
                <a:gd name="connsiteY66" fmla="*/ 1192258 h 1386005"/>
                <a:gd name="connsiteX67" fmla="*/ 704850 w 1262774"/>
                <a:gd name="connsiteY67" fmla="*/ 1208586 h 1386005"/>
                <a:gd name="connsiteX68" fmla="*/ 721179 w 1262774"/>
                <a:gd name="connsiteY68" fmla="*/ 1214029 h 1386005"/>
                <a:gd name="connsiteX69" fmla="*/ 729343 w 1262774"/>
                <a:gd name="connsiteY69" fmla="*/ 1216750 h 1386005"/>
                <a:gd name="connsiteX70" fmla="*/ 759279 w 1262774"/>
                <a:gd name="connsiteY70" fmla="*/ 1211308 h 1386005"/>
                <a:gd name="connsiteX71" fmla="*/ 767443 w 1262774"/>
                <a:gd name="connsiteY71" fmla="*/ 1205865 h 1386005"/>
                <a:gd name="connsiteX72" fmla="*/ 772886 w 1262774"/>
                <a:gd name="connsiteY72" fmla="*/ 1214029 h 1386005"/>
                <a:gd name="connsiteX73" fmla="*/ 778329 w 1262774"/>
                <a:gd name="connsiteY73" fmla="*/ 1230358 h 1386005"/>
                <a:gd name="connsiteX74" fmla="*/ 781050 w 1262774"/>
                <a:gd name="connsiteY74" fmla="*/ 1238522 h 1386005"/>
                <a:gd name="connsiteX75" fmla="*/ 783772 w 1262774"/>
                <a:gd name="connsiteY75" fmla="*/ 1252129 h 1386005"/>
                <a:gd name="connsiteX76" fmla="*/ 789215 w 1262774"/>
                <a:gd name="connsiteY76" fmla="*/ 1268458 h 1386005"/>
                <a:gd name="connsiteX77" fmla="*/ 797379 w 1262774"/>
                <a:gd name="connsiteY77" fmla="*/ 1284786 h 1386005"/>
                <a:gd name="connsiteX78" fmla="*/ 808265 w 1262774"/>
                <a:gd name="connsiteY78" fmla="*/ 1287508 h 1386005"/>
                <a:gd name="connsiteX79" fmla="*/ 840922 w 1262774"/>
                <a:gd name="connsiteY79" fmla="*/ 1290229 h 1386005"/>
                <a:gd name="connsiteX80" fmla="*/ 857250 w 1262774"/>
                <a:gd name="connsiteY80" fmla="*/ 1295672 h 1386005"/>
                <a:gd name="connsiteX81" fmla="*/ 892629 w 1262774"/>
                <a:gd name="connsiteY81" fmla="*/ 1303836 h 1386005"/>
                <a:gd name="connsiteX82" fmla="*/ 917122 w 1262774"/>
                <a:gd name="connsiteY82" fmla="*/ 1317443 h 1386005"/>
                <a:gd name="connsiteX83" fmla="*/ 925286 w 1262774"/>
                <a:gd name="connsiteY83" fmla="*/ 1322886 h 1386005"/>
                <a:gd name="connsiteX84" fmla="*/ 941615 w 1262774"/>
                <a:gd name="connsiteY84" fmla="*/ 1328329 h 1386005"/>
                <a:gd name="connsiteX85" fmla="*/ 949779 w 1262774"/>
                <a:gd name="connsiteY85" fmla="*/ 1333772 h 1386005"/>
                <a:gd name="connsiteX86" fmla="*/ 974272 w 1262774"/>
                <a:gd name="connsiteY86" fmla="*/ 1339215 h 1386005"/>
                <a:gd name="connsiteX87" fmla="*/ 990600 w 1262774"/>
                <a:gd name="connsiteY87" fmla="*/ 1347379 h 1386005"/>
                <a:gd name="connsiteX88" fmla="*/ 1006929 w 1262774"/>
                <a:gd name="connsiteY88" fmla="*/ 1358265 h 1386005"/>
                <a:gd name="connsiteX89" fmla="*/ 1047750 w 1262774"/>
                <a:gd name="connsiteY89" fmla="*/ 1360986 h 1386005"/>
                <a:gd name="connsiteX90" fmla="*/ 1055915 w 1262774"/>
                <a:gd name="connsiteY90" fmla="*/ 1363708 h 1386005"/>
                <a:gd name="connsiteX91" fmla="*/ 1085850 w 1262774"/>
                <a:gd name="connsiteY91" fmla="*/ 1366429 h 1386005"/>
                <a:gd name="connsiteX92" fmla="*/ 1094015 w 1262774"/>
                <a:gd name="connsiteY92" fmla="*/ 1371872 h 1386005"/>
                <a:gd name="connsiteX93" fmla="*/ 1110343 w 1262774"/>
                <a:gd name="connsiteY93" fmla="*/ 1377315 h 1386005"/>
                <a:gd name="connsiteX94" fmla="*/ 1118508 w 1262774"/>
                <a:gd name="connsiteY94" fmla="*/ 1380036 h 1386005"/>
                <a:gd name="connsiteX95" fmla="*/ 1126672 w 1262774"/>
                <a:gd name="connsiteY95" fmla="*/ 1385479 h 1386005"/>
                <a:gd name="connsiteX96" fmla="*/ 1123950 w 1262774"/>
                <a:gd name="connsiteY96" fmla="*/ 1374593 h 1386005"/>
                <a:gd name="connsiteX97" fmla="*/ 1118508 w 1262774"/>
                <a:gd name="connsiteY97" fmla="*/ 1352822 h 1386005"/>
                <a:gd name="connsiteX98" fmla="*/ 1121229 w 1262774"/>
                <a:gd name="connsiteY98" fmla="*/ 1333772 h 1386005"/>
                <a:gd name="connsiteX99" fmla="*/ 1118508 w 1262774"/>
                <a:gd name="connsiteY99" fmla="*/ 1322886 h 1386005"/>
                <a:gd name="connsiteX100" fmla="*/ 1110343 w 1262774"/>
                <a:gd name="connsiteY100" fmla="*/ 1320165 h 1386005"/>
                <a:gd name="connsiteX101" fmla="*/ 1094015 w 1262774"/>
                <a:gd name="connsiteY101" fmla="*/ 1317443 h 1386005"/>
                <a:gd name="connsiteX102" fmla="*/ 1094015 w 1262774"/>
                <a:gd name="connsiteY102" fmla="*/ 1273900 h 1386005"/>
                <a:gd name="connsiteX103" fmla="*/ 1110343 w 1262774"/>
                <a:gd name="connsiteY103" fmla="*/ 1263015 h 1386005"/>
                <a:gd name="connsiteX104" fmla="*/ 1113065 w 1262774"/>
                <a:gd name="connsiteY104" fmla="*/ 1254850 h 1386005"/>
                <a:gd name="connsiteX105" fmla="*/ 1115786 w 1262774"/>
                <a:gd name="connsiteY105" fmla="*/ 1241243 h 1386005"/>
                <a:gd name="connsiteX106" fmla="*/ 1123950 w 1262774"/>
                <a:gd name="connsiteY106" fmla="*/ 1238522 h 1386005"/>
                <a:gd name="connsiteX107" fmla="*/ 1126672 w 1262774"/>
                <a:gd name="connsiteY107" fmla="*/ 1219472 h 1386005"/>
                <a:gd name="connsiteX108" fmla="*/ 1143000 w 1262774"/>
                <a:gd name="connsiteY108" fmla="*/ 1216750 h 1386005"/>
                <a:gd name="connsiteX109" fmla="*/ 1145722 w 1262774"/>
                <a:gd name="connsiteY109" fmla="*/ 1208586 h 1386005"/>
                <a:gd name="connsiteX110" fmla="*/ 1153886 w 1262774"/>
                <a:gd name="connsiteY110" fmla="*/ 1154158 h 1386005"/>
                <a:gd name="connsiteX111" fmla="*/ 1162050 w 1262774"/>
                <a:gd name="connsiteY111" fmla="*/ 1148715 h 1386005"/>
                <a:gd name="connsiteX112" fmla="*/ 1167493 w 1262774"/>
                <a:gd name="connsiteY112" fmla="*/ 1099729 h 1386005"/>
                <a:gd name="connsiteX113" fmla="*/ 1172936 w 1262774"/>
                <a:gd name="connsiteY113" fmla="*/ 1091565 h 1386005"/>
                <a:gd name="connsiteX114" fmla="*/ 1181100 w 1262774"/>
                <a:gd name="connsiteY114" fmla="*/ 1064350 h 1386005"/>
                <a:gd name="connsiteX115" fmla="*/ 1189265 w 1262774"/>
                <a:gd name="connsiteY115" fmla="*/ 1058908 h 1386005"/>
                <a:gd name="connsiteX116" fmla="*/ 1194708 w 1262774"/>
                <a:gd name="connsiteY116" fmla="*/ 1037136 h 1386005"/>
                <a:gd name="connsiteX117" fmla="*/ 1197429 w 1262774"/>
                <a:gd name="connsiteY117" fmla="*/ 1023529 h 1386005"/>
                <a:gd name="connsiteX118" fmla="*/ 1205593 w 1262774"/>
                <a:gd name="connsiteY118" fmla="*/ 1020808 h 1386005"/>
                <a:gd name="connsiteX119" fmla="*/ 1202872 w 1262774"/>
                <a:gd name="connsiteY119" fmla="*/ 1004479 h 1386005"/>
                <a:gd name="connsiteX120" fmla="*/ 1167493 w 1262774"/>
                <a:gd name="connsiteY120" fmla="*/ 996315 h 1386005"/>
                <a:gd name="connsiteX121" fmla="*/ 1145722 w 1262774"/>
                <a:gd name="connsiteY121" fmla="*/ 977265 h 1386005"/>
                <a:gd name="connsiteX122" fmla="*/ 1148443 w 1262774"/>
                <a:gd name="connsiteY122" fmla="*/ 933722 h 1386005"/>
                <a:gd name="connsiteX123" fmla="*/ 1183822 w 1262774"/>
                <a:gd name="connsiteY123" fmla="*/ 931000 h 1386005"/>
                <a:gd name="connsiteX124" fmla="*/ 1186543 w 1262774"/>
                <a:gd name="connsiteY124" fmla="*/ 922836 h 1386005"/>
                <a:gd name="connsiteX125" fmla="*/ 1191986 w 1262774"/>
                <a:gd name="connsiteY125" fmla="*/ 884736 h 1386005"/>
                <a:gd name="connsiteX126" fmla="*/ 1197429 w 1262774"/>
                <a:gd name="connsiteY126" fmla="*/ 876572 h 1386005"/>
                <a:gd name="connsiteX127" fmla="*/ 1200150 w 1262774"/>
                <a:gd name="connsiteY127" fmla="*/ 841193 h 1386005"/>
                <a:gd name="connsiteX128" fmla="*/ 1202872 w 1262774"/>
                <a:gd name="connsiteY128" fmla="*/ 833029 h 1386005"/>
                <a:gd name="connsiteX129" fmla="*/ 1211036 w 1262774"/>
                <a:gd name="connsiteY129" fmla="*/ 827586 h 1386005"/>
                <a:gd name="connsiteX130" fmla="*/ 1216479 w 1262774"/>
                <a:gd name="connsiteY130" fmla="*/ 789486 h 1386005"/>
                <a:gd name="connsiteX131" fmla="*/ 1221922 w 1262774"/>
                <a:gd name="connsiteY131" fmla="*/ 781322 h 1386005"/>
                <a:gd name="connsiteX132" fmla="*/ 1224643 w 1262774"/>
                <a:gd name="connsiteY132" fmla="*/ 759550 h 1386005"/>
                <a:gd name="connsiteX133" fmla="*/ 1227365 w 1262774"/>
                <a:gd name="connsiteY133" fmla="*/ 751386 h 1386005"/>
                <a:gd name="connsiteX134" fmla="*/ 1235529 w 1262774"/>
                <a:gd name="connsiteY134" fmla="*/ 748665 h 1386005"/>
                <a:gd name="connsiteX135" fmla="*/ 1251858 w 1262774"/>
                <a:gd name="connsiteY135" fmla="*/ 737779 h 1386005"/>
                <a:gd name="connsiteX136" fmla="*/ 1260022 w 1262774"/>
                <a:gd name="connsiteY136" fmla="*/ 732336 h 1386005"/>
                <a:gd name="connsiteX137" fmla="*/ 1262743 w 1262774"/>
                <a:gd name="connsiteY137" fmla="*/ 724172 h 1386005"/>
                <a:gd name="connsiteX138" fmla="*/ 1251858 w 1262774"/>
                <a:gd name="connsiteY138" fmla="*/ 699679 h 1386005"/>
                <a:gd name="connsiteX139" fmla="*/ 1246415 w 1262774"/>
                <a:gd name="connsiteY139" fmla="*/ 683350 h 1386005"/>
                <a:gd name="connsiteX140" fmla="*/ 1243693 w 1262774"/>
                <a:gd name="connsiteY140" fmla="*/ 612593 h 1386005"/>
                <a:gd name="connsiteX141" fmla="*/ 1235529 w 1262774"/>
                <a:gd name="connsiteY141" fmla="*/ 607150 h 1386005"/>
                <a:gd name="connsiteX142" fmla="*/ 1238250 w 1262774"/>
                <a:gd name="connsiteY142" fmla="*/ 574493 h 1386005"/>
                <a:gd name="connsiteX143" fmla="*/ 1235529 w 1262774"/>
                <a:gd name="connsiteY143" fmla="*/ 550000 h 1386005"/>
                <a:gd name="connsiteX144" fmla="*/ 1232808 w 1262774"/>
                <a:gd name="connsiteY144" fmla="*/ 539115 h 1386005"/>
                <a:gd name="connsiteX145" fmla="*/ 1235529 w 1262774"/>
                <a:gd name="connsiteY145" fmla="*/ 495572 h 1386005"/>
                <a:gd name="connsiteX146" fmla="*/ 1243693 w 1262774"/>
                <a:gd name="connsiteY146" fmla="*/ 490129 h 1386005"/>
                <a:gd name="connsiteX147" fmla="*/ 1246415 w 1262774"/>
                <a:gd name="connsiteY147" fmla="*/ 481965 h 1386005"/>
                <a:gd name="connsiteX148" fmla="*/ 1235529 w 1262774"/>
                <a:gd name="connsiteY148" fmla="*/ 457472 h 1386005"/>
                <a:gd name="connsiteX149" fmla="*/ 1230086 w 1262774"/>
                <a:gd name="connsiteY149" fmla="*/ 441143 h 1386005"/>
                <a:gd name="connsiteX150" fmla="*/ 1213758 w 1262774"/>
                <a:gd name="connsiteY150" fmla="*/ 430258 h 1386005"/>
                <a:gd name="connsiteX151" fmla="*/ 1202872 w 1262774"/>
                <a:gd name="connsiteY151" fmla="*/ 413929 h 1386005"/>
                <a:gd name="connsiteX152" fmla="*/ 1186543 w 1262774"/>
                <a:gd name="connsiteY152" fmla="*/ 403043 h 1386005"/>
                <a:gd name="connsiteX153" fmla="*/ 1181100 w 1262774"/>
                <a:gd name="connsiteY153" fmla="*/ 394879 h 1386005"/>
                <a:gd name="connsiteX154" fmla="*/ 1140279 w 1262774"/>
                <a:gd name="connsiteY154" fmla="*/ 389436 h 1386005"/>
                <a:gd name="connsiteX155" fmla="*/ 1132115 w 1262774"/>
                <a:gd name="connsiteY155" fmla="*/ 427536 h 1386005"/>
                <a:gd name="connsiteX156" fmla="*/ 1129393 w 1262774"/>
                <a:gd name="connsiteY156" fmla="*/ 435700 h 1386005"/>
                <a:gd name="connsiteX157" fmla="*/ 1099458 w 1262774"/>
                <a:gd name="connsiteY157" fmla="*/ 449308 h 1386005"/>
                <a:gd name="connsiteX158" fmla="*/ 1083129 w 1262774"/>
                <a:gd name="connsiteY158" fmla="*/ 454750 h 1386005"/>
                <a:gd name="connsiteX159" fmla="*/ 1077686 w 1262774"/>
                <a:gd name="connsiteY159" fmla="*/ 462915 h 1386005"/>
                <a:gd name="connsiteX160" fmla="*/ 1066800 w 1262774"/>
                <a:gd name="connsiteY160" fmla="*/ 465636 h 1386005"/>
                <a:gd name="connsiteX161" fmla="*/ 1072243 w 1262774"/>
                <a:gd name="connsiteY161" fmla="*/ 481965 h 1386005"/>
                <a:gd name="connsiteX162" fmla="*/ 1074965 w 1262774"/>
                <a:gd name="connsiteY162" fmla="*/ 492850 h 1386005"/>
                <a:gd name="connsiteX163" fmla="*/ 1080408 w 1262774"/>
                <a:gd name="connsiteY163" fmla="*/ 501015 h 1386005"/>
                <a:gd name="connsiteX164" fmla="*/ 1091293 w 1262774"/>
                <a:gd name="connsiteY164" fmla="*/ 514622 h 1386005"/>
                <a:gd name="connsiteX165" fmla="*/ 1094015 w 1262774"/>
                <a:gd name="connsiteY165" fmla="*/ 522786 h 1386005"/>
                <a:gd name="connsiteX166" fmla="*/ 1099458 w 1262774"/>
                <a:gd name="connsiteY166" fmla="*/ 530950 h 1386005"/>
                <a:gd name="connsiteX167" fmla="*/ 1096736 w 1262774"/>
                <a:gd name="connsiteY167" fmla="*/ 539115 h 1386005"/>
                <a:gd name="connsiteX168" fmla="*/ 1088572 w 1262774"/>
                <a:gd name="connsiteY168" fmla="*/ 533672 h 1386005"/>
                <a:gd name="connsiteX169" fmla="*/ 1080408 w 1262774"/>
                <a:gd name="connsiteY169" fmla="*/ 530950 h 1386005"/>
                <a:gd name="connsiteX170" fmla="*/ 1074965 w 1262774"/>
                <a:gd name="connsiteY170" fmla="*/ 522786 h 1386005"/>
                <a:gd name="connsiteX171" fmla="*/ 1066800 w 1262774"/>
                <a:gd name="connsiteY171" fmla="*/ 520065 h 1386005"/>
                <a:gd name="connsiteX172" fmla="*/ 1036865 w 1262774"/>
                <a:gd name="connsiteY172" fmla="*/ 517343 h 1386005"/>
                <a:gd name="connsiteX173" fmla="*/ 1028700 w 1262774"/>
                <a:gd name="connsiteY173" fmla="*/ 511900 h 1386005"/>
                <a:gd name="connsiteX174" fmla="*/ 1009650 w 1262774"/>
                <a:gd name="connsiteY174" fmla="*/ 517343 h 1386005"/>
                <a:gd name="connsiteX175" fmla="*/ 1004208 w 1262774"/>
                <a:gd name="connsiteY175" fmla="*/ 525508 h 1386005"/>
                <a:gd name="connsiteX176" fmla="*/ 987879 w 1262774"/>
                <a:gd name="connsiteY176" fmla="*/ 533672 h 1386005"/>
                <a:gd name="connsiteX177" fmla="*/ 982436 w 1262774"/>
                <a:gd name="connsiteY177" fmla="*/ 525508 h 1386005"/>
                <a:gd name="connsiteX178" fmla="*/ 974272 w 1262774"/>
                <a:gd name="connsiteY178" fmla="*/ 509179 h 1386005"/>
                <a:gd name="connsiteX179" fmla="*/ 966108 w 1262774"/>
                <a:gd name="connsiteY179" fmla="*/ 506458 h 1386005"/>
                <a:gd name="connsiteX180" fmla="*/ 963386 w 1262774"/>
                <a:gd name="connsiteY180" fmla="*/ 495572 h 1386005"/>
                <a:gd name="connsiteX181" fmla="*/ 957943 w 1262774"/>
                <a:gd name="connsiteY181" fmla="*/ 479243 h 1386005"/>
                <a:gd name="connsiteX182" fmla="*/ 960665 w 1262774"/>
                <a:gd name="connsiteY182" fmla="*/ 454750 h 1386005"/>
                <a:gd name="connsiteX183" fmla="*/ 971550 w 1262774"/>
                <a:gd name="connsiteY183" fmla="*/ 424815 h 1386005"/>
                <a:gd name="connsiteX184" fmla="*/ 1004208 w 1262774"/>
                <a:gd name="connsiteY184" fmla="*/ 408486 h 1386005"/>
                <a:gd name="connsiteX185" fmla="*/ 1012372 w 1262774"/>
                <a:gd name="connsiteY185" fmla="*/ 405765 h 1386005"/>
                <a:gd name="connsiteX186" fmla="*/ 1017815 w 1262774"/>
                <a:gd name="connsiteY186" fmla="*/ 397600 h 1386005"/>
                <a:gd name="connsiteX187" fmla="*/ 1017815 w 1262774"/>
                <a:gd name="connsiteY187" fmla="*/ 373108 h 1386005"/>
                <a:gd name="connsiteX188" fmla="*/ 1025979 w 1262774"/>
                <a:gd name="connsiteY188" fmla="*/ 364943 h 1386005"/>
                <a:gd name="connsiteX189" fmla="*/ 1036865 w 1262774"/>
                <a:gd name="connsiteY189" fmla="*/ 348615 h 1386005"/>
                <a:gd name="connsiteX190" fmla="*/ 1042308 w 1262774"/>
                <a:gd name="connsiteY190" fmla="*/ 307793 h 1386005"/>
                <a:gd name="connsiteX191" fmla="*/ 1045029 w 1262774"/>
                <a:gd name="connsiteY191" fmla="*/ 299629 h 1386005"/>
                <a:gd name="connsiteX192" fmla="*/ 1047750 w 1262774"/>
                <a:gd name="connsiteY192" fmla="*/ 288743 h 1386005"/>
                <a:gd name="connsiteX193" fmla="*/ 1050472 w 1262774"/>
                <a:gd name="connsiteY193" fmla="*/ 275136 h 1386005"/>
                <a:gd name="connsiteX194" fmla="*/ 1061358 w 1262774"/>
                <a:gd name="connsiteY194" fmla="*/ 258808 h 1386005"/>
                <a:gd name="connsiteX195" fmla="*/ 1055915 w 1262774"/>
                <a:gd name="connsiteY195" fmla="*/ 237036 h 1386005"/>
                <a:gd name="connsiteX196" fmla="*/ 1050472 w 1262774"/>
                <a:gd name="connsiteY196" fmla="*/ 228872 h 1386005"/>
                <a:gd name="connsiteX197" fmla="*/ 1047750 w 1262774"/>
                <a:gd name="connsiteY197" fmla="*/ 212543 h 1386005"/>
                <a:gd name="connsiteX198" fmla="*/ 1045029 w 1262774"/>
                <a:gd name="connsiteY198" fmla="*/ 185329 h 1386005"/>
                <a:gd name="connsiteX199" fmla="*/ 1039586 w 1262774"/>
                <a:gd name="connsiteY199" fmla="*/ 177165 h 1386005"/>
                <a:gd name="connsiteX200" fmla="*/ 1036865 w 1262774"/>
                <a:gd name="connsiteY200" fmla="*/ 147229 h 1386005"/>
                <a:gd name="connsiteX201" fmla="*/ 1034143 w 1262774"/>
                <a:gd name="connsiteY201" fmla="*/ 139065 h 1386005"/>
                <a:gd name="connsiteX202" fmla="*/ 1025979 w 1262774"/>
                <a:gd name="connsiteY202" fmla="*/ 133622 h 1386005"/>
                <a:gd name="connsiteX203" fmla="*/ 1012372 w 1262774"/>
                <a:gd name="connsiteY203" fmla="*/ 114572 h 1386005"/>
                <a:gd name="connsiteX204" fmla="*/ 991961 w 1262774"/>
                <a:gd name="connsiteY204" fmla="*/ 111170 h 1386005"/>
                <a:gd name="connsiteX205" fmla="*/ 993322 w 1262774"/>
                <a:gd name="connsiteY205" fmla="*/ 130900 h 1386005"/>
                <a:gd name="connsiteX206" fmla="*/ 987879 w 1262774"/>
                <a:gd name="connsiteY206" fmla="*/ 155393 h 1386005"/>
                <a:gd name="connsiteX207" fmla="*/ 985158 w 1262774"/>
                <a:gd name="connsiteY207" fmla="*/ 163558 h 1386005"/>
                <a:gd name="connsiteX208" fmla="*/ 982436 w 1262774"/>
                <a:gd name="connsiteY208" fmla="*/ 177165 h 1386005"/>
                <a:gd name="connsiteX209" fmla="*/ 974272 w 1262774"/>
                <a:gd name="connsiteY209" fmla="*/ 182608 h 1386005"/>
                <a:gd name="connsiteX210" fmla="*/ 957943 w 1262774"/>
                <a:gd name="connsiteY210" fmla="*/ 179886 h 1386005"/>
                <a:gd name="connsiteX211" fmla="*/ 947058 w 1262774"/>
                <a:gd name="connsiteY211" fmla="*/ 163558 h 1386005"/>
                <a:gd name="connsiteX212" fmla="*/ 925286 w 1262774"/>
                <a:gd name="connsiteY212" fmla="*/ 158115 h 1386005"/>
                <a:gd name="connsiteX213" fmla="*/ 921884 w 1262774"/>
                <a:gd name="connsiteY213" fmla="*/ 143147 h 1386005"/>
                <a:gd name="connsiteX214" fmla="*/ 906236 w 1262774"/>
                <a:gd name="connsiteY214" fmla="*/ 139065 h 1386005"/>
                <a:gd name="connsiteX215" fmla="*/ 889908 w 1262774"/>
                <a:gd name="connsiteY215" fmla="*/ 133622 h 1386005"/>
                <a:gd name="connsiteX216" fmla="*/ 881743 w 1262774"/>
                <a:gd name="connsiteY216" fmla="*/ 130900 h 1386005"/>
                <a:gd name="connsiteX217" fmla="*/ 873579 w 1262774"/>
                <a:gd name="connsiteY217" fmla="*/ 125458 h 1386005"/>
                <a:gd name="connsiteX218" fmla="*/ 840922 w 1262774"/>
                <a:gd name="connsiteY218" fmla="*/ 120015 h 1386005"/>
                <a:gd name="connsiteX219" fmla="*/ 824593 w 1262774"/>
                <a:gd name="connsiteY219" fmla="*/ 130900 h 1386005"/>
                <a:gd name="connsiteX220" fmla="*/ 816429 w 1262774"/>
                <a:gd name="connsiteY220" fmla="*/ 136343 h 1386005"/>
                <a:gd name="connsiteX221" fmla="*/ 794658 w 1262774"/>
                <a:gd name="connsiteY221" fmla="*/ 130900 h 1386005"/>
                <a:gd name="connsiteX222" fmla="*/ 778329 w 1262774"/>
                <a:gd name="connsiteY222" fmla="*/ 122736 h 1386005"/>
                <a:gd name="connsiteX223" fmla="*/ 781050 w 1262774"/>
                <a:gd name="connsiteY223" fmla="*/ 79193 h 1386005"/>
                <a:gd name="connsiteX224" fmla="*/ 781050 w 1262774"/>
                <a:gd name="connsiteY224" fmla="*/ 62865 h 1386005"/>
                <a:gd name="connsiteX225" fmla="*/ 762000 w 1262774"/>
                <a:gd name="connsiteY225" fmla="*/ 60143 h 1386005"/>
                <a:gd name="connsiteX226" fmla="*/ 753836 w 1262774"/>
                <a:gd name="connsiteY226" fmla="*/ 57422 h 1386005"/>
                <a:gd name="connsiteX227" fmla="*/ 745672 w 1262774"/>
                <a:gd name="connsiteY227" fmla="*/ 41093 h 1386005"/>
                <a:gd name="connsiteX228" fmla="*/ 737508 w 1262774"/>
                <a:gd name="connsiteY228" fmla="*/ 35650 h 1386005"/>
                <a:gd name="connsiteX229" fmla="*/ 729343 w 1262774"/>
                <a:gd name="connsiteY229" fmla="*/ 27486 h 1386005"/>
                <a:gd name="connsiteX230" fmla="*/ 726622 w 1262774"/>
                <a:gd name="connsiteY230" fmla="*/ 19322 h 1386005"/>
                <a:gd name="connsiteX231" fmla="*/ 718458 w 1262774"/>
                <a:gd name="connsiteY231" fmla="*/ 16600 h 1386005"/>
                <a:gd name="connsiteX232" fmla="*/ 710293 w 1262774"/>
                <a:gd name="connsiteY232" fmla="*/ 11158 h 1386005"/>
                <a:gd name="connsiteX233" fmla="*/ 658586 w 1262774"/>
                <a:gd name="connsiteY233" fmla="*/ 13879 h 1386005"/>
                <a:gd name="connsiteX234" fmla="*/ 650422 w 1262774"/>
                <a:gd name="connsiteY234" fmla="*/ 19322 h 1386005"/>
                <a:gd name="connsiteX235" fmla="*/ 634093 w 1262774"/>
                <a:gd name="connsiteY235" fmla="*/ 24765 h 1386005"/>
                <a:gd name="connsiteX236" fmla="*/ 625929 w 1262774"/>
                <a:gd name="connsiteY236" fmla="*/ 27486 h 1386005"/>
                <a:gd name="connsiteX237" fmla="*/ 606879 w 1262774"/>
                <a:gd name="connsiteY237" fmla="*/ 24765 h 1386005"/>
                <a:gd name="connsiteX238" fmla="*/ 604158 w 1262774"/>
                <a:gd name="connsiteY238" fmla="*/ 16600 h 1386005"/>
                <a:gd name="connsiteX239" fmla="*/ 593272 w 1262774"/>
                <a:gd name="connsiteY239" fmla="*/ 13879 h 1386005"/>
                <a:gd name="connsiteX240" fmla="*/ 585108 w 1262774"/>
                <a:gd name="connsiteY240" fmla="*/ 8436 h 1386005"/>
                <a:gd name="connsiteX241" fmla="*/ 579665 w 1262774"/>
                <a:gd name="connsiteY241" fmla="*/ 272 h 1386005"/>
                <a:gd name="connsiteX242" fmla="*/ 568779 w 1262774"/>
                <a:gd name="connsiteY242" fmla="*/ 2993 h 1386005"/>
                <a:gd name="connsiteX243" fmla="*/ 566058 w 1262774"/>
                <a:gd name="connsiteY243" fmla="*/ 32929 h 1386005"/>
                <a:gd name="connsiteX244" fmla="*/ 555172 w 1262774"/>
                <a:gd name="connsiteY244" fmla="*/ 136343 h 1386005"/>
                <a:gd name="connsiteX245" fmla="*/ 549729 w 1262774"/>
                <a:gd name="connsiteY245" fmla="*/ 144508 h 1386005"/>
                <a:gd name="connsiteX246" fmla="*/ 541565 w 1262774"/>
                <a:gd name="connsiteY246" fmla="*/ 149950 h 1386005"/>
                <a:gd name="connsiteX247" fmla="*/ 538843 w 1262774"/>
                <a:gd name="connsiteY247" fmla="*/ 158115 h 1386005"/>
                <a:gd name="connsiteX248" fmla="*/ 538843 w 1262774"/>
                <a:gd name="connsiteY248" fmla="*/ 220708 h 1386005"/>
                <a:gd name="connsiteX249" fmla="*/ 549729 w 1262774"/>
                <a:gd name="connsiteY249" fmla="*/ 245200 h 1386005"/>
                <a:gd name="connsiteX250" fmla="*/ 566058 w 1262774"/>
                <a:gd name="connsiteY250" fmla="*/ 256086 h 1386005"/>
                <a:gd name="connsiteX251" fmla="*/ 582386 w 1262774"/>
                <a:gd name="connsiteY251" fmla="*/ 264250 h 1386005"/>
                <a:gd name="connsiteX252" fmla="*/ 587829 w 1262774"/>
                <a:gd name="connsiteY252" fmla="*/ 272415 h 1386005"/>
                <a:gd name="connsiteX253" fmla="*/ 595993 w 1262774"/>
                <a:gd name="connsiteY253" fmla="*/ 275136 h 1386005"/>
                <a:gd name="connsiteX254" fmla="*/ 604158 w 1262774"/>
                <a:gd name="connsiteY254" fmla="*/ 280579 h 1386005"/>
                <a:gd name="connsiteX255" fmla="*/ 615043 w 1262774"/>
                <a:gd name="connsiteY255" fmla="*/ 296908 h 1386005"/>
                <a:gd name="connsiteX256" fmla="*/ 620486 w 1262774"/>
                <a:gd name="connsiteY256" fmla="*/ 305072 h 1386005"/>
                <a:gd name="connsiteX257" fmla="*/ 628650 w 1262774"/>
                <a:gd name="connsiteY257" fmla="*/ 321400 h 1386005"/>
                <a:gd name="connsiteX258" fmla="*/ 644979 w 1262774"/>
                <a:gd name="connsiteY258" fmla="*/ 332286 h 1386005"/>
                <a:gd name="connsiteX259" fmla="*/ 650422 w 1262774"/>
                <a:gd name="connsiteY259" fmla="*/ 340450 h 1386005"/>
                <a:gd name="connsiteX260" fmla="*/ 658586 w 1262774"/>
                <a:gd name="connsiteY260" fmla="*/ 345893 h 1386005"/>
                <a:gd name="connsiteX261" fmla="*/ 669472 w 1262774"/>
                <a:gd name="connsiteY261" fmla="*/ 356779 h 1386005"/>
                <a:gd name="connsiteX262" fmla="*/ 677636 w 1262774"/>
                <a:gd name="connsiteY262" fmla="*/ 362222 h 1386005"/>
                <a:gd name="connsiteX263" fmla="*/ 688522 w 1262774"/>
                <a:gd name="connsiteY263" fmla="*/ 375829 h 1386005"/>
                <a:gd name="connsiteX264" fmla="*/ 693965 w 1262774"/>
                <a:gd name="connsiteY264" fmla="*/ 383993 h 1386005"/>
                <a:gd name="connsiteX265" fmla="*/ 696686 w 1262774"/>
                <a:gd name="connsiteY265" fmla="*/ 392158 h 1386005"/>
                <a:gd name="connsiteX266" fmla="*/ 704850 w 1262774"/>
                <a:gd name="connsiteY266" fmla="*/ 394879 h 1386005"/>
                <a:gd name="connsiteX267" fmla="*/ 710293 w 1262774"/>
                <a:gd name="connsiteY267" fmla="*/ 403043 h 1386005"/>
                <a:gd name="connsiteX268" fmla="*/ 726622 w 1262774"/>
                <a:gd name="connsiteY268" fmla="*/ 411208 h 1386005"/>
                <a:gd name="connsiteX269" fmla="*/ 737508 w 1262774"/>
                <a:gd name="connsiteY269" fmla="*/ 427536 h 1386005"/>
                <a:gd name="connsiteX270" fmla="*/ 740229 w 1262774"/>
                <a:gd name="connsiteY270" fmla="*/ 435700 h 1386005"/>
                <a:gd name="connsiteX271" fmla="*/ 753836 w 1262774"/>
                <a:gd name="connsiteY271" fmla="*/ 438422 h 1386005"/>
                <a:gd name="connsiteX272" fmla="*/ 762000 w 1262774"/>
                <a:gd name="connsiteY272" fmla="*/ 441143 h 1386005"/>
                <a:gd name="connsiteX273" fmla="*/ 770165 w 1262774"/>
                <a:gd name="connsiteY273" fmla="*/ 457472 h 1386005"/>
                <a:gd name="connsiteX274" fmla="*/ 775608 w 1262774"/>
                <a:gd name="connsiteY274" fmla="*/ 465636 h 1386005"/>
                <a:gd name="connsiteX275" fmla="*/ 781050 w 1262774"/>
                <a:gd name="connsiteY275" fmla="*/ 484686 h 1386005"/>
                <a:gd name="connsiteX276" fmla="*/ 789215 w 1262774"/>
                <a:gd name="connsiteY276" fmla="*/ 490129 h 1386005"/>
                <a:gd name="connsiteX277" fmla="*/ 797379 w 1262774"/>
                <a:gd name="connsiteY277" fmla="*/ 514622 h 1386005"/>
                <a:gd name="connsiteX278" fmla="*/ 789215 w 1262774"/>
                <a:gd name="connsiteY278" fmla="*/ 520065 h 1386005"/>
                <a:gd name="connsiteX279" fmla="*/ 781050 w 1262774"/>
                <a:gd name="connsiteY279" fmla="*/ 522786 h 1386005"/>
                <a:gd name="connsiteX280" fmla="*/ 778329 w 1262774"/>
                <a:gd name="connsiteY280" fmla="*/ 530950 h 1386005"/>
                <a:gd name="connsiteX281" fmla="*/ 767443 w 1262774"/>
                <a:gd name="connsiteY281" fmla="*/ 547279 h 1386005"/>
                <a:gd name="connsiteX282" fmla="*/ 764722 w 1262774"/>
                <a:gd name="connsiteY282" fmla="*/ 558165 h 1386005"/>
                <a:gd name="connsiteX283" fmla="*/ 732065 w 1262774"/>
                <a:gd name="connsiteY283" fmla="*/ 577215 h 1386005"/>
                <a:gd name="connsiteX284" fmla="*/ 729343 w 1262774"/>
                <a:gd name="connsiteY284" fmla="*/ 585379 h 1386005"/>
                <a:gd name="connsiteX285" fmla="*/ 723900 w 1262774"/>
                <a:gd name="connsiteY285" fmla="*/ 593543 h 1386005"/>
                <a:gd name="connsiteX286" fmla="*/ 726622 w 1262774"/>
                <a:gd name="connsiteY286" fmla="*/ 669743 h 1386005"/>
                <a:gd name="connsiteX287" fmla="*/ 721179 w 1262774"/>
                <a:gd name="connsiteY287" fmla="*/ 688793 h 1386005"/>
                <a:gd name="connsiteX288" fmla="*/ 715736 w 1262774"/>
                <a:gd name="connsiteY288" fmla="*/ 696958 h 1386005"/>
                <a:gd name="connsiteX289" fmla="*/ 710293 w 1262774"/>
                <a:gd name="connsiteY289" fmla="*/ 713286 h 1386005"/>
                <a:gd name="connsiteX290" fmla="*/ 696686 w 1262774"/>
                <a:gd name="connsiteY290" fmla="*/ 729615 h 1386005"/>
                <a:gd name="connsiteX291" fmla="*/ 691243 w 1262774"/>
                <a:gd name="connsiteY291" fmla="*/ 745943 h 1386005"/>
                <a:gd name="connsiteX292" fmla="*/ 685800 w 1262774"/>
                <a:gd name="connsiteY292" fmla="*/ 754108 h 1386005"/>
                <a:gd name="connsiteX293" fmla="*/ 661308 w 1262774"/>
                <a:gd name="connsiteY293" fmla="*/ 767715 h 1386005"/>
                <a:gd name="connsiteX294" fmla="*/ 636815 w 1262774"/>
                <a:gd name="connsiteY294" fmla="*/ 770436 h 1386005"/>
                <a:gd name="connsiteX295" fmla="*/ 620486 w 1262774"/>
                <a:gd name="connsiteY295" fmla="*/ 784043 h 1386005"/>
                <a:gd name="connsiteX296" fmla="*/ 595993 w 1262774"/>
                <a:gd name="connsiteY296" fmla="*/ 800372 h 1386005"/>
                <a:gd name="connsiteX297" fmla="*/ 571500 w 1262774"/>
                <a:gd name="connsiteY297" fmla="*/ 816700 h 1386005"/>
                <a:gd name="connsiteX298" fmla="*/ 563336 w 1262774"/>
                <a:gd name="connsiteY298" fmla="*/ 822143 h 1386005"/>
                <a:gd name="connsiteX299" fmla="*/ 547008 w 1262774"/>
                <a:gd name="connsiteY299" fmla="*/ 835750 h 1386005"/>
                <a:gd name="connsiteX300" fmla="*/ 541565 w 1262774"/>
                <a:gd name="connsiteY300" fmla="*/ 843915 h 1386005"/>
                <a:gd name="connsiteX301" fmla="*/ 525236 w 1262774"/>
                <a:gd name="connsiteY301" fmla="*/ 852079 h 1386005"/>
                <a:gd name="connsiteX302" fmla="*/ 517072 w 1262774"/>
                <a:gd name="connsiteY302" fmla="*/ 857522 h 1386005"/>
                <a:gd name="connsiteX303" fmla="*/ 506186 w 1262774"/>
                <a:gd name="connsiteY303" fmla="*/ 860243 h 1386005"/>
                <a:gd name="connsiteX304" fmla="*/ 500743 w 1262774"/>
                <a:gd name="connsiteY304" fmla="*/ 868408 h 1386005"/>
                <a:gd name="connsiteX305" fmla="*/ 484415 w 1262774"/>
                <a:gd name="connsiteY305" fmla="*/ 873850 h 1386005"/>
                <a:gd name="connsiteX306" fmla="*/ 438150 w 1262774"/>
                <a:gd name="connsiteY306" fmla="*/ 868408 h 1386005"/>
                <a:gd name="connsiteX307" fmla="*/ 429986 w 1262774"/>
                <a:gd name="connsiteY307" fmla="*/ 862965 h 1386005"/>
                <a:gd name="connsiteX308" fmla="*/ 408215 w 1262774"/>
                <a:gd name="connsiteY308" fmla="*/ 857522 h 1386005"/>
                <a:gd name="connsiteX309" fmla="*/ 383722 w 1262774"/>
                <a:gd name="connsiteY309" fmla="*/ 852079 h 1386005"/>
                <a:gd name="connsiteX310" fmla="*/ 359229 w 1262774"/>
                <a:gd name="connsiteY310" fmla="*/ 849358 h 1386005"/>
                <a:gd name="connsiteX311" fmla="*/ 342900 w 1262774"/>
                <a:gd name="connsiteY311" fmla="*/ 835750 h 1386005"/>
                <a:gd name="connsiteX312" fmla="*/ 334736 w 1262774"/>
                <a:gd name="connsiteY312" fmla="*/ 830308 h 1386005"/>
                <a:gd name="connsiteX313" fmla="*/ 329293 w 1262774"/>
                <a:gd name="connsiteY313" fmla="*/ 822143 h 1386005"/>
                <a:gd name="connsiteX314" fmla="*/ 323850 w 1262774"/>
                <a:gd name="connsiteY314" fmla="*/ 784043 h 1386005"/>
                <a:gd name="connsiteX315" fmla="*/ 321129 w 1262774"/>
                <a:gd name="connsiteY315" fmla="*/ 721450 h 1386005"/>
                <a:gd name="connsiteX316" fmla="*/ 318408 w 1262774"/>
                <a:gd name="connsiteY316" fmla="*/ 710565 h 1386005"/>
                <a:gd name="connsiteX317" fmla="*/ 310243 w 1262774"/>
                <a:gd name="connsiteY317" fmla="*/ 705122 h 1386005"/>
                <a:gd name="connsiteX318" fmla="*/ 304800 w 1262774"/>
                <a:gd name="connsiteY318" fmla="*/ 696958 h 1386005"/>
                <a:gd name="connsiteX319" fmla="*/ 296636 w 1262774"/>
                <a:gd name="connsiteY319" fmla="*/ 661579 h 1386005"/>
                <a:gd name="connsiteX320" fmla="*/ 293915 w 1262774"/>
                <a:gd name="connsiteY320" fmla="*/ 653415 h 1386005"/>
                <a:gd name="connsiteX321" fmla="*/ 283029 w 1262774"/>
                <a:gd name="connsiteY321" fmla="*/ 650693 h 1386005"/>
                <a:gd name="connsiteX322" fmla="*/ 274865 w 1262774"/>
                <a:gd name="connsiteY322" fmla="*/ 645250 h 1386005"/>
                <a:gd name="connsiteX323" fmla="*/ 269422 w 1262774"/>
                <a:gd name="connsiteY323" fmla="*/ 623479 h 1386005"/>
                <a:gd name="connsiteX324" fmla="*/ 266700 w 1262774"/>
                <a:gd name="connsiteY324" fmla="*/ 604429 h 1386005"/>
                <a:gd name="connsiteX325" fmla="*/ 258536 w 1262774"/>
                <a:gd name="connsiteY325" fmla="*/ 601708 h 1386005"/>
                <a:gd name="connsiteX326" fmla="*/ 198665 w 1262774"/>
                <a:gd name="connsiteY326" fmla="*/ 604429 h 1386005"/>
                <a:gd name="connsiteX327" fmla="*/ 179615 w 1262774"/>
                <a:gd name="connsiteY327" fmla="*/ 598986 h 1386005"/>
                <a:gd name="connsiteX328" fmla="*/ 149679 w 1262774"/>
                <a:gd name="connsiteY328" fmla="*/ 601708 h 1386005"/>
                <a:gd name="connsiteX329" fmla="*/ 146958 w 1262774"/>
                <a:gd name="connsiteY329" fmla="*/ 612593 h 1386005"/>
                <a:gd name="connsiteX330" fmla="*/ 125186 w 1262774"/>
                <a:gd name="connsiteY330" fmla="*/ 618036 h 1386005"/>
                <a:gd name="connsiteX331" fmla="*/ 106136 w 1262774"/>
                <a:gd name="connsiteY331" fmla="*/ 623479 h 1386005"/>
                <a:gd name="connsiteX332" fmla="*/ 97972 w 1262774"/>
                <a:gd name="connsiteY332" fmla="*/ 628922 h 1386005"/>
                <a:gd name="connsiteX333" fmla="*/ 89808 w 1262774"/>
                <a:gd name="connsiteY333" fmla="*/ 637086 h 1386005"/>
                <a:gd name="connsiteX334" fmla="*/ 73479 w 1262774"/>
                <a:gd name="connsiteY334" fmla="*/ 639808 h 1386005"/>
                <a:gd name="connsiteX335" fmla="*/ 65315 w 1262774"/>
                <a:gd name="connsiteY335" fmla="*/ 642529 h 1386005"/>
                <a:gd name="connsiteX336" fmla="*/ 54429 w 1262774"/>
                <a:gd name="connsiteY336" fmla="*/ 656136 h 1386005"/>
                <a:gd name="connsiteX337" fmla="*/ 40822 w 1262774"/>
                <a:gd name="connsiteY337" fmla="*/ 669743 h 1386005"/>
                <a:gd name="connsiteX338" fmla="*/ 35379 w 1262774"/>
                <a:gd name="connsiteY338" fmla="*/ 677908 h 1386005"/>
                <a:gd name="connsiteX339" fmla="*/ 27215 w 1262774"/>
                <a:gd name="connsiteY339" fmla="*/ 680629 h 1386005"/>
                <a:gd name="connsiteX340" fmla="*/ 19050 w 1262774"/>
                <a:gd name="connsiteY340" fmla="*/ 686072 h 1386005"/>
                <a:gd name="connsiteX341" fmla="*/ 16329 w 1262774"/>
                <a:gd name="connsiteY341" fmla="*/ 691515 h 1386005"/>
                <a:gd name="connsiteX0" fmla="*/ 16329 w 1262774"/>
                <a:gd name="connsiteY0" fmla="*/ 691515 h 1386005"/>
                <a:gd name="connsiteX1" fmla="*/ 19050 w 1262774"/>
                <a:gd name="connsiteY1" fmla="*/ 705122 h 1386005"/>
                <a:gd name="connsiteX2" fmla="*/ 27215 w 1262774"/>
                <a:gd name="connsiteY2" fmla="*/ 710565 h 1386005"/>
                <a:gd name="connsiteX3" fmla="*/ 32658 w 1262774"/>
                <a:gd name="connsiteY3" fmla="*/ 726893 h 1386005"/>
                <a:gd name="connsiteX4" fmla="*/ 38100 w 1262774"/>
                <a:gd name="connsiteY4" fmla="*/ 735058 h 1386005"/>
                <a:gd name="connsiteX5" fmla="*/ 43543 w 1262774"/>
                <a:gd name="connsiteY5" fmla="*/ 800372 h 1386005"/>
                <a:gd name="connsiteX6" fmla="*/ 40822 w 1262774"/>
                <a:gd name="connsiteY6" fmla="*/ 819422 h 1386005"/>
                <a:gd name="connsiteX7" fmla="*/ 35379 w 1262774"/>
                <a:gd name="connsiteY7" fmla="*/ 835750 h 1386005"/>
                <a:gd name="connsiteX8" fmla="*/ 29936 w 1262774"/>
                <a:gd name="connsiteY8" fmla="*/ 852079 h 1386005"/>
                <a:gd name="connsiteX9" fmla="*/ 24493 w 1262774"/>
                <a:gd name="connsiteY9" fmla="*/ 860243 h 1386005"/>
                <a:gd name="connsiteX10" fmla="*/ 19050 w 1262774"/>
                <a:gd name="connsiteY10" fmla="*/ 876572 h 1386005"/>
                <a:gd name="connsiteX11" fmla="*/ 10886 w 1262774"/>
                <a:gd name="connsiteY11" fmla="*/ 892900 h 1386005"/>
                <a:gd name="connsiteX12" fmla="*/ 5443 w 1262774"/>
                <a:gd name="connsiteY12" fmla="*/ 922836 h 1386005"/>
                <a:gd name="connsiteX13" fmla="*/ 0 w 1262774"/>
                <a:gd name="connsiteY13" fmla="*/ 931000 h 1386005"/>
                <a:gd name="connsiteX14" fmla="*/ 2722 w 1262774"/>
                <a:gd name="connsiteY14" fmla="*/ 969100 h 1386005"/>
                <a:gd name="connsiteX15" fmla="*/ 5443 w 1262774"/>
                <a:gd name="connsiteY15" fmla="*/ 977265 h 1386005"/>
                <a:gd name="connsiteX16" fmla="*/ 16329 w 1262774"/>
                <a:gd name="connsiteY16" fmla="*/ 979986 h 1386005"/>
                <a:gd name="connsiteX17" fmla="*/ 32658 w 1262774"/>
                <a:gd name="connsiteY17" fmla="*/ 985429 h 1386005"/>
                <a:gd name="connsiteX18" fmla="*/ 48986 w 1262774"/>
                <a:gd name="connsiteY18" fmla="*/ 990872 h 1386005"/>
                <a:gd name="connsiteX19" fmla="*/ 57150 w 1262774"/>
                <a:gd name="connsiteY19" fmla="*/ 993593 h 1386005"/>
                <a:gd name="connsiteX20" fmla="*/ 65315 w 1262774"/>
                <a:gd name="connsiteY20" fmla="*/ 996315 h 1386005"/>
                <a:gd name="connsiteX21" fmla="*/ 76200 w 1262774"/>
                <a:gd name="connsiteY21" fmla="*/ 1012643 h 1386005"/>
                <a:gd name="connsiteX22" fmla="*/ 84365 w 1262774"/>
                <a:gd name="connsiteY22" fmla="*/ 1039858 h 1386005"/>
                <a:gd name="connsiteX23" fmla="*/ 89808 w 1262774"/>
                <a:gd name="connsiteY23" fmla="*/ 1056186 h 1386005"/>
                <a:gd name="connsiteX24" fmla="*/ 108858 w 1262774"/>
                <a:gd name="connsiteY24" fmla="*/ 1061629 h 1386005"/>
                <a:gd name="connsiteX25" fmla="*/ 125186 w 1262774"/>
                <a:gd name="connsiteY25" fmla="*/ 1067072 h 1386005"/>
                <a:gd name="connsiteX26" fmla="*/ 144236 w 1262774"/>
                <a:gd name="connsiteY26" fmla="*/ 1069793 h 1386005"/>
                <a:gd name="connsiteX27" fmla="*/ 149679 w 1262774"/>
                <a:gd name="connsiteY27" fmla="*/ 1086122 h 1386005"/>
                <a:gd name="connsiteX28" fmla="*/ 157843 w 1262774"/>
                <a:gd name="connsiteY28" fmla="*/ 1102450 h 1386005"/>
                <a:gd name="connsiteX29" fmla="*/ 166008 w 1262774"/>
                <a:gd name="connsiteY29" fmla="*/ 1105172 h 1386005"/>
                <a:gd name="connsiteX30" fmla="*/ 179615 w 1262774"/>
                <a:gd name="connsiteY30" fmla="*/ 1102450 h 1386005"/>
                <a:gd name="connsiteX31" fmla="*/ 195943 w 1262774"/>
                <a:gd name="connsiteY31" fmla="*/ 1097008 h 1386005"/>
                <a:gd name="connsiteX32" fmla="*/ 204108 w 1262774"/>
                <a:gd name="connsiteY32" fmla="*/ 1088843 h 1386005"/>
                <a:gd name="connsiteX33" fmla="*/ 209550 w 1262774"/>
                <a:gd name="connsiteY33" fmla="*/ 1080679 h 1386005"/>
                <a:gd name="connsiteX34" fmla="*/ 242208 w 1262774"/>
                <a:gd name="connsiteY34" fmla="*/ 1069793 h 1386005"/>
                <a:gd name="connsiteX35" fmla="*/ 258536 w 1262774"/>
                <a:gd name="connsiteY35" fmla="*/ 1056186 h 1386005"/>
                <a:gd name="connsiteX36" fmla="*/ 269422 w 1262774"/>
                <a:gd name="connsiteY36" fmla="*/ 1053465 h 1386005"/>
                <a:gd name="connsiteX37" fmla="*/ 293915 w 1262774"/>
                <a:gd name="connsiteY37" fmla="*/ 1056186 h 1386005"/>
                <a:gd name="connsiteX38" fmla="*/ 307522 w 1262774"/>
                <a:gd name="connsiteY38" fmla="*/ 1069793 h 1386005"/>
                <a:gd name="connsiteX39" fmla="*/ 315686 w 1262774"/>
                <a:gd name="connsiteY39" fmla="*/ 1072515 h 1386005"/>
                <a:gd name="connsiteX40" fmla="*/ 323850 w 1262774"/>
                <a:gd name="connsiteY40" fmla="*/ 1077958 h 1386005"/>
                <a:gd name="connsiteX41" fmla="*/ 356508 w 1262774"/>
                <a:gd name="connsiteY41" fmla="*/ 1083400 h 1386005"/>
                <a:gd name="connsiteX42" fmla="*/ 364672 w 1262774"/>
                <a:gd name="connsiteY42" fmla="*/ 1086122 h 1386005"/>
                <a:gd name="connsiteX43" fmla="*/ 400050 w 1262774"/>
                <a:gd name="connsiteY43" fmla="*/ 1091565 h 1386005"/>
                <a:gd name="connsiteX44" fmla="*/ 416379 w 1262774"/>
                <a:gd name="connsiteY44" fmla="*/ 1097008 h 1386005"/>
                <a:gd name="connsiteX45" fmla="*/ 432708 w 1262774"/>
                <a:gd name="connsiteY45" fmla="*/ 1102450 h 1386005"/>
                <a:gd name="connsiteX46" fmla="*/ 443593 w 1262774"/>
                <a:gd name="connsiteY46" fmla="*/ 1105172 h 1386005"/>
                <a:gd name="connsiteX47" fmla="*/ 451758 w 1262774"/>
                <a:gd name="connsiteY47" fmla="*/ 1113336 h 1386005"/>
                <a:gd name="connsiteX48" fmla="*/ 454479 w 1262774"/>
                <a:gd name="connsiteY48" fmla="*/ 1132386 h 1386005"/>
                <a:gd name="connsiteX49" fmla="*/ 457200 w 1262774"/>
                <a:gd name="connsiteY49" fmla="*/ 1140550 h 1386005"/>
                <a:gd name="connsiteX50" fmla="*/ 476250 w 1262774"/>
                <a:gd name="connsiteY50" fmla="*/ 1145993 h 1386005"/>
                <a:gd name="connsiteX51" fmla="*/ 500743 w 1262774"/>
                <a:gd name="connsiteY51" fmla="*/ 1167765 h 1386005"/>
                <a:gd name="connsiteX52" fmla="*/ 506186 w 1262774"/>
                <a:gd name="connsiteY52" fmla="*/ 1175929 h 1386005"/>
                <a:gd name="connsiteX53" fmla="*/ 522515 w 1262774"/>
                <a:gd name="connsiteY53" fmla="*/ 1184093 h 1386005"/>
                <a:gd name="connsiteX54" fmla="*/ 527958 w 1262774"/>
                <a:gd name="connsiteY54" fmla="*/ 1194979 h 1386005"/>
                <a:gd name="connsiteX55" fmla="*/ 530679 w 1262774"/>
                <a:gd name="connsiteY55" fmla="*/ 1203143 h 1386005"/>
                <a:gd name="connsiteX56" fmla="*/ 538843 w 1262774"/>
                <a:gd name="connsiteY56" fmla="*/ 1211308 h 1386005"/>
                <a:gd name="connsiteX57" fmla="*/ 557893 w 1262774"/>
                <a:gd name="connsiteY57" fmla="*/ 1219472 h 1386005"/>
                <a:gd name="connsiteX58" fmla="*/ 617765 w 1262774"/>
                <a:gd name="connsiteY58" fmla="*/ 1222193 h 1386005"/>
                <a:gd name="connsiteX59" fmla="*/ 625929 w 1262774"/>
                <a:gd name="connsiteY59" fmla="*/ 1227636 h 1386005"/>
                <a:gd name="connsiteX60" fmla="*/ 631372 w 1262774"/>
                <a:gd name="connsiteY60" fmla="*/ 1235800 h 1386005"/>
                <a:gd name="connsiteX61" fmla="*/ 639536 w 1262774"/>
                <a:gd name="connsiteY61" fmla="*/ 1243965 h 1386005"/>
                <a:gd name="connsiteX62" fmla="*/ 642258 w 1262774"/>
                <a:gd name="connsiteY62" fmla="*/ 1235800 h 1386005"/>
                <a:gd name="connsiteX63" fmla="*/ 644979 w 1262774"/>
                <a:gd name="connsiteY63" fmla="*/ 1205865 h 1386005"/>
                <a:gd name="connsiteX64" fmla="*/ 653143 w 1262774"/>
                <a:gd name="connsiteY64" fmla="*/ 1200422 h 1386005"/>
                <a:gd name="connsiteX65" fmla="*/ 688522 w 1262774"/>
                <a:gd name="connsiteY65" fmla="*/ 1197700 h 1386005"/>
                <a:gd name="connsiteX66" fmla="*/ 696686 w 1262774"/>
                <a:gd name="connsiteY66" fmla="*/ 1192258 h 1386005"/>
                <a:gd name="connsiteX67" fmla="*/ 704850 w 1262774"/>
                <a:gd name="connsiteY67" fmla="*/ 1208586 h 1386005"/>
                <a:gd name="connsiteX68" fmla="*/ 721179 w 1262774"/>
                <a:gd name="connsiteY68" fmla="*/ 1214029 h 1386005"/>
                <a:gd name="connsiteX69" fmla="*/ 729343 w 1262774"/>
                <a:gd name="connsiteY69" fmla="*/ 1216750 h 1386005"/>
                <a:gd name="connsiteX70" fmla="*/ 759279 w 1262774"/>
                <a:gd name="connsiteY70" fmla="*/ 1211308 h 1386005"/>
                <a:gd name="connsiteX71" fmla="*/ 767443 w 1262774"/>
                <a:gd name="connsiteY71" fmla="*/ 1205865 h 1386005"/>
                <a:gd name="connsiteX72" fmla="*/ 772886 w 1262774"/>
                <a:gd name="connsiteY72" fmla="*/ 1214029 h 1386005"/>
                <a:gd name="connsiteX73" fmla="*/ 778329 w 1262774"/>
                <a:gd name="connsiteY73" fmla="*/ 1230358 h 1386005"/>
                <a:gd name="connsiteX74" fmla="*/ 781050 w 1262774"/>
                <a:gd name="connsiteY74" fmla="*/ 1238522 h 1386005"/>
                <a:gd name="connsiteX75" fmla="*/ 783772 w 1262774"/>
                <a:gd name="connsiteY75" fmla="*/ 1252129 h 1386005"/>
                <a:gd name="connsiteX76" fmla="*/ 789215 w 1262774"/>
                <a:gd name="connsiteY76" fmla="*/ 1268458 h 1386005"/>
                <a:gd name="connsiteX77" fmla="*/ 797379 w 1262774"/>
                <a:gd name="connsiteY77" fmla="*/ 1284786 h 1386005"/>
                <a:gd name="connsiteX78" fmla="*/ 808265 w 1262774"/>
                <a:gd name="connsiteY78" fmla="*/ 1287508 h 1386005"/>
                <a:gd name="connsiteX79" fmla="*/ 840922 w 1262774"/>
                <a:gd name="connsiteY79" fmla="*/ 1290229 h 1386005"/>
                <a:gd name="connsiteX80" fmla="*/ 857250 w 1262774"/>
                <a:gd name="connsiteY80" fmla="*/ 1295672 h 1386005"/>
                <a:gd name="connsiteX81" fmla="*/ 892629 w 1262774"/>
                <a:gd name="connsiteY81" fmla="*/ 1303836 h 1386005"/>
                <a:gd name="connsiteX82" fmla="*/ 917122 w 1262774"/>
                <a:gd name="connsiteY82" fmla="*/ 1317443 h 1386005"/>
                <a:gd name="connsiteX83" fmla="*/ 925286 w 1262774"/>
                <a:gd name="connsiteY83" fmla="*/ 1322886 h 1386005"/>
                <a:gd name="connsiteX84" fmla="*/ 941615 w 1262774"/>
                <a:gd name="connsiteY84" fmla="*/ 1328329 h 1386005"/>
                <a:gd name="connsiteX85" fmla="*/ 949779 w 1262774"/>
                <a:gd name="connsiteY85" fmla="*/ 1333772 h 1386005"/>
                <a:gd name="connsiteX86" fmla="*/ 974272 w 1262774"/>
                <a:gd name="connsiteY86" fmla="*/ 1339215 h 1386005"/>
                <a:gd name="connsiteX87" fmla="*/ 990600 w 1262774"/>
                <a:gd name="connsiteY87" fmla="*/ 1347379 h 1386005"/>
                <a:gd name="connsiteX88" fmla="*/ 1006929 w 1262774"/>
                <a:gd name="connsiteY88" fmla="*/ 1358265 h 1386005"/>
                <a:gd name="connsiteX89" fmla="*/ 1047750 w 1262774"/>
                <a:gd name="connsiteY89" fmla="*/ 1360986 h 1386005"/>
                <a:gd name="connsiteX90" fmla="*/ 1055915 w 1262774"/>
                <a:gd name="connsiteY90" fmla="*/ 1363708 h 1386005"/>
                <a:gd name="connsiteX91" fmla="*/ 1085850 w 1262774"/>
                <a:gd name="connsiteY91" fmla="*/ 1366429 h 1386005"/>
                <a:gd name="connsiteX92" fmla="*/ 1094015 w 1262774"/>
                <a:gd name="connsiteY92" fmla="*/ 1371872 h 1386005"/>
                <a:gd name="connsiteX93" fmla="*/ 1110343 w 1262774"/>
                <a:gd name="connsiteY93" fmla="*/ 1377315 h 1386005"/>
                <a:gd name="connsiteX94" fmla="*/ 1118508 w 1262774"/>
                <a:gd name="connsiteY94" fmla="*/ 1380036 h 1386005"/>
                <a:gd name="connsiteX95" fmla="*/ 1126672 w 1262774"/>
                <a:gd name="connsiteY95" fmla="*/ 1385479 h 1386005"/>
                <a:gd name="connsiteX96" fmla="*/ 1123950 w 1262774"/>
                <a:gd name="connsiteY96" fmla="*/ 1374593 h 1386005"/>
                <a:gd name="connsiteX97" fmla="*/ 1118508 w 1262774"/>
                <a:gd name="connsiteY97" fmla="*/ 1352822 h 1386005"/>
                <a:gd name="connsiteX98" fmla="*/ 1121229 w 1262774"/>
                <a:gd name="connsiteY98" fmla="*/ 1333772 h 1386005"/>
                <a:gd name="connsiteX99" fmla="*/ 1118508 w 1262774"/>
                <a:gd name="connsiteY99" fmla="*/ 1322886 h 1386005"/>
                <a:gd name="connsiteX100" fmla="*/ 1110343 w 1262774"/>
                <a:gd name="connsiteY100" fmla="*/ 1320165 h 1386005"/>
                <a:gd name="connsiteX101" fmla="*/ 1094015 w 1262774"/>
                <a:gd name="connsiteY101" fmla="*/ 1317443 h 1386005"/>
                <a:gd name="connsiteX102" fmla="*/ 1094015 w 1262774"/>
                <a:gd name="connsiteY102" fmla="*/ 1273900 h 1386005"/>
                <a:gd name="connsiteX103" fmla="*/ 1110343 w 1262774"/>
                <a:gd name="connsiteY103" fmla="*/ 1263015 h 1386005"/>
                <a:gd name="connsiteX104" fmla="*/ 1113065 w 1262774"/>
                <a:gd name="connsiteY104" fmla="*/ 1254850 h 1386005"/>
                <a:gd name="connsiteX105" fmla="*/ 1115786 w 1262774"/>
                <a:gd name="connsiteY105" fmla="*/ 1241243 h 1386005"/>
                <a:gd name="connsiteX106" fmla="*/ 1123950 w 1262774"/>
                <a:gd name="connsiteY106" fmla="*/ 1238522 h 1386005"/>
                <a:gd name="connsiteX107" fmla="*/ 1126672 w 1262774"/>
                <a:gd name="connsiteY107" fmla="*/ 1219472 h 1386005"/>
                <a:gd name="connsiteX108" fmla="*/ 1143000 w 1262774"/>
                <a:gd name="connsiteY108" fmla="*/ 1216750 h 1386005"/>
                <a:gd name="connsiteX109" fmla="*/ 1145722 w 1262774"/>
                <a:gd name="connsiteY109" fmla="*/ 1208586 h 1386005"/>
                <a:gd name="connsiteX110" fmla="*/ 1153886 w 1262774"/>
                <a:gd name="connsiteY110" fmla="*/ 1154158 h 1386005"/>
                <a:gd name="connsiteX111" fmla="*/ 1162050 w 1262774"/>
                <a:gd name="connsiteY111" fmla="*/ 1148715 h 1386005"/>
                <a:gd name="connsiteX112" fmla="*/ 1167493 w 1262774"/>
                <a:gd name="connsiteY112" fmla="*/ 1099729 h 1386005"/>
                <a:gd name="connsiteX113" fmla="*/ 1172936 w 1262774"/>
                <a:gd name="connsiteY113" fmla="*/ 1091565 h 1386005"/>
                <a:gd name="connsiteX114" fmla="*/ 1181100 w 1262774"/>
                <a:gd name="connsiteY114" fmla="*/ 1064350 h 1386005"/>
                <a:gd name="connsiteX115" fmla="*/ 1189265 w 1262774"/>
                <a:gd name="connsiteY115" fmla="*/ 1058908 h 1386005"/>
                <a:gd name="connsiteX116" fmla="*/ 1194708 w 1262774"/>
                <a:gd name="connsiteY116" fmla="*/ 1037136 h 1386005"/>
                <a:gd name="connsiteX117" fmla="*/ 1197429 w 1262774"/>
                <a:gd name="connsiteY117" fmla="*/ 1023529 h 1386005"/>
                <a:gd name="connsiteX118" fmla="*/ 1205593 w 1262774"/>
                <a:gd name="connsiteY118" fmla="*/ 1020808 h 1386005"/>
                <a:gd name="connsiteX119" fmla="*/ 1202872 w 1262774"/>
                <a:gd name="connsiteY119" fmla="*/ 1004479 h 1386005"/>
                <a:gd name="connsiteX120" fmla="*/ 1167493 w 1262774"/>
                <a:gd name="connsiteY120" fmla="*/ 996315 h 1386005"/>
                <a:gd name="connsiteX121" fmla="*/ 1145722 w 1262774"/>
                <a:gd name="connsiteY121" fmla="*/ 977265 h 1386005"/>
                <a:gd name="connsiteX122" fmla="*/ 1148443 w 1262774"/>
                <a:gd name="connsiteY122" fmla="*/ 933722 h 1386005"/>
                <a:gd name="connsiteX123" fmla="*/ 1183822 w 1262774"/>
                <a:gd name="connsiteY123" fmla="*/ 931000 h 1386005"/>
                <a:gd name="connsiteX124" fmla="*/ 1186543 w 1262774"/>
                <a:gd name="connsiteY124" fmla="*/ 922836 h 1386005"/>
                <a:gd name="connsiteX125" fmla="*/ 1191986 w 1262774"/>
                <a:gd name="connsiteY125" fmla="*/ 884736 h 1386005"/>
                <a:gd name="connsiteX126" fmla="*/ 1197429 w 1262774"/>
                <a:gd name="connsiteY126" fmla="*/ 876572 h 1386005"/>
                <a:gd name="connsiteX127" fmla="*/ 1200150 w 1262774"/>
                <a:gd name="connsiteY127" fmla="*/ 841193 h 1386005"/>
                <a:gd name="connsiteX128" fmla="*/ 1202872 w 1262774"/>
                <a:gd name="connsiteY128" fmla="*/ 833029 h 1386005"/>
                <a:gd name="connsiteX129" fmla="*/ 1211036 w 1262774"/>
                <a:gd name="connsiteY129" fmla="*/ 827586 h 1386005"/>
                <a:gd name="connsiteX130" fmla="*/ 1216479 w 1262774"/>
                <a:gd name="connsiteY130" fmla="*/ 789486 h 1386005"/>
                <a:gd name="connsiteX131" fmla="*/ 1221922 w 1262774"/>
                <a:gd name="connsiteY131" fmla="*/ 781322 h 1386005"/>
                <a:gd name="connsiteX132" fmla="*/ 1224643 w 1262774"/>
                <a:gd name="connsiteY132" fmla="*/ 759550 h 1386005"/>
                <a:gd name="connsiteX133" fmla="*/ 1227365 w 1262774"/>
                <a:gd name="connsiteY133" fmla="*/ 751386 h 1386005"/>
                <a:gd name="connsiteX134" fmla="*/ 1235529 w 1262774"/>
                <a:gd name="connsiteY134" fmla="*/ 748665 h 1386005"/>
                <a:gd name="connsiteX135" fmla="*/ 1251858 w 1262774"/>
                <a:gd name="connsiteY135" fmla="*/ 737779 h 1386005"/>
                <a:gd name="connsiteX136" fmla="*/ 1260022 w 1262774"/>
                <a:gd name="connsiteY136" fmla="*/ 732336 h 1386005"/>
                <a:gd name="connsiteX137" fmla="*/ 1262743 w 1262774"/>
                <a:gd name="connsiteY137" fmla="*/ 724172 h 1386005"/>
                <a:gd name="connsiteX138" fmla="*/ 1251858 w 1262774"/>
                <a:gd name="connsiteY138" fmla="*/ 699679 h 1386005"/>
                <a:gd name="connsiteX139" fmla="*/ 1246415 w 1262774"/>
                <a:gd name="connsiteY139" fmla="*/ 683350 h 1386005"/>
                <a:gd name="connsiteX140" fmla="*/ 1243693 w 1262774"/>
                <a:gd name="connsiteY140" fmla="*/ 612593 h 1386005"/>
                <a:gd name="connsiteX141" fmla="*/ 1235529 w 1262774"/>
                <a:gd name="connsiteY141" fmla="*/ 607150 h 1386005"/>
                <a:gd name="connsiteX142" fmla="*/ 1238250 w 1262774"/>
                <a:gd name="connsiteY142" fmla="*/ 574493 h 1386005"/>
                <a:gd name="connsiteX143" fmla="*/ 1235529 w 1262774"/>
                <a:gd name="connsiteY143" fmla="*/ 550000 h 1386005"/>
                <a:gd name="connsiteX144" fmla="*/ 1232808 w 1262774"/>
                <a:gd name="connsiteY144" fmla="*/ 539115 h 1386005"/>
                <a:gd name="connsiteX145" fmla="*/ 1235529 w 1262774"/>
                <a:gd name="connsiteY145" fmla="*/ 495572 h 1386005"/>
                <a:gd name="connsiteX146" fmla="*/ 1243693 w 1262774"/>
                <a:gd name="connsiteY146" fmla="*/ 490129 h 1386005"/>
                <a:gd name="connsiteX147" fmla="*/ 1246415 w 1262774"/>
                <a:gd name="connsiteY147" fmla="*/ 481965 h 1386005"/>
                <a:gd name="connsiteX148" fmla="*/ 1235529 w 1262774"/>
                <a:gd name="connsiteY148" fmla="*/ 457472 h 1386005"/>
                <a:gd name="connsiteX149" fmla="*/ 1230086 w 1262774"/>
                <a:gd name="connsiteY149" fmla="*/ 441143 h 1386005"/>
                <a:gd name="connsiteX150" fmla="*/ 1213758 w 1262774"/>
                <a:gd name="connsiteY150" fmla="*/ 430258 h 1386005"/>
                <a:gd name="connsiteX151" fmla="*/ 1202872 w 1262774"/>
                <a:gd name="connsiteY151" fmla="*/ 413929 h 1386005"/>
                <a:gd name="connsiteX152" fmla="*/ 1186543 w 1262774"/>
                <a:gd name="connsiteY152" fmla="*/ 403043 h 1386005"/>
                <a:gd name="connsiteX153" fmla="*/ 1181100 w 1262774"/>
                <a:gd name="connsiteY153" fmla="*/ 394879 h 1386005"/>
                <a:gd name="connsiteX154" fmla="*/ 1140279 w 1262774"/>
                <a:gd name="connsiteY154" fmla="*/ 389436 h 1386005"/>
                <a:gd name="connsiteX155" fmla="*/ 1132115 w 1262774"/>
                <a:gd name="connsiteY155" fmla="*/ 427536 h 1386005"/>
                <a:gd name="connsiteX156" fmla="*/ 1129393 w 1262774"/>
                <a:gd name="connsiteY156" fmla="*/ 435700 h 1386005"/>
                <a:gd name="connsiteX157" fmla="*/ 1099458 w 1262774"/>
                <a:gd name="connsiteY157" fmla="*/ 449308 h 1386005"/>
                <a:gd name="connsiteX158" fmla="*/ 1083129 w 1262774"/>
                <a:gd name="connsiteY158" fmla="*/ 454750 h 1386005"/>
                <a:gd name="connsiteX159" fmla="*/ 1077686 w 1262774"/>
                <a:gd name="connsiteY159" fmla="*/ 462915 h 1386005"/>
                <a:gd name="connsiteX160" fmla="*/ 1066800 w 1262774"/>
                <a:gd name="connsiteY160" fmla="*/ 465636 h 1386005"/>
                <a:gd name="connsiteX161" fmla="*/ 1072243 w 1262774"/>
                <a:gd name="connsiteY161" fmla="*/ 481965 h 1386005"/>
                <a:gd name="connsiteX162" fmla="*/ 1074965 w 1262774"/>
                <a:gd name="connsiteY162" fmla="*/ 492850 h 1386005"/>
                <a:gd name="connsiteX163" fmla="*/ 1080408 w 1262774"/>
                <a:gd name="connsiteY163" fmla="*/ 501015 h 1386005"/>
                <a:gd name="connsiteX164" fmla="*/ 1091293 w 1262774"/>
                <a:gd name="connsiteY164" fmla="*/ 514622 h 1386005"/>
                <a:gd name="connsiteX165" fmla="*/ 1094015 w 1262774"/>
                <a:gd name="connsiteY165" fmla="*/ 522786 h 1386005"/>
                <a:gd name="connsiteX166" fmla="*/ 1099458 w 1262774"/>
                <a:gd name="connsiteY166" fmla="*/ 530950 h 1386005"/>
                <a:gd name="connsiteX167" fmla="*/ 1096736 w 1262774"/>
                <a:gd name="connsiteY167" fmla="*/ 539115 h 1386005"/>
                <a:gd name="connsiteX168" fmla="*/ 1088572 w 1262774"/>
                <a:gd name="connsiteY168" fmla="*/ 533672 h 1386005"/>
                <a:gd name="connsiteX169" fmla="*/ 1080408 w 1262774"/>
                <a:gd name="connsiteY169" fmla="*/ 530950 h 1386005"/>
                <a:gd name="connsiteX170" fmla="*/ 1074965 w 1262774"/>
                <a:gd name="connsiteY170" fmla="*/ 522786 h 1386005"/>
                <a:gd name="connsiteX171" fmla="*/ 1066800 w 1262774"/>
                <a:gd name="connsiteY171" fmla="*/ 520065 h 1386005"/>
                <a:gd name="connsiteX172" fmla="*/ 1036865 w 1262774"/>
                <a:gd name="connsiteY172" fmla="*/ 517343 h 1386005"/>
                <a:gd name="connsiteX173" fmla="*/ 1028700 w 1262774"/>
                <a:gd name="connsiteY173" fmla="*/ 511900 h 1386005"/>
                <a:gd name="connsiteX174" fmla="*/ 1009650 w 1262774"/>
                <a:gd name="connsiteY174" fmla="*/ 517343 h 1386005"/>
                <a:gd name="connsiteX175" fmla="*/ 1004208 w 1262774"/>
                <a:gd name="connsiteY175" fmla="*/ 525508 h 1386005"/>
                <a:gd name="connsiteX176" fmla="*/ 987879 w 1262774"/>
                <a:gd name="connsiteY176" fmla="*/ 533672 h 1386005"/>
                <a:gd name="connsiteX177" fmla="*/ 982436 w 1262774"/>
                <a:gd name="connsiteY177" fmla="*/ 525508 h 1386005"/>
                <a:gd name="connsiteX178" fmla="*/ 974272 w 1262774"/>
                <a:gd name="connsiteY178" fmla="*/ 509179 h 1386005"/>
                <a:gd name="connsiteX179" fmla="*/ 966108 w 1262774"/>
                <a:gd name="connsiteY179" fmla="*/ 506458 h 1386005"/>
                <a:gd name="connsiteX180" fmla="*/ 963386 w 1262774"/>
                <a:gd name="connsiteY180" fmla="*/ 495572 h 1386005"/>
                <a:gd name="connsiteX181" fmla="*/ 957943 w 1262774"/>
                <a:gd name="connsiteY181" fmla="*/ 479243 h 1386005"/>
                <a:gd name="connsiteX182" fmla="*/ 960665 w 1262774"/>
                <a:gd name="connsiteY182" fmla="*/ 454750 h 1386005"/>
                <a:gd name="connsiteX183" fmla="*/ 971550 w 1262774"/>
                <a:gd name="connsiteY183" fmla="*/ 424815 h 1386005"/>
                <a:gd name="connsiteX184" fmla="*/ 1004208 w 1262774"/>
                <a:gd name="connsiteY184" fmla="*/ 408486 h 1386005"/>
                <a:gd name="connsiteX185" fmla="*/ 1012372 w 1262774"/>
                <a:gd name="connsiteY185" fmla="*/ 405765 h 1386005"/>
                <a:gd name="connsiteX186" fmla="*/ 1017815 w 1262774"/>
                <a:gd name="connsiteY186" fmla="*/ 397600 h 1386005"/>
                <a:gd name="connsiteX187" fmla="*/ 1017815 w 1262774"/>
                <a:gd name="connsiteY187" fmla="*/ 373108 h 1386005"/>
                <a:gd name="connsiteX188" fmla="*/ 1025979 w 1262774"/>
                <a:gd name="connsiteY188" fmla="*/ 364943 h 1386005"/>
                <a:gd name="connsiteX189" fmla="*/ 1036865 w 1262774"/>
                <a:gd name="connsiteY189" fmla="*/ 348615 h 1386005"/>
                <a:gd name="connsiteX190" fmla="*/ 1042308 w 1262774"/>
                <a:gd name="connsiteY190" fmla="*/ 307793 h 1386005"/>
                <a:gd name="connsiteX191" fmla="*/ 1045029 w 1262774"/>
                <a:gd name="connsiteY191" fmla="*/ 299629 h 1386005"/>
                <a:gd name="connsiteX192" fmla="*/ 1047750 w 1262774"/>
                <a:gd name="connsiteY192" fmla="*/ 288743 h 1386005"/>
                <a:gd name="connsiteX193" fmla="*/ 1050472 w 1262774"/>
                <a:gd name="connsiteY193" fmla="*/ 275136 h 1386005"/>
                <a:gd name="connsiteX194" fmla="*/ 1061358 w 1262774"/>
                <a:gd name="connsiteY194" fmla="*/ 258808 h 1386005"/>
                <a:gd name="connsiteX195" fmla="*/ 1055915 w 1262774"/>
                <a:gd name="connsiteY195" fmla="*/ 237036 h 1386005"/>
                <a:gd name="connsiteX196" fmla="*/ 1050472 w 1262774"/>
                <a:gd name="connsiteY196" fmla="*/ 228872 h 1386005"/>
                <a:gd name="connsiteX197" fmla="*/ 1047750 w 1262774"/>
                <a:gd name="connsiteY197" fmla="*/ 212543 h 1386005"/>
                <a:gd name="connsiteX198" fmla="*/ 1045029 w 1262774"/>
                <a:gd name="connsiteY198" fmla="*/ 185329 h 1386005"/>
                <a:gd name="connsiteX199" fmla="*/ 1039586 w 1262774"/>
                <a:gd name="connsiteY199" fmla="*/ 177165 h 1386005"/>
                <a:gd name="connsiteX200" fmla="*/ 1036865 w 1262774"/>
                <a:gd name="connsiteY200" fmla="*/ 147229 h 1386005"/>
                <a:gd name="connsiteX201" fmla="*/ 1034143 w 1262774"/>
                <a:gd name="connsiteY201" fmla="*/ 139065 h 1386005"/>
                <a:gd name="connsiteX202" fmla="*/ 1025979 w 1262774"/>
                <a:gd name="connsiteY202" fmla="*/ 133622 h 1386005"/>
                <a:gd name="connsiteX203" fmla="*/ 1012372 w 1262774"/>
                <a:gd name="connsiteY203" fmla="*/ 114572 h 1386005"/>
                <a:gd name="connsiteX204" fmla="*/ 991961 w 1262774"/>
                <a:gd name="connsiteY204" fmla="*/ 111170 h 1386005"/>
                <a:gd name="connsiteX205" fmla="*/ 993322 w 1262774"/>
                <a:gd name="connsiteY205" fmla="*/ 130900 h 1386005"/>
                <a:gd name="connsiteX206" fmla="*/ 987879 w 1262774"/>
                <a:gd name="connsiteY206" fmla="*/ 155393 h 1386005"/>
                <a:gd name="connsiteX207" fmla="*/ 985158 w 1262774"/>
                <a:gd name="connsiteY207" fmla="*/ 163558 h 1386005"/>
                <a:gd name="connsiteX208" fmla="*/ 982436 w 1262774"/>
                <a:gd name="connsiteY208" fmla="*/ 177165 h 1386005"/>
                <a:gd name="connsiteX209" fmla="*/ 974272 w 1262774"/>
                <a:gd name="connsiteY209" fmla="*/ 182608 h 1386005"/>
                <a:gd name="connsiteX210" fmla="*/ 957943 w 1262774"/>
                <a:gd name="connsiteY210" fmla="*/ 172742 h 1386005"/>
                <a:gd name="connsiteX211" fmla="*/ 947058 w 1262774"/>
                <a:gd name="connsiteY211" fmla="*/ 163558 h 1386005"/>
                <a:gd name="connsiteX212" fmla="*/ 925286 w 1262774"/>
                <a:gd name="connsiteY212" fmla="*/ 158115 h 1386005"/>
                <a:gd name="connsiteX213" fmla="*/ 921884 w 1262774"/>
                <a:gd name="connsiteY213" fmla="*/ 143147 h 1386005"/>
                <a:gd name="connsiteX214" fmla="*/ 906236 w 1262774"/>
                <a:gd name="connsiteY214" fmla="*/ 139065 h 1386005"/>
                <a:gd name="connsiteX215" fmla="*/ 889908 w 1262774"/>
                <a:gd name="connsiteY215" fmla="*/ 133622 h 1386005"/>
                <a:gd name="connsiteX216" fmla="*/ 881743 w 1262774"/>
                <a:gd name="connsiteY216" fmla="*/ 130900 h 1386005"/>
                <a:gd name="connsiteX217" fmla="*/ 873579 w 1262774"/>
                <a:gd name="connsiteY217" fmla="*/ 125458 h 1386005"/>
                <a:gd name="connsiteX218" fmla="*/ 840922 w 1262774"/>
                <a:gd name="connsiteY218" fmla="*/ 120015 h 1386005"/>
                <a:gd name="connsiteX219" fmla="*/ 824593 w 1262774"/>
                <a:gd name="connsiteY219" fmla="*/ 130900 h 1386005"/>
                <a:gd name="connsiteX220" fmla="*/ 816429 w 1262774"/>
                <a:gd name="connsiteY220" fmla="*/ 136343 h 1386005"/>
                <a:gd name="connsiteX221" fmla="*/ 794658 w 1262774"/>
                <a:gd name="connsiteY221" fmla="*/ 130900 h 1386005"/>
                <a:gd name="connsiteX222" fmla="*/ 778329 w 1262774"/>
                <a:gd name="connsiteY222" fmla="*/ 122736 h 1386005"/>
                <a:gd name="connsiteX223" fmla="*/ 781050 w 1262774"/>
                <a:gd name="connsiteY223" fmla="*/ 79193 h 1386005"/>
                <a:gd name="connsiteX224" fmla="*/ 781050 w 1262774"/>
                <a:gd name="connsiteY224" fmla="*/ 62865 h 1386005"/>
                <a:gd name="connsiteX225" fmla="*/ 762000 w 1262774"/>
                <a:gd name="connsiteY225" fmla="*/ 60143 h 1386005"/>
                <a:gd name="connsiteX226" fmla="*/ 753836 w 1262774"/>
                <a:gd name="connsiteY226" fmla="*/ 57422 h 1386005"/>
                <a:gd name="connsiteX227" fmla="*/ 745672 w 1262774"/>
                <a:gd name="connsiteY227" fmla="*/ 41093 h 1386005"/>
                <a:gd name="connsiteX228" fmla="*/ 737508 w 1262774"/>
                <a:gd name="connsiteY228" fmla="*/ 35650 h 1386005"/>
                <a:gd name="connsiteX229" fmla="*/ 729343 w 1262774"/>
                <a:gd name="connsiteY229" fmla="*/ 27486 h 1386005"/>
                <a:gd name="connsiteX230" fmla="*/ 726622 w 1262774"/>
                <a:gd name="connsiteY230" fmla="*/ 19322 h 1386005"/>
                <a:gd name="connsiteX231" fmla="*/ 718458 w 1262774"/>
                <a:gd name="connsiteY231" fmla="*/ 16600 h 1386005"/>
                <a:gd name="connsiteX232" fmla="*/ 710293 w 1262774"/>
                <a:gd name="connsiteY232" fmla="*/ 11158 h 1386005"/>
                <a:gd name="connsiteX233" fmla="*/ 658586 w 1262774"/>
                <a:gd name="connsiteY233" fmla="*/ 13879 h 1386005"/>
                <a:gd name="connsiteX234" fmla="*/ 650422 w 1262774"/>
                <a:gd name="connsiteY234" fmla="*/ 19322 h 1386005"/>
                <a:gd name="connsiteX235" fmla="*/ 634093 w 1262774"/>
                <a:gd name="connsiteY235" fmla="*/ 24765 h 1386005"/>
                <a:gd name="connsiteX236" fmla="*/ 625929 w 1262774"/>
                <a:gd name="connsiteY236" fmla="*/ 27486 h 1386005"/>
                <a:gd name="connsiteX237" fmla="*/ 606879 w 1262774"/>
                <a:gd name="connsiteY237" fmla="*/ 24765 h 1386005"/>
                <a:gd name="connsiteX238" fmla="*/ 604158 w 1262774"/>
                <a:gd name="connsiteY238" fmla="*/ 16600 h 1386005"/>
                <a:gd name="connsiteX239" fmla="*/ 593272 w 1262774"/>
                <a:gd name="connsiteY239" fmla="*/ 13879 h 1386005"/>
                <a:gd name="connsiteX240" fmla="*/ 585108 w 1262774"/>
                <a:gd name="connsiteY240" fmla="*/ 8436 h 1386005"/>
                <a:gd name="connsiteX241" fmla="*/ 579665 w 1262774"/>
                <a:gd name="connsiteY241" fmla="*/ 272 h 1386005"/>
                <a:gd name="connsiteX242" fmla="*/ 568779 w 1262774"/>
                <a:gd name="connsiteY242" fmla="*/ 2993 h 1386005"/>
                <a:gd name="connsiteX243" fmla="*/ 566058 w 1262774"/>
                <a:gd name="connsiteY243" fmla="*/ 32929 h 1386005"/>
                <a:gd name="connsiteX244" fmla="*/ 555172 w 1262774"/>
                <a:gd name="connsiteY244" fmla="*/ 136343 h 1386005"/>
                <a:gd name="connsiteX245" fmla="*/ 549729 w 1262774"/>
                <a:gd name="connsiteY245" fmla="*/ 144508 h 1386005"/>
                <a:gd name="connsiteX246" fmla="*/ 541565 w 1262774"/>
                <a:gd name="connsiteY246" fmla="*/ 149950 h 1386005"/>
                <a:gd name="connsiteX247" fmla="*/ 538843 w 1262774"/>
                <a:gd name="connsiteY247" fmla="*/ 158115 h 1386005"/>
                <a:gd name="connsiteX248" fmla="*/ 538843 w 1262774"/>
                <a:gd name="connsiteY248" fmla="*/ 220708 h 1386005"/>
                <a:gd name="connsiteX249" fmla="*/ 549729 w 1262774"/>
                <a:gd name="connsiteY249" fmla="*/ 245200 h 1386005"/>
                <a:gd name="connsiteX250" fmla="*/ 566058 w 1262774"/>
                <a:gd name="connsiteY250" fmla="*/ 256086 h 1386005"/>
                <a:gd name="connsiteX251" fmla="*/ 582386 w 1262774"/>
                <a:gd name="connsiteY251" fmla="*/ 264250 h 1386005"/>
                <a:gd name="connsiteX252" fmla="*/ 587829 w 1262774"/>
                <a:gd name="connsiteY252" fmla="*/ 272415 h 1386005"/>
                <a:gd name="connsiteX253" fmla="*/ 595993 w 1262774"/>
                <a:gd name="connsiteY253" fmla="*/ 275136 h 1386005"/>
                <a:gd name="connsiteX254" fmla="*/ 604158 w 1262774"/>
                <a:gd name="connsiteY254" fmla="*/ 280579 h 1386005"/>
                <a:gd name="connsiteX255" fmla="*/ 615043 w 1262774"/>
                <a:gd name="connsiteY255" fmla="*/ 296908 h 1386005"/>
                <a:gd name="connsiteX256" fmla="*/ 620486 w 1262774"/>
                <a:gd name="connsiteY256" fmla="*/ 305072 h 1386005"/>
                <a:gd name="connsiteX257" fmla="*/ 628650 w 1262774"/>
                <a:gd name="connsiteY257" fmla="*/ 321400 h 1386005"/>
                <a:gd name="connsiteX258" fmla="*/ 644979 w 1262774"/>
                <a:gd name="connsiteY258" fmla="*/ 332286 h 1386005"/>
                <a:gd name="connsiteX259" fmla="*/ 650422 w 1262774"/>
                <a:gd name="connsiteY259" fmla="*/ 340450 h 1386005"/>
                <a:gd name="connsiteX260" fmla="*/ 658586 w 1262774"/>
                <a:gd name="connsiteY260" fmla="*/ 345893 h 1386005"/>
                <a:gd name="connsiteX261" fmla="*/ 669472 w 1262774"/>
                <a:gd name="connsiteY261" fmla="*/ 356779 h 1386005"/>
                <a:gd name="connsiteX262" fmla="*/ 677636 w 1262774"/>
                <a:gd name="connsiteY262" fmla="*/ 362222 h 1386005"/>
                <a:gd name="connsiteX263" fmla="*/ 688522 w 1262774"/>
                <a:gd name="connsiteY263" fmla="*/ 375829 h 1386005"/>
                <a:gd name="connsiteX264" fmla="*/ 693965 w 1262774"/>
                <a:gd name="connsiteY264" fmla="*/ 383993 h 1386005"/>
                <a:gd name="connsiteX265" fmla="*/ 696686 w 1262774"/>
                <a:gd name="connsiteY265" fmla="*/ 392158 h 1386005"/>
                <a:gd name="connsiteX266" fmla="*/ 704850 w 1262774"/>
                <a:gd name="connsiteY266" fmla="*/ 394879 h 1386005"/>
                <a:gd name="connsiteX267" fmla="*/ 710293 w 1262774"/>
                <a:gd name="connsiteY267" fmla="*/ 403043 h 1386005"/>
                <a:gd name="connsiteX268" fmla="*/ 726622 w 1262774"/>
                <a:gd name="connsiteY268" fmla="*/ 411208 h 1386005"/>
                <a:gd name="connsiteX269" fmla="*/ 737508 w 1262774"/>
                <a:gd name="connsiteY269" fmla="*/ 427536 h 1386005"/>
                <a:gd name="connsiteX270" fmla="*/ 740229 w 1262774"/>
                <a:gd name="connsiteY270" fmla="*/ 435700 h 1386005"/>
                <a:gd name="connsiteX271" fmla="*/ 753836 w 1262774"/>
                <a:gd name="connsiteY271" fmla="*/ 438422 h 1386005"/>
                <a:gd name="connsiteX272" fmla="*/ 762000 w 1262774"/>
                <a:gd name="connsiteY272" fmla="*/ 441143 h 1386005"/>
                <a:gd name="connsiteX273" fmla="*/ 770165 w 1262774"/>
                <a:gd name="connsiteY273" fmla="*/ 457472 h 1386005"/>
                <a:gd name="connsiteX274" fmla="*/ 775608 w 1262774"/>
                <a:gd name="connsiteY274" fmla="*/ 465636 h 1386005"/>
                <a:gd name="connsiteX275" fmla="*/ 781050 w 1262774"/>
                <a:gd name="connsiteY275" fmla="*/ 484686 h 1386005"/>
                <a:gd name="connsiteX276" fmla="*/ 789215 w 1262774"/>
                <a:gd name="connsiteY276" fmla="*/ 490129 h 1386005"/>
                <a:gd name="connsiteX277" fmla="*/ 797379 w 1262774"/>
                <a:gd name="connsiteY277" fmla="*/ 514622 h 1386005"/>
                <a:gd name="connsiteX278" fmla="*/ 789215 w 1262774"/>
                <a:gd name="connsiteY278" fmla="*/ 520065 h 1386005"/>
                <a:gd name="connsiteX279" fmla="*/ 781050 w 1262774"/>
                <a:gd name="connsiteY279" fmla="*/ 522786 h 1386005"/>
                <a:gd name="connsiteX280" fmla="*/ 778329 w 1262774"/>
                <a:gd name="connsiteY280" fmla="*/ 530950 h 1386005"/>
                <a:gd name="connsiteX281" fmla="*/ 767443 w 1262774"/>
                <a:gd name="connsiteY281" fmla="*/ 547279 h 1386005"/>
                <a:gd name="connsiteX282" fmla="*/ 764722 w 1262774"/>
                <a:gd name="connsiteY282" fmla="*/ 558165 h 1386005"/>
                <a:gd name="connsiteX283" fmla="*/ 732065 w 1262774"/>
                <a:gd name="connsiteY283" fmla="*/ 577215 h 1386005"/>
                <a:gd name="connsiteX284" fmla="*/ 729343 w 1262774"/>
                <a:gd name="connsiteY284" fmla="*/ 585379 h 1386005"/>
                <a:gd name="connsiteX285" fmla="*/ 723900 w 1262774"/>
                <a:gd name="connsiteY285" fmla="*/ 593543 h 1386005"/>
                <a:gd name="connsiteX286" fmla="*/ 726622 w 1262774"/>
                <a:gd name="connsiteY286" fmla="*/ 669743 h 1386005"/>
                <a:gd name="connsiteX287" fmla="*/ 721179 w 1262774"/>
                <a:gd name="connsiteY287" fmla="*/ 688793 h 1386005"/>
                <a:gd name="connsiteX288" fmla="*/ 715736 w 1262774"/>
                <a:gd name="connsiteY288" fmla="*/ 696958 h 1386005"/>
                <a:gd name="connsiteX289" fmla="*/ 710293 w 1262774"/>
                <a:gd name="connsiteY289" fmla="*/ 713286 h 1386005"/>
                <a:gd name="connsiteX290" fmla="*/ 696686 w 1262774"/>
                <a:gd name="connsiteY290" fmla="*/ 729615 h 1386005"/>
                <a:gd name="connsiteX291" fmla="*/ 691243 w 1262774"/>
                <a:gd name="connsiteY291" fmla="*/ 745943 h 1386005"/>
                <a:gd name="connsiteX292" fmla="*/ 685800 w 1262774"/>
                <a:gd name="connsiteY292" fmla="*/ 754108 h 1386005"/>
                <a:gd name="connsiteX293" fmla="*/ 661308 w 1262774"/>
                <a:gd name="connsiteY293" fmla="*/ 767715 h 1386005"/>
                <a:gd name="connsiteX294" fmla="*/ 636815 w 1262774"/>
                <a:gd name="connsiteY294" fmla="*/ 770436 h 1386005"/>
                <a:gd name="connsiteX295" fmla="*/ 620486 w 1262774"/>
                <a:gd name="connsiteY295" fmla="*/ 784043 h 1386005"/>
                <a:gd name="connsiteX296" fmla="*/ 595993 w 1262774"/>
                <a:gd name="connsiteY296" fmla="*/ 800372 h 1386005"/>
                <a:gd name="connsiteX297" fmla="*/ 571500 w 1262774"/>
                <a:gd name="connsiteY297" fmla="*/ 816700 h 1386005"/>
                <a:gd name="connsiteX298" fmla="*/ 563336 w 1262774"/>
                <a:gd name="connsiteY298" fmla="*/ 822143 h 1386005"/>
                <a:gd name="connsiteX299" fmla="*/ 547008 w 1262774"/>
                <a:gd name="connsiteY299" fmla="*/ 835750 h 1386005"/>
                <a:gd name="connsiteX300" fmla="*/ 541565 w 1262774"/>
                <a:gd name="connsiteY300" fmla="*/ 843915 h 1386005"/>
                <a:gd name="connsiteX301" fmla="*/ 525236 w 1262774"/>
                <a:gd name="connsiteY301" fmla="*/ 852079 h 1386005"/>
                <a:gd name="connsiteX302" fmla="*/ 517072 w 1262774"/>
                <a:gd name="connsiteY302" fmla="*/ 857522 h 1386005"/>
                <a:gd name="connsiteX303" fmla="*/ 506186 w 1262774"/>
                <a:gd name="connsiteY303" fmla="*/ 860243 h 1386005"/>
                <a:gd name="connsiteX304" fmla="*/ 500743 w 1262774"/>
                <a:gd name="connsiteY304" fmla="*/ 868408 h 1386005"/>
                <a:gd name="connsiteX305" fmla="*/ 484415 w 1262774"/>
                <a:gd name="connsiteY305" fmla="*/ 873850 h 1386005"/>
                <a:gd name="connsiteX306" fmla="*/ 438150 w 1262774"/>
                <a:gd name="connsiteY306" fmla="*/ 868408 h 1386005"/>
                <a:gd name="connsiteX307" fmla="*/ 429986 w 1262774"/>
                <a:gd name="connsiteY307" fmla="*/ 862965 h 1386005"/>
                <a:gd name="connsiteX308" fmla="*/ 408215 w 1262774"/>
                <a:gd name="connsiteY308" fmla="*/ 857522 h 1386005"/>
                <a:gd name="connsiteX309" fmla="*/ 383722 w 1262774"/>
                <a:gd name="connsiteY309" fmla="*/ 852079 h 1386005"/>
                <a:gd name="connsiteX310" fmla="*/ 359229 w 1262774"/>
                <a:gd name="connsiteY310" fmla="*/ 849358 h 1386005"/>
                <a:gd name="connsiteX311" fmla="*/ 342900 w 1262774"/>
                <a:gd name="connsiteY311" fmla="*/ 835750 h 1386005"/>
                <a:gd name="connsiteX312" fmla="*/ 334736 w 1262774"/>
                <a:gd name="connsiteY312" fmla="*/ 830308 h 1386005"/>
                <a:gd name="connsiteX313" fmla="*/ 329293 w 1262774"/>
                <a:gd name="connsiteY313" fmla="*/ 822143 h 1386005"/>
                <a:gd name="connsiteX314" fmla="*/ 323850 w 1262774"/>
                <a:gd name="connsiteY314" fmla="*/ 784043 h 1386005"/>
                <a:gd name="connsiteX315" fmla="*/ 321129 w 1262774"/>
                <a:gd name="connsiteY315" fmla="*/ 721450 h 1386005"/>
                <a:gd name="connsiteX316" fmla="*/ 318408 w 1262774"/>
                <a:gd name="connsiteY316" fmla="*/ 710565 h 1386005"/>
                <a:gd name="connsiteX317" fmla="*/ 310243 w 1262774"/>
                <a:gd name="connsiteY317" fmla="*/ 705122 h 1386005"/>
                <a:gd name="connsiteX318" fmla="*/ 304800 w 1262774"/>
                <a:gd name="connsiteY318" fmla="*/ 696958 h 1386005"/>
                <a:gd name="connsiteX319" fmla="*/ 296636 w 1262774"/>
                <a:gd name="connsiteY319" fmla="*/ 661579 h 1386005"/>
                <a:gd name="connsiteX320" fmla="*/ 293915 w 1262774"/>
                <a:gd name="connsiteY320" fmla="*/ 653415 h 1386005"/>
                <a:gd name="connsiteX321" fmla="*/ 283029 w 1262774"/>
                <a:gd name="connsiteY321" fmla="*/ 650693 h 1386005"/>
                <a:gd name="connsiteX322" fmla="*/ 274865 w 1262774"/>
                <a:gd name="connsiteY322" fmla="*/ 645250 h 1386005"/>
                <a:gd name="connsiteX323" fmla="*/ 269422 w 1262774"/>
                <a:gd name="connsiteY323" fmla="*/ 623479 h 1386005"/>
                <a:gd name="connsiteX324" fmla="*/ 266700 w 1262774"/>
                <a:gd name="connsiteY324" fmla="*/ 604429 h 1386005"/>
                <a:gd name="connsiteX325" fmla="*/ 258536 w 1262774"/>
                <a:gd name="connsiteY325" fmla="*/ 601708 h 1386005"/>
                <a:gd name="connsiteX326" fmla="*/ 198665 w 1262774"/>
                <a:gd name="connsiteY326" fmla="*/ 604429 h 1386005"/>
                <a:gd name="connsiteX327" fmla="*/ 179615 w 1262774"/>
                <a:gd name="connsiteY327" fmla="*/ 598986 h 1386005"/>
                <a:gd name="connsiteX328" fmla="*/ 149679 w 1262774"/>
                <a:gd name="connsiteY328" fmla="*/ 601708 h 1386005"/>
                <a:gd name="connsiteX329" fmla="*/ 146958 w 1262774"/>
                <a:gd name="connsiteY329" fmla="*/ 612593 h 1386005"/>
                <a:gd name="connsiteX330" fmla="*/ 125186 w 1262774"/>
                <a:gd name="connsiteY330" fmla="*/ 618036 h 1386005"/>
                <a:gd name="connsiteX331" fmla="*/ 106136 w 1262774"/>
                <a:gd name="connsiteY331" fmla="*/ 623479 h 1386005"/>
                <a:gd name="connsiteX332" fmla="*/ 97972 w 1262774"/>
                <a:gd name="connsiteY332" fmla="*/ 628922 h 1386005"/>
                <a:gd name="connsiteX333" fmla="*/ 89808 w 1262774"/>
                <a:gd name="connsiteY333" fmla="*/ 637086 h 1386005"/>
                <a:gd name="connsiteX334" fmla="*/ 73479 w 1262774"/>
                <a:gd name="connsiteY334" fmla="*/ 639808 h 1386005"/>
                <a:gd name="connsiteX335" fmla="*/ 65315 w 1262774"/>
                <a:gd name="connsiteY335" fmla="*/ 642529 h 1386005"/>
                <a:gd name="connsiteX336" fmla="*/ 54429 w 1262774"/>
                <a:gd name="connsiteY336" fmla="*/ 656136 h 1386005"/>
                <a:gd name="connsiteX337" fmla="*/ 40822 w 1262774"/>
                <a:gd name="connsiteY337" fmla="*/ 669743 h 1386005"/>
                <a:gd name="connsiteX338" fmla="*/ 35379 w 1262774"/>
                <a:gd name="connsiteY338" fmla="*/ 677908 h 1386005"/>
                <a:gd name="connsiteX339" fmla="*/ 27215 w 1262774"/>
                <a:gd name="connsiteY339" fmla="*/ 680629 h 1386005"/>
                <a:gd name="connsiteX340" fmla="*/ 19050 w 1262774"/>
                <a:gd name="connsiteY340" fmla="*/ 686072 h 1386005"/>
                <a:gd name="connsiteX341" fmla="*/ 16329 w 1262774"/>
                <a:gd name="connsiteY341" fmla="*/ 691515 h 1386005"/>
                <a:gd name="connsiteX0" fmla="*/ 16329 w 1262774"/>
                <a:gd name="connsiteY0" fmla="*/ 691515 h 1386005"/>
                <a:gd name="connsiteX1" fmla="*/ 19050 w 1262774"/>
                <a:gd name="connsiteY1" fmla="*/ 705122 h 1386005"/>
                <a:gd name="connsiteX2" fmla="*/ 27215 w 1262774"/>
                <a:gd name="connsiteY2" fmla="*/ 710565 h 1386005"/>
                <a:gd name="connsiteX3" fmla="*/ 32658 w 1262774"/>
                <a:gd name="connsiteY3" fmla="*/ 726893 h 1386005"/>
                <a:gd name="connsiteX4" fmla="*/ 38100 w 1262774"/>
                <a:gd name="connsiteY4" fmla="*/ 735058 h 1386005"/>
                <a:gd name="connsiteX5" fmla="*/ 43543 w 1262774"/>
                <a:gd name="connsiteY5" fmla="*/ 800372 h 1386005"/>
                <a:gd name="connsiteX6" fmla="*/ 40822 w 1262774"/>
                <a:gd name="connsiteY6" fmla="*/ 819422 h 1386005"/>
                <a:gd name="connsiteX7" fmla="*/ 35379 w 1262774"/>
                <a:gd name="connsiteY7" fmla="*/ 835750 h 1386005"/>
                <a:gd name="connsiteX8" fmla="*/ 29936 w 1262774"/>
                <a:gd name="connsiteY8" fmla="*/ 852079 h 1386005"/>
                <a:gd name="connsiteX9" fmla="*/ 24493 w 1262774"/>
                <a:gd name="connsiteY9" fmla="*/ 860243 h 1386005"/>
                <a:gd name="connsiteX10" fmla="*/ 19050 w 1262774"/>
                <a:gd name="connsiteY10" fmla="*/ 876572 h 1386005"/>
                <a:gd name="connsiteX11" fmla="*/ 10886 w 1262774"/>
                <a:gd name="connsiteY11" fmla="*/ 892900 h 1386005"/>
                <a:gd name="connsiteX12" fmla="*/ 5443 w 1262774"/>
                <a:gd name="connsiteY12" fmla="*/ 922836 h 1386005"/>
                <a:gd name="connsiteX13" fmla="*/ 0 w 1262774"/>
                <a:gd name="connsiteY13" fmla="*/ 931000 h 1386005"/>
                <a:gd name="connsiteX14" fmla="*/ 2722 w 1262774"/>
                <a:gd name="connsiteY14" fmla="*/ 969100 h 1386005"/>
                <a:gd name="connsiteX15" fmla="*/ 5443 w 1262774"/>
                <a:gd name="connsiteY15" fmla="*/ 977265 h 1386005"/>
                <a:gd name="connsiteX16" fmla="*/ 16329 w 1262774"/>
                <a:gd name="connsiteY16" fmla="*/ 979986 h 1386005"/>
                <a:gd name="connsiteX17" fmla="*/ 32658 w 1262774"/>
                <a:gd name="connsiteY17" fmla="*/ 985429 h 1386005"/>
                <a:gd name="connsiteX18" fmla="*/ 48986 w 1262774"/>
                <a:gd name="connsiteY18" fmla="*/ 990872 h 1386005"/>
                <a:gd name="connsiteX19" fmla="*/ 57150 w 1262774"/>
                <a:gd name="connsiteY19" fmla="*/ 993593 h 1386005"/>
                <a:gd name="connsiteX20" fmla="*/ 65315 w 1262774"/>
                <a:gd name="connsiteY20" fmla="*/ 996315 h 1386005"/>
                <a:gd name="connsiteX21" fmla="*/ 76200 w 1262774"/>
                <a:gd name="connsiteY21" fmla="*/ 1012643 h 1386005"/>
                <a:gd name="connsiteX22" fmla="*/ 84365 w 1262774"/>
                <a:gd name="connsiteY22" fmla="*/ 1039858 h 1386005"/>
                <a:gd name="connsiteX23" fmla="*/ 89808 w 1262774"/>
                <a:gd name="connsiteY23" fmla="*/ 1056186 h 1386005"/>
                <a:gd name="connsiteX24" fmla="*/ 108858 w 1262774"/>
                <a:gd name="connsiteY24" fmla="*/ 1061629 h 1386005"/>
                <a:gd name="connsiteX25" fmla="*/ 125186 w 1262774"/>
                <a:gd name="connsiteY25" fmla="*/ 1067072 h 1386005"/>
                <a:gd name="connsiteX26" fmla="*/ 144236 w 1262774"/>
                <a:gd name="connsiteY26" fmla="*/ 1069793 h 1386005"/>
                <a:gd name="connsiteX27" fmla="*/ 149679 w 1262774"/>
                <a:gd name="connsiteY27" fmla="*/ 1086122 h 1386005"/>
                <a:gd name="connsiteX28" fmla="*/ 157843 w 1262774"/>
                <a:gd name="connsiteY28" fmla="*/ 1102450 h 1386005"/>
                <a:gd name="connsiteX29" fmla="*/ 166008 w 1262774"/>
                <a:gd name="connsiteY29" fmla="*/ 1105172 h 1386005"/>
                <a:gd name="connsiteX30" fmla="*/ 179615 w 1262774"/>
                <a:gd name="connsiteY30" fmla="*/ 1102450 h 1386005"/>
                <a:gd name="connsiteX31" fmla="*/ 195943 w 1262774"/>
                <a:gd name="connsiteY31" fmla="*/ 1097008 h 1386005"/>
                <a:gd name="connsiteX32" fmla="*/ 204108 w 1262774"/>
                <a:gd name="connsiteY32" fmla="*/ 1088843 h 1386005"/>
                <a:gd name="connsiteX33" fmla="*/ 209550 w 1262774"/>
                <a:gd name="connsiteY33" fmla="*/ 1080679 h 1386005"/>
                <a:gd name="connsiteX34" fmla="*/ 242208 w 1262774"/>
                <a:gd name="connsiteY34" fmla="*/ 1069793 h 1386005"/>
                <a:gd name="connsiteX35" fmla="*/ 258536 w 1262774"/>
                <a:gd name="connsiteY35" fmla="*/ 1056186 h 1386005"/>
                <a:gd name="connsiteX36" fmla="*/ 269422 w 1262774"/>
                <a:gd name="connsiteY36" fmla="*/ 1053465 h 1386005"/>
                <a:gd name="connsiteX37" fmla="*/ 293915 w 1262774"/>
                <a:gd name="connsiteY37" fmla="*/ 1056186 h 1386005"/>
                <a:gd name="connsiteX38" fmla="*/ 307522 w 1262774"/>
                <a:gd name="connsiteY38" fmla="*/ 1069793 h 1386005"/>
                <a:gd name="connsiteX39" fmla="*/ 315686 w 1262774"/>
                <a:gd name="connsiteY39" fmla="*/ 1072515 h 1386005"/>
                <a:gd name="connsiteX40" fmla="*/ 323850 w 1262774"/>
                <a:gd name="connsiteY40" fmla="*/ 1077958 h 1386005"/>
                <a:gd name="connsiteX41" fmla="*/ 356508 w 1262774"/>
                <a:gd name="connsiteY41" fmla="*/ 1083400 h 1386005"/>
                <a:gd name="connsiteX42" fmla="*/ 364672 w 1262774"/>
                <a:gd name="connsiteY42" fmla="*/ 1086122 h 1386005"/>
                <a:gd name="connsiteX43" fmla="*/ 400050 w 1262774"/>
                <a:gd name="connsiteY43" fmla="*/ 1091565 h 1386005"/>
                <a:gd name="connsiteX44" fmla="*/ 416379 w 1262774"/>
                <a:gd name="connsiteY44" fmla="*/ 1097008 h 1386005"/>
                <a:gd name="connsiteX45" fmla="*/ 432708 w 1262774"/>
                <a:gd name="connsiteY45" fmla="*/ 1102450 h 1386005"/>
                <a:gd name="connsiteX46" fmla="*/ 443593 w 1262774"/>
                <a:gd name="connsiteY46" fmla="*/ 1105172 h 1386005"/>
                <a:gd name="connsiteX47" fmla="*/ 451758 w 1262774"/>
                <a:gd name="connsiteY47" fmla="*/ 1113336 h 1386005"/>
                <a:gd name="connsiteX48" fmla="*/ 454479 w 1262774"/>
                <a:gd name="connsiteY48" fmla="*/ 1132386 h 1386005"/>
                <a:gd name="connsiteX49" fmla="*/ 457200 w 1262774"/>
                <a:gd name="connsiteY49" fmla="*/ 1140550 h 1386005"/>
                <a:gd name="connsiteX50" fmla="*/ 476250 w 1262774"/>
                <a:gd name="connsiteY50" fmla="*/ 1145993 h 1386005"/>
                <a:gd name="connsiteX51" fmla="*/ 500743 w 1262774"/>
                <a:gd name="connsiteY51" fmla="*/ 1167765 h 1386005"/>
                <a:gd name="connsiteX52" fmla="*/ 506186 w 1262774"/>
                <a:gd name="connsiteY52" fmla="*/ 1175929 h 1386005"/>
                <a:gd name="connsiteX53" fmla="*/ 522515 w 1262774"/>
                <a:gd name="connsiteY53" fmla="*/ 1184093 h 1386005"/>
                <a:gd name="connsiteX54" fmla="*/ 527958 w 1262774"/>
                <a:gd name="connsiteY54" fmla="*/ 1194979 h 1386005"/>
                <a:gd name="connsiteX55" fmla="*/ 530679 w 1262774"/>
                <a:gd name="connsiteY55" fmla="*/ 1203143 h 1386005"/>
                <a:gd name="connsiteX56" fmla="*/ 538843 w 1262774"/>
                <a:gd name="connsiteY56" fmla="*/ 1211308 h 1386005"/>
                <a:gd name="connsiteX57" fmla="*/ 557893 w 1262774"/>
                <a:gd name="connsiteY57" fmla="*/ 1219472 h 1386005"/>
                <a:gd name="connsiteX58" fmla="*/ 617765 w 1262774"/>
                <a:gd name="connsiteY58" fmla="*/ 1222193 h 1386005"/>
                <a:gd name="connsiteX59" fmla="*/ 625929 w 1262774"/>
                <a:gd name="connsiteY59" fmla="*/ 1227636 h 1386005"/>
                <a:gd name="connsiteX60" fmla="*/ 631372 w 1262774"/>
                <a:gd name="connsiteY60" fmla="*/ 1235800 h 1386005"/>
                <a:gd name="connsiteX61" fmla="*/ 639536 w 1262774"/>
                <a:gd name="connsiteY61" fmla="*/ 1243965 h 1386005"/>
                <a:gd name="connsiteX62" fmla="*/ 642258 w 1262774"/>
                <a:gd name="connsiteY62" fmla="*/ 1235800 h 1386005"/>
                <a:gd name="connsiteX63" fmla="*/ 644979 w 1262774"/>
                <a:gd name="connsiteY63" fmla="*/ 1205865 h 1386005"/>
                <a:gd name="connsiteX64" fmla="*/ 653143 w 1262774"/>
                <a:gd name="connsiteY64" fmla="*/ 1200422 h 1386005"/>
                <a:gd name="connsiteX65" fmla="*/ 688522 w 1262774"/>
                <a:gd name="connsiteY65" fmla="*/ 1197700 h 1386005"/>
                <a:gd name="connsiteX66" fmla="*/ 696686 w 1262774"/>
                <a:gd name="connsiteY66" fmla="*/ 1192258 h 1386005"/>
                <a:gd name="connsiteX67" fmla="*/ 704850 w 1262774"/>
                <a:gd name="connsiteY67" fmla="*/ 1208586 h 1386005"/>
                <a:gd name="connsiteX68" fmla="*/ 721179 w 1262774"/>
                <a:gd name="connsiteY68" fmla="*/ 1214029 h 1386005"/>
                <a:gd name="connsiteX69" fmla="*/ 729343 w 1262774"/>
                <a:gd name="connsiteY69" fmla="*/ 1216750 h 1386005"/>
                <a:gd name="connsiteX70" fmla="*/ 759279 w 1262774"/>
                <a:gd name="connsiteY70" fmla="*/ 1211308 h 1386005"/>
                <a:gd name="connsiteX71" fmla="*/ 767443 w 1262774"/>
                <a:gd name="connsiteY71" fmla="*/ 1205865 h 1386005"/>
                <a:gd name="connsiteX72" fmla="*/ 772886 w 1262774"/>
                <a:gd name="connsiteY72" fmla="*/ 1214029 h 1386005"/>
                <a:gd name="connsiteX73" fmla="*/ 778329 w 1262774"/>
                <a:gd name="connsiteY73" fmla="*/ 1230358 h 1386005"/>
                <a:gd name="connsiteX74" fmla="*/ 781050 w 1262774"/>
                <a:gd name="connsiteY74" fmla="*/ 1238522 h 1386005"/>
                <a:gd name="connsiteX75" fmla="*/ 783772 w 1262774"/>
                <a:gd name="connsiteY75" fmla="*/ 1252129 h 1386005"/>
                <a:gd name="connsiteX76" fmla="*/ 789215 w 1262774"/>
                <a:gd name="connsiteY76" fmla="*/ 1268458 h 1386005"/>
                <a:gd name="connsiteX77" fmla="*/ 797379 w 1262774"/>
                <a:gd name="connsiteY77" fmla="*/ 1284786 h 1386005"/>
                <a:gd name="connsiteX78" fmla="*/ 808265 w 1262774"/>
                <a:gd name="connsiteY78" fmla="*/ 1287508 h 1386005"/>
                <a:gd name="connsiteX79" fmla="*/ 840922 w 1262774"/>
                <a:gd name="connsiteY79" fmla="*/ 1290229 h 1386005"/>
                <a:gd name="connsiteX80" fmla="*/ 857250 w 1262774"/>
                <a:gd name="connsiteY80" fmla="*/ 1295672 h 1386005"/>
                <a:gd name="connsiteX81" fmla="*/ 892629 w 1262774"/>
                <a:gd name="connsiteY81" fmla="*/ 1303836 h 1386005"/>
                <a:gd name="connsiteX82" fmla="*/ 917122 w 1262774"/>
                <a:gd name="connsiteY82" fmla="*/ 1317443 h 1386005"/>
                <a:gd name="connsiteX83" fmla="*/ 925286 w 1262774"/>
                <a:gd name="connsiteY83" fmla="*/ 1322886 h 1386005"/>
                <a:gd name="connsiteX84" fmla="*/ 941615 w 1262774"/>
                <a:gd name="connsiteY84" fmla="*/ 1328329 h 1386005"/>
                <a:gd name="connsiteX85" fmla="*/ 949779 w 1262774"/>
                <a:gd name="connsiteY85" fmla="*/ 1333772 h 1386005"/>
                <a:gd name="connsiteX86" fmla="*/ 974272 w 1262774"/>
                <a:gd name="connsiteY86" fmla="*/ 1339215 h 1386005"/>
                <a:gd name="connsiteX87" fmla="*/ 990600 w 1262774"/>
                <a:gd name="connsiteY87" fmla="*/ 1347379 h 1386005"/>
                <a:gd name="connsiteX88" fmla="*/ 1006929 w 1262774"/>
                <a:gd name="connsiteY88" fmla="*/ 1358265 h 1386005"/>
                <a:gd name="connsiteX89" fmla="*/ 1047750 w 1262774"/>
                <a:gd name="connsiteY89" fmla="*/ 1360986 h 1386005"/>
                <a:gd name="connsiteX90" fmla="*/ 1055915 w 1262774"/>
                <a:gd name="connsiteY90" fmla="*/ 1363708 h 1386005"/>
                <a:gd name="connsiteX91" fmla="*/ 1085850 w 1262774"/>
                <a:gd name="connsiteY91" fmla="*/ 1366429 h 1386005"/>
                <a:gd name="connsiteX92" fmla="*/ 1094015 w 1262774"/>
                <a:gd name="connsiteY92" fmla="*/ 1371872 h 1386005"/>
                <a:gd name="connsiteX93" fmla="*/ 1110343 w 1262774"/>
                <a:gd name="connsiteY93" fmla="*/ 1377315 h 1386005"/>
                <a:gd name="connsiteX94" fmla="*/ 1118508 w 1262774"/>
                <a:gd name="connsiteY94" fmla="*/ 1380036 h 1386005"/>
                <a:gd name="connsiteX95" fmla="*/ 1126672 w 1262774"/>
                <a:gd name="connsiteY95" fmla="*/ 1385479 h 1386005"/>
                <a:gd name="connsiteX96" fmla="*/ 1123950 w 1262774"/>
                <a:gd name="connsiteY96" fmla="*/ 1374593 h 1386005"/>
                <a:gd name="connsiteX97" fmla="*/ 1118508 w 1262774"/>
                <a:gd name="connsiteY97" fmla="*/ 1352822 h 1386005"/>
                <a:gd name="connsiteX98" fmla="*/ 1121229 w 1262774"/>
                <a:gd name="connsiteY98" fmla="*/ 1333772 h 1386005"/>
                <a:gd name="connsiteX99" fmla="*/ 1118508 w 1262774"/>
                <a:gd name="connsiteY99" fmla="*/ 1322886 h 1386005"/>
                <a:gd name="connsiteX100" fmla="*/ 1110343 w 1262774"/>
                <a:gd name="connsiteY100" fmla="*/ 1320165 h 1386005"/>
                <a:gd name="connsiteX101" fmla="*/ 1094015 w 1262774"/>
                <a:gd name="connsiteY101" fmla="*/ 1317443 h 1386005"/>
                <a:gd name="connsiteX102" fmla="*/ 1094015 w 1262774"/>
                <a:gd name="connsiteY102" fmla="*/ 1273900 h 1386005"/>
                <a:gd name="connsiteX103" fmla="*/ 1110343 w 1262774"/>
                <a:gd name="connsiteY103" fmla="*/ 1263015 h 1386005"/>
                <a:gd name="connsiteX104" fmla="*/ 1113065 w 1262774"/>
                <a:gd name="connsiteY104" fmla="*/ 1254850 h 1386005"/>
                <a:gd name="connsiteX105" fmla="*/ 1115786 w 1262774"/>
                <a:gd name="connsiteY105" fmla="*/ 1241243 h 1386005"/>
                <a:gd name="connsiteX106" fmla="*/ 1123950 w 1262774"/>
                <a:gd name="connsiteY106" fmla="*/ 1238522 h 1386005"/>
                <a:gd name="connsiteX107" fmla="*/ 1126672 w 1262774"/>
                <a:gd name="connsiteY107" fmla="*/ 1219472 h 1386005"/>
                <a:gd name="connsiteX108" fmla="*/ 1143000 w 1262774"/>
                <a:gd name="connsiteY108" fmla="*/ 1216750 h 1386005"/>
                <a:gd name="connsiteX109" fmla="*/ 1145722 w 1262774"/>
                <a:gd name="connsiteY109" fmla="*/ 1208586 h 1386005"/>
                <a:gd name="connsiteX110" fmla="*/ 1153886 w 1262774"/>
                <a:gd name="connsiteY110" fmla="*/ 1154158 h 1386005"/>
                <a:gd name="connsiteX111" fmla="*/ 1162050 w 1262774"/>
                <a:gd name="connsiteY111" fmla="*/ 1148715 h 1386005"/>
                <a:gd name="connsiteX112" fmla="*/ 1167493 w 1262774"/>
                <a:gd name="connsiteY112" fmla="*/ 1099729 h 1386005"/>
                <a:gd name="connsiteX113" fmla="*/ 1172936 w 1262774"/>
                <a:gd name="connsiteY113" fmla="*/ 1091565 h 1386005"/>
                <a:gd name="connsiteX114" fmla="*/ 1181100 w 1262774"/>
                <a:gd name="connsiteY114" fmla="*/ 1064350 h 1386005"/>
                <a:gd name="connsiteX115" fmla="*/ 1189265 w 1262774"/>
                <a:gd name="connsiteY115" fmla="*/ 1058908 h 1386005"/>
                <a:gd name="connsiteX116" fmla="*/ 1194708 w 1262774"/>
                <a:gd name="connsiteY116" fmla="*/ 1037136 h 1386005"/>
                <a:gd name="connsiteX117" fmla="*/ 1197429 w 1262774"/>
                <a:gd name="connsiteY117" fmla="*/ 1023529 h 1386005"/>
                <a:gd name="connsiteX118" fmla="*/ 1205593 w 1262774"/>
                <a:gd name="connsiteY118" fmla="*/ 1020808 h 1386005"/>
                <a:gd name="connsiteX119" fmla="*/ 1202872 w 1262774"/>
                <a:gd name="connsiteY119" fmla="*/ 1004479 h 1386005"/>
                <a:gd name="connsiteX120" fmla="*/ 1167493 w 1262774"/>
                <a:gd name="connsiteY120" fmla="*/ 996315 h 1386005"/>
                <a:gd name="connsiteX121" fmla="*/ 1145722 w 1262774"/>
                <a:gd name="connsiteY121" fmla="*/ 977265 h 1386005"/>
                <a:gd name="connsiteX122" fmla="*/ 1148443 w 1262774"/>
                <a:gd name="connsiteY122" fmla="*/ 933722 h 1386005"/>
                <a:gd name="connsiteX123" fmla="*/ 1183822 w 1262774"/>
                <a:gd name="connsiteY123" fmla="*/ 931000 h 1386005"/>
                <a:gd name="connsiteX124" fmla="*/ 1186543 w 1262774"/>
                <a:gd name="connsiteY124" fmla="*/ 922836 h 1386005"/>
                <a:gd name="connsiteX125" fmla="*/ 1191986 w 1262774"/>
                <a:gd name="connsiteY125" fmla="*/ 884736 h 1386005"/>
                <a:gd name="connsiteX126" fmla="*/ 1197429 w 1262774"/>
                <a:gd name="connsiteY126" fmla="*/ 876572 h 1386005"/>
                <a:gd name="connsiteX127" fmla="*/ 1200150 w 1262774"/>
                <a:gd name="connsiteY127" fmla="*/ 841193 h 1386005"/>
                <a:gd name="connsiteX128" fmla="*/ 1202872 w 1262774"/>
                <a:gd name="connsiteY128" fmla="*/ 833029 h 1386005"/>
                <a:gd name="connsiteX129" fmla="*/ 1211036 w 1262774"/>
                <a:gd name="connsiteY129" fmla="*/ 827586 h 1386005"/>
                <a:gd name="connsiteX130" fmla="*/ 1216479 w 1262774"/>
                <a:gd name="connsiteY130" fmla="*/ 789486 h 1386005"/>
                <a:gd name="connsiteX131" fmla="*/ 1221922 w 1262774"/>
                <a:gd name="connsiteY131" fmla="*/ 781322 h 1386005"/>
                <a:gd name="connsiteX132" fmla="*/ 1224643 w 1262774"/>
                <a:gd name="connsiteY132" fmla="*/ 759550 h 1386005"/>
                <a:gd name="connsiteX133" fmla="*/ 1227365 w 1262774"/>
                <a:gd name="connsiteY133" fmla="*/ 751386 h 1386005"/>
                <a:gd name="connsiteX134" fmla="*/ 1235529 w 1262774"/>
                <a:gd name="connsiteY134" fmla="*/ 748665 h 1386005"/>
                <a:gd name="connsiteX135" fmla="*/ 1251858 w 1262774"/>
                <a:gd name="connsiteY135" fmla="*/ 737779 h 1386005"/>
                <a:gd name="connsiteX136" fmla="*/ 1260022 w 1262774"/>
                <a:gd name="connsiteY136" fmla="*/ 732336 h 1386005"/>
                <a:gd name="connsiteX137" fmla="*/ 1262743 w 1262774"/>
                <a:gd name="connsiteY137" fmla="*/ 724172 h 1386005"/>
                <a:gd name="connsiteX138" fmla="*/ 1251858 w 1262774"/>
                <a:gd name="connsiteY138" fmla="*/ 699679 h 1386005"/>
                <a:gd name="connsiteX139" fmla="*/ 1246415 w 1262774"/>
                <a:gd name="connsiteY139" fmla="*/ 683350 h 1386005"/>
                <a:gd name="connsiteX140" fmla="*/ 1243693 w 1262774"/>
                <a:gd name="connsiteY140" fmla="*/ 612593 h 1386005"/>
                <a:gd name="connsiteX141" fmla="*/ 1235529 w 1262774"/>
                <a:gd name="connsiteY141" fmla="*/ 607150 h 1386005"/>
                <a:gd name="connsiteX142" fmla="*/ 1238250 w 1262774"/>
                <a:gd name="connsiteY142" fmla="*/ 574493 h 1386005"/>
                <a:gd name="connsiteX143" fmla="*/ 1235529 w 1262774"/>
                <a:gd name="connsiteY143" fmla="*/ 550000 h 1386005"/>
                <a:gd name="connsiteX144" fmla="*/ 1232808 w 1262774"/>
                <a:gd name="connsiteY144" fmla="*/ 539115 h 1386005"/>
                <a:gd name="connsiteX145" fmla="*/ 1235529 w 1262774"/>
                <a:gd name="connsiteY145" fmla="*/ 495572 h 1386005"/>
                <a:gd name="connsiteX146" fmla="*/ 1243693 w 1262774"/>
                <a:gd name="connsiteY146" fmla="*/ 490129 h 1386005"/>
                <a:gd name="connsiteX147" fmla="*/ 1246415 w 1262774"/>
                <a:gd name="connsiteY147" fmla="*/ 481965 h 1386005"/>
                <a:gd name="connsiteX148" fmla="*/ 1235529 w 1262774"/>
                <a:gd name="connsiteY148" fmla="*/ 457472 h 1386005"/>
                <a:gd name="connsiteX149" fmla="*/ 1230086 w 1262774"/>
                <a:gd name="connsiteY149" fmla="*/ 441143 h 1386005"/>
                <a:gd name="connsiteX150" fmla="*/ 1213758 w 1262774"/>
                <a:gd name="connsiteY150" fmla="*/ 430258 h 1386005"/>
                <a:gd name="connsiteX151" fmla="*/ 1202872 w 1262774"/>
                <a:gd name="connsiteY151" fmla="*/ 413929 h 1386005"/>
                <a:gd name="connsiteX152" fmla="*/ 1186543 w 1262774"/>
                <a:gd name="connsiteY152" fmla="*/ 403043 h 1386005"/>
                <a:gd name="connsiteX153" fmla="*/ 1181100 w 1262774"/>
                <a:gd name="connsiteY153" fmla="*/ 394879 h 1386005"/>
                <a:gd name="connsiteX154" fmla="*/ 1140279 w 1262774"/>
                <a:gd name="connsiteY154" fmla="*/ 389436 h 1386005"/>
                <a:gd name="connsiteX155" fmla="*/ 1132115 w 1262774"/>
                <a:gd name="connsiteY155" fmla="*/ 427536 h 1386005"/>
                <a:gd name="connsiteX156" fmla="*/ 1129393 w 1262774"/>
                <a:gd name="connsiteY156" fmla="*/ 435700 h 1386005"/>
                <a:gd name="connsiteX157" fmla="*/ 1099458 w 1262774"/>
                <a:gd name="connsiteY157" fmla="*/ 449308 h 1386005"/>
                <a:gd name="connsiteX158" fmla="*/ 1083129 w 1262774"/>
                <a:gd name="connsiteY158" fmla="*/ 454750 h 1386005"/>
                <a:gd name="connsiteX159" fmla="*/ 1077686 w 1262774"/>
                <a:gd name="connsiteY159" fmla="*/ 462915 h 1386005"/>
                <a:gd name="connsiteX160" fmla="*/ 1066800 w 1262774"/>
                <a:gd name="connsiteY160" fmla="*/ 465636 h 1386005"/>
                <a:gd name="connsiteX161" fmla="*/ 1072243 w 1262774"/>
                <a:gd name="connsiteY161" fmla="*/ 481965 h 1386005"/>
                <a:gd name="connsiteX162" fmla="*/ 1074965 w 1262774"/>
                <a:gd name="connsiteY162" fmla="*/ 492850 h 1386005"/>
                <a:gd name="connsiteX163" fmla="*/ 1080408 w 1262774"/>
                <a:gd name="connsiteY163" fmla="*/ 501015 h 1386005"/>
                <a:gd name="connsiteX164" fmla="*/ 1091293 w 1262774"/>
                <a:gd name="connsiteY164" fmla="*/ 514622 h 1386005"/>
                <a:gd name="connsiteX165" fmla="*/ 1094015 w 1262774"/>
                <a:gd name="connsiteY165" fmla="*/ 522786 h 1386005"/>
                <a:gd name="connsiteX166" fmla="*/ 1099458 w 1262774"/>
                <a:gd name="connsiteY166" fmla="*/ 530950 h 1386005"/>
                <a:gd name="connsiteX167" fmla="*/ 1096736 w 1262774"/>
                <a:gd name="connsiteY167" fmla="*/ 539115 h 1386005"/>
                <a:gd name="connsiteX168" fmla="*/ 1088572 w 1262774"/>
                <a:gd name="connsiteY168" fmla="*/ 533672 h 1386005"/>
                <a:gd name="connsiteX169" fmla="*/ 1080408 w 1262774"/>
                <a:gd name="connsiteY169" fmla="*/ 530950 h 1386005"/>
                <a:gd name="connsiteX170" fmla="*/ 1074965 w 1262774"/>
                <a:gd name="connsiteY170" fmla="*/ 522786 h 1386005"/>
                <a:gd name="connsiteX171" fmla="*/ 1066800 w 1262774"/>
                <a:gd name="connsiteY171" fmla="*/ 520065 h 1386005"/>
                <a:gd name="connsiteX172" fmla="*/ 1036865 w 1262774"/>
                <a:gd name="connsiteY172" fmla="*/ 517343 h 1386005"/>
                <a:gd name="connsiteX173" fmla="*/ 1028700 w 1262774"/>
                <a:gd name="connsiteY173" fmla="*/ 511900 h 1386005"/>
                <a:gd name="connsiteX174" fmla="*/ 1009650 w 1262774"/>
                <a:gd name="connsiteY174" fmla="*/ 517343 h 1386005"/>
                <a:gd name="connsiteX175" fmla="*/ 1004208 w 1262774"/>
                <a:gd name="connsiteY175" fmla="*/ 525508 h 1386005"/>
                <a:gd name="connsiteX176" fmla="*/ 987879 w 1262774"/>
                <a:gd name="connsiteY176" fmla="*/ 533672 h 1386005"/>
                <a:gd name="connsiteX177" fmla="*/ 982436 w 1262774"/>
                <a:gd name="connsiteY177" fmla="*/ 525508 h 1386005"/>
                <a:gd name="connsiteX178" fmla="*/ 974272 w 1262774"/>
                <a:gd name="connsiteY178" fmla="*/ 509179 h 1386005"/>
                <a:gd name="connsiteX179" fmla="*/ 966108 w 1262774"/>
                <a:gd name="connsiteY179" fmla="*/ 506458 h 1386005"/>
                <a:gd name="connsiteX180" fmla="*/ 963386 w 1262774"/>
                <a:gd name="connsiteY180" fmla="*/ 495572 h 1386005"/>
                <a:gd name="connsiteX181" fmla="*/ 957943 w 1262774"/>
                <a:gd name="connsiteY181" fmla="*/ 479243 h 1386005"/>
                <a:gd name="connsiteX182" fmla="*/ 960665 w 1262774"/>
                <a:gd name="connsiteY182" fmla="*/ 454750 h 1386005"/>
                <a:gd name="connsiteX183" fmla="*/ 971550 w 1262774"/>
                <a:gd name="connsiteY183" fmla="*/ 424815 h 1386005"/>
                <a:gd name="connsiteX184" fmla="*/ 1004208 w 1262774"/>
                <a:gd name="connsiteY184" fmla="*/ 408486 h 1386005"/>
                <a:gd name="connsiteX185" fmla="*/ 1012372 w 1262774"/>
                <a:gd name="connsiteY185" fmla="*/ 405765 h 1386005"/>
                <a:gd name="connsiteX186" fmla="*/ 1017815 w 1262774"/>
                <a:gd name="connsiteY186" fmla="*/ 397600 h 1386005"/>
                <a:gd name="connsiteX187" fmla="*/ 1017815 w 1262774"/>
                <a:gd name="connsiteY187" fmla="*/ 373108 h 1386005"/>
                <a:gd name="connsiteX188" fmla="*/ 1025979 w 1262774"/>
                <a:gd name="connsiteY188" fmla="*/ 364943 h 1386005"/>
                <a:gd name="connsiteX189" fmla="*/ 1036865 w 1262774"/>
                <a:gd name="connsiteY189" fmla="*/ 348615 h 1386005"/>
                <a:gd name="connsiteX190" fmla="*/ 1042308 w 1262774"/>
                <a:gd name="connsiteY190" fmla="*/ 307793 h 1386005"/>
                <a:gd name="connsiteX191" fmla="*/ 1045029 w 1262774"/>
                <a:gd name="connsiteY191" fmla="*/ 299629 h 1386005"/>
                <a:gd name="connsiteX192" fmla="*/ 1047750 w 1262774"/>
                <a:gd name="connsiteY192" fmla="*/ 288743 h 1386005"/>
                <a:gd name="connsiteX193" fmla="*/ 1050472 w 1262774"/>
                <a:gd name="connsiteY193" fmla="*/ 275136 h 1386005"/>
                <a:gd name="connsiteX194" fmla="*/ 1061358 w 1262774"/>
                <a:gd name="connsiteY194" fmla="*/ 258808 h 1386005"/>
                <a:gd name="connsiteX195" fmla="*/ 1055915 w 1262774"/>
                <a:gd name="connsiteY195" fmla="*/ 237036 h 1386005"/>
                <a:gd name="connsiteX196" fmla="*/ 1050472 w 1262774"/>
                <a:gd name="connsiteY196" fmla="*/ 228872 h 1386005"/>
                <a:gd name="connsiteX197" fmla="*/ 1047750 w 1262774"/>
                <a:gd name="connsiteY197" fmla="*/ 212543 h 1386005"/>
                <a:gd name="connsiteX198" fmla="*/ 1045029 w 1262774"/>
                <a:gd name="connsiteY198" fmla="*/ 185329 h 1386005"/>
                <a:gd name="connsiteX199" fmla="*/ 1039586 w 1262774"/>
                <a:gd name="connsiteY199" fmla="*/ 177165 h 1386005"/>
                <a:gd name="connsiteX200" fmla="*/ 1036865 w 1262774"/>
                <a:gd name="connsiteY200" fmla="*/ 147229 h 1386005"/>
                <a:gd name="connsiteX201" fmla="*/ 1034143 w 1262774"/>
                <a:gd name="connsiteY201" fmla="*/ 139065 h 1386005"/>
                <a:gd name="connsiteX202" fmla="*/ 1025979 w 1262774"/>
                <a:gd name="connsiteY202" fmla="*/ 133622 h 1386005"/>
                <a:gd name="connsiteX203" fmla="*/ 1012372 w 1262774"/>
                <a:gd name="connsiteY203" fmla="*/ 114572 h 1386005"/>
                <a:gd name="connsiteX204" fmla="*/ 991961 w 1262774"/>
                <a:gd name="connsiteY204" fmla="*/ 111170 h 1386005"/>
                <a:gd name="connsiteX205" fmla="*/ 993322 w 1262774"/>
                <a:gd name="connsiteY205" fmla="*/ 130900 h 1386005"/>
                <a:gd name="connsiteX206" fmla="*/ 987879 w 1262774"/>
                <a:gd name="connsiteY206" fmla="*/ 155393 h 1386005"/>
                <a:gd name="connsiteX207" fmla="*/ 985158 w 1262774"/>
                <a:gd name="connsiteY207" fmla="*/ 163558 h 1386005"/>
                <a:gd name="connsiteX208" fmla="*/ 982436 w 1262774"/>
                <a:gd name="connsiteY208" fmla="*/ 177165 h 1386005"/>
                <a:gd name="connsiteX209" fmla="*/ 974272 w 1262774"/>
                <a:gd name="connsiteY209" fmla="*/ 182608 h 1386005"/>
                <a:gd name="connsiteX210" fmla="*/ 957943 w 1262774"/>
                <a:gd name="connsiteY210" fmla="*/ 172742 h 1386005"/>
                <a:gd name="connsiteX211" fmla="*/ 947058 w 1262774"/>
                <a:gd name="connsiteY211" fmla="*/ 163558 h 1386005"/>
                <a:gd name="connsiteX212" fmla="*/ 925286 w 1262774"/>
                <a:gd name="connsiteY212" fmla="*/ 158115 h 1386005"/>
                <a:gd name="connsiteX213" fmla="*/ 921884 w 1262774"/>
                <a:gd name="connsiteY213" fmla="*/ 143147 h 1386005"/>
                <a:gd name="connsiteX214" fmla="*/ 906236 w 1262774"/>
                <a:gd name="connsiteY214" fmla="*/ 139065 h 1386005"/>
                <a:gd name="connsiteX215" fmla="*/ 889908 w 1262774"/>
                <a:gd name="connsiteY215" fmla="*/ 133622 h 1386005"/>
                <a:gd name="connsiteX216" fmla="*/ 881743 w 1262774"/>
                <a:gd name="connsiteY216" fmla="*/ 130900 h 1386005"/>
                <a:gd name="connsiteX217" fmla="*/ 873579 w 1262774"/>
                <a:gd name="connsiteY217" fmla="*/ 125458 h 1386005"/>
                <a:gd name="connsiteX218" fmla="*/ 840922 w 1262774"/>
                <a:gd name="connsiteY218" fmla="*/ 120015 h 1386005"/>
                <a:gd name="connsiteX219" fmla="*/ 824593 w 1262774"/>
                <a:gd name="connsiteY219" fmla="*/ 130900 h 1386005"/>
                <a:gd name="connsiteX220" fmla="*/ 816429 w 1262774"/>
                <a:gd name="connsiteY220" fmla="*/ 136343 h 1386005"/>
                <a:gd name="connsiteX221" fmla="*/ 799421 w 1262774"/>
                <a:gd name="connsiteY221" fmla="*/ 121375 h 1386005"/>
                <a:gd name="connsiteX222" fmla="*/ 778329 w 1262774"/>
                <a:gd name="connsiteY222" fmla="*/ 122736 h 1386005"/>
                <a:gd name="connsiteX223" fmla="*/ 781050 w 1262774"/>
                <a:gd name="connsiteY223" fmla="*/ 79193 h 1386005"/>
                <a:gd name="connsiteX224" fmla="*/ 781050 w 1262774"/>
                <a:gd name="connsiteY224" fmla="*/ 62865 h 1386005"/>
                <a:gd name="connsiteX225" fmla="*/ 762000 w 1262774"/>
                <a:gd name="connsiteY225" fmla="*/ 60143 h 1386005"/>
                <a:gd name="connsiteX226" fmla="*/ 753836 w 1262774"/>
                <a:gd name="connsiteY226" fmla="*/ 57422 h 1386005"/>
                <a:gd name="connsiteX227" fmla="*/ 745672 w 1262774"/>
                <a:gd name="connsiteY227" fmla="*/ 41093 h 1386005"/>
                <a:gd name="connsiteX228" fmla="*/ 737508 w 1262774"/>
                <a:gd name="connsiteY228" fmla="*/ 35650 h 1386005"/>
                <a:gd name="connsiteX229" fmla="*/ 729343 w 1262774"/>
                <a:gd name="connsiteY229" fmla="*/ 27486 h 1386005"/>
                <a:gd name="connsiteX230" fmla="*/ 726622 w 1262774"/>
                <a:gd name="connsiteY230" fmla="*/ 19322 h 1386005"/>
                <a:gd name="connsiteX231" fmla="*/ 718458 w 1262774"/>
                <a:gd name="connsiteY231" fmla="*/ 16600 h 1386005"/>
                <a:gd name="connsiteX232" fmla="*/ 710293 w 1262774"/>
                <a:gd name="connsiteY232" fmla="*/ 11158 h 1386005"/>
                <a:gd name="connsiteX233" fmla="*/ 658586 w 1262774"/>
                <a:gd name="connsiteY233" fmla="*/ 13879 h 1386005"/>
                <a:gd name="connsiteX234" fmla="*/ 650422 w 1262774"/>
                <a:gd name="connsiteY234" fmla="*/ 19322 h 1386005"/>
                <a:gd name="connsiteX235" fmla="*/ 634093 w 1262774"/>
                <a:gd name="connsiteY235" fmla="*/ 24765 h 1386005"/>
                <a:gd name="connsiteX236" fmla="*/ 625929 w 1262774"/>
                <a:gd name="connsiteY236" fmla="*/ 27486 h 1386005"/>
                <a:gd name="connsiteX237" fmla="*/ 606879 w 1262774"/>
                <a:gd name="connsiteY237" fmla="*/ 24765 h 1386005"/>
                <a:gd name="connsiteX238" fmla="*/ 604158 w 1262774"/>
                <a:gd name="connsiteY238" fmla="*/ 16600 h 1386005"/>
                <a:gd name="connsiteX239" fmla="*/ 593272 w 1262774"/>
                <a:gd name="connsiteY239" fmla="*/ 13879 h 1386005"/>
                <a:gd name="connsiteX240" fmla="*/ 585108 w 1262774"/>
                <a:gd name="connsiteY240" fmla="*/ 8436 h 1386005"/>
                <a:gd name="connsiteX241" fmla="*/ 579665 w 1262774"/>
                <a:gd name="connsiteY241" fmla="*/ 272 h 1386005"/>
                <a:gd name="connsiteX242" fmla="*/ 568779 w 1262774"/>
                <a:gd name="connsiteY242" fmla="*/ 2993 h 1386005"/>
                <a:gd name="connsiteX243" fmla="*/ 566058 w 1262774"/>
                <a:gd name="connsiteY243" fmla="*/ 32929 h 1386005"/>
                <a:gd name="connsiteX244" fmla="*/ 555172 w 1262774"/>
                <a:gd name="connsiteY244" fmla="*/ 136343 h 1386005"/>
                <a:gd name="connsiteX245" fmla="*/ 549729 w 1262774"/>
                <a:gd name="connsiteY245" fmla="*/ 144508 h 1386005"/>
                <a:gd name="connsiteX246" fmla="*/ 541565 w 1262774"/>
                <a:gd name="connsiteY246" fmla="*/ 149950 h 1386005"/>
                <a:gd name="connsiteX247" fmla="*/ 538843 w 1262774"/>
                <a:gd name="connsiteY247" fmla="*/ 158115 h 1386005"/>
                <a:gd name="connsiteX248" fmla="*/ 538843 w 1262774"/>
                <a:gd name="connsiteY248" fmla="*/ 220708 h 1386005"/>
                <a:gd name="connsiteX249" fmla="*/ 549729 w 1262774"/>
                <a:gd name="connsiteY249" fmla="*/ 245200 h 1386005"/>
                <a:gd name="connsiteX250" fmla="*/ 566058 w 1262774"/>
                <a:gd name="connsiteY250" fmla="*/ 256086 h 1386005"/>
                <a:gd name="connsiteX251" fmla="*/ 582386 w 1262774"/>
                <a:gd name="connsiteY251" fmla="*/ 264250 h 1386005"/>
                <a:gd name="connsiteX252" fmla="*/ 587829 w 1262774"/>
                <a:gd name="connsiteY252" fmla="*/ 272415 h 1386005"/>
                <a:gd name="connsiteX253" fmla="*/ 595993 w 1262774"/>
                <a:gd name="connsiteY253" fmla="*/ 275136 h 1386005"/>
                <a:gd name="connsiteX254" fmla="*/ 604158 w 1262774"/>
                <a:gd name="connsiteY254" fmla="*/ 280579 h 1386005"/>
                <a:gd name="connsiteX255" fmla="*/ 615043 w 1262774"/>
                <a:gd name="connsiteY255" fmla="*/ 296908 h 1386005"/>
                <a:gd name="connsiteX256" fmla="*/ 620486 w 1262774"/>
                <a:gd name="connsiteY256" fmla="*/ 305072 h 1386005"/>
                <a:gd name="connsiteX257" fmla="*/ 628650 w 1262774"/>
                <a:gd name="connsiteY257" fmla="*/ 321400 h 1386005"/>
                <a:gd name="connsiteX258" fmla="*/ 644979 w 1262774"/>
                <a:gd name="connsiteY258" fmla="*/ 332286 h 1386005"/>
                <a:gd name="connsiteX259" fmla="*/ 650422 w 1262774"/>
                <a:gd name="connsiteY259" fmla="*/ 340450 h 1386005"/>
                <a:gd name="connsiteX260" fmla="*/ 658586 w 1262774"/>
                <a:gd name="connsiteY260" fmla="*/ 345893 h 1386005"/>
                <a:gd name="connsiteX261" fmla="*/ 669472 w 1262774"/>
                <a:gd name="connsiteY261" fmla="*/ 356779 h 1386005"/>
                <a:gd name="connsiteX262" fmla="*/ 677636 w 1262774"/>
                <a:gd name="connsiteY262" fmla="*/ 362222 h 1386005"/>
                <a:gd name="connsiteX263" fmla="*/ 688522 w 1262774"/>
                <a:gd name="connsiteY263" fmla="*/ 375829 h 1386005"/>
                <a:gd name="connsiteX264" fmla="*/ 693965 w 1262774"/>
                <a:gd name="connsiteY264" fmla="*/ 383993 h 1386005"/>
                <a:gd name="connsiteX265" fmla="*/ 696686 w 1262774"/>
                <a:gd name="connsiteY265" fmla="*/ 392158 h 1386005"/>
                <a:gd name="connsiteX266" fmla="*/ 704850 w 1262774"/>
                <a:gd name="connsiteY266" fmla="*/ 394879 h 1386005"/>
                <a:gd name="connsiteX267" fmla="*/ 710293 w 1262774"/>
                <a:gd name="connsiteY267" fmla="*/ 403043 h 1386005"/>
                <a:gd name="connsiteX268" fmla="*/ 726622 w 1262774"/>
                <a:gd name="connsiteY268" fmla="*/ 411208 h 1386005"/>
                <a:gd name="connsiteX269" fmla="*/ 737508 w 1262774"/>
                <a:gd name="connsiteY269" fmla="*/ 427536 h 1386005"/>
                <a:gd name="connsiteX270" fmla="*/ 740229 w 1262774"/>
                <a:gd name="connsiteY270" fmla="*/ 435700 h 1386005"/>
                <a:gd name="connsiteX271" fmla="*/ 753836 w 1262774"/>
                <a:gd name="connsiteY271" fmla="*/ 438422 h 1386005"/>
                <a:gd name="connsiteX272" fmla="*/ 762000 w 1262774"/>
                <a:gd name="connsiteY272" fmla="*/ 441143 h 1386005"/>
                <a:gd name="connsiteX273" fmla="*/ 770165 w 1262774"/>
                <a:gd name="connsiteY273" fmla="*/ 457472 h 1386005"/>
                <a:gd name="connsiteX274" fmla="*/ 775608 w 1262774"/>
                <a:gd name="connsiteY274" fmla="*/ 465636 h 1386005"/>
                <a:gd name="connsiteX275" fmla="*/ 781050 w 1262774"/>
                <a:gd name="connsiteY275" fmla="*/ 484686 h 1386005"/>
                <a:gd name="connsiteX276" fmla="*/ 789215 w 1262774"/>
                <a:gd name="connsiteY276" fmla="*/ 490129 h 1386005"/>
                <a:gd name="connsiteX277" fmla="*/ 797379 w 1262774"/>
                <a:gd name="connsiteY277" fmla="*/ 514622 h 1386005"/>
                <a:gd name="connsiteX278" fmla="*/ 789215 w 1262774"/>
                <a:gd name="connsiteY278" fmla="*/ 520065 h 1386005"/>
                <a:gd name="connsiteX279" fmla="*/ 781050 w 1262774"/>
                <a:gd name="connsiteY279" fmla="*/ 522786 h 1386005"/>
                <a:gd name="connsiteX280" fmla="*/ 778329 w 1262774"/>
                <a:gd name="connsiteY280" fmla="*/ 530950 h 1386005"/>
                <a:gd name="connsiteX281" fmla="*/ 767443 w 1262774"/>
                <a:gd name="connsiteY281" fmla="*/ 547279 h 1386005"/>
                <a:gd name="connsiteX282" fmla="*/ 764722 w 1262774"/>
                <a:gd name="connsiteY282" fmla="*/ 558165 h 1386005"/>
                <a:gd name="connsiteX283" fmla="*/ 732065 w 1262774"/>
                <a:gd name="connsiteY283" fmla="*/ 577215 h 1386005"/>
                <a:gd name="connsiteX284" fmla="*/ 729343 w 1262774"/>
                <a:gd name="connsiteY284" fmla="*/ 585379 h 1386005"/>
                <a:gd name="connsiteX285" fmla="*/ 723900 w 1262774"/>
                <a:gd name="connsiteY285" fmla="*/ 593543 h 1386005"/>
                <a:gd name="connsiteX286" fmla="*/ 726622 w 1262774"/>
                <a:gd name="connsiteY286" fmla="*/ 669743 h 1386005"/>
                <a:gd name="connsiteX287" fmla="*/ 721179 w 1262774"/>
                <a:gd name="connsiteY287" fmla="*/ 688793 h 1386005"/>
                <a:gd name="connsiteX288" fmla="*/ 715736 w 1262774"/>
                <a:gd name="connsiteY288" fmla="*/ 696958 h 1386005"/>
                <a:gd name="connsiteX289" fmla="*/ 710293 w 1262774"/>
                <a:gd name="connsiteY289" fmla="*/ 713286 h 1386005"/>
                <a:gd name="connsiteX290" fmla="*/ 696686 w 1262774"/>
                <a:gd name="connsiteY290" fmla="*/ 729615 h 1386005"/>
                <a:gd name="connsiteX291" fmla="*/ 691243 w 1262774"/>
                <a:gd name="connsiteY291" fmla="*/ 745943 h 1386005"/>
                <a:gd name="connsiteX292" fmla="*/ 685800 w 1262774"/>
                <a:gd name="connsiteY292" fmla="*/ 754108 h 1386005"/>
                <a:gd name="connsiteX293" fmla="*/ 661308 w 1262774"/>
                <a:gd name="connsiteY293" fmla="*/ 767715 h 1386005"/>
                <a:gd name="connsiteX294" fmla="*/ 636815 w 1262774"/>
                <a:gd name="connsiteY294" fmla="*/ 770436 h 1386005"/>
                <a:gd name="connsiteX295" fmla="*/ 620486 w 1262774"/>
                <a:gd name="connsiteY295" fmla="*/ 784043 h 1386005"/>
                <a:gd name="connsiteX296" fmla="*/ 595993 w 1262774"/>
                <a:gd name="connsiteY296" fmla="*/ 800372 h 1386005"/>
                <a:gd name="connsiteX297" fmla="*/ 571500 w 1262774"/>
                <a:gd name="connsiteY297" fmla="*/ 816700 h 1386005"/>
                <a:gd name="connsiteX298" fmla="*/ 563336 w 1262774"/>
                <a:gd name="connsiteY298" fmla="*/ 822143 h 1386005"/>
                <a:gd name="connsiteX299" fmla="*/ 547008 w 1262774"/>
                <a:gd name="connsiteY299" fmla="*/ 835750 h 1386005"/>
                <a:gd name="connsiteX300" fmla="*/ 541565 w 1262774"/>
                <a:gd name="connsiteY300" fmla="*/ 843915 h 1386005"/>
                <a:gd name="connsiteX301" fmla="*/ 525236 w 1262774"/>
                <a:gd name="connsiteY301" fmla="*/ 852079 h 1386005"/>
                <a:gd name="connsiteX302" fmla="*/ 517072 w 1262774"/>
                <a:gd name="connsiteY302" fmla="*/ 857522 h 1386005"/>
                <a:gd name="connsiteX303" fmla="*/ 506186 w 1262774"/>
                <a:gd name="connsiteY303" fmla="*/ 860243 h 1386005"/>
                <a:gd name="connsiteX304" fmla="*/ 500743 w 1262774"/>
                <a:gd name="connsiteY304" fmla="*/ 868408 h 1386005"/>
                <a:gd name="connsiteX305" fmla="*/ 484415 w 1262774"/>
                <a:gd name="connsiteY305" fmla="*/ 873850 h 1386005"/>
                <a:gd name="connsiteX306" fmla="*/ 438150 w 1262774"/>
                <a:gd name="connsiteY306" fmla="*/ 868408 h 1386005"/>
                <a:gd name="connsiteX307" fmla="*/ 429986 w 1262774"/>
                <a:gd name="connsiteY307" fmla="*/ 862965 h 1386005"/>
                <a:gd name="connsiteX308" fmla="*/ 408215 w 1262774"/>
                <a:gd name="connsiteY308" fmla="*/ 857522 h 1386005"/>
                <a:gd name="connsiteX309" fmla="*/ 383722 w 1262774"/>
                <a:gd name="connsiteY309" fmla="*/ 852079 h 1386005"/>
                <a:gd name="connsiteX310" fmla="*/ 359229 w 1262774"/>
                <a:gd name="connsiteY310" fmla="*/ 849358 h 1386005"/>
                <a:gd name="connsiteX311" fmla="*/ 342900 w 1262774"/>
                <a:gd name="connsiteY311" fmla="*/ 835750 h 1386005"/>
                <a:gd name="connsiteX312" fmla="*/ 334736 w 1262774"/>
                <a:gd name="connsiteY312" fmla="*/ 830308 h 1386005"/>
                <a:gd name="connsiteX313" fmla="*/ 329293 w 1262774"/>
                <a:gd name="connsiteY313" fmla="*/ 822143 h 1386005"/>
                <a:gd name="connsiteX314" fmla="*/ 323850 w 1262774"/>
                <a:gd name="connsiteY314" fmla="*/ 784043 h 1386005"/>
                <a:gd name="connsiteX315" fmla="*/ 321129 w 1262774"/>
                <a:gd name="connsiteY315" fmla="*/ 721450 h 1386005"/>
                <a:gd name="connsiteX316" fmla="*/ 318408 w 1262774"/>
                <a:gd name="connsiteY316" fmla="*/ 710565 h 1386005"/>
                <a:gd name="connsiteX317" fmla="*/ 310243 w 1262774"/>
                <a:gd name="connsiteY317" fmla="*/ 705122 h 1386005"/>
                <a:gd name="connsiteX318" fmla="*/ 304800 w 1262774"/>
                <a:gd name="connsiteY318" fmla="*/ 696958 h 1386005"/>
                <a:gd name="connsiteX319" fmla="*/ 296636 w 1262774"/>
                <a:gd name="connsiteY319" fmla="*/ 661579 h 1386005"/>
                <a:gd name="connsiteX320" fmla="*/ 293915 w 1262774"/>
                <a:gd name="connsiteY320" fmla="*/ 653415 h 1386005"/>
                <a:gd name="connsiteX321" fmla="*/ 283029 w 1262774"/>
                <a:gd name="connsiteY321" fmla="*/ 650693 h 1386005"/>
                <a:gd name="connsiteX322" fmla="*/ 274865 w 1262774"/>
                <a:gd name="connsiteY322" fmla="*/ 645250 h 1386005"/>
                <a:gd name="connsiteX323" fmla="*/ 269422 w 1262774"/>
                <a:gd name="connsiteY323" fmla="*/ 623479 h 1386005"/>
                <a:gd name="connsiteX324" fmla="*/ 266700 w 1262774"/>
                <a:gd name="connsiteY324" fmla="*/ 604429 h 1386005"/>
                <a:gd name="connsiteX325" fmla="*/ 258536 w 1262774"/>
                <a:gd name="connsiteY325" fmla="*/ 601708 h 1386005"/>
                <a:gd name="connsiteX326" fmla="*/ 198665 w 1262774"/>
                <a:gd name="connsiteY326" fmla="*/ 604429 h 1386005"/>
                <a:gd name="connsiteX327" fmla="*/ 179615 w 1262774"/>
                <a:gd name="connsiteY327" fmla="*/ 598986 h 1386005"/>
                <a:gd name="connsiteX328" fmla="*/ 149679 w 1262774"/>
                <a:gd name="connsiteY328" fmla="*/ 601708 h 1386005"/>
                <a:gd name="connsiteX329" fmla="*/ 146958 w 1262774"/>
                <a:gd name="connsiteY329" fmla="*/ 612593 h 1386005"/>
                <a:gd name="connsiteX330" fmla="*/ 125186 w 1262774"/>
                <a:gd name="connsiteY330" fmla="*/ 618036 h 1386005"/>
                <a:gd name="connsiteX331" fmla="*/ 106136 w 1262774"/>
                <a:gd name="connsiteY331" fmla="*/ 623479 h 1386005"/>
                <a:gd name="connsiteX332" fmla="*/ 97972 w 1262774"/>
                <a:gd name="connsiteY332" fmla="*/ 628922 h 1386005"/>
                <a:gd name="connsiteX333" fmla="*/ 89808 w 1262774"/>
                <a:gd name="connsiteY333" fmla="*/ 637086 h 1386005"/>
                <a:gd name="connsiteX334" fmla="*/ 73479 w 1262774"/>
                <a:gd name="connsiteY334" fmla="*/ 639808 h 1386005"/>
                <a:gd name="connsiteX335" fmla="*/ 65315 w 1262774"/>
                <a:gd name="connsiteY335" fmla="*/ 642529 h 1386005"/>
                <a:gd name="connsiteX336" fmla="*/ 54429 w 1262774"/>
                <a:gd name="connsiteY336" fmla="*/ 656136 h 1386005"/>
                <a:gd name="connsiteX337" fmla="*/ 40822 w 1262774"/>
                <a:gd name="connsiteY337" fmla="*/ 669743 h 1386005"/>
                <a:gd name="connsiteX338" fmla="*/ 35379 w 1262774"/>
                <a:gd name="connsiteY338" fmla="*/ 677908 h 1386005"/>
                <a:gd name="connsiteX339" fmla="*/ 27215 w 1262774"/>
                <a:gd name="connsiteY339" fmla="*/ 680629 h 1386005"/>
                <a:gd name="connsiteX340" fmla="*/ 19050 w 1262774"/>
                <a:gd name="connsiteY340" fmla="*/ 686072 h 1386005"/>
                <a:gd name="connsiteX341" fmla="*/ 16329 w 1262774"/>
                <a:gd name="connsiteY341" fmla="*/ 691515 h 1386005"/>
                <a:gd name="connsiteX0" fmla="*/ 16329 w 1262774"/>
                <a:gd name="connsiteY0" fmla="*/ 691515 h 1386005"/>
                <a:gd name="connsiteX1" fmla="*/ 19050 w 1262774"/>
                <a:gd name="connsiteY1" fmla="*/ 705122 h 1386005"/>
                <a:gd name="connsiteX2" fmla="*/ 27215 w 1262774"/>
                <a:gd name="connsiteY2" fmla="*/ 710565 h 1386005"/>
                <a:gd name="connsiteX3" fmla="*/ 32658 w 1262774"/>
                <a:gd name="connsiteY3" fmla="*/ 726893 h 1386005"/>
                <a:gd name="connsiteX4" fmla="*/ 38100 w 1262774"/>
                <a:gd name="connsiteY4" fmla="*/ 735058 h 1386005"/>
                <a:gd name="connsiteX5" fmla="*/ 43543 w 1262774"/>
                <a:gd name="connsiteY5" fmla="*/ 800372 h 1386005"/>
                <a:gd name="connsiteX6" fmla="*/ 40822 w 1262774"/>
                <a:gd name="connsiteY6" fmla="*/ 819422 h 1386005"/>
                <a:gd name="connsiteX7" fmla="*/ 35379 w 1262774"/>
                <a:gd name="connsiteY7" fmla="*/ 835750 h 1386005"/>
                <a:gd name="connsiteX8" fmla="*/ 29936 w 1262774"/>
                <a:gd name="connsiteY8" fmla="*/ 852079 h 1386005"/>
                <a:gd name="connsiteX9" fmla="*/ 24493 w 1262774"/>
                <a:gd name="connsiteY9" fmla="*/ 860243 h 1386005"/>
                <a:gd name="connsiteX10" fmla="*/ 19050 w 1262774"/>
                <a:gd name="connsiteY10" fmla="*/ 876572 h 1386005"/>
                <a:gd name="connsiteX11" fmla="*/ 10886 w 1262774"/>
                <a:gd name="connsiteY11" fmla="*/ 892900 h 1386005"/>
                <a:gd name="connsiteX12" fmla="*/ 5443 w 1262774"/>
                <a:gd name="connsiteY12" fmla="*/ 922836 h 1386005"/>
                <a:gd name="connsiteX13" fmla="*/ 0 w 1262774"/>
                <a:gd name="connsiteY13" fmla="*/ 931000 h 1386005"/>
                <a:gd name="connsiteX14" fmla="*/ 2722 w 1262774"/>
                <a:gd name="connsiteY14" fmla="*/ 969100 h 1386005"/>
                <a:gd name="connsiteX15" fmla="*/ 5443 w 1262774"/>
                <a:gd name="connsiteY15" fmla="*/ 977265 h 1386005"/>
                <a:gd name="connsiteX16" fmla="*/ 16329 w 1262774"/>
                <a:gd name="connsiteY16" fmla="*/ 979986 h 1386005"/>
                <a:gd name="connsiteX17" fmla="*/ 32658 w 1262774"/>
                <a:gd name="connsiteY17" fmla="*/ 985429 h 1386005"/>
                <a:gd name="connsiteX18" fmla="*/ 48986 w 1262774"/>
                <a:gd name="connsiteY18" fmla="*/ 990872 h 1386005"/>
                <a:gd name="connsiteX19" fmla="*/ 57150 w 1262774"/>
                <a:gd name="connsiteY19" fmla="*/ 993593 h 1386005"/>
                <a:gd name="connsiteX20" fmla="*/ 65315 w 1262774"/>
                <a:gd name="connsiteY20" fmla="*/ 996315 h 1386005"/>
                <a:gd name="connsiteX21" fmla="*/ 76200 w 1262774"/>
                <a:gd name="connsiteY21" fmla="*/ 1012643 h 1386005"/>
                <a:gd name="connsiteX22" fmla="*/ 84365 w 1262774"/>
                <a:gd name="connsiteY22" fmla="*/ 1039858 h 1386005"/>
                <a:gd name="connsiteX23" fmla="*/ 89808 w 1262774"/>
                <a:gd name="connsiteY23" fmla="*/ 1056186 h 1386005"/>
                <a:gd name="connsiteX24" fmla="*/ 108858 w 1262774"/>
                <a:gd name="connsiteY24" fmla="*/ 1061629 h 1386005"/>
                <a:gd name="connsiteX25" fmla="*/ 125186 w 1262774"/>
                <a:gd name="connsiteY25" fmla="*/ 1067072 h 1386005"/>
                <a:gd name="connsiteX26" fmla="*/ 144236 w 1262774"/>
                <a:gd name="connsiteY26" fmla="*/ 1069793 h 1386005"/>
                <a:gd name="connsiteX27" fmla="*/ 149679 w 1262774"/>
                <a:gd name="connsiteY27" fmla="*/ 1086122 h 1386005"/>
                <a:gd name="connsiteX28" fmla="*/ 157843 w 1262774"/>
                <a:gd name="connsiteY28" fmla="*/ 1102450 h 1386005"/>
                <a:gd name="connsiteX29" fmla="*/ 166008 w 1262774"/>
                <a:gd name="connsiteY29" fmla="*/ 1105172 h 1386005"/>
                <a:gd name="connsiteX30" fmla="*/ 179615 w 1262774"/>
                <a:gd name="connsiteY30" fmla="*/ 1102450 h 1386005"/>
                <a:gd name="connsiteX31" fmla="*/ 195943 w 1262774"/>
                <a:gd name="connsiteY31" fmla="*/ 1097008 h 1386005"/>
                <a:gd name="connsiteX32" fmla="*/ 204108 w 1262774"/>
                <a:gd name="connsiteY32" fmla="*/ 1088843 h 1386005"/>
                <a:gd name="connsiteX33" fmla="*/ 209550 w 1262774"/>
                <a:gd name="connsiteY33" fmla="*/ 1080679 h 1386005"/>
                <a:gd name="connsiteX34" fmla="*/ 242208 w 1262774"/>
                <a:gd name="connsiteY34" fmla="*/ 1069793 h 1386005"/>
                <a:gd name="connsiteX35" fmla="*/ 258536 w 1262774"/>
                <a:gd name="connsiteY35" fmla="*/ 1056186 h 1386005"/>
                <a:gd name="connsiteX36" fmla="*/ 269422 w 1262774"/>
                <a:gd name="connsiteY36" fmla="*/ 1053465 h 1386005"/>
                <a:gd name="connsiteX37" fmla="*/ 293915 w 1262774"/>
                <a:gd name="connsiteY37" fmla="*/ 1056186 h 1386005"/>
                <a:gd name="connsiteX38" fmla="*/ 307522 w 1262774"/>
                <a:gd name="connsiteY38" fmla="*/ 1069793 h 1386005"/>
                <a:gd name="connsiteX39" fmla="*/ 315686 w 1262774"/>
                <a:gd name="connsiteY39" fmla="*/ 1072515 h 1386005"/>
                <a:gd name="connsiteX40" fmla="*/ 323850 w 1262774"/>
                <a:gd name="connsiteY40" fmla="*/ 1077958 h 1386005"/>
                <a:gd name="connsiteX41" fmla="*/ 356508 w 1262774"/>
                <a:gd name="connsiteY41" fmla="*/ 1083400 h 1386005"/>
                <a:gd name="connsiteX42" fmla="*/ 364672 w 1262774"/>
                <a:gd name="connsiteY42" fmla="*/ 1086122 h 1386005"/>
                <a:gd name="connsiteX43" fmla="*/ 400050 w 1262774"/>
                <a:gd name="connsiteY43" fmla="*/ 1091565 h 1386005"/>
                <a:gd name="connsiteX44" fmla="*/ 416379 w 1262774"/>
                <a:gd name="connsiteY44" fmla="*/ 1097008 h 1386005"/>
                <a:gd name="connsiteX45" fmla="*/ 432708 w 1262774"/>
                <a:gd name="connsiteY45" fmla="*/ 1102450 h 1386005"/>
                <a:gd name="connsiteX46" fmla="*/ 443593 w 1262774"/>
                <a:gd name="connsiteY46" fmla="*/ 1105172 h 1386005"/>
                <a:gd name="connsiteX47" fmla="*/ 451758 w 1262774"/>
                <a:gd name="connsiteY47" fmla="*/ 1113336 h 1386005"/>
                <a:gd name="connsiteX48" fmla="*/ 454479 w 1262774"/>
                <a:gd name="connsiteY48" fmla="*/ 1132386 h 1386005"/>
                <a:gd name="connsiteX49" fmla="*/ 457200 w 1262774"/>
                <a:gd name="connsiteY49" fmla="*/ 1140550 h 1386005"/>
                <a:gd name="connsiteX50" fmla="*/ 476250 w 1262774"/>
                <a:gd name="connsiteY50" fmla="*/ 1145993 h 1386005"/>
                <a:gd name="connsiteX51" fmla="*/ 500743 w 1262774"/>
                <a:gd name="connsiteY51" fmla="*/ 1167765 h 1386005"/>
                <a:gd name="connsiteX52" fmla="*/ 506186 w 1262774"/>
                <a:gd name="connsiteY52" fmla="*/ 1175929 h 1386005"/>
                <a:gd name="connsiteX53" fmla="*/ 522515 w 1262774"/>
                <a:gd name="connsiteY53" fmla="*/ 1184093 h 1386005"/>
                <a:gd name="connsiteX54" fmla="*/ 527958 w 1262774"/>
                <a:gd name="connsiteY54" fmla="*/ 1194979 h 1386005"/>
                <a:gd name="connsiteX55" fmla="*/ 530679 w 1262774"/>
                <a:gd name="connsiteY55" fmla="*/ 1203143 h 1386005"/>
                <a:gd name="connsiteX56" fmla="*/ 538843 w 1262774"/>
                <a:gd name="connsiteY56" fmla="*/ 1211308 h 1386005"/>
                <a:gd name="connsiteX57" fmla="*/ 557893 w 1262774"/>
                <a:gd name="connsiteY57" fmla="*/ 1219472 h 1386005"/>
                <a:gd name="connsiteX58" fmla="*/ 617765 w 1262774"/>
                <a:gd name="connsiteY58" fmla="*/ 1222193 h 1386005"/>
                <a:gd name="connsiteX59" fmla="*/ 625929 w 1262774"/>
                <a:gd name="connsiteY59" fmla="*/ 1227636 h 1386005"/>
                <a:gd name="connsiteX60" fmla="*/ 631372 w 1262774"/>
                <a:gd name="connsiteY60" fmla="*/ 1235800 h 1386005"/>
                <a:gd name="connsiteX61" fmla="*/ 639536 w 1262774"/>
                <a:gd name="connsiteY61" fmla="*/ 1243965 h 1386005"/>
                <a:gd name="connsiteX62" fmla="*/ 642258 w 1262774"/>
                <a:gd name="connsiteY62" fmla="*/ 1235800 h 1386005"/>
                <a:gd name="connsiteX63" fmla="*/ 644979 w 1262774"/>
                <a:gd name="connsiteY63" fmla="*/ 1205865 h 1386005"/>
                <a:gd name="connsiteX64" fmla="*/ 653143 w 1262774"/>
                <a:gd name="connsiteY64" fmla="*/ 1200422 h 1386005"/>
                <a:gd name="connsiteX65" fmla="*/ 688522 w 1262774"/>
                <a:gd name="connsiteY65" fmla="*/ 1197700 h 1386005"/>
                <a:gd name="connsiteX66" fmla="*/ 696686 w 1262774"/>
                <a:gd name="connsiteY66" fmla="*/ 1192258 h 1386005"/>
                <a:gd name="connsiteX67" fmla="*/ 704850 w 1262774"/>
                <a:gd name="connsiteY67" fmla="*/ 1208586 h 1386005"/>
                <a:gd name="connsiteX68" fmla="*/ 721179 w 1262774"/>
                <a:gd name="connsiteY68" fmla="*/ 1214029 h 1386005"/>
                <a:gd name="connsiteX69" fmla="*/ 729343 w 1262774"/>
                <a:gd name="connsiteY69" fmla="*/ 1216750 h 1386005"/>
                <a:gd name="connsiteX70" fmla="*/ 759279 w 1262774"/>
                <a:gd name="connsiteY70" fmla="*/ 1211308 h 1386005"/>
                <a:gd name="connsiteX71" fmla="*/ 767443 w 1262774"/>
                <a:gd name="connsiteY71" fmla="*/ 1205865 h 1386005"/>
                <a:gd name="connsiteX72" fmla="*/ 772886 w 1262774"/>
                <a:gd name="connsiteY72" fmla="*/ 1214029 h 1386005"/>
                <a:gd name="connsiteX73" fmla="*/ 778329 w 1262774"/>
                <a:gd name="connsiteY73" fmla="*/ 1230358 h 1386005"/>
                <a:gd name="connsiteX74" fmla="*/ 781050 w 1262774"/>
                <a:gd name="connsiteY74" fmla="*/ 1238522 h 1386005"/>
                <a:gd name="connsiteX75" fmla="*/ 783772 w 1262774"/>
                <a:gd name="connsiteY75" fmla="*/ 1252129 h 1386005"/>
                <a:gd name="connsiteX76" fmla="*/ 789215 w 1262774"/>
                <a:gd name="connsiteY76" fmla="*/ 1268458 h 1386005"/>
                <a:gd name="connsiteX77" fmla="*/ 797379 w 1262774"/>
                <a:gd name="connsiteY77" fmla="*/ 1284786 h 1386005"/>
                <a:gd name="connsiteX78" fmla="*/ 808265 w 1262774"/>
                <a:gd name="connsiteY78" fmla="*/ 1287508 h 1386005"/>
                <a:gd name="connsiteX79" fmla="*/ 840922 w 1262774"/>
                <a:gd name="connsiteY79" fmla="*/ 1290229 h 1386005"/>
                <a:gd name="connsiteX80" fmla="*/ 857250 w 1262774"/>
                <a:gd name="connsiteY80" fmla="*/ 1295672 h 1386005"/>
                <a:gd name="connsiteX81" fmla="*/ 892629 w 1262774"/>
                <a:gd name="connsiteY81" fmla="*/ 1303836 h 1386005"/>
                <a:gd name="connsiteX82" fmla="*/ 917122 w 1262774"/>
                <a:gd name="connsiteY82" fmla="*/ 1317443 h 1386005"/>
                <a:gd name="connsiteX83" fmla="*/ 925286 w 1262774"/>
                <a:gd name="connsiteY83" fmla="*/ 1322886 h 1386005"/>
                <a:gd name="connsiteX84" fmla="*/ 941615 w 1262774"/>
                <a:gd name="connsiteY84" fmla="*/ 1328329 h 1386005"/>
                <a:gd name="connsiteX85" fmla="*/ 949779 w 1262774"/>
                <a:gd name="connsiteY85" fmla="*/ 1333772 h 1386005"/>
                <a:gd name="connsiteX86" fmla="*/ 974272 w 1262774"/>
                <a:gd name="connsiteY86" fmla="*/ 1339215 h 1386005"/>
                <a:gd name="connsiteX87" fmla="*/ 990600 w 1262774"/>
                <a:gd name="connsiteY87" fmla="*/ 1347379 h 1386005"/>
                <a:gd name="connsiteX88" fmla="*/ 1006929 w 1262774"/>
                <a:gd name="connsiteY88" fmla="*/ 1358265 h 1386005"/>
                <a:gd name="connsiteX89" fmla="*/ 1047750 w 1262774"/>
                <a:gd name="connsiteY89" fmla="*/ 1360986 h 1386005"/>
                <a:gd name="connsiteX90" fmla="*/ 1055915 w 1262774"/>
                <a:gd name="connsiteY90" fmla="*/ 1363708 h 1386005"/>
                <a:gd name="connsiteX91" fmla="*/ 1085850 w 1262774"/>
                <a:gd name="connsiteY91" fmla="*/ 1366429 h 1386005"/>
                <a:gd name="connsiteX92" fmla="*/ 1094015 w 1262774"/>
                <a:gd name="connsiteY92" fmla="*/ 1371872 h 1386005"/>
                <a:gd name="connsiteX93" fmla="*/ 1110343 w 1262774"/>
                <a:gd name="connsiteY93" fmla="*/ 1377315 h 1386005"/>
                <a:gd name="connsiteX94" fmla="*/ 1118508 w 1262774"/>
                <a:gd name="connsiteY94" fmla="*/ 1380036 h 1386005"/>
                <a:gd name="connsiteX95" fmla="*/ 1126672 w 1262774"/>
                <a:gd name="connsiteY95" fmla="*/ 1385479 h 1386005"/>
                <a:gd name="connsiteX96" fmla="*/ 1123950 w 1262774"/>
                <a:gd name="connsiteY96" fmla="*/ 1374593 h 1386005"/>
                <a:gd name="connsiteX97" fmla="*/ 1118508 w 1262774"/>
                <a:gd name="connsiteY97" fmla="*/ 1352822 h 1386005"/>
                <a:gd name="connsiteX98" fmla="*/ 1121229 w 1262774"/>
                <a:gd name="connsiteY98" fmla="*/ 1333772 h 1386005"/>
                <a:gd name="connsiteX99" fmla="*/ 1118508 w 1262774"/>
                <a:gd name="connsiteY99" fmla="*/ 1322886 h 1386005"/>
                <a:gd name="connsiteX100" fmla="*/ 1110343 w 1262774"/>
                <a:gd name="connsiteY100" fmla="*/ 1320165 h 1386005"/>
                <a:gd name="connsiteX101" fmla="*/ 1094015 w 1262774"/>
                <a:gd name="connsiteY101" fmla="*/ 1317443 h 1386005"/>
                <a:gd name="connsiteX102" fmla="*/ 1094015 w 1262774"/>
                <a:gd name="connsiteY102" fmla="*/ 1273900 h 1386005"/>
                <a:gd name="connsiteX103" fmla="*/ 1110343 w 1262774"/>
                <a:gd name="connsiteY103" fmla="*/ 1263015 h 1386005"/>
                <a:gd name="connsiteX104" fmla="*/ 1113065 w 1262774"/>
                <a:gd name="connsiteY104" fmla="*/ 1254850 h 1386005"/>
                <a:gd name="connsiteX105" fmla="*/ 1115786 w 1262774"/>
                <a:gd name="connsiteY105" fmla="*/ 1241243 h 1386005"/>
                <a:gd name="connsiteX106" fmla="*/ 1123950 w 1262774"/>
                <a:gd name="connsiteY106" fmla="*/ 1238522 h 1386005"/>
                <a:gd name="connsiteX107" fmla="*/ 1126672 w 1262774"/>
                <a:gd name="connsiteY107" fmla="*/ 1219472 h 1386005"/>
                <a:gd name="connsiteX108" fmla="*/ 1143000 w 1262774"/>
                <a:gd name="connsiteY108" fmla="*/ 1216750 h 1386005"/>
                <a:gd name="connsiteX109" fmla="*/ 1145722 w 1262774"/>
                <a:gd name="connsiteY109" fmla="*/ 1208586 h 1386005"/>
                <a:gd name="connsiteX110" fmla="*/ 1153886 w 1262774"/>
                <a:gd name="connsiteY110" fmla="*/ 1154158 h 1386005"/>
                <a:gd name="connsiteX111" fmla="*/ 1162050 w 1262774"/>
                <a:gd name="connsiteY111" fmla="*/ 1148715 h 1386005"/>
                <a:gd name="connsiteX112" fmla="*/ 1167493 w 1262774"/>
                <a:gd name="connsiteY112" fmla="*/ 1099729 h 1386005"/>
                <a:gd name="connsiteX113" fmla="*/ 1172936 w 1262774"/>
                <a:gd name="connsiteY113" fmla="*/ 1091565 h 1386005"/>
                <a:gd name="connsiteX114" fmla="*/ 1181100 w 1262774"/>
                <a:gd name="connsiteY114" fmla="*/ 1064350 h 1386005"/>
                <a:gd name="connsiteX115" fmla="*/ 1189265 w 1262774"/>
                <a:gd name="connsiteY115" fmla="*/ 1058908 h 1386005"/>
                <a:gd name="connsiteX116" fmla="*/ 1194708 w 1262774"/>
                <a:gd name="connsiteY116" fmla="*/ 1037136 h 1386005"/>
                <a:gd name="connsiteX117" fmla="*/ 1197429 w 1262774"/>
                <a:gd name="connsiteY117" fmla="*/ 1023529 h 1386005"/>
                <a:gd name="connsiteX118" fmla="*/ 1205593 w 1262774"/>
                <a:gd name="connsiteY118" fmla="*/ 1020808 h 1386005"/>
                <a:gd name="connsiteX119" fmla="*/ 1202872 w 1262774"/>
                <a:gd name="connsiteY119" fmla="*/ 1004479 h 1386005"/>
                <a:gd name="connsiteX120" fmla="*/ 1167493 w 1262774"/>
                <a:gd name="connsiteY120" fmla="*/ 996315 h 1386005"/>
                <a:gd name="connsiteX121" fmla="*/ 1145722 w 1262774"/>
                <a:gd name="connsiteY121" fmla="*/ 977265 h 1386005"/>
                <a:gd name="connsiteX122" fmla="*/ 1148443 w 1262774"/>
                <a:gd name="connsiteY122" fmla="*/ 933722 h 1386005"/>
                <a:gd name="connsiteX123" fmla="*/ 1183822 w 1262774"/>
                <a:gd name="connsiteY123" fmla="*/ 931000 h 1386005"/>
                <a:gd name="connsiteX124" fmla="*/ 1186543 w 1262774"/>
                <a:gd name="connsiteY124" fmla="*/ 922836 h 1386005"/>
                <a:gd name="connsiteX125" fmla="*/ 1191986 w 1262774"/>
                <a:gd name="connsiteY125" fmla="*/ 884736 h 1386005"/>
                <a:gd name="connsiteX126" fmla="*/ 1197429 w 1262774"/>
                <a:gd name="connsiteY126" fmla="*/ 876572 h 1386005"/>
                <a:gd name="connsiteX127" fmla="*/ 1200150 w 1262774"/>
                <a:gd name="connsiteY127" fmla="*/ 841193 h 1386005"/>
                <a:gd name="connsiteX128" fmla="*/ 1202872 w 1262774"/>
                <a:gd name="connsiteY128" fmla="*/ 833029 h 1386005"/>
                <a:gd name="connsiteX129" fmla="*/ 1211036 w 1262774"/>
                <a:gd name="connsiteY129" fmla="*/ 827586 h 1386005"/>
                <a:gd name="connsiteX130" fmla="*/ 1216479 w 1262774"/>
                <a:gd name="connsiteY130" fmla="*/ 789486 h 1386005"/>
                <a:gd name="connsiteX131" fmla="*/ 1221922 w 1262774"/>
                <a:gd name="connsiteY131" fmla="*/ 781322 h 1386005"/>
                <a:gd name="connsiteX132" fmla="*/ 1224643 w 1262774"/>
                <a:gd name="connsiteY132" fmla="*/ 759550 h 1386005"/>
                <a:gd name="connsiteX133" fmla="*/ 1227365 w 1262774"/>
                <a:gd name="connsiteY133" fmla="*/ 751386 h 1386005"/>
                <a:gd name="connsiteX134" fmla="*/ 1235529 w 1262774"/>
                <a:gd name="connsiteY134" fmla="*/ 748665 h 1386005"/>
                <a:gd name="connsiteX135" fmla="*/ 1251858 w 1262774"/>
                <a:gd name="connsiteY135" fmla="*/ 737779 h 1386005"/>
                <a:gd name="connsiteX136" fmla="*/ 1260022 w 1262774"/>
                <a:gd name="connsiteY136" fmla="*/ 732336 h 1386005"/>
                <a:gd name="connsiteX137" fmla="*/ 1262743 w 1262774"/>
                <a:gd name="connsiteY137" fmla="*/ 724172 h 1386005"/>
                <a:gd name="connsiteX138" fmla="*/ 1251858 w 1262774"/>
                <a:gd name="connsiteY138" fmla="*/ 699679 h 1386005"/>
                <a:gd name="connsiteX139" fmla="*/ 1246415 w 1262774"/>
                <a:gd name="connsiteY139" fmla="*/ 683350 h 1386005"/>
                <a:gd name="connsiteX140" fmla="*/ 1243693 w 1262774"/>
                <a:gd name="connsiteY140" fmla="*/ 612593 h 1386005"/>
                <a:gd name="connsiteX141" fmla="*/ 1235529 w 1262774"/>
                <a:gd name="connsiteY141" fmla="*/ 607150 h 1386005"/>
                <a:gd name="connsiteX142" fmla="*/ 1238250 w 1262774"/>
                <a:gd name="connsiteY142" fmla="*/ 574493 h 1386005"/>
                <a:gd name="connsiteX143" fmla="*/ 1235529 w 1262774"/>
                <a:gd name="connsiteY143" fmla="*/ 550000 h 1386005"/>
                <a:gd name="connsiteX144" fmla="*/ 1232808 w 1262774"/>
                <a:gd name="connsiteY144" fmla="*/ 539115 h 1386005"/>
                <a:gd name="connsiteX145" fmla="*/ 1235529 w 1262774"/>
                <a:gd name="connsiteY145" fmla="*/ 495572 h 1386005"/>
                <a:gd name="connsiteX146" fmla="*/ 1243693 w 1262774"/>
                <a:gd name="connsiteY146" fmla="*/ 490129 h 1386005"/>
                <a:gd name="connsiteX147" fmla="*/ 1246415 w 1262774"/>
                <a:gd name="connsiteY147" fmla="*/ 481965 h 1386005"/>
                <a:gd name="connsiteX148" fmla="*/ 1235529 w 1262774"/>
                <a:gd name="connsiteY148" fmla="*/ 457472 h 1386005"/>
                <a:gd name="connsiteX149" fmla="*/ 1230086 w 1262774"/>
                <a:gd name="connsiteY149" fmla="*/ 441143 h 1386005"/>
                <a:gd name="connsiteX150" fmla="*/ 1213758 w 1262774"/>
                <a:gd name="connsiteY150" fmla="*/ 430258 h 1386005"/>
                <a:gd name="connsiteX151" fmla="*/ 1202872 w 1262774"/>
                <a:gd name="connsiteY151" fmla="*/ 413929 h 1386005"/>
                <a:gd name="connsiteX152" fmla="*/ 1186543 w 1262774"/>
                <a:gd name="connsiteY152" fmla="*/ 403043 h 1386005"/>
                <a:gd name="connsiteX153" fmla="*/ 1181100 w 1262774"/>
                <a:gd name="connsiteY153" fmla="*/ 394879 h 1386005"/>
                <a:gd name="connsiteX154" fmla="*/ 1140279 w 1262774"/>
                <a:gd name="connsiteY154" fmla="*/ 389436 h 1386005"/>
                <a:gd name="connsiteX155" fmla="*/ 1132115 w 1262774"/>
                <a:gd name="connsiteY155" fmla="*/ 427536 h 1386005"/>
                <a:gd name="connsiteX156" fmla="*/ 1129393 w 1262774"/>
                <a:gd name="connsiteY156" fmla="*/ 435700 h 1386005"/>
                <a:gd name="connsiteX157" fmla="*/ 1099458 w 1262774"/>
                <a:gd name="connsiteY157" fmla="*/ 449308 h 1386005"/>
                <a:gd name="connsiteX158" fmla="*/ 1083129 w 1262774"/>
                <a:gd name="connsiteY158" fmla="*/ 454750 h 1386005"/>
                <a:gd name="connsiteX159" fmla="*/ 1077686 w 1262774"/>
                <a:gd name="connsiteY159" fmla="*/ 462915 h 1386005"/>
                <a:gd name="connsiteX160" fmla="*/ 1066800 w 1262774"/>
                <a:gd name="connsiteY160" fmla="*/ 465636 h 1386005"/>
                <a:gd name="connsiteX161" fmla="*/ 1072243 w 1262774"/>
                <a:gd name="connsiteY161" fmla="*/ 481965 h 1386005"/>
                <a:gd name="connsiteX162" fmla="*/ 1074965 w 1262774"/>
                <a:gd name="connsiteY162" fmla="*/ 492850 h 1386005"/>
                <a:gd name="connsiteX163" fmla="*/ 1080408 w 1262774"/>
                <a:gd name="connsiteY163" fmla="*/ 501015 h 1386005"/>
                <a:gd name="connsiteX164" fmla="*/ 1091293 w 1262774"/>
                <a:gd name="connsiteY164" fmla="*/ 514622 h 1386005"/>
                <a:gd name="connsiteX165" fmla="*/ 1094015 w 1262774"/>
                <a:gd name="connsiteY165" fmla="*/ 522786 h 1386005"/>
                <a:gd name="connsiteX166" fmla="*/ 1099458 w 1262774"/>
                <a:gd name="connsiteY166" fmla="*/ 530950 h 1386005"/>
                <a:gd name="connsiteX167" fmla="*/ 1096736 w 1262774"/>
                <a:gd name="connsiteY167" fmla="*/ 539115 h 1386005"/>
                <a:gd name="connsiteX168" fmla="*/ 1088572 w 1262774"/>
                <a:gd name="connsiteY168" fmla="*/ 533672 h 1386005"/>
                <a:gd name="connsiteX169" fmla="*/ 1080408 w 1262774"/>
                <a:gd name="connsiteY169" fmla="*/ 530950 h 1386005"/>
                <a:gd name="connsiteX170" fmla="*/ 1074965 w 1262774"/>
                <a:gd name="connsiteY170" fmla="*/ 522786 h 1386005"/>
                <a:gd name="connsiteX171" fmla="*/ 1066800 w 1262774"/>
                <a:gd name="connsiteY171" fmla="*/ 520065 h 1386005"/>
                <a:gd name="connsiteX172" fmla="*/ 1036865 w 1262774"/>
                <a:gd name="connsiteY172" fmla="*/ 517343 h 1386005"/>
                <a:gd name="connsiteX173" fmla="*/ 1028700 w 1262774"/>
                <a:gd name="connsiteY173" fmla="*/ 511900 h 1386005"/>
                <a:gd name="connsiteX174" fmla="*/ 1009650 w 1262774"/>
                <a:gd name="connsiteY174" fmla="*/ 517343 h 1386005"/>
                <a:gd name="connsiteX175" fmla="*/ 1004208 w 1262774"/>
                <a:gd name="connsiteY175" fmla="*/ 525508 h 1386005"/>
                <a:gd name="connsiteX176" fmla="*/ 987879 w 1262774"/>
                <a:gd name="connsiteY176" fmla="*/ 533672 h 1386005"/>
                <a:gd name="connsiteX177" fmla="*/ 982436 w 1262774"/>
                <a:gd name="connsiteY177" fmla="*/ 525508 h 1386005"/>
                <a:gd name="connsiteX178" fmla="*/ 974272 w 1262774"/>
                <a:gd name="connsiteY178" fmla="*/ 509179 h 1386005"/>
                <a:gd name="connsiteX179" fmla="*/ 966108 w 1262774"/>
                <a:gd name="connsiteY179" fmla="*/ 506458 h 1386005"/>
                <a:gd name="connsiteX180" fmla="*/ 963386 w 1262774"/>
                <a:gd name="connsiteY180" fmla="*/ 495572 h 1386005"/>
                <a:gd name="connsiteX181" fmla="*/ 957943 w 1262774"/>
                <a:gd name="connsiteY181" fmla="*/ 479243 h 1386005"/>
                <a:gd name="connsiteX182" fmla="*/ 960665 w 1262774"/>
                <a:gd name="connsiteY182" fmla="*/ 454750 h 1386005"/>
                <a:gd name="connsiteX183" fmla="*/ 971550 w 1262774"/>
                <a:gd name="connsiteY183" fmla="*/ 424815 h 1386005"/>
                <a:gd name="connsiteX184" fmla="*/ 1004208 w 1262774"/>
                <a:gd name="connsiteY184" fmla="*/ 408486 h 1386005"/>
                <a:gd name="connsiteX185" fmla="*/ 1012372 w 1262774"/>
                <a:gd name="connsiteY185" fmla="*/ 405765 h 1386005"/>
                <a:gd name="connsiteX186" fmla="*/ 1017815 w 1262774"/>
                <a:gd name="connsiteY186" fmla="*/ 397600 h 1386005"/>
                <a:gd name="connsiteX187" fmla="*/ 1017815 w 1262774"/>
                <a:gd name="connsiteY187" fmla="*/ 373108 h 1386005"/>
                <a:gd name="connsiteX188" fmla="*/ 1025979 w 1262774"/>
                <a:gd name="connsiteY188" fmla="*/ 364943 h 1386005"/>
                <a:gd name="connsiteX189" fmla="*/ 1036865 w 1262774"/>
                <a:gd name="connsiteY189" fmla="*/ 348615 h 1386005"/>
                <a:gd name="connsiteX190" fmla="*/ 1042308 w 1262774"/>
                <a:gd name="connsiteY190" fmla="*/ 307793 h 1386005"/>
                <a:gd name="connsiteX191" fmla="*/ 1045029 w 1262774"/>
                <a:gd name="connsiteY191" fmla="*/ 299629 h 1386005"/>
                <a:gd name="connsiteX192" fmla="*/ 1047750 w 1262774"/>
                <a:gd name="connsiteY192" fmla="*/ 288743 h 1386005"/>
                <a:gd name="connsiteX193" fmla="*/ 1050472 w 1262774"/>
                <a:gd name="connsiteY193" fmla="*/ 275136 h 1386005"/>
                <a:gd name="connsiteX194" fmla="*/ 1061358 w 1262774"/>
                <a:gd name="connsiteY194" fmla="*/ 258808 h 1386005"/>
                <a:gd name="connsiteX195" fmla="*/ 1055915 w 1262774"/>
                <a:gd name="connsiteY195" fmla="*/ 237036 h 1386005"/>
                <a:gd name="connsiteX196" fmla="*/ 1050472 w 1262774"/>
                <a:gd name="connsiteY196" fmla="*/ 228872 h 1386005"/>
                <a:gd name="connsiteX197" fmla="*/ 1047750 w 1262774"/>
                <a:gd name="connsiteY197" fmla="*/ 212543 h 1386005"/>
                <a:gd name="connsiteX198" fmla="*/ 1045029 w 1262774"/>
                <a:gd name="connsiteY198" fmla="*/ 185329 h 1386005"/>
                <a:gd name="connsiteX199" fmla="*/ 1039586 w 1262774"/>
                <a:gd name="connsiteY199" fmla="*/ 177165 h 1386005"/>
                <a:gd name="connsiteX200" fmla="*/ 1036865 w 1262774"/>
                <a:gd name="connsiteY200" fmla="*/ 147229 h 1386005"/>
                <a:gd name="connsiteX201" fmla="*/ 1034143 w 1262774"/>
                <a:gd name="connsiteY201" fmla="*/ 139065 h 1386005"/>
                <a:gd name="connsiteX202" fmla="*/ 1025979 w 1262774"/>
                <a:gd name="connsiteY202" fmla="*/ 133622 h 1386005"/>
                <a:gd name="connsiteX203" fmla="*/ 1012372 w 1262774"/>
                <a:gd name="connsiteY203" fmla="*/ 114572 h 1386005"/>
                <a:gd name="connsiteX204" fmla="*/ 991961 w 1262774"/>
                <a:gd name="connsiteY204" fmla="*/ 111170 h 1386005"/>
                <a:gd name="connsiteX205" fmla="*/ 993322 w 1262774"/>
                <a:gd name="connsiteY205" fmla="*/ 130900 h 1386005"/>
                <a:gd name="connsiteX206" fmla="*/ 987879 w 1262774"/>
                <a:gd name="connsiteY206" fmla="*/ 155393 h 1386005"/>
                <a:gd name="connsiteX207" fmla="*/ 985158 w 1262774"/>
                <a:gd name="connsiteY207" fmla="*/ 163558 h 1386005"/>
                <a:gd name="connsiteX208" fmla="*/ 982436 w 1262774"/>
                <a:gd name="connsiteY208" fmla="*/ 177165 h 1386005"/>
                <a:gd name="connsiteX209" fmla="*/ 974272 w 1262774"/>
                <a:gd name="connsiteY209" fmla="*/ 182608 h 1386005"/>
                <a:gd name="connsiteX210" fmla="*/ 957943 w 1262774"/>
                <a:gd name="connsiteY210" fmla="*/ 172742 h 1386005"/>
                <a:gd name="connsiteX211" fmla="*/ 947058 w 1262774"/>
                <a:gd name="connsiteY211" fmla="*/ 163558 h 1386005"/>
                <a:gd name="connsiteX212" fmla="*/ 925286 w 1262774"/>
                <a:gd name="connsiteY212" fmla="*/ 158115 h 1386005"/>
                <a:gd name="connsiteX213" fmla="*/ 921884 w 1262774"/>
                <a:gd name="connsiteY213" fmla="*/ 143147 h 1386005"/>
                <a:gd name="connsiteX214" fmla="*/ 906236 w 1262774"/>
                <a:gd name="connsiteY214" fmla="*/ 139065 h 1386005"/>
                <a:gd name="connsiteX215" fmla="*/ 889908 w 1262774"/>
                <a:gd name="connsiteY215" fmla="*/ 133622 h 1386005"/>
                <a:gd name="connsiteX216" fmla="*/ 881743 w 1262774"/>
                <a:gd name="connsiteY216" fmla="*/ 130900 h 1386005"/>
                <a:gd name="connsiteX217" fmla="*/ 873579 w 1262774"/>
                <a:gd name="connsiteY217" fmla="*/ 125458 h 1386005"/>
                <a:gd name="connsiteX218" fmla="*/ 840922 w 1262774"/>
                <a:gd name="connsiteY218" fmla="*/ 120015 h 1386005"/>
                <a:gd name="connsiteX219" fmla="*/ 824593 w 1262774"/>
                <a:gd name="connsiteY219" fmla="*/ 130900 h 1386005"/>
                <a:gd name="connsiteX220" fmla="*/ 816429 w 1262774"/>
                <a:gd name="connsiteY220" fmla="*/ 136343 h 1386005"/>
                <a:gd name="connsiteX221" fmla="*/ 799421 w 1262774"/>
                <a:gd name="connsiteY221" fmla="*/ 121375 h 1386005"/>
                <a:gd name="connsiteX222" fmla="*/ 778329 w 1262774"/>
                <a:gd name="connsiteY222" fmla="*/ 115593 h 1386005"/>
                <a:gd name="connsiteX223" fmla="*/ 781050 w 1262774"/>
                <a:gd name="connsiteY223" fmla="*/ 79193 h 1386005"/>
                <a:gd name="connsiteX224" fmla="*/ 781050 w 1262774"/>
                <a:gd name="connsiteY224" fmla="*/ 62865 h 1386005"/>
                <a:gd name="connsiteX225" fmla="*/ 762000 w 1262774"/>
                <a:gd name="connsiteY225" fmla="*/ 60143 h 1386005"/>
                <a:gd name="connsiteX226" fmla="*/ 753836 w 1262774"/>
                <a:gd name="connsiteY226" fmla="*/ 57422 h 1386005"/>
                <a:gd name="connsiteX227" fmla="*/ 745672 w 1262774"/>
                <a:gd name="connsiteY227" fmla="*/ 41093 h 1386005"/>
                <a:gd name="connsiteX228" fmla="*/ 737508 w 1262774"/>
                <a:gd name="connsiteY228" fmla="*/ 35650 h 1386005"/>
                <a:gd name="connsiteX229" fmla="*/ 729343 w 1262774"/>
                <a:gd name="connsiteY229" fmla="*/ 27486 h 1386005"/>
                <a:gd name="connsiteX230" fmla="*/ 726622 w 1262774"/>
                <a:gd name="connsiteY230" fmla="*/ 19322 h 1386005"/>
                <a:gd name="connsiteX231" fmla="*/ 718458 w 1262774"/>
                <a:gd name="connsiteY231" fmla="*/ 16600 h 1386005"/>
                <a:gd name="connsiteX232" fmla="*/ 710293 w 1262774"/>
                <a:gd name="connsiteY232" fmla="*/ 11158 h 1386005"/>
                <a:gd name="connsiteX233" fmla="*/ 658586 w 1262774"/>
                <a:gd name="connsiteY233" fmla="*/ 13879 h 1386005"/>
                <a:gd name="connsiteX234" fmla="*/ 650422 w 1262774"/>
                <a:gd name="connsiteY234" fmla="*/ 19322 h 1386005"/>
                <a:gd name="connsiteX235" fmla="*/ 634093 w 1262774"/>
                <a:gd name="connsiteY235" fmla="*/ 24765 h 1386005"/>
                <a:gd name="connsiteX236" fmla="*/ 625929 w 1262774"/>
                <a:gd name="connsiteY236" fmla="*/ 27486 h 1386005"/>
                <a:gd name="connsiteX237" fmla="*/ 606879 w 1262774"/>
                <a:gd name="connsiteY237" fmla="*/ 24765 h 1386005"/>
                <a:gd name="connsiteX238" fmla="*/ 604158 w 1262774"/>
                <a:gd name="connsiteY238" fmla="*/ 16600 h 1386005"/>
                <a:gd name="connsiteX239" fmla="*/ 593272 w 1262774"/>
                <a:gd name="connsiteY239" fmla="*/ 13879 h 1386005"/>
                <a:gd name="connsiteX240" fmla="*/ 585108 w 1262774"/>
                <a:gd name="connsiteY240" fmla="*/ 8436 h 1386005"/>
                <a:gd name="connsiteX241" fmla="*/ 579665 w 1262774"/>
                <a:gd name="connsiteY241" fmla="*/ 272 h 1386005"/>
                <a:gd name="connsiteX242" fmla="*/ 568779 w 1262774"/>
                <a:gd name="connsiteY242" fmla="*/ 2993 h 1386005"/>
                <a:gd name="connsiteX243" fmla="*/ 566058 w 1262774"/>
                <a:gd name="connsiteY243" fmla="*/ 32929 h 1386005"/>
                <a:gd name="connsiteX244" fmla="*/ 555172 w 1262774"/>
                <a:gd name="connsiteY244" fmla="*/ 136343 h 1386005"/>
                <a:gd name="connsiteX245" fmla="*/ 549729 w 1262774"/>
                <a:gd name="connsiteY245" fmla="*/ 144508 h 1386005"/>
                <a:gd name="connsiteX246" fmla="*/ 541565 w 1262774"/>
                <a:gd name="connsiteY246" fmla="*/ 149950 h 1386005"/>
                <a:gd name="connsiteX247" fmla="*/ 538843 w 1262774"/>
                <a:gd name="connsiteY247" fmla="*/ 158115 h 1386005"/>
                <a:gd name="connsiteX248" fmla="*/ 538843 w 1262774"/>
                <a:gd name="connsiteY248" fmla="*/ 220708 h 1386005"/>
                <a:gd name="connsiteX249" fmla="*/ 549729 w 1262774"/>
                <a:gd name="connsiteY249" fmla="*/ 245200 h 1386005"/>
                <a:gd name="connsiteX250" fmla="*/ 566058 w 1262774"/>
                <a:gd name="connsiteY250" fmla="*/ 256086 h 1386005"/>
                <a:gd name="connsiteX251" fmla="*/ 582386 w 1262774"/>
                <a:gd name="connsiteY251" fmla="*/ 264250 h 1386005"/>
                <a:gd name="connsiteX252" fmla="*/ 587829 w 1262774"/>
                <a:gd name="connsiteY252" fmla="*/ 272415 h 1386005"/>
                <a:gd name="connsiteX253" fmla="*/ 595993 w 1262774"/>
                <a:gd name="connsiteY253" fmla="*/ 275136 h 1386005"/>
                <a:gd name="connsiteX254" fmla="*/ 604158 w 1262774"/>
                <a:gd name="connsiteY254" fmla="*/ 280579 h 1386005"/>
                <a:gd name="connsiteX255" fmla="*/ 615043 w 1262774"/>
                <a:gd name="connsiteY255" fmla="*/ 296908 h 1386005"/>
                <a:gd name="connsiteX256" fmla="*/ 620486 w 1262774"/>
                <a:gd name="connsiteY256" fmla="*/ 305072 h 1386005"/>
                <a:gd name="connsiteX257" fmla="*/ 628650 w 1262774"/>
                <a:gd name="connsiteY257" fmla="*/ 321400 h 1386005"/>
                <a:gd name="connsiteX258" fmla="*/ 644979 w 1262774"/>
                <a:gd name="connsiteY258" fmla="*/ 332286 h 1386005"/>
                <a:gd name="connsiteX259" fmla="*/ 650422 w 1262774"/>
                <a:gd name="connsiteY259" fmla="*/ 340450 h 1386005"/>
                <a:gd name="connsiteX260" fmla="*/ 658586 w 1262774"/>
                <a:gd name="connsiteY260" fmla="*/ 345893 h 1386005"/>
                <a:gd name="connsiteX261" fmla="*/ 669472 w 1262774"/>
                <a:gd name="connsiteY261" fmla="*/ 356779 h 1386005"/>
                <a:gd name="connsiteX262" fmla="*/ 677636 w 1262774"/>
                <a:gd name="connsiteY262" fmla="*/ 362222 h 1386005"/>
                <a:gd name="connsiteX263" fmla="*/ 688522 w 1262774"/>
                <a:gd name="connsiteY263" fmla="*/ 375829 h 1386005"/>
                <a:gd name="connsiteX264" fmla="*/ 693965 w 1262774"/>
                <a:gd name="connsiteY264" fmla="*/ 383993 h 1386005"/>
                <a:gd name="connsiteX265" fmla="*/ 696686 w 1262774"/>
                <a:gd name="connsiteY265" fmla="*/ 392158 h 1386005"/>
                <a:gd name="connsiteX266" fmla="*/ 704850 w 1262774"/>
                <a:gd name="connsiteY266" fmla="*/ 394879 h 1386005"/>
                <a:gd name="connsiteX267" fmla="*/ 710293 w 1262774"/>
                <a:gd name="connsiteY267" fmla="*/ 403043 h 1386005"/>
                <a:gd name="connsiteX268" fmla="*/ 726622 w 1262774"/>
                <a:gd name="connsiteY268" fmla="*/ 411208 h 1386005"/>
                <a:gd name="connsiteX269" fmla="*/ 737508 w 1262774"/>
                <a:gd name="connsiteY269" fmla="*/ 427536 h 1386005"/>
                <a:gd name="connsiteX270" fmla="*/ 740229 w 1262774"/>
                <a:gd name="connsiteY270" fmla="*/ 435700 h 1386005"/>
                <a:gd name="connsiteX271" fmla="*/ 753836 w 1262774"/>
                <a:gd name="connsiteY271" fmla="*/ 438422 h 1386005"/>
                <a:gd name="connsiteX272" fmla="*/ 762000 w 1262774"/>
                <a:gd name="connsiteY272" fmla="*/ 441143 h 1386005"/>
                <a:gd name="connsiteX273" fmla="*/ 770165 w 1262774"/>
                <a:gd name="connsiteY273" fmla="*/ 457472 h 1386005"/>
                <a:gd name="connsiteX274" fmla="*/ 775608 w 1262774"/>
                <a:gd name="connsiteY274" fmla="*/ 465636 h 1386005"/>
                <a:gd name="connsiteX275" fmla="*/ 781050 w 1262774"/>
                <a:gd name="connsiteY275" fmla="*/ 484686 h 1386005"/>
                <a:gd name="connsiteX276" fmla="*/ 789215 w 1262774"/>
                <a:gd name="connsiteY276" fmla="*/ 490129 h 1386005"/>
                <a:gd name="connsiteX277" fmla="*/ 797379 w 1262774"/>
                <a:gd name="connsiteY277" fmla="*/ 514622 h 1386005"/>
                <a:gd name="connsiteX278" fmla="*/ 789215 w 1262774"/>
                <a:gd name="connsiteY278" fmla="*/ 520065 h 1386005"/>
                <a:gd name="connsiteX279" fmla="*/ 781050 w 1262774"/>
                <a:gd name="connsiteY279" fmla="*/ 522786 h 1386005"/>
                <a:gd name="connsiteX280" fmla="*/ 778329 w 1262774"/>
                <a:gd name="connsiteY280" fmla="*/ 530950 h 1386005"/>
                <a:gd name="connsiteX281" fmla="*/ 767443 w 1262774"/>
                <a:gd name="connsiteY281" fmla="*/ 547279 h 1386005"/>
                <a:gd name="connsiteX282" fmla="*/ 764722 w 1262774"/>
                <a:gd name="connsiteY282" fmla="*/ 558165 h 1386005"/>
                <a:gd name="connsiteX283" fmla="*/ 732065 w 1262774"/>
                <a:gd name="connsiteY283" fmla="*/ 577215 h 1386005"/>
                <a:gd name="connsiteX284" fmla="*/ 729343 w 1262774"/>
                <a:gd name="connsiteY284" fmla="*/ 585379 h 1386005"/>
                <a:gd name="connsiteX285" fmla="*/ 723900 w 1262774"/>
                <a:gd name="connsiteY285" fmla="*/ 593543 h 1386005"/>
                <a:gd name="connsiteX286" fmla="*/ 726622 w 1262774"/>
                <a:gd name="connsiteY286" fmla="*/ 669743 h 1386005"/>
                <a:gd name="connsiteX287" fmla="*/ 721179 w 1262774"/>
                <a:gd name="connsiteY287" fmla="*/ 688793 h 1386005"/>
                <a:gd name="connsiteX288" fmla="*/ 715736 w 1262774"/>
                <a:gd name="connsiteY288" fmla="*/ 696958 h 1386005"/>
                <a:gd name="connsiteX289" fmla="*/ 710293 w 1262774"/>
                <a:gd name="connsiteY289" fmla="*/ 713286 h 1386005"/>
                <a:gd name="connsiteX290" fmla="*/ 696686 w 1262774"/>
                <a:gd name="connsiteY290" fmla="*/ 729615 h 1386005"/>
                <a:gd name="connsiteX291" fmla="*/ 691243 w 1262774"/>
                <a:gd name="connsiteY291" fmla="*/ 745943 h 1386005"/>
                <a:gd name="connsiteX292" fmla="*/ 685800 w 1262774"/>
                <a:gd name="connsiteY292" fmla="*/ 754108 h 1386005"/>
                <a:gd name="connsiteX293" fmla="*/ 661308 w 1262774"/>
                <a:gd name="connsiteY293" fmla="*/ 767715 h 1386005"/>
                <a:gd name="connsiteX294" fmla="*/ 636815 w 1262774"/>
                <a:gd name="connsiteY294" fmla="*/ 770436 h 1386005"/>
                <a:gd name="connsiteX295" fmla="*/ 620486 w 1262774"/>
                <a:gd name="connsiteY295" fmla="*/ 784043 h 1386005"/>
                <a:gd name="connsiteX296" fmla="*/ 595993 w 1262774"/>
                <a:gd name="connsiteY296" fmla="*/ 800372 h 1386005"/>
                <a:gd name="connsiteX297" fmla="*/ 571500 w 1262774"/>
                <a:gd name="connsiteY297" fmla="*/ 816700 h 1386005"/>
                <a:gd name="connsiteX298" fmla="*/ 563336 w 1262774"/>
                <a:gd name="connsiteY298" fmla="*/ 822143 h 1386005"/>
                <a:gd name="connsiteX299" fmla="*/ 547008 w 1262774"/>
                <a:gd name="connsiteY299" fmla="*/ 835750 h 1386005"/>
                <a:gd name="connsiteX300" fmla="*/ 541565 w 1262774"/>
                <a:gd name="connsiteY300" fmla="*/ 843915 h 1386005"/>
                <a:gd name="connsiteX301" fmla="*/ 525236 w 1262774"/>
                <a:gd name="connsiteY301" fmla="*/ 852079 h 1386005"/>
                <a:gd name="connsiteX302" fmla="*/ 517072 w 1262774"/>
                <a:gd name="connsiteY302" fmla="*/ 857522 h 1386005"/>
                <a:gd name="connsiteX303" fmla="*/ 506186 w 1262774"/>
                <a:gd name="connsiteY303" fmla="*/ 860243 h 1386005"/>
                <a:gd name="connsiteX304" fmla="*/ 500743 w 1262774"/>
                <a:gd name="connsiteY304" fmla="*/ 868408 h 1386005"/>
                <a:gd name="connsiteX305" fmla="*/ 484415 w 1262774"/>
                <a:gd name="connsiteY305" fmla="*/ 873850 h 1386005"/>
                <a:gd name="connsiteX306" fmla="*/ 438150 w 1262774"/>
                <a:gd name="connsiteY306" fmla="*/ 868408 h 1386005"/>
                <a:gd name="connsiteX307" fmla="*/ 429986 w 1262774"/>
                <a:gd name="connsiteY307" fmla="*/ 862965 h 1386005"/>
                <a:gd name="connsiteX308" fmla="*/ 408215 w 1262774"/>
                <a:gd name="connsiteY308" fmla="*/ 857522 h 1386005"/>
                <a:gd name="connsiteX309" fmla="*/ 383722 w 1262774"/>
                <a:gd name="connsiteY309" fmla="*/ 852079 h 1386005"/>
                <a:gd name="connsiteX310" fmla="*/ 359229 w 1262774"/>
                <a:gd name="connsiteY310" fmla="*/ 849358 h 1386005"/>
                <a:gd name="connsiteX311" fmla="*/ 342900 w 1262774"/>
                <a:gd name="connsiteY311" fmla="*/ 835750 h 1386005"/>
                <a:gd name="connsiteX312" fmla="*/ 334736 w 1262774"/>
                <a:gd name="connsiteY312" fmla="*/ 830308 h 1386005"/>
                <a:gd name="connsiteX313" fmla="*/ 329293 w 1262774"/>
                <a:gd name="connsiteY313" fmla="*/ 822143 h 1386005"/>
                <a:gd name="connsiteX314" fmla="*/ 323850 w 1262774"/>
                <a:gd name="connsiteY314" fmla="*/ 784043 h 1386005"/>
                <a:gd name="connsiteX315" fmla="*/ 321129 w 1262774"/>
                <a:gd name="connsiteY315" fmla="*/ 721450 h 1386005"/>
                <a:gd name="connsiteX316" fmla="*/ 318408 w 1262774"/>
                <a:gd name="connsiteY316" fmla="*/ 710565 h 1386005"/>
                <a:gd name="connsiteX317" fmla="*/ 310243 w 1262774"/>
                <a:gd name="connsiteY317" fmla="*/ 705122 h 1386005"/>
                <a:gd name="connsiteX318" fmla="*/ 304800 w 1262774"/>
                <a:gd name="connsiteY318" fmla="*/ 696958 h 1386005"/>
                <a:gd name="connsiteX319" fmla="*/ 296636 w 1262774"/>
                <a:gd name="connsiteY319" fmla="*/ 661579 h 1386005"/>
                <a:gd name="connsiteX320" fmla="*/ 293915 w 1262774"/>
                <a:gd name="connsiteY320" fmla="*/ 653415 h 1386005"/>
                <a:gd name="connsiteX321" fmla="*/ 283029 w 1262774"/>
                <a:gd name="connsiteY321" fmla="*/ 650693 h 1386005"/>
                <a:gd name="connsiteX322" fmla="*/ 274865 w 1262774"/>
                <a:gd name="connsiteY322" fmla="*/ 645250 h 1386005"/>
                <a:gd name="connsiteX323" fmla="*/ 269422 w 1262774"/>
                <a:gd name="connsiteY323" fmla="*/ 623479 h 1386005"/>
                <a:gd name="connsiteX324" fmla="*/ 266700 w 1262774"/>
                <a:gd name="connsiteY324" fmla="*/ 604429 h 1386005"/>
                <a:gd name="connsiteX325" fmla="*/ 258536 w 1262774"/>
                <a:gd name="connsiteY325" fmla="*/ 601708 h 1386005"/>
                <a:gd name="connsiteX326" fmla="*/ 198665 w 1262774"/>
                <a:gd name="connsiteY326" fmla="*/ 604429 h 1386005"/>
                <a:gd name="connsiteX327" fmla="*/ 179615 w 1262774"/>
                <a:gd name="connsiteY327" fmla="*/ 598986 h 1386005"/>
                <a:gd name="connsiteX328" fmla="*/ 149679 w 1262774"/>
                <a:gd name="connsiteY328" fmla="*/ 601708 h 1386005"/>
                <a:gd name="connsiteX329" fmla="*/ 146958 w 1262774"/>
                <a:gd name="connsiteY329" fmla="*/ 612593 h 1386005"/>
                <a:gd name="connsiteX330" fmla="*/ 125186 w 1262774"/>
                <a:gd name="connsiteY330" fmla="*/ 618036 h 1386005"/>
                <a:gd name="connsiteX331" fmla="*/ 106136 w 1262774"/>
                <a:gd name="connsiteY331" fmla="*/ 623479 h 1386005"/>
                <a:gd name="connsiteX332" fmla="*/ 97972 w 1262774"/>
                <a:gd name="connsiteY332" fmla="*/ 628922 h 1386005"/>
                <a:gd name="connsiteX333" fmla="*/ 89808 w 1262774"/>
                <a:gd name="connsiteY333" fmla="*/ 637086 h 1386005"/>
                <a:gd name="connsiteX334" fmla="*/ 73479 w 1262774"/>
                <a:gd name="connsiteY334" fmla="*/ 639808 h 1386005"/>
                <a:gd name="connsiteX335" fmla="*/ 65315 w 1262774"/>
                <a:gd name="connsiteY335" fmla="*/ 642529 h 1386005"/>
                <a:gd name="connsiteX336" fmla="*/ 54429 w 1262774"/>
                <a:gd name="connsiteY336" fmla="*/ 656136 h 1386005"/>
                <a:gd name="connsiteX337" fmla="*/ 40822 w 1262774"/>
                <a:gd name="connsiteY337" fmla="*/ 669743 h 1386005"/>
                <a:gd name="connsiteX338" fmla="*/ 35379 w 1262774"/>
                <a:gd name="connsiteY338" fmla="*/ 677908 h 1386005"/>
                <a:gd name="connsiteX339" fmla="*/ 27215 w 1262774"/>
                <a:gd name="connsiteY339" fmla="*/ 680629 h 1386005"/>
                <a:gd name="connsiteX340" fmla="*/ 19050 w 1262774"/>
                <a:gd name="connsiteY340" fmla="*/ 686072 h 1386005"/>
                <a:gd name="connsiteX341" fmla="*/ 16329 w 1262774"/>
                <a:gd name="connsiteY341" fmla="*/ 691515 h 1386005"/>
                <a:gd name="connsiteX0" fmla="*/ 16329 w 1262774"/>
                <a:gd name="connsiteY0" fmla="*/ 691515 h 1386005"/>
                <a:gd name="connsiteX1" fmla="*/ 19050 w 1262774"/>
                <a:gd name="connsiteY1" fmla="*/ 705122 h 1386005"/>
                <a:gd name="connsiteX2" fmla="*/ 27215 w 1262774"/>
                <a:gd name="connsiteY2" fmla="*/ 710565 h 1386005"/>
                <a:gd name="connsiteX3" fmla="*/ 32658 w 1262774"/>
                <a:gd name="connsiteY3" fmla="*/ 726893 h 1386005"/>
                <a:gd name="connsiteX4" fmla="*/ 38100 w 1262774"/>
                <a:gd name="connsiteY4" fmla="*/ 735058 h 1386005"/>
                <a:gd name="connsiteX5" fmla="*/ 43543 w 1262774"/>
                <a:gd name="connsiteY5" fmla="*/ 800372 h 1386005"/>
                <a:gd name="connsiteX6" fmla="*/ 40822 w 1262774"/>
                <a:gd name="connsiteY6" fmla="*/ 819422 h 1386005"/>
                <a:gd name="connsiteX7" fmla="*/ 35379 w 1262774"/>
                <a:gd name="connsiteY7" fmla="*/ 835750 h 1386005"/>
                <a:gd name="connsiteX8" fmla="*/ 29936 w 1262774"/>
                <a:gd name="connsiteY8" fmla="*/ 852079 h 1386005"/>
                <a:gd name="connsiteX9" fmla="*/ 24493 w 1262774"/>
                <a:gd name="connsiteY9" fmla="*/ 860243 h 1386005"/>
                <a:gd name="connsiteX10" fmla="*/ 19050 w 1262774"/>
                <a:gd name="connsiteY10" fmla="*/ 876572 h 1386005"/>
                <a:gd name="connsiteX11" fmla="*/ 10886 w 1262774"/>
                <a:gd name="connsiteY11" fmla="*/ 892900 h 1386005"/>
                <a:gd name="connsiteX12" fmla="*/ 5443 w 1262774"/>
                <a:gd name="connsiteY12" fmla="*/ 922836 h 1386005"/>
                <a:gd name="connsiteX13" fmla="*/ 0 w 1262774"/>
                <a:gd name="connsiteY13" fmla="*/ 931000 h 1386005"/>
                <a:gd name="connsiteX14" fmla="*/ 2722 w 1262774"/>
                <a:gd name="connsiteY14" fmla="*/ 969100 h 1386005"/>
                <a:gd name="connsiteX15" fmla="*/ 5443 w 1262774"/>
                <a:gd name="connsiteY15" fmla="*/ 977265 h 1386005"/>
                <a:gd name="connsiteX16" fmla="*/ 16329 w 1262774"/>
                <a:gd name="connsiteY16" fmla="*/ 979986 h 1386005"/>
                <a:gd name="connsiteX17" fmla="*/ 32658 w 1262774"/>
                <a:gd name="connsiteY17" fmla="*/ 985429 h 1386005"/>
                <a:gd name="connsiteX18" fmla="*/ 48986 w 1262774"/>
                <a:gd name="connsiteY18" fmla="*/ 990872 h 1386005"/>
                <a:gd name="connsiteX19" fmla="*/ 57150 w 1262774"/>
                <a:gd name="connsiteY19" fmla="*/ 993593 h 1386005"/>
                <a:gd name="connsiteX20" fmla="*/ 65315 w 1262774"/>
                <a:gd name="connsiteY20" fmla="*/ 996315 h 1386005"/>
                <a:gd name="connsiteX21" fmla="*/ 76200 w 1262774"/>
                <a:gd name="connsiteY21" fmla="*/ 1012643 h 1386005"/>
                <a:gd name="connsiteX22" fmla="*/ 84365 w 1262774"/>
                <a:gd name="connsiteY22" fmla="*/ 1039858 h 1386005"/>
                <a:gd name="connsiteX23" fmla="*/ 89808 w 1262774"/>
                <a:gd name="connsiteY23" fmla="*/ 1056186 h 1386005"/>
                <a:gd name="connsiteX24" fmla="*/ 108858 w 1262774"/>
                <a:gd name="connsiteY24" fmla="*/ 1061629 h 1386005"/>
                <a:gd name="connsiteX25" fmla="*/ 125186 w 1262774"/>
                <a:gd name="connsiteY25" fmla="*/ 1067072 h 1386005"/>
                <a:gd name="connsiteX26" fmla="*/ 144236 w 1262774"/>
                <a:gd name="connsiteY26" fmla="*/ 1069793 h 1386005"/>
                <a:gd name="connsiteX27" fmla="*/ 149679 w 1262774"/>
                <a:gd name="connsiteY27" fmla="*/ 1086122 h 1386005"/>
                <a:gd name="connsiteX28" fmla="*/ 157843 w 1262774"/>
                <a:gd name="connsiteY28" fmla="*/ 1102450 h 1386005"/>
                <a:gd name="connsiteX29" fmla="*/ 166008 w 1262774"/>
                <a:gd name="connsiteY29" fmla="*/ 1105172 h 1386005"/>
                <a:gd name="connsiteX30" fmla="*/ 179615 w 1262774"/>
                <a:gd name="connsiteY30" fmla="*/ 1102450 h 1386005"/>
                <a:gd name="connsiteX31" fmla="*/ 195943 w 1262774"/>
                <a:gd name="connsiteY31" fmla="*/ 1097008 h 1386005"/>
                <a:gd name="connsiteX32" fmla="*/ 204108 w 1262774"/>
                <a:gd name="connsiteY32" fmla="*/ 1088843 h 1386005"/>
                <a:gd name="connsiteX33" fmla="*/ 209550 w 1262774"/>
                <a:gd name="connsiteY33" fmla="*/ 1080679 h 1386005"/>
                <a:gd name="connsiteX34" fmla="*/ 242208 w 1262774"/>
                <a:gd name="connsiteY34" fmla="*/ 1069793 h 1386005"/>
                <a:gd name="connsiteX35" fmla="*/ 258536 w 1262774"/>
                <a:gd name="connsiteY35" fmla="*/ 1056186 h 1386005"/>
                <a:gd name="connsiteX36" fmla="*/ 269422 w 1262774"/>
                <a:gd name="connsiteY36" fmla="*/ 1053465 h 1386005"/>
                <a:gd name="connsiteX37" fmla="*/ 293915 w 1262774"/>
                <a:gd name="connsiteY37" fmla="*/ 1056186 h 1386005"/>
                <a:gd name="connsiteX38" fmla="*/ 307522 w 1262774"/>
                <a:gd name="connsiteY38" fmla="*/ 1069793 h 1386005"/>
                <a:gd name="connsiteX39" fmla="*/ 315686 w 1262774"/>
                <a:gd name="connsiteY39" fmla="*/ 1072515 h 1386005"/>
                <a:gd name="connsiteX40" fmla="*/ 323850 w 1262774"/>
                <a:gd name="connsiteY40" fmla="*/ 1077958 h 1386005"/>
                <a:gd name="connsiteX41" fmla="*/ 356508 w 1262774"/>
                <a:gd name="connsiteY41" fmla="*/ 1083400 h 1386005"/>
                <a:gd name="connsiteX42" fmla="*/ 364672 w 1262774"/>
                <a:gd name="connsiteY42" fmla="*/ 1086122 h 1386005"/>
                <a:gd name="connsiteX43" fmla="*/ 400050 w 1262774"/>
                <a:gd name="connsiteY43" fmla="*/ 1091565 h 1386005"/>
                <a:gd name="connsiteX44" fmla="*/ 416379 w 1262774"/>
                <a:gd name="connsiteY44" fmla="*/ 1097008 h 1386005"/>
                <a:gd name="connsiteX45" fmla="*/ 432708 w 1262774"/>
                <a:gd name="connsiteY45" fmla="*/ 1102450 h 1386005"/>
                <a:gd name="connsiteX46" fmla="*/ 443593 w 1262774"/>
                <a:gd name="connsiteY46" fmla="*/ 1105172 h 1386005"/>
                <a:gd name="connsiteX47" fmla="*/ 451758 w 1262774"/>
                <a:gd name="connsiteY47" fmla="*/ 1113336 h 1386005"/>
                <a:gd name="connsiteX48" fmla="*/ 454479 w 1262774"/>
                <a:gd name="connsiteY48" fmla="*/ 1132386 h 1386005"/>
                <a:gd name="connsiteX49" fmla="*/ 457200 w 1262774"/>
                <a:gd name="connsiteY49" fmla="*/ 1140550 h 1386005"/>
                <a:gd name="connsiteX50" fmla="*/ 476250 w 1262774"/>
                <a:gd name="connsiteY50" fmla="*/ 1145993 h 1386005"/>
                <a:gd name="connsiteX51" fmla="*/ 500743 w 1262774"/>
                <a:gd name="connsiteY51" fmla="*/ 1167765 h 1386005"/>
                <a:gd name="connsiteX52" fmla="*/ 506186 w 1262774"/>
                <a:gd name="connsiteY52" fmla="*/ 1175929 h 1386005"/>
                <a:gd name="connsiteX53" fmla="*/ 522515 w 1262774"/>
                <a:gd name="connsiteY53" fmla="*/ 1184093 h 1386005"/>
                <a:gd name="connsiteX54" fmla="*/ 527958 w 1262774"/>
                <a:gd name="connsiteY54" fmla="*/ 1194979 h 1386005"/>
                <a:gd name="connsiteX55" fmla="*/ 530679 w 1262774"/>
                <a:gd name="connsiteY55" fmla="*/ 1203143 h 1386005"/>
                <a:gd name="connsiteX56" fmla="*/ 538843 w 1262774"/>
                <a:gd name="connsiteY56" fmla="*/ 1211308 h 1386005"/>
                <a:gd name="connsiteX57" fmla="*/ 557893 w 1262774"/>
                <a:gd name="connsiteY57" fmla="*/ 1219472 h 1386005"/>
                <a:gd name="connsiteX58" fmla="*/ 617765 w 1262774"/>
                <a:gd name="connsiteY58" fmla="*/ 1222193 h 1386005"/>
                <a:gd name="connsiteX59" fmla="*/ 625929 w 1262774"/>
                <a:gd name="connsiteY59" fmla="*/ 1227636 h 1386005"/>
                <a:gd name="connsiteX60" fmla="*/ 631372 w 1262774"/>
                <a:gd name="connsiteY60" fmla="*/ 1235800 h 1386005"/>
                <a:gd name="connsiteX61" fmla="*/ 639536 w 1262774"/>
                <a:gd name="connsiteY61" fmla="*/ 1243965 h 1386005"/>
                <a:gd name="connsiteX62" fmla="*/ 642258 w 1262774"/>
                <a:gd name="connsiteY62" fmla="*/ 1235800 h 1386005"/>
                <a:gd name="connsiteX63" fmla="*/ 644979 w 1262774"/>
                <a:gd name="connsiteY63" fmla="*/ 1205865 h 1386005"/>
                <a:gd name="connsiteX64" fmla="*/ 653143 w 1262774"/>
                <a:gd name="connsiteY64" fmla="*/ 1200422 h 1386005"/>
                <a:gd name="connsiteX65" fmla="*/ 688522 w 1262774"/>
                <a:gd name="connsiteY65" fmla="*/ 1197700 h 1386005"/>
                <a:gd name="connsiteX66" fmla="*/ 696686 w 1262774"/>
                <a:gd name="connsiteY66" fmla="*/ 1192258 h 1386005"/>
                <a:gd name="connsiteX67" fmla="*/ 704850 w 1262774"/>
                <a:gd name="connsiteY67" fmla="*/ 1208586 h 1386005"/>
                <a:gd name="connsiteX68" fmla="*/ 721179 w 1262774"/>
                <a:gd name="connsiteY68" fmla="*/ 1214029 h 1386005"/>
                <a:gd name="connsiteX69" fmla="*/ 729343 w 1262774"/>
                <a:gd name="connsiteY69" fmla="*/ 1216750 h 1386005"/>
                <a:gd name="connsiteX70" fmla="*/ 759279 w 1262774"/>
                <a:gd name="connsiteY70" fmla="*/ 1211308 h 1386005"/>
                <a:gd name="connsiteX71" fmla="*/ 767443 w 1262774"/>
                <a:gd name="connsiteY71" fmla="*/ 1205865 h 1386005"/>
                <a:gd name="connsiteX72" fmla="*/ 772886 w 1262774"/>
                <a:gd name="connsiteY72" fmla="*/ 1214029 h 1386005"/>
                <a:gd name="connsiteX73" fmla="*/ 778329 w 1262774"/>
                <a:gd name="connsiteY73" fmla="*/ 1230358 h 1386005"/>
                <a:gd name="connsiteX74" fmla="*/ 781050 w 1262774"/>
                <a:gd name="connsiteY74" fmla="*/ 1238522 h 1386005"/>
                <a:gd name="connsiteX75" fmla="*/ 783772 w 1262774"/>
                <a:gd name="connsiteY75" fmla="*/ 1252129 h 1386005"/>
                <a:gd name="connsiteX76" fmla="*/ 789215 w 1262774"/>
                <a:gd name="connsiteY76" fmla="*/ 1268458 h 1386005"/>
                <a:gd name="connsiteX77" fmla="*/ 797379 w 1262774"/>
                <a:gd name="connsiteY77" fmla="*/ 1284786 h 1386005"/>
                <a:gd name="connsiteX78" fmla="*/ 808265 w 1262774"/>
                <a:gd name="connsiteY78" fmla="*/ 1287508 h 1386005"/>
                <a:gd name="connsiteX79" fmla="*/ 840922 w 1262774"/>
                <a:gd name="connsiteY79" fmla="*/ 1290229 h 1386005"/>
                <a:gd name="connsiteX80" fmla="*/ 857250 w 1262774"/>
                <a:gd name="connsiteY80" fmla="*/ 1295672 h 1386005"/>
                <a:gd name="connsiteX81" fmla="*/ 892629 w 1262774"/>
                <a:gd name="connsiteY81" fmla="*/ 1303836 h 1386005"/>
                <a:gd name="connsiteX82" fmla="*/ 917122 w 1262774"/>
                <a:gd name="connsiteY82" fmla="*/ 1317443 h 1386005"/>
                <a:gd name="connsiteX83" fmla="*/ 925286 w 1262774"/>
                <a:gd name="connsiteY83" fmla="*/ 1322886 h 1386005"/>
                <a:gd name="connsiteX84" fmla="*/ 941615 w 1262774"/>
                <a:gd name="connsiteY84" fmla="*/ 1328329 h 1386005"/>
                <a:gd name="connsiteX85" fmla="*/ 949779 w 1262774"/>
                <a:gd name="connsiteY85" fmla="*/ 1333772 h 1386005"/>
                <a:gd name="connsiteX86" fmla="*/ 974272 w 1262774"/>
                <a:gd name="connsiteY86" fmla="*/ 1339215 h 1386005"/>
                <a:gd name="connsiteX87" fmla="*/ 990600 w 1262774"/>
                <a:gd name="connsiteY87" fmla="*/ 1347379 h 1386005"/>
                <a:gd name="connsiteX88" fmla="*/ 1006929 w 1262774"/>
                <a:gd name="connsiteY88" fmla="*/ 1358265 h 1386005"/>
                <a:gd name="connsiteX89" fmla="*/ 1047750 w 1262774"/>
                <a:gd name="connsiteY89" fmla="*/ 1360986 h 1386005"/>
                <a:gd name="connsiteX90" fmla="*/ 1055915 w 1262774"/>
                <a:gd name="connsiteY90" fmla="*/ 1363708 h 1386005"/>
                <a:gd name="connsiteX91" fmla="*/ 1085850 w 1262774"/>
                <a:gd name="connsiteY91" fmla="*/ 1366429 h 1386005"/>
                <a:gd name="connsiteX92" fmla="*/ 1094015 w 1262774"/>
                <a:gd name="connsiteY92" fmla="*/ 1371872 h 1386005"/>
                <a:gd name="connsiteX93" fmla="*/ 1110343 w 1262774"/>
                <a:gd name="connsiteY93" fmla="*/ 1377315 h 1386005"/>
                <a:gd name="connsiteX94" fmla="*/ 1118508 w 1262774"/>
                <a:gd name="connsiteY94" fmla="*/ 1380036 h 1386005"/>
                <a:gd name="connsiteX95" fmla="*/ 1126672 w 1262774"/>
                <a:gd name="connsiteY95" fmla="*/ 1385479 h 1386005"/>
                <a:gd name="connsiteX96" fmla="*/ 1123950 w 1262774"/>
                <a:gd name="connsiteY96" fmla="*/ 1374593 h 1386005"/>
                <a:gd name="connsiteX97" fmla="*/ 1118508 w 1262774"/>
                <a:gd name="connsiteY97" fmla="*/ 1352822 h 1386005"/>
                <a:gd name="connsiteX98" fmla="*/ 1121229 w 1262774"/>
                <a:gd name="connsiteY98" fmla="*/ 1333772 h 1386005"/>
                <a:gd name="connsiteX99" fmla="*/ 1118508 w 1262774"/>
                <a:gd name="connsiteY99" fmla="*/ 1322886 h 1386005"/>
                <a:gd name="connsiteX100" fmla="*/ 1110343 w 1262774"/>
                <a:gd name="connsiteY100" fmla="*/ 1320165 h 1386005"/>
                <a:gd name="connsiteX101" fmla="*/ 1094015 w 1262774"/>
                <a:gd name="connsiteY101" fmla="*/ 1317443 h 1386005"/>
                <a:gd name="connsiteX102" fmla="*/ 1094015 w 1262774"/>
                <a:gd name="connsiteY102" fmla="*/ 1273900 h 1386005"/>
                <a:gd name="connsiteX103" fmla="*/ 1110343 w 1262774"/>
                <a:gd name="connsiteY103" fmla="*/ 1263015 h 1386005"/>
                <a:gd name="connsiteX104" fmla="*/ 1113065 w 1262774"/>
                <a:gd name="connsiteY104" fmla="*/ 1254850 h 1386005"/>
                <a:gd name="connsiteX105" fmla="*/ 1115786 w 1262774"/>
                <a:gd name="connsiteY105" fmla="*/ 1241243 h 1386005"/>
                <a:gd name="connsiteX106" fmla="*/ 1123950 w 1262774"/>
                <a:gd name="connsiteY106" fmla="*/ 1238522 h 1386005"/>
                <a:gd name="connsiteX107" fmla="*/ 1126672 w 1262774"/>
                <a:gd name="connsiteY107" fmla="*/ 1219472 h 1386005"/>
                <a:gd name="connsiteX108" fmla="*/ 1143000 w 1262774"/>
                <a:gd name="connsiteY108" fmla="*/ 1216750 h 1386005"/>
                <a:gd name="connsiteX109" fmla="*/ 1145722 w 1262774"/>
                <a:gd name="connsiteY109" fmla="*/ 1208586 h 1386005"/>
                <a:gd name="connsiteX110" fmla="*/ 1153886 w 1262774"/>
                <a:gd name="connsiteY110" fmla="*/ 1154158 h 1386005"/>
                <a:gd name="connsiteX111" fmla="*/ 1162050 w 1262774"/>
                <a:gd name="connsiteY111" fmla="*/ 1148715 h 1386005"/>
                <a:gd name="connsiteX112" fmla="*/ 1167493 w 1262774"/>
                <a:gd name="connsiteY112" fmla="*/ 1099729 h 1386005"/>
                <a:gd name="connsiteX113" fmla="*/ 1172936 w 1262774"/>
                <a:gd name="connsiteY113" fmla="*/ 1091565 h 1386005"/>
                <a:gd name="connsiteX114" fmla="*/ 1181100 w 1262774"/>
                <a:gd name="connsiteY114" fmla="*/ 1064350 h 1386005"/>
                <a:gd name="connsiteX115" fmla="*/ 1189265 w 1262774"/>
                <a:gd name="connsiteY115" fmla="*/ 1058908 h 1386005"/>
                <a:gd name="connsiteX116" fmla="*/ 1194708 w 1262774"/>
                <a:gd name="connsiteY116" fmla="*/ 1037136 h 1386005"/>
                <a:gd name="connsiteX117" fmla="*/ 1197429 w 1262774"/>
                <a:gd name="connsiteY117" fmla="*/ 1023529 h 1386005"/>
                <a:gd name="connsiteX118" fmla="*/ 1205593 w 1262774"/>
                <a:gd name="connsiteY118" fmla="*/ 1020808 h 1386005"/>
                <a:gd name="connsiteX119" fmla="*/ 1202872 w 1262774"/>
                <a:gd name="connsiteY119" fmla="*/ 1004479 h 1386005"/>
                <a:gd name="connsiteX120" fmla="*/ 1167493 w 1262774"/>
                <a:gd name="connsiteY120" fmla="*/ 996315 h 1386005"/>
                <a:gd name="connsiteX121" fmla="*/ 1145722 w 1262774"/>
                <a:gd name="connsiteY121" fmla="*/ 977265 h 1386005"/>
                <a:gd name="connsiteX122" fmla="*/ 1148443 w 1262774"/>
                <a:gd name="connsiteY122" fmla="*/ 933722 h 1386005"/>
                <a:gd name="connsiteX123" fmla="*/ 1183822 w 1262774"/>
                <a:gd name="connsiteY123" fmla="*/ 931000 h 1386005"/>
                <a:gd name="connsiteX124" fmla="*/ 1186543 w 1262774"/>
                <a:gd name="connsiteY124" fmla="*/ 922836 h 1386005"/>
                <a:gd name="connsiteX125" fmla="*/ 1191986 w 1262774"/>
                <a:gd name="connsiteY125" fmla="*/ 884736 h 1386005"/>
                <a:gd name="connsiteX126" fmla="*/ 1197429 w 1262774"/>
                <a:gd name="connsiteY126" fmla="*/ 876572 h 1386005"/>
                <a:gd name="connsiteX127" fmla="*/ 1200150 w 1262774"/>
                <a:gd name="connsiteY127" fmla="*/ 841193 h 1386005"/>
                <a:gd name="connsiteX128" fmla="*/ 1202872 w 1262774"/>
                <a:gd name="connsiteY128" fmla="*/ 833029 h 1386005"/>
                <a:gd name="connsiteX129" fmla="*/ 1211036 w 1262774"/>
                <a:gd name="connsiteY129" fmla="*/ 827586 h 1386005"/>
                <a:gd name="connsiteX130" fmla="*/ 1216479 w 1262774"/>
                <a:gd name="connsiteY130" fmla="*/ 789486 h 1386005"/>
                <a:gd name="connsiteX131" fmla="*/ 1221922 w 1262774"/>
                <a:gd name="connsiteY131" fmla="*/ 781322 h 1386005"/>
                <a:gd name="connsiteX132" fmla="*/ 1224643 w 1262774"/>
                <a:gd name="connsiteY132" fmla="*/ 759550 h 1386005"/>
                <a:gd name="connsiteX133" fmla="*/ 1227365 w 1262774"/>
                <a:gd name="connsiteY133" fmla="*/ 751386 h 1386005"/>
                <a:gd name="connsiteX134" fmla="*/ 1235529 w 1262774"/>
                <a:gd name="connsiteY134" fmla="*/ 748665 h 1386005"/>
                <a:gd name="connsiteX135" fmla="*/ 1251858 w 1262774"/>
                <a:gd name="connsiteY135" fmla="*/ 737779 h 1386005"/>
                <a:gd name="connsiteX136" fmla="*/ 1260022 w 1262774"/>
                <a:gd name="connsiteY136" fmla="*/ 732336 h 1386005"/>
                <a:gd name="connsiteX137" fmla="*/ 1262743 w 1262774"/>
                <a:gd name="connsiteY137" fmla="*/ 724172 h 1386005"/>
                <a:gd name="connsiteX138" fmla="*/ 1251858 w 1262774"/>
                <a:gd name="connsiteY138" fmla="*/ 699679 h 1386005"/>
                <a:gd name="connsiteX139" fmla="*/ 1246415 w 1262774"/>
                <a:gd name="connsiteY139" fmla="*/ 683350 h 1386005"/>
                <a:gd name="connsiteX140" fmla="*/ 1243693 w 1262774"/>
                <a:gd name="connsiteY140" fmla="*/ 612593 h 1386005"/>
                <a:gd name="connsiteX141" fmla="*/ 1235529 w 1262774"/>
                <a:gd name="connsiteY141" fmla="*/ 607150 h 1386005"/>
                <a:gd name="connsiteX142" fmla="*/ 1238250 w 1262774"/>
                <a:gd name="connsiteY142" fmla="*/ 574493 h 1386005"/>
                <a:gd name="connsiteX143" fmla="*/ 1235529 w 1262774"/>
                <a:gd name="connsiteY143" fmla="*/ 550000 h 1386005"/>
                <a:gd name="connsiteX144" fmla="*/ 1232808 w 1262774"/>
                <a:gd name="connsiteY144" fmla="*/ 539115 h 1386005"/>
                <a:gd name="connsiteX145" fmla="*/ 1235529 w 1262774"/>
                <a:gd name="connsiteY145" fmla="*/ 495572 h 1386005"/>
                <a:gd name="connsiteX146" fmla="*/ 1243693 w 1262774"/>
                <a:gd name="connsiteY146" fmla="*/ 490129 h 1386005"/>
                <a:gd name="connsiteX147" fmla="*/ 1246415 w 1262774"/>
                <a:gd name="connsiteY147" fmla="*/ 481965 h 1386005"/>
                <a:gd name="connsiteX148" fmla="*/ 1235529 w 1262774"/>
                <a:gd name="connsiteY148" fmla="*/ 457472 h 1386005"/>
                <a:gd name="connsiteX149" fmla="*/ 1230086 w 1262774"/>
                <a:gd name="connsiteY149" fmla="*/ 441143 h 1386005"/>
                <a:gd name="connsiteX150" fmla="*/ 1213758 w 1262774"/>
                <a:gd name="connsiteY150" fmla="*/ 430258 h 1386005"/>
                <a:gd name="connsiteX151" fmla="*/ 1202872 w 1262774"/>
                <a:gd name="connsiteY151" fmla="*/ 413929 h 1386005"/>
                <a:gd name="connsiteX152" fmla="*/ 1186543 w 1262774"/>
                <a:gd name="connsiteY152" fmla="*/ 403043 h 1386005"/>
                <a:gd name="connsiteX153" fmla="*/ 1181100 w 1262774"/>
                <a:gd name="connsiteY153" fmla="*/ 394879 h 1386005"/>
                <a:gd name="connsiteX154" fmla="*/ 1140279 w 1262774"/>
                <a:gd name="connsiteY154" fmla="*/ 389436 h 1386005"/>
                <a:gd name="connsiteX155" fmla="*/ 1132115 w 1262774"/>
                <a:gd name="connsiteY155" fmla="*/ 427536 h 1386005"/>
                <a:gd name="connsiteX156" fmla="*/ 1129393 w 1262774"/>
                <a:gd name="connsiteY156" fmla="*/ 435700 h 1386005"/>
                <a:gd name="connsiteX157" fmla="*/ 1099458 w 1262774"/>
                <a:gd name="connsiteY157" fmla="*/ 449308 h 1386005"/>
                <a:gd name="connsiteX158" fmla="*/ 1083129 w 1262774"/>
                <a:gd name="connsiteY158" fmla="*/ 454750 h 1386005"/>
                <a:gd name="connsiteX159" fmla="*/ 1077686 w 1262774"/>
                <a:gd name="connsiteY159" fmla="*/ 462915 h 1386005"/>
                <a:gd name="connsiteX160" fmla="*/ 1066800 w 1262774"/>
                <a:gd name="connsiteY160" fmla="*/ 465636 h 1386005"/>
                <a:gd name="connsiteX161" fmla="*/ 1072243 w 1262774"/>
                <a:gd name="connsiteY161" fmla="*/ 481965 h 1386005"/>
                <a:gd name="connsiteX162" fmla="*/ 1074965 w 1262774"/>
                <a:gd name="connsiteY162" fmla="*/ 492850 h 1386005"/>
                <a:gd name="connsiteX163" fmla="*/ 1080408 w 1262774"/>
                <a:gd name="connsiteY163" fmla="*/ 501015 h 1386005"/>
                <a:gd name="connsiteX164" fmla="*/ 1091293 w 1262774"/>
                <a:gd name="connsiteY164" fmla="*/ 514622 h 1386005"/>
                <a:gd name="connsiteX165" fmla="*/ 1094015 w 1262774"/>
                <a:gd name="connsiteY165" fmla="*/ 522786 h 1386005"/>
                <a:gd name="connsiteX166" fmla="*/ 1099458 w 1262774"/>
                <a:gd name="connsiteY166" fmla="*/ 530950 h 1386005"/>
                <a:gd name="connsiteX167" fmla="*/ 1096736 w 1262774"/>
                <a:gd name="connsiteY167" fmla="*/ 539115 h 1386005"/>
                <a:gd name="connsiteX168" fmla="*/ 1088572 w 1262774"/>
                <a:gd name="connsiteY168" fmla="*/ 533672 h 1386005"/>
                <a:gd name="connsiteX169" fmla="*/ 1080408 w 1262774"/>
                <a:gd name="connsiteY169" fmla="*/ 530950 h 1386005"/>
                <a:gd name="connsiteX170" fmla="*/ 1074965 w 1262774"/>
                <a:gd name="connsiteY170" fmla="*/ 522786 h 1386005"/>
                <a:gd name="connsiteX171" fmla="*/ 1066800 w 1262774"/>
                <a:gd name="connsiteY171" fmla="*/ 520065 h 1386005"/>
                <a:gd name="connsiteX172" fmla="*/ 1036865 w 1262774"/>
                <a:gd name="connsiteY172" fmla="*/ 517343 h 1386005"/>
                <a:gd name="connsiteX173" fmla="*/ 1028700 w 1262774"/>
                <a:gd name="connsiteY173" fmla="*/ 511900 h 1386005"/>
                <a:gd name="connsiteX174" fmla="*/ 1009650 w 1262774"/>
                <a:gd name="connsiteY174" fmla="*/ 517343 h 1386005"/>
                <a:gd name="connsiteX175" fmla="*/ 1004208 w 1262774"/>
                <a:gd name="connsiteY175" fmla="*/ 525508 h 1386005"/>
                <a:gd name="connsiteX176" fmla="*/ 987879 w 1262774"/>
                <a:gd name="connsiteY176" fmla="*/ 533672 h 1386005"/>
                <a:gd name="connsiteX177" fmla="*/ 982436 w 1262774"/>
                <a:gd name="connsiteY177" fmla="*/ 525508 h 1386005"/>
                <a:gd name="connsiteX178" fmla="*/ 974272 w 1262774"/>
                <a:gd name="connsiteY178" fmla="*/ 509179 h 1386005"/>
                <a:gd name="connsiteX179" fmla="*/ 966108 w 1262774"/>
                <a:gd name="connsiteY179" fmla="*/ 506458 h 1386005"/>
                <a:gd name="connsiteX180" fmla="*/ 963386 w 1262774"/>
                <a:gd name="connsiteY180" fmla="*/ 495572 h 1386005"/>
                <a:gd name="connsiteX181" fmla="*/ 957943 w 1262774"/>
                <a:gd name="connsiteY181" fmla="*/ 479243 h 1386005"/>
                <a:gd name="connsiteX182" fmla="*/ 960665 w 1262774"/>
                <a:gd name="connsiteY182" fmla="*/ 454750 h 1386005"/>
                <a:gd name="connsiteX183" fmla="*/ 971550 w 1262774"/>
                <a:gd name="connsiteY183" fmla="*/ 424815 h 1386005"/>
                <a:gd name="connsiteX184" fmla="*/ 1004208 w 1262774"/>
                <a:gd name="connsiteY184" fmla="*/ 408486 h 1386005"/>
                <a:gd name="connsiteX185" fmla="*/ 1012372 w 1262774"/>
                <a:gd name="connsiteY185" fmla="*/ 405765 h 1386005"/>
                <a:gd name="connsiteX186" fmla="*/ 1017815 w 1262774"/>
                <a:gd name="connsiteY186" fmla="*/ 397600 h 1386005"/>
                <a:gd name="connsiteX187" fmla="*/ 1017815 w 1262774"/>
                <a:gd name="connsiteY187" fmla="*/ 373108 h 1386005"/>
                <a:gd name="connsiteX188" fmla="*/ 1025979 w 1262774"/>
                <a:gd name="connsiteY188" fmla="*/ 364943 h 1386005"/>
                <a:gd name="connsiteX189" fmla="*/ 1036865 w 1262774"/>
                <a:gd name="connsiteY189" fmla="*/ 348615 h 1386005"/>
                <a:gd name="connsiteX190" fmla="*/ 1042308 w 1262774"/>
                <a:gd name="connsiteY190" fmla="*/ 307793 h 1386005"/>
                <a:gd name="connsiteX191" fmla="*/ 1045029 w 1262774"/>
                <a:gd name="connsiteY191" fmla="*/ 299629 h 1386005"/>
                <a:gd name="connsiteX192" fmla="*/ 1047750 w 1262774"/>
                <a:gd name="connsiteY192" fmla="*/ 288743 h 1386005"/>
                <a:gd name="connsiteX193" fmla="*/ 1050472 w 1262774"/>
                <a:gd name="connsiteY193" fmla="*/ 275136 h 1386005"/>
                <a:gd name="connsiteX194" fmla="*/ 1061358 w 1262774"/>
                <a:gd name="connsiteY194" fmla="*/ 258808 h 1386005"/>
                <a:gd name="connsiteX195" fmla="*/ 1055915 w 1262774"/>
                <a:gd name="connsiteY195" fmla="*/ 237036 h 1386005"/>
                <a:gd name="connsiteX196" fmla="*/ 1050472 w 1262774"/>
                <a:gd name="connsiteY196" fmla="*/ 228872 h 1386005"/>
                <a:gd name="connsiteX197" fmla="*/ 1047750 w 1262774"/>
                <a:gd name="connsiteY197" fmla="*/ 212543 h 1386005"/>
                <a:gd name="connsiteX198" fmla="*/ 1045029 w 1262774"/>
                <a:gd name="connsiteY198" fmla="*/ 185329 h 1386005"/>
                <a:gd name="connsiteX199" fmla="*/ 1039586 w 1262774"/>
                <a:gd name="connsiteY199" fmla="*/ 177165 h 1386005"/>
                <a:gd name="connsiteX200" fmla="*/ 1036865 w 1262774"/>
                <a:gd name="connsiteY200" fmla="*/ 147229 h 1386005"/>
                <a:gd name="connsiteX201" fmla="*/ 1034143 w 1262774"/>
                <a:gd name="connsiteY201" fmla="*/ 139065 h 1386005"/>
                <a:gd name="connsiteX202" fmla="*/ 1025979 w 1262774"/>
                <a:gd name="connsiteY202" fmla="*/ 133622 h 1386005"/>
                <a:gd name="connsiteX203" fmla="*/ 1012372 w 1262774"/>
                <a:gd name="connsiteY203" fmla="*/ 114572 h 1386005"/>
                <a:gd name="connsiteX204" fmla="*/ 991961 w 1262774"/>
                <a:gd name="connsiteY204" fmla="*/ 111170 h 1386005"/>
                <a:gd name="connsiteX205" fmla="*/ 993322 w 1262774"/>
                <a:gd name="connsiteY205" fmla="*/ 130900 h 1386005"/>
                <a:gd name="connsiteX206" fmla="*/ 987879 w 1262774"/>
                <a:gd name="connsiteY206" fmla="*/ 155393 h 1386005"/>
                <a:gd name="connsiteX207" fmla="*/ 985158 w 1262774"/>
                <a:gd name="connsiteY207" fmla="*/ 163558 h 1386005"/>
                <a:gd name="connsiteX208" fmla="*/ 982436 w 1262774"/>
                <a:gd name="connsiteY208" fmla="*/ 177165 h 1386005"/>
                <a:gd name="connsiteX209" fmla="*/ 974272 w 1262774"/>
                <a:gd name="connsiteY209" fmla="*/ 182608 h 1386005"/>
                <a:gd name="connsiteX210" fmla="*/ 957943 w 1262774"/>
                <a:gd name="connsiteY210" fmla="*/ 172742 h 1386005"/>
                <a:gd name="connsiteX211" fmla="*/ 947058 w 1262774"/>
                <a:gd name="connsiteY211" fmla="*/ 163558 h 1386005"/>
                <a:gd name="connsiteX212" fmla="*/ 925286 w 1262774"/>
                <a:gd name="connsiteY212" fmla="*/ 158115 h 1386005"/>
                <a:gd name="connsiteX213" fmla="*/ 921884 w 1262774"/>
                <a:gd name="connsiteY213" fmla="*/ 143147 h 1386005"/>
                <a:gd name="connsiteX214" fmla="*/ 906236 w 1262774"/>
                <a:gd name="connsiteY214" fmla="*/ 139065 h 1386005"/>
                <a:gd name="connsiteX215" fmla="*/ 889908 w 1262774"/>
                <a:gd name="connsiteY215" fmla="*/ 133622 h 1386005"/>
                <a:gd name="connsiteX216" fmla="*/ 881743 w 1262774"/>
                <a:gd name="connsiteY216" fmla="*/ 130900 h 1386005"/>
                <a:gd name="connsiteX217" fmla="*/ 873579 w 1262774"/>
                <a:gd name="connsiteY217" fmla="*/ 125458 h 1386005"/>
                <a:gd name="connsiteX218" fmla="*/ 840922 w 1262774"/>
                <a:gd name="connsiteY218" fmla="*/ 120015 h 1386005"/>
                <a:gd name="connsiteX219" fmla="*/ 824593 w 1262774"/>
                <a:gd name="connsiteY219" fmla="*/ 130900 h 1386005"/>
                <a:gd name="connsiteX220" fmla="*/ 814048 w 1262774"/>
                <a:gd name="connsiteY220" fmla="*/ 114912 h 1386005"/>
                <a:gd name="connsiteX221" fmla="*/ 799421 w 1262774"/>
                <a:gd name="connsiteY221" fmla="*/ 121375 h 1386005"/>
                <a:gd name="connsiteX222" fmla="*/ 778329 w 1262774"/>
                <a:gd name="connsiteY222" fmla="*/ 115593 h 1386005"/>
                <a:gd name="connsiteX223" fmla="*/ 781050 w 1262774"/>
                <a:gd name="connsiteY223" fmla="*/ 79193 h 1386005"/>
                <a:gd name="connsiteX224" fmla="*/ 781050 w 1262774"/>
                <a:gd name="connsiteY224" fmla="*/ 62865 h 1386005"/>
                <a:gd name="connsiteX225" fmla="*/ 762000 w 1262774"/>
                <a:gd name="connsiteY225" fmla="*/ 60143 h 1386005"/>
                <a:gd name="connsiteX226" fmla="*/ 753836 w 1262774"/>
                <a:gd name="connsiteY226" fmla="*/ 57422 h 1386005"/>
                <a:gd name="connsiteX227" fmla="*/ 745672 w 1262774"/>
                <a:gd name="connsiteY227" fmla="*/ 41093 h 1386005"/>
                <a:gd name="connsiteX228" fmla="*/ 737508 w 1262774"/>
                <a:gd name="connsiteY228" fmla="*/ 35650 h 1386005"/>
                <a:gd name="connsiteX229" fmla="*/ 729343 w 1262774"/>
                <a:gd name="connsiteY229" fmla="*/ 27486 h 1386005"/>
                <a:gd name="connsiteX230" fmla="*/ 726622 w 1262774"/>
                <a:gd name="connsiteY230" fmla="*/ 19322 h 1386005"/>
                <a:gd name="connsiteX231" fmla="*/ 718458 w 1262774"/>
                <a:gd name="connsiteY231" fmla="*/ 16600 h 1386005"/>
                <a:gd name="connsiteX232" fmla="*/ 710293 w 1262774"/>
                <a:gd name="connsiteY232" fmla="*/ 11158 h 1386005"/>
                <a:gd name="connsiteX233" fmla="*/ 658586 w 1262774"/>
                <a:gd name="connsiteY233" fmla="*/ 13879 h 1386005"/>
                <a:gd name="connsiteX234" fmla="*/ 650422 w 1262774"/>
                <a:gd name="connsiteY234" fmla="*/ 19322 h 1386005"/>
                <a:gd name="connsiteX235" fmla="*/ 634093 w 1262774"/>
                <a:gd name="connsiteY235" fmla="*/ 24765 h 1386005"/>
                <a:gd name="connsiteX236" fmla="*/ 625929 w 1262774"/>
                <a:gd name="connsiteY236" fmla="*/ 27486 h 1386005"/>
                <a:gd name="connsiteX237" fmla="*/ 606879 w 1262774"/>
                <a:gd name="connsiteY237" fmla="*/ 24765 h 1386005"/>
                <a:gd name="connsiteX238" fmla="*/ 604158 w 1262774"/>
                <a:gd name="connsiteY238" fmla="*/ 16600 h 1386005"/>
                <a:gd name="connsiteX239" fmla="*/ 593272 w 1262774"/>
                <a:gd name="connsiteY239" fmla="*/ 13879 h 1386005"/>
                <a:gd name="connsiteX240" fmla="*/ 585108 w 1262774"/>
                <a:gd name="connsiteY240" fmla="*/ 8436 h 1386005"/>
                <a:gd name="connsiteX241" fmla="*/ 579665 w 1262774"/>
                <a:gd name="connsiteY241" fmla="*/ 272 h 1386005"/>
                <a:gd name="connsiteX242" fmla="*/ 568779 w 1262774"/>
                <a:gd name="connsiteY242" fmla="*/ 2993 h 1386005"/>
                <a:gd name="connsiteX243" fmla="*/ 566058 w 1262774"/>
                <a:gd name="connsiteY243" fmla="*/ 32929 h 1386005"/>
                <a:gd name="connsiteX244" fmla="*/ 555172 w 1262774"/>
                <a:gd name="connsiteY244" fmla="*/ 136343 h 1386005"/>
                <a:gd name="connsiteX245" fmla="*/ 549729 w 1262774"/>
                <a:gd name="connsiteY245" fmla="*/ 144508 h 1386005"/>
                <a:gd name="connsiteX246" fmla="*/ 541565 w 1262774"/>
                <a:gd name="connsiteY246" fmla="*/ 149950 h 1386005"/>
                <a:gd name="connsiteX247" fmla="*/ 538843 w 1262774"/>
                <a:gd name="connsiteY247" fmla="*/ 158115 h 1386005"/>
                <a:gd name="connsiteX248" fmla="*/ 538843 w 1262774"/>
                <a:gd name="connsiteY248" fmla="*/ 220708 h 1386005"/>
                <a:gd name="connsiteX249" fmla="*/ 549729 w 1262774"/>
                <a:gd name="connsiteY249" fmla="*/ 245200 h 1386005"/>
                <a:gd name="connsiteX250" fmla="*/ 566058 w 1262774"/>
                <a:gd name="connsiteY250" fmla="*/ 256086 h 1386005"/>
                <a:gd name="connsiteX251" fmla="*/ 582386 w 1262774"/>
                <a:gd name="connsiteY251" fmla="*/ 264250 h 1386005"/>
                <a:gd name="connsiteX252" fmla="*/ 587829 w 1262774"/>
                <a:gd name="connsiteY252" fmla="*/ 272415 h 1386005"/>
                <a:gd name="connsiteX253" fmla="*/ 595993 w 1262774"/>
                <a:gd name="connsiteY253" fmla="*/ 275136 h 1386005"/>
                <a:gd name="connsiteX254" fmla="*/ 604158 w 1262774"/>
                <a:gd name="connsiteY254" fmla="*/ 280579 h 1386005"/>
                <a:gd name="connsiteX255" fmla="*/ 615043 w 1262774"/>
                <a:gd name="connsiteY255" fmla="*/ 296908 h 1386005"/>
                <a:gd name="connsiteX256" fmla="*/ 620486 w 1262774"/>
                <a:gd name="connsiteY256" fmla="*/ 305072 h 1386005"/>
                <a:gd name="connsiteX257" fmla="*/ 628650 w 1262774"/>
                <a:gd name="connsiteY257" fmla="*/ 321400 h 1386005"/>
                <a:gd name="connsiteX258" fmla="*/ 644979 w 1262774"/>
                <a:gd name="connsiteY258" fmla="*/ 332286 h 1386005"/>
                <a:gd name="connsiteX259" fmla="*/ 650422 w 1262774"/>
                <a:gd name="connsiteY259" fmla="*/ 340450 h 1386005"/>
                <a:gd name="connsiteX260" fmla="*/ 658586 w 1262774"/>
                <a:gd name="connsiteY260" fmla="*/ 345893 h 1386005"/>
                <a:gd name="connsiteX261" fmla="*/ 669472 w 1262774"/>
                <a:gd name="connsiteY261" fmla="*/ 356779 h 1386005"/>
                <a:gd name="connsiteX262" fmla="*/ 677636 w 1262774"/>
                <a:gd name="connsiteY262" fmla="*/ 362222 h 1386005"/>
                <a:gd name="connsiteX263" fmla="*/ 688522 w 1262774"/>
                <a:gd name="connsiteY263" fmla="*/ 375829 h 1386005"/>
                <a:gd name="connsiteX264" fmla="*/ 693965 w 1262774"/>
                <a:gd name="connsiteY264" fmla="*/ 383993 h 1386005"/>
                <a:gd name="connsiteX265" fmla="*/ 696686 w 1262774"/>
                <a:gd name="connsiteY265" fmla="*/ 392158 h 1386005"/>
                <a:gd name="connsiteX266" fmla="*/ 704850 w 1262774"/>
                <a:gd name="connsiteY266" fmla="*/ 394879 h 1386005"/>
                <a:gd name="connsiteX267" fmla="*/ 710293 w 1262774"/>
                <a:gd name="connsiteY267" fmla="*/ 403043 h 1386005"/>
                <a:gd name="connsiteX268" fmla="*/ 726622 w 1262774"/>
                <a:gd name="connsiteY268" fmla="*/ 411208 h 1386005"/>
                <a:gd name="connsiteX269" fmla="*/ 737508 w 1262774"/>
                <a:gd name="connsiteY269" fmla="*/ 427536 h 1386005"/>
                <a:gd name="connsiteX270" fmla="*/ 740229 w 1262774"/>
                <a:gd name="connsiteY270" fmla="*/ 435700 h 1386005"/>
                <a:gd name="connsiteX271" fmla="*/ 753836 w 1262774"/>
                <a:gd name="connsiteY271" fmla="*/ 438422 h 1386005"/>
                <a:gd name="connsiteX272" fmla="*/ 762000 w 1262774"/>
                <a:gd name="connsiteY272" fmla="*/ 441143 h 1386005"/>
                <a:gd name="connsiteX273" fmla="*/ 770165 w 1262774"/>
                <a:gd name="connsiteY273" fmla="*/ 457472 h 1386005"/>
                <a:gd name="connsiteX274" fmla="*/ 775608 w 1262774"/>
                <a:gd name="connsiteY274" fmla="*/ 465636 h 1386005"/>
                <a:gd name="connsiteX275" fmla="*/ 781050 w 1262774"/>
                <a:gd name="connsiteY275" fmla="*/ 484686 h 1386005"/>
                <a:gd name="connsiteX276" fmla="*/ 789215 w 1262774"/>
                <a:gd name="connsiteY276" fmla="*/ 490129 h 1386005"/>
                <a:gd name="connsiteX277" fmla="*/ 797379 w 1262774"/>
                <a:gd name="connsiteY277" fmla="*/ 514622 h 1386005"/>
                <a:gd name="connsiteX278" fmla="*/ 789215 w 1262774"/>
                <a:gd name="connsiteY278" fmla="*/ 520065 h 1386005"/>
                <a:gd name="connsiteX279" fmla="*/ 781050 w 1262774"/>
                <a:gd name="connsiteY279" fmla="*/ 522786 h 1386005"/>
                <a:gd name="connsiteX280" fmla="*/ 778329 w 1262774"/>
                <a:gd name="connsiteY280" fmla="*/ 530950 h 1386005"/>
                <a:gd name="connsiteX281" fmla="*/ 767443 w 1262774"/>
                <a:gd name="connsiteY281" fmla="*/ 547279 h 1386005"/>
                <a:gd name="connsiteX282" fmla="*/ 764722 w 1262774"/>
                <a:gd name="connsiteY282" fmla="*/ 558165 h 1386005"/>
                <a:gd name="connsiteX283" fmla="*/ 732065 w 1262774"/>
                <a:gd name="connsiteY283" fmla="*/ 577215 h 1386005"/>
                <a:gd name="connsiteX284" fmla="*/ 729343 w 1262774"/>
                <a:gd name="connsiteY284" fmla="*/ 585379 h 1386005"/>
                <a:gd name="connsiteX285" fmla="*/ 723900 w 1262774"/>
                <a:gd name="connsiteY285" fmla="*/ 593543 h 1386005"/>
                <a:gd name="connsiteX286" fmla="*/ 726622 w 1262774"/>
                <a:gd name="connsiteY286" fmla="*/ 669743 h 1386005"/>
                <a:gd name="connsiteX287" fmla="*/ 721179 w 1262774"/>
                <a:gd name="connsiteY287" fmla="*/ 688793 h 1386005"/>
                <a:gd name="connsiteX288" fmla="*/ 715736 w 1262774"/>
                <a:gd name="connsiteY288" fmla="*/ 696958 h 1386005"/>
                <a:gd name="connsiteX289" fmla="*/ 710293 w 1262774"/>
                <a:gd name="connsiteY289" fmla="*/ 713286 h 1386005"/>
                <a:gd name="connsiteX290" fmla="*/ 696686 w 1262774"/>
                <a:gd name="connsiteY290" fmla="*/ 729615 h 1386005"/>
                <a:gd name="connsiteX291" fmla="*/ 691243 w 1262774"/>
                <a:gd name="connsiteY291" fmla="*/ 745943 h 1386005"/>
                <a:gd name="connsiteX292" fmla="*/ 685800 w 1262774"/>
                <a:gd name="connsiteY292" fmla="*/ 754108 h 1386005"/>
                <a:gd name="connsiteX293" fmla="*/ 661308 w 1262774"/>
                <a:gd name="connsiteY293" fmla="*/ 767715 h 1386005"/>
                <a:gd name="connsiteX294" fmla="*/ 636815 w 1262774"/>
                <a:gd name="connsiteY294" fmla="*/ 770436 h 1386005"/>
                <a:gd name="connsiteX295" fmla="*/ 620486 w 1262774"/>
                <a:gd name="connsiteY295" fmla="*/ 784043 h 1386005"/>
                <a:gd name="connsiteX296" fmla="*/ 595993 w 1262774"/>
                <a:gd name="connsiteY296" fmla="*/ 800372 h 1386005"/>
                <a:gd name="connsiteX297" fmla="*/ 571500 w 1262774"/>
                <a:gd name="connsiteY297" fmla="*/ 816700 h 1386005"/>
                <a:gd name="connsiteX298" fmla="*/ 563336 w 1262774"/>
                <a:gd name="connsiteY298" fmla="*/ 822143 h 1386005"/>
                <a:gd name="connsiteX299" fmla="*/ 547008 w 1262774"/>
                <a:gd name="connsiteY299" fmla="*/ 835750 h 1386005"/>
                <a:gd name="connsiteX300" fmla="*/ 541565 w 1262774"/>
                <a:gd name="connsiteY300" fmla="*/ 843915 h 1386005"/>
                <a:gd name="connsiteX301" fmla="*/ 525236 w 1262774"/>
                <a:gd name="connsiteY301" fmla="*/ 852079 h 1386005"/>
                <a:gd name="connsiteX302" fmla="*/ 517072 w 1262774"/>
                <a:gd name="connsiteY302" fmla="*/ 857522 h 1386005"/>
                <a:gd name="connsiteX303" fmla="*/ 506186 w 1262774"/>
                <a:gd name="connsiteY303" fmla="*/ 860243 h 1386005"/>
                <a:gd name="connsiteX304" fmla="*/ 500743 w 1262774"/>
                <a:gd name="connsiteY304" fmla="*/ 868408 h 1386005"/>
                <a:gd name="connsiteX305" fmla="*/ 484415 w 1262774"/>
                <a:gd name="connsiteY305" fmla="*/ 873850 h 1386005"/>
                <a:gd name="connsiteX306" fmla="*/ 438150 w 1262774"/>
                <a:gd name="connsiteY306" fmla="*/ 868408 h 1386005"/>
                <a:gd name="connsiteX307" fmla="*/ 429986 w 1262774"/>
                <a:gd name="connsiteY307" fmla="*/ 862965 h 1386005"/>
                <a:gd name="connsiteX308" fmla="*/ 408215 w 1262774"/>
                <a:gd name="connsiteY308" fmla="*/ 857522 h 1386005"/>
                <a:gd name="connsiteX309" fmla="*/ 383722 w 1262774"/>
                <a:gd name="connsiteY309" fmla="*/ 852079 h 1386005"/>
                <a:gd name="connsiteX310" fmla="*/ 359229 w 1262774"/>
                <a:gd name="connsiteY310" fmla="*/ 849358 h 1386005"/>
                <a:gd name="connsiteX311" fmla="*/ 342900 w 1262774"/>
                <a:gd name="connsiteY311" fmla="*/ 835750 h 1386005"/>
                <a:gd name="connsiteX312" fmla="*/ 334736 w 1262774"/>
                <a:gd name="connsiteY312" fmla="*/ 830308 h 1386005"/>
                <a:gd name="connsiteX313" fmla="*/ 329293 w 1262774"/>
                <a:gd name="connsiteY313" fmla="*/ 822143 h 1386005"/>
                <a:gd name="connsiteX314" fmla="*/ 323850 w 1262774"/>
                <a:gd name="connsiteY314" fmla="*/ 784043 h 1386005"/>
                <a:gd name="connsiteX315" fmla="*/ 321129 w 1262774"/>
                <a:gd name="connsiteY315" fmla="*/ 721450 h 1386005"/>
                <a:gd name="connsiteX316" fmla="*/ 318408 w 1262774"/>
                <a:gd name="connsiteY316" fmla="*/ 710565 h 1386005"/>
                <a:gd name="connsiteX317" fmla="*/ 310243 w 1262774"/>
                <a:gd name="connsiteY317" fmla="*/ 705122 h 1386005"/>
                <a:gd name="connsiteX318" fmla="*/ 304800 w 1262774"/>
                <a:gd name="connsiteY318" fmla="*/ 696958 h 1386005"/>
                <a:gd name="connsiteX319" fmla="*/ 296636 w 1262774"/>
                <a:gd name="connsiteY319" fmla="*/ 661579 h 1386005"/>
                <a:gd name="connsiteX320" fmla="*/ 293915 w 1262774"/>
                <a:gd name="connsiteY320" fmla="*/ 653415 h 1386005"/>
                <a:gd name="connsiteX321" fmla="*/ 283029 w 1262774"/>
                <a:gd name="connsiteY321" fmla="*/ 650693 h 1386005"/>
                <a:gd name="connsiteX322" fmla="*/ 274865 w 1262774"/>
                <a:gd name="connsiteY322" fmla="*/ 645250 h 1386005"/>
                <a:gd name="connsiteX323" fmla="*/ 269422 w 1262774"/>
                <a:gd name="connsiteY323" fmla="*/ 623479 h 1386005"/>
                <a:gd name="connsiteX324" fmla="*/ 266700 w 1262774"/>
                <a:gd name="connsiteY324" fmla="*/ 604429 h 1386005"/>
                <a:gd name="connsiteX325" fmla="*/ 258536 w 1262774"/>
                <a:gd name="connsiteY325" fmla="*/ 601708 h 1386005"/>
                <a:gd name="connsiteX326" fmla="*/ 198665 w 1262774"/>
                <a:gd name="connsiteY326" fmla="*/ 604429 h 1386005"/>
                <a:gd name="connsiteX327" fmla="*/ 179615 w 1262774"/>
                <a:gd name="connsiteY327" fmla="*/ 598986 h 1386005"/>
                <a:gd name="connsiteX328" fmla="*/ 149679 w 1262774"/>
                <a:gd name="connsiteY328" fmla="*/ 601708 h 1386005"/>
                <a:gd name="connsiteX329" fmla="*/ 146958 w 1262774"/>
                <a:gd name="connsiteY329" fmla="*/ 612593 h 1386005"/>
                <a:gd name="connsiteX330" fmla="*/ 125186 w 1262774"/>
                <a:gd name="connsiteY330" fmla="*/ 618036 h 1386005"/>
                <a:gd name="connsiteX331" fmla="*/ 106136 w 1262774"/>
                <a:gd name="connsiteY331" fmla="*/ 623479 h 1386005"/>
                <a:gd name="connsiteX332" fmla="*/ 97972 w 1262774"/>
                <a:gd name="connsiteY332" fmla="*/ 628922 h 1386005"/>
                <a:gd name="connsiteX333" fmla="*/ 89808 w 1262774"/>
                <a:gd name="connsiteY333" fmla="*/ 637086 h 1386005"/>
                <a:gd name="connsiteX334" fmla="*/ 73479 w 1262774"/>
                <a:gd name="connsiteY334" fmla="*/ 639808 h 1386005"/>
                <a:gd name="connsiteX335" fmla="*/ 65315 w 1262774"/>
                <a:gd name="connsiteY335" fmla="*/ 642529 h 1386005"/>
                <a:gd name="connsiteX336" fmla="*/ 54429 w 1262774"/>
                <a:gd name="connsiteY336" fmla="*/ 656136 h 1386005"/>
                <a:gd name="connsiteX337" fmla="*/ 40822 w 1262774"/>
                <a:gd name="connsiteY337" fmla="*/ 669743 h 1386005"/>
                <a:gd name="connsiteX338" fmla="*/ 35379 w 1262774"/>
                <a:gd name="connsiteY338" fmla="*/ 677908 h 1386005"/>
                <a:gd name="connsiteX339" fmla="*/ 27215 w 1262774"/>
                <a:gd name="connsiteY339" fmla="*/ 680629 h 1386005"/>
                <a:gd name="connsiteX340" fmla="*/ 19050 w 1262774"/>
                <a:gd name="connsiteY340" fmla="*/ 686072 h 1386005"/>
                <a:gd name="connsiteX341" fmla="*/ 16329 w 1262774"/>
                <a:gd name="connsiteY341" fmla="*/ 691515 h 1386005"/>
                <a:gd name="connsiteX0" fmla="*/ 16329 w 1262774"/>
                <a:gd name="connsiteY0" fmla="*/ 691515 h 1386005"/>
                <a:gd name="connsiteX1" fmla="*/ 19050 w 1262774"/>
                <a:gd name="connsiteY1" fmla="*/ 705122 h 1386005"/>
                <a:gd name="connsiteX2" fmla="*/ 27215 w 1262774"/>
                <a:gd name="connsiteY2" fmla="*/ 710565 h 1386005"/>
                <a:gd name="connsiteX3" fmla="*/ 32658 w 1262774"/>
                <a:gd name="connsiteY3" fmla="*/ 726893 h 1386005"/>
                <a:gd name="connsiteX4" fmla="*/ 38100 w 1262774"/>
                <a:gd name="connsiteY4" fmla="*/ 735058 h 1386005"/>
                <a:gd name="connsiteX5" fmla="*/ 43543 w 1262774"/>
                <a:gd name="connsiteY5" fmla="*/ 800372 h 1386005"/>
                <a:gd name="connsiteX6" fmla="*/ 40822 w 1262774"/>
                <a:gd name="connsiteY6" fmla="*/ 819422 h 1386005"/>
                <a:gd name="connsiteX7" fmla="*/ 35379 w 1262774"/>
                <a:gd name="connsiteY7" fmla="*/ 835750 h 1386005"/>
                <a:gd name="connsiteX8" fmla="*/ 29936 w 1262774"/>
                <a:gd name="connsiteY8" fmla="*/ 852079 h 1386005"/>
                <a:gd name="connsiteX9" fmla="*/ 24493 w 1262774"/>
                <a:gd name="connsiteY9" fmla="*/ 860243 h 1386005"/>
                <a:gd name="connsiteX10" fmla="*/ 19050 w 1262774"/>
                <a:gd name="connsiteY10" fmla="*/ 876572 h 1386005"/>
                <a:gd name="connsiteX11" fmla="*/ 10886 w 1262774"/>
                <a:gd name="connsiteY11" fmla="*/ 892900 h 1386005"/>
                <a:gd name="connsiteX12" fmla="*/ 5443 w 1262774"/>
                <a:gd name="connsiteY12" fmla="*/ 922836 h 1386005"/>
                <a:gd name="connsiteX13" fmla="*/ 0 w 1262774"/>
                <a:gd name="connsiteY13" fmla="*/ 931000 h 1386005"/>
                <a:gd name="connsiteX14" fmla="*/ 2722 w 1262774"/>
                <a:gd name="connsiteY14" fmla="*/ 969100 h 1386005"/>
                <a:gd name="connsiteX15" fmla="*/ 5443 w 1262774"/>
                <a:gd name="connsiteY15" fmla="*/ 977265 h 1386005"/>
                <a:gd name="connsiteX16" fmla="*/ 16329 w 1262774"/>
                <a:gd name="connsiteY16" fmla="*/ 979986 h 1386005"/>
                <a:gd name="connsiteX17" fmla="*/ 32658 w 1262774"/>
                <a:gd name="connsiteY17" fmla="*/ 985429 h 1386005"/>
                <a:gd name="connsiteX18" fmla="*/ 48986 w 1262774"/>
                <a:gd name="connsiteY18" fmla="*/ 990872 h 1386005"/>
                <a:gd name="connsiteX19" fmla="*/ 57150 w 1262774"/>
                <a:gd name="connsiteY19" fmla="*/ 993593 h 1386005"/>
                <a:gd name="connsiteX20" fmla="*/ 65315 w 1262774"/>
                <a:gd name="connsiteY20" fmla="*/ 996315 h 1386005"/>
                <a:gd name="connsiteX21" fmla="*/ 76200 w 1262774"/>
                <a:gd name="connsiteY21" fmla="*/ 1012643 h 1386005"/>
                <a:gd name="connsiteX22" fmla="*/ 84365 w 1262774"/>
                <a:gd name="connsiteY22" fmla="*/ 1039858 h 1386005"/>
                <a:gd name="connsiteX23" fmla="*/ 89808 w 1262774"/>
                <a:gd name="connsiteY23" fmla="*/ 1056186 h 1386005"/>
                <a:gd name="connsiteX24" fmla="*/ 108858 w 1262774"/>
                <a:gd name="connsiteY24" fmla="*/ 1061629 h 1386005"/>
                <a:gd name="connsiteX25" fmla="*/ 125186 w 1262774"/>
                <a:gd name="connsiteY25" fmla="*/ 1067072 h 1386005"/>
                <a:gd name="connsiteX26" fmla="*/ 144236 w 1262774"/>
                <a:gd name="connsiteY26" fmla="*/ 1069793 h 1386005"/>
                <a:gd name="connsiteX27" fmla="*/ 149679 w 1262774"/>
                <a:gd name="connsiteY27" fmla="*/ 1086122 h 1386005"/>
                <a:gd name="connsiteX28" fmla="*/ 157843 w 1262774"/>
                <a:gd name="connsiteY28" fmla="*/ 1102450 h 1386005"/>
                <a:gd name="connsiteX29" fmla="*/ 166008 w 1262774"/>
                <a:gd name="connsiteY29" fmla="*/ 1105172 h 1386005"/>
                <a:gd name="connsiteX30" fmla="*/ 179615 w 1262774"/>
                <a:gd name="connsiteY30" fmla="*/ 1102450 h 1386005"/>
                <a:gd name="connsiteX31" fmla="*/ 195943 w 1262774"/>
                <a:gd name="connsiteY31" fmla="*/ 1097008 h 1386005"/>
                <a:gd name="connsiteX32" fmla="*/ 204108 w 1262774"/>
                <a:gd name="connsiteY32" fmla="*/ 1088843 h 1386005"/>
                <a:gd name="connsiteX33" fmla="*/ 209550 w 1262774"/>
                <a:gd name="connsiteY33" fmla="*/ 1080679 h 1386005"/>
                <a:gd name="connsiteX34" fmla="*/ 242208 w 1262774"/>
                <a:gd name="connsiteY34" fmla="*/ 1069793 h 1386005"/>
                <a:gd name="connsiteX35" fmla="*/ 258536 w 1262774"/>
                <a:gd name="connsiteY35" fmla="*/ 1056186 h 1386005"/>
                <a:gd name="connsiteX36" fmla="*/ 269422 w 1262774"/>
                <a:gd name="connsiteY36" fmla="*/ 1053465 h 1386005"/>
                <a:gd name="connsiteX37" fmla="*/ 293915 w 1262774"/>
                <a:gd name="connsiteY37" fmla="*/ 1056186 h 1386005"/>
                <a:gd name="connsiteX38" fmla="*/ 307522 w 1262774"/>
                <a:gd name="connsiteY38" fmla="*/ 1069793 h 1386005"/>
                <a:gd name="connsiteX39" fmla="*/ 315686 w 1262774"/>
                <a:gd name="connsiteY39" fmla="*/ 1072515 h 1386005"/>
                <a:gd name="connsiteX40" fmla="*/ 323850 w 1262774"/>
                <a:gd name="connsiteY40" fmla="*/ 1077958 h 1386005"/>
                <a:gd name="connsiteX41" fmla="*/ 356508 w 1262774"/>
                <a:gd name="connsiteY41" fmla="*/ 1083400 h 1386005"/>
                <a:gd name="connsiteX42" fmla="*/ 364672 w 1262774"/>
                <a:gd name="connsiteY42" fmla="*/ 1086122 h 1386005"/>
                <a:gd name="connsiteX43" fmla="*/ 400050 w 1262774"/>
                <a:gd name="connsiteY43" fmla="*/ 1091565 h 1386005"/>
                <a:gd name="connsiteX44" fmla="*/ 416379 w 1262774"/>
                <a:gd name="connsiteY44" fmla="*/ 1097008 h 1386005"/>
                <a:gd name="connsiteX45" fmla="*/ 432708 w 1262774"/>
                <a:gd name="connsiteY45" fmla="*/ 1102450 h 1386005"/>
                <a:gd name="connsiteX46" fmla="*/ 443593 w 1262774"/>
                <a:gd name="connsiteY46" fmla="*/ 1105172 h 1386005"/>
                <a:gd name="connsiteX47" fmla="*/ 451758 w 1262774"/>
                <a:gd name="connsiteY47" fmla="*/ 1113336 h 1386005"/>
                <a:gd name="connsiteX48" fmla="*/ 454479 w 1262774"/>
                <a:gd name="connsiteY48" fmla="*/ 1132386 h 1386005"/>
                <a:gd name="connsiteX49" fmla="*/ 457200 w 1262774"/>
                <a:gd name="connsiteY49" fmla="*/ 1140550 h 1386005"/>
                <a:gd name="connsiteX50" fmla="*/ 476250 w 1262774"/>
                <a:gd name="connsiteY50" fmla="*/ 1145993 h 1386005"/>
                <a:gd name="connsiteX51" fmla="*/ 500743 w 1262774"/>
                <a:gd name="connsiteY51" fmla="*/ 1167765 h 1386005"/>
                <a:gd name="connsiteX52" fmla="*/ 506186 w 1262774"/>
                <a:gd name="connsiteY52" fmla="*/ 1175929 h 1386005"/>
                <a:gd name="connsiteX53" fmla="*/ 522515 w 1262774"/>
                <a:gd name="connsiteY53" fmla="*/ 1184093 h 1386005"/>
                <a:gd name="connsiteX54" fmla="*/ 527958 w 1262774"/>
                <a:gd name="connsiteY54" fmla="*/ 1194979 h 1386005"/>
                <a:gd name="connsiteX55" fmla="*/ 530679 w 1262774"/>
                <a:gd name="connsiteY55" fmla="*/ 1203143 h 1386005"/>
                <a:gd name="connsiteX56" fmla="*/ 538843 w 1262774"/>
                <a:gd name="connsiteY56" fmla="*/ 1211308 h 1386005"/>
                <a:gd name="connsiteX57" fmla="*/ 557893 w 1262774"/>
                <a:gd name="connsiteY57" fmla="*/ 1219472 h 1386005"/>
                <a:gd name="connsiteX58" fmla="*/ 617765 w 1262774"/>
                <a:gd name="connsiteY58" fmla="*/ 1222193 h 1386005"/>
                <a:gd name="connsiteX59" fmla="*/ 625929 w 1262774"/>
                <a:gd name="connsiteY59" fmla="*/ 1227636 h 1386005"/>
                <a:gd name="connsiteX60" fmla="*/ 631372 w 1262774"/>
                <a:gd name="connsiteY60" fmla="*/ 1235800 h 1386005"/>
                <a:gd name="connsiteX61" fmla="*/ 639536 w 1262774"/>
                <a:gd name="connsiteY61" fmla="*/ 1243965 h 1386005"/>
                <a:gd name="connsiteX62" fmla="*/ 642258 w 1262774"/>
                <a:gd name="connsiteY62" fmla="*/ 1235800 h 1386005"/>
                <a:gd name="connsiteX63" fmla="*/ 644979 w 1262774"/>
                <a:gd name="connsiteY63" fmla="*/ 1205865 h 1386005"/>
                <a:gd name="connsiteX64" fmla="*/ 653143 w 1262774"/>
                <a:gd name="connsiteY64" fmla="*/ 1200422 h 1386005"/>
                <a:gd name="connsiteX65" fmla="*/ 688522 w 1262774"/>
                <a:gd name="connsiteY65" fmla="*/ 1197700 h 1386005"/>
                <a:gd name="connsiteX66" fmla="*/ 696686 w 1262774"/>
                <a:gd name="connsiteY66" fmla="*/ 1192258 h 1386005"/>
                <a:gd name="connsiteX67" fmla="*/ 704850 w 1262774"/>
                <a:gd name="connsiteY67" fmla="*/ 1208586 h 1386005"/>
                <a:gd name="connsiteX68" fmla="*/ 721179 w 1262774"/>
                <a:gd name="connsiteY68" fmla="*/ 1214029 h 1386005"/>
                <a:gd name="connsiteX69" fmla="*/ 729343 w 1262774"/>
                <a:gd name="connsiteY69" fmla="*/ 1216750 h 1386005"/>
                <a:gd name="connsiteX70" fmla="*/ 759279 w 1262774"/>
                <a:gd name="connsiteY70" fmla="*/ 1211308 h 1386005"/>
                <a:gd name="connsiteX71" fmla="*/ 767443 w 1262774"/>
                <a:gd name="connsiteY71" fmla="*/ 1205865 h 1386005"/>
                <a:gd name="connsiteX72" fmla="*/ 772886 w 1262774"/>
                <a:gd name="connsiteY72" fmla="*/ 1214029 h 1386005"/>
                <a:gd name="connsiteX73" fmla="*/ 778329 w 1262774"/>
                <a:gd name="connsiteY73" fmla="*/ 1230358 h 1386005"/>
                <a:gd name="connsiteX74" fmla="*/ 781050 w 1262774"/>
                <a:gd name="connsiteY74" fmla="*/ 1238522 h 1386005"/>
                <a:gd name="connsiteX75" fmla="*/ 783772 w 1262774"/>
                <a:gd name="connsiteY75" fmla="*/ 1252129 h 1386005"/>
                <a:gd name="connsiteX76" fmla="*/ 789215 w 1262774"/>
                <a:gd name="connsiteY76" fmla="*/ 1268458 h 1386005"/>
                <a:gd name="connsiteX77" fmla="*/ 797379 w 1262774"/>
                <a:gd name="connsiteY77" fmla="*/ 1284786 h 1386005"/>
                <a:gd name="connsiteX78" fmla="*/ 808265 w 1262774"/>
                <a:gd name="connsiteY78" fmla="*/ 1287508 h 1386005"/>
                <a:gd name="connsiteX79" fmla="*/ 840922 w 1262774"/>
                <a:gd name="connsiteY79" fmla="*/ 1290229 h 1386005"/>
                <a:gd name="connsiteX80" fmla="*/ 857250 w 1262774"/>
                <a:gd name="connsiteY80" fmla="*/ 1295672 h 1386005"/>
                <a:gd name="connsiteX81" fmla="*/ 892629 w 1262774"/>
                <a:gd name="connsiteY81" fmla="*/ 1303836 h 1386005"/>
                <a:gd name="connsiteX82" fmla="*/ 917122 w 1262774"/>
                <a:gd name="connsiteY82" fmla="*/ 1317443 h 1386005"/>
                <a:gd name="connsiteX83" fmla="*/ 925286 w 1262774"/>
                <a:gd name="connsiteY83" fmla="*/ 1322886 h 1386005"/>
                <a:gd name="connsiteX84" fmla="*/ 941615 w 1262774"/>
                <a:gd name="connsiteY84" fmla="*/ 1328329 h 1386005"/>
                <a:gd name="connsiteX85" fmla="*/ 949779 w 1262774"/>
                <a:gd name="connsiteY85" fmla="*/ 1333772 h 1386005"/>
                <a:gd name="connsiteX86" fmla="*/ 974272 w 1262774"/>
                <a:gd name="connsiteY86" fmla="*/ 1339215 h 1386005"/>
                <a:gd name="connsiteX87" fmla="*/ 990600 w 1262774"/>
                <a:gd name="connsiteY87" fmla="*/ 1347379 h 1386005"/>
                <a:gd name="connsiteX88" fmla="*/ 1006929 w 1262774"/>
                <a:gd name="connsiteY88" fmla="*/ 1358265 h 1386005"/>
                <a:gd name="connsiteX89" fmla="*/ 1047750 w 1262774"/>
                <a:gd name="connsiteY89" fmla="*/ 1360986 h 1386005"/>
                <a:gd name="connsiteX90" fmla="*/ 1055915 w 1262774"/>
                <a:gd name="connsiteY90" fmla="*/ 1363708 h 1386005"/>
                <a:gd name="connsiteX91" fmla="*/ 1085850 w 1262774"/>
                <a:gd name="connsiteY91" fmla="*/ 1366429 h 1386005"/>
                <a:gd name="connsiteX92" fmla="*/ 1094015 w 1262774"/>
                <a:gd name="connsiteY92" fmla="*/ 1371872 h 1386005"/>
                <a:gd name="connsiteX93" fmla="*/ 1110343 w 1262774"/>
                <a:gd name="connsiteY93" fmla="*/ 1377315 h 1386005"/>
                <a:gd name="connsiteX94" fmla="*/ 1118508 w 1262774"/>
                <a:gd name="connsiteY94" fmla="*/ 1380036 h 1386005"/>
                <a:gd name="connsiteX95" fmla="*/ 1126672 w 1262774"/>
                <a:gd name="connsiteY95" fmla="*/ 1385479 h 1386005"/>
                <a:gd name="connsiteX96" fmla="*/ 1123950 w 1262774"/>
                <a:gd name="connsiteY96" fmla="*/ 1374593 h 1386005"/>
                <a:gd name="connsiteX97" fmla="*/ 1118508 w 1262774"/>
                <a:gd name="connsiteY97" fmla="*/ 1352822 h 1386005"/>
                <a:gd name="connsiteX98" fmla="*/ 1121229 w 1262774"/>
                <a:gd name="connsiteY98" fmla="*/ 1333772 h 1386005"/>
                <a:gd name="connsiteX99" fmla="*/ 1118508 w 1262774"/>
                <a:gd name="connsiteY99" fmla="*/ 1322886 h 1386005"/>
                <a:gd name="connsiteX100" fmla="*/ 1110343 w 1262774"/>
                <a:gd name="connsiteY100" fmla="*/ 1320165 h 1386005"/>
                <a:gd name="connsiteX101" fmla="*/ 1094015 w 1262774"/>
                <a:gd name="connsiteY101" fmla="*/ 1317443 h 1386005"/>
                <a:gd name="connsiteX102" fmla="*/ 1094015 w 1262774"/>
                <a:gd name="connsiteY102" fmla="*/ 1273900 h 1386005"/>
                <a:gd name="connsiteX103" fmla="*/ 1110343 w 1262774"/>
                <a:gd name="connsiteY103" fmla="*/ 1263015 h 1386005"/>
                <a:gd name="connsiteX104" fmla="*/ 1113065 w 1262774"/>
                <a:gd name="connsiteY104" fmla="*/ 1254850 h 1386005"/>
                <a:gd name="connsiteX105" fmla="*/ 1115786 w 1262774"/>
                <a:gd name="connsiteY105" fmla="*/ 1241243 h 1386005"/>
                <a:gd name="connsiteX106" fmla="*/ 1123950 w 1262774"/>
                <a:gd name="connsiteY106" fmla="*/ 1238522 h 1386005"/>
                <a:gd name="connsiteX107" fmla="*/ 1126672 w 1262774"/>
                <a:gd name="connsiteY107" fmla="*/ 1219472 h 1386005"/>
                <a:gd name="connsiteX108" fmla="*/ 1143000 w 1262774"/>
                <a:gd name="connsiteY108" fmla="*/ 1216750 h 1386005"/>
                <a:gd name="connsiteX109" fmla="*/ 1145722 w 1262774"/>
                <a:gd name="connsiteY109" fmla="*/ 1208586 h 1386005"/>
                <a:gd name="connsiteX110" fmla="*/ 1153886 w 1262774"/>
                <a:gd name="connsiteY110" fmla="*/ 1154158 h 1386005"/>
                <a:gd name="connsiteX111" fmla="*/ 1162050 w 1262774"/>
                <a:gd name="connsiteY111" fmla="*/ 1148715 h 1386005"/>
                <a:gd name="connsiteX112" fmla="*/ 1167493 w 1262774"/>
                <a:gd name="connsiteY112" fmla="*/ 1099729 h 1386005"/>
                <a:gd name="connsiteX113" fmla="*/ 1172936 w 1262774"/>
                <a:gd name="connsiteY113" fmla="*/ 1091565 h 1386005"/>
                <a:gd name="connsiteX114" fmla="*/ 1181100 w 1262774"/>
                <a:gd name="connsiteY114" fmla="*/ 1064350 h 1386005"/>
                <a:gd name="connsiteX115" fmla="*/ 1189265 w 1262774"/>
                <a:gd name="connsiteY115" fmla="*/ 1058908 h 1386005"/>
                <a:gd name="connsiteX116" fmla="*/ 1194708 w 1262774"/>
                <a:gd name="connsiteY116" fmla="*/ 1037136 h 1386005"/>
                <a:gd name="connsiteX117" fmla="*/ 1197429 w 1262774"/>
                <a:gd name="connsiteY117" fmla="*/ 1023529 h 1386005"/>
                <a:gd name="connsiteX118" fmla="*/ 1205593 w 1262774"/>
                <a:gd name="connsiteY118" fmla="*/ 1020808 h 1386005"/>
                <a:gd name="connsiteX119" fmla="*/ 1202872 w 1262774"/>
                <a:gd name="connsiteY119" fmla="*/ 1004479 h 1386005"/>
                <a:gd name="connsiteX120" fmla="*/ 1167493 w 1262774"/>
                <a:gd name="connsiteY120" fmla="*/ 996315 h 1386005"/>
                <a:gd name="connsiteX121" fmla="*/ 1145722 w 1262774"/>
                <a:gd name="connsiteY121" fmla="*/ 977265 h 1386005"/>
                <a:gd name="connsiteX122" fmla="*/ 1148443 w 1262774"/>
                <a:gd name="connsiteY122" fmla="*/ 933722 h 1386005"/>
                <a:gd name="connsiteX123" fmla="*/ 1183822 w 1262774"/>
                <a:gd name="connsiteY123" fmla="*/ 931000 h 1386005"/>
                <a:gd name="connsiteX124" fmla="*/ 1186543 w 1262774"/>
                <a:gd name="connsiteY124" fmla="*/ 922836 h 1386005"/>
                <a:gd name="connsiteX125" fmla="*/ 1191986 w 1262774"/>
                <a:gd name="connsiteY125" fmla="*/ 884736 h 1386005"/>
                <a:gd name="connsiteX126" fmla="*/ 1197429 w 1262774"/>
                <a:gd name="connsiteY126" fmla="*/ 876572 h 1386005"/>
                <a:gd name="connsiteX127" fmla="*/ 1200150 w 1262774"/>
                <a:gd name="connsiteY127" fmla="*/ 841193 h 1386005"/>
                <a:gd name="connsiteX128" fmla="*/ 1202872 w 1262774"/>
                <a:gd name="connsiteY128" fmla="*/ 833029 h 1386005"/>
                <a:gd name="connsiteX129" fmla="*/ 1211036 w 1262774"/>
                <a:gd name="connsiteY129" fmla="*/ 827586 h 1386005"/>
                <a:gd name="connsiteX130" fmla="*/ 1216479 w 1262774"/>
                <a:gd name="connsiteY130" fmla="*/ 789486 h 1386005"/>
                <a:gd name="connsiteX131" fmla="*/ 1221922 w 1262774"/>
                <a:gd name="connsiteY131" fmla="*/ 781322 h 1386005"/>
                <a:gd name="connsiteX132" fmla="*/ 1224643 w 1262774"/>
                <a:gd name="connsiteY132" fmla="*/ 759550 h 1386005"/>
                <a:gd name="connsiteX133" fmla="*/ 1227365 w 1262774"/>
                <a:gd name="connsiteY133" fmla="*/ 751386 h 1386005"/>
                <a:gd name="connsiteX134" fmla="*/ 1235529 w 1262774"/>
                <a:gd name="connsiteY134" fmla="*/ 748665 h 1386005"/>
                <a:gd name="connsiteX135" fmla="*/ 1251858 w 1262774"/>
                <a:gd name="connsiteY135" fmla="*/ 737779 h 1386005"/>
                <a:gd name="connsiteX136" fmla="*/ 1260022 w 1262774"/>
                <a:gd name="connsiteY136" fmla="*/ 732336 h 1386005"/>
                <a:gd name="connsiteX137" fmla="*/ 1262743 w 1262774"/>
                <a:gd name="connsiteY137" fmla="*/ 724172 h 1386005"/>
                <a:gd name="connsiteX138" fmla="*/ 1251858 w 1262774"/>
                <a:gd name="connsiteY138" fmla="*/ 699679 h 1386005"/>
                <a:gd name="connsiteX139" fmla="*/ 1246415 w 1262774"/>
                <a:gd name="connsiteY139" fmla="*/ 683350 h 1386005"/>
                <a:gd name="connsiteX140" fmla="*/ 1243693 w 1262774"/>
                <a:gd name="connsiteY140" fmla="*/ 612593 h 1386005"/>
                <a:gd name="connsiteX141" fmla="*/ 1235529 w 1262774"/>
                <a:gd name="connsiteY141" fmla="*/ 607150 h 1386005"/>
                <a:gd name="connsiteX142" fmla="*/ 1238250 w 1262774"/>
                <a:gd name="connsiteY142" fmla="*/ 574493 h 1386005"/>
                <a:gd name="connsiteX143" fmla="*/ 1235529 w 1262774"/>
                <a:gd name="connsiteY143" fmla="*/ 550000 h 1386005"/>
                <a:gd name="connsiteX144" fmla="*/ 1232808 w 1262774"/>
                <a:gd name="connsiteY144" fmla="*/ 539115 h 1386005"/>
                <a:gd name="connsiteX145" fmla="*/ 1235529 w 1262774"/>
                <a:gd name="connsiteY145" fmla="*/ 495572 h 1386005"/>
                <a:gd name="connsiteX146" fmla="*/ 1243693 w 1262774"/>
                <a:gd name="connsiteY146" fmla="*/ 490129 h 1386005"/>
                <a:gd name="connsiteX147" fmla="*/ 1246415 w 1262774"/>
                <a:gd name="connsiteY147" fmla="*/ 481965 h 1386005"/>
                <a:gd name="connsiteX148" fmla="*/ 1235529 w 1262774"/>
                <a:gd name="connsiteY148" fmla="*/ 457472 h 1386005"/>
                <a:gd name="connsiteX149" fmla="*/ 1230086 w 1262774"/>
                <a:gd name="connsiteY149" fmla="*/ 441143 h 1386005"/>
                <a:gd name="connsiteX150" fmla="*/ 1213758 w 1262774"/>
                <a:gd name="connsiteY150" fmla="*/ 430258 h 1386005"/>
                <a:gd name="connsiteX151" fmla="*/ 1202872 w 1262774"/>
                <a:gd name="connsiteY151" fmla="*/ 413929 h 1386005"/>
                <a:gd name="connsiteX152" fmla="*/ 1186543 w 1262774"/>
                <a:gd name="connsiteY152" fmla="*/ 403043 h 1386005"/>
                <a:gd name="connsiteX153" fmla="*/ 1181100 w 1262774"/>
                <a:gd name="connsiteY153" fmla="*/ 394879 h 1386005"/>
                <a:gd name="connsiteX154" fmla="*/ 1140279 w 1262774"/>
                <a:gd name="connsiteY154" fmla="*/ 389436 h 1386005"/>
                <a:gd name="connsiteX155" fmla="*/ 1132115 w 1262774"/>
                <a:gd name="connsiteY155" fmla="*/ 427536 h 1386005"/>
                <a:gd name="connsiteX156" fmla="*/ 1129393 w 1262774"/>
                <a:gd name="connsiteY156" fmla="*/ 435700 h 1386005"/>
                <a:gd name="connsiteX157" fmla="*/ 1099458 w 1262774"/>
                <a:gd name="connsiteY157" fmla="*/ 449308 h 1386005"/>
                <a:gd name="connsiteX158" fmla="*/ 1083129 w 1262774"/>
                <a:gd name="connsiteY158" fmla="*/ 454750 h 1386005"/>
                <a:gd name="connsiteX159" fmla="*/ 1077686 w 1262774"/>
                <a:gd name="connsiteY159" fmla="*/ 462915 h 1386005"/>
                <a:gd name="connsiteX160" fmla="*/ 1066800 w 1262774"/>
                <a:gd name="connsiteY160" fmla="*/ 465636 h 1386005"/>
                <a:gd name="connsiteX161" fmla="*/ 1072243 w 1262774"/>
                <a:gd name="connsiteY161" fmla="*/ 481965 h 1386005"/>
                <a:gd name="connsiteX162" fmla="*/ 1074965 w 1262774"/>
                <a:gd name="connsiteY162" fmla="*/ 492850 h 1386005"/>
                <a:gd name="connsiteX163" fmla="*/ 1080408 w 1262774"/>
                <a:gd name="connsiteY163" fmla="*/ 501015 h 1386005"/>
                <a:gd name="connsiteX164" fmla="*/ 1091293 w 1262774"/>
                <a:gd name="connsiteY164" fmla="*/ 514622 h 1386005"/>
                <a:gd name="connsiteX165" fmla="*/ 1094015 w 1262774"/>
                <a:gd name="connsiteY165" fmla="*/ 522786 h 1386005"/>
                <a:gd name="connsiteX166" fmla="*/ 1099458 w 1262774"/>
                <a:gd name="connsiteY166" fmla="*/ 530950 h 1386005"/>
                <a:gd name="connsiteX167" fmla="*/ 1096736 w 1262774"/>
                <a:gd name="connsiteY167" fmla="*/ 539115 h 1386005"/>
                <a:gd name="connsiteX168" fmla="*/ 1088572 w 1262774"/>
                <a:gd name="connsiteY168" fmla="*/ 533672 h 1386005"/>
                <a:gd name="connsiteX169" fmla="*/ 1080408 w 1262774"/>
                <a:gd name="connsiteY169" fmla="*/ 530950 h 1386005"/>
                <a:gd name="connsiteX170" fmla="*/ 1074965 w 1262774"/>
                <a:gd name="connsiteY170" fmla="*/ 522786 h 1386005"/>
                <a:gd name="connsiteX171" fmla="*/ 1066800 w 1262774"/>
                <a:gd name="connsiteY171" fmla="*/ 520065 h 1386005"/>
                <a:gd name="connsiteX172" fmla="*/ 1036865 w 1262774"/>
                <a:gd name="connsiteY172" fmla="*/ 517343 h 1386005"/>
                <a:gd name="connsiteX173" fmla="*/ 1028700 w 1262774"/>
                <a:gd name="connsiteY173" fmla="*/ 511900 h 1386005"/>
                <a:gd name="connsiteX174" fmla="*/ 1009650 w 1262774"/>
                <a:gd name="connsiteY174" fmla="*/ 517343 h 1386005"/>
                <a:gd name="connsiteX175" fmla="*/ 1004208 w 1262774"/>
                <a:gd name="connsiteY175" fmla="*/ 525508 h 1386005"/>
                <a:gd name="connsiteX176" fmla="*/ 987879 w 1262774"/>
                <a:gd name="connsiteY176" fmla="*/ 533672 h 1386005"/>
                <a:gd name="connsiteX177" fmla="*/ 982436 w 1262774"/>
                <a:gd name="connsiteY177" fmla="*/ 525508 h 1386005"/>
                <a:gd name="connsiteX178" fmla="*/ 974272 w 1262774"/>
                <a:gd name="connsiteY178" fmla="*/ 509179 h 1386005"/>
                <a:gd name="connsiteX179" fmla="*/ 966108 w 1262774"/>
                <a:gd name="connsiteY179" fmla="*/ 506458 h 1386005"/>
                <a:gd name="connsiteX180" fmla="*/ 963386 w 1262774"/>
                <a:gd name="connsiteY180" fmla="*/ 495572 h 1386005"/>
                <a:gd name="connsiteX181" fmla="*/ 957943 w 1262774"/>
                <a:gd name="connsiteY181" fmla="*/ 479243 h 1386005"/>
                <a:gd name="connsiteX182" fmla="*/ 960665 w 1262774"/>
                <a:gd name="connsiteY182" fmla="*/ 454750 h 1386005"/>
                <a:gd name="connsiteX183" fmla="*/ 971550 w 1262774"/>
                <a:gd name="connsiteY183" fmla="*/ 424815 h 1386005"/>
                <a:gd name="connsiteX184" fmla="*/ 1004208 w 1262774"/>
                <a:gd name="connsiteY184" fmla="*/ 408486 h 1386005"/>
                <a:gd name="connsiteX185" fmla="*/ 1012372 w 1262774"/>
                <a:gd name="connsiteY185" fmla="*/ 405765 h 1386005"/>
                <a:gd name="connsiteX186" fmla="*/ 1017815 w 1262774"/>
                <a:gd name="connsiteY186" fmla="*/ 397600 h 1386005"/>
                <a:gd name="connsiteX187" fmla="*/ 1017815 w 1262774"/>
                <a:gd name="connsiteY187" fmla="*/ 373108 h 1386005"/>
                <a:gd name="connsiteX188" fmla="*/ 1025979 w 1262774"/>
                <a:gd name="connsiteY188" fmla="*/ 364943 h 1386005"/>
                <a:gd name="connsiteX189" fmla="*/ 1036865 w 1262774"/>
                <a:gd name="connsiteY189" fmla="*/ 348615 h 1386005"/>
                <a:gd name="connsiteX190" fmla="*/ 1042308 w 1262774"/>
                <a:gd name="connsiteY190" fmla="*/ 307793 h 1386005"/>
                <a:gd name="connsiteX191" fmla="*/ 1045029 w 1262774"/>
                <a:gd name="connsiteY191" fmla="*/ 299629 h 1386005"/>
                <a:gd name="connsiteX192" fmla="*/ 1047750 w 1262774"/>
                <a:gd name="connsiteY192" fmla="*/ 288743 h 1386005"/>
                <a:gd name="connsiteX193" fmla="*/ 1050472 w 1262774"/>
                <a:gd name="connsiteY193" fmla="*/ 275136 h 1386005"/>
                <a:gd name="connsiteX194" fmla="*/ 1061358 w 1262774"/>
                <a:gd name="connsiteY194" fmla="*/ 258808 h 1386005"/>
                <a:gd name="connsiteX195" fmla="*/ 1055915 w 1262774"/>
                <a:gd name="connsiteY195" fmla="*/ 237036 h 1386005"/>
                <a:gd name="connsiteX196" fmla="*/ 1050472 w 1262774"/>
                <a:gd name="connsiteY196" fmla="*/ 228872 h 1386005"/>
                <a:gd name="connsiteX197" fmla="*/ 1047750 w 1262774"/>
                <a:gd name="connsiteY197" fmla="*/ 212543 h 1386005"/>
                <a:gd name="connsiteX198" fmla="*/ 1045029 w 1262774"/>
                <a:gd name="connsiteY198" fmla="*/ 185329 h 1386005"/>
                <a:gd name="connsiteX199" fmla="*/ 1039586 w 1262774"/>
                <a:gd name="connsiteY199" fmla="*/ 177165 h 1386005"/>
                <a:gd name="connsiteX200" fmla="*/ 1036865 w 1262774"/>
                <a:gd name="connsiteY200" fmla="*/ 147229 h 1386005"/>
                <a:gd name="connsiteX201" fmla="*/ 1034143 w 1262774"/>
                <a:gd name="connsiteY201" fmla="*/ 139065 h 1386005"/>
                <a:gd name="connsiteX202" fmla="*/ 1025979 w 1262774"/>
                <a:gd name="connsiteY202" fmla="*/ 133622 h 1386005"/>
                <a:gd name="connsiteX203" fmla="*/ 1012372 w 1262774"/>
                <a:gd name="connsiteY203" fmla="*/ 114572 h 1386005"/>
                <a:gd name="connsiteX204" fmla="*/ 991961 w 1262774"/>
                <a:gd name="connsiteY204" fmla="*/ 111170 h 1386005"/>
                <a:gd name="connsiteX205" fmla="*/ 993322 w 1262774"/>
                <a:gd name="connsiteY205" fmla="*/ 130900 h 1386005"/>
                <a:gd name="connsiteX206" fmla="*/ 987879 w 1262774"/>
                <a:gd name="connsiteY206" fmla="*/ 155393 h 1386005"/>
                <a:gd name="connsiteX207" fmla="*/ 985158 w 1262774"/>
                <a:gd name="connsiteY207" fmla="*/ 163558 h 1386005"/>
                <a:gd name="connsiteX208" fmla="*/ 982436 w 1262774"/>
                <a:gd name="connsiteY208" fmla="*/ 177165 h 1386005"/>
                <a:gd name="connsiteX209" fmla="*/ 974272 w 1262774"/>
                <a:gd name="connsiteY209" fmla="*/ 182608 h 1386005"/>
                <a:gd name="connsiteX210" fmla="*/ 957943 w 1262774"/>
                <a:gd name="connsiteY210" fmla="*/ 172742 h 1386005"/>
                <a:gd name="connsiteX211" fmla="*/ 947058 w 1262774"/>
                <a:gd name="connsiteY211" fmla="*/ 163558 h 1386005"/>
                <a:gd name="connsiteX212" fmla="*/ 925286 w 1262774"/>
                <a:gd name="connsiteY212" fmla="*/ 158115 h 1386005"/>
                <a:gd name="connsiteX213" fmla="*/ 921884 w 1262774"/>
                <a:gd name="connsiteY213" fmla="*/ 143147 h 1386005"/>
                <a:gd name="connsiteX214" fmla="*/ 906236 w 1262774"/>
                <a:gd name="connsiteY214" fmla="*/ 139065 h 1386005"/>
                <a:gd name="connsiteX215" fmla="*/ 889908 w 1262774"/>
                <a:gd name="connsiteY215" fmla="*/ 133622 h 1386005"/>
                <a:gd name="connsiteX216" fmla="*/ 881743 w 1262774"/>
                <a:gd name="connsiteY216" fmla="*/ 130900 h 1386005"/>
                <a:gd name="connsiteX217" fmla="*/ 873579 w 1262774"/>
                <a:gd name="connsiteY217" fmla="*/ 125458 h 1386005"/>
                <a:gd name="connsiteX218" fmla="*/ 840922 w 1262774"/>
                <a:gd name="connsiteY218" fmla="*/ 120015 h 1386005"/>
                <a:gd name="connsiteX219" fmla="*/ 824593 w 1262774"/>
                <a:gd name="connsiteY219" fmla="*/ 116612 h 1386005"/>
                <a:gd name="connsiteX220" fmla="*/ 814048 w 1262774"/>
                <a:gd name="connsiteY220" fmla="*/ 114912 h 1386005"/>
                <a:gd name="connsiteX221" fmla="*/ 799421 w 1262774"/>
                <a:gd name="connsiteY221" fmla="*/ 121375 h 1386005"/>
                <a:gd name="connsiteX222" fmla="*/ 778329 w 1262774"/>
                <a:gd name="connsiteY222" fmla="*/ 115593 h 1386005"/>
                <a:gd name="connsiteX223" fmla="*/ 781050 w 1262774"/>
                <a:gd name="connsiteY223" fmla="*/ 79193 h 1386005"/>
                <a:gd name="connsiteX224" fmla="*/ 781050 w 1262774"/>
                <a:gd name="connsiteY224" fmla="*/ 62865 h 1386005"/>
                <a:gd name="connsiteX225" fmla="*/ 762000 w 1262774"/>
                <a:gd name="connsiteY225" fmla="*/ 60143 h 1386005"/>
                <a:gd name="connsiteX226" fmla="*/ 753836 w 1262774"/>
                <a:gd name="connsiteY226" fmla="*/ 57422 h 1386005"/>
                <a:gd name="connsiteX227" fmla="*/ 745672 w 1262774"/>
                <a:gd name="connsiteY227" fmla="*/ 41093 h 1386005"/>
                <a:gd name="connsiteX228" fmla="*/ 737508 w 1262774"/>
                <a:gd name="connsiteY228" fmla="*/ 35650 h 1386005"/>
                <a:gd name="connsiteX229" fmla="*/ 729343 w 1262774"/>
                <a:gd name="connsiteY229" fmla="*/ 27486 h 1386005"/>
                <a:gd name="connsiteX230" fmla="*/ 726622 w 1262774"/>
                <a:gd name="connsiteY230" fmla="*/ 19322 h 1386005"/>
                <a:gd name="connsiteX231" fmla="*/ 718458 w 1262774"/>
                <a:gd name="connsiteY231" fmla="*/ 16600 h 1386005"/>
                <a:gd name="connsiteX232" fmla="*/ 710293 w 1262774"/>
                <a:gd name="connsiteY232" fmla="*/ 11158 h 1386005"/>
                <a:gd name="connsiteX233" fmla="*/ 658586 w 1262774"/>
                <a:gd name="connsiteY233" fmla="*/ 13879 h 1386005"/>
                <a:gd name="connsiteX234" fmla="*/ 650422 w 1262774"/>
                <a:gd name="connsiteY234" fmla="*/ 19322 h 1386005"/>
                <a:gd name="connsiteX235" fmla="*/ 634093 w 1262774"/>
                <a:gd name="connsiteY235" fmla="*/ 24765 h 1386005"/>
                <a:gd name="connsiteX236" fmla="*/ 625929 w 1262774"/>
                <a:gd name="connsiteY236" fmla="*/ 27486 h 1386005"/>
                <a:gd name="connsiteX237" fmla="*/ 606879 w 1262774"/>
                <a:gd name="connsiteY237" fmla="*/ 24765 h 1386005"/>
                <a:gd name="connsiteX238" fmla="*/ 604158 w 1262774"/>
                <a:gd name="connsiteY238" fmla="*/ 16600 h 1386005"/>
                <a:gd name="connsiteX239" fmla="*/ 593272 w 1262774"/>
                <a:gd name="connsiteY239" fmla="*/ 13879 h 1386005"/>
                <a:gd name="connsiteX240" fmla="*/ 585108 w 1262774"/>
                <a:gd name="connsiteY240" fmla="*/ 8436 h 1386005"/>
                <a:gd name="connsiteX241" fmla="*/ 579665 w 1262774"/>
                <a:gd name="connsiteY241" fmla="*/ 272 h 1386005"/>
                <a:gd name="connsiteX242" fmla="*/ 568779 w 1262774"/>
                <a:gd name="connsiteY242" fmla="*/ 2993 h 1386005"/>
                <a:gd name="connsiteX243" fmla="*/ 566058 w 1262774"/>
                <a:gd name="connsiteY243" fmla="*/ 32929 h 1386005"/>
                <a:gd name="connsiteX244" fmla="*/ 555172 w 1262774"/>
                <a:gd name="connsiteY244" fmla="*/ 136343 h 1386005"/>
                <a:gd name="connsiteX245" fmla="*/ 549729 w 1262774"/>
                <a:gd name="connsiteY245" fmla="*/ 144508 h 1386005"/>
                <a:gd name="connsiteX246" fmla="*/ 541565 w 1262774"/>
                <a:gd name="connsiteY246" fmla="*/ 149950 h 1386005"/>
                <a:gd name="connsiteX247" fmla="*/ 538843 w 1262774"/>
                <a:gd name="connsiteY247" fmla="*/ 158115 h 1386005"/>
                <a:gd name="connsiteX248" fmla="*/ 538843 w 1262774"/>
                <a:gd name="connsiteY248" fmla="*/ 220708 h 1386005"/>
                <a:gd name="connsiteX249" fmla="*/ 549729 w 1262774"/>
                <a:gd name="connsiteY249" fmla="*/ 245200 h 1386005"/>
                <a:gd name="connsiteX250" fmla="*/ 566058 w 1262774"/>
                <a:gd name="connsiteY250" fmla="*/ 256086 h 1386005"/>
                <a:gd name="connsiteX251" fmla="*/ 582386 w 1262774"/>
                <a:gd name="connsiteY251" fmla="*/ 264250 h 1386005"/>
                <a:gd name="connsiteX252" fmla="*/ 587829 w 1262774"/>
                <a:gd name="connsiteY252" fmla="*/ 272415 h 1386005"/>
                <a:gd name="connsiteX253" fmla="*/ 595993 w 1262774"/>
                <a:gd name="connsiteY253" fmla="*/ 275136 h 1386005"/>
                <a:gd name="connsiteX254" fmla="*/ 604158 w 1262774"/>
                <a:gd name="connsiteY254" fmla="*/ 280579 h 1386005"/>
                <a:gd name="connsiteX255" fmla="*/ 615043 w 1262774"/>
                <a:gd name="connsiteY255" fmla="*/ 296908 h 1386005"/>
                <a:gd name="connsiteX256" fmla="*/ 620486 w 1262774"/>
                <a:gd name="connsiteY256" fmla="*/ 305072 h 1386005"/>
                <a:gd name="connsiteX257" fmla="*/ 628650 w 1262774"/>
                <a:gd name="connsiteY257" fmla="*/ 321400 h 1386005"/>
                <a:gd name="connsiteX258" fmla="*/ 644979 w 1262774"/>
                <a:gd name="connsiteY258" fmla="*/ 332286 h 1386005"/>
                <a:gd name="connsiteX259" fmla="*/ 650422 w 1262774"/>
                <a:gd name="connsiteY259" fmla="*/ 340450 h 1386005"/>
                <a:gd name="connsiteX260" fmla="*/ 658586 w 1262774"/>
                <a:gd name="connsiteY260" fmla="*/ 345893 h 1386005"/>
                <a:gd name="connsiteX261" fmla="*/ 669472 w 1262774"/>
                <a:gd name="connsiteY261" fmla="*/ 356779 h 1386005"/>
                <a:gd name="connsiteX262" fmla="*/ 677636 w 1262774"/>
                <a:gd name="connsiteY262" fmla="*/ 362222 h 1386005"/>
                <a:gd name="connsiteX263" fmla="*/ 688522 w 1262774"/>
                <a:gd name="connsiteY263" fmla="*/ 375829 h 1386005"/>
                <a:gd name="connsiteX264" fmla="*/ 693965 w 1262774"/>
                <a:gd name="connsiteY264" fmla="*/ 383993 h 1386005"/>
                <a:gd name="connsiteX265" fmla="*/ 696686 w 1262774"/>
                <a:gd name="connsiteY265" fmla="*/ 392158 h 1386005"/>
                <a:gd name="connsiteX266" fmla="*/ 704850 w 1262774"/>
                <a:gd name="connsiteY266" fmla="*/ 394879 h 1386005"/>
                <a:gd name="connsiteX267" fmla="*/ 710293 w 1262774"/>
                <a:gd name="connsiteY267" fmla="*/ 403043 h 1386005"/>
                <a:gd name="connsiteX268" fmla="*/ 726622 w 1262774"/>
                <a:gd name="connsiteY268" fmla="*/ 411208 h 1386005"/>
                <a:gd name="connsiteX269" fmla="*/ 737508 w 1262774"/>
                <a:gd name="connsiteY269" fmla="*/ 427536 h 1386005"/>
                <a:gd name="connsiteX270" fmla="*/ 740229 w 1262774"/>
                <a:gd name="connsiteY270" fmla="*/ 435700 h 1386005"/>
                <a:gd name="connsiteX271" fmla="*/ 753836 w 1262774"/>
                <a:gd name="connsiteY271" fmla="*/ 438422 h 1386005"/>
                <a:gd name="connsiteX272" fmla="*/ 762000 w 1262774"/>
                <a:gd name="connsiteY272" fmla="*/ 441143 h 1386005"/>
                <a:gd name="connsiteX273" fmla="*/ 770165 w 1262774"/>
                <a:gd name="connsiteY273" fmla="*/ 457472 h 1386005"/>
                <a:gd name="connsiteX274" fmla="*/ 775608 w 1262774"/>
                <a:gd name="connsiteY274" fmla="*/ 465636 h 1386005"/>
                <a:gd name="connsiteX275" fmla="*/ 781050 w 1262774"/>
                <a:gd name="connsiteY275" fmla="*/ 484686 h 1386005"/>
                <a:gd name="connsiteX276" fmla="*/ 789215 w 1262774"/>
                <a:gd name="connsiteY276" fmla="*/ 490129 h 1386005"/>
                <a:gd name="connsiteX277" fmla="*/ 797379 w 1262774"/>
                <a:gd name="connsiteY277" fmla="*/ 514622 h 1386005"/>
                <a:gd name="connsiteX278" fmla="*/ 789215 w 1262774"/>
                <a:gd name="connsiteY278" fmla="*/ 520065 h 1386005"/>
                <a:gd name="connsiteX279" fmla="*/ 781050 w 1262774"/>
                <a:gd name="connsiteY279" fmla="*/ 522786 h 1386005"/>
                <a:gd name="connsiteX280" fmla="*/ 778329 w 1262774"/>
                <a:gd name="connsiteY280" fmla="*/ 530950 h 1386005"/>
                <a:gd name="connsiteX281" fmla="*/ 767443 w 1262774"/>
                <a:gd name="connsiteY281" fmla="*/ 547279 h 1386005"/>
                <a:gd name="connsiteX282" fmla="*/ 764722 w 1262774"/>
                <a:gd name="connsiteY282" fmla="*/ 558165 h 1386005"/>
                <a:gd name="connsiteX283" fmla="*/ 732065 w 1262774"/>
                <a:gd name="connsiteY283" fmla="*/ 577215 h 1386005"/>
                <a:gd name="connsiteX284" fmla="*/ 729343 w 1262774"/>
                <a:gd name="connsiteY284" fmla="*/ 585379 h 1386005"/>
                <a:gd name="connsiteX285" fmla="*/ 723900 w 1262774"/>
                <a:gd name="connsiteY285" fmla="*/ 593543 h 1386005"/>
                <a:gd name="connsiteX286" fmla="*/ 726622 w 1262774"/>
                <a:gd name="connsiteY286" fmla="*/ 669743 h 1386005"/>
                <a:gd name="connsiteX287" fmla="*/ 721179 w 1262774"/>
                <a:gd name="connsiteY287" fmla="*/ 688793 h 1386005"/>
                <a:gd name="connsiteX288" fmla="*/ 715736 w 1262774"/>
                <a:gd name="connsiteY288" fmla="*/ 696958 h 1386005"/>
                <a:gd name="connsiteX289" fmla="*/ 710293 w 1262774"/>
                <a:gd name="connsiteY289" fmla="*/ 713286 h 1386005"/>
                <a:gd name="connsiteX290" fmla="*/ 696686 w 1262774"/>
                <a:gd name="connsiteY290" fmla="*/ 729615 h 1386005"/>
                <a:gd name="connsiteX291" fmla="*/ 691243 w 1262774"/>
                <a:gd name="connsiteY291" fmla="*/ 745943 h 1386005"/>
                <a:gd name="connsiteX292" fmla="*/ 685800 w 1262774"/>
                <a:gd name="connsiteY292" fmla="*/ 754108 h 1386005"/>
                <a:gd name="connsiteX293" fmla="*/ 661308 w 1262774"/>
                <a:gd name="connsiteY293" fmla="*/ 767715 h 1386005"/>
                <a:gd name="connsiteX294" fmla="*/ 636815 w 1262774"/>
                <a:gd name="connsiteY294" fmla="*/ 770436 h 1386005"/>
                <a:gd name="connsiteX295" fmla="*/ 620486 w 1262774"/>
                <a:gd name="connsiteY295" fmla="*/ 784043 h 1386005"/>
                <a:gd name="connsiteX296" fmla="*/ 595993 w 1262774"/>
                <a:gd name="connsiteY296" fmla="*/ 800372 h 1386005"/>
                <a:gd name="connsiteX297" fmla="*/ 571500 w 1262774"/>
                <a:gd name="connsiteY297" fmla="*/ 816700 h 1386005"/>
                <a:gd name="connsiteX298" fmla="*/ 563336 w 1262774"/>
                <a:gd name="connsiteY298" fmla="*/ 822143 h 1386005"/>
                <a:gd name="connsiteX299" fmla="*/ 547008 w 1262774"/>
                <a:gd name="connsiteY299" fmla="*/ 835750 h 1386005"/>
                <a:gd name="connsiteX300" fmla="*/ 541565 w 1262774"/>
                <a:gd name="connsiteY300" fmla="*/ 843915 h 1386005"/>
                <a:gd name="connsiteX301" fmla="*/ 525236 w 1262774"/>
                <a:gd name="connsiteY301" fmla="*/ 852079 h 1386005"/>
                <a:gd name="connsiteX302" fmla="*/ 517072 w 1262774"/>
                <a:gd name="connsiteY302" fmla="*/ 857522 h 1386005"/>
                <a:gd name="connsiteX303" fmla="*/ 506186 w 1262774"/>
                <a:gd name="connsiteY303" fmla="*/ 860243 h 1386005"/>
                <a:gd name="connsiteX304" fmla="*/ 500743 w 1262774"/>
                <a:gd name="connsiteY304" fmla="*/ 868408 h 1386005"/>
                <a:gd name="connsiteX305" fmla="*/ 484415 w 1262774"/>
                <a:gd name="connsiteY305" fmla="*/ 873850 h 1386005"/>
                <a:gd name="connsiteX306" fmla="*/ 438150 w 1262774"/>
                <a:gd name="connsiteY306" fmla="*/ 868408 h 1386005"/>
                <a:gd name="connsiteX307" fmla="*/ 429986 w 1262774"/>
                <a:gd name="connsiteY307" fmla="*/ 862965 h 1386005"/>
                <a:gd name="connsiteX308" fmla="*/ 408215 w 1262774"/>
                <a:gd name="connsiteY308" fmla="*/ 857522 h 1386005"/>
                <a:gd name="connsiteX309" fmla="*/ 383722 w 1262774"/>
                <a:gd name="connsiteY309" fmla="*/ 852079 h 1386005"/>
                <a:gd name="connsiteX310" fmla="*/ 359229 w 1262774"/>
                <a:gd name="connsiteY310" fmla="*/ 849358 h 1386005"/>
                <a:gd name="connsiteX311" fmla="*/ 342900 w 1262774"/>
                <a:gd name="connsiteY311" fmla="*/ 835750 h 1386005"/>
                <a:gd name="connsiteX312" fmla="*/ 334736 w 1262774"/>
                <a:gd name="connsiteY312" fmla="*/ 830308 h 1386005"/>
                <a:gd name="connsiteX313" fmla="*/ 329293 w 1262774"/>
                <a:gd name="connsiteY313" fmla="*/ 822143 h 1386005"/>
                <a:gd name="connsiteX314" fmla="*/ 323850 w 1262774"/>
                <a:gd name="connsiteY314" fmla="*/ 784043 h 1386005"/>
                <a:gd name="connsiteX315" fmla="*/ 321129 w 1262774"/>
                <a:gd name="connsiteY315" fmla="*/ 721450 h 1386005"/>
                <a:gd name="connsiteX316" fmla="*/ 318408 w 1262774"/>
                <a:gd name="connsiteY316" fmla="*/ 710565 h 1386005"/>
                <a:gd name="connsiteX317" fmla="*/ 310243 w 1262774"/>
                <a:gd name="connsiteY317" fmla="*/ 705122 h 1386005"/>
                <a:gd name="connsiteX318" fmla="*/ 304800 w 1262774"/>
                <a:gd name="connsiteY318" fmla="*/ 696958 h 1386005"/>
                <a:gd name="connsiteX319" fmla="*/ 296636 w 1262774"/>
                <a:gd name="connsiteY319" fmla="*/ 661579 h 1386005"/>
                <a:gd name="connsiteX320" fmla="*/ 293915 w 1262774"/>
                <a:gd name="connsiteY320" fmla="*/ 653415 h 1386005"/>
                <a:gd name="connsiteX321" fmla="*/ 283029 w 1262774"/>
                <a:gd name="connsiteY321" fmla="*/ 650693 h 1386005"/>
                <a:gd name="connsiteX322" fmla="*/ 274865 w 1262774"/>
                <a:gd name="connsiteY322" fmla="*/ 645250 h 1386005"/>
                <a:gd name="connsiteX323" fmla="*/ 269422 w 1262774"/>
                <a:gd name="connsiteY323" fmla="*/ 623479 h 1386005"/>
                <a:gd name="connsiteX324" fmla="*/ 266700 w 1262774"/>
                <a:gd name="connsiteY324" fmla="*/ 604429 h 1386005"/>
                <a:gd name="connsiteX325" fmla="*/ 258536 w 1262774"/>
                <a:gd name="connsiteY325" fmla="*/ 601708 h 1386005"/>
                <a:gd name="connsiteX326" fmla="*/ 198665 w 1262774"/>
                <a:gd name="connsiteY326" fmla="*/ 604429 h 1386005"/>
                <a:gd name="connsiteX327" fmla="*/ 179615 w 1262774"/>
                <a:gd name="connsiteY327" fmla="*/ 598986 h 1386005"/>
                <a:gd name="connsiteX328" fmla="*/ 149679 w 1262774"/>
                <a:gd name="connsiteY328" fmla="*/ 601708 h 1386005"/>
                <a:gd name="connsiteX329" fmla="*/ 146958 w 1262774"/>
                <a:gd name="connsiteY329" fmla="*/ 612593 h 1386005"/>
                <a:gd name="connsiteX330" fmla="*/ 125186 w 1262774"/>
                <a:gd name="connsiteY330" fmla="*/ 618036 h 1386005"/>
                <a:gd name="connsiteX331" fmla="*/ 106136 w 1262774"/>
                <a:gd name="connsiteY331" fmla="*/ 623479 h 1386005"/>
                <a:gd name="connsiteX332" fmla="*/ 97972 w 1262774"/>
                <a:gd name="connsiteY332" fmla="*/ 628922 h 1386005"/>
                <a:gd name="connsiteX333" fmla="*/ 89808 w 1262774"/>
                <a:gd name="connsiteY333" fmla="*/ 637086 h 1386005"/>
                <a:gd name="connsiteX334" fmla="*/ 73479 w 1262774"/>
                <a:gd name="connsiteY334" fmla="*/ 639808 h 1386005"/>
                <a:gd name="connsiteX335" fmla="*/ 65315 w 1262774"/>
                <a:gd name="connsiteY335" fmla="*/ 642529 h 1386005"/>
                <a:gd name="connsiteX336" fmla="*/ 54429 w 1262774"/>
                <a:gd name="connsiteY336" fmla="*/ 656136 h 1386005"/>
                <a:gd name="connsiteX337" fmla="*/ 40822 w 1262774"/>
                <a:gd name="connsiteY337" fmla="*/ 669743 h 1386005"/>
                <a:gd name="connsiteX338" fmla="*/ 35379 w 1262774"/>
                <a:gd name="connsiteY338" fmla="*/ 677908 h 1386005"/>
                <a:gd name="connsiteX339" fmla="*/ 27215 w 1262774"/>
                <a:gd name="connsiteY339" fmla="*/ 680629 h 1386005"/>
                <a:gd name="connsiteX340" fmla="*/ 19050 w 1262774"/>
                <a:gd name="connsiteY340" fmla="*/ 686072 h 1386005"/>
                <a:gd name="connsiteX341" fmla="*/ 16329 w 1262774"/>
                <a:gd name="connsiteY341" fmla="*/ 691515 h 1386005"/>
                <a:gd name="connsiteX0" fmla="*/ 16329 w 1262774"/>
                <a:gd name="connsiteY0" fmla="*/ 691515 h 1386005"/>
                <a:gd name="connsiteX1" fmla="*/ 19050 w 1262774"/>
                <a:gd name="connsiteY1" fmla="*/ 705122 h 1386005"/>
                <a:gd name="connsiteX2" fmla="*/ 27215 w 1262774"/>
                <a:gd name="connsiteY2" fmla="*/ 710565 h 1386005"/>
                <a:gd name="connsiteX3" fmla="*/ 32658 w 1262774"/>
                <a:gd name="connsiteY3" fmla="*/ 726893 h 1386005"/>
                <a:gd name="connsiteX4" fmla="*/ 38100 w 1262774"/>
                <a:gd name="connsiteY4" fmla="*/ 735058 h 1386005"/>
                <a:gd name="connsiteX5" fmla="*/ 43543 w 1262774"/>
                <a:gd name="connsiteY5" fmla="*/ 800372 h 1386005"/>
                <a:gd name="connsiteX6" fmla="*/ 40822 w 1262774"/>
                <a:gd name="connsiteY6" fmla="*/ 819422 h 1386005"/>
                <a:gd name="connsiteX7" fmla="*/ 35379 w 1262774"/>
                <a:gd name="connsiteY7" fmla="*/ 835750 h 1386005"/>
                <a:gd name="connsiteX8" fmla="*/ 29936 w 1262774"/>
                <a:gd name="connsiteY8" fmla="*/ 852079 h 1386005"/>
                <a:gd name="connsiteX9" fmla="*/ 24493 w 1262774"/>
                <a:gd name="connsiteY9" fmla="*/ 860243 h 1386005"/>
                <a:gd name="connsiteX10" fmla="*/ 19050 w 1262774"/>
                <a:gd name="connsiteY10" fmla="*/ 876572 h 1386005"/>
                <a:gd name="connsiteX11" fmla="*/ 10886 w 1262774"/>
                <a:gd name="connsiteY11" fmla="*/ 892900 h 1386005"/>
                <a:gd name="connsiteX12" fmla="*/ 5443 w 1262774"/>
                <a:gd name="connsiteY12" fmla="*/ 922836 h 1386005"/>
                <a:gd name="connsiteX13" fmla="*/ 0 w 1262774"/>
                <a:gd name="connsiteY13" fmla="*/ 931000 h 1386005"/>
                <a:gd name="connsiteX14" fmla="*/ 2722 w 1262774"/>
                <a:gd name="connsiteY14" fmla="*/ 969100 h 1386005"/>
                <a:gd name="connsiteX15" fmla="*/ 5443 w 1262774"/>
                <a:gd name="connsiteY15" fmla="*/ 977265 h 1386005"/>
                <a:gd name="connsiteX16" fmla="*/ 16329 w 1262774"/>
                <a:gd name="connsiteY16" fmla="*/ 979986 h 1386005"/>
                <a:gd name="connsiteX17" fmla="*/ 32658 w 1262774"/>
                <a:gd name="connsiteY17" fmla="*/ 985429 h 1386005"/>
                <a:gd name="connsiteX18" fmla="*/ 48986 w 1262774"/>
                <a:gd name="connsiteY18" fmla="*/ 990872 h 1386005"/>
                <a:gd name="connsiteX19" fmla="*/ 57150 w 1262774"/>
                <a:gd name="connsiteY19" fmla="*/ 993593 h 1386005"/>
                <a:gd name="connsiteX20" fmla="*/ 65315 w 1262774"/>
                <a:gd name="connsiteY20" fmla="*/ 996315 h 1386005"/>
                <a:gd name="connsiteX21" fmla="*/ 76200 w 1262774"/>
                <a:gd name="connsiteY21" fmla="*/ 1012643 h 1386005"/>
                <a:gd name="connsiteX22" fmla="*/ 84365 w 1262774"/>
                <a:gd name="connsiteY22" fmla="*/ 1039858 h 1386005"/>
                <a:gd name="connsiteX23" fmla="*/ 89808 w 1262774"/>
                <a:gd name="connsiteY23" fmla="*/ 1056186 h 1386005"/>
                <a:gd name="connsiteX24" fmla="*/ 108858 w 1262774"/>
                <a:gd name="connsiteY24" fmla="*/ 1061629 h 1386005"/>
                <a:gd name="connsiteX25" fmla="*/ 125186 w 1262774"/>
                <a:gd name="connsiteY25" fmla="*/ 1067072 h 1386005"/>
                <a:gd name="connsiteX26" fmla="*/ 144236 w 1262774"/>
                <a:gd name="connsiteY26" fmla="*/ 1069793 h 1386005"/>
                <a:gd name="connsiteX27" fmla="*/ 149679 w 1262774"/>
                <a:gd name="connsiteY27" fmla="*/ 1086122 h 1386005"/>
                <a:gd name="connsiteX28" fmla="*/ 157843 w 1262774"/>
                <a:gd name="connsiteY28" fmla="*/ 1102450 h 1386005"/>
                <a:gd name="connsiteX29" fmla="*/ 166008 w 1262774"/>
                <a:gd name="connsiteY29" fmla="*/ 1105172 h 1386005"/>
                <a:gd name="connsiteX30" fmla="*/ 179615 w 1262774"/>
                <a:gd name="connsiteY30" fmla="*/ 1102450 h 1386005"/>
                <a:gd name="connsiteX31" fmla="*/ 195943 w 1262774"/>
                <a:gd name="connsiteY31" fmla="*/ 1097008 h 1386005"/>
                <a:gd name="connsiteX32" fmla="*/ 204108 w 1262774"/>
                <a:gd name="connsiteY32" fmla="*/ 1088843 h 1386005"/>
                <a:gd name="connsiteX33" fmla="*/ 209550 w 1262774"/>
                <a:gd name="connsiteY33" fmla="*/ 1080679 h 1386005"/>
                <a:gd name="connsiteX34" fmla="*/ 242208 w 1262774"/>
                <a:gd name="connsiteY34" fmla="*/ 1069793 h 1386005"/>
                <a:gd name="connsiteX35" fmla="*/ 258536 w 1262774"/>
                <a:gd name="connsiteY35" fmla="*/ 1056186 h 1386005"/>
                <a:gd name="connsiteX36" fmla="*/ 269422 w 1262774"/>
                <a:gd name="connsiteY36" fmla="*/ 1053465 h 1386005"/>
                <a:gd name="connsiteX37" fmla="*/ 293915 w 1262774"/>
                <a:gd name="connsiteY37" fmla="*/ 1056186 h 1386005"/>
                <a:gd name="connsiteX38" fmla="*/ 307522 w 1262774"/>
                <a:gd name="connsiteY38" fmla="*/ 1069793 h 1386005"/>
                <a:gd name="connsiteX39" fmla="*/ 315686 w 1262774"/>
                <a:gd name="connsiteY39" fmla="*/ 1072515 h 1386005"/>
                <a:gd name="connsiteX40" fmla="*/ 323850 w 1262774"/>
                <a:gd name="connsiteY40" fmla="*/ 1077958 h 1386005"/>
                <a:gd name="connsiteX41" fmla="*/ 356508 w 1262774"/>
                <a:gd name="connsiteY41" fmla="*/ 1083400 h 1386005"/>
                <a:gd name="connsiteX42" fmla="*/ 364672 w 1262774"/>
                <a:gd name="connsiteY42" fmla="*/ 1086122 h 1386005"/>
                <a:gd name="connsiteX43" fmla="*/ 400050 w 1262774"/>
                <a:gd name="connsiteY43" fmla="*/ 1091565 h 1386005"/>
                <a:gd name="connsiteX44" fmla="*/ 416379 w 1262774"/>
                <a:gd name="connsiteY44" fmla="*/ 1097008 h 1386005"/>
                <a:gd name="connsiteX45" fmla="*/ 432708 w 1262774"/>
                <a:gd name="connsiteY45" fmla="*/ 1102450 h 1386005"/>
                <a:gd name="connsiteX46" fmla="*/ 443593 w 1262774"/>
                <a:gd name="connsiteY46" fmla="*/ 1105172 h 1386005"/>
                <a:gd name="connsiteX47" fmla="*/ 451758 w 1262774"/>
                <a:gd name="connsiteY47" fmla="*/ 1113336 h 1386005"/>
                <a:gd name="connsiteX48" fmla="*/ 454479 w 1262774"/>
                <a:gd name="connsiteY48" fmla="*/ 1132386 h 1386005"/>
                <a:gd name="connsiteX49" fmla="*/ 457200 w 1262774"/>
                <a:gd name="connsiteY49" fmla="*/ 1140550 h 1386005"/>
                <a:gd name="connsiteX50" fmla="*/ 476250 w 1262774"/>
                <a:gd name="connsiteY50" fmla="*/ 1145993 h 1386005"/>
                <a:gd name="connsiteX51" fmla="*/ 500743 w 1262774"/>
                <a:gd name="connsiteY51" fmla="*/ 1167765 h 1386005"/>
                <a:gd name="connsiteX52" fmla="*/ 506186 w 1262774"/>
                <a:gd name="connsiteY52" fmla="*/ 1175929 h 1386005"/>
                <a:gd name="connsiteX53" fmla="*/ 522515 w 1262774"/>
                <a:gd name="connsiteY53" fmla="*/ 1184093 h 1386005"/>
                <a:gd name="connsiteX54" fmla="*/ 527958 w 1262774"/>
                <a:gd name="connsiteY54" fmla="*/ 1194979 h 1386005"/>
                <a:gd name="connsiteX55" fmla="*/ 530679 w 1262774"/>
                <a:gd name="connsiteY55" fmla="*/ 1203143 h 1386005"/>
                <a:gd name="connsiteX56" fmla="*/ 538843 w 1262774"/>
                <a:gd name="connsiteY56" fmla="*/ 1211308 h 1386005"/>
                <a:gd name="connsiteX57" fmla="*/ 557893 w 1262774"/>
                <a:gd name="connsiteY57" fmla="*/ 1219472 h 1386005"/>
                <a:gd name="connsiteX58" fmla="*/ 617765 w 1262774"/>
                <a:gd name="connsiteY58" fmla="*/ 1222193 h 1386005"/>
                <a:gd name="connsiteX59" fmla="*/ 625929 w 1262774"/>
                <a:gd name="connsiteY59" fmla="*/ 1227636 h 1386005"/>
                <a:gd name="connsiteX60" fmla="*/ 631372 w 1262774"/>
                <a:gd name="connsiteY60" fmla="*/ 1235800 h 1386005"/>
                <a:gd name="connsiteX61" fmla="*/ 639536 w 1262774"/>
                <a:gd name="connsiteY61" fmla="*/ 1243965 h 1386005"/>
                <a:gd name="connsiteX62" fmla="*/ 642258 w 1262774"/>
                <a:gd name="connsiteY62" fmla="*/ 1235800 h 1386005"/>
                <a:gd name="connsiteX63" fmla="*/ 644979 w 1262774"/>
                <a:gd name="connsiteY63" fmla="*/ 1205865 h 1386005"/>
                <a:gd name="connsiteX64" fmla="*/ 653143 w 1262774"/>
                <a:gd name="connsiteY64" fmla="*/ 1200422 h 1386005"/>
                <a:gd name="connsiteX65" fmla="*/ 688522 w 1262774"/>
                <a:gd name="connsiteY65" fmla="*/ 1197700 h 1386005"/>
                <a:gd name="connsiteX66" fmla="*/ 696686 w 1262774"/>
                <a:gd name="connsiteY66" fmla="*/ 1192258 h 1386005"/>
                <a:gd name="connsiteX67" fmla="*/ 704850 w 1262774"/>
                <a:gd name="connsiteY67" fmla="*/ 1208586 h 1386005"/>
                <a:gd name="connsiteX68" fmla="*/ 721179 w 1262774"/>
                <a:gd name="connsiteY68" fmla="*/ 1214029 h 1386005"/>
                <a:gd name="connsiteX69" fmla="*/ 729343 w 1262774"/>
                <a:gd name="connsiteY69" fmla="*/ 1216750 h 1386005"/>
                <a:gd name="connsiteX70" fmla="*/ 759279 w 1262774"/>
                <a:gd name="connsiteY70" fmla="*/ 1211308 h 1386005"/>
                <a:gd name="connsiteX71" fmla="*/ 767443 w 1262774"/>
                <a:gd name="connsiteY71" fmla="*/ 1205865 h 1386005"/>
                <a:gd name="connsiteX72" fmla="*/ 772886 w 1262774"/>
                <a:gd name="connsiteY72" fmla="*/ 1214029 h 1386005"/>
                <a:gd name="connsiteX73" fmla="*/ 778329 w 1262774"/>
                <a:gd name="connsiteY73" fmla="*/ 1230358 h 1386005"/>
                <a:gd name="connsiteX74" fmla="*/ 781050 w 1262774"/>
                <a:gd name="connsiteY74" fmla="*/ 1238522 h 1386005"/>
                <a:gd name="connsiteX75" fmla="*/ 783772 w 1262774"/>
                <a:gd name="connsiteY75" fmla="*/ 1252129 h 1386005"/>
                <a:gd name="connsiteX76" fmla="*/ 789215 w 1262774"/>
                <a:gd name="connsiteY76" fmla="*/ 1268458 h 1386005"/>
                <a:gd name="connsiteX77" fmla="*/ 797379 w 1262774"/>
                <a:gd name="connsiteY77" fmla="*/ 1284786 h 1386005"/>
                <a:gd name="connsiteX78" fmla="*/ 808265 w 1262774"/>
                <a:gd name="connsiteY78" fmla="*/ 1287508 h 1386005"/>
                <a:gd name="connsiteX79" fmla="*/ 840922 w 1262774"/>
                <a:gd name="connsiteY79" fmla="*/ 1290229 h 1386005"/>
                <a:gd name="connsiteX80" fmla="*/ 857250 w 1262774"/>
                <a:gd name="connsiteY80" fmla="*/ 1295672 h 1386005"/>
                <a:gd name="connsiteX81" fmla="*/ 892629 w 1262774"/>
                <a:gd name="connsiteY81" fmla="*/ 1303836 h 1386005"/>
                <a:gd name="connsiteX82" fmla="*/ 917122 w 1262774"/>
                <a:gd name="connsiteY82" fmla="*/ 1317443 h 1386005"/>
                <a:gd name="connsiteX83" fmla="*/ 925286 w 1262774"/>
                <a:gd name="connsiteY83" fmla="*/ 1322886 h 1386005"/>
                <a:gd name="connsiteX84" fmla="*/ 941615 w 1262774"/>
                <a:gd name="connsiteY84" fmla="*/ 1328329 h 1386005"/>
                <a:gd name="connsiteX85" fmla="*/ 949779 w 1262774"/>
                <a:gd name="connsiteY85" fmla="*/ 1333772 h 1386005"/>
                <a:gd name="connsiteX86" fmla="*/ 974272 w 1262774"/>
                <a:gd name="connsiteY86" fmla="*/ 1339215 h 1386005"/>
                <a:gd name="connsiteX87" fmla="*/ 990600 w 1262774"/>
                <a:gd name="connsiteY87" fmla="*/ 1347379 h 1386005"/>
                <a:gd name="connsiteX88" fmla="*/ 1006929 w 1262774"/>
                <a:gd name="connsiteY88" fmla="*/ 1358265 h 1386005"/>
                <a:gd name="connsiteX89" fmla="*/ 1047750 w 1262774"/>
                <a:gd name="connsiteY89" fmla="*/ 1360986 h 1386005"/>
                <a:gd name="connsiteX90" fmla="*/ 1055915 w 1262774"/>
                <a:gd name="connsiteY90" fmla="*/ 1363708 h 1386005"/>
                <a:gd name="connsiteX91" fmla="*/ 1085850 w 1262774"/>
                <a:gd name="connsiteY91" fmla="*/ 1366429 h 1386005"/>
                <a:gd name="connsiteX92" fmla="*/ 1094015 w 1262774"/>
                <a:gd name="connsiteY92" fmla="*/ 1371872 h 1386005"/>
                <a:gd name="connsiteX93" fmla="*/ 1110343 w 1262774"/>
                <a:gd name="connsiteY93" fmla="*/ 1377315 h 1386005"/>
                <a:gd name="connsiteX94" fmla="*/ 1118508 w 1262774"/>
                <a:gd name="connsiteY94" fmla="*/ 1380036 h 1386005"/>
                <a:gd name="connsiteX95" fmla="*/ 1126672 w 1262774"/>
                <a:gd name="connsiteY95" fmla="*/ 1385479 h 1386005"/>
                <a:gd name="connsiteX96" fmla="*/ 1123950 w 1262774"/>
                <a:gd name="connsiteY96" fmla="*/ 1374593 h 1386005"/>
                <a:gd name="connsiteX97" fmla="*/ 1118508 w 1262774"/>
                <a:gd name="connsiteY97" fmla="*/ 1352822 h 1386005"/>
                <a:gd name="connsiteX98" fmla="*/ 1121229 w 1262774"/>
                <a:gd name="connsiteY98" fmla="*/ 1333772 h 1386005"/>
                <a:gd name="connsiteX99" fmla="*/ 1118508 w 1262774"/>
                <a:gd name="connsiteY99" fmla="*/ 1322886 h 1386005"/>
                <a:gd name="connsiteX100" fmla="*/ 1110343 w 1262774"/>
                <a:gd name="connsiteY100" fmla="*/ 1320165 h 1386005"/>
                <a:gd name="connsiteX101" fmla="*/ 1094015 w 1262774"/>
                <a:gd name="connsiteY101" fmla="*/ 1317443 h 1386005"/>
                <a:gd name="connsiteX102" fmla="*/ 1094015 w 1262774"/>
                <a:gd name="connsiteY102" fmla="*/ 1273900 h 1386005"/>
                <a:gd name="connsiteX103" fmla="*/ 1110343 w 1262774"/>
                <a:gd name="connsiteY103" fmla="*/ 1263015 h 1386005"/>
                <a:gd name="connsiteX104" fmla="*/ 1113065 w 1262774"/>
                <a:gd name="connsiteY104" fmla="*/ 1254850 h 1386005"/>
                <a:gd name="connsiteX105" fmla="*/ 1115786 w 1262774"/>
                <a:gd name="connsiteY105" fmla="*/ 1241243 h 1386005"/>
                <a:gd name="connsiteX106" fmla="*/ 1123950 w 1262774"/>
                <a:gd name="connsiteY106" fmla="*/ 1238522 h 1386005"/>
                <a:gd name="connsiteX107" fmla="*/ 1126672 w 1262774"/>
                <a:gd name="connsiteY107" fmla="*/ 1219472 h 1386005"/>
                <a:gd name="connsiteX108" fmla="*/ 1143000 w 1262774"/>
                <a:gd name="connsiteY108" fmla="*/ 1216750 h 1386005"/>
                <a:gd name="connsiteX109" fmla="*/ 1145722 w 1262774"/>
                <a:gd name="connsiteY109" fmla="*/ 1208586 h 1386005"/>
                <a:gd name="connsiteX110" fmla="*/ 1153886 w 1262774"/>
                <a:gd name="connsiteY110" fmla="*/ 1154158 h 1386005"/>
                <a:gd name="connsiteX111" fmla="*/ 1162050 w 1262774"/>
                <a:gd name="connsiteY111" fmla="*/ 1148715 h 1386005"/>
                <a:gd name="connsiteX112" fmla="*/ 1167493 w 1262774"/>
                <a:gd name="connsiteY112" fmla="*/ 1099729 h 1386005"/>
                <a:gd name="connsiteX113" fmla="*/ 1172936 w 1262774"/>
                <a:gd name="connsiteY113" fmla="*/ 1091565 h 1386005"/>
                <a:gd name="connsiteX114" fmla="*/ 1181100 w 1262774"/>
                <a:gd name="connsiteY114" fmla="*/ 1064350 h 1386005"/>
                <a:gd name="connsiteX115" fmla="*/ 1189265 w 1262774"/>
                <a:gd name="connsiteY115" fmla="*/ 1058908 h 1386005"/>
                <a:gd name="connsiteX116" fmla="*/ 1194708 w 1262774"/>
                <a:gd name="connsiteY116" fmla="*/ 1037136 h 1386005"/>
                <a:gd name="connsiteX117" fmla="*/ 1197429 w 1262774"/>
                <a:gd name="connsiteY117" fmla="*/ 1023529 h 1386005"/>
                <a:gd name="connsiteX118" fmla="*/ 1205593 w 1262774"/>
                <a:gd name="connsiteY118" fmla="*/ 1020808 h 1386005"/>
                <a:gd name="connsiteX119" fmla="*/ 1202872 w 1262774"/>
                <a:gd name="connsiteY119" fmla="*/ 1004479 h 1386005"/>
                <a:gd name="connsiteX120" fmla="*/ 1167493 w 1262774"/>
                <a:gd name="connsiteY120" fmla="*/ 996315 h 1386005"/>
                <a:gd name="connsiteX121" fmla="*/ 1145722 w 1262774"/>
                <a:gd name="connsiteY121" fmla="*/ 977265 h 1386005"/>
                <a:gd name="connsiteX122" fmla="*/ 1148443 w 1262774"/>
                <a:gd name="connsiteY122" fmla="*/ 933722 h 1386005"/>
                <a:gd name="connsiteX123" fmla="*/ 1183822 w 1262774"/>
                <a:gd name="connsiteY123" fmla="*/ 931000 h 1386005"/>
                <a:gd name="connsiteX124" fmla="*/ 1186543 w 1262774"/>
                <a:gd name="connsiteY124" fmla="*/ 922836 h 1386005"/>
                <a:gd name="connsiteX125" fmla="*/ 1191986 w 1262774"/>
                <a:gd name="connsiteY125" fmla="*/ 884736 h 1386005"/>
                <a:gd name="connsiteX126" fmla="*/ 1197429 w 1262774"/>
                <a:gd name="connsiteY126" fmla="*/ 876572 h 1386005"/>
                <a:gd name="connsiteX127" fmla="*/ 1200150 w 1262774"/>
                <a:gd name="connsiteY127" fmla="*/ 841193 h 1386005"/>
                <a:gd name="connsiteX128" fmla="*/ 1202872 w 1262774"/>
                <a:gd name="connsiteY128" fmla="*/ 833029 h 1386005"/>
                <a:gd name="connsiteX129" fmla="*/ 1211036 w 1262774"/>
                <a:gd name="connsiteY129" fmla="*/ 827586 h 1386005"/>
                <a:gd name="connsiteX130" fmla="*/ 1216479 w 1262774"/>
                <a:gd name="connsiteY130" fmla="*/ 789486 h 1386005"/>
                <a:gd name="connsiteX131" fmla="*/ 1221922 w 1262774"/>
                <a:gd name="connsiteY131" fmla="*/ 781322 h 1386005"/>
                <a:gd name="connsiteX132" fmla="*/ 1224643 w 1262774"/>
                <a:gd name="connsiteY132" fmla="*/ 759550 h 1386005"/>
                <a:gd name="connsiteX133" fmla="*/ 1227365 w 1262774"/>
                <a:gd name="connsiteY133" fmla="*/ 751386 h 1386005"/>
                <a:gd name="connsiteX134" fmla="*/ 1235529 w 1262774"/>
                <a:gd name="connsiteY134" fmla="*/ 748665 h 1386005"/>
                <a:gd name="connsiteX135" fmla="*/ 1251858 w 1262774"/>
                <a:gd name="connsiteY135" fmla="*/ 737779 h 1386005"/>
                <a:gd name="connsiteX136" fmla="*/ 1260022 w 1262774"/>
                <a:gd name="connsiteY136" fmla="*/ 732336 h 1386005"/>
                <a:gd name="connsiteX137" fmla="*/ 1262743 w 1262774"/>
                <a:gd name="connsiteY137" fmla="*/ 724172 h 1386005"/>
                <a:gd name="connsiteX138" fmla="*/ 1251858 w 1262774"/>
                <a:gd name="connsiteY138" fmla="*/ 699679 h 1386005"/>
                <a:gd name="connsiteX139" fmla="*/ 1246415 w 1262774"/>
                <a:gd name="connsiteY139" fmla="*/ 683350 h 1386005"/>
                <a:gd name="connsiteX140" fmla="*/ 1243693 w 1262774"/>
                <a:gd name="connsiteY140" fmla="*/ 612593 h 1386005"/>
                <a:gd name="connsiteX141" fmla="*/ 1235529 w 1262774"/>
                <a:gd name="connsiteY141" fmla="*/ 607150 h 1386005"/>
                <a:gd name="connsiteX142" fmla="*/ 1238250 w 1262774"/>
                <a:gd name="connsiteY142" fmla="*/ 574493 h 1386005"/>
                <a:gd name="connsiteX143" fmla="*/ 1235529 w 1262774"/>
                <a:gd name="connsiteY143" fmla="*/ 550000 h 1386005"/>
                <a:gd name="connsiteX144" fmla="*/ 1232808 w 1262774"/>
                <a:gd name="connsiteY144" fmla="*/ 539115 h 1386005"/>
                <a:gd name="connsiteX145" fmla="*/ 1235529 w 1262774"/>
                <a:gd name="connsiteY145" fmla="*/ 495572 h 1386005"/>
                <a:gd name="connsiteX146" fmla="*/ 1243693 w 1262774"/>
                <a:gd name="connsiteY146" fmla="*/ 490129 h 1386005"/>
                <a:gd name="connsiteX147" fmla="*/ 1246415 w 1262774"/>
                <a:gd name="connsiteY147" fmla="*/ 481965 h 1386005"/>
                <a:gd name="connsiteX148" fmla="*/ 1235529 w 1262774"/>
                <a:gd name="connsiteY148" fmla="*/ 457472 h 1386005"/>
                <a:gd name="connsiteX149" fmla="*/ 1230086 w 1262774"/>
                <a:gd name="connsiteY149" fmla="*/ 441143 h 1386005"/>
                <a:gd name="connsiteX150" fmla="*/ 1213758 w 1262774"/>
                <a:gd name="connsiteY150" fmla="*/ 430258 h 1386005"/>
                <a:gd name="connsiteX151" fmla="*/ 1202872 w 1262774"/>
                <a:gd name="connsiteY151" fmla="*/ 413929 h 1386005"/>
                <a:gd name="connsiteX152" fmla="*/ 1186543 w 1262774"/>
                <a:gd name="connsiteY152" fmla="*/ 403043 h 1386005"/>
                <a:gd name="connsiteX153" fmla="*/ 1181100 w 1262774"/>
                <a:gd name="connsiteY153" fmla="*/ 394879 h 1386005"/>
                <a:gd name="connsiteX154" fmla="*/ 1140279 w 1262774"/>
                <a:gd name="connsiteY154" fmla="*/ 389436 h 1386005"/>
                <a:gd name="connsiteX155" fmla="*/ 1132115 w 1262774"/>
                <a:gd name="connsiteY155" fmla="*/ 427536 h 1386005"/>
                <a:gd name="connsiteX156" fmla="*/ 1129393 w 1262774"/>
                <a:gd name="connsiteY156" fmla="*/ 435700 h 1386005"/>
                <a:gd name="connsiteX157" fmla="*/ 1099458 w 1262774"/>
                <a:gd name="connsiteY157" fmla="*/ 449308 h 1386005"/>
                <a:gd name="connsiteX158" fmla="*/ 1083129 w 1262774"/>
                <a:gd name="connsiteY158" fmla="*/ 454750 h 1386005"/>
                <a:gd name="connsiteX159" fmla="*/ 1077686 w 1262774"/>
                <a:gd name="connsiteY159" fmla="*/ 462915 h 1386005"/>
                <a:gd name="connsiteX160" fmla="*/ 1066800 w 1262774"/>
                <a:gd name="connsiteY160" fmla="*/ 465636 h 1386005"/>
                <a:gd name="connsiteX161" fmla="*/ 1072243 w 1262774"/>
                <a:gd name="connsiteY161" fmla="*/ 481965 h 1386005"/>
                <a:gd name="connsiteX162" fmla="*/ 1074965 w 1262774"/>
                <a:gd name="connsiteY162" fmla="*/ 492850 h 1386005"/>
                <a:gd name="connsiteX163" fmla="*/ 1080408 w 1262774"/>
                <a:gd name="connsiteY163" fmla="*/ 501015 h 1386005"/>
                <a:gd name="connsiteX164" fmla="*/ 1091293 w 1262774"/>
                <a:gd name="connsiteY164" fmla="*/ 514622 h 1386005"/>
                <a:gd name="connsiteX165" fmla="*/ 1094015 w 1262774"/>
                <a:gd name="connsiteY165" fmla="*/ 522786 h 1386005"/>
                <a:gd name="connsiteX166" fmla="*/ 1099458 w 1262774"/>
                <a:gd name="connsiteY166" fmla="*/ 530950 h 1386005"/>
                <a:gd name="connsiteX167" fmla="*/ 1096736 w 1262774"/>
                <a:gd name="connsiteY167" fmla="*/ 539115 h 1386005"/>
                <a:gd name="connsiteX168" fmla="*/ 1088572 w 1262774"/>
                <a:gd name="connsiteY168" fmla="*/ 533672 h 1386005"/>
                <a:gd name="connsiteX169" fmla="*/ 1080408 w 1262774"/>
                <a:gd name="connsiteY169" fmla="*/ 530950 h 1386005"/>
                <a:gd name="connsiteX170" fmla="*/ 1074965 w 1262774"/>
                <a:gd name="connsiteY170" fmla="*/ 522786 h 1386005"/>
                <a:gd name="connsiteX171" fmla="*/ 1066800 w 1262774"/>
                <a:gd name="connsiteY171" fmla="*/ 520065 h 1386005"/>
                <a:gd name="connsiteX172" fmla="*/ 1036865 w 1262774"/>
                <a:gd name="connsiteY172" fmla="*/ 517343 h 1386005"/>
                <a:gd name="connsiteX173" fmla="*/ 1028700 w 1262774"/>
                <a:gd name="connsiteY173" fmla="*/ 511900 h 1386005"/>
                <a:gd name="connsiteX174" fmla="*/ 1009650 w 1262774"/>
                <a:gd name="connsiteY174" fmla="*/ 517343 h 1386005"/>
                <a:gd name="connsiteX175" fmla="*/ 1004208 w 1262774"/>
                <a:gd name="connsiteY175" fmla="*/ 525508 h 1386005"/>
                <a:gd name="connsiteX176" fmla="*/ 987879 w 1262774"/>
                <a:gd name="connsiteY176" fmla="*/ 533672 h 1386005"/>
                <a:gd name="connsiteX177" fmla="*/ 982436 w 1262774"/>
                <a:gd name="connsiteY177" fmla="*/ 525508 h 1386005"/>
                <a:gd name="connsiteX178" fmla="*/ 974272 w 1262774"/>
                <a:gd name="connsiteY178" fmla="*/ 509179 h 1386005"/>
                <a:gd name="connsiteX179" fmla="*/ 966108 w 1262774"/>
                <a:gd name="connsiteY179" fmla="*/ 506458 h 1386005"/>
                <a:gd name="connsiteX180" fmla="*/ 963386 w 1262774"/>
                <a:gd name="connsiteY180" fmla="*/ 495572 h 1386005"/>
                <a:gd name="connsiteX181" fmla="*/ 957943 w 1262774"/>
                <a:gd name="connsiteY181" fmla="*/ 479243 h 1386005"/>
                <a:gd name="connsiteX182" fmla="*/ 960665 w 1262774"/>
                <a:gd name="connsiteY182" fmla="*/ 454750 h 1386005"/>
                <a:gd name="connsiteX183" fmla="*/ 971550 w 1262774"/>
                <a:gd name="connsiteY183" fmla="*/ 424815 h 1386005"/>
                <a:gd name="connsiteX184" fmla="*/ 1004208 w 1262774"/>
                <a:gd name="connsiteY184" fmla="*/ 408486 h 1386005"/>
                <a:gd name="connsiteX185" fmla="*/ 1012372 w 1262774"/>
                <a:gd name="connsiteY185" fmla="*/ 405765 h 1386005"/>
                <a:gd name="connsiteX186" fmla="*/ 1017815 w 1262774"/>
                <a:gd name="connsiteY186" fmla="*/ 397600 h 1386005"/>
                <a:gd name="connsiteX187" fmla="*/ 1017815 w 1262774"/>
                <a:gd name="connsiteY187" fmla="*/ 373108 h 1386005"/>
                <a:gd name="connsiteX188" fmla="*/ 1025979 w 1262774"/>
                <a:gd name="connsiteY188" fmla="*/ 364943 h 1386005"/>
                <a:gd name="connsiteX189" fmla="*/ 1036865 w 1262774"/>
                <a:gd name="connsiteY189" fmla="*/ 348615 h 1386005"/>
                <a:gd name="connsiteX190" fmla="*/ 1042308 w 1262774"/>
                <a:gd name="connsiteY190" fmla="*/ 307793 h 1386005"/>
                <a:gd name="connsiteX191" fmla="*/ 1045029 w 1262774"/>
                <a:gd name="connsiteY191" fmla="*/ 299629 h 1386005"/>
                <a:gd name="connsiteX192" fmla="*/ 1047750 w 1262774"/>
                <a:gd name="connsiteY192" fmla="*/ 288743 h 1386005"/>
                <a:gd name="connsiteX193" fmla="*/ 1050472 w 1262774"/>
                <a:gd name="connsiteY193" fmla="*/ 275136 h 1386005"/>
                <a:gd name="connsiteX194" fmla="*/ 1061358 w 1262774"/>
                <a:gd name="connsiteY194" fmla="*/ 258808 h 1386005"/>
                <a:gd name="connsiteX195" fmla="*/ 1055915 w 1262774"/>
                <a:gd name="connsiteY195" fmla="*/ 237036 h 1386005"/>
                <a:gd name="connsiteX196" fmla="*/ 1050472 w 1262774"/>
                <a:gd name="connsiteY196" fmla="*/ 228872 h 1386005"/>
                <a:gd name="connsiteX197" fmla="*/ 1047750 w 1262774"/>
                <a:gd name="connsiteY197" fmla="*/ 212543 h 1386005"/>
                <a:gd name="connsiteX198" fmla="*/ 1045029 w 1262774"/>
                <a:gd name="connsiteY198" fmla="*/ 185329 h 1386005"/>
                <a:gd name="connsiteX199" fmla="*/ 1039586 w 1262774"/>
                <a:gd name="connsiteY199" fmla="*/ 177165 h 1386005"/>
                <a:gd name="connsiteX200" fmla="*/ 1036865 w 1262774"/>
                <a:gd name="connsiteY200" fmla="*/ 147229 h 1386005"/>
                <a:gd name="connsiteX201" fmla="*/ 1034143 w 1262774"/>
                <a:gd name="connsiteY201" fmla="*/ 139065 h 1386005"/>
                <a:gd name="connsiteX202" fmla="*/ 1025979 w 1262774"/>
                <a:gd name="connsiteY202" fmla="*/ 133622 h 1386005"/>
                <a:gd name="connsiteX203" fmla="*/ 1012372 w 1262774"/>
                <a:gd name="connsiteY203" fmla="*/ 114572 h 1386005"/>
                <a:gd name="connsiteX204" fmla="*/ 991961 w 1262774"/>
                <a:gd name="connsiteY204" fmla="*/ 111170 h 1386005"/>
                <a:gd name="connsiteX205" fmla="*/ 993322 w 1262774"/>
                <a:gd name="connsiteY205" fmla="*/ 130900 h 1386005"/>
                <a:gd name="connsiteX206" fmla="*/ 987879 w 1262774"/>
                <a:gd name="connsiteY206" fmla="*/ 155393 h 1386005"/>
                <a:gd name="connsiteX207" fmla="*/ 985158 w 1262774"/>
                <a:gd name="connsiteY207" fmla="*/ 163558 h 1386005"/>
                <a:gd name="connsiteX208" fmla="*/ 982436 w 1262774"/>
                <a:gd name="connsiteY208" fmla="*/ 177165 h 1386005"/>
                <a:gd name="connsiteX209" fmla="*/ 974272 w 1262774"/>
                <a:gd name="connsiteY209" fmla="*/ 182608 h 1386005"/>
                <a:gd name="connsiteX210" fmla="*/ 957943 w 1262774"/>
                <a:gd name="connsiteY210" fmla="*/ 172742 h 1386005"/>
                <a:gd name="connsiteX211" fmla="*/ 947058 w 1262774"/>
                <a:gd name="connsiteY211" fmla="*/ 163558 h 1386005"/>
                <a:gd name="connsiteX212" fmla="*/ 925286 w 1262774"/>
                <a:gd name="connsiteY212" fmla="*/ 158115 h 1386005"/>
                <a:gd name="connsiteX213" fmla="*/ 921884 w 1262774"/>
                <a:gd name="connsiteY213" fmla="*/ 143147 h 1386005"/>
                <a:gd name="connsiteX214" fmla="*/ 906236 w 1262774"/>
                <a:gd name="connsiteY214" fmla="*/ 139065 h 1386005"/>
                <a:gd name="connsiteX215" fmla="*/ 889908 w 1262774"/>
                <a:gd name="connsiteY215" fmla="*/ 133622 h 1386005"/>
                <a:gd name="connsiteX216" fmla="*/ 881743 w 1262774"/>
                <a:gd name="connsiteY216" fmla="*/ 130900 h 1386005"/>
                <a:gd name="connsiteX217" fmla="*/ 873579 w 1262774"/>
                <a:gd name="connsiteY217" fmla="*/ 118315 h 1386005"/>
                <a:gd name="connsiteX218" fmla="*/ 840922 w 1262774"/>
                <a:gd name="connsiteY218" fmla="*/ 120015 h 1386005"/>
                <a:gd name="connsiteX219" fmla="*/ 824593 w 1262774"/>
                <a:gd name="connsiteY219" fmla="*/ 116612 h 1386005"/>
                <a:gd name="connsiteX220" fmla="*/ 814048 w 1262774"/>
                <a:gd name="connsiteY220" fmla="*/ 114912 h 1386005"/>
                <a:gd name="connsiteX221" fmla="*/ 799421 w 1262774"/>
                <a:gd name="connsiteY221" fmla="*/ 121375 h 1386005"/>
                <a:gd name="connsiteX222" fmla="*/ 778329 w 1262774"/>
                <a:gd name="connsiteY222" fmla="*/ 115593 h 1386005"/>
                <a:gd name="connsiteX223" fmla="*/ 781050 w 1262774"/>
                <a:gd name="connsiteY223" fmla="*/ 79193 h 1386005"/>
                <a:gd name="connsiteX224" fmla="*/ 781050 w 1262774"/>
                <a:gd name="connsiteY224" fmla="*/ 62865 h 1386005"/>
                <a:gd name="connsiteX225" fmla="*/ 762000 w 1262774"/>
                <a:gd name="connsiteY225" fmla="*/ 60143 h 1386005"/>
                <a:gd name="connsiteX226" fmla="*/ 753836 w 1262774"/>
                <a:gd name="connsiteY226" fmla="*/ 57422 h 1386005"/>
                <a:gd name="connsiteX227" fmla="*/ 745672 w 1262774"/>
                <a:gd name="connsiteY227" fmla="*/ 41093 h 1386005"/>
                <a:gd name="connsiteX228" fmla="*/ 737508 w 1262774"/>
                <a:gd name="connsiteY228" fmla="*/ 35650 h 1386005"/>
                <a:gd name="connsiteX229" fmla="*/ 729343 w 1262774"/>
                <a:gd name="connsiteY229" fmla="*/ 27486 h 1386005"/>
                <a:gd name="connsiteX230" fmla="*/ 726622 w 1262774"/>
                <a:gd name="connsiteY230" fmla="*/ 19322 h 1386005"/>
                <a:gd name="connsiteX231" fmla="*/ 718458 w 1262774"/>
                <a:gd name="connsiteY231" fmla="*/ 16600 h 1386005"/>
                <a:gd name="connsiteX232" fmla="*/ 710293 w 1262774"/>
                <a:gd name="connsiteY232" fmla="*/ 11158 h 1386005"/>
                <a:gd name="connsiteX233" fmla="*/ 658586 w 1262774"/>
                <a:gd name="connsiteY233" fmla="*/ 13879 h 1386005"/>
                <a:gd name="connsiteX234" fmla="*/ 650422 w 1262774"/>
                <a:gd name="connsiteY234" fmla="*/ 19322 h 1386005"/>
                <a:gd name="connsiteX235" fmla="*/ 634093 w 1262774"/>
                <a:gd name="connsiteY235" fmla="*/ 24765 h 1386005"/>
                <a:gd name="connsiteX236" fmla="*/ 625929 w 1262774"/>
                <a:gd name="connsiteY236" fmla="*/ 27486 h 1386005"/>
                <a:gd name="connsiteX237" fmla="*/ 606879 w 1262774"/>
                <a:gd name="connsiteY237" fmla="*/ 24765 h 1386005"/>
                <a:gd name="connsiteX238" fmla="*/ 604158 w 1262774"/>
                <a:gd name="connsiteY238" fmla="*/ 16600 h 1386005"/>
                <a:gd name="connsiteX239" fmla="*/ 593272 w 1262774"/>
                <a:gd name="connsiteY239" fmla="*/ 13879 h 1386005"/>
                <a:gd name="connsiteX240" fmla="*/ 585108 w 1262774"/>
                <a:gd name="connsiteY240" fmla="*/ 8436 h 1386005"/>
                <a:gd name="connsiteX241" fmla="*/ 579665 w 1262774"/>
                <a:gd name="connsiteY241" fmla="*/ 272 h 1386005"/>
                <a:gd name="connsiteX242" fmla="*/ 568779 w 1262774"/>
                <a:gd name="connsiteY242" fmla="*/ 2993 h 1386005"/>
                <a:gd name="connsiteX243" fmla="*/ 566058 w 1262774"/>
                <a:gd name="connsiteY243" fmla="*/ 32929 h 1386005"/>
                <a:gd name="connsiteX244" fmla="*/ 555172 w 1262774"/>
                <a:gd name="connsiteY244" fmla="*/ 136343 h 1386005"/>
                <a:gd name="connsiteX245" fmla="*/ 549729 w 1262774"/>
                <a:gd name="connsiteY245" fmla="*/ 144508 h 1386005"/>
                <a:gd name="connsiteX246" fmla="*/ 541565 w 1262774"/>
                <a:gd name="connsiteY246" fmla="*/ 149950 h 1386005"/>
                <a:gd name="connsiteX247" fmla="*/ 538843 w 1262774"/>
                <a:gd name="connsiteY247" fmla="*/ 158115 h 1386005"/>
                <a:gd name="connsiteX248" fmla="*/ 538843 w 1262774"/>
                <a:gd name="connsiteY248" fmla="*/ 220708 h 1386005"/>
                <a:gd name="connsiteX249" fmla="*/ 549729 w 1262774"/>
                <a:gd name="connsiteY249" fmla="*/ 245200 h 1386005"/>
                <a:gd name="connsiteX250" fmla="*/ 566058 w 1262774"/>
                <a:gd name="connsiteY250" fmla="*/ 256086 h 1386005"/>
                <a:gd name="connsiteX251" fmla="*/ 582386 w 1262774"/>
                <a:gd name="connsiteY251" fmla="*/ 264250 h 1386005"/>
                <a:gd name="connsiteX252" fmla="*/ 587829 w 1262774"/>
                <a:gd name="connsiteY252" fmla="*/ 272415 h 1386005"/>
                <a:gd name="connsiteX253" fmla="*/ 595993 w 1262774"/>
                <a:gd name="connsiteY253" fmla="*/ 275136 h 1386005"/>
                <a:gd name="connsiteX254" fmla="*/ 604158 w 1262774"/>
                <a:gd name="connsiteY254" fmla="*/ 280579 h 1386005"/>
                <a:gd name="connsiteX255" fmla="*/ 615043 w 1262774"/>
                <a:gd name="connsiteY255" fmla="*/ 296908 h 1386005"/>
                <a:gd name="connsiteX256" fmla="*/ 620486 w 1262774"/>
                <a:gd name="connsiteY256" fmla="*/ 305072 h 1386005"/>
                <a:gd name="connsiteX257" fmla="*/ 628650 w 1262774"/>
                <a:gd name="connsiteY257" fmla="*/ 321400 h 1386005"/>
                <a:gd name="connsiteX258" fmla="*/ 644979 w 1262774"/>
                <a:gd name="connsiteY258" fmla="*/ 332286 h 1386005"/>
                <a:gd name="connsiteX259" fmla="*/ 650422 w 1262774"/>
                <a:gd name="connsiteY259" fmla="*/ 340450 h 1386005"/>
                <a:gd name="connsiteX260" fmla="*/ 658586 w 1262774"/>
                <a:gd name="connsiteY260" fmla="*/ 345893 h 1386005"/>
                <a:gd name="connsiteX261" fmla="*/ 669472 w 1262774"/>
                <a:gd name="connsiteY261" fmla="*/ 356779 h 1386005"/>
                <a:gd name="connsiteX262" fmla="*/ 677636 w 1262774"/>
                <a:gd name="connsiteY262" fmla="*/ 362222 h 1386005"/>
                <a:gd name="connsiteX263" fmla="*/ 688522 w 1262774"/>
                <a:gd name="connsiteY263" fmla="*/ 375829 h 1386005"/>
                <a:gd name="connsiteX264" fmla="*/ 693965 w 1262774"/>
                <a:gd name="connsiteY264" fmla="*/ 383993 h 1386005"/>
                <a:gd name="connsiteX265" fmla="*/ 696686 w 1262774"/>
                <a:gd name="connsiteY265" fmla="*/ 392158 h 1386005"/>
                <a:gd name="connsiteX266" fmla="*/ 704850 w 1262774"/>
                <a:gd name="connsiteY266" fmla="*/ 394879 h 1386005"/>
                <a:gd name="connsiteX267" fmla="*/ 710293 w 1262774"/>
                <a:gd name="connsiteY267" fmla="*/ 403043 h 1386005"/>
                <a:gd name="connsiteX268" fmla="*/ 726622 w 1262774"/>
                <a:gd name="connsiteY268" fmla="*/ 411208 h 1386005"/>
                <a:gd name="connsiteX269" fmla="*/ 737508 w 1262774"/>
                <a:gd name="connsiteY269" fmla="*/ 427536 h 1386005"/>
                <a:gd name="connsiteX270" fmla="*/ 740229 w 1262774"/>
                <a:gd name="connsiteY270" fmla="*/ 435700 h 1386005"/>
                <a:gd name="connsiteX271" fmla="*/ 753836 w 1262774"/>
                <a:gd name="connsiteY271" fmla="*/ 438422 h 1386005"/>
                <a:gd name="connsiteX272" fmla="*/ 762000 w 1262774"/>
                <a:gd name="connsiteY272" fmla="*/ 441143 h 1386005"/>
                <a:gd name="connsiteX273" fmla="*/ 770165 w 1262774"/>
                <a:gd name="connsiteY273" fmla="*/ 457472 h 1386005"/>
                <a:gd name="connsiteX274" fmla="*/ 775608 w 1262774"/>
                <a:gd name="connsiteY274" fmla="*/ 465636 h 1386005"/>
                <a:gd name="connsiteX275" fmla="*/ 781050 w 1262774"/>
                <a:gd name="connsiteY275" fmla="*/ 484686 h 1386005"/>
                <a:gd name="connsiteX276" fmla="*/ 789215 w 1262774"/>
                <a:gd name="connsiteY276" fmla="*/ 490129 h 1386005"/>
                <a:gd name="connsiteX277" fmla="*/ 797379 w 1262774"/>
                <a:gd name="connsiteY277" fmla="*/ 514622 h 1386005"/>
                <a:gd name="connsiteX278" fmla="*/ 789215 w 1262774"/>
                <a:gd name="connsiteY278" fmla="*/ 520065 h 1386005"/>
                <a:gd name="connsiteX279" fmla="*/ 781050 w 1262774"/>
                <a:gd name="connsiteY279" fmla="*/ 522786 h 1386005"/>
                <a:gd name="connsiteX280" fmla="*/ 778329 w 1262774"/>
                <a:gd name="connsiteY280" fmla="*/ 530950 h 1386005"/>
                <a:gd name="connsiteX281" fmla="*/ 767443 w 1262774"/>
                <a:gd name="connsiteY281" fmla="*/ 547279 h 1386005"/>
                <a:gd name="connsiteX282" fmla="*/ 764722 w 1262774"/>
                <a:gd name="connsiteY282" fmla="*/ 558165 h 1386005"/>
                <a:gd name="connsiteX283" fmla="*/ 732065 w 1262774"/>
                <a:gd name="connsiteY283" fmla="*/ 577215 h 1386005"/>
                <a:gd name="connsiteX284" fmla="*/ 729343 w 1262774"/>
                <a:gd name="connsiteY284" fmla="*/ 585379 h 1386005"/>
                <a:gd name="connsiteX285" fmla="*/ 723900 w 1262774"/>
                <a:gd name="connsiteY285" fmla="*/ 593543 h 1386005"/>
                <a:gd name="connsiteX286" fmla="*/ 726622 w 1262774"/>
                <a:gd name="connsiteY286" fmla="*/ 669743 h 1386005"/>
                <a:gd name="connsiteX287" fmla="*/ 721179 w 1262774"/>
                <a:gd name="connsiteY287" fmla="*/ 688793 h 1386005"/>
                <a:gd name="connsiteX288" fmla="*/ 715736 w 1262774"/>
                <a:gd name="connsiteY288" fmla="*/ 696958 h 1386005"/>
                <a:gd name="connsiteX289" fmla="*/ 710293 w 1262774"/>
                <a:gd name="connsiteY289" fmla="*/ 713286 h 1386005"/>
                <a:gd name="connsiteX290" fmla="*/ 696686 w 1262774"/>
                <a:gd name="connsiteY290" fmla="*/ 729615 h 1386005"/>
                <a:gd name="connsiteX291" fmla="*/ 691243 w 1262774"/>
                <a:gd name="connsiteY291" fmla="*/ 745943 h 1386005"/>
                <a:gd name="connsiteX292" fmla="*/ 685800 w 1262774"/>
                <a:gd name="connsiteY292" fmla="*/ 754108 h 1386005"/>
                <a:gd name="connsiteX293" fmla="*/ 661308 w 1262774"/>
                <a:gd name="connsiteY293" fmla="*/ 767715 h 1386005"/>
                <a:gd name="connsiteX294" fmla="*/ 636815 w 1262774"/>
                <a:gd name="connsiteY294" fmla="*/ 770436 h 1386005"/>
                <a:gd name="connsiteX295" fmla="*/ 620486 w 1262774"/>
                <a:gd name="connsiteY295" fmla="*/ 784043 h 1386005"/>
                <a:gd name="connsiteX296" fmla="*/ 595993 w 1262774"/>
                <a:gd name="connsiteY296" fmla="*/ 800372 h 1386005"/>
                <a:gd name="connsiteX297" fmla="*/ 571500 w 1262774"/>
                <a:gd name="connsiteY297" fmla="*/ 816700 h 1386005"/>
                <a:gd name="connsiteX298" fmla="*/ 563336 w 1262774"/>
                <a:gd name="connsiteY298" fmla="*/ 822143 h 1386005"/>
                <a:gd name="connsiteX299" fmla="*/ 547008 w 1262774"/>
                <a:gd name="connsiteY299" fmla="*/ 835750 h 1386005"/>
                <a:gd name="connsiteX300" fmla="*/ 541565 w 1262774"/>
                <a:gd name="connsiteY300" fmla="*/ 843915 h 1386005"/>
                <a:gd name="connsiteX301" fmla="*/ 525236 w 1262774"/>
                <a:gd name="connsiteY301" fmla="*/ 852079 h 1386005"/>
                <a:gd name="connsiteX302" fmla="*/ 517072 w 1262774"/>
                <a:gd name="connsiteY302" fmla="*/ 857522 h 1386005"/>
                <a:gd name="connsiteX303" fmla="*/ 506186 w 1262774"/>
                <a:gd name="connsiteY303" fmla="*/ 860243 h 1386005"/>
                <a:gd name="connsiteX304" fmla="*/ 500743 w 1262774"/>
                <a:gd name="connsiteY304" fmla="*/ 868408 h 1386005"/>
                <a:gd name="connsiteX305" fmla="*/ 484415 w 1262774"/>
                <a:gd name="connsiteY305" fmla="*/ 873850 h 1386005"/>
                <a:gd name="connsiteX306" fmla="*/ 438150 w 1262774"/>
                <a:gd name="connsiteY306" fmla="*/ 868408 h 1386005"/>
                <a:gd name="connsiteX307" fmla="*/ 429986 w 1262774"/>
                <a:gd name="connsiteY307" fmla="*/ 862965 h 1386005"/>
                <a:gd name="connsiteX308" fmla="*/ 408215 w 1262774"/>
                <a:gd name="connsiteY308" fmla="*/ 857522 h 1386005"/>
                <a:gd name="connsiteX309" fmla="*/ 383722 w 1262774"/>
                <a:gd name="connsiteY309" fmla="*/ 852079 h 1386005"/>
                <a:gd name="connsiteX310" fmla="*/ 359229 w 1262774"/>
                <a:gd name="connsiteY310" fmla="*/ 849358 h 1386005"/>
                <a:gd name="connsiteX311" fmla="*/ 342900 w 1262774"/>
                <a:gd name="connsiteY311" fmla="*/ 835750 h 1386005"/>
                <a:gd name="connsiteX312" fmla="*/ 334736 w 1262774"/>
                <a:gd name="connsiteY312" fmla="*/ 830308 h 1386005"/>
                <a:gd name="connsiteX313" fmla="*/ 329293 w 1262774"/>
                <a:gd name="connsiteY313" fmla="*/ 822143 h 1386005"/>
                <a:gd name="connsiteX314" fmla="*/ 323850 w 1262774"/>
                <a:gd name="connsiteY314" fmla="*/ 784043 h 1386005"/>
                <a:gd name="connsiteX315" fmla="*/ 321129 w 1262774"/>
                <a:gd name="connsiteY315" fmla="*/ 721450 h 1386005"/>
                <a:gd name="connsiteX316" fmla="*/ 318408 w 1262774"/>
                <a:gd name="connsiteY316" fmla="*/ 710565 h 1386005"/>
                <a:gd name="connsiteX317" fmla="*/ 310243 w 1262774"/>
                <a:gd name="connsiteY317" fmla="*/ 705122 h 1386005"/>
                <a:gd name="connsiteX318" fmla="*/ 304800 w 1262774"/>
                <a:gd name="connsiteY318" fmla="*/ 696958 h 1386005"/>
                <a:gd name="connsiteX319" fmla="*/ 296636 w 1262774"/>
                <a:gd name="connsiteY319" fmla="*/ 661579 h 1386005"/>
                <a:gd name="connsiteX320" fmla="*/ 293915 w 1262774"/>
                <a:gd name="connsiteY320" fmla="*/ 653415 h 1386005"/>
                <a:gd name="connsiteX321" fmla="*/ 283029 w 1262774"/>
                <a:gd name="connsiteY321" fmla="*/ 650693 h 1386005"/>
                <a:gd name="connsiteX322" fmla="*/ 274865 w 1262774"/>
                <a:gd name="connsiteY322" fmla="*/ 645250 h 1386005"/>
                <a:gd name="connsiteX323" fmla="*/ 269422 w 1262774"/>
                <a:gd name="connsiteY323" fmla="*/ 623479 h 1386005"/>
                <a:gd name="connsiteX324" fmla="*/ 266700 w 1262774"/>
                <a:gd name="connsiteY324" fmla="*/ 604429 h 1386005"/>
                <a:gd name="connsiteX325" fmla="*/ 258536 w 1262774"/>
                <a:gd name="connsiteY325" fmla="*/ 601708 h 1386005"/>
                <a:gd name="connsiteX326" fmla="*/ 198665 w 1262774"/>
                <a:gd name="connsiteY326" fmla="*/ 604429 h 1386005"/>
                <a:gd name="connsiteX327" fmla="*/ 179615 w 1262774"/>
                <a:gd name="connsiteY327" fmla="*/ 598986 h 1386005"/>
                <a:gd name="connsiteX328" fmla="*/ 149679 w 1262774"/>
                <a:gd name="connsiteY328" fmla="*/ 601708 h 1386005"/>
                <a:gd name="connsiteX329" fmla="*/ 146958 w 1262774"/>
                <a:gd name="connsiteY329" fmla="*/ 612593 h 1386005"/>
                <a:gd name="connsiteX330" fmla="*/ 125186 w 1262774"/>
                <a:gd name="connsiteY330" fmla="*/ 618036 h 1386005"/>
                <a:gd name="connsiteX331" fmla="*/ 106136 w 1262774"/>
                <a:gd name="connsiteY331" fmla="*/ 623479 h 1386005"/>
                <a:gd name="connsiteX332" fmla="*/ 97972 w 1262774"/>
                <a:gd name="connsiteY332" fmla="*/ 628922 h 1386005"/>
                <a:gd name="connsiteX333" fmla="*/ 89808 w 1262774"/>
                <a:gd name="connsiteY333" fmla="*/ 637086 h 1386005"/>
                <a:gd name="connsiteX334" fmla="*/ 73479 w 1262774"/>
                <a:gd name="connsiteY334" fmla="*/ 639808 h 1386005"/>
                <a:gd name="connsiteX335" fmla="*/ 65315 w 1262774"/>
                <a:gd name="connsiteY335" fmla="*/ 642529 h 1386005"/>
                <a:gd name="connsiteX336" fmla="*/ 54429 w 1262774"/>
                <a:gd name="connsiteY336" fmla="*/ 656136 h 1386005"/>
                <a:gd name="connsiteX337" fmla="*/ 40822 w 1262774"/>
                <a:gd name="connsiteY337" fmla="*/ 669743 h 1386005"/>
                <a:gd name="connsiteX338" fmla="*/ 35379 w 1262774"/>
                <a:gd name="connsiteY338" fmla="*/ 677908 h 1386005"/>
                <a:gd name="connsiteX339" fmla="*/ 27215 w 1262774"/>
                <a:gd name="connsiteY339" fmla="*/ 680629 h 1386005"/>
                <a:gd name="connsiteX340" fmla="*/ 19050 w 1262774"/>
                <a:gd name="connsiteY340" fmla="*/ 686072 h 1386005"/>
                <a:gd name="connsiteX341" fmla="*/ 16329 w 1262774"/>
                <a:gd name="connsiteY341" fmla="*/ 691515 h 1386005"/>
                <a:gd name="connsiteX0" fmla="*/ 16329 w 1262774"/>
                <a:gd name="connsiteY0" fmla="*/ 691515 h 1386005"/>
                <a:gd name="connsiteX1" fmla="*/ 19050 w 1262774"/>
                <a:gd name="connsiteY1" fmla="*/ 705122 h 1386005"/>
                <a:gd name="connsiteX2" fmla="*/ 27215 w 1262774"/>
                <a:gd name="connsiteY2" fmla="*/ 710565 h 1386005"/>
                <a:gd name="connsiteX3" fmla="*/ 32658 w 1262774"/>
                <a:gd name="connsiteY3" fmla="*/ 726893 h 1386005"/>
                <a:gd name="connsiteX4" fmla="*/ 38100 w 1262774"/>
                <a:gd name="connsiteY4" fmla="*/ 735058 h 1386005"/>
                <a:gd name="connsiteX5" fmla="*/ 43543 w 1262774"/>
                <a:gd name="connsiteY5" fmla="*/ 800372 h 1386005"/>
                <a:gd name="connsiteX6" fmla="*/ 40822 w 1262774"/>
                <a:gd name="connsiteY6" fmla="*/ 819422 h 1386005"/>
                <a:gd name="connsiteX7" fmla="*/ 35379 w 1262774"/>
                <a:gd name="connsiteY7" fmla="*/ 835750 h 1386005"/>
                <a:gd name="connsiteX8" fmla="*/ 29936 w 1262774"/>
                <a:gd name="connsiteY8" fmla="*/ 852079 h 1386005"/>
                <a:gd name="connsiteX9" fmla="*/ 24493 w 1262774"/>
                <a:gd name="connsiteY9" fmla="*/ 860243 h 1386005"/>
                <a:gd name="connsiteX10" fmla="*/ 19050 w 1262774"/>
                <a:gd name="connsiteY10" fmla="*/ 876572 h 1386005"/>
                <a:gd name="connsiteX11" fmla="*/ 10886 w 1262774"/>
                <a:gd name="connsiteY11" fmla="*/ 892900 h 1386005"/>
                <a:gd name="connsiteX12" fmla="*/ 5443 w 1262774"/>
                <a:gd name="connsiteY12" fmla="*/ 922836 h 1386005"/>
                <a:gd name="connsiteX13" fmla="*/ 0 w 1262774"/>
                <a:gd name="connsiteY13" fmla="*/ 931000 h 1386005"/>
                <a:gd name="connsiteX14" fmla="*/ 2722 w 1262774"/>
                <a:gd name="connsiteY14" fmla="*/ 969100 h 1386005"/>
                <a:gd name="connsiteX15" fmla="*/ 5443 w 1262774"/>
                <a:gd name="connsiteY15" fmla="*/ 977265 h 1386005"/>
                <a:gd name="connsiteX16" fmla="*/ 16329 w 1262774"/>
                <a:gd name="connsiteY16" fmla="*/ 979986 h 1386005"/>
                <a:gd name="connsiteX17" fmla="*/ 32658 w 1262774"/>
                <a:gd name="connsiteY17" fmla="*/ 985429 h 1386005"/>
                <a:gd name="connsiteX18" fmla="*/ 48986 w 1262774"/>
                <a:gd name="connsiteY18" fmla="*/ 990872 h 1386005"/>
                <a:gd name="connsiteX19" fmla="*/ 57150 w 1262774"/>
                <a:gd name="connsiteY19" fmla="*/ 993593 h 1386005"/>
                <a:gd name="connsiteX20" fmla="*/ 65315 w 1262774"/>
                <a:gd name="connsiteY20" fmla="*/ 996315 h 1386005"/>
                <a:gd name="connsiteX21" fmla="*/ 76200 w 1262774"/>
                <a:gd name="connsiteY21" fmla="*/ 1012643 h 1386005"/>
                <a:gd name="connsiteX22" fmla="*/ 84365 w 1262774"/>
                <a:gd name="connsiteY22" fmla="*/ 1039858 h 1386005"/>
                <a:gd name="connsiteX23" fmla="*/ 89808 w 1262774"/>
                <a:gd name="connsiteY23" fmla="*/ 1056186 h 1386005"/>
                <a:gd name="connsiteX24" fmla="*/ 108858 w 1262774"/>
                <a:gd name="connsiteY24" fmla="*/ 1061629 h 1386005"/>
                <a:gd name="connsiteX25" fmla="*/ 125186 w 1262774"/>
                <a:gd name="connsiteY25" fmla="*/ 1067072 h 1386005"/>
                <a:gd name="connsiteX26" fmla="*/ 144236 w 1262774"/>
                <a:gd name="connsiteY26" fmla="*/ 1069793 h 1386005"/>
                <a:gd name="connsiteX27" fmla="*/ 149679 w 1262774"/>
                <a:gd name="connsiteY27" fmla="*/ 1086122 h 1386005"/>
                <a:gd name="connsiteX28" fmla="*/ 157843 w 1262774"/>
                <a:gd name="connsiteY28" fmla="*/ 1102450 h 1386005"/>
                <a:gd name="connsiteX29" fmla="*/ 166008 w 1262774"/>
                <a:gd name="connsiteY29" fmla="*/ 1105172 h 1386005"/>
                <a:gd name="connsiteX30" fmla="*/ 179615 w 1262774"/>
                <a:gd name="connsiteY30" fmla="*/ 1102450 h 1386005"/>
                <a:gd name="connsiteX31" fmla="*/ 195943 w 1262774"/>
                <a:gd name="connsiteY31" fmla="*/ 1097008 h 1386005"/>
                <a:gd name="connsiteX32" fmla="*/ 204108 w 1262774"/>
                <a:gd name="connsiteY32" fmla="*/ 1088843 h 1386005"/>
                <a:gd name="connsiteX33" fmla="*/ 209550 w 1262774"/>
                <a:gd name="connsiteY33" fmla="*/ 1080679 h 1386005"/>
                <a:gd name="connsiteX34" fmla="*/ 242208 w 1262774"/>
                <a:gd name="connsiteY34" fmla="*/ 1069793 h 1386005"/>
                <a:gd name="connsiteX35" fmla="*/ 258536 w 1262774"/>
                <a:gd name="connsiteY35" fmla="*/ 1056186 h 1386005"/>
                <a:gd name="connsiteX36" fmla="*/ 269422 w 1262774"/>
                <a:gd name="connsiteY36" fmla="*/ 1053465 h 1386005"/>
                <a:gd name="connsiteX37" fmla="*/ 293915 w 1262774"/>
                <a:gd name="connsiteY37" fmla="*/ 1056186 h 1386005"/>
                <a:gd name="connsiteX38" fmla="*/ 307522 w 1262774"/>
                <a:gd name="connsiteY38" fmla="*/ 1069793 h 1386005"/>
                <a:gd name="connsiteX39" fmla="*/ 315686 w 1262774"/>
                <a:gd name="connsiteY39" fmla="*/ 1072515 h 1386005"/>
                <a:gd name="connsiteX40" fmla="*/ 323850 w 1262774"/>
                <a:gd name="connsiteY40" fmla="*/ 1077958 h 1386005"/>
                <a:gd name="connsiteX41" fmla="*/ 356508 w 1262774"/>
                <a:gd name="connsiteY41" fmla="*/ 1083400 h 1386005"/>
                <a:gd name="connsiteX42" fmla="*/ 364672 w 1262774"/>
                <a:gd name="connsiteY42" fmla="*/ 1086122 h 1386005"/>
                <a:gd name="connsiteX43" fmla="*/ 400050 w 1262774"/>
                <a:gd name="connsiteY43" fmla="*/ 1091565 h 1386005"/>
                <a:gd name="connsiteX44" fmla="*/ 416379 w 1262774"/>
                <a:gd name="connsiteY44" fmla="*/ 1097008 h 1386005"/>
                <a:gd name="connsiteX45" fmla="*/ 432708 w 1262774"/>
                <a:gd name="connsiteY45" fmla="*/ 1102450 h 1386005"/>
                <a:gd name="connsiteX46" fmla="*/ 443593 w 1262774"/>
                <a:gd name="connsiteY46" fmla="*/ 1105172 h 1386005"/>
                <a:gd name="connsiteX47" fmla="*/ 451758 w 1262774"/>
                <a:gd name="connsiteY47" fmla="*/ 1113336 h 1386005"/>
                <a:gd name="connsiteX48" fmla="*/ 454479 w 1262774"/>
                <a:gd name="connsiteY48" fmla="*/ 1132386 h 1386005"/>
                <a:gd name="connsiteX49" fmla="*/ 457200 w 1262774"/>
                <a:gd name="connsiteY49" fmla="*/ 1140550 h 1386005"/>
                <a:gd name="connsiteX50" fmla="*/ 476250 w 1262774"/>
                <a:gd name="connsiteY50" fmla="*/ 1145993 h 1386005"/>
                <a:gd name="connsiteX51" fmla="*/ 500743 w 1262774"/>
                <a:gd name="connsiteY51" fmla="*/ 1167765 h 1386005"/>
                <a:gd name="connsiteX52" fmla="*/ 506186 w 1262774"/>
                <a:gd name="connsiteY52" fmla="*/ 1175929 h 1386005"/>
                <a:gd name="connsiteX53" fmla="*/ 522515 w 1262774"/>
                <a:gd name="connsiteY53" fmla="*/ 1184093 h 1386005"/>
                <a:gd name="connsiteX54" fmla="*/ 527958 w 1262774"/>
                <a:gd name="connsiteY54" fmla="*/ 1194979 h 1386005"/>
                <a:gd name="connsiteX55" fmla="*/ 530679 w 1262774"/>
                <a:gd name="connsiteY55" fmla="*/ 1203143 h 1386005"/>
                <a:gd name="connsiteX56" fmla="*/ 538843 w 1262774"/>
                <a:gd name="connsiteY56" fmla="*/ 1211308 h 1386005"/>
                <a:gd name="connsiteX57" fmla="*/ 557893 w 1262774"/>
                <a:gd name="connsiteY57" fmla="*/ 1219472 h 1386005"/>
                <a:gd name="connsiteX58" fmla="*/ 617765 w 1262774"/>
                <a:gd name="connsiteY58" fmla="*/ 1222193 h 1386005"/>
                <a:gd name="connsiteX59" fmla="*/ 625929 w 1262774"/>
                <a:gd name="connsiteY59" fmla="*/ 1227636 h 1386005"/>
                <a:gd name="connsiteX60" fmla="*/ 631372 w 1262774"/>
                <a:gd name="connsiteY60" fmla="*/ 1235800 h 1386005"/>
                <a:gd name="connsiteX61" fmla="*/ 639536 w 1262774"/>
                <a:gd name="connsiteY61" fmla="*/ 1243965 h 1386005"/>
                <a:gd name="connsiteX62" fmla="*/ 642258 w 1262774"/>
                <a:gd name="connsiteY62" fmla="*/ 1235800 h 1386005"/>
                <a:gd name="connsiteX63" fmla="*/ 644979 w 1262774"/>
                <a:gd name="connsiteY63" fmla="*/ 1205865 h 1386005"/>
                <a:gd name="connsiteX64" fmla="*/ 653143 w 1262774"/>
                <a:gd name="connsiteY64" fmla="*/ 1200422 h 1386005"/>
                <a:gd name="connsiteX65" fmla="*/ 688522 w 1262774"/>
                <a:gd name="connsiteY65" fmla="*/ 1197700 h 1386005"/>
                <a:gd name="connsiteX66" fmla="*/ 696686 w 1262774"/>
                <a:gd name="connsiteY66" fmla="*/ 1192258 h 1386005"/>
                <a:gd name="connsiteX67" fmla="*/ 704850 w 1262774"/>
                <a:gd name="connsiteY67" fmla="*/ 1208586 h 1386005"/>
                <a:gd name="connsiteX68" fmla="*/ 721179 w 1262774"/>
                <a:gd name="connsiteY68" fmla="*/ 1214029 h 1386005"/>
                <a:gd name="connsiteX69" fmla="*/ 729343 w 1262774"/>
                <a:gd name="connsiteY69" fmla="*/ 1216750 h 1386005"/>
                <a:gd name="connsiteX70" fmla="*/ 759279 w 1262774"/>
                <a:gd name="connsiteY70" fmla="*/ 1211308 h 1386005"/>
                <a:gd name="connsiteX71" fmla="*/ 767443 w 1262774"/>
                <a:gd name="connsiteY71" fmla="*/ 1205865 h 1386005"/>
                <a:gd name="connsiteX72" fmla="*/ 772886 w 1262774"/>
                <a:gd name="connsiteY72" fmla="*/ 1214029 h 1386005"/>
                <a:gd name="connsiteX73" fmla="*/ 778329 w 1262774"/>
                <a:gd name="connsiteY73" fmla="*/ 1230358 h 1386005"/>
                <a:gd name="connsiteX74" fmla="*/ 781050 w 1262774"/>
                <a:gd name="connsiteY74" fmla="*/ 1238522 h 1386005"/>
                <a:gd name="connsiteX75" fmla="*/ 783772 w 1262774"/>
                <a:gd name="connsiteY75" fmla="*/ 1252129 h 1386005"/>
                <a:gd name="connsiteX76" fmla="*/ 789215 w 1262774"/>
                <a:gd name="connsiteY76" fmla="*/ 1268458 h 1386005"/>
                <a:gd name="connsiteX77" fmla="*/ 797379 w 1262774"/>
                <a:gd name="connsiteY77" fmla="*/ 1284786 h 1386005"/>
                <a:gd name="connsiteX78" fmla="*/ 808265 w 1262774"/>
                <a:gd name="connsiteY78" fmla="*/ 1287508 h 1386005"/>
                <a:gd name="connsiteX79" fmla="*/ 840922 w 1262774"/>
                <a:gd name="connsiteY79" fmla="*/ 1290229 h 1386005"/>
                <a:gd name="connsiteX80" fmla="*/ 857250 w 1262774"/>
                <a:gd name="connsiteY80" fmla="*/ 1295672 h 1386005"/>
                <a:gd name="connsiteX81" fmla="*/ 892629 w 1262774"/>
                <a:gd name="connsiteY81" fmla="*/ 1303836 h 1386005"/>
                <a:gd name="connsiteX82" fmla="*/ 917122 w 1262774"/>
                <a:gd name="connsiteY82" fmla="*/ 1317443 h 1386005"/>
                <a:gd name="connsiteX83" fmla="*/ 925286 w 1262774"/>
                <a:gd name="connsiteY83" fmla="*/ 1322886 h 1386005"/>
                <a:gd name="connsiteX84" fmla="*/ 941615 w 1262774"/>
                <a:gd name="connsiteY84" fmla="*/ 1328329 h 1386005"/>
                <a:gd name="connsiteX85" fmla="*/ 949779 w 1262774"/>
                <a:gd name="connsiteY85" fmla="*/ 1333772 h 1386005"/>
                <a:gd name="connsiteX86" fmla="*/ 974272 w 1262774"/>
                <a:gd name="connsiteY86" fmla="*/ 1339215 h 1386005"/>
                <a:gd name="connsiteX87" fmla="*/ 990600 w 1262774"/>
                <a:gd name="connsiteY87" fmla="*/ 1347379 h 1386005"/>
                <a:gd name="connsiteX88" fmla="*/ 1006929 w 1262774"/>
                <a:gd name="connsiteY88" fmla="*/ 1358265 h 1386005"/>
                <a:gd name="connsiteX89" fmla="*/ 1047750 w 1262774"/>
                <a:gd name="connsiteY89" fmla="*/ 1360986 h 1386005"/>
                <a:gd name="connsiteX90" fmla="*/ 1055915 w 1262774"/>
                <a:gd name="connsiteY90" fmla="*/ 1363708 h 1386005"/>
                <a:gd name="connsiteX91" fmla="*/ 1085850 w 1262774"/>
                <a:gd name="connsiteY91" fmla="*/ 1366429 h 1386005"/>
                <a:gd name="connsiteX92" fmla="*/ 1094015 w 1262774"/>
                <a:gd name="connsiteY92" fmla="*/ 1371872 h 1386005"/>
                <a:gd name="connsiteX93" fmla="*/ 1110343 w 1262774"/>
                <a:gd name="connsiteY93" fmla="*/ 1377315 h 1386005"/>
                <a:gd name="connsiteX94" fmla="*/ 1118508 w 1262774"/>
                <a:gd name="connsiteY94" fmla="*/ 1380036 h 1386005"/>
                <a:gd name="connsiteX95" fmla="*/ 1126672 w 1262774"/>
                <a:gd name="connsiteY95" fmla="*/ 1385479 h 1386005"/>
                <a:gd name="connsiteX96" fmla="*/ 1123950 w 1262774"/>
                <a:gd name="connsiteY96" fmla="*/ 1374593 h 1386005"/>
                <a:gd name="connsiteX97" fmla="*/ 1118508 w 1262774"/>
                <a:gd name="connsiteY97" fmla="*/ 1352822 h 1386005"/>
                <a:gd name="connsiteX98" fmla="*/ 1121229 w 1262774"/>
                <a:gd name="connsiteY98" fmla="*/ 1333772 h 1386005"/>
                <a:gd name="connsiteX99" fmla="*/ 1118508 w 1262774"/>
                <a:gd name="connsiteY99" fmla="*/ 1322886 h 1386005"/>
                <a:gd name="connsiteX100" fmla="*/ 1110343 w 1262774"/>
                <a:gd name="connsiteY100" fmla="*/ 1320165 h 1386005"/>
                <a:gd name="connsiteX101" fmla="*/ 1094015 w 1262774"/>
                <a:gd name="connsiteY101" fmla="*/ 1317443 h 1386005"/>
                <a:gd name="connsiteX102" fmla="*/ 1094015 w 1262774"/>
                <a:gd name="connsiteY102" fmla="*/ 1273900 h 1386005"/>
                <a:gd name="connsiteX103" fmla="*/ 1110343 w 1262774"/>
                <a:gd name="connsiteY103" fmla="*/ 1263015 h 1386005"/>
                <a:gd name="connsiteX104" fmla="*/ 1113065 w 1262774"/>
                <a:gd name="connsiteY104" fmla="*/ 1254850 h 1386005"/>
                <a:gd name="connsiteX105" fmla="*/ 1115786 w 1262774"/>
                <a:gd name="connsiteY105" fmla="*/ 1241243 h 1386005"/>
                <a:gd name="connsiteX106" fmla="*/ 1123950 w 1262774"/>
                <a:gd name="connsiteY106" fmla="*/ 1238522 h 1386005"/>
                <a:gd name="connsiteX107" fmla="*/ 1126672 w 1262774"/>
                <a:gd name="connsiteY107" fmla="*/ 1219472 h 1386005"/>
                <a:gd name="connsiteX108" fmla="*/ 1143000 w 1262774"/>
                <a:gd name="connsiteY108" fmla="*/ 1216750 h 1386005"/>
                <a:gd name="connsiteX109" fmla="*/ 1145722 w 1262774"/>
                <a:gd name="connsiteY109" fmla="*/ 1208586 h 1386005"/>
                <a:gd name="connsiteX110" fmla="*/ 1153886 w 1262774"/>
                <a:gd name="connsiteY110" fmla="*/ 1154158 h 1386005"/>
                <a:gd name="connsiteX111" fmla="*/ 1162050 w 1262774"/>
                <a:gd name="connsiteY111" fmla="*/ 1148715 h 1386005"/>
                <a:gd name="connsiteX112" fmla="*/ 1167493 w 1262774"/>
                <a:gd name="connsiteY112" fmla="*/ 1099729 h 1386005"/>
                <a:gd name="connsiteX113" fmla="*/ 1172936 w 1262774"/>
                <a:gd name="connsiteY113" fmla="*/ 1091565 h 1386005"/>
                <a:gd name="connsiteX114" fmla="*/ 1181100 w 1262774"/>
                <a:gd name="connsiteY114" fmla="*/ 1064350 h 1386005"/>
                <a:gd name="connsiteX115" fmla="*/ 1189265 w 1262774"/>
                <a:gd name="connsiteY115" fmla="*/ 1058908 h 1386005"/>
                <a:gd name="connsiteX116" fmla="*/ 1194708 w 1262774"/>
                <a:gd name="connsiteY116" fmla="*/ 1037136 h 1386005"/>
                <a:gd name="connsiteX117" fmla="*/ 1197429 w 1262774"/>
                <a:gd name="connsiteY117" fmla="*/ 1023529 h 1386005"/>
                <a:gd name="connsiteX118" fmla="*/ 1205593 w 1262774"/>
                <a:gd name="connsiteY118" fmla="*/ 1020808 h 1386005"/>
                <a:gd name="connsiteX119" fmla="*/ 1202872 w 1262774"/>
                <a:gd name="connsiteY119" fmla="*/ 1004479 h 1386005"/>
                <a:gd name="connsiteX120" fmla="*/ 1167493 w 1262774"/>
                <a:gd name="connsiteY120" fmla="*/ 996315 h 1386005"/>
                <a:gd name="connsiteX121" fmla="*/ 1145722 w 1262774"/>
                <a:gd name="connsiteY121" fmla="*/ 977265 h 1386005"/>
                <a:gd name="connsiteX122" fmla="*/ 1148443 w 1262774"/>
                <a:gd name="connsiteY122" fmla="*/ 933722 h 1386005"/>
                <a:gd name="connsiteX123" fmla="*/ 1183822 w 1262774"/>
                <a:gd name="connsiteY123" fmla="*/ 931000 h 1386005"/>
                <a:gd name="connsiteX124" fmla="*/ 1186543 w 1262774"/>
                <a:gd name="connsiteY124" fmla="*/ 922836 h 1386005"/>
                <a:gd name="connsiteX125" fmla="*/ 1191986 w 1262774"/>
                <a:gd name="connsiteY125" fmla="*/ 884736 h 1386005"/>
                <a:gd name="connsiteX126" fmla="*/ 1197429 w 1262774"/>
                <a:gd name="connsiteY126" fmla="*/ 876572 h 1386005"/>
                <a:gd name="connsiteX127" fmla="*/ 1200150 w 1262774"/>
                <a:gd name="connsiteY127" fmla="*/ 841193 h 1386005"/>
                <a:gd name="connsiteX128" fmla="*/ 1202872 w 1262774"/>
                <a:gd name="connsiteY128" fmla="*/ 833029 h 1386005"/>
                <a:gd name="connsiteX129" fmla="*/ 1211036 w 1262774"/>
                <a:gd name="connsiteY129" fmla="*/ 827586 h 1386005"/>
                <a:gd name="connsiteX130" fmla="*/ 1216479 w 1262774"/>
                <a:gd name="connsiteY130" fmla="*/ 789486 h 1386005"/>
                <a:gd name="connsiteX131" fmla="*/ 1221922 w 1262774"/>
                <a:gd name="connsiteY131" fmla="*/ 781322 h 1386005"/>
                <a:gd name="connsiteX132" fmla="*/ 1224643 w 1262774"/>
                <a:gd name="connsiteY132" fmla="*/ 759550 h 1386005"/>
                <a:gd name="connsiteX133" fmla="*/ 1227365 w 1262774"/>
                <a:gd name="connsiteY133" fmla="*/ 751386 h 1386005"/>
                <a:gd name="connsiteX134" fmla="*/ 1235529 w 1262774"/>
                <a:gd name="connsiteY134" fmla="*/ 748665 h 1386005"/>
                <a:gd name="connsiteX135" fmla="*/ 1251858 w 1262774"/>
                <a:gd name="connsiteY135" fmla="*/ 737779 h 1386005"/>
                <a:gd name="connsiteX136" fmla="*/ 1260022 w 1262774"/>
                <a:gd name="connsiteY136" fmla="*/ 732336 h 1386005"/>
                <a:gd name="connsiteX137" fmla="*/ 1262743 w 1262774"/>
                <a:gd name="connsiteY137" fmla="*/ 724172 h 1386005"/>
                <a:gd name="connsiteX138" fmla="*/ 1251858 w 1262774"/>
                <a:gd name="connsiteY138" fmla="*/ 699679 h 1386005"/>
                <a:gd name="connsiteX139" fmla="*/ 1246415 w 1262774"/>
                <a:gd name="connsiteY139" fmla="*/ 683350 h 1386005"/>
                <a:gd name="connsiteX140" fmla="*/ 1243693 w 1262774"/>
                <a:gd name="connsiteY140" fmla="*/ 612593 h 1386005"/>
                <a:gd name="connsiteX141" fmla="*/ 1235529 w 1262774"/>
                <a:gd name="connsiteY141" fmla="*/ 607150 h 1386005"/>
                <a:gd name="connsiteX142" fmla="*/ 1238250 w 1262774"/>
                <a:gd name="connsiteY142" fmla="*/ 574493 h 1386005"/>
                <a:gd name="connsiteX143" fmla="*/ 1235529 w 1262774"/>
                <a:gd name="connsiteY143" fmla="*/ 550000 h 1386005"/>
                <a:gd name="connsiteX144" fmla="*/ 1232808 w 1262774"/>
                <a:gd name="connsiteY144" fmla="*/ 539115 h 1386005"/>
                <a:gd name="connsiteX145" fmla="*/ 1235529 w 1262774"/>
                <a:gd name="connsiteY145" fmla="*/ 495572 h 1386005"/>
                <a:gd name="connsiteX146" fmla="*/ 1243693 w 1262774"/>
                <a:gd name="connsiteY146" fmla="*/ 490129 h 1386005"/>
                <a:gd name="connsiteX147" fmla="*/ 1246415 w 1262774"/>
                <a:gd name="connsiteY147" fmla="*/ 481965 h 1386005"/>
                <a:gd name="connsiteX148" fmla="*/ 1235529 w 1262774"/>
                <a:gd name="connsiteY148" fmla="*/ 457472 h 1386005"/>
                <a:gd name="connsiteX149" fmla="*/ 1230086 w 1262774"/>
                <a:gd name="connsiteY149" fmla="*/ 441143 h 1386005"/>
                <a:gd name="connsiteX150" fmla="*/ 1213758 w 1262774"/>
                <a:gd name="connsiteY150" fmla="*/ 430258 h 1386005"/>
                <a:gd name="connsiteX151" fmla="*/ 1202872 w 1262774"/>
                <a:gd name="connsiteY151" fmla="*/ 413929 h 1386005"/>
                <a:gd name="connsiteX152" fmla="*/ 1186543 w 1262774"/>
                <a:gd name="connsiteY152" fmla="*/ 403043 h 1386005"/>
                <a:gd name="connsiteX153" fmla="*/ 1181100 w 1262774"/>
                <a:gd name="connsiteY153" fmla="*/ 394879 h 1386005"/>
                <a:gd name="connsiteX154" fmla="*/ 1140279 w 1262774"/>
                <a:gd name="connsiteY154" fmla="*/ 389436 h 1386005"/>
                <a:gd name="connsiteX155" fmla="*/ 1132115 w 1262774"/>
                <a:gd name="connsiteY155" fmla="*/ 427536 h 1386005"/>
                <a:gd name="connsiteX156" fmla="*/ 1129393 w 1262774"/>
                <a:gd name="connsiteY156" fmla="*/ 435700 h 1386005"/>
                <a:gd name="connsiteX157" fmla="*/ 1099458 w 1262774"/>
                <a:gd name="connsiteY157" fmla="*/ 449308 h 1386005"/>
                <a:gd name="connsiteX158" fmla="*/ 1083129 w 1262774"/>
                <a:gd name="connsiteY158" fmla="*/ 454750 h 1386005"/>
                <a:gd name="connsiteX159" fmla="*/ 1077686 w 1262774"/>
                <a:gd name="connsiteY159" fmla="*/ 462915 h 1386005"/>
                <a:gd name="connsiteX160" fmla="*/ 1066800 w 1262774"/>
                <a:gd name="connsiteY160" fmla="*/ 465636 h 1386005"/>
                <a:gd name="connsiteX161" fmla="*/ 1072243 w 1262774"/>
                <a:gd name="connsiteY161" fmla="*/ 481965 h 1386005"/>
                <a:gd name="connsiteX162" fmla="*/ 1074965 w 1262774"/>
                <a:gd name="connsiteY162" fmla="*/ 492850 h 1386005"/>
                <a:gd name="connsiteX163" fmla="*/ 1080408 w 1262774"/>
                <a:gd name="connsiteY163" fmla="*/ 501015 h 1386005"/>
                <a:gd name="connsiteX164" fmla="*/ 1091293 w 1262774"/>
                <a:gd name="connsiteY164" fmla="*/ 514622 h 1386005"/>
                <a:gd name="connsiteX165" fmla="*/ 1094015 w 1262774"/>
                <a:gd name="connsiteY165" fmla="*/ 522786 h 1386005"/>
                <a:gd name="connsiteX166" fmla="*/ 1099458 w 1262774"/>
                <a:gd name="connsiteY166" fmla="*/ 530950 h 1386005"/>
                <a:gd name="connsiteX167" fmla="*/ 1096736 w 1262774"/>
                <a:gd name="connsiteY167" fmla="*/ 539115 h 1386005"/>
                <a:gd name="connsiteX168" fmla="*/ 1088572 w 1262774"/>
                <a:gd name="connsiteY168" fmla="*/ 533672 h 1386005"/>
                <a:gd name="connsiteX169" fmla="*/ 1080408 w 1262774"/>
                <a:gd name="connsiteY169" fmla="*/ 530950 h 1386005"/>
                <a:gd name="connsiteX170" fmla="*/ 1074965 w 1262774"/>
                <a:gd name="connsiteY170" fmla="*/ 522786 h 1386005"/>
                <a:gd name="connsiteX171" fmla="*/ 1066800 w 1262774"/>
                <a:gd name="connsiteY171" fmla="*/ 520065 h 1386005"/>
                <a:gd name="connsiteX172" fmla="*/ 1036865 w 1262774"/>
                <a:gd name="connsiteY172" fmla="*/ 517343 h 1386005"/>
                <a:gd name="connsiteX173" fmla="*/ 1028700 w 1262774"/>
                <a:gd name="connsiteY173" fmla="*/ 511900 h 1386005"/>
                <a:gd name="connsiteX174" fmla="*/ 1009650 w 1262774"/>
                <a:gd name="connsiteY174" fmla="*/ 517343 h 1386005"/>
                <a:gd name="connsiteX175" fmla="*/ 1004208 w 1262774"/>
                <a:gd name="connsiteY175" fmla="*/ 525508 h 1386005"/>
                <a:gd name="connsiteX176" fmla="*/ 987879 w 1262774"/>
                <a:gd name="connsiteY176" fmla="*/ 533672 h 1386005"/>
                <a:gd name="connsiteX177" fmla="*/ 982436 w 1262774"/>
                <a:gd name="connsiteY177" fmla="*/ 525508 h 1386005"/>
                <a:gd name="connsiteX178" fmla="*/ 974272 w 1262774"/>
                <a:gd name="connsiteY178" fmla="*/ 509179 h 1386005"/>
                <a:gd name="connsiteX179" fmla="*/ 966108 w 1262774"/>
                <a:gd name="connsiteY179" fmla="*/ 506458 h 1386005"/>
                <a:gd name="connsiteX180" fmla="*/ 963386 w 1262774"/>
                <a:gd name="connsiteY180" fmla="*/ 495572 h 1386005"/>
                <a:gd name="connsiteX181" fmla="*/ 957943 w 1262774"/>
                <a:gd name="connsiteY181" fmla="*/ 479243 h 1386005"/>
                <a:gd name="connsiteX182" fmla="*/ 960665 w 1262774"/>
                <a:gd name="connsiteY182" fmla="*/ 454750 h 1386005"/>
                <a:gd name="connsiteX183" fmla="*/ 971550 w 1262774"/>
                <a:gd name="connsiteY183" fmla="*/ 424815 h 1386005"/>
                <a:gd name="connsiteX184" fmla="*/ 1004208 w 1262774"/>
                <a:gd name="connsiteY184" fmla="*/ 408486 h 1386005"/>
                <a:gd name="connsiteX185" fmla="*/ 1012372 w 1262774"/>
                <a:gd name="connsiteY185" fmla="*/ 405765 h 1386005"/>
                <a:gd name="connsiteX186" fmla="*/ 1017815 w 1262774"/>
                <a:gd name="connsiteY186" fmla="*/ 397600 h 1386005"/>
                <a:gd name="connsiteX187" fmla="*/ 1017815 w 1262774"/>
                <a:gd name="connsiteY187" fmla="*/ 373108 h 1386005"/>
                <a:gd name="connsiteX188" fmla="*/ 1025979 w 1262774"/>
                <a:gd name="connsiteY188" fmla="*/ 364943 h 1386005"/>
                <a:gd name="connsiteX189" fmla="*/ 1036865 w 1262774"/>
                <a:gd name="connsiteY189" fmla="*/ 348615 h 1386005"/>
                <a:gd name="connsiteX190" fmla="*/ 1042308 w 1262774"/>
                <a:gd name="connsiteY190" fmla="*/ 307793 h 1386005"/>
                <a:gd name="connsiteX191" fmla="*/ 1045029 w 1262774"/>
                <a:gd name="connsiteY191" fmla="*/ 299629 h 1386005"/>
                <a:gd name="connsiteX192" fmla="*/ 1047750 w 1262774"/>
                <a:gd name="connsiteY192" fmla="*/ 288743 h 1386005"/>
                <a:gd name="connsiteX193" fmla="*/ 1050472 w 1262774"/>
                <a:gd name="connsiteY193" fmla="*/ 275136 h 1386005"/>
                <a:gd name="connsiteX194" fmla="*/ 1061358 w 1262774"/>
                <a:gd name="connsiteY194" fmla="*/ 258808 h 1386005"/>
                <a:gd name="connsiteX195" fmla="*/ 1055915 w 1262774"/>
                <a:gd name="connsiteY195" fmla="*/ 237036 h 1386005"/>
                <a:gd name="connsiteX196" fmla="*/ 1050472 w 1262774"/>
                <a:gd name="connsiteY196" fmla="*/ 228872 h 1386005"/>
                <a:gd name="connsiteX197" fmla="*/ 1047750 w 1262774"/>
                <a:gd name="connsiteY197" fmla="*/ 212543 h 1386005"/>
                <a:gd name="connsiteX198" fmla="*/ 1045029 w 1262774"/>
                <a:gd name="connsiteY198" fmla="*/ 185329 h 1386005"/>
                <a:gd name="connsiteX199" fmla="*/ 1039586 w 1262774"/>
                <a:gd name="connsiteY199" fmla="*/ 177165 h 1386005"/>
                <a:gd name="connsiteX200" fmla="*/ 1036865 w 1262774"/>
                <a:gd name="connsiteY200" fmla="*/ 147229 h 1386005"/>
                <a:gd name="connsiteX201" fmla="*/ 1034143 w 1262774"/>
                <a:gd name="connsiteY201" fmla="*/ 139065 h 1386005"/>
                <a:gd name="connsiteX202" fmla="*/ 1025979 w 1262774"/>
                <a:gd name="connsiteY202" fmla="*/ 133622 h 1386005"/>
                <a:gd name="connsiteX203" fmla="*/ 1012372 w 1262774"/>
                <a:gd name="connsiteY203" fmla="*/ 114572 h 1386005"/>
                <a:gd name="connsiteX204" fmla="*/ 991961 w 1262774"/>
                <a:gd name="connsiteY204" fmla="*/ 111170 h 1386005"/>
                <a:gd name="connsiteX205" fmla="*/ 993322 w 1262774"/>
                <a:gd name="connsiteY205" fmla="*/ 130900 h 1386005"/>
                <a:gd name="connsiteX206" fmla="*/ 987879 w 1262774"/>
                <a:gd name="connsiteY206" fmla="*/ 155393 h 1386005"/>
                <a:gd name="connsiteX207" fmla="*/ 985158 w 1262774"/>
                <a:gd name="connsiteY207" fmla="*/ 163558 h 1386005"/>
                <a:gd name="connsiteX208" fmla="*/ 982436 w 1262774"/>
                <a:gd name="connsiteY208" fmla="*/ 177165 h 1386005"/>
                <a:gd name="connsiteX209" fmla="*/ 974272 w 1262774"/>
                <a:gd name="connsiteY209" fmla="*/ 182608 h 1386005"/>
                <a:gd name="connsiteX210" fmla="*/ 957943 w 1262774"/>
                <a:gd name="connsiteY210" fmla="*/ 172742 h 1386005"/>
                <a:gd name="connsiteX211" fmla="*/ 947058 w 1262774"/>
                <a:gd name="connsiteY211" fmla="*/ 163558 h 1386005"/>
                <a:gd name="connsiteX212" fmla="*/ 925286 w 1262774"/>
                <a:gd name="connsiteY212" fmla="*/ 158115 h 1386005"/>
                <a:gd name="connsiteX213" fmla="*/ 921884 w 1262774"/>
                <a:gd name="connsiteY213" fmla="*/ 143147 h 1386005"/>
                <a:gd name="connsiteX214" fmla="*/ 906236 w 1262774"/>
                <a:gd name="connsiteY214" fmla="*/ 139065 h 1386005"/>
                <a:gd name="connsiteX215" fmla="*/ 889908 w 1262774"/>
                <a:gd name="connsiteY215" fmla="*/ 133622 h 1386005"/>
                <a:gd name="connsiteX216" fmla="*/ 881743 w 1262774"/>
                <a:gd name="connsiteY216" fmla="*/ 130900 h 1386005"/>
                <a:gd name="connsiteX217" fmla="*/ 873579 w 1262774"/>
                <a:gd name="connsiteY217" fmla="*/ 118315 h 1386005"/>
                <a:gd name="connsiteX218" fmla="*/ 840922 w 1262774"/>
                <a:gd name="connsiteY218" fmla="*/ 108108 h 1386005"/>
                <a:gd name="connsiteX219" fmla="*/ 824593 w 1262774"/>
                <a:gd name="connsiteY219" fmla="*/ 116612 h 1386005"/>
                <a:gd name="connsiteX220" fmla="*/ 814048 w 1262774"/>
                <a:gd name="connsiteY220" fmla="*/ 114912 h 1386005"/>
                <a:gd name="connsiteX221" fmla="*/ 799421 w 1262774"/>
                <a:gd name="connsiteY221" fmla="*/ 121375 h 1386005"/>
                <a:gd name="connsiteX222" fmla="*/ 778329 w 1262774"/>
                <a:gd name="connsiteY222" fmla="*/ 115593 h 1386005"/>
                <a:gd name="connsiteX223" fmla="*/ 781050 w 1262774"/>
                <a:gd name="connsiteY223" fmla="*/ 79193 h 1386005"/>
                <a:gd name="connsiteX224" fmla="*/ 781050 w 1262774"/>
                <a:gd name="connsiteY224" fmla="*/ 62865 h 1386005"/>
                <a:gd name="connsiteX225" fmla="*/ 762000 w 1262774"/>
                <a:gd name="connsiteY225" fmla="*/ 60143 h 1386005"/>
                <a:gd name="connsiteX226" fmla="*/ 753836 w 1262774"/>
                <a:gd name="connsiteY226" fmla="*/ 57422 h 1386005"/>
                <a:gd name="connsiteX227" fmla="*/ 745672 w 1262774"/>
                <a:gd name="connsiteY227" fmla="*/ 41093 h 1386005"/>
                <a:gd name="connsiteX228" fmla="*/ 737508 w 1262774"/>
                <a:gd name="connsiteY228" fmla="*/ 35650 h 1386005"/>
                <a:gd name="connsiteX229" fmla="*/ 729343 w 1262774"/>
                <a:gd name="connsiteY229" fmla="*/ 27486 h 1386005"/>
                <a:gd name="connsiteX230" fmla="*/ 726622 w 1262774"/>
                <a:gd name="connsiteY230" fmla="*/ 19322 h 1386005"/>
                <a:gd name="connsiteX231" fmla="*/ 718458 w 1262774"/>
                <a:gd name="connsiteY231" fmla="*/ 16600 h 1386005"/>
                <a:gd name="connsiteX232" fmla="*/ 710293 w 1262774"/>
                <a:gd name="connsiteY232" fmla="*/ 11158 h 1386005"/>
                <a:gd name="connsiteX233" fmla="*/ 658586 w 1262774"/>
                <a:gd name="connsiteY233" fmla="*/ 13879 h 1386005"/>
                <a:gd name="connsiteX234" fmla="*/ 650422 w 1262774"/>
                <a:gd name="connsiteY234" fmla="*/ 19322 h 1386005"/>
                <a:gd name="connsiteX235" fmla="*/ 634093 w 1262774"/>
                <a:gd name="connsiteY235" fmla="*/ 24765 h 1386005"/>
                <a:gd name="connsiteX236" fmla="*/ 625929 w 1262774"/>
                <a:gd name="connsiteY236" fmla="*/ 27486 h 1386005"/>
                <a:gd name="connsiteX237" fmla="*/ 606879 w 1262774"/>
                <a:gd name="connsiteY237" fmla="*/ 24765 h 1386005"/>
                <a:gd name="connsiteX238" fmla="*/ 604158 w 1262774"/>
                <a:gd name="connsiteY238" fmla="*/ 16600 h 1386005"/>
                <a:gd name="connsiteX239" fmla="*/ 593272 w 1262774"/>
                <a:gd name="connsiteY239" fmla="*/ 13879 h 1386005"/>
                <a:gd name="connsiteX240" fmla="*/ 585108 w 1262774"/>
                <a:gd name="connsiteY240" fmla="*/ 8436 h 1386005"/>
                <a:gd name="connsiteX241" fmla="*/ 579665 w 1262774"/>
                <a:gd name="connsiteY241" fmla="*/ 272 h 1386005"/>
                <a:gd name="connsiteX242" fmla="*/ 568779 w 1262774"/>
                <a:gd name="connsiteY242" fmla="*/ 2993 h 1386005"/>
                <a:gd name="connsiteX243" fmla="*/ 566058 w 1262774"/>
                <a:gd name="connsiteY243" fmla="*/ 32929 h 1386005"/>
                <a:gd name="connsiteX244" fmla="*/ 555172 w 1262774"/>
                <a:gd name="connsiteY244" fmla="*/ 136343 h 1386005"/>
                <a:gd name="connsiteX245" fmla="*/ 549729 w 1262774"/>
                <a:gd name="connsiteY245" fmla="*/ 144508 h 1386005"/>
                <a:gd name="connsiteX246" fmla="*/ 541565 w 1262774"/>
                <a:gd name="connsiteY246" fmla="*/ 149950 h 1386005"/>
                <a:gd name="connsiteX247" fmla="*/ 538843 w 1262774"/>
                <a:gd name="connsiteY247" fmla="*/ 158115 h 1386005"/>
                <a:gd name="connsiteX248" fmla="*/ 538843 w 1262774"/>
                <a:gd name="connsiteY248" fmla="*/ 220708 h 1386005"/>
                <a:gd name="connsiteX249" fmla="*/ 549729 w 1262774"/>
                <a:gd name="connsiteY249" fmla="*/ 245200 h 1386005"/>
                <a:gd name="connsiteX250" fmla="*/ 566058 w 1262774"/>
                <a:gd name="connsiteY250" fmla="*/ 256086 h 1386005"/>
                <a:gd name="connsiteX251" fmla="*/ 582386 w 1262774"/>
                <a:gd name="connsiteY251" fmla="*/ 264250 h 1386005"/>
                <a:gd name="connsiteX252" fmla="*/ 587829 w 1262774"/>
                <a:gd name="connsiteY252" fmla="*/ 272415 h 1386005"/>
                <a:gd name="connsiteX253" fmla="*/ 595993 w 1262774"/>
                <a:gd name="connsiteY253" fmla="*/ 275136 h 1386005"/>
                <a:gd name="connsiteX254" fmla="*/ 604158 w 1262774"/>
                <a:gd name="connsiteY254" fmla="*/ 280579 h 1386005"/>
                <a:gd name="connsiteX255" fmla="*/ 615043 w 1262774"/>
                <a:gd name="connsiteY255" fmla="*/ 296908 h 1386005"/>
                <a:gd name="connsiteX256" fmla="*/ 620486 w 1262774"/>
                <a:gd name="connsiteY256" fmla="*/ 305072 h 1386005"/>
                <a:gd name="connsiteX257" fmla="*/ 628650 w 1262774"/>
                <a:gd name="connsiteY257" fmla="*/ 321400 h 1386005"/>
                <a:gd name="connsiteX258" fmla="*/ 644979 w 1262774"/>
                <a:gd name="connsiteY258" fmla="*/ 332286 h 1386005"/>
                <a:gd name="connsiteX259" fmla="*/ 650422 w 1262774"/>
                <a:gd name="connsiteY259" fmla="*/ 340450 h 1386005"/>
                <a:gd name="connsiteX260" fmla="*/ 658586 w 1262774"/>
                <a:gd name="connsiteY260" fmla="*/ 345893 h 1386005"/>
                <a:gd name="connsiteX261" fmla="*/ 669472 w 1262774"/>
                <a:gd name="connsiteY261" fmla="*/ 356779 h 1386005"/>
                <a:gd name="connsiteX262" fmla="*/ 677636 w 1262774"/>
                <a:gd name="connsiteY262" fmla="*/ 362222 h 1386005"/>
                <a:gd name="connsiteX263" fmla="*/ 688522 w 1262774"/>
                <a:gd name="connsiteY263" fmla="*/ 375829 h 1386005"/>
                <a:gd name="connsiteX264" fmla="*/ 693965 w 1262774"/>
                <a:gd name="connsiteY264" fmla="*/ 383993 h 1386005"/>
                <a:gd name="connsiteX265" fmla="*/ 696686 w 1262774"/>
                <a:gd name="connsiteY265" fmla="*/ 392158 h 1386005"/>
                <a:gd name="connsiteX266" fmla="*/ 704850 w 1262774"/>
                <a:gd name="connsiteY266" fmla="*/ 394879 h 1386005"/>
                <a:gd name="connsiteX267" fmla="*/ 710293 w 1262774"/>
                <a:gd name="connsiteY267" fmla="*/ 403043 h 1386005"/>
                <a:gd name="connsiteX268" fmla="*/ 726622 w 1262774"/>
                <a:gd name="connsiteY268" fmla="*/ 411208 h 1386005"/>
                <a:gd name="connsiteX269" fmla="*/ 737508 w 1262774"/>
                <a:gd name="connsiteY269" fmla="*/ 427536 h 1386005"/>
                <a:gd name="connsiteX270" fmla="*/ 740229 w 1262774"/>
                <a:gd name="connsiteY270" fmla="*/ 435700 h 1386005"/>
                <a:gd name="connsiteX271" fmla="*/ 753836 w 1262774"/>
                <a:gd name="connsiteY271" fmla="*/ 438422 h 1386005"/>
                <a:gd name="connsiteX272" fmla="*/ 762000 w 1262774"/>
                <a:gd name="connsiteY272" fmla="*/ 441143 h 1386005"/>
                <a:gd name="connsiteX273" fmla="*/ 770165 w 1262774"/>
                <a:gd name="connsiteY273" fmla="*/ 457472 h 1386005"/>
                <a:gd name="connsiteX274" fmla="*/ 775608 w 1262774"/>
                <a:gd name="connsiteY274" fmla="*/ 465636 h 1386005"/>
                <a:gd name="connsiteX275" fmla="*/ 781050 w 1262774"/>
                <a:gd name="connsiteY275" fmla="*/ 484686 h 1386005"/>
                <a:gd name="connsiteX276" fmla="*/ 789215 w 1262774"/>
                <a:gd name="connsiteY276" fmla="*/ 490129 h 1386005"/>
                <a:gd name="connsiteX277" fmla="*/ 797379 w 1262774"/>
                <a:gd name="connsiteY277" fmla="*/ 514622 h 1386005"/>
                <a:gd name="connsiteX278" fmla="*/ 789215 w 1262774"/>
                <a:gd name="connsiteY278" fmla="*/ 520065 h 1386005"/>
                <a:gd name="connsiteX279" fmla="*/ 781050 w 1262774"/>
                <a:gd name="connsiteY279" fmla="*/ 522786 h 1386005"/>
                <a:gd name="connsiteX280" fmla="*/ 778329 w 1262774"/>
                <a:gd name="connsiteY280" fmla="*/ 530950 h 1386005"/>
                <a:gd name="connsiteX281" fmla="*/ 767443 w 1262774"/>
                <a:gd name="connsiteY281" fmla="*/ 547279 h 1386005"/>
                <a:gd name="connsiteX282" fmla="*/ 764722 w 1262774"/>
                <a:gd name="connsiteY282" fmla="*/ 558165 h 1386005"/>
                <a:gd name="connsiteX283" fmla="*/ 732065 w 1262774"/>
                <a:gd name="connsiteY283" fmla="*/ 577215 h 1386005"/>
                <a:gd name="connsiteX284" fmla="*/ 729343 w 1262774"/>
                <a:gd name="connsiteY284" fmla="*/ 585379 h 1386005"/>
                <a:gd name="connsiteX285" fmla="*/ 723900 w 1262774"/>
                <a:gd name="connsiteY285" fmla="*/ 593543 h 1386005"/>
                <a:gd name="connsiteX286" fmla="*/ 726622 w 1262774"/>
                <a:gd name="connsiteY286" fmla="*/ 669743 h 1386005"/>
                <a:gd name="connsiteX287" fmla="*/ 721179 w 1262774"/>
                <a:gd name="connsiteY287" fmla="*/ 688793 h 1386005"/>
                <a:gd name="connsiteX288" fmla="*/ 715736 w 1262774"/>
                <a:gd name="connsiteY288" fmla="*/ 696958 h 1386005"/>
                <a:gd name="connsiteX289" fmla="*/ 710293 w 1262774"/>
                <a:gd name="connsiteY289" fmla="*/ 713286 h 1386005"/>
                <a:gd name="connsiteX290" fmla="*/ 696686 w 1262774"/>
                <a:gd name="connsiteY290" fmla="*/ 729615 h 1386005"/>
                <a:gd name="connsiteX291" fmla="*/ 691243 w 1262774"/>
                <a:gd name="connsiteY291" fmla="*/ 745943 h 1386005"/>
                <a:gd name="connsiteX292" fmla="*/ 685800 w 1262774"/>
                <a:gd name="connsiteY292" fmla="*/ 754108 h 1386005"/>
                <a:gd name="connsiteX293" fmla="*/ 661308 w 1262774"/>
                <a:gd name="connsiteY293" fmla="*/ 767715 h 1386005"/>
                <a:gd name="connsiteX294" fmla="*/ 636815 w 1262774"/>
                <a:gd name="connsiteY294" fmla="*/ 770436 h 1386005"/>
                <a:gd name="connsiteX295" fmla="*/ 620486 w 1262774"/>
                <a:gd name="connsiteY295" fmla="*/ 784043 h 1386005"/>
                <a:gd name="connsiteX296" fmla="*/ 595993 w 1262774"/>
                <a:gd name="connsiteY296" fmla="*/ 800372 h 1386005"/>
                <a:gd name="connsiteX297" fmla="*/ 571500 w 1262774"/>
                <a:gd name="connsiteY297" fmla="*/ 816700 h 1386005"/>
                <a:gd name="connsiteX298" fmla="*/ 563336 w 1262774"/>
                <a:gd name="connsiteY298" fmla="*/ 822143 h 1386005"/>
                <a:gd name="connsiteX299" fmla="*/ 547008 w 1262774"/>
                <a:gd name="connsiteY299" fmla="*/ 835750 h 1386005"/>
                <a:gd name="connsiteX300" fmla="*/ 541565 w 1262774"/>
                <a:gd name="connsiteY300" fmla="*/ 843915 h 1386005"/>
                <a:gd name="connsiteX301" fmla="*/ 525236 w 1262774"/>
                <a:gd name="connsiteY301" fmla="*/ 852079 h 1386005"/>
                <a:gd name="connsiteX302" fmla="*/ 517072 w 1262774"/>
                <a:gd name="connsiteY302" fmla="*/ 857522 h 1386005"/>
                <a:gd name="connsiteX303" fmla="*/ 506186 w 1262774"/>
                <a:gd name="connsiteY303" fmla="*/ 860243 h 1386005"/>
                <a:gd name="connsiteX304" fmla="*/ 500743 w 1262774"/>
                <a:gd name="connsiteY304" fmla="*/ 868408 h 1386005"/>
                <a:gd name="connsiteX305" fmla="*/ 484415 w 1262774"/>
                <a:gd name="connsiteY305" fmla="*/ 873850 h 1386005"/>
                <a:gd name="connsiteX306" fmla="*/ 438150 w 1262774"/>
                <a:gd name="connsiteY306" fmla="*/ 868408 h 1386005"/>
                <a:gd name="connsiteX307" fmla="*/ 429986 w 1262774"/>
                <a:gd name="connsiteY307" fmla="*/ 862965 h 1386005"/>
                <a:gd name="connsiteX308" fmla="*/ 408215 w 1262774"/>
                <a:gd name="connsiteY308" fmla="*/ 857522 h 1386005"/>
                <a:gd name="connsiteX309" fmla="*/ 383722 w 1262774"/>
                <a:gd name="connsiteY309" fmla="*/ 852079 h 1386005"/>
                <a:gd name="connsiteX310" fmla="*/ 359229 w 1262774"/>
                <a:gd name="connsiteY310" fmla="*/ 849358 h 1386005"/>
                <a:gd name="connsiteX311" fmla="*/ 342900 w 1262774"/>
                <a:gd name="connsiteY311" fmla="*/ 835750 h 1386005"/>
                <a:gd name="connsiteX312" fmla="*/ 334736 w 1262774"/>
                <a:gd name="connsiteY312" fmla="*/ 830308 h 1386005"/>
                <a:gd name="connsiteX313" fmla="*/ 329293 w 1262774"/>
                <a:gd name="connsiteY313" fmla="*/ 822143 h 1386005"/>
                <a:gd name="connsiteX314" fmla="*/ 323850 w 1262774"/>
                <a:gd name="connsiteY314" fmla="*/ 784043 h 1386005"/>
                <a:gd name="connsiteX315" fmla="*/ 321129 w 1262774"/>
                <a:gd name="connsiteY315" fmla="*/ 721450 h 1386005"/>
                <a:gd name="connsiteX316" fmla="*/ 318408 w 1262774"/>
                <a:gd name="connsiteY316" fmla="*/ 710565 h 1386005"/>
                <a:gd name="connsiteX317" fmla="*/ 310243 w 1262774"/>
                <a:gd name="connsiteY317" fmla="*/ 705122 h 1386005"/>
                <a:gd name="connsiteX318" fmla="*/ 304800 w 1262774"/>
                <a:gd name="connsiteY318" fmla="*/ 696958 h 1386005"/>
                <a:gd name="connsiteX319" fmla="*/ 296636 w 1262774"/>
                <a:gd name="connsiteY319" fmla="*/ 661579 h 1386005"/>
                <a:gd name="connsiteX320" fmla="*/ 293915 w 1262774"/>
                <a:gd name="connsiteY320" fmla="*/ 653415 h 1386005"/>
                <a:gd name="connsiteX321" fmla="*/ 283029 w 1262774"/>
                <a:gd name="connsiteY321" fmla="*/ 650693 h 1386005"/>
                <a:gd name="connsiteX322" fmla="*/ 274865 w 1262774"/>
                <a:gd name="connsiteY322" fmla="*/ 645250 h 1386005"/>
                <a:gd name="connsiteX323" fmla="*/ 269422 w 1262774"/>
                <a:gd name="connsiteY323" fmla="*/ 623479 h 1386005"/>
                <a:gd name="connsiteX324" fmla="*/ 266700 w 1262774"/>
                <a:gd name="connsiteY324" fmla="*/ 604429 h 1386005"/>
                <a:gd name="connsiteX325" fmla="*/ 258536 w 1262774"/>
                <a:gd name="connsiteY325" fmla="*/ 601708 h 1386005"/>
                <a:gd name="connsiteX326" fmla="*/ 198665 w 1262774"/>
                <a:gd name="connsiteY326" fmla="*/ 604429 h 1386005"/>
                <a:gd name="connsiteX327" fmla="*/ 179615 w 1262774"/>
                <a:gd name="connsiteY327" fmla="*/ 598986 h 1386005"/>
                <a:gd name="connsiteX328" fmla="*/ 149679 w 1262774"/>
                <a:gd name="connsiteY328" fmla="*/ 601708 h 1386005"/>
                <a:gd name="connsiteX329" fmla="*/ 146958 w 1262774"/>
                <a:gd name="connsiteY329" fmla="*/ 612593 h 1386005"/>
                <a:gd name="connsiteX330" fmla="*/ 125186 w 1262774"/>
                <a:gd name="connsiteY330" fmla="*/ 618036 h 1386005"/>
                <a:gd name="connsiteX331" fmla="*/ 106136 w 1262774"/>
                <a:gd name="connsiteY331" fmla="*/ 623479 h 1386005"/>
                <a:gd name="connsiteX332" fmla="*/ 97972 w 1262774"/>
                <a:gd name="connsiteY332" fmla="*/ 628922 h 1386005"/>
                <a:gd name="connsiteX333" fmla="*/ 89808 w 1262774"/>
                <a:gd name="connsiteY333" fmla="*/ 637086 h 1386005"/>
                <a:gd name="connsiteX334" fmla="*/ 73479 w 1262774"/>
                <a:gd name="connsiteY334" fmla="*/ 639808 h 1386005"/>
                <a:gd name="connsiteX335" fmla="*/ 65315 w 1262774"/>
                <a:gd name="connsiteY335" fmla="*/ 642529 h 1386005"/>
                <a:gd name="connsiteX336" fmla="*/ 54429 w 1262774"/>
                <a:gd name="connsiteY336" fmla="*/ 656136 h 1386005"/>
                <a:gd name="connsiteX337" fmla="*/ 40822 w 1262774"/>
                <a:gd name="connsiteY337" fmla="*/ 669743 h 1386005"/>
                <a:gd name="connsiteX338" fmla="*/ 35379 w 1262774"/>
                <a:gd name="connsiteY338" fmla="*/ 677908 h 1386005"/>
                <a:gd name="connsiteX339" fmla="*/ 27215 w 1262774"/>
                <a:gd name="connsiteY339" fmla="*/ 680629 h 1386005"/>
                <a:gd name="connsiteX340" fmla="*/ 19050 w 1262774"/>
                <a:gd name="connsiteY340" fmla="*/ 686072 h 1386005"/>
                <a:gd name="connsiteX341" fmla="*/ 16329 w 1262774"/>
                <a:gd name="connsiteY341" fmla="*/ 691515 h 1386005"/>
                <a:gd name="connsiteX0" fmla="*/ 16329 w 1262774"/>
                <a:gd name="connsiteY0" fmla="*/ 691515 h 1386005"/>
                <a:gd name="connsiteX1" fmla="*/ 19050 w 1262774"/>
                <a:gd name="connsiteY1" fmla="*/ 705122 h 1386005"/>
                <a:gd name="connsiteX2" fmla="*/ 27215 w 1262774"/>
                <a:gd name="connsiteY2" fmla="*/ 710565 h 1386005"/>
                <a:gd name="connsiteX3" fmla="*/ 32658 w 1262774"/>
                <a:gd name="connsiteY3" fmla="*/ 726893 h 1386005"/>
                <a:gd name="connsiteX4" fmla="*/ 38100 w 1262774"/>
                <a:gd name="connsiteY4" fmla="*/ 735058 h 1386005"/>
                <a:gd name="connsiteX5" fmla="*/ 43543 w 1262774"/>
                <a:gd name="connsiteY5" fmla="*/ 800372 h 1386005"/>
                <a:gd name="connsiteX6" fmla="*/ 40822 w 1262774"/>
                <a:gd name="connsiteY6" fmla="*/ 819422 h 1386005"/>
                <a:gd name="connsiteX7" fmla="*/ 35379 w 1262774"/>
                <a:gd name="connsiteY7" fmla="*/ 835750 h 1386005"/>
                <a:gd name="connsiteX8" fmla="*/ 29936 w 1262774"/>
                <a:gd name="connsiteY8" fmla="*/ 852079 h 1386005"/>
                <a:gd name="connsiteX9" fmla="*/ 24493 w 1262774"/>
                <a:gd name="connsiteY9" fmla="*/ 860243 h 1386005"/>
                <a:gd name="connsiteX10" fmla="*/ 19050 w 1262774"/>
                <a:gd name="connsiteY10" fmla="*/ 876572 h 1386005"/>
                <a:gd name="connsiteX11" fmla="*/ 10886 w 1262774"/>
                <a:gd name="connsiteY11" fmla="*/ 892900 h 1386005"/>
                <a:gd name="connsiteX12" fmla="*/ 5443 w 1262774"/>
                <a:gd name="connsiteY12" fmla="*/ 922836 h 1386005"/>
                <a:gd name="connsiteX13" fmla="*/ 0 w 1262774"/>
                <a:gd name="connsiteY13" fmla="*/ 931000 h 1386005"/>
                <a:gd name="connsiteX14" fmla="*/ 2722 w 1262774"/>
                <a:gd name="connsiteY14" fmla="*/ 969100 h 1386005"/>
                <a:gd name="connsiteX15" fmla="*/ 5443 w 1262774"/>
                <a:gd name="connsiteY15" fmla="*/ 977265 h 1386005"/>
                <a:gd name="connsiteX16" fmla="*/ 16329 w 1262774"/>
                <a:gd name="connsiteY16" fmla="*/ 979986 h 1386005"/>
                <a:gd name="connsiteX17" fmla="*/ 32658 w 1262774"/>
                <a:gd name="connsiteY17" fmla="*/ 985429 h 1386005"/>
                <a:gd name="connsiteX18" fmla="*/ 48986 w 1262774"/>
                <a:gd name="connsiteY18" fmla="*/ 990872 h 1386005"/>
                <a:gd name="connsiteX19" fmla="*/ 57150 w 1262774"/>
                <a:gd name="connsiteY19" fmla="*/ 993593 h 1386005"/>
                <a:gd name="connsiteX20" fmla="*/ 65315 w 1262774"/>
                <a:gd name="connsiteY20" fmla="*/ 996315 h 1386005"/>
                <a:gd name="connsiteX21" fmla="*/ 76200 w 1262774"/>
                <a:gd name="connsiteY21" fmla="*/ 1012643 h 1386005"/>
                <a:gd name="connsiteX22" fmla="*/ 84365 w 1262774"/>
                <a:gd name="connsiteY22" fmla="*/ 1039858 h 1386005"/>
                <a:gd name="connsiteX23" fmla="*/ 89808 w 1262774"/>
                <a:gd name="connsiteY23" fmla="*/ 1056186 h 1386005"/>
                <a:gd name="connsiteX24" fmla="*/ 108858 w 1262774"/>
                <a:gd name="connsiteY24" fmla="*/ 1061629 h 1386005"/>
                <a:gd name="connsiteX25" fmla="*/ 125186 w 1262774"/>
                <a:gd name="connsiteY25" fmla="*/ 1067072 h 1386005"/>
                <a:gd name="connsiteX26" fmla="*/ 144236 w 1262774"/>
                <a:gd name="connsiteY26" fmla="*/ 1069793 h 1386005"/>
                <a:gd name="connsiteX27" fmla="*/ 149679 w 1262774"/>
                <a:gd name="connsiteY27" fmla="*/ 1086122 h 1386005"/>
                <a:gd name="connsiteX28" fmla="*/ 157843 w 1262774"/>
                <a:gd name="connsiteY28" fmla="*/ 1102450 h 1386005"/>
                <a:gd name="connsiteX29" fmla="*/ 166008 w 1262774"/>
                <a:gd name="connsiteY29" fmla="*/ 1105172 h 1386005"/>
                <a:gd name="connsiteX30" fmla="*/ 179615 w 1262774"/>
                <a:gd name="connsiteY30" fmla="*/ 1102450 h 1386005"/>
                <a:gd name="connsiteX31" fmla="*/ 195943 w 1262774"/>
                <a:gd name="connsiteY31" fmla="*/ 1097008 h 1386005"/>
                <a:gd name="connsiteX32" fmla="*/ 204108 w 1262774"/>
                <a:gd name="connsiteY32" fmla="*/ 1088843 h 1386005"/>
                <a:gd name="connsiteX33" fmla="*/ 209550 w 1262774"/>
                <a:gd name="connsiteY33" fmla="*/ 1080679 h 1386005"/>
                <a:gd name="connsiteX34" fmla="*/ 242208 w 1262774"/>
                <a:gd name="connsiteY34" fmla="*/ 1069793 h 1386005"/>
                <a:gd name="connsiteX35" fmla="*/ 258536 w 1262774"/>
                <a:gd name="connsiteY35" fmla="*/ 1056186 h 1386005"/>
                <a:gd name="connsiteX36" fmla="*/ 269422 w 1262774"/>
                <a:gd name="connsiteY36" fmla="*/ 1053465 h 1386005"/>
                <a:gd name="connsiteX37" fmla="*/ 293915 w 1262774"/>
                <a:gd name="connsiteY37" fmla="*/ 1056186 h 1386005"/>
                <a:gd name="connsiteX38" fmla="*/ 307522 w 1262774"/>
                <a:gd name="connsiteY38" fmla="*/ 1069793 h 1386005"/>
                <a:gd name="connsiteX39" fmla="*/ 315686 w 1262774"/>
                <a:gd name="connsiteY39" fmla="*/ 1072515 h 1386005"/>
                <a:gd name="connsiteX40" fmla="*/ 323850 w 1262774"/>
                <a:gd name="connsiteY40" fmla="*/ 1077958 h 1386005"/>
                <a:gd name="connsiteX41" fmla="*/ 356508 w 1262774"/>
                <a:gd name="connsiteY41" fmla="*/ 1083400 h 1386005"/>
                <a:gd name="connsiteX42" fmla="*/ 364672 w 1262774"/>
                <a:gd name="connsiteY42" fmla="*/ 1086122 h 1386005"/>
                <a:gd name="connsiteX43" fmla="*/ 400050 w 1262774"/>
                <a:gd name="connsiteY43" fmla="*/ 1091565 h 1386005"/>
                <a:gd name="connsiteX44" fmla="*/ 416379 w 1262774"/>
                <a:gd name="connsiteY44" fmla="*/ 1097008 h 1386005"/>
                <a:gd name="connsiteX45" fmla="*/ 432708 w 1262774"/>
                <a:gd name="connsiteY45" fmla="*/ 1102450 h 1386005"/>
                <a:gd name="connsiteX46" fmla="*/ 443593 w 1262774"/>
                <a:gd name="connsiteY46" fmla="*/ 1105172 h 1386005"/>
                <a:gd name="connsiteX47" fmla="*/ 451758 w 1262774"/>
                <a:gd name="connsiteY47" fmla="*/ 1113336 h 1386005"/>
                <a:gd name="connsiteX48" fmla="*/ 454479 w 1262774"/>
                <a:gd name="connsiteY48" fmla="*/ 1132386 h 1386005"/>
                <a:gd name="connsiteX49" fmla="*/ 457200 w 1262774"/>
                <a:gd name="connsiteY49" fmla="*/ 1140550 h 1386005"/>
                <a:gd name="connsiteX50" fmla="*/ 476250 w 1262774"/>
                <a:gd name="connsiteY50" fmla="*/ 1145993 h 1386005"/>
                <a:gd name="connsiteX51" fmla="*/ 500743 w 1262774"/>
                <a:gd name="connsiteY51" fmla="*/ 1167765 h 1386005"/>
                <a:gd name="connsiteX52" fmla="*/ 506186 w 1262774"/>
                <a:gd name="connsiteY52" fmla="*/ 1175929 h 1386005"/>
                <a:gd name="connsiteX53" fmla="*/ 522515 w 1262774"/>
                <a:gd name="connsiteY53" fmla="*/ 1184093 h 1386005"/>
                <a:gd name="connsiteX54" fmla="*/ 527958 w 1262774"/>
                <a:gd name="connsiteY54" fmla="*/ 1194979 h 1386005"/>
                <a:gd name="connsiteX55" fmla="*/ 530679 w 1262774"/>
                <a:gd name="connsiteY55" fmla="*/ 1203143 h 1386005"/>
                <a:gd name="connsiteX56" fmla="*/ 538843 w 1262774"/>
                <a:gd name="connsiteY56" fmla="*/ 1211308 h 1386005"/>
                <a:gd name="connsiteX57" fmla="*/ 557893 w 1262774"/>
                <a:gd name="connsiteY57" fmla="*/ 1219472 h 1386005"/>
                <a:gd name="connsiteX58" fmla="*/ 617765 w 1262774"/>
                <a:gd name="connsiteY58" fmla="*/ 1222193 h 1386005"/>
                <a:gd name="connsiteX59" fmla="*/ 625929 w 1262774"/>
                <a:gd name="connsiteY59" fmla="*/ 1227636 h 1386005"/>
                <a:gd name="connsiteX60" fmla="*/ 631372 w 1262774"/>
                <a:gd name="connsiteY60" fmla="*/ 1235800 h 1386005"/>
                <a:gd name="connsiteX61" fmla="*/ 639536 w 1262774"/>
                <a:gd name="connsiteY61" fmla="*/ 1243965 h 1386005"/>
                <a:gd name="connsiteX62" fmla="*/ 642258 w 1262774"/>
                <a:gd name="connsiteY62" fmla="*/ 1235800 h 1386005"/>
                <a:gd name="connsiteX63" fmla="*/ 644979 w 1262774"/>
                <a:gd name="connsiteY63" fmla="*/ 1205865 h 1386005"/>
                <a:gd name="connsiteX64" fmla="*/ 653143 w 1262774"/>
                <a:gd name="connsiteY64" fmla="*/ 1200422 h 1386005"/>
                <a:gd name="connsiteX65" fmla="*/ 688522 w 1262774"/>
                <a:gd name="connsiteY65" fmla="*/ 1197700 h 1386005"/>
                <a:gd name="connsiteX66" fmla="*/ 696686 w 1262774"/>
                <a:gd name="connsiteY66" fmla="*/ 1192258 h 1386005"/>
                <a:gd name="connsiteX67" fmla="*/ 704850 w 1262774"/>
                <a:gd name="connsiteY67" fmla="*/ 1208586 h 1386005"/>
                <a:gd name="connsiteX68" fmla="*/ 721179 w 1262774"/>
                <a:gd name="connsiteY68" fmla="*/ 1214029 h 1386005"/>
                <a:gd name="connsiteX69" fmla="*/ 729343 w 1262774"/>
                <a:gd name="connsiteY69" fmla="*/ 1216750 h 1386005"/>
                <a:gd name="connsiteX70" fmla="*/ 759279 w 1262774"/>
                <a:gd name="connsiteY70" fmla="*/ 1211308 h 1386005"/>
                <a:gd name="connsiteX71" fmla="*/ 767443 w 1262774"/>
                <a:gd name="connsiteY71" fmla="*/ 1205865 h 1386005"/>
                <a:gd name="connsiteX72" fmla="*/ 772886 w 1262774"/>
                <a:gd name="connsiteY72" fmla="*/ 1214029 h 1386005"/>
                <a:gd name="connsiteX73" fmla="*/ 778329 w 1262774"/>
                <a:gd name="connsiteY73" fmla="*/ 1230358 h 1386005"/>
                <a:gd name="connsiteX74" fmla="*/ 781050 w 1262774"/>
                <a:gd name="connsiteY74" fmla="*/ 1238522 h 1386005"/>
                <a:gd name="connsiteX75" fmla="*/ 783772 w 1262774"/>
                <a:gd name="connsiteY75" fmla="*/ 1252129 h 1386005"/>
                <a:gd name="connsiteX76" fmla="*/ 789215 w 1262774"/>
                <a:gd name="connsiteY76" fmla="*/ 1268458 h 1386005"/>
                <a:gd name="connsiteX77" fmla="*/ 797379 w 1262774"/>
                <a:gd name="connsiteY77" fmla="*/ 1284786 h 1386005"/>
                <a:gd name="connsiteX78" fmla="*/ 808265 w 1262774"/>
                <a:gd name="connsiteY78" fmla="*/ 1287508 h 1386005"/>
                <a:gd name="connsiteX79" fmla="*/ 840922 w 1262774"/>
                <a:gd name="connsiteY79" fmla="*/ 1290229 h 1386005"/>
                <a:gd name="connsiteX80" fmla="*/ 857250 w 1262774"/>
                <a:gd name="connsiteY80" fmla="*/ 1295672 h 1386005"/>
                <a:gd name="connsiteX81" fmla="*/ 892629 w 1262774"/>
                <a:gd name="connsiteY81" fmla="*/ 1303836 h 1386005"/>
                <a:gd name="connsiteX82" fmla="*/ 917122 w 1262774"/>
                <a:gd name="connsiteY82" fmla="*/ 1317443 h 1386005"/>
                <a:gd name="connsiteX83" fmla="*/ 925286 w 1262774"/>
                <a:gd name="connsiteY83" fmla="*/ 1322886 h 1386005"/>
                <a:gd name="connsiteX84" fmla="*/ 941615 w 1262774"/>
                <a:gd name="connsiteY84" fmla="*/ 1328329 h 1386005"/>
                <a:gd name="connsiteX85" fmla="*/ 949779 w 1262774"/>
                <a:gd name="connsiteY85" fmla="*/ 1333772 h 1386005"/>
                <a:gd name="connsiteX86" fmla="*/ 974272 w 1262774"/>
                <a:gd name="connsiteY86" fmla="*/ 1339215 h 1386005"/>
                <a:gd name="connsiteX87" fmla="*/ 990600 w 1262774"/>
                <a:gd name="connsiteY87" fmla="*/ 1347379 h 1386005"/>
                <a:gd name="connsiteX88" fmla="*/ 1006929 w 1262774"/>
                <a:gd name="connsiteY88" fmla="*/ 1358265 h 1386005"/>
                <a:gd name="connsiteX89" fmla="*/ 1047750 w 1262774"/>
                <a:gd name="connsiteY89" fmla="*/ 1360986 h 1386005"/>
                <a:gd name="connsiteX90" fmla="*/ 1055915 w 1262774"/>
                <a:gd name="connsiteY90" fmla="*/ 1363708 h 1386005"/>
                <a:gd name="connsiteX91" fmla="*/ 1085850 w 1262774"/>
                <a:gd name="connsiteY91" fmla="*/ 1366429 h 1386005"/>
                <a:gd name="connsiteX92" fmla="*/ 1094015 w 1262774"/>
                <a:gd name="connsiteY92" fmla="*/ 1371872 h 1386005"/>
                <a:gd name="connsiteX93" fmla="*/ 1110343 w 1262774"/>
                <a:gd name="connsiteY93" fmla="*/ 1377315 h 1386005"/>
                <a:gd name="connsiteX94" fmla="*/ 1118508 w 1262774"/>
                <a:gd name="connsiteY94" fmla="*/ 1380036 h 1386005"/>
                <a:gd name="connsiteX95" fmla="*/ 1126672 w 1262774"/>
                <a:gd name="connsiteY95" fmla="*/ 1385479 h 1386005"/>
                <a:gd name="connsiteX96" fmla="*/ 1123950 w 1262774"/>
                <a:gd name="connsiteY96" fmla="*/ 1374593 h 1386005"/>
                <a:gd name="connsiteX97" fmla="*/ 1118508 w 1262774"/>
                <a:gd name="connsiteY97" fmla="*/ 1352822 h 1386005"/>
                <a:gd name="connsiteX98" fmla="*/ 1121229 w 1262774"/>
                <a:gd name="connsiteY98" fmla="*/ 1333772 h 1386005"/>
                <a:gd name="connsiteX99" fmla="*/ 1118508 w 1262774"/>
                <a:gd name="connsiteY99" fmla="*/ 1322886 h 1386005"/>
                <a:gd name="connsiteX100" fmla="*/ 1110343 w 1262774"/>
                <a:gd name="connsiteY100" fmla="*/ 1320165 h 1386005"/>
                <a:gd name="connsiteX101" fmla="*/ 1094015 w 1262774"/>
                <a:gd name="connsiteY101" fmla="*/ 1317443 h 1386005"/>
                <a:gd name="connsiteX102" fmla="*/ 1094015 w 1262774"/>
                <a:gd name="connsiteY102" fmla="*/ 1273900 h 1386005"/>
                <a:gd name="connsiteX103" fmla="*/ 1110343 w 1262774"/>
                <a:gd name="connsiteY103" fmla="*/ 1263015 h 1386005"/>
                <a:gd name="connsiteX104" fmla="*/ 1113065 w 1262774"/>
                <a:gd name="connsiteY104" fmla="*/ 1254850 h 1386005"/>
                <a:gd name="connsiteX105" fmla="*/ 1115786 w 1262774"/>
                <a:gd name="connsiteY105" fmla="*/ 1241243 h 1386005"/>
                <a:gd name="connsiteX106" fmla="*/ 1123950 w 1262774"/>
                <a:gd name="connsiteY106" fmla="*/ 1238522 h 1386005"/>
                <a:gd name="connsiteX107" fmla="*/ 1126672 w 1262774"/>
                <a:gd name="connsiteY107" fmla="*/ 1219472 h 1386005"/>
                <a:gd name="connsiteX108" fmla="*/ 1143000 w 1262774"/>
                <a:gd name="connsiteY108" fmla="*/ 1216750 h 1386005"/>
                <a:gd name="connsiteX109" fmla="*/ 1145722 w 1262774"/>
                <a:gd name="connsiteY109" fmla="*/ 1208586 h 1386005"/>
                <a:gd name="connsiteX110" fmla="*/ 1153886 w 1262774"/>
                <a:gd name="connsiteY110" fmla="*/ 1154158 h 1386005"/>
                <a:gd name="connsiteX111" fmla="*/ 1162050 w 1262774"/>
                <a:gd name="connsiteY111" fmla="*/ 1148715 h 1386005"/>
                <a:gd name="connsiteX112" fmla="*/ 1167493 w 1262774"/>
                <a:gd name="connsiteY112" fmla="*/ 1099729 h 1386005"/>
                <a:gd name="connsiteX113" fmla="*/ 1172936 w 1262774"/>
                <a:gd name="connsiteY113" fmla="*/ 1091565 h 1386005"/>
                <a:gd name="connsiteX114" fmla="*/ 1181100 w 1262774"/>
                <a:gd name="connsiteY114" fmla="*/ 1064350 h 1386005"/>
                <a:gd name="connsiteX115" fmla="*/ 1189265 w 1262774"/>
                <a:gd name="connsiteY115" fmla="*/ 1058908 h 1386005"/>
                <a:gd name="connsiteX116" fmla="*/ 1194708 w 1262774"/>
                <a:gd name="connsiteY116" fmla="*/ 1037136 h 1386005"/>
                <a:gd name="connsiteX117" fmla="*/ 1197429 w 1262774"/>
                <a:gd name="connsiteY117" fmla="*/ 1023529 h 1386005"/>
                <a:gd name="connsiteX118" fmla="*/ 1205593 w 1262774"/>
                <a:gd name="connsiteY118" fmla="*/ 1020808 h 1386005"/>
                <a:gd name="connsiteX119" fmla="*/ 1202872 w 1262774"/>
                <a:gd name="connsiteY119" fmla="*/ 1004479 h 1386005"/>
                <a:gd name="connsiteX120" fmla="*/ 1167493 w 1262774"/>
                <a:gd name="connsiteY120" fmla="*/ 996315 h 1386005"/>
                <a:gd name="connsiteX121" fmla="*/ 1145722 w 1262774"/>
                <a:gd name="connsiteY121" fmla="*/ 977265 h 1386005"/>
                <a:gd name="connsiteX122" fmla="*/ 1148443 w 1262774"/>
                <a:gd name="connsiteY122" fmla="*/ 933722 h 1386005"/>
                <a:gd name="connsiteX123" fmla="*/ 1183822 w 1262774"/>
                <a:gd name="connsiteY123" fmla="*/ 931000 h 1386005"/>
                <a:gd name="connsiteX124" fmla="*/ 1186543 w 1262774"/>
                <a:gd name="connsiteY124" fmla="*/ 922836 h 1386005"/>
                <a:gd name="connsiteX125" fmla="*/ 1191986 w 1262774"/>
                <a:gd name="connsiteY125" fmla="*/ 884736 h 1386005"/>
                <a:gd name="connsiteX126" fmla="*/ 1197429 w 1262774"/>
                <a:gd name="connsiteY126" fmla="*/ 876572 h 1386005"/>
                <a:gd name="connsiteX127" fmla="*/ 1200150 w 1262774"/>
                <a:gd name="connsiteY127" fmla="*/ 841193 h 1386005"/>
                <a:gd name="connsiteX128" fmla="*/ 1202872 w 1262774"/>
                <a:gd name="connsiteY128" fmla="*/ 833029 h 1386005"/>
                <a:gd name="connsiteX129" fmla="*/ 1211036 w 1262774"/>
                <a:gd name="connsiteY129" fmla="*/ 827586 h 1386005"/>
                <a:gd name="connsiteX130" fmla="*/ 1216479 w 1262774"/>
                <a:gd name="connsiteY130" fmla="*/ 789486 h 1386005"/>
                <a:gd name="connsiteX131" fmla="*/ 1221922 w 1262774"/>
                <a:gd name="connsiteY131" fmla="*/ 781322 h 1386005"/>
                <a:gd name="connsiteX132" fmla="*/ 1224643 w 1262774"/>
                <a:gd name="connsiteY132" fmla="*/ 759550 h 1386005"/>
                <a:gd name="connsiteX133" fmla="*/ 1227365 w 1262774"/>
                <a:gd name="connsiteY133" fmla="*/ 751386 h 1386005"/>
                <a:gd name="connsiteX134" fmla="*/ 1235529 w 1262774"/>
                <a:gd name="connsiteY134" fmla="*/ 748665 h 1386005"/>
                <a:gd name="connsiteX135" fmla="*/ 1251858 w 1262774"/>
                <a:gd name="connsiteY135" fmla="*/ 737779 h 1386005"/>
                <a:gd name="connsiteX136" fmla="*/ 1260022 w 1262774"/>
                <a:gd name="connsiteY136" fmla="*/ 732336 h 1386005"/>
                <a:gd name="connsiteX137" fmla="*/ 1262743 w 1262774"/>
                <a:gd name="connsiteY137" fmla="*/ 724172 h 1386005"/>
                <a:gd name="connsiteX138" fmla="*/ 1251858 w 1262774"/>
                <a:gd name="connsiteY138" fmla="*/ 699679 h 1386005"/>
                <a:gd name="connsiteX139" fmla="*/ 1246415 w 1262774"/>
                <a:gd name="connsiteY139" fmla="*/ 683350 h 1386005"/>
                <a:gd name="connsiteX140" fmla="*/ 1243693 w 1262774"/>
                <a:gd name="connsiteY140" fmla="*/ 612593 h 1386005"/>
                <a:gd name="connsiteX141" fmla="*/ 1235529 w 1262774"/>
                <a:gd name="connsiteY141" fmla="*/ 607150 h 1386005"/>
                <a:gd name="connsiteX142" fmla="*/ 1238250 w 1262774"/>
                <a:gd name="connsiteY142" fmla="*/ 574493 h 1386005"/>
                <a:gd name="connsiteX143" fmla="*/ 1235529 w 1262774"/>
                <a:gd name="connsiteY143" fmla="*/ 550000 h 1386005"/>
                <a:gd name="connsiteX144" fmla="*/ 1232808 w 1262774"/>
                <a:gd name="connsiteY144" fmla="*/ 539115 h 1386005"/>
                <a:gd name="connsiteX145" fmla="*/ 1235529 w 1262774"/>
                <a:gd name="connsiteY145" fmla="*/ 495572 h 1386005"/>
                <a:gd name="connsiteX146" fmla="*/ 1243693 w 1262774"/>
                <a:gd name="connsiteY146" fmla="*/ 490129 h 1386005"/>
                <a:gd name="connsiteX147" fmla="*/ 1246415 w 1262774"/>
                <a:gd name="connsiteY147" fmla="*/ 481965 h 1386005"/>
                <a:gd name="connsiteX148" fmla="*/ 1235529 w 1262774"/>
                <a:gd name="connsiteY148" fmla="*/ 457472 h 1386005"/>
                <a:gd name="connsiteX149" fmla="*/ 1230086 w 1262774"/>
                <a:gd name="connsiteY149" fmla="*/ 441143 h 1386005"/>
                <a:gd name="connsiteX150" fmla="*/ 1213758 w 1262774"/>
                <a:gd name="connsiteY150" fmla="*/ 430258 h 1386005"/>
                <a:gd name="connsiteX151" fmla="*/ 1202872 w 1262774"/>
                <a:gd name="connsiteY151" fmla="*/ 413929 h 1386005"/>
                <a:gd name="connsiteX152" fmla="*/ 1186543 w 1262774"/>
                <a:gd name="connsiteY152" fmla="*/ 403043 h 1386005"/>
                <a:gd name="connsiteX153" fmla="*/ 1181100 w 1262774"/>
                <a:gd name="connsiteY153" fmla="*/ 394879 h 1386005"/>
                <a:gd name="connsiteX154" fmla="*/ 1140279 w 1262774"/>
                <a:gd name="connsiteY154" fmla="*/ 389436 h 1386005"/>
                <a:gd name="connsiteX155" fmla="*/ 1132115 w 1262774"/>
                <a:gd name="connsiteY155" fmla="*/ 427536 h 1386005"/>
                <a:gd name="connsiteX156" fmla="*/ 1129393 w 1262774"/>
                <a:gd name="connsiteY156" fmla="*/ 435700 h 1386005"/>
                <a:gd name="connsiteX157" fmla="*/ 1099458 w 1262774"/>
                <a:gd name="connsiteY157" fmla="*/ 449308 h 1386005"/>
                <a:gd name="connsiteX158" fmla="*/ 1083129 w 1262774"/>
                <a:gd name="connsiteY158" fmla="*/ 454750 h 1386005"/>
                <a:gd name="connsiteX159" fmla="*/ 1077686 w 1262774"/>
                <a:gd name="connsiteY159" fmla="*/ 462915 h 1386005"/>
                <a:gd name="connsiteX160" fmla="*/ 1066800 w 1262774"/>
                <a:gd name="connsiteY160" fmla="*/ 465636 h 1386005"/>
                <a:gd name="connsiteX161" fmla="*/ 1072243 w 1262774"/>
                <a:gd name="connsiteY161" fmla="*/ 481965 h 1386005"/>
                <a:gd name="connsiteX162" fmla="*/ 1074965 w 1262774"/>
                <a:gd name="connsiteY162" fmla="*/ 492850 h 1386005"/>
                <a:gd name="connsiteX163" fmla="*/ 1080408 w 1262774"/>
                <a:gd name="connsiteY163" fmla="*/ 501015 h 1386005"/>
                <a:gd name="connsiteX164" fmla="*/ 1091293 w 1262774"/>
                <a:gd name="connsiteY164" fmla="*/ 514622 h 1386005"/>
                <a:gd name="connsiteX165" fmla="*/ 1094015 w 1262774"/>
                <a:gd name="connsiteY165" fmla="*/ 522786 h 1386005"/>
                <a:gd name="connsiteX166" fmla="*/ 1099458 w 1262774"/>
                <a:gd name="connsiteY166" fmla="*/ 530950 h 1386005"/>
                <a:gd name="connsiteX167" fmla="*/ 1096736 w 1262774"/>
                <a:gd name="connsiteY167" fmla="*/ 539115 h 1386005"/>
                <a:gd name="connsiteX168" fmla="*/ 1088572 w 1262774"/>
                <a:gd name="connsiteY168" fmla="*/ 533672 h 1386005"/>
                <a:gd name="connsiteX169" fmla="*/ 1080408 w 1262774"/>
                <a:gd name="connsiteY169" fmla="*/ 530950 h 1386005"/>
                <a:gd name="connsiteX170" fmla="*/ 1074965 w 1262774"/>
                <a:gd name="connsiteY170" fmla="*/ 522786 h 1386005"/>
                <a:gd name="connsiteX171" fmla="*/ 1066800 w 1262774"/>
                <a:gd name="connsiteY171" fmla="*/ 520065 h 1386005"/>
                <a:gd name="connsiteX172" fmla="*/ 1036865 w 1262774"/>
                <a:gd name="connsiteY172" fmla="*/ 517343 h 1386005"/>
                <a:gd name="connsiteX173" fmla="*/ 1028700 w 1262774"/>
                <a:gd name="connsiteY173" fmla="*/ 511900 h 1386005"/>
                <a:gd name="connsiteX174" fmla="*/ 1009650 w 1262774"/>
                <a:gd name="connsiteY174" fmla="*/ 517343 h 1386005"/>
                <a:gd name="connsiteX175" fmla="*/ 1004208 w 1262774"/>
                <a:gd name="connsiteY175" fmla="*/ 525508 h 1386005"/>
                <a:gd name="connsiteX176" fmla="*/ 987879 w 1262774"/>
                <a:gd name="connsiteY176" fmla="*/ 533672 h 1386005"/>
                <a:gd name="connsiteX177" fmla="*/ 982436 w 1262774"/>
                <a:gd name="connsiteY177" fmla="*/ 525508 h 1386005"/>
                <a:gd name="connsiteX178" fmla="*/ 974272 w 1262774"/>
                <a:gd name="connsiteY178" fmla="*/ 509179 h 1386005"/>
                <a:gd name="connsiteX179" fmla="*/ 966108 w 1262774"/>
                <a:gd name="connsiteY179" fmla="*/ 506458 h 1386005"/>
                <a:gd name="connsiteX180" fmla="*/ 963386 w 1262774"/>
                <a:gd name="connsiteY180" fmla="*/ 495572 h 1386005"/>
                <a:gd name="connsiteX181" fmla="*/ 957943 w 1262774"/>
                <a:gd name="connsiteY181" fmla="*/ 479243 h 1386005"/>
                <a:gd name="connsiteX182" fmla="*/ 960665 w 1262774"/>
                <a:gd name="connsiteY182" fmla="*/ 454750 h 1386005"/>
                <a:gd name="connsiteX183" fmla="*/ 971550 w 1262774"/>
                <a:gd name="connsiteY183" fmla="*/ 424815 h 1386005"/>
                <a:gd name="connsiteX184" fmla="*/ 1004208 w 1262774"/>
                <a:gd name="connsiteY184" fmla="*/ 408486 h 1386005"/>
                <a:gd name="connsiteX185" fmla="*/ 1012372 w 1262774"/>
                <a:gd name="connsiteY185" fmla="*/ 405765 h 1386005"/>
                <a:gd name="connsiteX186" fmla="*/ 1017815 w 1262774"/>
                <a:gd name="connsiteY186" fmla="*/ 397600 h 1386005"/>
                <a:gd name="connsiteX187" fmla="*/ 1017815 w 1262774"/>
                <a:gd name="connsiteY187" fmla="*/ 373108 h 1386005"/>
                <a:gd name="connsiteX188" fmla="*/ 1025979 w 1262774"/>
                <a:gd name="connsiteY188" fmla="*/ 364943 h 1386005"/>
                <a:gd name="connsiteX189" fmla="*/ 1036865 w 1262774"/>
                <a:gd name="connsiteY189" fmla="*/ 348615 h 1386005"/>
                <a:gd name="connsiteX190" fmla="*/ 1042308 w 1262774"/>
                <a:gd name="connsiteY190" fmla="*/ 307793 h 1386005"/>
                <a:gd name="connsiteX191" fmla="*/ 1045029 w 1262774"/>
                <a:gd name="connsiteY191" fmla="*/ 299629 h 1386005"/>
                <a:gd name="connsiteX192" fmla="*/ 1047750 w 1262774"/>
                <a:gd name="connsiteY192" fmla="*/ 288743 h 1386005"/>
                <a:gd name="connsiteX193" fmla="*/ 1050472 w 1262774"/>
                <a:gd name="connsiteY193" fmla="*/ 275136 h 1386005"/>
                <a:gd name="connsiteX194" fmla="*/ 1061358 w 1262774"/>
                <a:gd name="connsiteY194" fmla="*/ 258808 h 1386005"/>
                <a:gd name="connsiteX195" fmla="*/ 1055915 w 1262774"/>
                <a:gd name="connsiteY195" fmla="*/ 237036 h 1386005"/>
                <a:gd name="connsiteX196" fmla="*/ 1050472 w 1262774"/>
                <a:gd name="connsiteY196" fmla="*/ 228872 h 1386005"/>
                <a:gd name="connsiteX197" fmla="*/ 1047750 w 1262774"/>
                <a:gd name="connsiteY197" fmla="*/ 212543 h 1386005"/>
                <a:gd name="connsiteX198" fmla="*/ 1045029 w 1262774"/>
                <a:gd name="connsiteY198" fmla="*/ 185329 h 1386005"/>
                <a:gd name="connsiteX199" fmla="*/ 1039586 w 1262774"/>
                <a:gd name="connsiteY199" fmla="*/ 177165 h 1386005"/>
                <a:gd name="connsiteX200" fmla="*/ 1036865 w 1262774"/>
                <a:gd name="connsiteY200" fmla="*/ 147229 h 1386005"/>
                <a:gd name="connsiteX201" fmla="*/ 1034143 w 1262774"/>
                <a:gd name="connsiteY201" fmla="*/ 139065 h 1386005"/>
                <a:gd name="connsiteX202" fmla="*/ 1025979 w 1262774"/>
                <a:gd name="connsiteY202" fmla="*/ 133622 h 1386005"/>
                <a:gd name="connsiteX203" fmla="*/ 1012372 w 1262774"/>
                <a:gd name="connsiteY203" fmla="*/ 114572 h 1386005"/>
                <a:gd name="connsiteX204" fmla="*/ 991961 w 1262774"/>
                <a:gd name="connsiteY204" fmla="*/ 111170 h 1386005"/>
                <a:gd name="connsiteX205" fmla="*/ 993322 w 1262774"/>
                <a:gd name="connsiteY205" fmla="*/ 130900 h 1386005"/>
                <a:gd name="connsiteX206" fmla="*/ 987879 w 1262774"/>
                <a:gd name="connsiteY206" fmla="*/ 155393 h 1386005"/>
                <a:gd name="connsiteX207" fmla="*/ 985158 w 1262774"/>
                <a:gd name="connsiteY207" fmla="*/ 163558 h 1386005"/>
                <a:gd name="connsiteX208" fmla="*/ 982436 w 1262774"/>
                <a:gd name="connsiteY208" fmla="*/ 177165 h 1386005"/>
                <a:gd name="connsiteX209" fmla="*/ 974272 w 1262774"/>
                <a:gd name="connsiteY209" fmla="*/ 182608 h 1386005"/>
                <a:gd name="connsiteX210" fmla="*/ 957943 w 1262774"/>
                <a:gd name="connsiteY210" fmla="*/ 172742 h 1386005"/>
                <a:gd name="connsiteX211" fmla="*/ 947058 w 1262774"/>
                <a:gd name="connsiteY211" fmla="*/ 163558 h 1386005"/>
                <a:gd name="connsiteX212" fmla="*/ 925286 w 1262774"/>
                <a:gd name="connsiteY212" fmla="*/ 158115 h 1386005"/>
                <a:gd name="connsiteX213" fmla="*/ 921884 w 1262774"/>
                <a:gd name="connsiteY213" fmla="*/ 143147 h 1386005"/>
                <a:gd name="connsiteX214" fmla="*/ 906236 w 1262774"/>
                <a:gd name="connsiteY214" fmla="*/ 139065 h 1386005"/>
                <a:gd name="connsiteX215" fmla="*/ 889908 w 1262774"/>
                <a:gd name="connsiteY215" fmla="*/ 133622 h 1386005"/>
                <a:gd name="connsiteX216" fmla="*/ 884124 w 1262774"/>
                <a:gd name="connsiteY216" fmla="*/ 121375 h 1386005"/>
                <a:gd name="connsiteX217" fmla="*/ 873579 w 1262774"/>
                <a:gd name="connsiteY217" fmla="*/ 118315 h 1386005"/>
                <a:gd name="connsiteX218" fmla="*/ 840922 w 1262774"/>
                <a:gd name="connsiteY218" fmla="*/ 108108 h 1386005"/>
                <a:gd name="connsiteX219" fmla="*/ 824593 w 1262774"/>
                <a:gd name="connsiteY219" fmla="*/ 116612 h 1386005"/>
                <a:gd name="connsiteX220" fmla="*/ 814048 w 1262774"/>
                <a:gd name="connsiteY220" fmla="*/ 114912 h 1386005"/>
                <a:gd name="connsiteX221" fmla="*/ 799421 w 1262774"/>
                <a:gd name="connsiteY221" fmla="*/ 121375 h 1386005"/>
                <a:gd name="connsiteX222" fmla="*/ 778329 w 1262774"/>
                <a:gd name="connsiteY222" fmla="*/ 115593 h 1386005"/>
                <a:gd name="connsiteX223" fmla="*/ 781050 w 1262774"/>
                <a:gd name="connsiteY223" fmla="*/ 79193 h 1386005"/>
                <a:gd name="connsiteX224" fmla="*/ 781050 w 1262774"/>
                <a:gd name="connsiteY224" fmla="*/ 62865 h 1386005"/>
                <a:gd name="connsiteX225" fmla="*/ 762000 w 1262774"/>
                <a:gd name="connsiteY225" fmla="*/ 60143 h 1386005"/>
                <a:gd name="connsiteX226" fmla="*/ 753836 w 1262774"/>
                <a:gd name="connsiteY226" fmla="*/ 57422 h 1386005"/>
                <a:gd name="connsiteX227" fmla="*/ 745672 w 1262774"/>
                <a:gd name="connsiteY227" fmla="*/ 41093 h 1386005"/>
                <a:gd name="connsiteX228" fmla="*/ 737508 w 1262774"/>
                <a:gd name="connsiteY228" fmla="*/ 35650 h 1386005"/>
                <a:gd name="connsiteX229" fmla="*/ 729343 w 1262774"/>
                <a:gd name="connsiteY229" fmla="*/ 27486 h 1386005"/>
                <a:gd name="connsiteX230" fmla="*/ 726622 w 1262774"/>
                <a:gd name="connsiteY230" fmla="*/ 19322 h 1386005"/>
                <a:gd name="connsiteX231" fmla="*/ 718458 w 1262774"/>
                <a:gd name="connsiteY231" fmla="*/ 16600 h 1386005"/>
                <a:gd name="connsiteX232" fmla="*/ 710293 w 1262774"/>
                <a:gd name="connsiteY232" fmla="*/ 11158 h 1386005"/>
                <a:gd name="connsiteX233" fmla="*/ 658586 w 1262774"/>
                <a:gd name="connsiteY233" fmla="*/ 13879 h 1386005"/>
                <a:gd name="connsiteX234" fmla="*/ 650422 w 1262774"/>
                <a:gd name="connsiteY234" fmla="*/ 19322 h 1386005"/>
                <a:gd name="connsiteX235" fmla="*/ 634093 w 1262774"/>
                <a:gd name="connsiteY235" fmla="*/ 24765 h 1386005"/>
                <a:gd name="connsiteX236" fmla="*/ 625929 w 1262774"/>
                <a:gd name="connsiteY236" fmla="*/ 27486 h 1386005"/>
                <a:gd name="connsiteX237" fmla="*/ 606879 w 1262774"/>
                <a:gd name="connsiteY237" fmla="*/ 24765 h 1386005"/>
                <a:gd name="connsiteX238" fmla="*/ 604158 w 1262774"/>
                <a:gd name="connsiteY238" fmla="*/ 16600 h 1386005"/>
                <a:gd name="connsiteX239" fmla="*/ 593272 w 1262774"/>
                <a:gd name="connsiteY239" fmla="*/ 13879 h 1386005"/>
                <a:gd name="connsiteX240" fmla="*/ 585108 w 1262774"/>
                <a:gd name="connsiteY240" fmla="*/ 8436 h 1386005"/>
                <a:gd name="connsiteX241" fmla="*/ 579665 w 1262774"/>
                <a:gd name="connsiteY241" fmla="*/ 272 h 1386005"/>
                <a:gd name="connsiteX242" fmla="*/ 568779 w 1262774"/>
                <a:gd name="connsiteY242" fmla="*/ 2993 h 1386005"/>
                <a:gd name="connsiteX243" fmla="*/ 566058 w 1262774"/>
                <a:gd name="connsiteY243" fmla="*/ 32929 h 1386005"/>
                <a:gd name="connsiteX244" fmla="*/ 555172 w 1262774"/>
                <a:gd name="connsiteY244" fmla="*/ 136343 h 1386005"/>
                <a:gd name="connsiteX245" fmla="*/ 549729 w 1262774"/>
                <a:gd name="connsiteY245" fmla="*/ 144508 h 1386005"/>
                <a:gd name="connsiteX246" fmla="*/ 541565 w 1262774"/>
                <a:gd name="connsiteY246" fmla="*/ 149950 h 1386005"/>
                <a:gd name="connsiteX247" fmla="*/ 538843 w 1262774"/>
                <a:gd name="connsiteY247" fmla="*/ 158115 h 1386005"/>
                <a:gd name="connsiteX248" fmla="*/ 538843 w 1262774"/>
                <a:gd name="connsiteY248" fmla="*/ 220708 h 1386005"/>
                <a:gd name="connsiteX249" fmla="*/ 549729 w 1262774"/>
                <a:gd name="connsiteY249" fmla="*/ 245200 h 1386005"/>
                <a:gd name="connsiteX250" fmla="*/ 566058 w 1262774"/>
                <a:gd name="connsiteY250" fmla="*/ 256086 h 1386005"/>
                <a:gd name="connsiteX251" fmla="*/ 582386 w 1262774"/>
                <a:gd name="connsiteY251" fmla="*/ 264250 h 1386005"/>
                <a:gd name="connsiteX252" fmla="*/ 587829 w 1262774"/>
                <a:gd name="connsiteY252" fmla="*/ 272415 h 1386005"/>
                <a:gd name="connsiteX253" fmla="*/ 595993 w 1262774"/>
                <a:gd name="connsiteY253" fmla="*/ 275136 h 1386005"/>
                <a:gd name="connsiteX254" fmla="*/ 604158 w 1262774"/>
                <a:gd name="connsiteY254" fmla="*/ 280579 h 1386005"/>
                <a:gd name="connsiteX255" fmla="*/ 615043 w 1262774"/>
                <a:gd name="connsiteY255" fmla="*/ 296908 h 1386005"/>
                <a:gd name="connsiteX256" fmla="*/ 620486 w 1262774"/>
                <a:gd name="connsiteY256" fmla="*/ 305072 h 1386005"/>
                <a:gd name="connsiteX257" fmla="*/ 628650 w 1262774"/>
                <a:gd name="connsiteY257" fmla="*/ 321400 h 1386005"/>
                <a:gd name="connsiteX258" fmla="*/ 644979 w 1262774"/>
                <a:gd name="connsiteY258" fmla="*/ 332286 h 1386005"/>
                <a:gd name="connsiteX259" fmla="*/ 650422 w 1262774"/>
                <a:gd name="connsiteY259" fmla="*/ 340450 h 1386005"/>
                <a:gd name="connsiteX260" fmla="*/ 658586 w 1262774"/>
                <a:gd name="connsiteY260" fmla="*/ 345893 h 1386005"/>
                <a:gd name="connsiteX261" fmla="*/ 669472 w 1262774"/>
                <a:gd name="connsiteY261" fmla="*/ 356779 h 1386005"/>
                <a:gd name="connsiteX262" fmla="*/ 677636 w 1262774"/>
                <a:gd name="connsiteY262" fmla="*/ 362222 h 1386005"/>
                <a:gd name="connsiteX263" fmla="*/ 688522 w 1262774"/>
                <a:gd name="connsiteY263" fmla="*/ 375829 h 1386005"/>
                <a:gd name="connsiteX264" fmla="*/ 693965 w 1262774"/>
                <a:gd name="connsiteY264" fmla="*/ 383993 h 1386005"/>
                <a:gd name="connsiteX265" fmla="*/ 696686 w 1262774"/>
                <a:gd name="connsiteY265" fmla="*/ 392158 h 1386005"/>
                <a:gd name="connsiteX266" fmla="*/ 704850 w 1262774"/>
                <a:gd name="connsiteY266" fmla="*/ 394879 h 1386005"/>
                <a:gd name="connsiteX267" fmla="*/ 710293 w 1262774"/>
                <a:gd name="connsiteY267" fmla="*/ 403043 h 1386005"/>
                <a:gd name="connsiteX268" fmla="*/ 726622 w 1262774"/>
                <a:gd name="connsiteY268" fmla="*/ 411208 h 1386005"/>
                <a:gd name="connsiteX269" fmla="*/ 737508 w 1262774"/>
                <a:gd name="connsiteY269" fmla="*/ 427536 h 1386005"/>
                <a:gd name="connsiteX270" fmla="*/ 740229 w 1262774"/>
                <a:gd name="connsiteY270" fmla="*/ 435700 h 1386005"/>
                <a:gd name="connsiteX271" fmla="*/ 753836 w 1262774"/>
                <a:gd name="connsiteY271" fmla="*/ 438422 h 1386005"/>
                <a:gd name="connsiteX272" fmla="*/ 762000 w 1262774"/>
                <a:gd name="connsiteY272" fmla="*/ 441143 h 1386005"/>
                <a:gd name="connsiteX273" fmla="*/ 770165 w 1262774"/>
                <a:gd name="connsiteY273" fmla="*/ 457472 h 1386005"/>
                <a:gd name="connsiteX274" fmla="*/ 775608 w 1262774"/>
                <a:gd name="connsiteY274" fmla="*/ 465636 h 1386005"/>
                <a:gd name="connsiteX275" fmla="*/ 781050 w 1262774"/>
                <a:gd name="connsiteY275" fmla="*/ 484686 h 1386005"/>
                <a:gd name="connsiteX276" fmla="*/ 789215 w 1262774"/>
                <a:gd name="connsiteY276" fmla="*/ 490129 h 1386005"/>
                <a:gd name="connsiteX277" fmla="*/ 797379 w 1262774"/>
                <a:gd name="connsiteY277" fmla="*/ 514622 h 1386005"/>
                <a:gd name="connsiteX278" fmla="*/ 789215 w 1262774"/>
                <a:gd name="connsiteY278" fmla="*/ 520065 h 1386005"/>
                <a:gd name="connsiteX279" fmla="*/ 781050 w 1262774"/>
                <a:gd name="connsiteY279" fmla="*/ 522786 h 1386005"/>
                <a:gd name="connsiteX280" fmla="*/ 778329 w 1262774"/>
                <a:gd name="connsiteY280" fmla="*/ 530950 h 1386005"/>
                <a:gd name="connsiteX281" fmla="*/ 767443 w 1262774"/>
                <a:gd name="connsiteY281" fmla="*/ 547279 h 1386005"/>
                <a:gd name="connsiteX282" fmla="*/ 764722 w 1262774"/>
                <a:gd name="connsiteY282" fmla="*/ 558165 h 1386005"/>
                <a:gd name="connsiteX283" fmla="*/ 732065 w 1262774"/>
                <a:gd name="connsiteY283" fmla="*/ 577215 h 1386005"/>
                <a:gd name="connsiteX284" fmla="*/ 729343 w 1262774"/>
                <a:gd name="connsiteY284" fmla="*/ 585379 h 1386005"/>
                <a:gd name="connsiteX285" fmla="*/ 723900 w 1262774"/>
                <a:gd name="connsiteY285" fmla="*/ 593543 h 1386005"/>
                <a:gd name="connsiteX286" fmla="*/ 726622 w 1262774"/>
                <a:gd name="connsiteY286" fmla="*/ 669743 h 1386005"/>
                <a:gd name="connsiteX287" fmla="*/ 721179 w 1262774"/>
                <a:gd name="connsiteY287" fmla="*/ 688793 h 1386005"/>
                <a:gd name="connsiteX288" fmla="*/ 715736 w 1262774"/>
                <a:gd name="connsiteY288" fmla="*/ 696958 h 1386005"/>
                <a:gd name="connsiteX289" fmla="*/ 710293 w 1262774"/>
                <a:gd name="connsiteY289" fmla="*/ 713286 h 1386005"/>
                <a:gd name="connsiteX290" fmla="*/ 696686 w 1262774"/>
                <a:gd name="connsiteY290" fmla="*/ 729615 h 1386005"/>
                <a:gd name="connsiteX291" fmla="*/ 691243 w 1262774"/>
                <a:gd name="connsiteY291" fmla="*/ 745943 h 1386005"/>
                <a:gd name="connsiteX292" fmla="*/ 685800 w 1262774"/>
                <a:gd name="connsiteY292" fmla="*/ 754108 h 1386005"/>
                <a:gd name="connsiteX293" fmla="*/ 661308 w 1262774"/>
                <a:gd name="connsiteY293" fmla="*/ 767715 h 1386005"/>
                <a:gd name="connsiteX294" fmla="*/ 636815 w 1262774"/>
                <a:gd name="connsiteY294" fmla="*/ 770436 h 1386005"/>
                <a:gd name="connsiteX295" fmla="*/ 620486 w 1262774"/>
                <a:gd name="connsiteY295" fmla="*/ 784043 h 1386005"/>
                <a:gd name="connsiteX296" fmla="*/ 595993 w 1262774"/>
                <a:gd name="connsiteY296" fmla="*/ 800372 h 1386005"/>
                <a:gd name="connsiteX297" fmla="*/ 571500 w 1262774"/>
                <a:gd name="connsiteY297" fmla="*/ 816700 h 1386005"/>
                <a:gd name="connsiteX298" fmla="*/ 563336 w 1262774"/>
                <a:gd name="connsiteY298" fmla="*/ 822143 h 1386005"/>
                <a:gd name="connsiteX299" fmla="*/ 547008 w 1262774"/>
                <a:gd name="connsiteY299" fmla="*/ 835750 h 1386005"/>
                <a:gd name="connsiteX300" fmla="*/ 541565 w 1262774"/>
                <a:gd name="connsiteY300" fmla="*/ 843915 h 1386005"/>
                <a:gd name="connsiteX301" fmla="*/ 525236 w 1262774"/>
                <a:gd name="connsiteY301" fmla="*/ 852079 h 1386005"/>
                <a:gd name="connsiteX302" fmla="*/ 517072 w 1262774"/>
                <a:gd name="connsiteY302" fmla="*/ 857522 h 1386005"/>
                <a:gd name="connsiteX303" fmla="*/ 506186 w 1262774"/>
                <a:gd name="connsiteY303" fmla="*/ 860243 h 1386005"/>
                <a:gd name="connsiteX304" fmla="*/ 500743 w 1262774"/>
                <a:gd name="connsiteY304" fmla="*/ 868408 h 1386005"/>
                <a:gd name="connsiteX305" fmla="*/ 484415 w 1262774"/>
                <a:gd name="connsiteY305" fmla="*/ 873850 h 1386005"/>
                <a:gd name="connsiteX306" fmla="*/ 438150 w 1262774"/>
                <a:gd name="connsiteY306" fmla="*/ 868408 h 1386005"/>
                <a:gd name="connsiteX307" fmla="*/ 429986 w 1262774"/>
                <a:gd name="connsiteY307" fmla="*/ 862965 h 1386005"/>
                <a:gd name="connsiteX308" fmla="*/ 408215 w 1262774"/>
                <a:gd name="connsiteY308" fmla="*/ 857522 h 1386005"/>
                <a:gd name="connsiteX309" fmla="*/ 383722 w 1262774"/>
                <a:gd name="connsiteY309" fmla="*/ 852079 h 1386005"/>
                <a:gd name="connsiteX310" fmla="*/ 359229 w 1262774"/>
                <a:gd name="connsiteY310" fmla="*/ 849358 h 1386005"/>
                <a:gd name="connsiteX311" fmla="*/ 342900 w 1262774"/>
                <a:gd name="connsiteY311" fmla="*/ 835750 h 1386005"/>
                <a:gd name="connsiteX312" fmla="*/ 334736 w 1262774"/>
                <a:gd name="connsiteY312" fmla="*/ 830308 h 1386005"/>
                <a:gd name="connsiteX313" fmla="*/ 329293 w 1262774"/>
                <a:gd name="connsiteY313" fmla="*/ 822143 h 1386005"/>
                <a:gd name="connsiteX314" fmla="*/ 323850 w 1262774"/>
                <a:gd name="connsiteY314" fmla="*/ 784043 h 1386005"/>
                <a:gd name="connsiteX315" fmla="*/ 321129 w 1262774"/>
                <a:gd name="connsiteY315" fmla="*/ 721450 h 1386005"/>
                <a:gd name="connsiteX316" fmla="*/ 318408 w 1262774"/>
                <a:gd name="connsiteY316" fmla="*/ 710565 h 1386005"/>
                <a:gd name="connsiteX317" fmla="*/ 310243 w 1262774"/>
                <a:gd name="connsiteY317" fmla="*/ 705122 h 1386005"/>
                <a:gd name="connsiteX318" fmla="*/ 304800 w 1262774"/>
                <a:gd name="connsiteY318" fmla="*/ 696958 h 1386005"/>
                <a:gd name="connsiteX319" fmla="*/ 296636 w 1262774"/>
                <a:gd name="connsiteY319" fmla="*/ 661579 h 1386005"/>
                <a:gd name="connsiteX320" fmla="*/ 293915 w 1262774"/>
                <a:gd name="connsiteY320" fmla="*/ 653415 h 1386005"/>
                <a:gd name="connsiteX321" fmla="*/ 283029 w 1262774"/>
                <a:gd name="connsiteY321" fmla="*/ 650693 h 1386005"/>
                <a:gd name="connsiteX322" fmla="*/ 274865 w 1262774"/>
                <a:gd name="connsiteY322" fmla="*/ 645250 h 1386005"/>
                <a:gd name="connsiteX323" fmla="*/ 269422 w 1262774"/>
                <a:gd name="connsiteY323" fmla="*/ 623479 h 1386005"/>
                <a:gd name="connsiteX324" fmla="*/ 266700 w 1262774"/>
                <a:gd name="connsiteY324" fmla="*/ 604429 h 1386005"/>
                <a:gd name="connsiteX325" fmla="*/ 258536 w 1262774"/>
                <a:gd name="connsiteY325" fmla="*/ 601708 h 1386005"/>
                <a:gd name="connsiteX326" fmla="*/ 198665 w 1262774"/>
                <a:gd name="connsiteY326" fmla="*/ 604429 h 1386005"/>
                <a:gd name="connsiteX327" fmla="*/ 179615 w 1262774"/>
                <a:gd name="connsiteY327" fmla="*/ 598986 h 1386005"/>
                <a:gd name="connsiteX328" fmla="*/ 149679 w 1262774"/>
                <a:gd name="connsiteY328" fmla="*/ 601708 h 1386005"/>
                <a:gd name="connsiteX329" fmla="*/ 146958 w 1262774"/>
                <a:gd name="connsiteY329" fmla="*/ 612593 h 1386005"/>
                <a:gd name="connsiteX330" fmla="*/ 125186 w 1262774"/>
                <a:gd name="connsiteY330" fmla="*/ 618036 h 1386005"/>
                <a:gd name="connsiteX331" fmla="*/ 106136 w 1262774"/>
                <a:gd name="connsiteY331" fmla="*/ 623479 h 1386005"/>
                <a:gd name="connsiteX332" fmla="*/ 97972 w 1262774"/>
                <a:gd name="connsiteY332" fmla="*/ 628922 h 1386005"/>
                <a:gd name="connsiteX333" fmla="*/ 89808 w 1262774"/>
                <a:gd name="connsiteY333" fmla="*/ 637086 h 1386005"/>
                <a:gd name="connsiteX334" fmla="*/ 73479 w 1262774"/>
                <a:gd name="connsiteY334" fmla="*/ 639808 h 1386005"/>
                <a:gd name="connsiteX335" fmla="*/ 65315 w 1262774"/>
                <a:gd name="connsiteY335" fmla="*/ 642529 h 1386005"/>
                <a:gd name="connsiteX336" fmla="*/ 54429 w 1262774"/>
                <a:gd name="connsiteY336" fmla="*/ 656136 h 1386005"/>
                <a:gd name="connsiteX337" fmla="*/ 40822 w 1262774"/>
                <a:gd name="connsiteY337" fmla="*/ 669743 h 1386005"/>
                <a:gd name="connsiteX338" fmla="*/ 35379 w 1262774"/>
                <a:gd name="connsiteY338" fmla="*/ 677908 h 1386005"/>
                <a:gd name="connsiteX339" fmla="*/ 27215 w 1262774"/>
                <a:gd name="connsiteY339" fmla="*/ 680629 h 1386005"/>
                <a:gd name="connsiteX340" fmla="*/ 19050 w 1262774"/>
                <a:gd name="connsiteY340" fmla="*/ 686072 h 1386005"/>
                <a:gd name="connsiteX341" fmla="*/ 16329 w 1262774"/>
                <a:gd name="connsiteY341" fmla="*/ 691515 h 1386005"/>
                <a:gd name="connsiteX0" fmla="*/ 16329 w 1262774"/>
                <a:gd name="connsiteY0" fmla="*/ 691515 h 1386005"/>
                <a:gd name="connsiteX1" fmla="*/ 19050 w 1262774"/>
                <a:gd name="connsiteY1" fmla="*/ 705122 h 1386005"/>
                <a:gd name="connsiteX2" fmla="*/ 27215 w 1262774"/>
                <a:gd name="connsiteY2" fmla="*/ 710565 h 1386005"/>
                <a:gd name="connsiteX3" fmla="*/ 32658 w 1262774"/>
                <a:gd name="connsiteY3" fmla="*/ 726893 h 1386005"/>
                <a:gd name="connsiteX4" fmla="*/ 38100 w 1262774"/>
                <a:gd name="connsiteY4" fmla="*/ 735058 h 1386005"/>
                <a:gd name="connsiteX5" fmla="*/ 43543 w 1262774"/>
                <a:gd name="connsiteY5" fmla="*/ 800372 h 1386005"/>
                <a:gd name="connsiteX6" fmla="*/ 40822 w 1262774"/>
                <a:gd name="connsiteY6" fmla="*/ 819422 h 1386005"/>
                <a:gd name="connsiteX7" fmla="*/ 35379 w 1262774"/>
                <a:gd name="connsiteY7" fmla="*/ 835750 h 1386005"/>
                <a:gd name="connsiteX8" fmla="*/ 29936 w 1262774"/>
                <a:gd name="connsiteY8" fmla="*/ 852079 h 1386005"/>
                <a:gd name="connsiteX9" fmla="*/ 24493 w 1262774"/>
                <a:gd name="connsiteY9" fmla="*/ 860243 h 1386005"/>
                <a:gd name="connsiteX10" fmla="*/ 19050 w 1262774"/>
                <a:gd name="connsiteY10" fmla="*/ 876572 h 1386005"/>
                <a:gd name="connsiteX11" fmla="*/ 10886 w 1262774"/>
                <a:gd name="connsiteY11" fmla="*/ 892900 h 1386005"/>
                <a:gd name="connsiteX12" fmla="*/ 5443 w 1262774"/>
                <a:gd name="connsiteY12" fmla="*/ 922836 h 1386005"/>
                <a:gd name="connsiteX13" fmla="*/ 0 w 1262774"/>
                <a:gd name="connsiteY13" fmla="*/ 931000 h 1386005"/>
                <a:gd name="connsiteX14" fmla="*/ 2722 w 1262774"/>
                <a:gd name="connsiteY14" fmla="*/ 969100 h 1386005"/>
                <a:gd name="connsiteX15" fmla="*/ 5443 w 1262774"/>
                <a:gd name="connsiteY15" fmla="*/ 977265 h 1386005"/>
                <a:gd name="connsiteX16" fmla="*/ 16329 w 1262774"/>
                <a:gd name="connsiteY16" fmla="*/ 979986 h 1386005"/>
                <a:gd name="connsiteX17" fmla="*/ 32658 w 1262774"/>
                <a:gd name="connsiteY17" fmla="*/ 985429 h 1386005"/>
                <a:gd name="connsiteX18" fmla="*/ 48986 w 1262774"/>
                <a:gd name="connsiteY18" fmla="*/ 990872 h 1386005"/>
                <a:gd name="connsiteX19" fmla="*/ 57150 w 1262774"/>
                <a:gd name="connsiteY19" fmla="*/ 993593 h 1386005"/>
                <a:gd name="connsiteX20" fmla="*/ 65315 w 1262774"/>
                <a:gd name="connsiteY20" fmla="*/ 996315 h 1386005"/>
                <a:gd name="connsiteX21" fmla="*/ 76200 w 1262774"/>
                <a:gd name="connsiteY21" fmla="*/ 1012643 h 1386005"/>
                <a:gd name="connsiteX22" fmla="*/ 84365 w 1262774"/>
                <a:gd name="connsiteY22" fmla="*/ 1039858 h 1386005"/>
                <a:gd name="connsiteX23" fmla="*/ 89808 w 1262774"/>
                <a:gd name="connsiteY23" fmla="*/ 1056186 h 1386005"/>
                <a:gd name="connsiteX24" fmla="*/ 108858 w 1262774"/>
                <a:gd name="connsiteY24" fmla="*/ 1061629 h 1386005"/>
                <a:gd name="connsiteX25" fmla="*/ 125186 w 1262774"/>
                <a:gd name="connsiteY25" fmla="*/ 1067072 h 1386005"/>
                <a:gd name="connsiteX26" fmla="*/ 144236 w 1262774"/>
                <a:gd name="connsiteY26" fmla="*/ 1069793 h 1386005"/>
                <a:gd name="connsiteX27" fmla="*/ 149679 w 1262774"/>
                <a:gd name="connsiteY27" fmla="*/ 1086122 h 1386005"/>
                <a:gd name="connsiteX28" fmla="*/ 157843 w 1262774"/>
                <a:gd name="connsiteY28" fmla="*/ 1102450 h 1386005"/>
                <a:gd name="connsiteX29" fmla="*/ 166008 w 1262774"/>
                <a:gd name="connsiteY29" fmla="*/ 1105172 h 1386005"/>
                <a:gd name="connsiteX30" fmla="*/ 179615 w 1262774"/>
                <a:gd name="connsiteY30" fmla="*/ 1102450 h 1386005"/>
                <a:gd name="connsiteX31" fmla="*/ 195943 w 1262774"/>
                <a:gd name="connsiteY31" fmla="*/ 1097008 h 1386005"/>
                <a:gd name="connsiteX32" fmla="*/ 204108 w 1262774"/>
                <a:gd name="connsiteY32" fmla="*/ 1088843 h 1386005"/>
                <a:gd name="connsiteX33" fmla="*/ 209550 w 1262774"/>
                <a:gd name="connsiteY33" fmla="*/ 1080679 h 1386005"/>
                <a:gd name="connsiteX34" fmla="*/ 242208 w 1262774"/>
                <a:gd name="connsiteY34" fmla="*/ 1069793 h 1386005"/>
                <a:gd name="connsiteX35" fmla="*/ 258536 w 1262774"/>
                <a:gd name="connsiteY35" fmla="*/ 1056186 h 1386005"/>
                <a:gd name="connsiteX36" fmla="*/ 269422 w 1262774"/>
                <a:gd name="connsiteY36" fmla="*/ 1053465 h 1386005"/>
                <a:gd name="connsiteX37" fmla="*/ 293915 w 1262774"/>
                <a:gd name="connsiteY37" fmla="*/ 1056186 h 1386005"/>
                <a:gd name="connsiteX38" fmla="*/ 307522 w 1262774"/>
                <a:gd name="connsiteY38" fmla="*/ 1069793 h 1386005"/>
                <a:gd name="connsiteX39" fmla="*/ 315686 w 1262774"/>
                <a:gd name="connsiteY39" fmla="*/ 1072515 h 1386005"/>
                <a:gd name="connsiteX40" fmla="*/ 323850 w 1262774"/>
                <a:gd name="connsiteY40" fmla="*/ 1077958 h 1386005"/>
                <a:gd name="connsiteX41" fmla="*/ 356508 w 1262774"/>
                <a:gd name="connsiteY41" fmla="*/ 1083400 h 1386005"/>
                <a:gd name="connsiteX42" fmla="*/ 364672 w 1262774"/>
                <a:gd name="connsiteY42" fmla="*/ 1086122 h 1386005"/>
                <a:gd name="connsiteX43" fmla="*/ 400050 w 1262774"/>
                <a:gd name="connsiteY43" fmla="*/ 1091565 h 1386005"/>
                <a:gd name="connsiteX44" fmla="*/ 416379 w 1262774"/>
                <a:gd name="connsiteY44" fmla="*/ 1097008 h 1386005"/>
                <a:gd name="connsiteX45" fmla="*/ 432708 w 1262774"/>
                <a:gd name="connsiteY45" fmla="*/ 1102450 h 1386005"/>
                <a:gd name="connsiteX46" fmla="*/ 443593 w 1262774"/>
                <a:gd name="connsiteY46" fmla="*/ 1105172 h 1386005"/>
                <a:gd name="connsiteX47" fmla="*/ 451758 w 1262774"/>
                <a:gd name="connsiteY47" fmla="*/ 1113336 h 1386005"/>
                <a:gd name="connsiteX48" fmla="*/ 454479 w 1262774"/>
                <a:gd name="connsiteY48" fmla="*/ 1132386 h 1386005"/>
                <a:gd name="connsiteX49" fmla="*/ 457200 w 1262774"/>
                <a:gd name="connsiteY49" fmla="*/ 1140550 h 1386005"/>
                <a:gd name="connsiteX50" fmla="*/ 476250 w 1262774"/>
                <a:gd name="connsiteY50" fmla="*/ 1145993 h 1386005"/>
                <a:gd name="connsiteX51" fmla="*/ 500743 w 1262774"/>
                <a:gd name="connsiteY51" fmla="*/ 1167765 h 1386005"/>
                <a:gd name="connsiteX52" fmla="*/ 506186 w 1262774"/>
                <a:gd name="connsiteY52" fmla="*/ 1175929 h 1386005"/>
                <a:gd name="connsiteX53" fmla="*/ 522515 w 1262774"/>
                <a:gd name="connsiteY53" fmla="*/ 1184093 h 1386005"/>
                <a:gd name="connsiteX54" fmla="*/ 527958 w 1262774"/>
                <a:gd name="connsiteY54" fmla="*/ 1194979 h 1386005"/>
                <a:gd name="connsiteX55" fmla="*/ 530679 w 1262774"/>
                <a:gd name="connsiteY55" fmla="*/ 1203143 h 1386005"/>
                <a:gd name="connsiteX56" fmla="*/ 538843 w 1262774"/>
                <a:gd name="connsiteY56" fmla="*/ 1211308 h 1386005"/>
                <a:gd name="connsiteX57" fmla="*/ 557893 w 1262774"/>
                <a:gd name="connsiteY57" fmla="*/ 1219472 h 1386005"/>
                <a:gd name="connsiteX58" fmla="*/ 617765 w 1262774"/>
                <a:gd name="connsiteY58" fmla="*/ 1222193 h 1386005"/>
                <a:gd name="connsiteX59" fmla="*/ 625929 w 1262774"/>
                <a:gd name="connsiteY59" fmla="*/ 1227636 h 1386005"/>
                <a:gd name="connsiteX60" fmla="*/ 631372 w 1262774"/>
                <a:gd name="connsiteY60" fmla="*/ 1235800 h 1386005"/>
                <a:gd name="connsiteX61" fmla="*/ 639536 w 1262774"/>
                <a:gd name="connsiteY61" fmla="*/ 1243965 h 1386005"/>
                <a:gd name="connsiteX62" fmla="*/ 642258 w 1262774"/>
                <a:gd name="connsiteY62" fmla="*/ 1235800 h 1386005"/>
                <a:gd name="connsiteX63" fmla="*/ 644979 w 1262774"/>
                <a:gd name="connsiteY63" fmla="*/ 1205865 h 1386005"/>
                <a:gd name="connsiteX64" fmla="*/ 653143 w 1262774"/>
                <a:gd name="connsiteY64" fmla="*/ 1200422 h 1386005"/>
                <a:gd name="connsiteX65" fmla="*/ 688522 w 1262774"/>
                <a:gd name="connsiteY65" fmla="*/ 1197700 h 1386005"/>
                <a:gd name="connsiteX66" fmla="*/ 696686 w 1262774"/>
                <a:gd name="connsiteY66" fmla="*/ 1192258 h 1386005"/>
                <a:gd name="connsiteX67" fmla="*/ 704850 w 1262774"/>
                <a:gd name="connsiteY67" fmla="*/ 1208586 h 1386005"/>
                <a:gd name="connsiteX68" fmla="*/ 721179 w 1262774"/>
                <a:gd name="connsiteY68" fmla="*/ 1214029 h 1386005"/>
                <a:gd name="connsiteX69" fmla="*/ 729343 w 1262774"/>
                <a:gd name="connsiteY69" fmla="*/ 1216750 h 1386005"/>
                <a:gd name="connsiteX70" fmla="*/ 759279 w 1262774"/>
                <a:gd name="connsiteY70" fmla="*/ 1211308 h 1386005"/>
                <a:gd name="connsiteX71" fmla="*/ 767443 w 1262774"/>
                <a:gd name="connsiteY71" fmla="*/ 1205865 h 1386005"/>
                <a:gd name="connsiteX72" fmla="*/ 772886 w 1262774"/>
                <a:gd name="connsiteY72" fmla="*/ 1214029 h 1386005"/>
                <a:gd name="connsiteX73" fmla="*/ 778329 w 1262774"/>
                <a:gd name="connsiteY73" fmla="*/ 1230358 h 1386005"/>
                <a:gd name="connsiteX74" fmla="*/ 781050 w 1262774"/>
                <a:gd name="connsiteY74" fmla="*/ 1238522 h 1386005"/>
                <a:gd name="connsiteX75" fmla="*/ 783772 w 1262774"/>
                <a:gd name="connsiteY75" fmla="*/ 1252129 h 1386005"/>
                <a:gd name="connsiteX76" fmla="*/ 789215 w 1262774"/>
                <a:gd name="connsiteY76" fmla="*/ 1268458 h 1386005"/>
                <a:gd name="connsiteX77" fmla="*/ 797379 w 1262774"/>
                <a:gd name="connsiteY77" fmla="*/ 1284786 h 1386005"/>
                <a:gd name="connsiteX78" fmla="*/ 808265 w 1262774"/>
                <a:gd name="connsiteY78" fmla="*/ 1287508 h 1386005"/>
                <a:gd name="connsiteX79" fmla="*/ 840922 w 1262774"/>
                <a:gd name="connsiteY79" fmla="*/ 1290229 h 1386005"/>
                <a:gd name="connsiteX80" fmla="*/ 857250 w 1262774"/>
                <a:gd name="connsiteY80" fmla="*/ 1295672 h 1386005"/>
                <a:gd name="connsiteX81" fmla="*/ 892629 w 1262774"/>
                <a:gd name="connsiteY81" fmla="*/ 1303836 h 1386005"/>
                <a:gd name="connsiteX82" fmla="*/ 917122 w 1262774"/>
                <a:gd name="connsiteY82" fmla="*/ 1317443 h 1386005"/>
                <a:gd name="connsiteX83" fmla="*/ 925286 w 1262774"/>
                <a:gd name="connsiteY83" fmla="*/ 1322886 h 1386005"/>
                <a:gd name="connsiteX84" fmla="*/ 941615 w 1262774"/>
                <a:gd name="connsiteY84" fmla="*/ 1328329 h 1386005"/>
                <a:gd name="connsiteX85" fmla="*/ 949779 w 1262774"/>
                <a:gd name="connsiteY85" fmla="*/ 1333772 h 1386005"/>
                <a:gd name="connsiteX86" fmla="*/ 974272 w 1262774"/>
                <a:gd name="connsiteY86" fmla="*/ 1339215 h 1386005"/>
                <a:gd name="connsiteX87" fmla="*/ 990600 w 1262774"/>
                <a:gd name="connsiteY87" fmla="*/ 1347379 h 1386005"/>
                <a:gd name="connsiteX88" fmla="*/ 1006929 w 1262774"/>
                <a:gd name="connsiteY88" fmla="*/ 1358265 h 1386005"/>
                <a:gd name="connsiteX89" fmla="*/ 1047750 w 1262774"/>
                <a:gd name="connsiteY89" fmla="*/ 1360986 h 1386005"/>
                <a:gd name="connsiteX90" fmla="*/ 1055915 w 1262774"/>
                <a:gd name="connsiteY90" fmla="*/ 1363708 h 1386005"/>
                <a:gd name="connsiteX91" fmla="*/ 1085850 w 1262774"/>
                <a:gd name="connsiteY91" fmla="*/ 1366429 h 1386005"/>
                <a:gd name="connsiteX92" fmla="*/ 1094015 w 1262774"/>
                <a:gd name="connsiteY92" fmla="*/ 1371872 h 1386005"/>
                <a:gd name="connsiteX93" fmla="*/ 1110343 w 1262774"/>
                <a:gd name="connsiteY93" fmla="*/ 1377315 h 1386005"/>
                <a:gd name="connsiteX94" fmla="*/ 1118508 w 1262774"/>
                <a:gd name="connsiteY94" fmla="*/ 1380036 h 1386005"/>
                <a:gd name="connsiteX95" fmla="*/ 1126672 w 1262774"/>
                <a:gd name="connsiteY95" fmla="*/ 1385479 h 1386005"/>
                <a:gd name="connsiteX96" fmla="*/ 1123950 w 1262774"/>
                <a:gd name="connsiteY96" fmla="*/ 1374593 h 1386005"/>
                <a:gd name="connsiteX97" fmla="*/ 1118508 w 1262774"/>
                <a:gd name="connsiteY97" fmla="*/ 1352822 h 1386005"/>
                <a:gd name="connsiteX98" fmla="*/ 1121229 w 1262774"/>
                <a:gd name="connsiteY98" fmla="*/ 1333772 h 1386005"/>
                <a:gd name="connsiteX99" fmla="*/ 1118508 w 1262774"/>
                <a:gd name="connsiteY99" fmla="*/ 1322886 h 1386005"/>
                <a:gd name="connsiteX100" fmla="*/ 1110343 w 1262774"/>
                <a:gd name="connsiteY100" fmla="*/ 1320165 h 1386005"/>
                <a:gd name="connsiteX101" fmla="*/ 1094015 w 1262774"/>
                <a:gd name="connsiteY101" fmla="*/ 1317443 h 1386005"/>
                <a:gd name="connsiteX102" fmla="*/ 1094015 w 1262774"/>
                <a:gd name="connsiteY102" fmla="*/ 1273900 h 1386005"/>
                <a:gd name="connsiteX103" fmla="*/ 1110343 w 1262774"/>
                <a:gd name="connsiteY103" fmla="*/ 1263015 h 1386005"/>
                <a:gd name="connsiteX104" fmla="*/ 1113065 w 1262774"/>
                <a:gd name="connsiteY104" fmla="*/ 1254850 h 1386005"/>
                <a:gd name="connsiteX105" fmla="*/ 1115786 w 1262774"/>
                <a:gd name="connsiteY105" fmla="*/ 1241243 h 1386005"/>
                <a:gd name="connsiteX106" fmla="*/ 1123950 w 1262774"/>
                <a:gd name="connsiteY106" fmla="*/ 1238522 h 1386005"/>
                <a:gd name="connsiteX107" fmla="*/ 1126672 w 1262774"/>
                <a:gd name="connsiteY107" fmla="*/ 1219472 h 1386005"/>
                <a:gd name="connsiteX108" fmla="*/ 1143000 w 1262774"/>
                <a:gd name="connsiteY108" fmla="*/ 1216750 h 1386005"/>
                <a:gd name="connsiteX109" fmla="*/ 1145722 w 1262774"/>
                <a:gd name="connsiteY109" fmla="*/ 1208586 h 1386005"/>
                <a:gd name="connsiteX110" fmla="*/ 1153886 w 1262774"/>
                <a:gd name="connsiteY110" fmla="*/ 1154158 h 1386005"/>
                <a:gd name="connsiteX111" fmla="*/ 1162050 w 1262774"/>
                <a:gd name="connsiteY111" fmla="*/ 1148715 h 1386005"/>
                <a:gd name="connsiteX112" fmla="*/ 1167493 w 1262774"/>
                <a:gd name="connsiteY112" fmla="*/ 1099729 h 1386005"/>
                <a:gd name="connsiteX113" fmla="*/ 1172936 w 1262774"/>
                <a:gd name="connsiteY113" fmla="*/ 1091565 h 1386005"/>
                <a:gd name="connsiteX114" fmla="*/ 1181100 w 1262774"/>
                <a:gd name="connsiteY114" fmla="*/ 1064350 h 1386005"/>
                <a:gd name="connsiteX115" fmla="*/ 1189265 w 1262774"/>
                <a:gd name="connsiteY115" fmla="*/ 1058908 h 1386005"/>
                <a:gd name="connsiteX116" fmla="*/ 1194708 w 1262774"/>
                <a:gd name="connsiteY116" fmla="*/ 1037136 h 1386005"/>
                <a:gd name="connsiteX117" fmla="*/ 1197429 w 1262774"/>
                <a:gd name="connsiteY117" fmla="*/ 1023529 h 1386005"/>
                <a:gd name="connsiteX118" fmla="*/ 1205593 w 1262774"/>
                <a:gd name="connsiteY118" fmla="*/ 1020808 h 1386005"/>
                <a:gd name="connsiteX119" fmla="*/ 1202872 w 1262774"/>
                <a:gd name="connsiteY119" fmla="*/ 1004479 h 1386005"/>
                <a:gd name="connsiteX120" fmla="*/ 1167493 w 1262774"/>
                <a:gd name="connsiteY120" fmla="*/ 996315 h 1386005"/>
                <a:gd name="connsiteX121" fmla="*/ 1145722 w 1262774"/>
                <a:gd name="connsiteY121" fmla="*/ 977265 h 1386005"/>
                <a:gd name="connsiteX122" fmla="*/ 1148443 w 1262774"/>
                <a:gd name="connsiteY122" fmla="*/ 933722 h 1386005"/>
                <a:gd name="connsiteX123" fmla="*/ 1183822 w 1262774"/>
                <a:gd name="connsiteY123" fmla="*/ 931000 h 1386005"/>
                <a:gd name="connsiteX124" fmla="*/ 1186543 w 1262774"/>
                <a:gd name="connsiteY124" fmla="*/ 922836 h 1386005"/>
                <a:gd name="connsiteX125" fmla="*/ 1191986 w 1262774"/>
                <a:gd name="connsiteY125" fmla="*/ 884736 h 1386005"/>
                <a:gd name="connsiteX126" fmla="*/ 1197429 w 1262774"/>
                <a:gd name="connsiteY126" fmla="*/ 876572 h 1386005"/>
                <a:gd name="connsiteX127" fmla="*/ 1200150 w 1262774"/>
                <a:gd name="connsiteY127" fmla="*/ 841193 h 1386005"/>
                <a:gd name="connsiteX128" fmla="*/ 1202872 w 1262774"/>
                <a:gd name="connsiteY128" fmla="*/ 833029 h 1386005"/>
                <a:gd name="connsiteX129" fmla="*/ 1211036 w 1262774"/>
                <a:gd name="connsiteY129" fmla="*/ 827586 h 1386005"/>
                <a:gd name="connsiteX130" fmla="*/ 1216479 w 1262774"/>
                <a:gd name="connsiteY130" fmla="*/ 789486 h 1386005"/>
                <a:gd name="connsiteX131" fmla="*/ 1221922 w 1262774"/>
                <a:gd name="connsiteY131" fmla="*/ 781322 h 1386005"/>
                <a:gd name="connsiteX132" fmla="*/ 1224643 w 1262774"/>
                <a:gd name="connsiteY132" fmla="*/ 759550 h 1386005"/>
                <a:gd name="connsiteX133" fmla="*/ 1227365 w 1262774"/>
                <a:gd name="connsiteY133" fmla="*/ 751386 h 1386005"/>
                <a:gd name="connsiteX134" fmla="*/ 1235529 w 1262774"/>
                <a:gd name="connsiteY134" fmla="*/ 748665 h 1386005"/>
                <a:gd name="connsiteX135" fmla="*/ 1251858 w 1262774"/>
                <a:gd name="connsiteY135" fmla="*/ 737779 h 1386005"/>
                <a:gd name="connsiteX136" fmla="*/ 1260022 w 1262774"/>
                <a:gd name="connsiteY136" fmla="*/ 732336 h 1386005"/>
                <a:gd name="connsiteX137" fmla="*/ 1262743 w 1262774"/>
                <a:gd name="connsiteY137" fmla="*/ 724172 h 1386005"/>
                <a:gd name="connsiteX138" fmla="*/ 1251858 w 1262774"/>
                <a:gd name="connsiteY138" fmla="*/ 699679 h 1386005"/>
                <a:gd name="connsiteX139" fmla="*/ 1246415 w 1262774"/>
                <a:gd name="connsiteY139" fmla="*/ 683350 h 1386005"/>
                <a:gd name="connsiteX140" fmla="*/ 1243693 w 1262774"/>
                <a:gd name="connsiteY140" fmla="*/ 612593 h 1386005"/>
                <a:gd name="connsiteX141" fmla="*/ 1235529 w 1262774"/>
                <a:gd name="connsiteY141" fmla="*/ 607150 h 1386005"/>
                <a:gd name="connsiteX142" fmla="*/ 1238250 w 1262774"/>
                <a:gd name="connsiteY142" fmla="*/ 574493 h 1386005"/>
                <a:gd name="connsiteX143" fmla="*/ 1235529 w 1262774"/>
                <a:gd name="connsiteY143" fmla="*/ 550000 h 1386005"/>
                <a:gd name="connsiteX144" fmla="*/ 1232808 w 1262774"/>
                <a:gd name="connsiteY144" fmla="*/ 539115 h 1386005"/>
                <a:gd name="connsiteX145" fmla="*/ 1235529 w 1262774"/>
                <a:gd name="connsiteY145" fmla="*/ 495572 h 1386005"/>
                <a:gd name="connsiteX146" fmla="*/ 1243693 w 1262774"/>
                <a:gd name="connsiteY146" fmla="*/ 490129 h 1386005"/>
                <a:gd name="connsiteX147" fmla="*/ 1246415 w 1262774"/>
                <a:gd name="connsiteY147" fmla="*/ 481965 h 1386005"/>
                <a:gd name="connsiteX148" fmla="*/ 1235529 w 1262774"/>
                <a:gd name="connsiteY148" fmla="*/ 457472 h 1386005"/>
                <a:gd name="connsiteX149" fmla="*/ 1230086 w 1262774"/>
                <a:gd name="connsiteY149" fmla="*/ 441143 h 1386005"/>
                <a:gd name="connsiteX150" fmla="*/ 1213758 w 1262774"/>
                <a:gd name="connsiteY150" fmla="*/ 430258 h 1386005"/>
                <a:gd name="connsiteX151" fmla="*/ 1202872 w 1262774"/>
                <a:gd name="connsiteY151" fmla="*/ 413929 h 1386005"/>
                <a:gd name="connsiteX152" fmla="*/ 1186543 w 1262774"/>
                <a:gd name="connsiteY152" fmla="*/ 403043 h 1386005"/>
                <a:gd name="connsiteX153" fmla="*/ 1181100 w 1262774"/>
                <a:gd name="connsiteY153" fmla="*/ 394879 h 1386005"/>
                <a:gd name="connsiteX154" fmla="*/ 1140279 w 1262774"/>
                <a:gd name="connsiteY154" fmla="*/ 389436 h 1386005"/>
                <a:gd name="connsiteX155" fmla="*/ 1132115 w 1262774"/>
                <a:gd name="connsiteY155" fmla="*/ 427536 h 1386005"/>
                <a:gd name="connsiteX156" fmla="*/ 1129393 w 1262774"/>
                <a:gd name="connsiteY156" fmla="*/ 435700 h 1386005"/>
                <a:gd name="connsiteX157" fmla="*/ 1099458 w 1262774"/>
                <a:gd name="connsiteY157" fmla="*/ 449308 h 1386005"/>
                <a:gd name="connsiteX158" fmla="*/ 1083129 w 1262774"/>
                <a:gd name="connsiteY158" fmla="*/ 454750 h 1386005"/>
                <a:gd name="connsiteX159" fmla="*/ 1077686 w 1262774"/>
                <a:gd name="connsiteY159" fmla="*/ 462915 h 1386005"/>
                <a:gd name="connsiteX160" fmla="*/ 1066800 w 1262774"/>
                <a:gd name="connsiteY160" fmla="*/ 465636 h 1386005"/>
                <a:gd name="connsiteX161" fmla="*/ 1072243 w 1262774"/>
                <a:gd name="connsiteY161" fmla="*/ 481965 h 1386005"/>
                <a:gd name="connsiteX162" fmla="*/ 1074965 w 1262774"/>
                <a:gd name="connsiteY162" fmla="*/ 492850 h 1386005"/>
                <a:gd name="connsiteX163" fmla="*/ 1080408 w 1262774"/>
                <a:gd name="connsiteY163" fmla="*/ 501015 h 1386005"/>
                <a:gd name="connsiteX164" fmla="*/ 1091293 w 1262774"/>
                <a:gd name="connsiteY164" fmla="*/ 514622 h 1386005"/>
                <a:gd name="connsiteX165" fmla="*/ 1094015 w 1262774"/>
                <a:gd name="connsiteY165" fmla="*/ 522786 h 1386005"/>
                <a:gd name="connsiteX166" fmla="*/ 1099458 w 1262774"/>
                <a:gd name="connsiteY166" fmla="*/ 530950 h 1386005"/>
                <a:gd name="connsiteX167" fmla="*/ 1096736 w 1262774"/>
                <a:gd name="connsiteY167" fmla="*/ 539115 h 1386005"/>
                <a:gd name="connsiteX168" fmla="*/ 1088572 w 1262774"/>
                <a:gd name="connsiteY168" fmla="*/ 533672 h 1386005"/>
                <a:gd name="connsiteX169" fmla="*/ 1080408 w 1262774"/>
                <a:gd name="connsiteY169" fmla="*/ 530950 h 1386005"/>
                <a:gd name="connsiteX170" fmla="*/ 1074965 w 1262774"/>
                <a:gd name="connsiteY170" fmla="*/ 522786 h 1386005"/>
                <a:gd name="connsiteX171" fmla="*/ 1066800 w 1262774"/>
                <a:gd name="connsiteY171" fmla="*/ 520065 h 1386005"/>
                <a:gd name="connsiteX172" fmla="*/ 1036865 w 1262774"/>
                <a:gd name="connsiteY172" fmla="*/ 517343 h 1386005"/>
                <a:gd name="connsiteX173" fmla="*/ 1028700 w 1262774"/>
                <a:gd name="connsiteY173" fmla="*/ 511900 h 1386005"/>
                <a:gd name="connsiteX174" fmla="*/ 1009650 w 1262774"/>
                <a:gd name="connsiteY174" fmla="*/ 517343 h 1386005"/>
                <a:gd name="connsiteX175" fmla="*/ 1004208 w 1262774"/>
                <a:gd name="connsiteY175" fmla="*/ 525508 h 1386005"/>
                <a:gd name="connsiteX176" fmla="*/ 987879 w 1262774"/>
                <a:gd name="connsiteY176" fmla="*/ 533672 h 1386005"/>
                <a:gd name="connsiteX177" fmla="*/ 982436 w 1262774"/>
                <a:gd name="connsiteY177" fmla="*/ 525508 h 1386005"/>
                <a:gd name="connsiteX178" fmla="*/ 974272 w 1262774"/>
                <a:gd name="connsiteY178" fmla="*/ 509179 h 1386005"/>
                <a:gd name="connsiteX179" fmla="*/ 966108 w 1262774"/>
                <a:gd name="connsiteY179" fmla="*/ 506458 h 1386005"/>
                <a:gd name="connsiteX180" fmla="*/ 963386 w 1262774"/>
                <a:gd name="connsiteY180" fmla="*/ 495572 h 1386005"/>
                <a:gd name="connsiteX181" fmla="*/ 957943 w 1262774"/>
                <a:gd name="connsiteY181" fmla="*/ 479243 h 1386005"/>
                <a:gd name="connsiteX182" fmla="*/ 960665 w 1262774"/>
                <a:gd name="connsiteY182" fmla="*/ 454750 h 1386005"/>
                <a:gd name="connsiteX183" fmla="*/ 971550 w 1262774"/>
                <a:gd name="connsiteY183" fmla="*/ 424815 h 1386005"/>
                <a:gd name="connsiteX184" fmla="*/ 1004208 w 1262774"/>
                <a:gd name="connsiteY184" fmla="*/ 408486 h 1386005"/>
                <a:gd name="connsiteX185" fmla="*/ 1012372 w 1262774"/>
                <a:gd name="connsiteY185" fmla="*/ 405765 h 1386005"/>
                <a:gd name="connsiteX186" fmla="*/ 1017815 w 1262774"/>
                <a:gd name="connsiteY186" fmla="*/ 397600 h 1386005"/>
                <a:gd name="connsiteX187" fmla="*/ 1017815 w 1262774"/>
                <a:gd name="connsiteY187" fmla="*/ 373108 h 1386005"/>
                <a:gd name="connsiteX188" fmla="*/ 1025979 w 1262774"/>
                <a:gd name="connsiteY188" fmla="*/ 364943 h 1386005"/>
                <a:gd name="connsiteX189" fmla="*/ 1036865 w 1262774"/>
                <a:gd name="connsiteY189" fmla="*/ 348615 h 1386005"/>
                <a:gd name="connsiteX190" fmla="*/ 1042308 w 1262774"/>
                <a:gd name="connsiteY190" fmla="*/ 307793 h 1386005"/>
                <a:gd name="connsiteX191" fmla="*/ 1045029 w 1262774"/>
                <a:gd name="connsiteY191" fmla="*/ 299629 h 1386005"/>
                <a:gd name="connsiteX192" fmla="*/ 1047750 w 1262774"/>
                <a:gd name="connsiteY192" fmla="*/ 288743 h 1386005"/>
                <a:gd name="connsiteX193" fmla="*/ 1050472 w 1262774"/>
                <a:gd name="connsiteY193" fmla="*/ 275136 h 1386005"/>
                <a:gd name="connsiteX194" fmla="*/ 1061358 w 1262774"/>
                <a:gd name="connsiteY194" fmla="*/ 258808 h 1386005"/>
                <a:gd name="connsiteX195" fmla="*/ 1055915 w 1262774"/>
                <a:gd name="connsiteY195" fmla="*/ 237036 h 1386005"/>
                <a:gd name="connsiteX196" fmla="*/ 1050472 w 1262774"/>
                <a:gd name="connsiteY196" fmla="*/ 228872 h 1386005"/>
                <a:gd name="connsiteX197" fmla="*/ 1047750 w 1262774"/>
                <a:gd name="connsiteY197" fmla="*/ 212543 h 1386005"/>
                <a:gd name="connsiteX198" fmla="*/ 1045029 w 1262774"/>
                <a:gd name="connsiteY198" fmla="*/ 185329 h 1386005"/>
                <a:gd name="connsiteX199" fmla="*/ 1039586 w 1262774"/>
                <a:gd name="connsiteY199" fmla="*/ 177165 h 1386005"/>
                <a:gd name="connsiteX200" fmla="*/ 1036865 w 1262774"/>
                <a:gd name="connsiteY200" fmla="*/ 147229 h 1386005"/>
                <a:gd name="connsiteX201" fmla="*/ 1034143 w 1262774"/>
                <a:gd name="connsiteY201" fmla="*/ 139065 h 1386005"/>
                <a:gd name="connsiteX202" fmla="*/ 1025979 w 1262774"/>
                <a:gd name="connsiteY202" fmla="*/ 133622 h 1386005"/>
                <a:gd name="connsiteX203" fmla="*/ 1012372 w 1262774"/>
                <a:gd name="connsiteY203" fmla="*/ 114572 h 1386005"/>
                <a:gd name="connsiteX204" fmla="*/ 991961 w 1262774"/>
                <a:gd name="connsiteY204" fmla="*/ 111170 h 1386005"/>
                <a:gd name="connsiteX205" fmla="*/ 993322 w 1262774"/>
                <a:gd name="connsiteY205" fmla="*/ 130900 h 1386005"/>
                <a:gd name="connsiteX206" fmla="*/ 987879 w 1262774"/>
                <a:gd name="connsiteY206" fmla="*/ 155393 h 1386005"/>
                <a:gd name="connsiteX207" fmla="*/ 985158 w 1262774"/>
                <a:gd name="connsiteY207" fmla="*/ 163558 h 1386005"/>
                <a:gd name="connsiteX208" fmla="*/ 982436 w 1262774"/>
                <a:gd name="connsiteY208" fmla="*/ 177165 h 1386005"/>
                <a:gd name="connsiteX209" fmla="*/ 974272 w 1262774"/>
                <a:gd name="connsiteY209" fmla="*/ 182608 h 1386005"/>
                <a:gd name="connsiteX210" fmla="*/ 957943 w 1262774"/>
                <a:gd name="connsiteY210" fmla="*/ 172742 h 1386005"/>
                <a:gd name="connsiteX211" fmla="*/ 947058 w 1262774"/>
                <a:gd name="connsiteY211" fmla="*/ 163558 h 1386005"/>
                <a:gd name="connsiteX212" fmla="*/ 925286 w 1262774"/>
                <a:gd name="connsiteY212" fmla="*/ 158115 h 1386005"/>
                <a:gd name="connsiteX213" fmla="*/ 921884 w 1262774"/>
                <a:gd name="connsiteY213" fmla="*/ 143147 h 1386005"/>
                <a:gd name="connsiteX214" fmla="*/ 906236 w 1262774"/>
                <a:gd name="connsiteY214" fmla="*/ 139065 h 1386005"/>
                <a:gd name="connsiteX215" fmla="*/ 894671 w 1262774"/>
                <a:gd name="connsiteY215" fmla="*/ 126478 h 1386005"/>
                <a:gd name="connsiteX216" fmla="*/ 884124 w 1262774"/>
                <a:gd name="connsiteY216" fmla="*/ 121375 h 1386005"/>
                <a:gd name="connsiteX217" fmla="*/ 873579 w 1262774"/>
                <a:gd name="connsiteY217" fmla="*/ 118315 h 1386005"/>
                <a:gd name="connsiteX218" fmla="*/ 840922 w 1262774"/>
                <a:gd name="connsiteY218" fmla="*/ 108108 h 1386005"/>
                <a:gd name="connsiteX219" fmla="*/ 824593 w 1262774"/>
                <a:gd name="connsiteY219" fmla="*/ 116612 h 1386005"/>
                <a:gd name="connsiteX220" fmla="*/ 814048 w 1262774"/>
                <a:gd name="connsiteY220" fmla="*/ 114912 h 1386005"/>
                <a:gd name="connsiteX221" fmla="*/ 799421 w 1262774"/>
                <a:gd name="connsiteY221" fmla="*/ 121375 h 1386005"/>
                <a:gd name="connsiteX222" fmla="*/ 778329 w 1262774"/>
                <a:gd name="connsiteY222" fmla="*/ 115593 h 1386005"/>
                <a:gd name="connsiteX223" fmla="*/ 781050 w 1262774"/>
                <a:gd name="connsiteY223" fmla="*/ 79193 h 1386005"/>
                <a:gd name="connsiteX224" fmla="*/ 781050 w 1262774"/>
                <a:gd name="connsiteY224" fmla="*/ 62865 h 1386005"/>
                <a:gd name="connsiteX225" fmla="*/ 762000 w 1262774"/>
                <a:gd name="connsiteY225" fmla="*/ 60143 h 1386005"/>
                <a:gd name="connsiteX226" fmla="*/ 753836 w 1262774"/>
                <a:gd name="connsiteY226" fmla="*/ 57422 h 1386005"/>
                <a:gd name="connsiteX227" fmla="*/ 745672 w 1262774"/>
                <a:gd name="connsiteY227" fmla="*/ 41093 h 1386005"/>
                <a:gd name="connsiteX228" fmla="*/ 737508 w 1262774"/>
                <a:gd name="connsiteY228" fmla="*/ 35650 h 1386005"/>
                <a:gd name="connsiteX229" fmla="*/ 729343 w 1262774"/>
                <a:gd name="connsiteY229" fmla="*/ 27486 h 1386005"/>
                <a:gd name="connsiteX230" fmla="*/ 726622 w 1262774"/>
                <a:gd name="connsiteY230" fmla="*/ 19322 h 1386005"/>
                <a:gd name="connsiteX231" fmla="*/ 718458 w 1262774"/>
                <a:gd name="connsiteY231" fmla="*/ 16600 h 1386005"/>
                <a:gd name="connsiteX232" fmla="*/ 710293 w 1262774"/>
                <a:gd name="connsiteY232" fmla="*/ 11158 h 1386005"/>
                <a:gd name="connsiteX233" fmla="*/ 658586 w 1262774"/>
                <a:gd name="connsiteY233" fmla="*/ 13879 h 1386005"/>
                <a:gd name="connsiteX234" fmla="*/ 650422 w 1262774"/>
                <a:gd name="connsiteY234" fmla="*/ 19322 h 1386005"/>
                <a:gd name="connsiteX235" fmla="*/ 634093 w 1262774"/>
                <a:gd name="connsiteY235" fmla="*/ 24765 h 1386005"/>
                <a:gd name="connsiteX236" fmla="*/ 625929 w 1262774"/>
                <a:gd name="connsiteY236" fmla="*/ 27486 h 1386005"/>
                <a:gd name="connsiteX237" fmla="*/ 606879 w 1262774"/>
                <a:gd name="connsiteY237" fmla="*/ 24765 h 1386005"/>
                <a:gd name="connsiteX238" fmla="*/ 604158 w 1262774"/>
                <a:gd name="connsiteY238" fmla="*/ 16600 h 1386005"/>
                <a:gd name="connsiteX239" fmla="*/ 593272 w 1262774"/>
                <a:gd name="connsiteY239" fmla="*/ 13879 h 1386005"/>
                <a:gd name="connsiteX240" fmla="*/ 585108 w 1262774"/>
                <a:gd name="connsiteY240" fmla="*/ 8436 h 1386005"/>
                <a:gd name="connsiteX241" fmla="*/ 579665 w 1262774"/>
                <a:gd name="connsiteY241" fmla="*/ 272 h 1386005"/>
                <a:gd name="connsiteX242" fmla="*/ 568779 w 1262774"/>
                <a:gd name="connsiteY242" fmla="*/ 2993 h 1386005"/>
                <a:gd name="connsiteX243" fmla="*/ 566058 w 1262774"/>
                <a:gd name="connsiteY243" fmla="*/ 32929 h 1386005"/>
                <a:gd name="connsiteX244" fmla="*/ 555172 w 1262774"/>
                <a:gd name="connsiteY244" fmla="*/ 136343 h 1386005"/>
                <a:gd name="connsiteX245" fmla="*/ 549729 w 1262774"/>
                <a:gd name="connsiteY245" fmla="*/ 144508 h 1386005"/>
                <a:gd name="connsiteX246" fmla="*/ 541565 w 1262774"/>
                <a:gd name="connsiteY246" fmla="*/ 149950 h 1386005"/>
                <a:gd name="connsiteX247" fmla="*/ 538843 w 1262774"/>
                <a:gd name="connsiteY247" fmla="*/ 158115 h 1386005"/>
                <a:gd name="connsiteX248" fmla="*/ 538843 w 1262774"/>
                <a:gd name="connsiteY248" fmla="*/ 220708 h 1386005"/>
                <a:gd name="connsiteX249" fmla="*/ 549729 w 1262774"/>
                <a:gd name="connsiteY249" fmla="*/ 245200 h 1386005"/>
                <a:gd name="connsiteX250" fmla="*/ 566058 w 1262774"/>
                <a:gd name="connsiteY250" fmla="*/ 256086 h 1386005"/>
                <a:gd name="connsiteX251" fmla="*/ 582386 w 1262774"/>
                <a:gd name="connsiteY251" fmla="*/ 264250 h 1386005"/>
                <a:gd name="connsiteX252" fmla="*/ 587829 w 1262774"/>
                <a:gd name="connsiteY252" fmla="*/ 272415 h 1386005"/>
                <a:gd name="connsiteX253" fmla="*/ 595993 w 1262774"/>
                <a:gd name="connsiteY253" fmla="*/ 275136 h 1386005"/>
                <a:gd name="connsiteX254" fmla="*/ 604158 w 1262774"/>
                <a:gd name="connsiteY254" fmla="*/ 280579 h 1386005"/>
                <a:gd name="connsiteX255" fmla="*/ 615043 w 1262774"/>
                <a:gd name="connsiteY255" fmla="*/ 296908 h 1386005"/>
                <a:gd name="connsiteX256" fmla="*/ 620486 w 1262774"/>
                <a:gd name="connsiteY256" fmla="*/ 305072 h 1386005"/>
                <a:gd name="connsiteX257" fmla="*/ 628650 w 1262774"/>
                <a:gd name="connsiteY257" fmla="*/ 321400 h 1386005"/>
                <a:gd name="connsiteX258" fmla="*/ 644979 w 1262774"/>
                <a:gd name="connsiteY258" fmla="*/ 332286 h 1386005"/>
                <a:gd name="connsiteX259" fmla="*/ 650422 w 1262774"/>
                <a:gd name="connsiteY259" fmla="*/ 340450 h 1386005"/>
                <a:gd name="connsiteX260" fmla="*/ 658586 w 1262774"/>
                <a:gd name="connsiteY260" fmla="*/ 345893 h 1386005"/>
                <a:gd name="connsiteX261" fmla="*/ 669472 w 1262774"/>
                <a:gd name="connsiteY261" fmla="*/ 356779 h 1386005"/>
                <a:gd name="connsiteX262" fmla="*/ 677636 w 1262774"/>
                <a:gd name="connsiteY262" fmla="*/ 362222 h 1386005"/>
                <a:gd name="connsiteX263" fmla="*/ 688522 w 1262774"/>
                <a:gd name="connsiteY263" fmla="*/ 375829 h 1386005"/>
                <a:gd name="connsiteX264" fmla="*/ 693965 w 1262774"/>
                <a:gd name="connsiteY264" fmla="*/ 383993 h 1386005"/>
                <a:gd name="connsiteX265" fmla="*/ 696686 w 1262774"/>
                <a:gd name="connsiteY265" fmla="*/ 392158 h 1386005"/>
                <a:gd name="connsiteX266" fmla="*/ 704850 w 1262774"/>
                <a:gd name="connsiteY266" fmla="*/ 394879 h 1386005"/>
                <a:gd name="connsiteX267" fmla="*/ 710293 w 1262774"/>
                <a:gd name="connsiteY267" fmla="*/ 403043 h 1386005"/>
                <a:gd name="connsiteX268" fmla="*/ 726622 w 1262774"/>
                <a:gd name="connsiteY268" fmla="*/ 411208 h 1386005"/>
                <a:gd name="connsiteX269" fmla="*/ 737508 w 1262774"/>
                <a:gd name="connsiteY269" fmla="*/ 427536 h 1386005"/>
                <a:gd name="connsiteX270" fmla="*/ 740229 w 1262774"/>
                <a:gd name="connsiteY270" fmla="*/ 435700 h 1386005"/>
                <a:gd name="connsiteX271" fmla="*/ 753836 w 1262774"/>
                <a:gd name="connsiteY271" fmla="*/ 438422 h 1386005"/>
                <a:gd name="connsiteX272" fmla="*/ 762000 w 1262774"/>
                <a:gd name="connsiteY272" fmla="*/ 441143 h 1386005"/>
                <a:gd name="connsiteX273" fmla="*/ 770165 w 1262774"/>
                <a:gd name="connsiteY273" fmla="*/ 457472 h 1386005"/>
                <a:gd name="connsiteX274" fmla="*/ 775608 w 1262774"/>
                <a:gd name="connsiteY274" fmla="*/ 465636 h 1386005"/>
                <a:gd name="connsiteX275" fmla="*/ 781050 w 1262774"/>
                <a:gd name="connsiteY275" fmla="*/ 484686 h 1386005"/>
                <a:gd name="connsiteX276" fmla="*/ 789215 w 1262774"/>
                <a:gd name="connsiteY276" fmla="*/ 490129 h 1386005"/>
                <a:gd name="connsiteX277" fmla="*/ 797379 w 1262774"/>
                <a:gd name="connsiteY277" fmla="*/ 514622 h 1386005"/>
                <a:gd name="connsiteX278" fmla="*/ 789215 w 1262774"/>
                <a:gd name="connsiteY278" fmla="*/ 520065 h 1386005"/>
                <a:gd name="connsiteX279" fmla="*/ 781050 w 1262774"/>
                <a:gd name="connsiteY279" fmla="*/ 522786 h 1386005"/>
                <a:gd name="connsiteX280" fmla="*/ 778329 w 1262774"/>
                <a:gd name="connsiteY280" fmla="*/ 530950 h 1386005"/>
                <a:gd name="connsiteX281" fmla="*/ 767443 w 1262774"/>
                <a:gd name="connsiteY281" fmla="*/ 547279 h 1386005"/>
                <a:gd name="connsiteX282" fmla="*/ 764722 w 1262774"/>
                <a:gd name="connsiteY282" fmla="*/ 558165 h 1386005"/>
                <a:gd name="connsiteX283" fmla="*/ 732065 w 1262774"/>
                <a:gd name="connsiteY283" fmla="*/ 577215 h 1386005"/>
                <a:gd name="connsiteX284" fmla="*/ 729343 w 1262774"/>
                <a:gd name="connsiteY284" fmla="*/ 585379 h 1386005"/>
                <a:gd name="connsiteX285" fmla="*/ 723900 w 1262774"/>
                <a:gd name="connsiteY285" fmla="*/ 593543 h 1386005"/>
                <a:gd name="connsiteX286" fmla="*/ 726622 w 1262774"/>
                <a:gd name="connsiteY286" fmla="*/ 669743 h 1386005"/>
                <a:gd name="connsiteX287" fmla="*/ 721179 w 1262774"/>
                <a:gd name="connsiteY287" fmla="*/ 688793 h 1386005"/>
                <a:gd name="connsiteX288" fmla="*/ 715736 w 1262774"/>
                <a:gd name="connsiteY288" fmla="*/ 696958 h 1386005"/>
                <a:gd name="connsiteX289" fmla="*/ 710293 w 1262774"/>
                <a:gd name="connsiteY289" fmla="*/ 713286 h 1386005"/>
                <a:gd name="connsiteX290" fmla="*/ 696686 w 1262774"/>
                <a:gd name="connsiteY290" fmla="*/ 729615 h 1386005"/>
                <a:gd name="connsiteX291" fmla="*/ 691243 w 1262774"/>
                <a:gd name="connsiteY291" fmla="*/ 745943 h 1386005"/>
                <a:gd name="connsiteX292" fmla="*/ 685800 w 1262774"/>
                <a:gd name="connsiteY292" fmla="*/ 754108 h 1386005"/>
                <a:gd name="connsiteX293" fmla="*/ 661308 w 1262774"/>
                <a:gd name="connsiteY293" fmla="*/ 767715 h 1386005"/>
                <a:gd name="connsiteX294" fmla="*/ 636815 w 1262774"/>
                <a:gd name="connsiteY294" fmla="*/ 770436 h 1386005"/>
                <a:gd name="connsiteX295" fmla="*/ 620486 w 1262774"/>
                <a:gd name="connsiteY295" fmla="*/ 784043 h 1386005"/>
                <a:gd name="connsiteX296" fmla="*/ 595993 w 1262774"/>
                <a:gd name="connsiteY296" fmla="*/ 800372 h 1386005"/>
                <a:gd name="connsiteX297" fmla="*/ 571500 w 1262774"/>
                <a:gd name="connsiteY297" fmla="*/ 816700 h 1386005"/>
                <a:gd name="connsiteX298" fmla="*/ 563336 w 1262774"/>
                <a:gd name="connsiteY298" fmla="*/ 822143 h 1386005"/>
                <a:gd name="connsiteX299" fmla="*/ 547008 w 1262774"/>
                <a:gd name="connsiteY299" fmla="*/ 835750 h 1386005"/>
                <a:gd name="connsiteX300" fmla="*/ 541565 w 1262774"/>
                <a:gd name="connsiteY300" fmla="*/ 843915 h 1386005"/>
                <a:gd name="connsiteX301" fmla="*/ 525236 w 1262774"/>
                <a:gd name="connsiteY301" fmla="*/ 852079 h 1386005"/>
                <a:gd name="connsiteX302" fmla="*/ 517072 w 1262774"/>
                <a:gd name="connsiteY302" fmla="*/ 857522 h 1386005"/>
                <a:gd name="connsiteX303" fmla="*/ 506186 w 1262774"/>
                <a:gd name="connsiteY303" fmla="*/ 860243 h 1386005"/>
                <a:gd name="connsiteX304" fmla="*/ 500743 w 1262774"/>
                <a:gd name="connsiteY304" fmla="*/ 868408 h 1386005"/>
                <a:gd name="connsiteX305" fmla="*/ 484415 w 1262774"/>
                <a:gd name="connsiteY305" fmla="*/ 873850 h 1386005"/>
                <a:gd name="connsiteX306" fmla="*/ 438150 w 1262774"/>
                <a:gd name="connsiteY306" fmla="*/ 868408 h 1386005"/>
                <a:gd name="connsiteX307" fmla="*/ 429986 w 1262774"/>
                <a:gd name="connsiteY307" fmla="*/ 862965 h 1386005"/>
                <a:gd name="connsiteX308" fmla="*/ 408215 w 1262774"/>
                <a:gd name="connsiteY308" fmla="*/ 857522 h 1386005"/>
                <a:gd name="connsiteX309" fmla="*/ 383722 w 1262774"/>
                <a:gd name="connsiteY309" fmla="*/ 852079 h 1386005"/>
                <a:gd name="connsiteX310" fmla="*/ 359229 w 1262774"/>
                <a:gd name="connsiteY310" fmla="*/ 849358 h 1386005"/>
                <a:gd name="connsiteX311" fmla="*/ 342900 w 1262774"/>
                <a:gd name="connsiteY311" fmla="*/ 835750 h 1386005"/>
                <a:gd name="connsiteX312" fmla="*/ 334736 w 1262774"/>
                <a:gd name="connsiteY312" fmla="*/ 830308 h 1386005"/>
                <a:gd name="connsiteX313" fmla="*/ 329293 w 1262774"/>
                <a:gd name="connsiteY313" fmla="*/ 822143 h 1386005"/>
                <a:gd name="connsiteX314" fmla="*/ 323850 w 1262774"/>
                <a:gd name="connsiteY314" fmla="*/ 784043 h 1386005"/>
                <a:gd name="connsiteX315" fmla="*/ 321129 w 1262774"/>
                <a:gd name="connsiteY315" fmla="*/ 721450 h 1386005"/>
                <a:gd name="connsiteX316" fmla="*/ 318408 w 1262774"/>
                <a:gd name="connsiteY316" fmla="*/ 710565 h 1386005"/>
                <a:gd name="connsiteX317" fmla="*/ 310243 w 1262774"/>
                <a:gd name="connsiteY317" fmla="*/ 705122 h 1386005"/>
                <a:gd name="connsiteX318" fmla="*/ 304800 w 1262774"/>
                <a:gd name="connsiteY318" fmla="*/ 696958 h 1386005"/>
                <a:gd name="connsiteX319" fmla="*/ 296636 w 1262774"/>
                <a:gd name="connsiteY319" fmla="*/ 661579 h 1386005"/>
                <a:gd name="connsiteX320" fmla="*/ 293915 w 1262774"/>
                <a:gd name="connsiteY320" fmla="*/ 653415 h 1386005"/>
                <a:gd name="connsiteX321" fmla="*/ 283029 w 1262774"/>
                <a:gd name="connsiteY321" fmla="*/ 650693 h 1386005"/>
                <a:gd name="connsiteX322" fmla="*/ 274865 w 1262774"/>
                <a:gd name="connsiteY322" fmla="*/ 645250 h 1386005"/>
                <a:gd name="connsiteX323" fmla="*/ 269422 w 1262774"/>
                <a:gd name="connsiteY323" fmla="*/ 623479 h 1386005"/>
                <a:gd name="connsiteX324" fmla="*/ 266700 w 1262774"/>
                <a:gd name="connsiteY324" fmla="*/ 604429 h 1386005"/>
                <a:gd name="connsiteX325" fmla="*/ 258536 w 1262774"/>
                <a:gd name="connsiteY325" fmla="*/ 601708 h 1386005"/>
                <a:gd name="connsiteX326" fmla="*/ 198665 w 1262774"/>
                <a:gd name="connsiteY326" fmla="*/ 604429 h 1386005"/>
                <a:gd name="connsiteX327" fmla="*/ 179615 w 1262774"/>
                <a:gd name="connsiteY327" fmla="*/ 598986 h 1386005"/>
                <a:gd name="connsiteX328" fmla="*/ 149679 w 1262774"/>
                <a:gd name="connsiteY328" fmla="*/ 601708 h 1386005"/>
                <a:gd name="connsiteX329" fmla="*/ 146958 w 1262774"/>
                <a:gd name="connsiteY329" fmla="*/ 612593 h 1386005"/>
                <a:gd name="connsiteX330" fmla="*/ 125186 w 1262774"/>
                <a:gd name="connsiteY330" fmla="*/ 618036 h 1386005"/>
                <a:gd name="connsiteX331" fmla="*/ 106136 w 1262774"/>
                <a:gd name="connsiteY331" fmla="*/ 623479 h 1386005"/>
                <a:gd name="connsiteX332" fmla="*/ 97972 w 1262774"/>
                <a:gd name="connsiteY332" fmla="*/ 628922 h 1386005"/>
                <a:gd name="connsiteX333" fmla="*/ 89808 w 1262774"/>
                <a:gd name="connsiteY333" fmla="*/ 637086 h 1386005"/>
                <a:gd name="connsiteX334" fmla="*/ 73479 w 1262774"/>
                <a:gd name="connsiteY334" fmla="*/ 639808 h 1386005"/>
                <a:gd name="connsiteX335" fmla="*/ 65315 w 1262774"/>
                <a:gd name="connsiteY335" fmla="*/ 642529 h 1386005"/>
                <a:gd name="connsiteX336" fmla="*/ 54429 w 1262774"/>
                <a:gd name="connsiteY336" fmla="*/ 656136 h 1386005"/>
                <a:gd name="connsiteX337" fmla="*/ 40822 w 1262774"/>
                <a:gd name="connsiteY337" fmla="*/ 669743 h 1386005"/>
                <a:gd name="connsiteX338" fmla="*/ 35379 w 1262774"/>
                <a:gd name="connsiteY338" fmla="*/ 677908 h 1386005"/>
                <a:gd name="connsiteX339" fmla="*/ 27215 w 1262774"/>
                <a:gd name="connsiteY339" fmla="*/ 680629 h 1386005"/>
                <a:gd name="connsiteX340" fmla="*/ 19050 w 1262774"/>
                <a:gd name="connsiteY340" fmla="*/ 686072 h 1386005"/>
                <a:gd name="connsiteX341" fmla="*/ 16329 w 1262774"/>
                <a:gd name="connsiteY341" fmla="*/ 691515 h 1386005"/>
                <a:gd name="connsiteX0" fmla="*/ 16329 w 1262774"/>
                <a:gd name="connsiteY0" fmla="*/ 691515 h 1386005"/>
                <a:gd name="connsiteX1" fmla="*/ 19050 w 1262774"/>
                <a:gd name="connsiteY1" fmla="*/ 705122 h 1386005"/>
                <a:gd name="connsiteX2" fmla="*/ 27215 w 1262774"/>
                <a:gd name="connsiteY2" fmla="*/ 710565 h 1386005"/>
                <a:gd name="connsiteX3" fmla="*/ 32658 w 1262774"/>
                <a:gd name="connsiteY3" fmla="*/ 726893 h 1386005"/>
                <a:gd name="connsiteX4" fmla="*/ 38100 w 1262774"/>
                <a:gd name="connsiteY4" fmla="*/ 735058 h 1386005"/>
                <a:gd name="connsiteX5" fmla="*/ 43543 w 1262774"/>
                <a:gd name="connsiteY5" fmla="*/ 800372 h 1386005"/>
                <a:gd name="connsiteX6" fmla="*/ 40822 w 1262774"/>
                <a:gd name="connsiteY6" fmla="*/ 819422 h 1386005"/>
                <a:gd name="connsiteX7" fmla="*/ 35379 w 1262774"/>
                <a:gd name="connsiteY7" fmla="*/ 835750 h 1386005"/>
                <a:gd name="connsiteX8" fmla="*/ 29936 w 1262774"/>
                <a:gd name="connsiteY8" fmla="*/ 852079 h 1386005"/>
                <a:gd name="connsiteX9" fmla="*/ 24493 w 1262774"/>
                <a:gd name="connsiteY9" fmla="*/ 860243 h 1386005"/>
                <a:gd name="connsiteX10" fmla="*/ 19050 w 1262774"/>
                <a:gd name="connsiteY10" fmla="*/ 876572 h 1386005"/>
                <a:gd name="connsiteX11" fmla="*/ 10886 w 1262774"/>
                <a:gd name="connsiteY11" fmla="*/ 892900 h 1386005"/>
                <a:gd name="connsiteX12" fmla="*/ 5443 w 1262774"/>
                <a:gd name="connsiteY12" fmla="*/ 922836 h 1386005"/>
                <a:gd name="connsiteX13" fmla="*/ 0 w 1262774"/>
                <a:gd name="connsiteY13" fmla="*/ 931000 h 1386005"/>
                <a:gd name="connsiteX14" fmla="*/ 2722 w 1262774"/>
                <a:gd name="connsiteY14" fmla="*/ 969100 h 1386005"/>
                <a:gd name="connsiteX15" fmla="*/ 5443 w 1262774"/>
                <a:gd name="connsiteY15" fmla="*/ 977265 h 1386005"/>
                <a:gd name="connsiteX16" fmla="*/ 16329 w 1262774"/>
                <a:gd name="connsiteY16" fmla="*/ 979986 h 1386005"/>
                <a:gd name="connsiteX17" fmla="*/ 32658 w 1262774"/>
                <a:gd name="connsiteY17" fmla="*/ 985429 h 1386005"/>
                <a:gd name="connsiteX18" fmla="*/ 48986 w 1262774"/>
                <a:gd name="connsiteY18" fmla="*/ 990872 h 1386005"/>
                <a:gd name="connsiteX19" fmla="*/ 57150 w 1262774"/>
                <a:gd name="connsiteY19" fmla="*/ 993593 h 1386005"/>
                <a:gd name="connsiteX20" fmla="*/ 65315 w 1262774"/>
                <a:gd name="connsiteY20" fmla="*/ 996315 h 1386005"/>
                <a:gd name="connsiteX21" fmla="*/ 76200 w 1262774"/>
                <a:gd name="connsiteY21" fmla="*/ 1012643 h 1386005"/>
                <a:gd name="connsiteX22" fmla="*/ 84365 w 1262774"/>
                <a:gd name="connsiteY22" fmla="*/ 1039858 h 1386005"/>
                <a:gd name="connsiteX23" fmla="*/ 89808 w 1262774"/>
                <a:gd name="connsiteY23" fmla="*/ 1056186 h 1386005"/>
                <a:gd name="connsiteX24" fmla="*/ 108858 w 1262774"/>
                <a:gd name="connsiteY24" fmla="*/ 1061629 h 1386005"/>
                <a:gd name="connsiteX25" fmla="*/ 125186 w 1262774"/>
                <a:gd name="connsiteY25" fmla="*/ 1067072 h 1386005"/>
                <a:gd name="connsiteX26" fmla="*/ 144236 w 1262774"/>
                <a:gd name="connsiteY26" fmla="*/ 1069793 h 1386005"/>
                <a:gd name="connsiteX27" fmla="*/ 149679 w 1262774"/>
                <a:gd name="connsiteY27" fmla="*/ 1086122 h 1386005"/>
                <a:gd name="connsiteX28" fmla="*/ 157843 w 1262774"/>
                <a:gd name="connsiteY28" fmla="*/ 1102450 h 1386005"/>
                <a:gd name="connsiteX29" fmla="*/ 166008 w 1262774"/>
                <a:gd name="connsiteY29" fmla="*/ 1105172 h 1386005"/>
                <a:gd name="connsiteX30" fmla="*/ 179615 w 1262774"/>
                <a:gd name="connsiteY30" fmla="*/ 1102450 h 1386005"/>
                <a:gd name="connsiteX31" fmla="*/ 195943 w 1262774"/>
                <a:gd name="connsiteY31" fmla="*/ 1097008 h 1386005"/>
                <a:gd name="connsiteX32" fmla="*/ 204108 w 1262774"/>
                <a:gd name="connsiteY32" fmla="*/ 1088843 h 1386005"/>
                <a:gd name="connsiteX33" fmla="*/ 209550 w 1262774"/>
                <a:gd name="connsiteY33" fmla="*/ 1080679 h 1386005"/>
                <a:gd name="connsiteX34" fmla="*/ 242208 w 1262774"/>
                <a:gd name="connsiteY34" fmla="*/ 1069793 h 1386005"/>
                <a:gd name="connsiteX35" fmla="*/ 258536 w 1262774"/>
                <a:gd name="connsiteY35" fmla="*/ 1056186 h 1386005"/>
                <a:gd name="connsiteX36" fmla="*/ 269422 w 1262774"/>
                <a:gd name="connsiteY36" fmla="*/ 1053465 h 1386005"/>
                <a:gd name="connsiteX37" fmla="*/ 293915 w 1262774"/>
                <a:gd name="connsiteY37" fmla="*/ 1056186 h 1386005"/>
                <a:gd name="connsiteX38" fmla="*/ 307522 w 1262774"/>
                <a:gd name="connsiteY38" fmla="*/ 1069793 h 1386005"/>
                <a:gd name="connsiteX39" fmla="*/ 315686 w 1262774"/>
                <a:gd name="connsiteY39" fmla="*/ 1072515 h 1386005"/>
                <a:gd name="connsiteX40" fmla="*/ 323850 w 1262774"/>
                <a:gd name="connsiteY40" fmla="*/ 1077958 h 1386005"/>
                <a:gd name="connsiteX41" fmla="*/ 356508 w 1262774"/>
                <a:gd name="connsiteY41" fmla="*/ 1083400 h 1386005"/>
                <a:gd name="connsiteX42" fmla="*/ 364672 w 1262774"/>
                <a:gd name="connsiteY42" fmla="*/ 1086122 h 1386005"/>
                <a:gd name="connsiteX43" fmla="*/ 400050 w 1262774"/>
                <a:gd name="connsiteY43" fmla="*/ 1091565 h 1386005"/>
                <a:gd name="connsiteX44" fmla="*/ 416379 w 1262774"/>
                <a:gd name="connsiteY44" fmla="*/ 1097008 h 1386005"/>
                <a:gd name="connsiteX45" fmla="*/ 432708 w 1262774"/>
                <a:gd name="connsiteY45" fmla="*/ 1102450 h 1386005"/>
                <a:gd name="connsiteX46" fmla="*/ 443593 w 1262774"/>
                <a:gd name="connsiteY46" fmla="*/ 1105172 h 1386005"/>
                <a:gd name="connsiteX47" fmla="*/ 451758 w 1262774"/>
                <a:gd name="connsiteY47" fmla="*/ 1113336 h 1386005"/>
                <a:gd name="connsiteX48" fmla="*/ 454479 w 1262774"/>
                <a:gd name="connsiteY48" fmla="*/ 1132386 h 1386005"/>
                <a:gd name="connsiteX49" fmla="*/ 457200 w 1262774"/>
                <a:gd name="connsiteY49" fmla="*/ 1140550 h 1386005"/>
                <a:gd name="connsiteX50" fmla="*/ 476250 w 1262774"/>
                <a:gd name="connsiteY50" fmla="*/ 1145993 h 1386005"/>
                <a:gd name="connsiteX51" fmla="*/ 500743 w 1262774"/>
                <a:gd name="connsiteY51" fmla="*/ 1167765 h 1386005"/>
                <a:gd name="connsiteX52" fmla="*/ 506186 w 1262774"/>
                <a:gd name="connsiteY52" fmla="*/ 1175929 h 1386005"/>
                <a:gd name="connsiteX53" fmla="*/ 522515 w 1262774"/>
                <a:gd name="connsiteY53" fmla="*/ 1184093 h 1386005"/>
                <a:gd name="connsiteX54" fmla="*/ 527958 w 1262774"/>
                <a:gd name="connsiteY54" fmla="*/ 1194979 h 1386005"/>
                <a:gd name="connsiteX55" fmla="*/ 530679 w 1262774"/>
                <a:gd name="connsiteY55" fmla="*/ 1203143 h 1386005"/>
                <a:gd name="connsiteX56" fmla="*/ 538843 w 1262774"/>
                <a:gd name="connsiteY56" fmla="*/ 1211308 h 1386005"/>
                <a:gd name="connsiteX57" fmla="*/ 557893 w 1262774"/>
                <a:gd name="connsiteY57" fmla="*/ 1219472 h 1386005"/>
                <a:gd name="connsiteX58" fmla="*/ 617765 w 1262774"/>
                <a:gd name="connsiteY58" fmla="*/ 1222193 h 1386005"/>
                <a:gd name="connsiteX59" fmla="*/ 625929 w 1262774"/>
                <a:gd name="connsiteY59" fmla="*/ 1227636 h 1386005"/>
                <a:gd name="connsiteX60" fmla="*/ 631372 w 1262774"/>
                <a:gd name="connsiteY60" fmla="*/ 1235800 h 1386005"/>
                <a:gd name="connsiteX61" fmla="*/ 639536 w 1262774"/>
                <a:gd name="connsiteY61" fmla="*/ 1243965 h 1386005"/>
                <a:gd name="connsiteX62" fmla="*/ 642258 w 1262774"/>
                <a:gd name="connsiteY62" fmla="*/ 1235800 h 1386005"/>
                <a:gd name="connsiteX63" fmla="*/ 644979 w 1262774"/>
                <a:gd name="connsiteY63" fmla="*/ 1205865 h 1386005"/>
                <a:gd name="connsiteX64" fmla="*/ 653143 w 1262774"/>
                <a:gd name="connsiteY64" fmla="*/ 1200422 h 1386005"/>
                <a:gd name="connsiteX65" fmla="*/ 688522 w 1262774"/>
                <a:gd name="connsiteY65" fmla="*/ 1197700 h 1386005"/>
                <a:gd name="connsiteX66" fmla="*/ 696686 w 1262774"/>
                <a:gd name="connsiteY66" fmla="*/ 1192258 h 1386005"/>
                <a:gd name="connsiteX67" fmla="*/ 704850 w 1262774"/>
                <a:gd name="connsiteY67" fmla="*/ 1208586 h 1386005"/>
                <a:gd name="connsiteX68" fmla="*/ 721179 w 1262774"/>
                <a:gd name="connsiteY68" fmla="*/ 1214029 h 1386005"/>
                <a:gd name="connsiteX69" fmla="*/ 729343 w 1262774"/>
                <a:gd name="connsiteY69" fmla="*/ 1216750 h 1386005"/>
                <a:gd name="connsiteX70" fmla="*/ 759279 w 1262774"/>
                <a:gd name="connsiteY70" fmla="*/ 1211308 h 1386005"/>
                <a:gd name="connsiteX71" fmla="*/ 767443 w 1262774"/>
                <a:gd name="connsiteY71" fmla="*/ 1205865 h 1386005"/>
                <a:gd name="connsiteX72" fmla="*/ 772886 w 1262774"/>
                <a:gd name="connsiteY72" fmla="*/ 1214029 h 1386005"/>
                <a:gd name="connsiteX73" fmla="*/ 778329 w 1262774"/>
                <a:gd name="connsiteY73" fmla="*/ 1230358 h 1386005"/>
                <a:gd name="connsiteX74" fmla="*/ 781050 w 1262774"/>
                <a:gd name="connsiteY74" fmla="*/ 1238522 h 1386005"/>
                <a:gd name="connsiteX75" fmla="*/ 783772 w 1262774"/>
                <a:gd name="connsiteY75" fmla="*/ 1252129 h 1386005"/>
                <a:gd name="connsiteX76" fmla="*/ 789215 w 1262774"/>
                <a:gd name="connsiteY76" fmla="*/ 1268458 h 1386005"/>
                <a:gd name="connsiteX77" fmla="*/ 797379 w 1262774"/>
                <a:gd name="connsiteY77" fmla="*/ 1284786 h 1386005"/>
                <a:gd name="connsiteX78" fmla="*/ 808265 w 1262774"/>
                <a:gd name="connsiteY78" fmla="*/ 1287508 h 1386005"/>
                <a:gd name="connsiteX79" fmla="*/ 840922 w 1262774"/>
                <a:gd name="connsiteY79" fmla="*/ 1290229 h 1386005"/>
                <a:gd name="connsiteX80" fmla="*/ 857250 w 1262774"/>
                <a:gd name="connsiteY80" fmla="*/ 1295672 h 1386005"/>
                <a:gd name="connsiteX81" fmla="*/ 892629 w 1262774"/>
                <a:gd name="connsiteY81" fmla="*/ 1303836 h 1386005"/>
                <a:gd name="connsiteX82" fmla="*/ 917122 w 1262774"/>
                <a:gd name="connsiteY82" fmla="*/ 1317443 h 1386005"/>
                <a:gd name="connsiteX83" fmla="*/ 925286 w 1262774"/>
                <a:gd name="connsiteY83" fmla="*/ 1322886 h 1386005"/>
                <a:gd name="connsiteX84" fmla="*/ 941615 w 1262774"/>
                <a:gd name="connsiteY84" fmla="*/ 1328329 h 1386005"/>
                <a:gd name="connsiteX85" fmla="*/ 949779 w 1262774"/>
                <a:gd name="connsiteY85" fmla="*/ 1333772 h 1386005"/>
                <a:gd name="connsiteX86" fmla="*/ 974272 w 1262774"/>
                <a:gd name="connsiteY86" fmla="*/ 1339215 h 1386005"/>
                <a:gd name="connsiteX87" fmla="*/ 990600 w 1262774"/>
                <a:gd name="connsiteY87" fmla="*/ 1347379 h 1386005"/>
                <a:gd name="connsiteX88" fmla="*/ 1006929 w 1262774"/>
                <a:gd name="connsiteY88" fmla="*/ 1358265 h 1386005"/>
                <a:gd name="connsiteX89" fmla="*/ 1047750 w 1262774"/>
                <a:gd name="connsiteY89" fmla="*/ 1360986 h 1386005"/>
                <a:gd name="connsiteX90" fmla="*/ 1055915 w 1262774"/>
                <a:gd name="connsiteY90" fmla="*/ 1363708 h 1386005"/>
                <a:gd name="connsiteX91" fmla="*/ 1085850 w 1262774"/>
                <a:gd name="connsiteY91" fmla="*/ 1366429 h 1386005"/>
                <a:gd name="connsiteX92" fmla="*/ 1094015 w 1262774"/>
                <a:gd name="connsiteY92" fmla="*/ 1371872 h 1386005"/>
                <a:gd name="connsiteX93" fmla="*/ 1110343 w 1262774"/>
                <a:gd name="connsiteY93" fmla="*/ 1377315 h 1386005"/>
                <a:gd name="connsiteX94" fmla="*/ 1118508 w 1262774"/>
                <a:gd name="connsiteY94" fmla="*/ 1380036 h 1386005"/>
                <a:gd name="connsiteX95" fmla="*/ 1126672 w 1262774"/>
                <a:gd name="connsiteY95" fmla="*/ 1385479 h 1386005"/>
                <a:gd name="connsiteX96" fmla="*/ 1123950 w 1262774"/>
                <a:gd name="connsiteY96" fmla="*/ 1374593 h 1386005"/>
                <a:gd name="connsiteX97" fmla="*/ 1118508 w 1262774"/>
                <a:gd name="connsiteY97" fmla="*/ 1352822 h 1386005"/>
                <a:gd name="connsiteX98" fmla="*/ 1121229 w 1262774"/>
                <a:gd name="connsiteY98" fmla="*/ 1333772 h 1386005"/>
                <a:gd name="connsiteX99" fmla="*/ 1118508 w 1262774"/>
                <a:gd name="connsiteY99" fmla="*/ 1322886 h 1386005"/>
                <a:gd name="connsiteX100" fmla="*/ 1110343 w 1262774"/>
                <a:gd name="connsiteY100" fmla="*/ 1320165 h 1386005"/>
                <a:gd name="connsiteX101" fmla="*/ 1094015 w 1262774"/>
                <a:gd name="connsiteY101" fmla="*/ 1317443 h 1386005"/>
                <a:gd name="connsiteX102" fmla="*/ 1094015 w 1262774"/>
                <a:gd name="connsiteY102" fmla="*/ 1273900 h 1386005"/>
                <a:gd name="connsiteX103" fmla="*/ 1110343 w 1262774"/>
                <a:gd name="connsiteY103" fmla="*/ 1263015 h 1386005"/>
                <a:gd name="connsiteX104" fmla="*/ 1113065 w 1262774"/>
                <a:gd name="connsiteY104" fmla="*/ 1254850 h 1386005"/>
                <a:gd name="connsiteX105" fmla="*/ 1115786 w 1262774"/>
                <a:gd name="connsiteY105" fmla="*/ 1241243 h 1386005"/>
                <a:gd name="connsiteX106" fmla="*/ 1123950 w 1262774"/>
                <a:gd name="connsiteY106" fmla="*/ 1238522 h 1386005"/>
                <a:gd name="connsiteX107" fmla="*/ 1126672 w 1262774"/>
                <a:gd name="connsiteY107" fmla="*/ 1219472 h 1386005"/>
                <a:gd name="connsiteX108" fmla="*/ 1143000 w 1262774"/>
                <a:gd name="connsiteY108" fmla="*/ 1216750 h 1386005"/>
                <a:gd name="connsiteX109" fmla="*/ 1145722 w 1262774"/>
                <a:gd name="connsiteY109" fmla="*/ 1208586 h 1386005"/>
                <a:gd name="connsiteX110" fmla="*/ 1153886 w 1262774"/>
                <a:gd name="connsiteY110" fmla="*/ 1154158 h 1386005"/>
                <a:gd name="connsiteX111" fmla="*/ 1162050 w 1262774"/>
                <a:gd name="connsiteY111" fmla="*/ 1148715 h 1386005"/>
                <a:gd name="connsiteX112" fmla="*/ 1167493 w 1262774"/>
                <a:gd name="connsiteY112" fmla="*/ 1099729 h 1386005"/>
                <a:gd name="connsiteX113" fmla="*/ 1172936 w 1262774"/>
                <a:gd name="connsiteY113" fmla="*/ 1091565 h 1386005"/>
                <a:gd name="connsiteX114" fmla="*/ 1181100 w 1262774"/>
                <a:gd name="connsiteY114" fmla="*/ 1064350 h 1386005"/>
                <a:gd name="connsiteX115" fmla="*/ 1189265 w 1262774"/>
                <a:gd name="connsiteY115" fmla="*/ 1058908 h 1386005"/>
                <a:gd name="connsiteX116" fmla="*/ 1194708 w 1262774"/>
                <a:gd name="connsiteY116" fmla="*/ 1037136 h 1386005"/>
                <a:gd name="connsiteX117" fmla="*/ 1197429 w 1262774"/>
                <a:gd name="connsiteY117" fmla="*/ 1023529 h 1386005"/>
                <a:gd name="connsiteX118" fmla="*/ 1205593 w 1262774"/>
                <a:gd name="connsiteY118" fmla="*/ 1020808 h 1386005"/>
                <a:gd name="connsiteX119" fmla="*/ 1202872 w 1262774"/>
                <a:gd name="connsiteY119" fmla="*/ 1004479 h 1386005"/>
                <a:gd name="connsiteX120" fmla="*/ 1167493 w 1262774"/>
                <a:gd name="connsiteY120" fmla="*/ 996315 h 1386005"/>
                <a:gd name="connsiteX121" fmla="*/ 1145722 w 1262774"/>
                <a:gd name="connsiteY121" fmla="*/ 977265 h 1386005"/>
                <a:gd name="connsiteX122" fmla="*/ 1148443 w 1262774"/>
                <a:gd name="connsiteY122" fmla="*/ 933722 h 1386005"/>
                <a:gd name="connsiteX123" fmla="*/ 1183822 w 1262774"/>
                <a:gd name="connsiteY123" fmla="*/ 931000 h 1386005"/>
                <a:gd name="connsiteX124" fmla="*/ 1186543 w 1262774"/>
                <a:gd name="connsiteY124" fmla="*/ 922836 h 1386005"/>
                <a:gd name="connsiteX125" fmla="*/ 1191986 w 1262774"/>
                <a:gd name="connsiteY125" fmla="*/ 884736 h 1386005"/>
                <a:gd name="connsiteX126" fmla="*/ 1197429 w 1262774"/>
                <a:gd name="connsiteY126" fmla="*/ 876572 h 1386005"/>
                <a:gd name="connsiteX127" fmla="*/ 1200150 w 1262774"/>
                <a:gd name="connsiteY127" fmla="*/ 841193 h 1386005"/>
                <a:gd name="connsiteX128" fmla="*/ 1202872 w 1262774"/>
                <a:gd name="connsiteY128" fmla="*/ 833029 h 1386005"/>
                <a:gd name="connsiteX129" fmla="*/ 1211036 w 1262774"/>
                <a:gd name="connsiteY129" fmla="*/ 827586 h 1386005"/>
                <a:gd name="connsiteX130" fmla="*/ 1216479 w 1262774"/>
                <a:gd name="connsiteY130" fmla="*/ 789486 h 1386005"/>
                <a:gd name="connsiteX131" fmla="*/ 1221922 w 1262774"/>
                <a:gd name="connsiteY131" fmla="*/ 781322 h 1386005"/>
                <a:gd name="connsiteX132" fmla="*/ 1224643 w 1262774"/>
                <a:gd name="connsiteY132" fmla="*/ 759550 h 1386005"/>
                <a:gd name="connsiteX133" fmla="*/ 1227365 w 1262774"/>
                <a:gd name="connsiteY133" fmla="*/ 751386 h 1386005"/>
                <a:gd name="connsiteX134" fmla="*/ 1235529 w 1262774"/>
                <a:gd name="connsiteY134" fmla="*/ 748665 h 1386005"/>
                <a:gd name="connsiteX135" fmla="*/ 1251858 w 1262774"/>
                <a:gd name="connsiteY135" fmla="*/ 737779 h 1386005"/>
                <a:gd name="connsiteX136" fmla="*/ 1260022 w 1262774"/>
                <a:gd name="connsiteY136" fmla="*/ 732336 h 1386005"/>
                <a:gd name="connsiteX137" fmla="*/ 1262743 w 1262774"/>
                <a:gd name="connsiteY137" fmla="*/ 724172 h 1386005"/>
                <a:gd name="connsiteX138" fmla="*/ 1251858 w 1262774"/>
                <a:gd name="connsiteY138" fmla="*/ 699679 h 1386005"/>
                <a:gd name="connsiteX139" fmla="*/ 1246415 w 1262774"/>
                <a:gd name="connsiteY139" fmla="*/ 683350 h 1386005"/>
                <a:gd name="connsiteX140" fmla="*/ 1243693 w 1262774"/>
                <a:gd name="connsiteY140" fmla="*/ 612593 h 1386005"/>
                <a:gd name="connsiteX141" fmla="*/ 1235529 w 1262774"/>
                <a:gd name="connsiteY141" fmla="*/ 607150 h 1386005"/>
                <a:gd name="connsiteX142" fmla="*/ 1238250 w 1262774"/>
                <a:gd name="connsiteY142" fmla="*/ 574493 h 1386005"/>
                <a:gd name="connsiteX143" fmla="*/ 1235529 w 1262774"/>
                <a:gd name="connsiteY143" fmla="*/ 550000 h 1386005"/>
                <a:gd name="connsiteX144" fmla="*/ 1232808 w 1262774"/>
                <a:gd name="connsiteY144" fmla="*/ 539115 h 1386005"/>
                <a:gd name="connsiteX145" fmla="*/ 1235529 w 1262774"/>
                <a:gd name="connsiteY145" fmla="*/ 495572 h 1386005"/>
                <a:gd name="connsiteX146" fmla="*/ 1243693 w 1262774"/>
                <a:gd name="connsiteY146" fmla="*/ 490129 h 1386005"/>
                <a:gd name="connsiteX147" fmla="*/ 1246415 w 1262774"/>
                <a:gd name="connsiteY147" fmla="*/ 481965 h 1386005"/>
                <a:gd name="connsiteX148" fmla="*/ 1235529 w 1262774"/>
                <a:gd name="connsiteY148" fmla="*/ 457472 h 1386005"/>
                <a:gd name="connsiteX149" fmla="*/ 1230086 w 1262774"/>
                <a:gd name="connsiteY149" fmla="*/ 441143 h 1386005"/>
                <a:gd name="connsiteX150" fmla="*/ 1213758 w 1262774"/>
                <a:gd name="connsiteY150" fmla="*/ 430258 h 1386005"/>
                <a:gd name="connsiteX151" fmla="*/ 1202872 w 1262774"/>
                <a:gd name="connsiteY151" fmla="*/ 413929 h 1386005"/>
                <a:gd name="connsiteX152" fmla="*/ 1186543 w 1262774"/>
                <a:gd name="connsiteY152" fmla="*/ 403043 h 1386005"/>
                <a:gd name="connsiteX153" fmla="*/ 1181100 w 1262774"/>
                <a:gd name="connsiteY153" fmla="*/ 394879 h 1386005"/>
                <a:gd name="connsiteX154" fmla="*/ 1140279 w 1262774"/>
                <a:gd name="connsiteY154" fmla="*/ 389436 h 1386005"/>
                <a:gd name="connsiteX155" fmla="*/ 1132115 w 1262774"/>
                <a:gd name="connsiteY155" fmla="*/ 427536 h 1386005"/>
                <a:gd name="connsiteX156" fmla="*/ 1129393 w 1262774"/>
                <a:gd name="connsiteY156" fmla="*/ 435700 h 1386005"/>
                <a:gd name="connsiteX157" fmla="*/ 1099458 w 1262774"/>
                <a:gd name="connsiteY157" fmla="*/ 449308 h 1386005"/>
                <a:gd name="connsiteX158" fmla="*/ 1083129 w 1262774"/>
                <a:gd name="connsiteY158" fmla="*/ 454750 h 1386005"/>
                <a:gd name="connsiteX159" fmla="*/ 1077686 w 1262774"/>
                <a:gd name="connsiteY159" fmla="*/ 462915 h 1386005"/>
                <a:gd name="connsiteX160" fmla="*/ 1066800 w 1262774"/>
                <a:gd name="connsiteY160" fmla="*/ 465636 h 1386005"/>
                <a:gd name="connsiteX161" fmla="*/ 1072243 w 1262774"/>
                <a:gd name="connsiteY161" fmla="*/ 481965 h 1386005"/>
                <a:gd name="connsiteX162" fmla="*/ 1074965 w 1262774"/>
                <a:gd name="connsiteY162" fmla="*/ 492850 h 1386005"/>
                <a:gd name="connsiteX163" fmla="*/ 1080408 w 1262774"/>
                <a:gd name="connsiteY163" fmla="*/ 501015 h 1386005"/>
                <a:gd name="connsiteX164" fmla="*/ 1091293 w 1262774"/>
                <a:gd name="connsiteY164" fmla="*/ 514622 h 1386005"/>
                <a:gd name="connsiteX165" fmla="*/ 1094015 w 1262774"/>
                <a:gd name="connsiteY165" fmla="*/ 522786 h 1386005"/>
                <a:gd name="connsiteX166" fmla="*/ 1099458 w 1262774"/>
                <a:gd name="connsiteY166" fmla="*/ 530950 h 1386005"/>
                <a:gd name="connsiteX167" fmla="*/ 1096736 w 1262774"/>
                <a:gd name="connsiteY167" fmla="*/ 539115 h 1386005"/>
                <a:gd name="connsiteX168" fmla="*/ 1088572 w 1262774"/>
                <a:gd name="connsiteY168" fmla="*/ 533672 h 1386005"/>
                <a:gd name="connsiteX169" fmla="*/ 1080408 w 1262774"/>
                <a:gd name="connsiteY169" fmla="*/ 530950 h 1386005"/>
                <a:gd name="connsiteX170" fmla="*/ 1074965 w 1262774"/>
                <a:gd name="connsiteY170" fmla="*/ 522786 h 1386005"/>
                <a:gd name="connsiteX171" fmla="*/ 1066800 w 1262774"/>
                <a:gd name="connsiteY171" fmla="*/ 520065 h 1386005"/>
                <a:gd name="connsiteX172" fmla="*/ 1036865 w 1262774"/>
                <a:gd name="connsiteY172" fmla="*/ 517343 h 1386005"/>
                <a:gd name="connsiteX173" fmla="*/ 1028700 w 1262774"/>
                <a:gd name="connsiteY173" fmla="*/ 511900 h 1386005"/>
                <a:gd name="connsiteX174" fmla="*/ 1009650 w 1262774"/>
                <a:gd name="connsiteY174" fmla="*/ 517343 h 1386005"/>
                <a:gd name="connsiteX175" fmla="*/ 1004208 w 1262774"/>
                <a:gd name="connsiteY175" fmla="*/ 525508 h 1386005"/>
                <a:gd name="connsiteX176" fmla="*/ 987879 w 1262774"/>
                <a:gd name="connsiteY176" fmla="*/ 533672 h 1386005"/>
                <a:gd name="connsiteX177" fmla="*/ 982436 w 1262774"/>
                <a:gd name="connsiteY177" fmla="*/ 525508 h 1386005"/>
                <a:gd name="connsiteX178" fmla="*/ 974272 w 1262774"/>
                <a:gd name="connsiteY178" fmla="*/ 509179 h 1386005"/>
                <a:gd name="connsiteX179" fmla="*/ 966108 w 1262774"/>
                <a:gd name="connsiteY179" fmla="*/ 506458 h 1386005"/>
                <a:gd name="connsiteX180" fmla="*/ 963386 w 1262774"/>
                <a:gd name="connsiteY180" fmla="*/ 495572 h 1386005"/>
                <a:gd name="connsiteX181" fmla="*/ 957943 w 1262774"/>
                <a:gd name="connsiteY181" fmla="*/ 479243 h 1386005"/>
                <a:gd name="connsiteX182" fmla="*/ 960665 w 1262774"/>
                <a:gd name="connsiteY182" fmla="*/ 454750 h 1386005"/>
                <a:gd name="connsiteX183" fmla="*/ 971550 w 1262774"/>
                <a:gd name="connsiteY183" fmla="*/ 424815 h 1386005"/>
                <a:gd name="connsiteX184" fmla="*/ 1004208 w 1262774"/>
                <a:gd name="connsiteY184" fmla="*/ 408486 h 1386005"/>
                <a:gd name="connsiteX185" fmla="*/ 1012372 w 1262774"/>
                <a:gd name="connsiteY185" fmla="*/ 405765 h 1386005"/>
                <a:gd name="connsiteX186" fmla="*/ 1017815 w 1262774"/>
                <a:gd name="connsiteY186" fmla="*/ 397600 h 1386005"/>
                <a:gd name="connsiteX187" fmla="*/ 1017815 w 1262774"/>
                <a:gd name="connsiteY187" fmla="*/ 373108 h 1386005"/>
                <a:gd name="connsiteX188" fmla="*/ 1025979 w 1262774"/>
                <a:gd name="connsiteY188" fmla="*/ 364943 h 1386005"/>
                <a:gd name="connsiteX189" fmla="*/ 1036865 w 1262774"/>
                <a:gd name="connsiteY189" fmla="*/ 348615 h 1386005"/>
                <a:gd name="connsiteX190" fmla="*/ 1042308 w 1262774"/>
                <a:gd name="connsiteY190" fmla="*/ 307793 h 1386005"/>
                <a:gd name="connsiteX191" fmla="*/ 1045029 w 1262774"/>
                <a:gd name="connsiteY191" fmla="*/ 299629 h 1386005"/>
                <a:gd name="connsiteX192" fmla="*/ 1047750 w 1262774"/>
                <a:gd name="connsiteY192" fmla="*/ 288743 h 1386005"/>
                <a:gd name="connsiteX193" fmla="*/ 1050472 w 1262774"/>
                <a:gd name="connsiteY193" fmla="*/ 275136 h 1386005"/>
                <a:gd name="connsiteX194" fmla="*/ 1061358 w 1262774"/>
                <a:gd name="connsiteY194" fmla="*/ 258808 h 1386005"/>
                <a:gd name="connsiteX195" fmla="*/ 1055915 w 1262774"/>
                <a:gd name="connsiteY195" fmla="*/ 237036 h 1386005"/>
                <a:gd name="connsiteX196" fmla="*/ 1050472 w 1262774"/>
                <a:gd name="connsiteY196" fmla="*/ 228872 h 1386005"/>
                <a:gd name="connsiteX197" fmla="*/ 1047750 w 1262774"/>
                <a:gd name="connsiteY197" fmla="*/ 212543 h 1386005"/>
                <a:gd name="connsiteX198" fmla="*/ 1045029 w 1262774"/>
                <a:gd name="connsiteY198" fmla="*/ 185329 h 1386005"/>
                <a:gd name="connsiteX199" fmla="*/ 1039586 w 1262774"/>
                <a:gd name="connsiteY199" fmla="*/ 177165 h 1386005"/>
                <a:gd name="connsiteX200" fmla="*/ 1036865 w 1262774"/>
                <a:gd name="connsiteY200" fmla="*/ 147229 h 1386005"/>
                <a:gd name="connsiteX201" fmla="*/ 1034143 w 1262774"/>
                <a:gd name="connsiteY201" fmla="*/ 139065 h 1386005"/>
                <a:gd name="connsiteX202" fmla="*/ 1025979 w 1262774"/>
                <a:gd name="connsiteY202" fmla="*/ 133622 h 1386005"/>
                <a:gd name="connsiteX203" fmla="*/ 1012372 w 1262774"/>
                <a:gd name="connsiteY203" fmla="*/ 114572 h 1386005"/>
                <a:gd name="connsiteX204" fmla="*/ 991961 w 1262774"/>
                <a:gd name="connsiteY204" fmla="*/ 111170 h 1386005"/>
                <a:gd name="connsiteX205" fmla="*/ 993322 w 1262774"/>
                <a:gd name="connsiteY205" fmla="*/ 130900 h 1386005"/>
                <a:gd name="connsiteX206" fmla="*/ 987879 w 1262774"/>
                <a:gd name="connsiteY206" fmla="*/ 155393 h 1386005"/>
                <a:gd name="connsiteX207" fmla="*/ 985158 w 1262774"/>
                <a:gd name="connsiteY207" fmla="*/ 163558 h 1386005"/>
                <a:gd name="connsiteX208" fmla="*/ 982436 w 1262774"/>
                <a:gd name="connsiteY208" fmla="*/ 177165 h 1386005"/>
                <a:gd name="connsiteX209" fmla="*/ 974272 w 1262774"/>
                <a:gd name="connsiteY209" fmla="*/ 182608 h 1386005"/>
                <a:gd name="connsiteX210" fmla="*/ 957943 w 1262774"/>
                <a:gd name="connsiteY210" fmla="*/ 172742 h 1386005"/>
                <a:gd name="connsiteX211" fmla="*/ 947058 w 1262774"/>
                <a:gd name="connsiteY211" fmla="*/ 163558 h 1386005"/>
                <a:gd name="connsiteX212" fmla="*/ 932430 w 1262774"/>
                <a:gd name="connsiteY212" fmla="*/ 150971 h 1386005"/>
                <a:gd name="connsiteX213" fmla="*/ 921884 w 1262774"/>
                <a:gd name="connsiteY213" fmla="*/ 143147 h 1386005"/>
                <a:gd name="connsiteX214" fmla="*/ 906236 w 1262774"/>
                <a:gd name="connsiteY214" fmla="*/ 139065 h 1386005"/>
                <a:gd name="connsiteX215" fmla="*/ 894671 w 1262774"/>
                <a:gd name="connsiteY215" fmla="*/ 126478 h 1386005"/>
                <a:gd name="connsiteX216" fmla="*/ 884124 w 1262774"/>
                <a:gd name="connsiteY216" fmla="*/ 121375 h 1386005"/>
                <a:gd name="connsiteX217" fmla="*/ 873579 w 1262774"/>
                <a:gd name="connsiteY217" fmla="*/ 118315 h 1386005"/>
                <a:gd name="connsiteX218" fmla="*/ 840922 w 1262774"/>
                <a:gd name="connsiteY218" fmla="*/ 108108 h 1386005"/>
                <a:gd name="connsiteX219" fmla="*/ 824593 w 1262774"/>
                <a:gd name="connsiteY219" fmla="*/ 116612 h 1386005"/>
                <a:gd name="connsiteX220" fmla="*/ 814048 w 1262774"/>
                <a:gd name="connsiteY220" fmla="*/ 114912 h 1386005"/>
                <a:gd name="connsiteX221" fmla="*/ 799421 w 1262774"/>
                <a:gd name="connsiteY221" fmla="*/ 121375 h 1386005"/>
                <a:gd name="connsiteX222" fmla="*/ 778329 w 1262774"/>
                <a:gd name="connsiteY222" fmla="*/ 115593 h 1386005"/>
                <a:gd name="connsiteX223" fmla="*/ 781050 w 1262774"/>
                <a:gd name="connsiteY223" fmla="*/ 79193 h 1386005"/>
                <a:gd name="connsiteX224" fmla="*/ 781050 w 1262774"/>
                <a:gd name="connsiteY224" fmla="*/ 62865 h 1386005"/>
                <a:gd name="connsiteX225" fmla="*/ 762000 w 1262774"/>
                <a:gd name="connsiteY225" fmla="*/ 60143 h 1386005"/>
                <a:gd name="connsiteX226" fmla="*/ 753836 w 1262774"/>
                <a:gd name="connsiteY226" fmla="*/ 57422 h 1386005"/>
                <a:gd name="connsiteX227" fmla="*/ 745672 w 1262774"/>
                <a:gd name="connsiteY227" fmla="*/ 41093 h 1386005"/>
                <a:gd name="connsiteX228" fmla="*/ 737508 w 1262774"/>
                <a:gd name="connsiteY228" fmla="*/ 35650 h 1386005"/>
                <a:gd name="connsiteX229" fmla="*/ 729343 w 1262774"/>
                <a:gd name="connsiteY229" fmla="*/ 27486 h 1386005"/>
                <a:gd name="connsiteX230" fmla="*/ 726622 w 1262774"/>
                <a:gd name="connsiteY230" fmla="*/ 19322 h 1386005"/>
                <a:gd name="connsiteX231" fmla="*/ 718458 w 1262774"/>
                <a:gd name="connsiteY231" fmla="*/ 16600 h 1386005"/>
                <a:gd name="connsiteX232" fmla="*/ 710293 w 1262774"/>
                <a:gd name="connsiteY232" fmla="*/ 11158 h 1386005"/>
                <a:gd name="connsiteX233" fmla="*/ 658586 w 1262774"/>
                <a:gd name="connsiteY233" fmla="*/ 13879 h 1386005"/>
                <a:gd name="connsiteX234" fmla="*/ 650422 w 1262774"/>
                <a:gd name="connsiteY234" fmla="*/ 19322 h 1386005"/>
                <a:gd name="connsiteX235" fmla="*/ 634093 w 1262774"/>
                <a:gd name="connsiteY235" fmla="*/ 24765 h 1386005"/>
                <a:gd name="connsiteX236" fmla="*/ 625929 w 1262774"/>
                <a:gd name="connsiteY236" fmla="*/ 27486 h 1386005"/>
                <a:gd name="connsiteX237" fmla="*/ 606879 w 1262774"/>
                <a:gd name="connsiteY237" fmla="*/ 24765 h 1386005"/>
                <a:gd name="connsiteX238" fmla="*/ 604158 w 1262774"/>
                <a:gd name="connsiteY238" fmla="*/ 16600 h 1386005"/>
                <a:gd name="connsiteX239" fmla="*/ 593272 w 1262774"/>
                <a:gd name="connsiteY239" fmla="*/ 13879 h 1386005"/>
                <a:gd name="connsiteX240" fmla="*/ 585108 w 1262774"/>
                <a:gd name="connsiteY240" fmla="*/ 8436 h 1386005"/>
                <a:gd name="connsiteX241" fmla="*/ 579665 w 1262774"/>
                <a:gd name="connsiteY241" fmla="*/ 272 h 1386005"/>
                <a:gd name="connsiteX242" fmla="*/ 568779 w 1262774"/>
                <a:gd name="connsiteY242" fmla="*/ 2993 h 1386005"/>
                <a:gd name="connsiteX243" fmla="*/ 566058 w 1262774"/>
                <a:gd name="connsiteY243" fmla="*/ 32929 h 1386005"/>
                <a:gd name="connsiteX244" fmla="*/ 555172 w 1262774"/>
                <a:gd name="connsiteY244" fmla="*/ 136343 h 1386005"/>
                <a:gd name="connsiteX245" fmla="*/ 549729 w 1262774"/>
                <a:gd name="connsiteY245" fmla="*/ 144508 h 1386005"/>
                <a:gd name="connsiteX246" fmla="*/ 541565 w 1262774"/>
                <a:gd name="connsiteY246" fmla="*/ 149950 h 1386005"/>
                <a:gd name="connsiteX247" fmla="*/ 538843 w 1262774"/>
                <a:gd name="connsiteY247" fmla="*/ 158115 h 1386005"/>
                <a:gd name="connsiteX248" fmla="*/ 538843 w 1262774"/>
                <a:gd name="connsiteY248" fmla="*/ 220708 h 1386005"/>
                <a:gd name="connsiteX249" fmla="*/ 549729 w 1262774"/>
                <a:gd name="connsiteY249" fmla="*/ 245200 h 1386005"/>
                <a:gd name="connsiteX250" fmla="*/ 566058 w 1262774"/>
                <a:gd name="connsiteY250" fmla="*/ 256086 h 1386005"/>
                <a:gd name="connsiteX251" fmla="*/ 582386 w 1262774"/>
                <a:gd name="connsiteY251" fmla="*/ 264250 h 1386005"/>
                <a:gd name="connsiteX252" fmla="*/ 587829 w 1262774"/>
                <a:gd name="connsiteY252" fmla="*/ 272415 h 1386005"/>
                <a:gd name="connsiteX253" fmla="*/ 595993 w 1262774"/>
                <a:gd name="connsiteY253" fmla="*/ 275136 h 1386005"/>
                <a:gd name="connsiteX254" fmla="*/ 604158 w 1262774"/>
                <a:gd name="connsiteY254" fmla="*/ 280579 h 1386005"/>
                <a:gd name="connsiteX255" fmla="*/ 615043 w 1262774"/>
                <a:gd name="connsiteY255" fmla="*/ 296908 h 1386005"/>
                <a:gd name="connsiteX256" fmla="*/ 620486 w 1262774"/>
                <a:gd name="connsiteY256" fmla="*/ 305072 h 1386005"/>
                <a:gd name="connsiteX257" fmla="*/ 628650 w 1262774"/>
                <a:gd name="connsiteY257" fmla="*/ 321400 h 1386005"/>
                <a:gd name="connsiteX258" fmla="*/ 644979 w 1262774"/>
                <a:gd name="connsiteY258" fmla="*/ 332286 h 1386005"/>
                <a:gd name="connsiteX259" fmla="*/ 650422 w 1262774"/>
                <a:gd name="connsiteY259" fmla="*/ 340450 h 1386005"/>
                <a:gd name="connsiteX260" fmla="*/ 658586 w 1262774"/>
                <a:gd name="connsiteY260" fmla="*/ 345893 h 1386005"/>
                <a:gd name="connsiteX261" fmla="*/ 669472 w 1262774"/>
                <a:gd name="connsiteY261" fmla="*/ 356779 h 1386005"/>
                <a:gd name="connsiteX262" fmla="*/ 677636 w 1262774"/>
                <a:gd name="connsiteY262" fmla="*/ 362222 h 1386005"/>
                <a:gd name="connsiteX263" fmla="*/ 688522 w 1262774"/>
                <a:gd name="connsiteY263" fmla="*/ 375829 h 1386005"/>
                <a:gd name="connsiteX264" fmla="*/ 693965 w 1262774"/>
                <a:gd name="connsiteY264" fmla="*/ 383993 h 1386005"/>
                <a:gd name="connsiteX265" fmla="*/ 696686 w 1262774"/>
                <a:gd name="connsiteY265" fmla="*/ 392158 h 1386005"/>
                <a:gd name="connsiteX266" fmla="*/ 704850 w 1262774"/>
                <a:gd name="connsiteY266" fmla="*/ 394879 h 1386005"/>
                <a:gd name="connsiteX267" fmla="*/ 710293 w 1262774"/>
                <a:gd name="connsiteY267" fmla="*/ 403043 h 1386005"/>
                <a:gd name="connsiteX268" fmla="*/ 726622 w 1262774"/>
                <a:gd name="connsiteY268" fmla="*/ 411208 h 1386005"/>
                <a:gd name="connsiteX269" fmla="*/ 737508 w 1262774"/>
                <a:gd name="connsiteY269" fmla="*/ 427536 h 1386005"/>
                <a:gd name="connsiteX270" fmla="*/ 740229 w 1262774"/>
                <a:gd name="connsiteY270" fmla="*/ 435700 h 1386005"/>
                <a:gd name="connsiteX271" fmla="*/ 753836 w 1262774"/>
                <a:gd name="connsiteY271" fmla="*/ 438422 h 1386005"/>
                <a:gd name="connsiteX272" fmla="*/ 762000 w 1262774"/>
                <a:gd name="connsiteY272" fmla="*/ 441143 h 1386005"/>
                <a:gd name="connsiteX273" fmla="*/ 770165 w 1262774"/>
                <a:gd name="connsiteY273" fmla="*/ 457472 h 1386005"/>
                <a:gd name="connsiteX274" fmla="*/ 775608 w 1262774"/>
                <a:gd name="connsiteY274" fmla="*/ 465636 h 1386005"/>
                <a:gd name="connsiteX275" fmla="*/ 781050 w 1262774"/>
                <a:gd name="connsiteY275" fmla="*/ 484686 h 1386005"/>
                <a:gd name="connsiteX276" fmla="*/ 789215 w 1262774"/>
                <a:gd name="connsiteY276" fmla="*/ 490129 h 1386005"/>
                <a:gd name="connsiteX277" fmla="*/ 797379 w 1262774"/>
                <a:gd name="connsiteY277" fmla="*/ 514622 h 1386005"/>
                <a:gd name="connsiteX278" fmla="*/ 789215 w 1262774"/>
                <a:gd name="connsiteY278" fmla="*/ 520065 h 1386005"/>
                <a:gd name="connsiteX279" fmla="*/ 781050 w 1262774"/>
                <a:gd name="connsiteY279" fmla="*/ 522786 h 1386005"/>
                <a:gd name="connsiteX280" fmla="*/ 778329 w 1262774"/>
                <a:gd name="connsiteY280" fmla="*/ 530950 h 1386005"/>
                <a:gd name="connsiteX281" fmla="*/ 767443 w 1262774"/>
                <a:gd name="connsiteY281" fmla="*/ 547279 h 1386005"/>
                <a:gd name="connsiteX282" fmla="*/ 764722 w 1262774"/>
                <a:gd name="connsiteY282" fmla="*/ 558165 h 1386005"/>
                <a:gd name="connsiteX283" fmla="*/ 732065 w 1262774"/>
                <a:gd name="connsiteY283" fmla="*/ 577215 h 1386005"/>
                <a:gd name="connsiteX284" fmla="*/ 729343 w 1262774"/>
                <a:gd name="connsiteY284" fmla="*/ 585379 h 1386005"/>
                <a:gd name="connsiteX285" fmla="*/ 723900 w 1262774"/>
                <a:gd name="connsiteY285" fmla="*/ 593543 h 1386005"/>
                <a:gd name="connsiteX286" fmla="*/ 726622 w 1262774"/>
                <a:gd name="connsiteY286" fmla="*/ 669743 h 1386005"/>
                <a:gd name="connsiteX287" fmla="*/ 721179 w 1262774"/>
                <a:gd name="connsiteY287" fmla="*/ 688793 h 1386005"/>
                <a:gd name="connsiteX288" fmla="*/ 715736 w 1262774"/>
                <a:gd name="connsiteY288" fmla="*/ 696958 h 1386005"/>
                <a:gd name="connsiteX289" fmla="*/ 710293 w 1262774"/>
                <a:gd name="connsiteY289" fmla="*/ 713286 h 1386005"/>
                <a:gd name="connsiteX290" fmla="*/ 696686 w 1262774"/>
                <a:gd name="connsiteY290" fmla="*/ 729615 h 1386005"/>
                <a:gd name="connsiteX291" fmla="*/ 691243 w 1262774"/>
                <a:gd name="connsiteY291" fmla="*/ 745943 h 1386005"/>
                <a:gd name="connsiteX292" fmla="*/ 685800 w 1262774"/>
                <a:gd name="connsiteY292" fmla="*/ 754108 h 1386005"/>
                <a:gd name="connsiteX293" fmla="*/ 661308 w 1262774"/>
                <a:gd name="connsiteY293" fmla="*/ 767715 h 1386005"/>
                <a:gd name="connsiteX294" fmla="*/ 636815 w 1262774"/>
                <a:gd name="connsiteY294" fmla="*/ 770436 h 1386005"/>
                <a:gd name="connsiteX295" fmla="*/ 620486 w 1262774"/>
                <a:gd name="connsiteY295" fmla="*/ 784043 h 1386005"/>
                <a:gd name="connsiteX296" fmla="*/ 595993 w 1262774"/>
                <a:gd name="connsiteY296" fmla="*/ 800372 h 1386005"/>
                <a:gd name="connsiteX297" fmla="*/ 571500 w 1262774"/>
                <a:gd name="connsiteY297" fmla="*/ 816700 h 1386005"/>
                <a:gd name="connsiteX298" fmla="*/ 563336 w 1262774"/>
                <a:gd name="connsiteY298" fmla="*/ 822143 h 1386005"/>
                <a:gd name="connsiteX299" fmla="*/ 547008 w 1262774"/>
                <a:gd name="connsiteY299" fmla="*/ 835750 h 1386005"/>
                <a:gd name="connsiteX300" fmla="*/ 541565 w 1262774"/>
                <a:gd name="connsiteY300" fmla="*/ 843915 h 1386005"/>
                <a:gd name="connsiteX301" fmla="*/ 525236 w 1262774"/>
                <a:gd name="connsiteY301" fmla="*/ 852079 h 1386005"/>
                <a:gd name="connsiteX302" fmla="*/ 517072 w 1262774"/>
                <a:gd name="connsiteY302" fmla="*/ 857522 h 1386005"/>
                <a:gd name="connsiteX303" fmla="*/ 506186 w 1262774"/>
                <a:gd name="connsiteY303" fmla="*/ 860243 h 1386005"/>
                <a:gd name="connsiteX304" fmla="*/ 500743 w 1262774"/>
                <a:gd name="connsiteY304" fmla="*/ 868408 h 1386005"/>
                <a:gd name="connsiteX305" fmla="*/ 484415 w 1262774"/>
                <a:gd name="connsiteY305" fmla="*/ 873850 h 1386005"/>
                <a:gd name="connsiteX306" fmla="*/ 438150 w 1262774"/>
                <a:gd name="connsiteY306" fmla="*/ 868408 h 1386005"/>
                <a:gd name="connsiteX307" fmla="*/ 429986 w 1262774"/>
                <a:gd name="connsiteY307" fmla="*/ 862965 h 1386005"/>
                <a:gd name="connsiteX308" fmla="*/ 408215 w 1262774"/>
                <a:gd name="connsiteY308" fmla="*/ 857522 h 1386005"/>
                <a:gd name="connsiteX309" fmla="*/ 383722 w 1262774"/>
                <a:gd name="connsiteY309" fmla="*/ 852079 h 1386005"/>
                <a:gd name="connsiteX310" fmla="*/ 359229 w 1262774"/>
                <a:gd name="connsiteY310" fmla="*/ 849358 h 1386005"/>
                <a:gd name="connsiteX311" fmla="*/ 342900 w 1262774"/>
                <a:gd name="connsiteY311" fmla="*/ 835750 h 1386005"/>
                <a:gd name="connsiteX312" fmla="*/ 334736 w 1262774"/>
                <a:gd name="connsiteY312" fmla="*/ 830308 h 1386005"/>
                <a:gd name="connsiteX313" fmla="*/ 329293 w 1262774"/>
                <a:gd name="connsiteY313" fmla="*/ 822143 h 1386005"/>
                <a:gd name="connsiteX314" fmla="*/ 323850 w 1262774"/>
                <a:gd name="connsiteY314" fmla="*/ 784043 h 1386005"/>
                <a:gd name="connsiteX315" fmla="*/ 321129 w 1262774"/>
                <a:gd name="connsiteY315" fmla="*/ 721450 h 1386005"/>
                <a:gd name="connsiteX316" fmla="*/ 318408 w 1262774"/>
                <a:gd name="connsiteY316" fmla="*/ 710565 h 1386005"/>
                <a:gd name="connsiteX317" fmla="*/ 310243 w 1262774"/>
                <a:gd name="connsiteY317" fmla="*/ 705122 h 1386005"/>
                <a:gd name="connsiteX318" fmla="*/ 304800 w 1262774"/>
                <a:gd name="connsiteY318" fmla="*/ 696958 h 1386005"/>
                <a:gd name="connsiteX319" fmla="*/ 296636 w 1262774"/>
                <a:gd name="connsiteY319" fmla="*/ 661579 h 1386005"/>
                <a:gd name="connsiteX320" fmla="*/ 293915 w 1262774"/>
                <a:gd name="connsiteY320" fmla="*/ 653415 h 1386005"/>
                <a:gd name="connsiteX321" fmla="*/ 283029 w 1262774"/>
                <a:gd name="connsiteY321" fmla="*/ 650693 h 1386005"/>
                <a:gd name="connsiteX322" fmla="*/ 274865 w 1262774"/>
                <a:gd name="connsiteY322" fmla="*/ 645250 h 1386005"/>
                <a:gd name="connsiteX323" fmla="*/ 269422 w 1262774"/>
                <a:gd name="connsiteY323" fmla="*/ 623479 h 1386005"/>
                <a:gd name="connsiteX324" fmla="*/ 266700 w 1262774"/>
                <a:gd name="connsiteY324" fmla="*/ 604429 h 1386005"/>
                <a:gd name="connsiteX325" fmla="*/ 258536 w 1262774"/>
                <a:gd name="connsiteY325" fmla="*/ 601708 h 1386005"/>
                <a:gd name="connsiteX326" fmla="*/ 198665 w 1262774"/>
                <a:gd name="connsiteY326" fmla="*/ 604429 h 1386005"/>
                <a:gd name="connsiteX327" fmla="*/ 179615 w 1262774"/>
                <a:gd name="connsiteY327" fmla="*/ 598986 h 1386005"/>
                <a:gd name="connsiteX328" fmla="*/ 149679 w 1262774"/>
                <a:gd name="connsiteY328" fmla="*/ 601708 h 1386005"/>
                <a:gd name="connsiteX329" fmla="*/ 146958 w 1262774"/>
                <a:gd name="connsiteY329" fmla="*/ 612593 h 1386005"/>
                <a:gd name="connsiteX330" fmla="*/ 125186 w 1262774"/>
                <a:gd name="connsiteY330" fmla="*/ 618036 h 1386005"/>
                <a:gd name="connsiteX331" fmla="*/ 106136 w 1262774"/>
                <a:gd name="connsiteY331" fmla="*/ 623479 h 1386005"/>
                <a:gd name="connsiteX332" fmla="*/ 97972 w 1262774"/>
                <a:gd name="connsiteY332" fmla="*/ 628922 h 1386005"/>
                <a:gd name="connsiteX333" fmla="*/ 89808 w 1262774"/>
                <a:gd name="connsiteY333" fmla="*/ 637086 h 1386005"/>
                <a:gd name="connsiteX334" fmla="*/ 73479 w 1262774"/>
                <a:gd name="connsiteY334" fmla="*/ 639808 h 1386005"/>
                <a:gd name="connsiteX335" fmla="*/ 65315 w 1262774"/>
                <a:gd name="connsiteY335" fmla="*/ 642529 h 1386005"/>
                <a:gd name="connsiteX336" fmla="*/ 54429 w 1262774"/>
                <a:gd name="connsiteY336" fmla="*/ 656136 h 1386005"/>
                <a:gd name="connsiteX337" fmla="*/ 40822 w 1262774"/>
                <a:gd name="connsiteY337" fmla="*/ 669743 h 1386005"/>
                <a:gd name="connsiteX338" fmla="*/ 35379 w 1262774"/>
                <a:gd name="connsiteY338" fmla="*/ 677908 h 1386005"/>
                <a:gd name="connsiteX339" fmla="*/ 27215 w 1262774"/>
                <a:gd name="connsiteY339" fmla="*/ 680629 h 1386005"/>
                <a:gd name="connsiteX340" fmla="*/ 19050 w 1262774"/>
                <a:gd name="connsiteY340" fmla="*/ 686072 h 1386005"/>
                <a:gd name="connsiteX341" fmla="*/ 16329 w 1262774"/>
                <a:gd name="connsiteY341" fmla="*/ 691515 h 1386005"/>
                <a:gd name="connsiteX0" fmla="*/ 16329 w 1262774"/>
                <a:gd name="connsiteY0" fmla="*/ 691515 h 1386005"/>
                <a:gd name="connsiteX1" fmla="*/ 19050 w 1262774"/>
                <a:gd name="connsiteY1" fmla="*/ 705122 h 1386005"/>
                <a:gd name="connsiteX2" fmla="*/ 27215 w 1262774"/>
                <a:gd name="connsiteY2" fmla="*/ 710565 h 1386005"/>
                <a:gd name="connsiteX3" fmla="*/ 32658 w 1262774"/>
                <a:gd name="connsiteY3" fmla="*/ 726893 h 1386005"/>
                <a:gd name="connsiteX4" fmla="*/ 38100 w 1262774"/>
                <a:gd name="connsiteY4" fmla="*/ 735058 h 1386005"/>
                <a:gd name="connsiteX5" fmla="*/ 43543 w 1262774"/>
                <a:gd name="connsiteY5" fmla="*/ 800372 h 1386005"/>
                <a:gd name="connsiteX6" fmla="*/ 40822 w 1262774"/>
                <a:gd name="connsiteY6" fmla="*/ 819422 h 1386005"/>
                <a:gd name="connsiteX7" fmla="*/ 35379 w 1262774"/>
                <a:gd name="connsiteY7" fmla="*/ 835750 h 1386005"/>
                <a:gd name="connsiteX8" fmla="*/ 29936 w 1262774"/>
                <a:gd name="connsiteY8" fmla="*/ 852079 h 1386005"/>
                <a:gd name="connsiteX9" fmla="*/ 24493 w 1262774"/>
                <a:gd name="connsiteY9" fmla="*/ 860243 h 1386005"/>
                <a:gd name="connsiteX10" fmla="*/ 19050 w 1262774"/>
                <a:gd name="connsiteY10" fmla="*/ 876572 h 1386005"/>
                <a:gd name="connsiteX11" fmla="*/ 10886 w 1262774"/>
                <a:gd name="connsiteY11" fmla="*/ 892900 h 1386005"/>
                <a:gd name="connsiteX12" fmla="*/ 5443 w 1262774"/>
                <a:gd name="connsiteY12" fmla="*/ 922836 h 1386005"/>
                <a:gd name="connsiteX13" fmla="*/ 0 w 1262774"/>
                <a:gd name="connsiteY13" fmla="*/ 931000 h 1386005"/>
                <a:gd name="connsiteX14" fmla="*/ 2722 w 1262774"/>
                <a:gd name="connsiteY14" fmla="*/ 969100 h 1386005"/>
                <a:gd name="connsiteX15" fmla="*/ 5443 w 1262774"/>
                <a:gd name="connsiteY15" fmla="*/ 977265 h 1386005"/>
                <a:gd name="connsiteX16" fmla="*/ 16329 w 1262774"/>
                <a:gd name="connsiteY16" fmla="*/ 979986 h 1386005"/>
                <a:gd name="connsiteX17" fmla="*/ 32658 w 1262774"/>
                <a:gd name="connsiteY17" fmla="*/ 985429 h 1386005"/>
                <a:gd name="connsiteX18" fmla="*/ 48986 w 1262774"/>
                <a:gd name="connsiteY18" fmla="*/ 990872 h 1386005"/>
                <a:gd name="connsiteX19" fmla="*/ 57150 w 1262774"/>
                <a:gd name="connsiteY19" fmla="*/ 993593 h 1386005"/>
                <a:gd name="connsiteX20" fmla="*/ 65315 w 1262774"/>
                <a:gd name="connsiteY20" fmla="*/ 996315 h 1386005"/>
                <a:gd name="connsiteX21" fmla="*/ 76200 w 1262774"/>
                <a:gd name="connsiteY21" fmla="*/ 1012643 h 1386005"/>
                <a:gd name="connsiteX22" fmla="*/ 84365 w 1262774"/>
                <a:gd name="connsiteY22" fmla="*/ 1039858 h 1386005"/>
                <a:gd name="connsiteX23" fmla="*/ 89808 w 1262774"/>
                <a:gd name="connsiteY23" fmla="*/ 1056186 h 1386005"/>
                <a:gd name="connsiteX24" fmla="*/ 108858 w 1262774"/>
                <a:gd name="connsiteY24" fmla="*/ 1061629 h 1386005"/>
                <a:gd name="connsiteX25" fmla="*/ 125186 w 1262774"/>
                <a:gd name="connsiteY25" fmla="*/ 1067072 h 1386005"/>
                <a:gd name="connsiteX26" fmla="*/ 144236 w 1262774"/>
                <a:gd name="connsiteY26" fmla="*/ 1069793 h 1386005"/>
                <a:gd name="connsiteX27" fmla="*/ 149679 w 1262774"/>
                <a:gd name="connsiteY27" fmla="*/ 1086122 h 1386005"/>
                <a:gd name="connsiteX28" fmla="*/ 157843 w 1262774"/>
                <a:gd name="connsiteY28" fmla="*/ 1102450 h 1386005"/>
                <a:gd name="connsiteX29" fmla="*/ 166008 w 1262774"/>
                <a:gd name="connsiteY29" fmla="*/ 1105172 h 1386005"/>
                <a:gd name="connsiteX30" fmla="*/ 179615 w 1262774"/>
                <a:gd name="connsiteY30" fmla="*/ 1102450 h 1386005"/>
                <a:gd name="connsiteX31" fmla="*/ 195943 w 1262774"/>
                <a:gd name="connsiteY31" fmla="*/ 1097008 h 1386005"/>
                <a:gd name="connsiteX32" fmla="*/ 204108 w 1262774"/>
                <a:gd name="connsiteY32" fmla="*/ 1088843 h 1386005"/>
                <a:gd name="connsiteX33" fmla="*/ 209550 w 1262774"/>
                <a:gd name="connsiteY33" fmla="*/ 1080679 h 1386005"/>
                <a:gd name="connsiteX34" fmla="*/ 242208 w 1262774"/>
                <a:gd name="connsiteY34" fmla="*/ 1069793 h 1386005"/>
                <a:gd name="connsiteX35" fmla="*/ 258536 w 1262774"/>
                <a:gd name="connsiteY35" fmla="*/ 1056186 h 1386005"/>
                <a:gd name="connsiteX36" fmla="*/ 269422 w 1262774"/>
                <a:gd name="connsiteY36" fmla="*/ 1053465 h 1386005"/>
                <a:gd name="connsiteX37" fmla="*/ 293915 w 1262774"/>
                <a:gd name="connsiteY37" fmla="*/ 1056186 h 1386005"/>
                <a:gd name="connsiteX38" fmla="*/ 307522 w 1262774"/>
                <a:gd name="connsiteY38" fmla="*/ 1069793 h 1386005"/>
                <a:gd name="connsiteX39" fmla="*/ 315686 w 1262774"/>
                <a:gd name="connsiteY39" fmla="*/ 1072515 h 1386005"/>
                <a:gd name="connsiteX40" fmla="*/ 323850 w 1262774"/>
                <a:gd name="connsiteY40" fmla="*/ 1077958 h 1386005"/>
                <a:gd name="connsiteX41" fmla="*/ 356508 w 1262774"/>
                <a:gd name="connsiteY41" fmla="*/ 1083400 h 1386005"/>
                <a:gd name="connsiteX42" fmla="*/ 364672 w 1262774"/>
                <a:gd name="connsiteY42" fmla="*/ 1086122 h 1386005"/>
                <a:gd name="connsiteX43" fmla="*/ 400050 w 1262774"/>
                <a:gd name="connsiteY43" fmla="*/ 1091565 h 1386005"/>
                <a:gd name="connsiteX44" fmla="*/ 416379 w 1262774"/>
                <a:gd name="connsiteY44" fmla="*/ 1097008 h 1386005"/>
                <a:gd name="connsiteX45" fmla="*/ 432708 w 1262774"/>
                <a:gd name="connsiteY45" fmla="*/ 1102450 h 1386005"/>
                <a:gd name="connsiteX46" fmla="*/ 443593 w 1262774"/>
                <a:gd name="connsiteY46" fmla="*/ 1105172 h 1386005"/>
                <a:gd name="connsiteX47" fmla="*/ 451758 w 1262774"/>
                <a:gd name="connsiteY47" fmla="*/ 1113336 h 1386005"/>
                <a:gd name="connsiteX48" fmla="*/ 454479 w 1262774"/>
                <a:gd name="connsiteY48" fmla="*/ 1132386 h 1386005"/>
                <a:gd name="connsiteX49" fmla="*/ 457200 w 1262774"/>
                <a:gd name="connsiteY49" fmla="*/ 1140550 h 1386005"/>
                <a:gd name="connsiteX50" fmla="*/ 476250 w 1262774"/>
                <a:gd name="connsiteY50" fmla="*/ 1145993 h 1386005"/>
                <a:gd name="connsiteX51" fmla="*/ 500743 w 1262774"/>
                <a:gd name="connsiteY51" fmla="*/ 1167765 h 1386005"/>
                <a:gd name="connsiteX52" fmla="*/ 506186 w 1262774"/>
                <a:gd name="connsiteY52" fmla="*/ 1175929 h 1386005"/>
                <a:gd name="connsiteX53" fmla="*/ 522515 w 1262774"/>
                <a:gd name="connsiteY53" fmla="*/ 1184093 h 1386005"/>
                <a:gd name="connsiteX54" fmla="*/ 527958 w 1262774"/>
                <a:gd name="connsiteY54" fmla="*/ 1194979 h 1386005"/>
                <a:gd name="connsiteX55" fmla="*/ 530679 w 1262774"/>
                <a:gd name="connsiteY55" fmla="*/ 1203143 h 1386005"/>
                <a:gd name="connsiteX56" fmla="*/ 538843 w 1262774"/>
                <a:gd name="connsiteY56" fmla="*/ 1211308 h 1386005"/>
                <a:gd name="connsiteX57" fmla="*/ 557893 w 1262774"/>
                <a:gd name="connsiteY57" fmla="*/ 1219472 h 1386005"/>
                <a:gd name="connsiteX58" fmla="*/ 617765 w 1262774"/>
                <a:gd name="connsiteY58" fmla="*/ 1222193 h 1386005"/>
                <a:gd name="connsiteX59" fmla="*/ 625929 w 1262774"/>
                <a:gd name="connsiteY59" fmla="*/ 1227636 h 1386005"/>
                <a:gd name="connsiteX60" fmla="*/ 631372 w 1262774"/>
                <a:gd name="connsiteY60" fmla="*/ 1235800 h 1386005"/>
                <a:gd name="connsiteX61" fmla="*/ 639536 w 1262774"/>
                <a:gd name="connsiteY61" fmla="*/ 1243965 h 1386005"/>
                <a:gd name="connsiteX62" fmla="*/ 642258 w 1262774"/>
                <a:gd name="connsiteY62" fmla="*/ 1235800 h 1386005"/>
                <a:gd name="connsiteX63" fmla="*/ 644979 w 1262774"/>
                <a:gd name="connsiteY63" fmla="*/ 1205865 h 1386005"/>
                <a:gd name="connsiteX64" fmla="*/ 653143 w 1262774"/>
                <a:gd name="connsiteY64" fmla="*/ 1200422 h 1386005"/>
                <a:gd name="connsiteX65" fmla="*/ 688522 w 1262774"/>
                <a:gd name="connsiteY65" fmla="*/ 1197700 h 1386005"/>
                <a:gd name="connsiteX66" fmla="*/ 696686 w 1262774"/>
                <a:gd name="connsiteY66" fmla="*/ 1192258 h 1386005"/>
                <a:gd name="connsiteX67" fmla="*/ 704850 w 1262774"/>
                <a:gd name="connsiteY67" fmla="*/ 1208586 h 1386005"/>
                <a:gd name="connsiteX68" fmla="*/ 721179 w 1262774"/>
                <a:gd name="connsiteY68" fmla="*/ 1214029 h 1386005"/>
                <a:gd name="connsiteX69" fmla="*/ 729343 w 1262774"/>
                <a:gd name="connsiteY69" fmla="*/ 1216750 h 1386005"/>
                <a:gd name="connsiteX70" fmla="*/ 759279 w 1262774"/>
                <a:gd name="connsiteY70" fmla="*/ 1211308 h 1386005"/>
                <a:gd name="connsiteX71" fmla="*/ 767443 w 1262774"/>
                <a:gd name="connsiteY71" fmla="*/ 1205865 h 1386005"/>
                <a:gd name="connsiteX72" fmla="*/ 772886 w 1262774"/>
                <a:gd name="connsiteY72" fmla="*/ 1214029 h 1386005"/>
                <a:gd name="connsiteX73" fmla="*/ 778329 w 1262774"/>
                <a:gd name="connsiteY73" fmla="*/ 1230358 h 1386005"/>
                <a:gd name="connsiteX74" fmla="*/ 781050 w 1262774"/>
                <a:gd name="connsiteY74" fmla="*/ 1238522 h 1386005"/>
                <a:gd name="connsiteX75" fmla="*/ 783772 w 1262774"/>
                <a:gd name="connsiteY75" fmla="*/ 1252129 h 1386005"/>
                <a:gd name="connsiteX76" fmla="*/ 789215 w 1262774"/>
                <a:gd name="connsiteY76" fmla="*/ 1268458 h 1386005"/>
                <a:gd name="connsiteX77" fmla="*/ 797379 w 1262774"/>
                <a:gd name="connsiteY77" fmla="*/ 1284786 h 1386005"/>
                <a:gd name="connsiteX78" fmla="*/ 808265 w 1262774"/>
                <a:gd name="connsiteY78" fmla="*/ 1287508 h 1386005"/>
                <a:gd name="connsiteX79" fmla="*/ 840922 w 1262774"/>
                <a:gd name="connsiteY79" fmla="*/ 1290229 h 1386005"/>
                <a:gd name="connsiteX80" fmla="*/ 857250 w 1262774"/>
                <a:gd name="connsiteY80" fmla="*/ 1295672 h 1386005"/>
                <a:gd name="connsiteX81" fmla="*/ 892629 w 1262774"/>
                <a:gd name="connsiteY81" fmla="*/ 1303836 h 1386005"/>
                <a:gd name="connsiteX82" fmla="*/ 917122 w 1262774"/>
                <a:gd name="connsiteY82" fmla="*/ 1317443 h 1386005"/>
                <a:gd name="connsiteX83" fmla="*/ 925286 w 1262774"/>
                <a:gd name="connsiteY83" fmla="*/ 1322886 h 1386005"/>
                <a:gd name="connsiteX84" fmla="*/ 941615 w 1262774"/>
                <a:gd name="connsiteY84" fmla="*/ 1328329 h 1386005"/>
                <a:gd name="connsiteX85" fmla="*/ 949779 w 1262774"/>
                <a:gd name="connsiteY85" fmla="*/ 1333772 h 1386005"/>
                <a:gd name="connsiteX86" fmla="*/ 974272 w 1262774"/>
                <a:gd name="connsiteY86" fmla="*/ 1339215 h 1386005"/>
                <a:gd name="connsiteX87" fmla="*/ 990600 w 1262774"/>
                <a:gd name="connsiteY87" fmla="*/ 1347379 h 1386005"/>
                <a:gd name="connsiteX88" fmla="*/ 1006929 w 1262774"/>
                <a:gd name="connsiteY88" fmla="*/ 1358265 h 1386005"/>
                <a:gd name="connsiteX89" fmla="*/ 1047750 w 1262774"/>
                <a:gd name="connsiteY89" fmla="*/ 1360986 h 1386005"/>
                <a:gd name="connsiteX90" fmla="*/ 1055915 w 1262774"/>
                <a:gd name="connsiteY90" fmla="*/ 1363708 h 1386005"/>
                <a:gd name="connsiteX91" fmla="*/ 1085850 w 1262774"/>
                <a:gd name="connsiteY91" fmla="*/ 1366429 h 1386005"/>
                <a:gd name="connsiteX92" fmla="*/ 1094015 w 1262774"/>
                <a:gd name="connsiteY92" fmla="*/ 1371872 h 1386005"/>
                <a:gd name="connsiteX93" fmla="*/ 1110343 w 1262774"/>
                <a:gd name="connsiteY93" fmla="*/ 1377315 h 1386005"/>
                <a:gd name="connsiteX94" fmla="*/ 1118508 w 1262774"/>
                <a:gd name="connsiteY94" fmla="*/ 1380036 h 1386005"/>
                <a:gd name="connsiteX95" fmla="*/ 1126672 w 1262774"/>
                <a:gd name="connsiteY95" fmla="*/ 1385479 h 1386005"/>
                <a:gd name="connsiteX96" fmla="*/ 1123950 w 1262774"/>
                <a:gd name="connsiteY96" fmla="*/ 1374593 h 1386005"/>
                <a:gd name="connsiteX97" fmla="*/ 1118508 w 1262774"/>
                <a:gd name="connsiteY97" fmla="*/ 1352822 h 1386005"/>
                <a:gd name="connsiteX98" fmla="*/ 1121229 w 1262774"/>
                <a:gd name="connsiteY98" fmla="*/ 1333772 h 1386005"/>
                <a:gd name="connsiteX99" fmla="*/ 1118508 w 1262774"/>
                <a:gd name="connsiteY99" fmla="*/ 1322886 h 1386005"/>
                <a:gd name="connsiteX100" fmla="*/ 1110343 w 1262774"/>
                <a:gd name="connsiteY100" fmla="*/ 1320165 h 1386005"/>
                <a:gd name="connsiteX101" fmla="*/ 1094015 w 1262774"/>
                <a:gd name="connsiteY101" fmla="*/ 1317443 h 1386005"/>
                <a:gd name="connsiteX102" fmla="*/ 1094015 w 1262774"/>
                <a:gd name="connsiteY102" fmla="*/ 1273900 h 1386005"/>
                <a:gd name="connsiteX103" fmla="*/ 1110343 w 1262774"/>
                <a:gd name="connsiteY103" fmla="*/ 1263015 h 1386005"/>
                <a:gd name="connsiteX104" fmla="*/ 1113065 w 1262774"/>
                <a:gd name="connsiteY104" fmla="*/ 1254850 h 1386005"/>
                <a:gd name="connsiteX105" fmla="*/ 1115786 w 1262774"/>
                <a:gd name="connsiteY105" fmla="*/ 1241243 h 1386005"/>
                <a:gd name="connsiteX106" fmla="*/ 1123950 w 1262774"/>
                <a:gd name="connsiteY106" fmla="*/ 1238522 h 1386005"/>
                <a:gd name="connsiteX107" fmla="*/ 1126672 w 1262774"/>
                <a:gd name="connsiteY107" fmla="*/ 1219472 h 1386005"/>
                <a:gd name="connsiteX108" fmla="*/ 1143000 w 1262774"/>
                <a:gd name="connsiteY108" fmla="*/ 1216750 h 1386005"/>
                <a:gd name="connsiteX109" fmla="*/ 1145722 w 1262774"/>
                <a:gd name="connsiteY109" fmla="*/ 1208586 h 1386005"/>
                <a:gd name="connsiteX110" fmla="*/ 1153886 w 1262774"/>
                <a:gd name="connsiteY110" fmla="*/ 1154158 h 1386005"/>
                <a:gd name="connsiteX111" fmla="*/ 1162050 w 1262774"/>
                <a:gd name="connsiteY111" fmla="*/ 1148715 h 1386005"/>
                <a:gd name="connsiteX112" fmla="*/ 1167493 w 1262774"/>
                <a:gd name="connsiteY112" fmla="*/ 1099729 h 1386005"/>
                <a:gd name="connsiteX113" fmla="*/ 1172936 w 1262774"/>
                <a:gd name="connsiteY113" fmla="*/ 1091565 h 1386005"/>
                <a:gd name="connsiteX114" fmla="*/ 1181100 w 1262774"/>
                <a:gd name="connsiteY114" fmla="*/ 1064350 h 1386005"/>
                <a:gd name="connsiteX115" fmla="*/ 1189265 w 1262774"/>
                <a:gd name="connsiteY115" fmla="*/ 1058908 h 1386005"/>
                <a:gd name="connsiteX116" fmla="*/ 1194708 w 1262774"/>
                <a:gd name="connsiteY116" fmla="*/ 1037136 h 1386005"/>
                <a:gd name="connsiteX117" fmla="*/ 1197429 w 1262774"/>
                <a:gd name="connsiteY117" fmla="*/ 1023529 h 1386005"/>
                <a:gd name="connsiteX118" fmla="*/ 1205593 w 1262774"/>
                <a:gd name="connsiteY118" fmla="*/ 1020808 h 1386005"/>
                <a:gd name="connsiteX119" fmla="*/ 1202872 w 1262774"/>
                <a:gd name="connsiteY119" fmla="*/ 1004479 h 1386005"/>
                <a:gd name="connsiteX120" fmla="*/ 1167493 w 1262774"/>
                <a:gd name="connsiteY120" fmla="*/ 996315 h 1386005"/>
                <a:gd name="connsiteX121" fmla="*/ 1145722 w 1262774"/>
                <a:gd name="connsiteY121" fmla="*/ 977265 h 1386005"/>
                <a:gd name="connsiteX122" fmla="*/ 1148443 w 1262774"/>
                <a:gd name="connsiteY122" fmla="*/ 933722 h 1386005"/>
                <a:gd name="connsiteX123" fmla="*/ 1183822 w 1262774"/>
                <a:gd name="connsiteY123" fmla="*/ 931000 h 1386005"/>
                <a:gd name="connsiteX124" fmla="*/ 1186543 w 1262774"/>
                <a:gd name="connsiteY124" fmla="*/ 922836 h 1386005"/>
                <a:gd name="connsiteX125" fmla="*/ 1191986 w 1262774"/>
                <a:gd name="connsiteY125" fmla="*/ 884736 h 1386005"/>
                <a:gd name="connsiteX126" fmla="*/ 1197429 w 1262774"/>
                <a:gd name="connsiteY126" fmla="*/ 876572 h 1386005"/>
                <a:gd name="connsiteX127" fmla="*/ 1200150 w 1262774"/>
                <a:gd name="connsiteY127" fmla="*/ 841193 h 1386005"/>
                <a:gd name="connsiteX128" fmla="*/ 1202872 w 1262774"/>
                <a:gd name="connsiteY128" fmla="*/ 833029 h 1386005"/>
                <a:gd name="connsiteX129" fmla="*/ 1211036 w 1262774"/>
                <a:gd name="connsiteY129" fmla="*/ 827586 h 1386005"/>
                <a:gd name="connsiteX130" fmla="*/ 1216479 w 1262774"/>
                <a:gd name="connsiteY130" fmla="*/ 789486 h 1386005"/>
                <a:gd name="connsiteX131" fmla="*/ 1221922 w 1262774"/>
                <a:gd name="connsiteY131" fmla="*/ 781322 h 1386005"/>
                <a:gd name="connsiteX132" fmla="*/ 1224643 w 1262774"/>
                <a:gd name="connsiteY132" fmla="*/ 759550 h 1386005"/>
                <a:gd name="connsiteX133" fmla="*/ 1227365 w 1262774"/>
                <a:gd name="connsiteY133" fmla="*/ 751386 h 1386005"/>
                <a:gd name="connsiteX134" fmla="*/ 1235529 w 1262774"/>
                <a:gd name="connsiteY134" fmla="*/ 748665 h 1386005"/>
                <a:gd name="connsiteX135" fmla="*/ 1251858 w 1262774"/>
                <a:gd name="connsiteY135" fmla="*/ 737779 h 1386005"/>
                <a:gd name="connsiteX136" fmla="*/ 1260022 w 1262774"/>
                <a:gd name="connsiteY136" fmla="*/ 732336 h 1386005"/>
                <a:gd name="connsiteX137" fmla="*/ 1262743 w 1262774"/>
                <a:gd name="connsiteY137" fmla="*/ 724172 h 1386005"/>
                <a:gd name="connsiteX138" fmla="*/ 1251858 w 1262774"/>
                <a:gd name="connsiteY138" fmla="*/ 699679 h 1386005"/>
                <a:gd name="connsiteX139" fmla="*/ 1246415 w 1262774"/>
                <a:gd name="connsiteY139" fmla="*/ 683350 h 1386005"/>
                <a:gd name="connsiteX140" fmla="*/ 1243693 w 1262774"/>
                <a:gd name="connsiteY140" fmla="*/ 612593 h 1386005"/>
                <a:gd name="connsiteX141" fmla="*/ 1235529 w 1262774"/>
                <a:gd name="connsiteY141" fmla="*/ 607150 h 1386005"/>
                <a:gd name="connsiteX142" fmla="*/ 1238250 w 1262774"/>
                <a:gd name="connsiteY142" fmla="*/ 574493 h 1386005"/>
                <a:gd name="connsiteX143" fmla="*/ 1235529 w 1262774"/>
                <a:gd name="connsiteY143" fmla="*/ 550000 h 1386005"/>
                <a:gd name="connsiteX144" fmla="*/ 1232808 w 1262774"/>
                <a:gd name="connsiteY144" fmla="*/ 539115 h 1386005"/>
                <a:gd name="connsiteX145" fmla="*/ 1235529 w 1262774"/>
                <a:gd name="connsiteY145" fmla="*/ 495572 h 1386005"/>
                <a:gd name="connsiteX146" fmla="*/ 1243693 w 1262774"/>
                <a:gd name="connsiteY146" fmla="*/ 490129 h 1386005"/>
                <a:gd name="connsiteX147" fmla="*/ 1246415 w 1262774"/>
                <a:gd name="connsiteY147" fmla="*/ 481965 h 1386005"/>
                <a:gd name="connsiteX148" fmla="*/ 1235529 w 1262774"/>
                <a:gd name="connsiteY148" fmla="*/ 457472 h 1386005"/>
                <a:gd name="connsiteX149" fmla="*/ 1230086 w 1262774"/>
                <a:gd name="connsiteY149" fmla="*/ 441143 h 1386005"/>
                <a:gd name="connsiteX150" fmla="*/ 1213758 w 1262774"/>
                <a:gd name="connsiteY150" fmla="*/ 430258 h 1386005"/>
                <a:gd name="connsiteX151" fmla="*/ 1202872 w 1262774"/>
                <a:gd name="connsiteY151" fmla="*/ 413929 h 1386005"/>
                <a:gd name="connsiteX152" fmla="*/ 1186543 w 1262774"/>
                <a:gd name="connsiteY152" fmla="*/ 403043 h 1386005"/>
                <a:gd name="connsiteX153" fmla="*/ 1181100 w 1262774"/>
                <a:gd name="connsiteY153" fmla="*/ 394879 h 1386005"/>
                <a:gd name="connsiteX154" fmla="*/ 1140279 w 1262774"/>
                <a:gd name="connsiteY154" fmla="*/ 389436 h 1386005"/>
                <a:gd name="connsiteX155" fmla="*/ 1132115 w 1262774"/>
                <a:gd name="connsiteY155" fmla="*/ 427536 h 1386005"/>
                <a:gd name="connsiteX156" fmla="*/ 1129393 w 1262774"/>
                <a:gd name="connsiteY156" fmla="*/ 435700 h 1386005"/>
                <a:gd name="connsiteX157" fmla="*/ 1099458 w 1262774"/>
                <a:gd name="connsiteY157" fmla="*/ 449308 h 1386005"/>
                <a:gd name="connsiteX158" fmla="*/ 1083129 w 1262774"/>
                <a:gd name="connsiteY158" fmla="*/ 454750 h 1386005"/>
                <a:gd name="connsiteX159" fmla="*/ 1077686 w 1262774"/>
                <a:gd name="connsiteY159" fmla="*/ 462915 h 1386005"/>
                <a:gd name="connsiteX160" fmla="*/ 1066800 w 1262774"/>
                <a:gd name="connsiteY160" fmla="*/ 465636 h 1386005"/>
                <a:gd name="connsiteX161" fmla="*/ 1072243 w 1262774"/>
                <a:gd name="connsiteY161" fmla="*/ 481965 h 1386005"/>
                <a:gd name="connsiteX162" fmla="*/ 1074965 w 1262774"/>
                <a:gd name="connsiteY162" fmla="*/ 492850 h 1386005"/>
                <a:gd name="connsiteX163" fmla="*/ 1080408 w 1262774"/>
                <a:gd name="connsiteY163" fmla="*/ 501015 h 1386005"/>
                <a:gd name="connsiteX164" fmla="*/ 1091293 w 1262774"/>
                <a:gd name="connsiteY164" fmla="*/ 514622 h 1386005"/>
                <a:gd name="connsiteX165" fmla="*/ 1094015 w 1262774"/>
                <a:gd name="connsiteY165" fmla="*/ 522786 h 1386005"/>
                <a:gd name="connsiteX166" fmla="*/ 1099458 w 1262774"/>
                <a:gd name="connsiteY166" fmla="*/ 530950 h 1386005"/>
                <a:gd name="connsiteX167" fmla="*/ 1096736 w 1262774"/>
                <a:gd name="connsiteY167" fmla="*/ 539115 h 1386005"/>
                <a:gd name="connsiteX168" fmla="*/ 1088572 w 1262774"/>
                <a:gd name="connsiteY168" fmla="*/ 533672 h 1386005"/>
                <a:gd name="connsiteX169" fmla="*/ 1080408 w 1262774"/>
                <a:gd name="connsiteY169" fmla="*/ 530950 h 1386005"/>
                <a:gd name="connsiteX170" fmla="*/ 1074965 w 1262774"/>
                <a:gd name="connsiteY170" fmla="*/ 522786 h 1386005"/>
                <a:gd name="connsiteX171" fmla="*/ 1066800 w 1262774"/>
                <a:gd name="connsiteY171" fmla="*/ 520065 h 1386005"/>
                <a:gd name="connsiteX172" fmla="*/ 1036865 w 1262774"/>
                <a:gd name="connsiteY172" fmla="*/ 517343 h 1386005"/>
                <a:gd name="connsiteX173" fmla="*/ 1028700 w 1262774"/>
                <a:gd name="connsiteY173" fmla="*/ 511900 h 1386005"/>
                <a:gd name="connsiteX174" fmla="*/ 1009650 w 1262774"/>
                <a:gd name="connsiteY174" fmla="*/ 517343 h 1386005"/>
                <a:gd name="connsiteX175" fmla="*/ 1004208 w 1262774"/>
                <a:gd name="connsiteY175" fmla="*/ 525508 h 1386005"/>
                <a:gd name="connsiteX176" fmla="*/ 987879 w 1262774"/>
                <a:gd name="connsiteY176" fmla="*/ 533672 h 1386005"/>
                <a:gd name="connsiteX177" fmla="*/ 982436 w 1262774"/>
                <a:gd name="connsiteY177" fmla="*/ 525508 h 1386005"/>
                <a:gd name="connsiteX178" fmla="*/ 974272 w 1262774"/>
                <a:gd name="connsiteY178" fmla="*/ 509179 h 1386005"/>
                <a:gd name="connsiteX179" fmla="*/ 966108 w 1262774"/>
                <a:gd name="connsiteY179" fmla="*/ 506458 h 1386005"/>
                <a:gd name="connsiteX180" fmla="*/ 963386 w 1262774"/>
                <a:gd name="connsiteY180" fmla="*/ 495572 h 1386005"/>
                <a:gd name="connsiteX181" fmla="*/ 957943 w 1262774"/>
                <a:gd name="connsiteY181" fmla="*/ 479243 h 1386005"/>
                <a:gd name="connsiteX182" fmla="*/ 960665 w 1262774"/>
                <a:gd name="connsiteY182" fmla="*/ 454750 h 1386005"/>
                <a:gd name="connsiteX183" fmla="*/ 971550 w 1262774"/>
                <a:gd name="connsiteY183" fmla="*/ 424815 h 1386005"/>
                <a:gd name="connsiteX184" fmla="*/ 1004208 w 1262774"/>
                <a:gd name="connsiteY184" fmla="*/ 408486 h 1386005"/>
                <a:gd name="connsiteX185" fmla="*/ 1012372 w 1262774"/>
                <a:gd name="connsiteY185" fmla="*/ 405765 h 1386005"/>
                <a:gd name="connsiteX186" fmla="*/ 1017815 w 1262774"/>
                <a:gd name="connsiteY186" fmla="*/ 397600 h 1386005"/>
                <a:gd name="connsiteX187" fmla="*/ 1017815 w 1262774"/>
                <a:gd name="connsiteY187" fmla="*/ 373108 h 1386005"/>
                <a:gd name="connsiteX188" fmla="*/ 1025979 w 1262774"/>
                <a:gd name="connsiteY188" fmla="*/ 364943 h 1386005"/>
                <a:gd name="connsiteX189" fmla="*/ 1036865 w 1262774"/>
                <a:gd name="connsiteY189" fmla="*/ 348615 h 1386005"/>
                <a:gd name="connsiteX190" fmla="*/ 1042308 w 1262774"/>
                <a:gd name="connsiteY190" fmla="*/ 307793 h 1386005"/>
                <a:gd name="connsiteX191" fmla="*/ 1045029 w 1262774"/>
                <a:gd name="connsiteY191" fmla="*/ 299629 h 1386005"/>
                <a:gd name="connsiteX192" fmla="*/ 1047750 w 1262774"/>
                <a:gd name="connsiteY192" fmla="*/ 288743 h 1386005"/>
                <a:gd name="connsiteX193" fmla="*/ 1050472 w 1262774"/>
                <a:gd name="connsiteY193" fmla="*/ 275136 h 1386005"/>
                <a:gd name="connsiteX194" fmla="*/ 1061358 w 1262774"/>
                <a:gd name="connsiteY194" fmla="*/ 258808 h 1386005"/>
                <a:gd name="connsiteX195" fmla="*/ 1055915 w 1262774"/>
                <a:gd name="connsiteY195" fmla="*/ 237036 h 1386005"/>
                <a:gd name="connsiteX196" fmla="*/ 1050472 w 1262774"/>
                <a:gd name="connsiteY196" fmla="*/ 228872 h 1386005"/>
                <a:gd name="connsiteX197" fmla="*/ 1047750 w 1262774"/>
                <a:gd name="connsiteY197" fmla="*/ 212543 h 1386005"/>
                <a:gd name="connsiteX198" fmla="*/ 1045029 w 1262774"/>
                <a:gd name="connsiteY198" fmla="*/ 185329 h 1386005"/>
                <a:gd name="connsiteX199" fmla="*/ 1039586 w 1262774"/>
                <a:gd name="connsiteY199" fmla="*/ 177165 h 1386005"/>
                <a:gd name="connsiteX200" fmla="*/ 1036865 w 1262774"/>
                <a:gd name="connsiteY200" fmla="*/ 147229 h 1386005"/>
                <a:gd name="connsiteX201" fmla="*/ 1034143 w 1262774"/>
                <a:gd name="connsiteY201" fmla="*/ 139065 h 1386005"/>
                <a:gd name="connsiteX202" fmla="*/ 1025979 w 1262774"/>
                <a:gd name="connsiteY202" fmla="*/ 133622 h 1386005"/>
                <a:gd name="connsiteX203" fmla="*/ 1012372 w 1262774"/>
                <a:gd name="connsiteY203" fmla="*/ 114572 h 1386005"/>
                <a:gd name="connsiteX204" fmla="*/ 991961 w 1262774"/>
                <a:gd name="connsiteY204" fmla="*/ 111170 h 1386005"/>
                <a:gd name="connsiteX205" fmla="*/ 993322 w 1262774"/>
                <a:gd name="connsiteY205" fmla="*/ 130900 h 1386005"/>
                <a:gd name="connsiteX206" fmla="*/ 987879 w 1262774"/>
                <a:gd name="connsiteY206" fmla="*/ 155393 h 1386005"/>
                <a:gd name="connsiteX207" fmla="*/ 985158 w 1262774"/>
                <a:gd name="connsiteY207" fmla="*/ 163558 h 1386005"/>
                <a:gd name="connsiteX208" fmla="*/ 982436 w 1262774"/>
                <a:gd name="connsiteY208" fmla="*/ 177165 h 1386005"/>
                <a:gd name="connsiteX209" fmla="*/ 974272 w 1262774"/>
                <a:gd name="connsiteY209" fmla="*/ 182608 h 1386005"/>
                <a:gd name="connsiteX210" fmla="*/ 957943 w 1262774"/>
                <a:gd name="connsiteY210" fmla="*/ 172742 h 1386005"/>
                <a:gd name="connsiteX211" fmla="*/ 947058 w 1262774"/>
                <a:gd name="connsiteY211" fmla="*/ 163558 h 1386005"/>
                <a:gd name="connsiteX212" fmla="*/ 932430 w 1262774"/>
                <a:gd name="connsiteY212" fmla="*/ 150971 h 1386005"/>
                <a:gd name="connsiteX213" fmla="*/ 921884 w 1262774"/>
                <a:gd name="connsiteY213" fmla="*/ 133622 h 1386005"/>
                <a:gd name="connsiteX214" fmla="*/ 906236 w 1262774"/>
                <a:gd name="connsiteY214" fmla="*/ 139065 h 1386005"/>
                <a:gd name="connsiteX215" fmla="*/ 894671 w 1262774"/>
                <a:gd name="connsiteY215" fmla="*/ 126478 h 1386005"/>
                <a:gd name="connsiteX216" fmla="*/ 884124 w 1262774"/>
                <a:gd name="connsiteY216" fmla="*/ 121375 h 1386005"/>
                <a:gd name="connsiteX217" fmla="*/ 873579 w 1262774"/>
                <a:gd name="connsiteY217" fmla="*/ 118315 h 1386005"/>
                <a:gd name="connsiteX218" fmla="*/ 840922 w 1262774"/>
                <a:gd name="connsiteY218" fmla="*/ 108108 h 1386005"/>
                <a:gd name="connsiteX219" fmla="*/ 824593 w 1262774"/>
                <a:gd name="connsiteY219" fmla="*/ 116612 h 1386005"/>
                <a:gd name="connsiteX220" fmla="*/ 814048 w 1262774"/>
                <a:gd name="connsiteY220" fmla="*/ 114912 h 1386005"/>
                <a:gd name="connsiteX221" fmla="*/ 799421 w 1262774"/>
                <a:gd name="connsiteY221" fmla="*/ 121375 h 1386005"/>
                <a:gd name="connsiteX222" fmla="*/ 778329 w 1262774"/>
                <a:gd name="connsiteY222" fmla="*/ 115593 h 1386005"/>
                <a:gd name="connsiteX223" fmla="*/ 781050 w 1262774"/>
                <a:gd name="connsiteY223" fmla="*/ 79193 h 1386005"/>
                <a:gd name="connsiteX224" fmla="*/ 781050 w 1262774"/>
                <a:gd name="connsiteY224" fmla="*/ 62865 h 1386005"/>
                <a:gd name="connsiteX225" fmla="*/ 762000 w 1262774"/>
                <a:gd name="connsiteY225" fmla="*/ 60143 h 1386005"/>
                <a:gd name="connsiteX226" fmla="*/ 753836 w 1262774"/>
                <a:gd name="connsiteY226" fmla="*/ 57422 h 1386005"/>
                <a:gd name="connsiteX227" fmla="*/ 745672 w 1262774"/>
                <a:gd name="connsiteY227" fmla="*/ 41093 h 1386005"/>
                <a:gd name="connsiteX228" fmla="*/ 737508 w 1262774"/>
                <a:gd name="connsiteY228" fmla="*/ 35650 h 1386005"/>
                <a:gd name="connsiteX229" fmla="*/ 729343 w 1262774"/>
                <a:gd name="connsiteY229" fmla="*/ 27486 h 1386005"/>
                <a:gd name="connsiteX230" fmla="*/ 726622 w 1262774"/>
                <a:gd name="connsiteY230" fmla="*/ 19322 h 1386005"/>
                <a:gd name="connsiteX231" fmla="*/ 718458 w 1262774"/>
                <a:gd name="connsiteY231" fmla="*/ 16600 h 1386005"/>
                <a:gd name="connsiteX232" fmla="*/ 710293 w 1262774"/>
                <a:gd name="connsiteY232" fmla="*/ 11158 h 1386005"/>
                <a:gd name="connsiteX233" fmla="*/ 658586 w 1262774"/>
                <a:gd name="connsiteY233" fmla="*/ 13879 h 1386005"/>
                <a:gd name="connsiteX234" fmla="*/ 650422 w 1262774"/>
                <a:gd name="connsiteY234" fmla="*/ 19322 h 1386005"/>
                <a:gd name="connsiteX235" fmla="*/ 634093 w 1262774"/>
                <a:gd name="connsiteY235" fmla="*/ 24765 h 1386005"/>
                <a:gd name="connsiteX236" fmla="*/ 625929 w 1262774"/>
                <a:gd name="connsiteY236" fmla="*/ 27486 h 1386005"/>
                <a:gd name="connsiteX237" fmla="*/ 606879 w 1262774"/>
                <a:gd name="connsiteY237" fmla="*/ 24765 h 1386005"/>
                <a:gd name="connsiteX238" fmla="*/ 604158 w 1262774"/>
                <a:gd name="connsiteY238" fmla="*/ 16600 h 1386005"/>
                <a:gd name="connsiteX239" fmla="*/ 593272 w 1262774"/>
                <a:gd name="connsiteY239" fmla="*/ 13879 h 1386005"/>
                <a:gd name="connsiteX240" fmla="*/ 585108 w 1262774"/>
                <a:gd name="connsiteY240" fmla="*/ 8436 h 1386005"/>
                <a:gd name="connsiteX241" fmla="*/ 579665 w 1262774"/>
                <a:gd name="connsiteY241" fmla="*/ 272 h 1386005"/>
                <a:gd name="connsiteX242" fmla="*/ 568779 w 1262774"/>
                <a:gd name="connsiteY242" fmla="*/ 2993 h 1386005"/>
                <a:gd name="connsiteX243" fmla="*/ 566058 w 1262774"/>
                <a:gd name="connsiteY243" fmla="*/ 32929 h 1386005"/>
                <a:gd name="connsiteX244" fmla="*/ 555172 w 1262774"/>
                <a:gd name="connsiteY244" fmla="*/ 136343 h 1386005"/>
                <a:gd name="connsiteX245" fmla="*/ 549729 w 1262774"/>
                <a:gd name="connsiteY245" fmla="*/ 144508 h 1386005"/>
                <a:gd name="connsiteX246" fmla="*/ 541565 w 1262774"/>
                <a:gd name="connsiteY246" fmla="*/ 149950 h 1386005"/>
                <a:gd name="connsiteX247" fmla="*/ 538843 w 1262774"/>
                <a:gd name="connsiteY247" fmla="*/ 158115 h 1386005"/>
                <a:gd name="connsiteX248" fmla="*/ 538843 w 1262774"/>
                <a:gd name="connsiteY248" fmla="*/ 220708 h 1386005"/>
                <a:gd name="connsiteX249" fmla="*/ 549729 w 1262774"/>
                <a:gd name="connsiteY249" fmla="*/ 245200 h 1386005"/>
                <a:gd name="connsiteX250" fmla="*/ 566058 w 1262774"/>
                <a:gd name="connsiteY250" fmla="*/ 256086 h 1386005"/>
                <a:gd name="connsiteX251" fmla="*/ 582386 w 1262774"/>
                <a:gd name="connsiteY251" fmla="*/ 264250 h 1386005"/>
                <a:gd name="connsiteX252" fmla="*/ 587829 w 1262774"/>
                <a:gd name="connsiteY252" fmla="*/ 272415 h 1386005"/>
                <a:gd name="connsiteX253" fmla="*/ 595993 w 1262774"/>
                <a:gd name="connsiteY253" fmla="*/ 275136 h 1386005"/>
                <a:gd name="connsiteX254" fmla="*/ 604158 w 1262774"/>
                <a:gd name="connsiteY254" fmla="*/ 280579 h 1386005"/>
                <a:gd name="connsiteX255" fmla="*/ 615043 w 1262774"/>
                <a:gd name="connsiteY255" fmla="*/ 296908 h 1386005"/>
                <a:gd name="connsiteX256" fmla="*/ 620486 w 1262774"/>
                <a:gd name="connsiteY256" fmla="*/ 305072 h 1386005"/>
                <a:gd name="connsiteX257" fmla="*/ 628650 w 1262774"/>
                <a:gd name="connsiteY257" fmla="*/ 321400 h 1386005"/>
                <a:gd name="connsiteX258" fmla="*/ 644979 w 1262774"/>
                <a:gd name="connsiteY258" fmla="*/ 332286 h 1386005"/>
                <a:gd name="connsiteX259" fmla="*/ 650422 w 1262774"/>
                <a:gd name="connsiteY259" fmla="*/ 340450 h 1386005"/>
                <a:gd name="connsiteX260" fmla="*/ 658586 w 1262774"/>
                <a:gd name="connsiteY260" fmla="*/ 345893 h 1386005"/>
                <a:gd name="connsiteX261" fmla="*/ 669472 w 1262774"/>
                <a:gd name="connsiteY261" fmla="*/ 356779 h 1386005"/>
                <a:gd name="connsiteX262" fmla="*/ 677636 w 1262774"/>
                <a:gd name="connsiteY262" fmla="*/ 362222 h 1386005"/>
                <a:gd name="connsiteX263" fmla="*/ 688522 w 1262774"/>
                <a:gd name="connsiteY263" fmla="*/ 375829 h 1386005"/>
                <a:gd name="connsiteX264" fmla="*/ 693965 w 1262774"/>
                <a:gd name="connsiteY264" fmla="*/ 383993 h 1386005"/>
                <a:gd name="connsiteX265" fmla="*/ 696686 w 1262774"/>
                <a:gd name="connsiteY265" fmla="*/ 392158 h 1386005"/>
                <a:gd name="connsiteX266" fmla="*/ 704850 w 1262774"/>
                <a:gd name="connsiteY266" fmla="*/ 394879 h 1386005"/>
                <a:gd name="connsiteX267" fmla="*/ 710293 w 1262774"/>
                <a:gd name="connsiteY267" fmla="*/ 403043 h 1386005"/>
                <a:gd name="connsiteX268" fmla="*/ 726622 w 1262774"/>
                <a:gd name="connsiteY268" fmla="*/ 411208 h 1386005"/>
                <a:gd name="connsiteX269" fmla="*/ 737508 w 1262774"/>
                <a:gd name="connsiteY269" fmla="*/ 427536 h 1386005"/>
                <a:gd name="connsiteX270" fmla="*/ 740229 w 1262774"/>
                <a:gd name="connsiteY270" fmla="*/ 435700 h 1386005"/>
                <a:gd name="connsiteX271" fmla="*/ 753836 w 1262774"/>
                <a:gd name="connsiteY271" fmla="*/ 438422 h 1386005"/>
                <a:gd name="connsiteX272" fmla="*/ 762000 w 1262774"/>
                <a:gd name="connsiteY272" fmla="*/ 441143 h 1386005"/>
                <a:gd name="connsiteX273" fmla="*/ 770165 w 1262774"/>
                <a:gd name="connsiteY273" fmla="*/ 457472 h 1386005"/>
                <a:gd name="connsiteX274" fmla="*/ 775608 w 1262774"/>
                <a:gd name="connsiteY274" fmla="*/ 465636 h 1386005"/>
                <a:gd name="connsiteX275" fmla="*/ 781050 w 1262774"/>
                <a:gd name="connsiteY275" fmla="*/ 484686 h 1386005"/>
                <a:gd name="connsiteX276" fmla="*/ 789215 w 1262774"/>
                <a:gd name="connsiteY276" fmla="*/ 490129 h 1386005"/>
                <a:gd name="connsiteX277" fmla="*/ 797379 w 1262774"/>
                <a:gd name="connsiteY277" fmla="*/ 514622 h 1386005"/>
                <a:gd name="connsiteX278" fmla="*/ 789215 w 1262774"/>
                <a:gd name="connsiteY278" fmla="*/ 520065 h 1386005"/>
                <a:gd name="connsiteX279" fmla="*/ 781050 w 1262774"/>
                <a:gd name="connsiteY279" fmla="*/ 522786 h 1386005"/>
                <a:gd name="connsiteX280" fmla="*/ 778329 w 1262774"/>
                <a:gd name="connsiteY280" fmla="*/ 530950 h 1386005"/>
                <a:gd name="connsiteX281" fmla="*/ 767443 w 1262774"/>
                <a:gd name="connsiteY281" fmla="*/ 547279 h 1386005"/>
                <a:gd name="connsiteX282" fmla="*/ 764722 w 1262774"/>
                <a:gd name="connsiteY282" fmla="*/ 558165 h 1386005"/>
                <a:gd name="connsiteX283" fmla="*/ 732065 w 1262774"/>
                <a:gd name="connsiteY283" fmla="*/ 577215 h 1386005"/>
                <a:gd name="connsiteX284" fmla="*/ 729343 w 1262774"/>
                <a:gd name="connsiteY284" fmla="*/ 585379 h 1386005"/>
                <a:gd name="connsiteX285" fmla="*/ 723900 w 1262774"/>
                <a:gd name="connsiteY285" fmla="*/ 593543 h 1386005"/>
                <a:gd name="connsiteX286" fmla="*/ 726622 w 1262774"/>
                <a:gd name="connsiteY286" fmla="*/ 669743 h 1386005"/>
                <a:gd name="connsiteX287" fmla="*/ 721179 w 1262774"/>
                <a:gd name="connsiteY287" fmla="*/ 688793 h 1386005"/>
                <a:gd name="connsiteX288" fmla="*/ 715736 w 1262774"/>
                <a:gd name="connsiteY288" fmla="*/ 696958 h 1386005"/>
                <a:gd name="connsiteX289" fmla="*/ 710293 w 1262774"/>
                <a:gd name="connsiteY289" fmla="*/ 713286 h 1386005"/>
                <a:gd name="connsiteX290" fmla="*/ 696686 w 1262774"/>
                <a:gd name="connsiteY290" fmla="*/ 729615 h 1386005"/>
                <a:gd name="connsiteX291" fmla="*/ 691243 w 1262774"/>
                <a:gd name="connsiteY291" fmla="*/ 745943 h 1386005"/>
                <a:gd name="connsiteX292" fmla="*/ 685800 w 1262774"/>
                <a:gd name="connsiteY292" fmla="*/ 754108 h 1386005"/>
                <a:gd name="connsiteX293" fmla="*/ 661308 w 1262774"/>
                <a:gd name="connsiteY293" fmla="*/ 767715 h 1386005"/>
                <a:gd name="connsiteX294" fmla="*/ 636815 w 1262774"/>
                <a:gd name="connsiteY294" fmla="*/ 770436 h 1386005"/>
                <a:gd name="connsiteX295" fmla="*/ 620486 w 1262774"/>
                <a:gd name="connsiteY295" fmla="*/ 784043 h 1386005"/>
                <a:gd name="connsiteX296" fmla="*/ 595993 w 1262774"/>
                <a:gd name="connsiteY296" fmla="*/ 800372 h 1386005"/>
                <a:gd name="connsiteX297" fmla="*/ 571500 w 1262774"/>
                <a:gd name="connsiteY297" fmla="*/ 816700 h 1386005"/>
                <a:gd name="connsiteX298" fmla="*/ 563336 w 1262774"/>
                <a:gd name="connsiteY298" fmla="*/ 822143 h 1386005"/>
                <a:gd name="connsiteX299" fmla="*/ 547008 w 1262774"/>
                <a:gd name="connsiteY299" fmla="*/ 835750 h 1386005"/>
                <a:gd name="connsiteX300" fmla="*/ 541565 w 1262774"/>
                <a:gd name="connsiteY300" fmla="*/ 843915 h 1386005"/>
                <a:gd name="connsiteX301" fmla="*/ 525236 w 1262774"/>
                <a:gd name="connsiteY301" fmla="*/ 852079 h 1386005"/>
                <a:gd name="connsiteX302" fmla="*/ 517072 w 1262774"/>
                <a:gd name="connsiteY302" fmla="*/ 857522 h 1386005"/>
                <a:gd name="connsiteX303" fmla="*/ 506186 w 1262774"/>
                <a:gd name="connsiteY303" fmla="*/ 860243 h 1386005"/>
                <a:gd name="connsiteX304" fmla="*/ 500743 w 1262774"/>
                <a:gd name="connsiteY304" fmla="*/ 868408 h 1386005"/>
                <a:gd name="connsiteX305" fmla="*/ 484415 w 1262774"/>
                <a:gd name="connsiteY305" fmla="*/ 873850 h 1386005"/>
                <a:gd name="connsiteX306" fmla="*/ 438150 w 1262774"/>
                <a:gd name="connsiteY306" fmla="*/ 868408 h 1386005"/>
                <a:gd name="connsiteX307" fmla="*/ 429986 w 1262774"/>
                <a:gd name="connsiteY307" fmla="*/ 862965 h 1386005"/>
                <a:gd name="connsiteX308" fmla="*/ 408215 w 1262774"/>
                <a:gd name="connsiteY308" fmla="*/ 857522 h 1386005"/>
                <a:gd name="connsiteX309" fmla="*/ 383722 w 1262774"/>
                <a:gd name="connsiteY309" fmla="*/ 852079 h 1386005"/>
                <a:gd name="connsiteX310" fmla="*/ 359229 w 1262774"/>
                <a:gd name="connsiteY310" fmla="*/ 849358 h 1386005"/>
                <a:gd name="connsiteX311" fmla="*/ 342900 w 1262774"/>
                <a:gd name="connsiteY311" fmla="*/ 835750 h 1386005"/>
                <a:gd name="connsiteX312" fmla="*/ 334736 w 1262774"/>
                <a:gd name="connsiteY312" fmla="*/ 830308 h 1386005"/>
                <a:gd name="connsiteX313" fmla="*/ 329293 w 1262774"/>
                <a:gd name="connsiteY313" fmla="*/ 822143 h 1386005"/>
                <a:gd name="connsiteX314" fmla="*/ 323850 w 1262774"/>
                <a:gd name="connsiteY314" fmla="*/ 784043 h 1386005"/>
                <a:gd name="connsiteX315" fmla="*/ 321129 w 1262774"/>
                <a:gd name="connsiteY315" fmla="*/ 721450 h 1386005"/>
                <a:gd name="connsiteX316" fmla="*/ 318408 w 1262774"/>
                <a:gd name="connsiteY316" fmla="*/ 710565 h 1386005"/>
                <a:gd name="connsiteX317" fmla="*/ 310243 w 1262774"/>
                <a:gd name="connsiteY317" fmla="*/ 705122 h 1386005"/>
                <a:gd name="connsiteX318" fmla="*/ 304800 w 1262774"/>
                <a:gd name="connsiteY318" fmla="*/ 696958 h 1386005"/>
                <a:gd name="connsiteX319" fmla="*/ 296636 w 1262774"/>
                <a:gd name="connsiteY319" fmla="*/ 661579 h 1386005"/>
                <a:gd name="connsiteX320" fmla="*/ 293915 w 1262774"/>
                <a:gd name="connsiteY320" fmla="*/ 653415 h 1386005"/>
                <a:gd name="connsiteX321" fmla="*/ 283029 w 1262774"/>
                <a:gd name="connsiteY321" fmla="*/ 650693 h 1386005"/>
                <a:gd name="connsiteX322" fmla="*/ 274865 w 1262774"/>
                <a:gd name="connsiteY322" fmla="*/ 645250 h 1386005"/>
                <a:gd name="connsiteX323" fmla="*/ 269422 w 1262774"/>
                <a:gd name="connsiteY323" fmla="*/ 623479 h 1386005"/>
                <a:gd name="connsiteX324" fmla="*/ 266700 w 1262774"/>
                <a:gd name="connsiteY324" fmla="*/ 604429 h 1386005"/>
                <a:gd name="connsiteX325" fmla="*/ 258536 w 1262774"/>
                <a:gd name="connsiteY325" fmla="*/ 601708 h 1386005"/>
                <a:gd name="connsiteX326" fmla="*/ 198665 w 1262774"/>
                <a:gd name="connsiteY326" fmla="*/ 604429 h 1386005"/>
                <a:gd name="connsiteX327" fmla="*/ 179615 w 1262774"/>
                <a:gd name="connsiteY327" fmla="*/ 598986 h 1386005"/>
                <a:gd name="connsiteX328" fmla="*/ 149679 w 1262774"/>
                <a:gd name="connsiteY328" fmla="*/ 601708 h 1386005"/>
                <a:gd name="connsiteX329" fmla="*/ 146958 w 1262774"/>
                <a:gd name="connsiteY329" fmla="*/ 612593 h 1386005"/>
                <a:gd name="connsiteX330" fmla="*/ 125186 w 1262774"/>
                <a:gd name="connsiteY330" fmla="*/ 618036 h 1386005"/>
                <a:gd name="connsiteX331" fmla="*/ 106136 w 1262774"/>
                <a:gd name="connsiteY331" fmla="*/ 623479 h 1386005"/>
                <a:gd name="connsiteX332" fmla="*/ 97972 w 1262774"/>
                <a:gd name="connsiteY332" fmla="*/ 628922 h 1386005"/>
                <a:gd name="connsiteX333" fmla="*/ 89808 w 1262774"/>
                <a:gd name="connsiteY333" fmla="*/ 637086 h 1386005"/>
                <a:gd name="connsiteX334" fmla="*/ 73479 w 1262774"/>
                <a:gd name="connsiteY334" fmla="*/ 639808 h 1386005"/>
                <a:gd name="connsiteX335" fmla="*/ 65315 w 1262774"/>
                <a:gd name="connsiteY335" fmla="*/ 642529 h 1386005"/>
                <a:gd name="connsiteX336" fmla="*/ 54429 w 1262774"/>
                <a:gd name="connsiteY336" fmla="*/ 656136 h 1386005"/>
                <a:gd name="connsiteX337" fmla="*/ 40822 w 1262774"/>
                <a:gd name="connsiteY337" fmla="*/ 669743 h 1386005"/>
                <a:gd name="connsiteX338" fmla="*/ 35379 w 1262774"/>
                <a:gd name="connsiteY338" fmla="*/ 677908 h 1386005"/>
                <a:gd name="connsiteX339" fmla="*/ 27215 w 1262774"/>
                <a:gd name="connsiteY339" fmla="*/ 680629 h 1386005"/>
                <a:gd name="connsiteX340" fmla="*/ 19050 w 1262774"/>
                <a:gd name="connsiteY340" fmla="*/ 686072 h 1386005"/>
                <a:gd name="connsiteX341" fmla="*/ 16329 w 1262774"/>
                <a:gd name="connsiteY341" fmla="*/ 691515 h 1386005"/>
                <a:gd name="connsiteX0" fmla="*/ 16329 w 1262774"/>
                <a:gd name="connsiteY0" fmla="*/ 691515 h 1386005"/>
                <a:gd name="connsiteX1" fmla="*/ 19050 w 1262774"/>
                <a:gd name="connsiteY1" fmla="*/ 705122 h 1386005"/>
                <a:gd name="connsiteX2" fmla="*/ 27215 w 1262774"/>
                <a:gd name="connsiteY2" fmla="*/ 710565 h 1386005"/>
                <a:gd name="connsiteX3" fmla="*/ 32658 w 1262774"/>
                <a:gd name="connsiteY3" fmla="*/ 726893 h 1386005"/>
                <a:gd name="connsiteX4" fmla="*/ 38100 w 1262774"/>
                <a:gd name="connsiteY4" fmla="*/ 735058 h 1386005"/>
                <a:gd name="connsiteX5" fmla="*/ 43543 w 1262774"/>
                <a:gd name="connsiteY5" fmla="*/ 800372 h 1386005"/>
                <a:gd name="connsiteX6" fmla="*/ 40822 w 1262774"/>
                <a:gd name="connsiteY6" fmla="*/ 819422 h 1386005"/>
                <a:gd name="connsiteX7" fmla="*/ 35379 w 1262774"/>
                <a:gd name="connsiteY7" fmla="*/ 835750 h 1386005"/>
                <a:gd name="connsiteX8" fmla="*/ 29936 w 1262774"/>
                <a:gd name="connsiteY8" fmla="*/ 852079 h 1386005"/>
                <a:gd name="connsiteX9" fmla="*/ 24493 w 1262774"/>
                <a:gd name="connsiteY9" fmla="*/ 860243 h 1386005"/>
                <a:gd name="connsiteX10" fmla="*/ 19050 w 1262774"/>
                <a:gd name="connsiteY10" fmla="*/ 876572 h 1386005"/>
                <a:gd name="connsiteX11" fmla="*/ 10886 w 1262774"/>
                <a:gd name="connsiteY11" fmla="*/ 892900 h 1386005"/>
                <a:gd name="connsiteX12" fmla="*/ 5443 w 1262774"/>
                <a:gd name="connsiteY12" fmla="*/ 922836 h 1386005"/>
                <a:gd name="connsiteX13" fmla="*/ 0 w 1262774"/>
                <a:gd name="connsiteY13" fmla="*/ 931000 h 1386005"/>
                <a:gd name="connsiteX14" fmla="*/ 2722 w 1262774"/>
                <a:gd name="connsiteY14" fmla="*/ 969100 h 1386005"/>
                <a:gd name="connsiteX15" fmla="*/ 5443 w 1262774"/>
                <a:gd name="connsiteY15" fmla="*/ 977265 h 1386005"/>
                <a:gd name="connsiteX16" fmla="*/ 16329 w 1262774"/>
                <a:gd name="connsiteY16" fmla="*/ 979986 h 1386005"/>
                <a:gd name="connsiteX17" fmla="*/ 32658 w 1262774"/>
                <a:gd name="connsiteY17" fmla="*/ 985429 h 1386005"/>
                <a:gd name="connsiteX18" fmla="*/ 48986 w 1262774"/>
                <a:gd name="connsiteY18" fmla="*/ 990872 h 1386005"/>
                <a:gd name="connsiteX19" fmla="*/ 57150 w 1262774"/>
                <a:gd name="connsiteY19" fmla="*/ 993593 h 1386005"/>
                <a:gd name="connsiteX20" fmla="*/ 65315 w 1262774"/>
                <a:gd name="connsiteY20" fmla="*/ 996315 h 1386005"/>
                <a:gd name="connsiteX21" fmla="*/ 76200 w 1262774"/>
                <a:gd name="connsiteY21" fmla="*/ 1012643 h 1386005"/>
                <a:gd name="connsiteX22" fmla="*/ 84365 w 1262774"/>
                <a:gd name="connsiteY22" fmla="*/ 1039858 h 1386005"/>
                <a:gd name="connsiteX23" fmla="*/ 89808 w 1262774"/>
                <a:gd name="connsiteY23" fmla="*/ 1056186 h 1386005"/>
                <a:gd name="connsiteX24" fmla="*/ 108858 w 1262774"/>
                <a:gd name="connsiteY24" fmla="*/ 1061629 h 1386005"/>
                <a:gd name="connsiteX25" fmla="*/ 125186 w 1262774"/>
                <a:gd name="connsiteY25" fmla="*/ 1067072 h 1386005"/>
                <a:gd name="connsiteX26" fmla="*/ 144236 w 1262774"/>
                <a:gd name="connsiteY26" fmla="*/ 1069793 h 1386005"/>
                <a:gd name="connsiteX27" fmla="*/ 149679 w 1262774"/>
                <a:gd name="connsiteY27" fmla="*/ 1086122 h 1386005"/>
                <a:gd name="connsiteX28" fmla="*/ 157843 w 1262774"/>
                <a:gd name="connsiteY28" fmla="*/ 1102450 h 1386005"/>
                <a:gd name="connsiteX29" fmla="*/ 166008 w 1262774"/>
                <a:gd name="connsiteY29" fmla="*/ 1105172 h 1386005"/>
                <a:gd name="connsiteX30" fmla="*/ 179615 w 1262774"/>
                <a:gd name="connsiteY30" fmla="*/ 1102450 h 1386005"/>
                <a:gd name="connsiteX31" fmla="*/ 195943 w 1262774"/>
                <a:gd name="connsiteY31" fmla="*/ 1097008 h 1386005"/>
                <a:gd name="connsiteX32" fmla="*/ 204108 w 1262774"/>
                <a:gd name="connsiteY32" fmla="*/ 1088843 h 1386005"/>
                <a:gd name="connsiteX33" fmla="*/ 209550 w 1262774"/>
                <a:gd name="connsiteY33" fmla="*/ 1080679 h 1386005"/>
                <a:gd name="connsiteX34" fmla="*/ 242208 w 1262774"/>
                <a:gd name="connsiteY34" fmla="*/ 1069793 h 1386005"/>
                <a:gd name="connsiteX35" fmla="*/ 258536 w 1262774"/>
                <a:gd name="connsiteY35" fmla="*/ 1056186 h 1386005"/>
                <a:gd name="connsiteX36" fmla="*/ 269422 w 1262774"/>
                <a:gd name="connsiteY36" fmla="*/ 1053465 h 1386005"/>
                <a:gd name="connsiteX37" fmla="*/ 293915 w 1262774"/>
                <a:gd name="connsiteY37" fmla="*/ 1056186 h 1386005"/>
                <a:gd name="connsiteX38" fmla="*/ 307522 w 1262774"/>
                <a:gd name="connsiteY38" fmla="*/ 1069793 h 1386005"/>
                <a:gd name="connsiteX39" fmla="*/ 315686 w 1262774"/>
                <a:gd name="connsiteY39" fmla="*/ 1072515 h 1386005"/>
                <a:gd name="connsiteX40" fmla="*/ 323850 w 1262774"/>
                <a:gd name="connsiteY40" fmla="*/ 1077958 h 1386005"/>
                <a:gd name="connsiteX41" fmla="*/ 356508 w 1262774"/>
                <a:gd name="connsiteY41" fmla="*/ 1083400 h 1386005"/>
                <a:gd name="connsiteX42" fmla="*/ 364672 w 1262774"/>
                <a:gd name="connsiteY42" fmla="*/ 1086122 h 1386005"/>
                <a:gd name="connsiteX43" fmla="*/ 400050 w 1262774"/>
                <a:gd name="connsiteY43" fmla="*/ 1091565 h 1386005"/>
                <a:gd name="connsiteX44" fmla="*/ 416379 w 1262774"/>
                <a:gd name="connsiteY44" fmla="*/ 1097008 h 1386005"/>
                <a:gd name="connsiteX45" fmla="*/ 432708 w 1262774"/>
                <a:gd name="connsiteY45" fmla="*/ 1102450 h 1386005"/>
                <a:gd name="connsiteX46" fmla="*/ 443593 w 1262774"/>
                <a:gd name="connsiteY46" fmla="*/ 1105172 h 1386005"/>
                <a:gd name="connsiteX47" fmla="*/ 451758 w 1262774"/>
                <a:gd name="connsiteY47" fmla="*/ 1113336 h 1386005"/>
                <a:gd name="connsiteX48" fmla="*/ 454479 w 1262774"/>
                <a:gd name="connsiteY48" fmla="*/ 1132386 h 1386005"/>
                <a:gd name="connsiteX49" fmla="*/ 457200 w 1262774"/>
                <a:gd name="connsiteY49" fmla="*/ 1140550 h 1386005"/>
                <a:gd name="connsiteX50" fmla="*/ 476250 w 1262774"/>
                <a:gd name="connsiteY50" fmla="*/ 1145993 h 1386005"/>
                <a:gd name="connsiteX51" fmla="*/ 500743 w 1262774"/>
                <a:gd name="connsiteY51" fmla="*/ 1167765 h 1386005"/>
                <a:gd name="connsiteX52" fmla="*/ 506186 w 1262774"/>
                <a:gd name="connsiteY52" fmla="*/ 1175929 h 1386005"/>
                <a:gd name="connsiteX53" fmla="*/ 522515 w 1262774"/>
                <a:gd name="connsiteY53" fmla="*/ 1184093 h 1386005"/>
                <a:gd name="connsiteX54" fmla="*/ 527958 w 1262774"/>
                <a:gd name="connsiteY54" fmla="*/ 1194979 h 1386005"/>
                <a:gd name="connsiteX55" fmla="*/ 530679 w 1262774"/>
                <a:gd name="connsiteY55" fmla="*/ 1203143 h 1386005"/>
                <a:gd name="connsiteX56" fmla="*/ 538843 w 1262774"/>
                <a:gd name="connsiteY56" fmla="*/ 1211308 h 1386005"/>
                <a:gd name="connsiteX57" fmla="*/ 557893 w 1262774"/>
                <a:gd name="connsiteY57" fmla="*/ 1219472 h 1386005"/>
                <a:gd name="connsiteX58" fmla="*/ 617765 w 1262774"/>
                <a:gd name="connsiteY58" fmla="*/ 1222193 h 1386005"/>
                <a:gd name="connsiteX59" fmla="*/ 625929 w 1262774"/>
                <a:gd name="connsiteY59" fmla="*/ 1227636 h 1386005"/>
                <a:gd name="connsiteX60" fmla="*/ 631372 w 1262774"/>
                <a:gd name="connsiteY60" fmla="*/ 1235800 h 1386005"/>
                <a:gd name="connsiteX61" fmla="*/ 639536 w 1262774"/>
                <a:gd name="connsiteY61" fmla="*/ 1243965 h 1386005"/>
                <a:gd name="connsiteX62" fmla="*/ 642258 w 1262774"/>
                <a:gd name="connsiteY62" fmla="*/ 1235800 h 1386005"/>
                <a:gd name="connsiteX63" fmla="*/ 644979 w 1262774"/>
                <a:gd name="connsiteY63" fmla="*/ 1205865 h 1386005"/>
                <a:gd name="connsiteX64" fmla="*/ 653143 w 1262774"/>
                <a:gd name="connsiteY64" fmla="*/ 1200422 h 1386005"/>
                <a:gd name="connsiteX65" fmla="*/ 688522 w 1262774"/>
                <a:gd name="connsiteY65" fmla="*/ 1197700 h 1386005"/>
                <a:gd name="connsiteX66" fmla="*/ 696686 w 1262774"/>
                <a:gd name="connsiteY66" fmla="*/ 1192258 h 1386005"/>
                <a:gd name="connsiteX67" fmla="*/ 704850 w 1262774"/>
                <a:gd name="connsiteY67" fmla="*/ 1208586 h 1386005"/>
                <a:gd name="connsiteX68" fmla="*/ 721179 w 1262774"/>
                <a:gd name="connsiteY68" fmla="*/ 1214029 h 1386005"/>
                <a:gd name="connsiteX69" fmla="*/ 729343 w 1262774"/>
                <a:gd name="connsiteY69" fmla="*/ 1216750 h 1386005"/>
                <a:gd name="connsiteX70" fmla="*/ 759279 w 1262774"/>
                <a:gd name="connsiteY70" fmla="*/ 1211308 h 1386005"/>
                <a:gd name="connsiteX71" fmla="*/ 767443 w 1262774"/>
                <a:gd name="connsiteY71" fmla="*/ 1205865 h 1386005"/>
                <a:gd name="connsiteX72" fmla="*/ 772886 w 1262774"/>
                <a:gd name="connsiteY72" fmla="*/ 1214029 h 1386005"/>
                <a:gd name="connsiteX73" fmla="*/ 778329 w 1262774"/>
                <a:gd name="connsiteY73" fmla="*/ 1230358 h 1386005"/>
                <a:gd name="connsiteX74" fmla="*/ 781050 w 1262774"/>
                <a:gd name="connsiteY74" fmla="*/ 1238522 h 1386005"/>
                <a:gd name="connsiteX75" fmla="*/ 783772 w 1262774"/>
                <a:gd name="connsiteY75" fmla="*/ 1252129 h 1386005"/>
                <a:gd name="connsiteX76" fmla="*/ 789215 w 1262774"/>
                <a:gd name="connsiteY76" fmla="*/ 1268458 h 1386005"/>
                <a:gd name="connsiteX77" fmla="*/ 797379 w 1262774"/>
                <a:gd name="connsiteY77" fmla="*/ 1284786 h 1386005"/>
                <a:gd name="connsiteX78" fmla="*/ 808265 w 1262774"/>
                <a:gd name="connsiteY78" fmla="*/ 1287508 h 1386005"/>
                <a:gd name="connsiteX79" fmla="*/ 840922 w 1262774"/>
                <a:gd name="connsiteY79" fmla="*/ 1290229 h 1386005"/>
                <a:gd name="connsiteX80" fmla="*/ 857250 w 1262774"/>
                <a:gd name="connsiteY80" fmla="*/ 1295672 h 1386005"/>
                <a:gd name="connsiteX81" fmla="*/ 892629 w 1262774"/>
                <a:gd name="connsiteY81" fmla="*/ 1303836 h 1386005"/>
                <a:gd name="connsiteX82" fmla="*/ 917122 w 1262774"/>
                <a:gd name="connsiteY82" fmla="*/ 1317443 h 1386005"/>
                <a:gd name="connsiteX83" fmla="*/ 925286 w 1262774"/>
                <a:gd name="connsiteY83" fmla="*/ 1322886 h 1386005"/>
                <a:gd name="connsiteX84" fmla="*/ 941615 w 1262774"/>
                <a:gd name="connsiteY84" fmla="*/ 1328329 h 1386005"/>
                <a:gd name="connsiteX85" fmla="*/ 949779 w 1262774"/>
                <a:gd name="connsiteY85" fmla="*/ 1333772 h 1386005"/>
                <a:gd name="connsiteX86" fmla="*/ 974272 w 1262774"/>
                <a:gd name="connsiteY86" fmla="*/ 1339215 h 1386005"/>
                <a:gd name="connsiteX87" fmla="*/ 990600 w 1262774"/>
                <a:gd name="connsiteY87" fmla="*/ 1347379 h 1386005"/>
                <a:gd name="connsiteX88" fmla="*/ 1006929 w 1262774"/>
                <a:gd name="connsiteY88" fmla="*/ 1358265 h 1386005"/>
                <a:gd name="connsiteX89" fmla="*/ 1047750 w 1262774"/>
                <a:gd name="connsiteY89" fmla="*/ 1360986 h 1386005"/>
                <a:gd name="connsiteX90" fmla="*/ 1055915 w 1262774"/>
                <a:gd name="connsiteY90" fmla="*/ 1363708 h 1386005"/>
                <a:gd name="connsiteX91" fmla="*/ 1085850 w 1262774"/>
                <a:gd name="connsiteY91" fmla="*/ 1366429 h 1386005"/>
                <a:gd name="connsiteX92" fmla="*/ 1094015 w 1262774"/>
                <a:gd name="connsiteY92" fmla="*/ 1371872 h 1386005"/>
                <a:gd name="connsiteX93" fmla="*/ 1110343 w 1262774"/>
                <a:gd name="connsiteY93" fmla="*/ 1377315 h 1386005"/>
                <a:gd name="connsiteX94" fmla="*/ 1118508 w 1262774"/>
                <a:gd name="connsiteY94" fmla="*/ 1380036 h 1386005"/>
                <a:gd name="connsiteX95" fmla="*/ 1126672 w 1262774"/>
                <a:gd name="connsiteY95" fmla="*/ 1385479 h 1386005"/>
                <a:gd name="connsiteX96" fmla="*/ 1123950 w 1262774"/>
                <a:gd name="connsiteY96" fmla="*/ 1374593 h 1386005"/>
                <a:gd name="connsiteX97" fmla="*/ 1118508 w 1262774"/>
                <a:gd name="connsiteY97" fmla="*/ 1352822 h 1386005"/>
                <a:gd name="connsiteX98" fmla="*/ 1121229 w 1262774"/>
                <a:gd name="connsiteY98" fmla="*/ 1333772 h 1386005"/>
                <a:gd name="connsiteX99" fmla="*/ 1118508 w 1262774"/>
                <a:gd name="connsiteY99" fmla="*/ 1322886 h 1386005"/>
                <a:gd name="connsiteX100" fmla="*/ 1110343 w 1262774"/>
                <a:gd name="connsiteY100" fmla="*/ 1320165 h 1386005"/>
                <a:gd name="connsiteX101" fmla="*/ 1094015 w 1262774"/>
                <a:gd name="connsiteY101" fmla="*/ 1317443 h 1386005"/>
                <a:gd name="connsiteX102" fmla="*/ 1094015 w 1262774"/>
                <a:gd name="connsiteY102" fmla="*/ 1273900 h 1386005"/>
                <a:gd name="connsiteX103" fmla="*/ 1110343 w 1262774"/>
                <a:gd name="connsiteY103" fmla="*/ 1263015 h 1386005"/>
                <a:gd name="connsiteX104" fmla="*/ 1113065 w 1262774"/>
                <a:gd name="connsiteY104" fmla="*/ 1254850 h 1386005"/>
                <a:gd name="connsiteX105" fmla="*/ 1115786 w 1262774"/>
                <a:gd name="connsiteY105" fmla="*/ 1241243 h 1386005"/>
                <a:gd name="connsiteX106" fmla="*/ 1123950 w 1262774"/>
                <a:gd name="connsiteY106" fmla="*/ 1238522 h 1386005"/>
                <a:gd name="connsiteX107" fmla="*/ 1126672 w 1262774"/>
                <a:gd name="connsiteY107" fmla="*/ 1219472 h 1386005"/>
                <a:gd name="connsiteX108" fmla="*/ 1143000 w 1262774"/>
                <a:gd name="connsiteY108" fmla="*/ 1216750 h 1386005"/>
                <a:gd name="connsiteX109" fmla="*/ 1145722 w 1262774"/>
                <a:gd name="connsiteY109" fmla="*/ 1208586 h 1386005"/>
                <a:gd name="connsiteX110" fmla="*/ 1153886 w 1262774"/>
                <a:gd name="connsiteY110" fmla="*/ 1154158 h 1386005"/>
                <a:gd name="connsiteX111" fmla="*/ 1162050 w 1262774"/>
                <a:gd name="connsiteY111" fmla="*/ 1148715 h 1386005"/>
                <a:gd name="connsiteX112" fmla="*/ 1167493 w 1262774"/>
                <a:gd name="connsiteY112" fmla="*/ 1099729 h 1386005"/>
                <a:gd name="connsiteX113" fmla="*/ 1172936 w 1262774"/>
                <a:gd name="connsiteY113" fmla="*/ 1091565 h 1386005"/>
                <a:gd name="connsiteX114" fmla="*/ 1181100 w 1262774"/>
                <a:gd name="connsiteY114" fmla="*/ 1064350 h 1386005"/>
                <a:gd name="connsiteX115" fmla="*/ 1189265 w 1262774"/>
                <a:gd name="connsiteY115" fmla="*/ 1058908 h 1386005"/>
                <a:gd name="connsiteX116" fmla="*/ 1194708 w 1262774"/>
                <a:gd name="connsiteY116" fmla="*/ 1037136 h 1386005"/>
                <a:gd name="connsiteX117" fmla="*/ 1197429 w 1262774"/>
                <a:gd name="connsiteY117" fmla="*/ 1023529 h 1386005"/>
                <a:gd name="connsiteX118" fmla="*/ 1205593 w 1262774"/>
                <a:gd name="connsiteY118" fmla="*/ 1020808 h 1386005"/>
                <a:gd name="connsiteX119" fmla="*/ 1202872 w 1262774"/>
                <a:gd name="connsiteY119" fmla="*/ 1004479 h 1386005"/>
                <a:gd name="connsiteX120" fmla="*/ 1167493 w 1262774"/>
                <a:gd name="connsiteY120" fmla="*/ 996315 h 1386005"/>
                <a:gd name="connsiteX121" fmla="*/ 1145722 w 1262774"/>
                <a:gd name="connsiteY121" fmla="*/ 977265 h 1386005"/>
                <a:gd name="connsiteX122" fmla="*/ 1148443 w 1262774"/>
                <a:gd name="connsiteY122" fmla="*/ 933722 h 1386005"/>
                <a:gd name="connsiteX123" fmla="*/ 1183822 w 1262774"/>
                <a:gd name="connsiteY123" fmla="*/ 931000 h 1386005"/>
                <a:gd name="connsiteX124" fmla="*/ 1186543 w 1262774"/>
                <a:gd name="connsiteY124" fmla="*/ 922836 h 1386005"/>
                <a:gd name="connsiteX125" fmla="*/ 1191986 w 1262774"/>
                <a:gd name="connsiteY125" fmla="*/ 884736 h 1386005"/>
                <a:gd name="connsiteX126" fmla="*/ 1197429 w 1262774"/>
                <a:gd name="connsiteY126" fmla="*/ 876572 h 1386005"/>
                <a:gd name="connsiteX127" fmla="*/ 1200150 w 1262774"/>
                <a:gd name="connsiteY127" fmla="*/ 841193 h 1386005"/>
                <a:gd name="connsiteX128" fmla="*/ 1202872 w 1262774"/>
                <a:gd name="connsiteY128" fmla="*/ 833029 h 1386005"/>
                <a:gd name="connsiteX129" fmla="*/ 1211036 w 1262774"/>
                <a:gd name="connsiteY129" fmla="*/ 827586 h 1386005"/>
                <a:gd name="connsiteX130" fmla="*/ 1216479 w 1262774"/>
                <a:gd name="connsiteY130" fmla="*/ 789486 h 1386005"/>
                <a:gd name="connsiteX131" fmla="*/ 1221922 w 1262774"/>
                <a:gd name="connsiteY131" fmla="*/ 781322 h 1386005"/>
                <a:gd name="connsiteX132" fmla="*/ 1224643 w 1262774"/>
                <a:gd name="connsiteY132" fmla="*/ 759550 h 1386005"/>
                <a:gd name="connsiteX133" fmla="*/ 1227365 w 1262774"/>
                <a:gd name="connsiteY133" fmla="*/ 751386 h 1386005"/>
                <a:gd name="connsiteX134" fmla="*/ 1235529 w 1262774"/>
                <a:gd name="connsiteY134" fmla="*/ 748665 h 1386005"/>
                <a:gd name="connsiteX135" fmla="*/ 1251858 w 1262774"/>
                <a:gd name="connsiteY135" fmla="*/ 737779 h 1386005"/>
                <a:gd name="connsiteX136" fmla="*/ 1260022 w 1262774"/>
                <a:gd name="connsiteY136" fmla="*/ 732336 h 1386005"/>
                <a:gd name="connsiteX137" fmla="*/ 1262743 w 1262774"/>
                <a:gd name="connsiteY137" fmla="*/ 724172 h 1386005"/>
                <a:gd name="connsiteX138" fmla="*/ 1251858 w 1262774"/>
                <a:gd name="connsiteY138" fmla="*/ 699679 h 1386005"/>
                <a:gd name="connsiteX139" fmla="*/ 1246415 w 1262774"/>
                <a:gd name="connsiteY139" fmla="*/ 683350 h 1386005"/>
                <a:gd name="connsiteX140" fmla="*/ 1243693 w 1262774"/>
                <a:gd name="connsiteY140" fmla="*/ 612593 h 1386005"/>
                <a:gd name="connsiteX141" fmla="*/ 1235529 w 1262774"/>
                <a:gd name="connsiteY141" fmla="*/ 607150 h 1386005"/>
                <a:gd name="connsiteX142" fmla="*/ 1238250 w 1262774"/>
                <a:gd name="connsiteY142" fmla="*/ 574493 h 1386005"/>
                <a:gd name="connsiteX143" fmla="*/ 1235529 w 1262774"/>
                <a:gd name="connsiteY143" fmla="*/ 550000 h 1386005"/>
                <a:gd name="connsiteX144" fmla="*/ 1232808 w 1262774"/>
                <a:gd name="connsiteY144" fmla="*/ 539115 h 1386005"/>
                <a:gd name="connsiteX145" fmla="*/ 1235529 w 1262774"/>
                <a:gd name="connsiteY145" fmla="*/ 495572 h 1386005"/>
                <a:gd name="connsiteX146" fmla="*/ 1243693 w 1262774"/>
                <a:gd name="connsiteY146" fmla="*/ 490129 h 1386005"/>
                <a:gd name="connsiteX147" fmla="*/ 1246415 w 1262774"/>
                <a:gd name="connsiteY147" fmla="*/ 481965 h 1386005"/>
                <a:gd name="connsiteX148" fmla="*/ 1235529 w 1262774"/>
                <a:gd name="connsiteY148" fmla="*/ 457472 h 1386005"/>
                <a:gd name="connsiteX149" fmla="*/ 1230086 w 1262774"/>
                <a:gd name="connsiteY149" fmla="*/ 441143 h 1386005"/>
                <a:gd name="connsiteX150" fmla="*/ 1213758 w 1262774"/>
                <a:gd name="connsiteY150" fmla="*/ 430258 h 1386005"/>
                <a:gd name="connsiteX151" fmla="*/ 1202872 w 1262774"/>
                <a:gd name="connsiteY151" fmla="*/ 413929 h 1386005"/>
                <a:gd name="connsiteX152" fmla="*/ 1186543 w 1262774"/>
                <a:gd name="connsiteY152" fmla="*/ 403043 h 1386005"/>
                <a:gd name="connsiteX153" fmla="*/ 1181100 w 1262774"/>
                <a:gd name="connsiteY153" fmla="*/ 394879 h 1386005"/>
                <a:gd name="connsiteX154" fmla="*/ 1140279 w 1262774"/>
                <a:gd name="connsiteY154" fmla="*/ 389436 h 1386005"/>
                <a:gd name="connsiteX155" fmla="*/ 1132115 w 1262774"/>
                <a:gd name="connsiteY155" fmla="*/ 427536 h 1386005"/>
                <a:gd name="connsiteX156" fmla="*/ 1129393 w 1262774"/>
                <a:gd name="connsiteY156" fmla="*/ 435700 h 1386005"/>
                <a:gd name="connsiteX157" fmla="*/ 1099458 w 1262774"/>
                <a:gd name="connsiteY157" fmla="*/ 449308 h 1386005"/>
                <a:gd name="connsiteX158" fmla="*/ 1083129 w 1262774"/>
                <a:gd name="connsiteY158" fmla="*/ 454750 h 1386005"/>
                <a:gd name="connsiteX159" fmla="*/ 1077686 w 1262774"/>
                <a:gd name="connsiteY159" fmla="*/ 462915 h 1386005"/>
                <a:gd name="connsiteX160" fmla="*/ 1066800 w 1262774"/>
                <a:gd name="connsiteY160" fmla="*/ 465636 h 1386005"/>
                <a:gd name="connsiteX161" fmla="*/ 1072243 w 1262774"/>
                <a:gd name="connsiteY161" fmla="*/ 481965 h 1386005"/>
                <a:gd name="connsiteX162" fmla="*/ 1074965 w 1262774"/>
                <a:gd name="connsiteY162" fmla="*/ 492850 h 1386005"/>
                <a:gd name="connsiteX163" fmla="*/ 1080408 w 1262774"/>
                <a:gd name="connsiteY163" fmla="*/ 501015 h 1386005"/>
                <a:gd name="connsiteX164" fmla="*/ 1091293 w 1262774"/>
                <a:gd name="connsiteY164" fmla="*/ 514622 h 1386005"/>
                <a:gd name="connsiteX165" fmla="*/ 1094015 w 1262774"/>
                <a:gd name="connsiteY165" fmla="*/ 522786 h 1386005"/>
                <a:gd name="connsiteX166" fmla="*/ 1099458 w 1262774"/>
                <a:gd name="connsiteY166" fmla="*/ 530950 h 1386005"/>
                <a:gd name="connsiteX167" fmla="*/ 1096736 w 1262774"/>
                <a:gd name="connsiteY167" fmla="*/ 539115 h 1386005"/>
                <a:gd name="connsiteX168" fmla="*/ 1088572 w 1262774"/>
                <a:gd name="connsiteY168" fmla="*/ 533672 h 1386005"/>
                <a:gd name="connsiteX169" fmla="*/ 1080408 w 1262774"/>
                <a:gd name="connsiteY169" fmla="*/ 530950 h 1386005"/>
                <a:gd name="connsiteX170" fmla="*/ 1074965 w 1262774"/>
                <a:gd name="connsiteY170" fmla="*/ 522786 h 1386005"/>
                <a:gd name="connsiteX171" fmla="*/ 1066800 w 1262774"/>
                <a:gd name="connsiteY171" fmla="*/ 520065 h 1386005"/>
                <a:gd name="connsiteX172" fmla="*/ 1036865 w 1262774"/>
                <a:gd name="connsiteY172" fmla="*/ 517343 h 1386005"/>
                <a:gd name="connsiteX173" fmla="*/ 1028700 w 1262774"/>
                <a:gd name="connsiteY173" fmla="*/ 511900 h 1386005"/>
                <a:gd name="connsiteX174" fmla="*/ 1009650 w 1262774"/>
                <a:gd name="connsiteY174" fmla="*/ 517343 h 1386005"/>
                <a:gd name="connsiteX175" fmla="*/ 1004208 w 1262774"/>
                <a:gd name="connsiteY175" fmla="*/ 525508 h 1386005"/>
                <a:gd name="connsiteX176" fmla="*/ 987879 w 1262774"/>
                <a:gd name="connsiteY176" fmla="*/ 533672 h 1386005"/>
                <a:gd name="connsiteX177" fmla="*/ 982436 w 1262774"/>
                <a:gd name="connsiteY177" fmla="*/ 525508 h 1386005"/>
                <a:gd name="connsiteX178" fmla="*/ 974272 w 1262774"/>
                <a:gd name="connsiteY178" fmla="*/ 509179 h 1386005"/>
                <a:gd name="connsiteX179" fmla="*/ 966108 w 1262774"/>
                <a:gd name="connsiteY179" fmla="*/ 506458 h 1386005"/>
                <a:gd name="connsiteX180" fmla="*/ 963386 w 1262774"/>
                <a:gd name="connsiteY180" fmla="*/ 495572 h 1386005"/>
                <a:gd name="connsiteX181" fmla="*/ 957943 w 1262774"/>
                <a:gd name="connsiteY181" fmla="*/ 479243 h 1386005"/>
                <a:gd name="connsiteX182" fmla="*/ 960665 w 1262774"/>
                <a:gd name="connsiteY182" fmla="*/ 454750 h 1386005"/>
                <a:gd name="connsiteX183" fmla="*/ 971550 w 1262774"/>
                <a:gd name="connsiteY183" fmla="*/ 424815 h 1386005"/>
                <a:gd name="connsiteX184" fmla="*/ 1004208 w 1262774"/>
                <a:gd name="connsiteY184" fmla="*/ 408486 h 1386005"/>
                <a:gd name="connsiteX185" fmla="*/ 1012372 w 1262774"/>
                <a:gd name="connsiteY185" fmla="*/ 405765 h 1386005"/>
                <a:gd name="connsiteX186" fmla="*/ 1017815 w 1262774"/>
                <a:gd name="connsiteY186" fmla="*/ 397600 h 1386005"/>
                <a:gd name="connsiteX187" fmla="*/ 1017815 w 1262774"/>
                <a:gd name="connsiteY187" fmla="*/ 373108 h 1386005"/>
                <a:gd name="connsiteX188" fmla="*/ 1025979 w 1262774"/>
                <a:gd name="connsiteY188" fmla="*/ 364943 h 1386005"/>
                <a:gd name="connsiteX189" fmla="*/ 1036865 w 1262774"/>
                <a:gd name="connsiteY189" fmla="*/ 348615 h 1386005"/>
                <a:gd name="connsiteX190" fmla="*/ 1042308 w 1262774"/>
                <a:gd name="connsiteY190" fmla="*/ 307793 h 1386005"/>
                <a:gd name="connsiteX191" fmla="*/ 1045029 w 1262774"/>
                <a:gd name="connsiteY191" fmla="*/ 299629 h 1386005"/>
                <a:gd name="connsiteX192" fmla="*/ 1047750 w 1262774"/>
                <a:gd name="connsiteY192" fmla="*/ 288743 h 1386005"/>
                <a:gd name="connsiteX193" fmla="*/ 1050472 w 1262774"/>
                <a:gd name="connsiteY193" fmla="*/ 275136 h 1386005"/>
                <a:gd name="connsiteX194" fmla="*/ 1061358 w 1262774"/>
                <a:gd name="connsiteY194" fmla="*/ 258808 h 1386005"/>
                <a:gd name="connsiteX195" fmla="*/ 1055915 w 1262774"/>
                <a:gd name="connsiteY195" fmla="*/ 237036 h 1386005"/>
                <a:gd name="connsiteX196" fmla="*/ 1050472 w 1262774"/>
                <a:gd name="connsiteY196" fmla="*/ 228872 h 1386005"/>
                <a:gd name="connsiteX197" fmla="*/ 1047750 w 1262774"/>
                <a:gd name="connsiteY197" fmla="*/ 212543 h 1386005"/>
                <a:gd name="connsiteX198" fmla="*/ 1045029 w 1262774"/>
                <a:gd name="connsiteY198" fmla="*/ 185329 h 1386005"/>
                <a:gd name="connsiteX199" fmla="*/ 1039586 w 1262774"/>
                <a:gd name="connsiteY199" fmla="*/ 177165 h 1386005"/>
                <a:gd name="connsiteX200" fmla="*/ 1036865 w 1262774"/>
                <a:gd name="connsiteY200" fmla="*/ 147229 h 1386005"/>
                <a:gd name="connsiteX201" fmla="*/ 1034143 w 1262774"/>
                <a:gd name="connsiteY201" fmla="*/ 139065 h 1386005"/>
                <a:gd name="connsiteX202" fmla="*/ 1025979 w 1262774"/>
                <a:gd name="connsiteY202" fmla="*/ 133622 h 1386005"/>
                <a:gd name="connsiteX203" fmla="*/ 1012372 w 1262774"/>
                <a:gd name="connsiteY203" fmla="*/ 114572 h 1386005"/>
                <a:gd name="connsiteX204" fmla="*/ 991961 w 1262774"/>
                <a:gd name="connsiteY204" fmla="*/ 111170 h 1386005"/>
                <a:gd name="connsiteX205" fmla="*/ 993322 w 1262774"/>
                <a:gd name="connsiteY205" fmla="*/ 130900 h 1386005"/>
                <a:gd name="connsiteX206" fmla="*/ 987879 w 1262774"/>
                <a:gd name="connsiteY206" fmla="*/ 155393 h 1386005"/>
                <a:gd name="connsiteX207" fmla="*/ 985158 w 1262774"/>
                <a:gd name="connsiteY207" fmla="*/ 163558 h 1386005"/>
                <a:gd name="connsiteX208" fmla="*/ 982436 w 1262774"/>
                <a:gd name="connsiteY208" fmla="*/ 177165 h 1386005"/>
                <a:gd name="connsiteX209" fmla="*/ 974272 w 1262774"/>
                <a:gd name="connsiteY209" fmla="*/ 182608 h 1386005"/>
                <a:gd name="connsiteX210" fmla="*/ 957943 w 1262774"/>
                <a:gd name="connsiteY210" fmla="*/ 172742 h 1386005"/>
                <a:gd name="connsiteX211" fmla="*/ 947058 w 1262774"/>
                <a:gd name="connsiteY211" fmla="*/ 163558 h 1386005"/>
                <a:gd name="connsiteX212" fmla="*/ 932430 w 1262774"/>
                <a:gd name="connsiteY212" fmla="*/ 150971 h 1386005"/>
                <a:gd name="connsiteX213" fmla="*/ 921884 w 1262774"/>
                <a:gd name="connsiteY213" fmla="*/ 145528 h 1386005"/>
                <a:gd name="connsiteX214" fmla="*/ 906236 w 1262774"/>
                <a:gd name="connsiteY214" fmla="*/ 139065 h 1386005"/>
                <a:gd name="connsiteX215" fmla="*/ 894671 w 1262774"/>
                <a:gd name="connsiteY215" fmla="*/ 126478 h 1386005"/>
                <a:gd name="connsiteX216" fmla="*/ 884124 w 1262774"/>
                <a:gd name="connsiteY216" fmla="*/ 121375 h 1386005"/>
                <a:gd name="connsiteX217" fmla="*/ 873579 w 1262774"/>
                <a:gd name="connsiteY217" fmla="*/ 118315 h 1386005"/>
                <a:gd name="connsiteX218" fmla="*/ 840922 w 1262774"/>
                <a:gd name="connsiteY218" fmla="*/ 108108 h 1386005"/>
                <a:gd name="connsiteX219" fmla="*/ 824593 w 1262774"/>
                <a:gd name="connsiteY219" fmla="*/ 116612 h 1386005"/>
                <a:gd name="connsiteX220" fmla="*/ 814048 w 1262774"/>
                <a:gd name="connsiteY220" fmla="*/ 114912 h 1386005"/>
                <a:gd name="connsiteX221" fmla="*/ 799421 w 1262774"/>
                <a:gd name="connsiteY221" fmla="*/ 121375 h 1386005"/>
                <a:gd name="connsiteX222" fmla="*/ 778329 w 1262774"/>
                <a:gd name="connsiteY222" fmla="*/ 115593 h 1386005"/>
                <a:gd name="connsiteX223" fmla="*/ 781050 w 1262774"/>
                <a:gd name="connsiteY223" fmla="*/ 79193 h 1386005"/>
                <a:gd name="connsiteX224" fmla="*/ 781050 w 1262774"/>
                <a:gd name="connsiteY224" fmla="*/ 62865 h 1386005"/>
                <a:gd name="connsiteX225" fmla="*/ 762000 w 1262774"/>
                <a:gd name="connsiteY225" fmla="*/ 60143 h 1386005"/>
                <a:gd name="connsiteX226" fmla="*/ 753836 w 1262774"/>
                <a:gd name="connsiteY226" fmla="*/ 57422 h 1386005"/>
                <a:gd name="connsiteX227" fmla="*/ 745672 w 1262774"/>
                <a:gd name="connsiteY227" fmla="*/ 41093 h 1386005"/>
                <a:gd name="connsiteX228" fmla="*/ 737508 w 1262774"/>
                <a:gd name="connsiteY228" fmla="*/ 35650 h 1386005"/>
                <a:gd name="connsiteX229" fmla="*/ 729343 w 1262774"/>
                <a:gd name="connsiteY229" fmla="*/ 27486 h 1386005"/>
                <a:gd name="connsiteX230" fmla="*/ 726622 w 1262774"/>
                <a:gd name="connsiteY230" fmla="*/ 19322 h 1386005"/>
                <a:gd name="connsiteX231" fmla="*/ 718458 w 1262774"/>
                <a:gd name="connsiteY231" fmla="*/ 16600 h 1386005"/>
                <a:gd name="connsiteX232" fmla="*/ 710293 w 1262774"/>
                <a:gd name="connsiteY232" fmla="*/ 11158 h 1386005"/>
                <a:gd name="connsiteX233" fmla="*/ 658586 w 1262774"/>
                <a:gd name="connsiteY233" fmla="*/ 13879 h 1386005"/>
                <a:gd name="connsiteX234" fmla="*/ 650422 w 1262774"/>
                <a:gd name="connsiteY234" fmla="*/ 19322 h 1386005"/>
                <a:gd name="connsiteX235" fmla="*/ 634093 w 1262774"/>
                <a:gd name="connsiteY235" fmla="*/ 24765 h 1386005"/>
                <a:gd name="connsiteX236" fmla="*/ 625929 w 1262774"/>
                <a:gd name="connsiteY236" fmla="*/ 27486 h 1386005"/>
                <a:gd name="connsiteX237" fmla="*/ 606879 w 1262774"/>
                <a:gd name="connsiteY237" fmla="*/ 24765 h 1386005"/>
                <a:gd name="connsiteX238" fmla="*/ 604158 w 1262774"/>
                <a:gd name="connsiteY238" fmla="*/ 16600 h 1386005"/>
                <a:gd name="connsiteX239" fmla="*/ 593272 w 1262774"/>
                <a:gd name="connsiteY239" fmla="*/ 13879 h 1386005"/>
                <a:gd name="connsiteX240" fmla="*/ 585108 w 1262774"/>
                <a:gd name="connsiteY240" fmla="*/ 8436 h 1386005"/>
                <a:gd name="connsiteX241" fmla="*/ 579665 w 1262774"/>
                <a:gd name="connsiteY241" fmla="*/ 272 h 1386005"/>
                <a:gd name="connsiteX242" fmla="*/ 568779 w 1262774"/>
                <a:gd name="connsiteY242" fmla="*/ 2993 h 1386005"/>
                <a:gd name="connsiteX243" fmla="*/ 566058 w 1262774"/>
                <a:gd name="connsiteY243" fmla="*/ 32929 h 1386005"/>
                <a:gd name="connsiteX244" fmla="*/ 555172 w 1262774"/>
                <a:gd name="connsiteY244" fmla="*/ 136343 h 1386005"/>
                <a:gd name="connsiteX245" fmla="*/ 549729 w 1262774"/>
                <a:gd name="connsiteY245" fmla="*/ 144508 h 1386005"/>
                <a:gd name="connsiteX246" fmla="*/ 541565 w 1262774"/>
                <a:gd name="connsiteY246" fmla="*/ 149950 h 1386005"/>
                <a:gd name="connsiteX247" fmla="*/ 538843 w 1262774"/>
                <a:gd name="connsiteY247" fmla="*/ 158115 h 1386005"/>
                <a:gd name="connsiteX248" fmla="*/ 538843 w 1262774"/>
                <a:gd name="connsiteY248" fmla="*/ 220708 h 1386005"/>
                <a:gd name="connsiteX249" fmla="*/ 549729 w 1262774"/>
                <a:gd name="connsiteY249" fmla="*/ 245200 h 1386005"/>
                <a:gd name="connsiteX250" fmla="*/ 566058 w 1262774"/>
                <a:gd name="connsiteY250" fmla="*/ 256086 h 1386005"/>
                <a:gd name="connsiteX251" fmla="*/ 582386 w 1262774"/>
                <a:gd name="connsiteY251" fmla="*/ 264250 h 1386005"/>
                <a:gd name="connsiteX252" fmla="*/ 587829 w 1262774"/>
                <a:gd name="connsiteY252" fmla="*/ 272415 h 1386005"/>
                <a:gd name="connsiteX253" fmla="*/ 595993 w 1262774"/>
                <a:gd name="connsiteY253" fmla="*/ 275136 h 1386005"/>
                <a:gd name="connsiteX254" fmla="*/ 604158 w 1262774"/>
                <a:gd name="connsiteY254" fmla="*/ 280579 h 1386005"/>
                <a:gd name="connsiteX255" fmla="*/ 615043 w 1262774"/>
                <a:gd name="connsiteY255" fmla="*/ 296908 h 1386005"/>
                <a:gd name="connsiteX256" fmla="*/ 620486 w 1262774"/>
                <a:gd name="connsiteY256" fmla="*/ 305072 h 1386005"/>
                <a:gd name="connsiteX257" fmla="*/ 628650 w 1262774"/>
                <a:gd name="connsiteY257" fmla="*/ 321400 h 1386005"/>
                <a:gd name="connsiteX258" fmla="*/ 644979 w 1262774"/>
                <a:gd name="connsiteY258" fmla="*/ 332286 h 1386005"/>
                <a:gd name="connsiteX259" fmla="*/ 650422 w 1262774"/>
                <a:gd name="connsiteY259" fmla="*/ 340450 h 1386005"/>
                <a:gd name="connsiteX260" fmla="*/ 658586 w 1262774"/>
                <a:gd name="connsiteY260" fmla="*/ 345893 h 1386005"/>
                <a:gd name="connsiteX261" fmla="*/ 669472 w 1262774"/>
                <a:gd name="connsiteY261" fmla="*/ 356779 h 1386005"/>
                <a:gd name="connsiteX262" fmla="*/ 677636 w 1262774"/>
                <a:gd name="connsiteY262" fmla="*/ 362222 h 1386005"/>
                <a:gd name="connsiteX263" fmla="*/ 688522 w 1262774"/>
                <a:gd name="connsiteY263" fmla="*/ 375829 h 1386005"/>
                <a:gd name="connsiteX264" fmla="*/ 693965 w 1262774"/>
                <a:gd name="connsiteY264" fmla="*/ 383993 h 1386005"/>
                <a:gd name="connsiteX265" fmla="*/ 696686 w 1262774"/>
                <a:gd name="connsiteY265" fmla="*/ 392158 h 1386005"/>
                <a:gd name="connsiteX266" fmla="*/ 704850 w 1262774"/>
                <a:gd name="connsiteY266" fmla="*/ 394879 h 1386005"/>
                <a:gd name="connsiteX267" fmla="*/ 710293 w 1262774"/>
                <a:gd name="connsiteY267" fmla="*/ 403043 h 1386005"/>
                <a:gd name="connsiteX268" fmla="*/ 726622 w 1262774"/>
                <a:gd name="connsiteY268" fmla="*/ 411208 h 1386005"/>
                <a:gd name="connsiteX269" fmla="*/ 737508 w 1262774"/>
                <a:gd name="connsiteY269" fmla="*/ 427536 h 1386005"/>
                <a:gd name="connsiteX270" fmla="*/ 740229 w 1262774"/>
                <a:gd name="connsiteY270" fmla="*/ 435700 h 1386005"/>
                <a:gd name="connsiteX271" fmla="*/ 753836 w 1262774"/>
                <a:gd name="connsiteY271" fmla="*/ 438422 h 1386005"/>
                <a:gd name="connsiteX272" fmla="*/ 762000 w 1262774"/>
                <a:gd name="connsiteY272" fmla="*/ 441143 h 1386005"/>
                <a:gd name="connsiteX273" fmla="*/ 770165 w 1262774"/>
                <a:gd name="connsiteY273" fmla="*/ 457472 h 1386005"/>
                <a:gd name="connsiteX274" fmla="*/ 775608 w 1262774"/>
                <a:gd name="connsiteY274" fmla="*/ 465636 h 1386005"/>
                <a:gd name="connsiteX275" fmla="*/ 781050 w 1262774"/>
                <a:gd name="connsiteY275" fmla="*/ 484686 h 1386005"/>
                <a:gd name="connsiteX276" fmla="*/ 789215 w 1262774"/>
                <a:gd name="connsiteY276" fmla="*/ 490129 h 1386005"/>
                <a:gd name="connsiteX277" fmla="*/ 797379 w 1262774"/>
                <a:gd name="connsiteY277" fmla="*/ 514622 h 1386005"/>
                <a:gd name="connsiteX278" fmla="*/ 789215 w 1262774"/>
                <a:gd name="connsiteY278" fmla="*/ 520065 h 1386005"/>
                <a:gd name="connsiteX279" fmla="*/ 781050 w 1262774"/>
                <a:gd name="connsiteY279" fmla="*/ 522786 h 1386005"/>
                <a:gd name="connsiteX280" fmla="*/ 778329 w 1262774"/>
                <a:gd name="connsiteY280" fmla="*/ 530950 h 1386005"/>
                <a:gd name="connsiteX281" fmla="*/ 767443 w 1262774"/>
                <a:gd name="connsiteY281" fmla="*/ 547279 h 1386005"/>
                <a:gd name="connsiteX282" fmla="*/ 764722 w 1262774"/>
                <a:gd name="connsiteY282" fmla="*/ 558165 h 1386005"/>
                <a:gd name="connsiteX283" fmla="*/ 732065 w 1262774"/>
                <a:gd name="connsiteY283" fmla="*/ 577215 h 1386005"/>
                <a:gd name="connsiteX284" fmla="*/ 729343 w 1262774"/>
                <a:gd name="connsiteY284" fmla="*/ 585379 h 1386005"/>
                <a:gd name="connsiteX285" fmla="*/ 723900 w 1262774"/>
                <a:gd name="connsiteY285" fmla="*/ 593543 h 1386005"/>
                <a:gd name="connsiteX286" fmla="*/ 726622 w 1262774"/>
                <a:gd name="connsiteY286" fmla="*/ 669743 h 1386005"/>
                <a:gd name="connsiteX287" fmla="*/ 721179 w 1262774"/>
                <a:gd name="connsiteY287" fmla="*/ 688793 h 1386005"/>
                <a:gd name="connsiteX288" fmla="*/ 715736 w 1262774"/>
                <a:gd name="connsiteY288" fmla="*/ 696958 h 1386005"/>
                <a:gd name="connsiteX289" fmla="*/ 710293 w 1262774"/>
                <a:gd name="connsiteY289" fmla="*/ 713286 h 1386005"/>
                <a:gd name="connsiteX290" fmla="*/ 696686 w 1262774"/>
                <a:gd name="connsiteY290" fmla="*/ 729615 h 1386005"/>
                <a:gd name="connsiteX291" fmla="*/ 691243 w 1262774"/>
                <a:gd name="connsiteY291" fmla="*/ 745943 h 1386005"/>
                <a:gd name="connsiteX292" fmla="*/ 685800 w 1262774"/>
                <a:gd name="connsiteY292" fmla="*/ 754108 h 1386005"/>
                <a:gd name="connsiteX293" fmla="*/ 661308 w 1262774"/>
                <a:gd name="connsiteY293" fmla="*/ 767715 h 1386005"/>
                <a:gd name="connsiteX294" fmla="*/ 636815 w 1262774"/>
                <a:gd name="connsiteY294" fmla="*/ 770436 h 1386005"/>
                <a:gd name="connsiteX295" fmla="*/ 620486 w 1262774"/>
                <a:gd name="connsiteY295" fmla="*/ 784043 h 1386005"/>
                <a:gd name="connsiteX296" fmla="*/ 595993 w 1262774"/>
                <a:gd name="connsiteY296" fmla="*/ 800372 h 1386005"/>
                <a:gd name="connsiteX297" fmla="*/ 571500 w 1262774"/>
                <a:gd name="connsiteY297" fmla="*/ 816700 h 1386005"/>
                <a:gd name="connsiteX298" fmla="*/ 563336 w 1262774"/>
                <a:gd name="connsiteY298" fmla="*/ 822143 h 1386005"/>
                <a:gd name="connsiteX299" fmla="*/ 547008 w 1262774"/>
                <a:gd name="connsiteY299" fmla="*/ 835750 h 1386005"/>
                <a:gd name="connsiteX300" fmla="*/ 541565 w 1262774"/>
                <a:gd name="connsiteY300" fmla="*/ 843915 h 1386005"/>
                <a:gd name="connsiteX301" fmla="*/ 525236 w 1262774"/>
                <a:gd name="connsiteY301" fmla="*/ 852079 h 1386005"/>
                <a:gd name="connsiteX302" fmla="*/ 517072 w 1262774"/>
                <a:gd name="connsiteY302" fmla="*/ 857522 h 1386005"/>
                <a:gd name="connsiteX303" fmla="*/ 506186 w 1262774"/>
                <a:gd name="connsiteY303" fmla="*/ 860243 h 1386005"/>
                <a:gd name="connsiteX304" fmla="*/ 500743 w 1262774"/>
                <a:gd name="connsiteY304" fmla="*/ 868408 h 1386005"/>
                <a:gd name="connsiteX305" fmla="*/ 484415 w 1262774"/>
                <a:gd name="connsiteY305" fmla="*/ 873850 h 1386005"/>
                <a:gd name="connsiteX306" fmla="*/ 438150 w 1262774"/>
                <a:gd name="connsiteY306" fmla="*/ 868408 h 1386005"/>
                <a:gd name="connsiteX307" fmla="*/ 429986 w 1262774"/>
                <a:gd name="connsiteY307" fmla="*/ 862965 h 1386005"/>
                <a:gd name="connsiteX308" fmla="*/ 408215 w 1262774"/>
                <a:gd name="connsiteY308" fmla="*/ 857522 h 1386005"/>
                <a:gd name="connsiteX309" fmla="*/ 383722 w 1262774"/>
                <a:gd name="connsiteY309" fmla="*/ 852079 h 1386005"/>
                <a:gd name="connsiteX310" fmla="*/ 359229 w 1262774"/>
                <a:gd name="connsiteY310" fmla="*/ 849358 h 1386005"/>
                <a:gd name="connsiteX311" fmla="*/ 342900 w 1262774"/>
                <a:gd name="connsiteY311" fmla="*/ 835750 h 1386005"/>
                <a:gd name="connsiteX312" fmla="*/ 334736 w 1262774"/>
                <a:gd name="connsiteY312" fmla="*/ 830308 h 1386005"/>
                <a:gd name="connsiteX313" fmla="*/ 329293 w 1262774"/>
                <a:gd name="connsiteY313" fmla="*/ 822143 h 1386005"/>
                <a:gd name="connsiteX314" fmla="*/ 323850 w 1262774"/>
                <a:gd name="connsiteY314" fmla="*/ 784043 h 1386005"/>
                <a:gd name="connsiteX315" fmla="*/ 321129 w 1262774"/>
                <a:gd name="connsiteY315" fmla="*/ 721450 h 1386005"/>
                <a:gd name="connsiteX316" fmla="*/ 318408 w 1262774"/>
                <a:gd name="connsiteY316" fmla="*/ 710565 h 1386005"/>
                <a:gd name="connsiteX317" fmla="*/ 310243 w 1262774"/>
                <a:gd name="connsiteY317" fmla="*/ 705122 h 1386005"/>
                <a:gd name="connsiteX318" fmla="*/ 304800 w 1262774"/>
                <a:gd name="connsiteY318" fmla="*/ 696958 h 1386005"/>
                <a:gd name="connsiteX319" fmla="*/ 296636 w 1262774"/>
                <a:gd name="connsiteY319" fmla="*/ 661579 h 1386005"/>
                <a:gd name="connsiteX320" fmla="*/ 293915 w 1262774"/>
                <a:gd name="connsiteY320" fmla="*/ 653415 h 1386005"/>
                <a:gd name="connsiteX321" fmla="*/ 283029 w 1262774"/>
                <a:gd name="connsiteY321" fmla="*/ 650693 h 1386005"/>
                <a:gd name="connsiteX322" fmla="*/ 274865 w 1262774"/>
                <a:gd name="connsiteY322" fmla="*/ 645250 h 1386005"/>
                <a:gd name="connsiteX323" fmla="*/ 269422 w 1262774"/>
                <a:gd name="connsiteY323" fmla="*/ 623479 h 1386005"/>
                <a:gd name="connsiteX324" fmla="*/ 266700 w 1262774"/>
                <a:gd name="connsiteY324" fmla="*/ 604429 h 1386005"/>
                <a:gd name="connsiteX325" fmla="*/ 258536 w 1262774"/>
                <a:gd name="connsiteY325" fmla="*/ 601708 h 1386005"/>
                <a:gd name="connsiteX326" fmla="*/ 198665 w 1262774"/>
                <a:gd name="connsiteY326" fmla="*/ 604429 h 1386005"/>
                <a:gd name="connsiteX327" fmla="*/ 179615 w 1262774"/>
                <a:gd name="connsiteY327" fmla="*/ 598986 h 1386005"/>
                <a:gd name="connsiteX328" fmla="*/ 149679 w 1262774"/>
                <a:gd name="connsiteY328" fmla="*/ 601708 h 1386005"/>
                <a:gd name="connsiteX329" fmla="*/ 146958 w 1262774"/>
                <a:gd name="connsiteY329" fmla="*/ 612593 h 1386005"/>
                <a:gd name="connsiteX330" fmla="*/ 125186 w 1262774"/>
                <a:gd name="connsiteY330" fmla="*/ 618036 h 1386005"/>
                <a:gd name="connsiteX331" fmla="*/ 106136 w 1262774"/>
                <a:gd name="connsiteY331" fmla="*/ 623479 h 1386005"/>
                <a:gd name="connsiteX332" fmla="*/ 97972 w 1262774"/>
                <a:gd name="connsiteY332" fmla="*/ 628922 h 1386005"/>
                <a:gd name="connsiteX333" fmla="*/ 89808 w 1262774"/>
                <a:gd name="connsiteY333" fmla="*/ 637086 h 1386005"/>
                <a:gd name="connsiteX334" fmla="*/ 73479 w 1262774"/>
                <a:gd name="connsiteY334" fmla="*/ 639808 h 1386005"/>
                <a:gd name="connsiteX335" fmla="*/ 65315 w 1262774"/>
                <a:gd name="connsiteY335" fmla="*/ 642529 h 1386005"/>
                <a:gd name="connsiteX336" fmla="*/ 54429 w 1262774"/>
                <a:gd name="connsiteY336" fmla="*/ 656136 h 1386005"/>
                <a:gd name="connsiteX337" fmla="*/ 40822 w 1262774"/>
                <a:gd name="connsiteY337" fmla="*/ 669743 h 1386005"/>
                <a:gd name="connsiteX338" fmla="*/ 35379 w 1262774"/>
                <a:gd name="connsiteY338" fmla="*/ 677908 h 1386005"/>
                <a:gd name="connsiteX339" fmla="*/ 27215 w 1262774"/>
                <a:gd name="connsiteY339" fmla="*/ 680629 h 1386005"/>
                <a:gd name="connsiteX340" fmla="*/ 19050 w 1262774"/>
                <a:gd name="connsiteY340" fmla="*/ 686072 h 1386005"/>
                <a:gd name="connsiteX341" fmla="*/ 16329 w 1262774"/>
                <a:gd name="connsiteY341" fmla="*/ 691515 h 1386005"/>
                <a:gd name="connsiteX0" fmla="*/ 16329 w 1262774"/>
                <a:gd name="connsiteY0" fmla="*/ 691515 h 1386005"/>
                <a:gd name="connsiteX1" fmla="*/ 19050 w 1262774"/>
                <a:gd name="connsiteY1" fmla="*/ 705122 h 1386005"/>
                <a:gd name="connsiteX2" fmla="*/ 27215 w 1262774"/>
                <a:gd name="connsiteY2" fmla="*/ 710565 h 1386005"/>
                <a:gd name="connsiteX3" fmla="*/ 32658 w 1262774"/>
                <a:gd name="connsiteY3" fmla="*/ 726893 h 1386005"/>
                <a:gd name="connsiteX4" fmla="*/ 38100 w 1262774"/>
                <a:gd name="connsiteY4" fmla="*/ 735058 h 1386005"/>
                <a:gd name="connsiteX5" fmla="*/ 43543 w 1262774"/>
                <a:gd name="connsiteY5" fmla="*/ 800372 h 1386005"/>
                <a:gd name="connsiteX6" fmla="*/ 40822 w 1262774"/>
                <a:gd name="connsiteY6" fmla="*/ 819422 h 1386005"/>
                <a:gd name="connsiteX7" fmla="*/ 35379 w 1262774"/>
                <a:gd name="connsiteY7" fmla="*/ 835750 h 1386005"/>
                <a:gd name="connsiteX8" fmla="*/ 29936 w 1262774"/>
                <a:gd name="connsiteY8" fmla="*/ 852079 h 1386005"/>
                <a:gd name="connsiteX9" fmla="*/ 24493 w 1262774"/>
                <a:gd name="connsiteY9" fmla="*/ 860243 h 1386005"/>
                <a:gd name="connsiteX10" fmla="*/ 19050 w 1262774"/>
                <a:gd name="connsiteY10" fmla="*/ 876572 h 1386005"/>
                <a:gd name="connsiteX11" fmla="*/ 10886 w 1262774"/>
                <a:gd name="connsiteY11" fmla="*/ 892900 h 1386005"/>
                <a:gd name="connsiteX12" fmla="*/ 5443 w 1262774"/>
                <a:gd name="connsiteY12" fmla="*/ 922836 h 1386005"/>
                <a:gd name="connsiteX13" fmla="*/ 0 w 1262774"/>
                <a:gd name="connsiteY13" fmla="*/ 931000 h 1386005"/>
                <a:gd name="connsiteX14" fmla="*/ 2722 w 1262774"/>
                <a:gd name="connsiteY14" fmla="*/ 969100 h 1386005"/>
                <a:gd name="connsiteX15" fmla="*/ 5443 w 1262774"/>
                <a:gd name="connsiteY15" fmla="*/ 977265 h 1386005"/>
                <a:gd name="connsiteX16" fmla="*/ 16329 w 1262774"/>
                <a:gd name="connsiteY16" fmla="*/ 979986 h 1386005"/>
                <a:gd name="connsiteX17" fmla="*/ 32658 w 1262774"/>
                <a:gd name="connsiteY17" fmla="*/ 985429 h 1386005"/>
                <a:gd name="connsiteX18" fmla="*/ 48986 w 1262774"/>
                <a:gd name="connsiteY18" fmla="*/ 990872 h 1386005"/>
                <a:gd name="connsiteX19" fmla="*/ 57150 w 1262774"/>
                <a:gd name="connsiteY19" fmla="*/ 993593 h 1386005"/>
                <a:gd name="connsiteX20" fmla="*/ 65315 w 1262774"/>
                <a:gd name="connsiteY20" fmla="*/ 996315 h 1386005"/>
                <a:gd name="connsiteX21" fmla="*/ 76200 w 1262774"/>
                <a:gd name="connsiteY21" fmla="*/ 1012643 h 1386005"/>
                <a:gd name="connsiteX22" fmla="*/ 84365 w 1262774"/>
                <a:gd name="connsiteY22" fmla="*/ 1039858 h 1386005"/>
                <a:gd name="connsiteX23" fmla="*/ 89808 w 1262774"/>
                <a:gd name="connsiteY23" fmla="*/ 1056186 h 1386005"/>
                <a:gd name="connsiteX24" fmla="*/ 108858 w 1262774"/>
                <a:gd name="connsiteY24" fmla="*/ 1061629 h 1386005"/>
                <a:gd name="connsiteX25" fmla="*/ 125186 w 1262774"/>
                <a:gd name="connsiteY25" fmla="*/ 1067072 h 1386005"/>
                <a:gd name="connsiteX26" fmla="*/ 144236 w 1262774"/>
                <a:gd name="connsiteY26" fmla="*/ 1069793 h 1386005"/>
                <a:gd name="connsiteX27" fmla="*/ 149679 w 1262774"/>
                <a:gd name="connsiteY27" fmla="*/ 1086122 h 1386005"/>
                <a:gd name="connsiteX28" fmla="*/ 157843 w 1262774"/>
                <a:gd name="connsiteY28" fmla="*/ 1102450 h 1386005"/>
                <a:gd name="connsiteX29" fmla="*/ 166008 w 1262774"/>
                <a:gd name="connsiteY29" fmla="*/ 1105172 h 1386005"/>
                <a:gd name="connsiteX30" fmla="*/ 179615 w 1262774"/>
                <a:gd name="connsiteY30" fmla="*/ 1102450 h 1386005"/>
                <a:gd name="connsiteX31" fmla="*/ 195943 w 1262774"/>
                <a:gd name="connsiteY31" fmla="*/ 1097008 h 1386005"/>
                <a:gd name="connsiteX32" fmla="*/ 204108 w 1262774"/>
                <a:gd name="connsiteY32" fmla="*/ 1088843 h 1386005"/>
                <a:gd name="connsiteX33" fmla="*/ 209550 w 1262774"/>
                <a:gd name="connsiteY33" fmla="*/ 1080679 h 1386005"/>
                <a:gd name="connsiteX34" fmla="*/ 242208 w 1262774"/>
                <a:gd name="connsiteY34" fmla="*/ 1069793 h 1386005"/>
                <a:gd name="connsiteX35" fmla="*/ 258536 w 1262774"/>
                <a:gd name="connsiteY35" fmla="*/ 1056186 h 1386005"/>
                <a:gd name="connsiteX36" fmla="*/ 269422 w 1262774"/>
                <a:gd name="connsiteY36" fmla="*/ 1053465 h 1386005"/>
                <a:gd name="connsiteX37" fmla="*/ 293915 w 1262774"/>
                <a:gd name="connsiteY37" fmla="*/ 1056186 h 1386005"/>
                <a:gd name="connsiteX38" fmla="*/ 307522 w 1262774"/>
                <a:gd name="connsiteY38" fmla="*/ 1069793 h 1386005"/>
                <a:gd name="connsiteX39" fmla="*/ 315686 w 1262774"/>
                <a:gd name="connsiteY39" fmla="*/ 1072515 h 1386005"/>
                <a:gd name="connsiteX40" fmla="*/ 323850 w 1262774"/>
                <a:gd name="connsiteY40" fmla="*/ 1077958 h 1386005"/>
                <a:gd name="connsiteX41" fmla="*/ 356508 w 1262774"/>
                <a:gd name="connsiteY41" fmla="*/ 1083400 h 1386005"/>
                <a:gd name="connsiteX42" fmla="*/ 364672 w 1262774"/>
                <a:gd name="connsiteY42" fmla="*/ 1086122 h 1386005"/>
                <a:gd name="connsiteX43" fmla="*/ 400050 w 1262774"/>
                <a:gd name="connsiteY43" fmla="*/ 1091565 h 1386005"/>
                <a:gd name="connsiteX44" fmla="*/ 416379 w 1262774"/>
                <a:gd name="connsiteY44" fmla="*/ 1097008 h 1386005"/>
                <a:gd name="connsiteX45" fmla="*/ 432708 w 1262774"/>
                <a:gd name="connsiteY45" fmla="*/ 1102450 h 1386005"/>
                <a:gd name="connsiteX46" fmla="*/ 443593 w 1262774"/>
                <a:gd name="connsiteY46" fmla="*/ 1105172 h 1386005"/>
                <a:gd name="connsiteX47" fmla="*/ 451758 w 1262774"/>
                <a:gd name="connsiteY47" fmla="*/ 1113336 h 1386005"/>
                <a:gd name="connsiteX48" fmla="*/ 454479 w 1262774"/>
                <a:gd name="connsiteY48" fmla="*/ 1132386 h 1386005"/>
                <a:gd name="connsiteX49" fmla="*/ 457200 w 1262774"/>
                <a:gd name="connsiteY49" fmla="*/ 1140550 h 1386005"/>
                <a:gd name="connsiteX50" fmla="*/ 476250 w 1262774"/>
                <a:gd name="connsiteY50" fmla="*/ 1145993 h 1386005"/>
                <a:gd name="connsiteX51" fmla="*/ 500743 w 1262774"/>
                <a:gd name="connsiteY51" fmla="*/ 1167765 h 1386005"/>
                <a:gd name="connsiteX52" fmla="*/ 506186 w 1262774"/>
                <a:gd name="connsiteY52" fmla="*/ 1175929 h 1386005"/>
                <a:gd name="connsiteX53" fmla="*/ 522515 w 1262774"/>
                <a:gd name="connsiteY53" fmla="*/ 1184093 h 1386005"/>
                <a:gd name="connsiteX54" fmla="*/ 527958 w 1262774"/>
                <a:gd name="connsiteY54" fmla="*/ 1194979 h 1386005"/>
                <a:gd name="connsiteX55" fmla="*/ 530679 w 1262774"/>
                <a:gd name="connsiteY55" fmla="*/ 1203143 h 1386005"/>
                <a:gd name="connsiteX56" fmla="*/ 538843 w 1262774"/>
                <a:gd name="connsiteY56" fmla="*/ 1211308 h 1386005"/>
                <a:gd name="connsiteX57" fmla="*/ 557893 w 1262774"/>
                <a:gd name="connsiteY57" fmla="*/ 1219472 h 1386005"/>
                <a:gd name="connsiteX58" fmla="*/ 617765 w 1262774"/>
                <a:gd name="connsiteY58" fmla="*/ 1222193 h 1386005"/>
                <a:gd name="connsiteX59" fmla="*/ 625929 w 1262774"/>
                <a:gd name="connsiteY59" fmla="*/ 1227636 h 1386005"/>
                <a:gd name="connsiteX60" fmla="*/ 631372 w 1262774"/>
                <a:gd name="connsiteY60" fmla="*/ 1235800 h 1386005"/>
                <a:gd name="connsiteX61" fmla="*/ 639536 w 1262774"/>
                <a:gd name="connsiteY61" fmla="*/ 1243965 h 1386005"/>
                <a:gd name="connsiteX62" fmla="*/ 642258 w 1262774"/>
                <a:gd name="connsiteY62" fmla="*/ 1235800 h 1386005"/>
                <a:gd name="connsiteX63" fmla="*/ 644979 w 1262774"/>
                <a:gd name="connsiteY63" fmla="*/ 1205865 h 1386005"/>
                <a:gd name="connsiteX64" fmla="*/ 653143 w 1262774"/>
                <a:gd name="connsiteY64" fmla="*/ 1200422 h 1386005"/>
                <a:gd name="connsiteX65" fmla="*/ 688522 w 1262774"/>
                <a:gd name="connsiteY65" fmla="*/ 1197700 h 1386005"/>
                <a:gd name="connsiteX66" fmla="*/ 696686 w 1262774"/>
                <a:gd name="connsiteY66" fmla="*/ 1192258 h 1386005"/>
                <a:gd name="connsiteX67" fmla="*/ 704850 w 1262774"/>
                <a:gd name="connsiteY67" fmla="*/ 1208586 h 1386005"/>
                <a:gd name="connsiteX68" fmla="*/ 721179 w 1262774"/>
                <a:gd name="connsiteY68" fmla="*/ 1214029 h 1386005"/>
                <a:gd name="connsiteX69" fmla="*/ 729343 w 1262774"/>
                <a:gd name="connsiteY69" fmla="*/ 1216750 h 1386005"/>
                <a:gd name="connsiteX70" fmla="*/ 759279 w 1262774"/>
                <a:gd name="connsiteY70" fmla="*/ 1211308 h 1386005"/>
                <a:gd name="connsiteX71" fmla="*/ 767443 w 1262774"/>
                <a:gd name="connsiteY71" fmla="*/ 1205865 h 1386005"/>
                <a:gd name="connsiteX72" fmla="*/ 772886 w 1262774"/>
                <a:gd name="connsiteY72" fmla="*/ 1214029 h 1386005"/>
                <a:gd name="connsiteX73" fmla="*/ 778329 w 1262774"/>
                <a:gd name="connsiteY73" fmla="*/ 1230358 h 1386005"/>
                <a:gd name="connsiteX74" fmla="*/ 781050 w 1262774"/>
                <a:gd name="connsiteY74" fmla="*/ 1238522 h 1386005"/>
                <a:gd name="connsiteX75" fmla="*/ 783772 w 1262774"/>
                <a:gd name="connsiteY75" fmla="*/ 1252129 h 1386005"/>
                <a:gd name="connsiteX76" fmla="*/ 789215 w 1262774"/>
                <a:gd name="connsiteY76" fmla="*/ 1268458 h 1386005"/>
                <a:gd name="connsiteX77" fmla="*/ 797379 w 1262774"/>
                <a:gd name="connsiteY77" fmla="*/ 1284786 h 1386005"/>
                <a:gd name="connsiteX78" fmla="*/ 808265 w 1262774"/>
                <a:gd name="connsiteY78" fmla="*/ 1287508 h 1386005"/>
                <a:gd name="connsiteX79" fmla="*/ 840922 w 1262774"/>
                <a:gd name="connsiteY79" fmla="*/ 1290229 h 1386005"/>
                <a:gd name="connsiteX80" fmla="*/ 857250 w 1262774"/>
                <a:gd name="connsiteY80" fmla="*/ 1295672 h 1386005"/>
                <a:gd name="connsiteX81" fmla="*/ 892629 w 1262774"/>
                <a:gd name="connsiteY81" fmla="*/ 1303836 h 1386005"/>
                <a:gd name="connsiteX82" fmla="*/ 917122 w 1262774"/>
                <a:gd name="connsiteY82" fmla="*/ 1317443 h 1386005"/>
                <a:gd name="connsiteX83" fmla="*/ 925286 w 1262774"/>
                <a:gd name="connsiteY83" fmla="*/ 1322886 h 1386005"/>
                <a:gd name="connsiteX84" fmla="*/ 941615 w 1262774"/>
                <a:gd name="connsiteY84" fmla="*/ 1328329 h 1386005"/>
                <a:gd name="connsiteX85" fmla="*/ 949779 w 1262774"/>
                <a:gd name="connsiteY85" fmla="*/ 1333772 h 1386005"/>
                <a:gd name="connsiteX86" fmla="*/ 974272 w 1262774"/>
                <a:gd name="connsiteY86" fmla="*/ 1339215 h 1386005"/>
                <a:gd name="connsiteX87" fmla="*/ 990600 w 1262774"/>
                <a:gd name="connsiteY87" fmla="*/ 1347379 h 1386005"/>
                <a:gd name="connsiteX88" fmla="*/ 1006929 w 1262774"/>
                <a:gd name="connsiteY88" fmla="*/ 1358265 h 1386005"/>
                <a:gd name="connsiteX89" fmla="*/ 1047750 w 1262774"/>
                <a:gd name="connsiteY89" fmla="*/ 1360986 h 1386005"/>
                <a:gd name="connsiteX90" fmla="*/ 1055915 w 1262774"/>
                <a:gd name="connsiteY90" fmla="*/ 1363708 h 1386005"/>
                <a:gd name="connsiteX91" fmla="*/ 1085850 w 1262774"/>
                <a:gd name="connsiteY91" fmla="*/ 1366429 h 1386005"/>
                <a:gd name="connsiteX92" fmla="*/ 1094015 w 1262774"/>
                <a:gd name="connsiteY92" fmla="*/ 1371872 h 1386005"/>
                <a:gd name="connsiteX93" fmla="*/ 1110343 w 1262774"/>
                <a:gd name="connsiteY93" fmla="*/ 1377315 h 1386005"/>
                <a:gd name="connsiteX94" fmla="*/ 1118508 w 1262774"/>
                <a:gd name="connsiteY94" fmla="*/ 1380036 h 1386005"/>
                <a:gd name="connsiteX95" fmla="*/ 1126672 w 1262774"/>
                <a:gd name="connsiteY95" fmla="*/ 1385479 h 1386005"/>
                <a:gd name="connsiteX96" fmla="*/ 1123950 w 1262774"/>
                <a:gd name="connsiteY96" fmla="*/ 1374593 h 1386005"/>
                <a:gd name="connsiteX97" fmla="*/ 1118508 w 1262774"/>
                <a:gd name="connsiteY97" fmla="*/ 1352822 h 1386005"/>
                <a:gd name="connsiteX98" fmla="*/ 1121229 w 1262774"/>
                <a:gd name="connsiteY98" fmla="*/ 1333772 h 1386005"/>
                <a:gd name="connsiteX99" fmla="*/ 1118508 w 1262774"/>
                <a:gd name="connsiteY99" fmla="*/ 1322886 h 1386005"/>
                <a:gd name="connsiteX100" fmla="*/ 1110343 w 1262774"/>
                <a:gd name="connsiteY100" fmla="*/ 1320165 h 1386005"/>
                <a:gd name="connsiteX101" fmla="*/ 1094015 w 1262774"/>
                <a:gd name="connsiteY101" fmla="*/ 1317443 h 1386005"/>
                <a:gd name="connsiteX102" fmla="*/ 1094015 w 1262774"/>
                <a:gd name="connsiteY102" fmla="*/ 1273900 h 1386005"/>
                <a:gd name="connsiteX103" fmla="*/ 1110343 w 1262774"/>
                <a:gd name="connsiteY103" fmla="*/ 1263015 h 1386005"/>
                <a:gd name="connsiteX104" fmla="*/ 1113065 w 1262774"/>
                <a:gd name="connsiteY104" fmla="*/ 1254850 h 1386005"/>
                <a:gd name="connsiteX105" fmla="*/ 1115786 w 1262774"/>
                <a:gd name="connsiteY105" fmla="*/ 1241243 h 1386005"/>
                <a:gd name="connsiteX106" fmla="*/ 1123950 w 1262774"/>
                <a:gd name="connsiteY106" fmla="*/ 1238522 h 1386005"/>
                <a:gd name="connsiteX107" fmla="*/ 1126672 w 1262774"/>
                <a:gd name="connsiteY107" fmla="*/ 1219472 h 1386005"/>
                <a:gd name="connsiteX108" fmla="*/ 1143000 w 1262774"/>
                <a:gd name="connsiteY108" fmla="*/ 1216750 h 1386005"/>
                <a:gd name="connsiteX109" fmla="*/ 1145722 w 1262774"/>
                <a:gd name="connsiteY109" fmla="*/ 1208586 h 1386005"/>
                <a:gd name="connsiteX110" fmla="*/ 1153886 w 1262774"/>
                <a:gd name="connsiteY110" fmla="*/ 1154158 h 1386005"/>
                <a:gd name="connsiteX111" fmla="*/ 1162050 w 1262774"/>
                <a:gd name="connsiteY111" fmla="*/ 1148715 h 1386005"/>
                <a:gd name="connsiteX112" fmla="*/ 1167493 w 1262774"/>
                <a:gd name="connsiteY112" fmla="*/ 1099729 h 1386005"/>
                <a:gd name="connsiteX113" fmla="*/ 1172936 w 1262774"/>
                <a:gd name="connsiteY113" fmla="*/ 1091565 h 1386005"/>
                <a:gd name="connsiteX114" fmla="*/ 1181100 w 1262774"/>
                <a:gd name="connsiteY114" fmla="*/ 1064350 h 1386005"/>
                <a:gd name="connsiteX115" fmla="*/ 1189265 w 1262774"/>
                <a:gd name="connsiteY115" fmla="*/ 1058908 h 1386005"/>
                <a:gd name="connsiteX116" fmla="*/ 1194708 w 1262774"/>
                <a:gd name="connsiteY116" fmla="*/ 1037136 h 1386005"/>
                <a:gd name="connsiteX117" fmla="*/ 1197429 w 1262774"/>
                <a:gd name="connsiteY117" fmla="*/ 1023529 h 1386005"/>
                <a:gd name="connsiteX118" fmla="*/ 1205593 w 1262774"/>
                <a:gd name="connsiteY118" fmla="*/ 1020808 h 1386005"/>
                <a:gd name="connsiteX119" fmla="*/ 1202872 w 1262774"/>
                <a:gd name="connsiteY119" fmla="*/ 1004479 h 1386005"/>
                <a:gd name="connsiteX120" fmla="*/ 1167493 w 1262774"/>
                <a:gd name="connsiteY120" fmla="*/ 996315 h 1386005"/>
                <a:gd name="connsiteX121" fmla="*/ 1145722 w 1262774"/>
                <a:gd name="connsiteY121" fmla="*/ 977265 h 1386005"/>
                <a:gd name="connsiteX122" fmla="*/ 1148443 w 1262774"/>
                <a:gd name="connsiteY122" fmla="*/ 933722 h 1386005"/>
                <a:gd name="connsiteX123" fmla="*/ 1183822 w 1262774"/>
                <a:gd name="connsiteY123" fmla="*/ 931000 h 1386005"/>
                <a:gd name="connsiteX124" fmla="*/ 1186543 w 1262774"/>
                <a:gd name="connsiteY124" fmla="*/ 922836 h 1386005"/>
                <a:gd name="connsiteX125" fmla="*/ 1191986 w 1262774"/>
                <a:gd name="connsiteY125" fmla="*/ 884736 h 1386005"/>
                <a:gd name="connsiteX126" fmla="*/ 1197429 w 1262774"/>
                <a:gd name="connsiteY126" fmla="*/ 876572 h 1386005"/>
                <a:gd name="connsiteX127" fmla="*/ 1200150 w 1262774"/>
                <a:gd name="connsiteY127" fmla="*/ 841193 h 1386005"/>
                <a:gd name="connsiteX128" fmla="*/ 1202872 w 1262774"/>
                <a:gd name="connsiteY128" fmla="*/ 833029 h 1386005"/>
                <a:gd name="connsiteX129" fmla="*/ 1211036 w 1262774"/>
                <a:gd name="connsiteY129" fmla="*/ 827586 h 1386005"/>
                <a:gd name="connsiteX130" fmla="*/ 1216479 w 1262774"/>
                <a:gd name="connsiteY130" fmla="*/ 789486 h 1386005"/>
                <a:gd name="connsiteX131" fmla="*/ 1221922 w 1262774"/>
                <a:gd name="connsiteY131" fmla="*/ 781322 h 1386005"/>
                <a:gd name="connsiteX132" fmla="*/ 1224643 w 1262774"/>
                <a:gd name="connsiteY132" fmla="*/ 759550 h 1386005"/>
                <a:gd name="connsiteX133" fmla="*/ 1227365 w 1262774"/>
                <a:gd name="connsiteY133" fmla="*/ 751386 h 1386005"/>
                <a:gd name="connsiteX134" fmla="*/ 1235529 w 1262774"/>
                <a:gd name="connsiteY134" fmla="*/ 748665 h 1386005"/>
                <a:gd name="connsiteX135" fmla="*/ 1251858 w 1262774"/>
                <a:gd name="connsiteY135" fmla="*/ 737779 h 1386005"/>
                <a:gd name="connsiteX136" fmla="*/ 1260022 w 1262774"/>
                <a:gd name="connsiteY136" fmla="*/ 732336 h 1386005"/>
                <a:gd name="connsiteX137" fmla="*/ 1262743 w 1262774"/>
                <a:gd name="connsiteY137" fmla="*/ 724172 h 1386005"/>
                <a:gd name="connsiteX138" fmla="*/ 1251858 w 1262774"/>
                <a:gd name="connsiteY138" fmla="*/ 699679 h 1386005"/>
                <a:gd name="connsiteX139" fmla="*/ 1246415 w 1262774"/>
                <a:gd name="connsiteY139" fmla="*/ 683350 h 1386005"/>
                <a:gd name="connsiteX140" fmla="*/ 1243693 w 1262774"/>
                <a:gd name="connsiteY140" fmla="*/ 612593 h 1386005"/>
                <a:gd name="connsiteX141" fmla="*/ 1235529 w 1262774"/>
                <a:gd name="connsiteY141" fmla="*/ 607150 h 1386005"/>
                <a:gd name="connsiteX142" fmla="*/ 1238250 w 1262774"/>
                <a:gd name="connsiteY142" fmla="*/ 574493 h 1386005"/>
                <a:gd name="connsiteX143" fmla="*/ 1235529 w 1262774"/>
                <a:gd name="connsiteY143" fmla="*/ 550000 h 1386005"/>
                <a:gd name="connsiteX144" fmla="*/ 1232808 w 1262774"/>
                <a:gd name="connsiteY144" fmla="*/ 539115 h 1386005"/>
                <a:gd name="connsiteX145" fmla="*/ 1235529 w 1262774"/>
                <a:gd name="connsiteY145" fmla="*/ 495572 h 1386005"/>
                <a:gd name="connsiteX146" fmla="*/ 1243693 w 1262774"/>
                <a:gd name="connsiteY146" fmla="*/ 490129 h 1386005"/>
                <a:gd name="connsiteX147" fmla="*/ 1246415 w 1262774"/>
                <a:gd name="connsiteY147" fmla="*/ 481965 h 1386005"/>
                <a:gd name="connsiteX148" fmla="*/ 1235529 w 1262774"/>
                <a:gd name="connsiteY148" fmla="*/ 457472 h 1386005"/>
                <a:gd name="connsiteX149" fmla="*/ 1230086 w 1262774"/>
                <a:gd name="connsiteY149" fmla="*/ 441143 h 1386005"/>
                <a:gd name="connsiteX150" fmla="*/ 1213758 w 1262774"/>
                <a:gd name="connsiteY150" fmla="*/ 430258 h 1386005"/>
                <a:gd name="connsiteX151" fmla="*/ 1202872 w 1262774"/>
                <a:gd name="connsiteY151" fmla="*/ 413929 h 1386005"/>
                <a:gd name="connsiteX152" fmla="*/ 1186543 w 1262774"/>
                <a:gd name="connsiteY152" fmla="*/ 403043 h 1386005"/>
                <a:gd name="connsiteX153" fmla="*/ 1181100 w 1262774"/>
                <a:gd name="connsiteY153" fmla="*/ 394879 h 1386005"/>
                <a:gd name="connsiteX154" fmla="*/ 1140279 w 1262774"/>
                <a:gd name="connsiteY154" fmla="*/ 389436 h 1386005"/>
                <a:gd name="connsiteX155" fmla="*/ 1132115 w 1262774"/>
                <a:gd name="connsiteY155" fmla="*/ 427536 h 1386005"/>
                <a:gd name="connsiteX156" fmla="*/ 1129393 w 1262774"/>
                <a:gd name="connsiteY156" fmla="*/ 435700 h 1386005"/>
                <a:gd name="connsiteX157" fmla="*/ 1099458 w 1262774"/>
                <a:gd name="connsiteY157" fmla="*/ 449308 h 1386005"/>
                <a:gd name="connsiteX158" fmla="*/ 1083129 w 1262774"/>
                <a:gd name="connsiteY158" fmla="*/ 454750 h 1386005"/>
                <a:gd name="connsiteX159" fmla="*/ 1077686 w 1262774"/>
                <a:gd name="connsiteY159" fmla="*/ 462915 h 1386005"/>
                <a:gd name="connsiteX160" fmla="*/ 1066800 w 1262774"/>
                <a:gd name="connsiteY160" fmla="*/ 465636 h 1386005"/>
                <a:gd name="connsiteX161" fmla="*/ 1072243 w 1262774"/>
                <a:gd name="connsiteY161" fmla="*/ 481965 h 1386005"/>
                <a:gd name="connsiteX162" fmla="*/ 1074965 w 1262774"/>
                <a:gd name="connsiteY162" fmla="*/ 492850 h 1386005"/>
                <a:gd name="connsiteX163" fmla="*/ 1080408 w 1262774"/>
                <a:gd name="connsiteY163" fmla="*/ 501015 h 1386005"/>
                <a:gd name="connsiteX164" fmla="*/ 1091293 w 1262774"/>
                <a:gd name="connsiteY164" fmla="*/ 514622 h 1386005"/>
                <a:gd name="connsiteX165" fmla="*/ 1094015 w 1262774"/>
                <a:gd name="connsiteY165" fmla="*/ 522786 h 1386005"/>
                <a:gd name="connsiteX166" fmla="*/ 1099458 w 1262774"/>
                <a:gd name="connsiteY166" fmla="*/ 530950 h 1386005"/>
                <a:gd name="connsiteX167" fmla="*/ 1096736 w 1262774"/>
                <a:gd name="connsiteY167" fmla="*/ 539115 h 1386005"/>
                <a:gd name="connsiteX168" fmla="*/ 1088572 w 1262774"/>
                <a:gd name="connsiteY168" fmla="*/ 533672 h 1386005"/>
                <a:gd name="connsiteX169" fmla="*/ 1080408 w 1262774"/>
                <a:gd name="connsiteY169" fmla="*/ 530950 h 1386005"/>
                <a:gd name="connsiteX170" fmla="*/ 1074965 w 1262774"/>
                <a:gd name="connsiteY170" fmla="*/ 522786 h 1386005"/>
                <a:gd name="connsiteX171" fmla="*/ 1066800 w 1262774"/>
                <a:gd name="connsiteY171" fmla="*/ 520065 h 1386005"/>
                <a:gd name="connsiteX172" fmla="*/ 1036865 w 1262774"/>
                <a:gd name="connsiteY172" fmla="*/ 517343 h 1386005"/>
                <a:gd name="connsiteX173" fmla="*/ 1028700 w 1262774"/>
                <a:gd name="connsiteY173" fmla="*/ 511900 h 1386005"/>
                <a:gd name="connsiteX174" fmla="*/ 1009650 w 1262774"/>
                <a:gd name="connsiteY174" fmla="*/ 517343 h 1386005"/>
                <a:gd name="connsiteX175" fmla="*/ 1004208 w 1262774"/>
                <a:gd name="connsiteY175" fmla="*/ 525508 h 1386005"/>
                <a:gd name="connsiteX176" fmla="*/ 987879 w 1262774"/>
                <a:gd name="connsiteY176" fmla="*/ 533672 h 1386005"/>
                <a:gd name="connsiteX177" fmla="*/ 982436 w 1262774"/>
                <a:gd name="connsiteY177" fmla="*/ 525508 h 1386005"/>
                <a:gd name="connsiteX178" fmla="*/ 974272 w 1262774"/>
                <a:gd name="connsiteY178" fmla="*/ 509179 h 1386005"/>
                <a:gd name="connsiteX179" fmla="*/ 966108 w 1262774"/>
                <a:gd name="connsiteY179" fmla="*/ 506458 h 1386005"/>
                <a:gd name="connsiteX180" fmla="*/ 963386 w 1262774"/>
                <a:gd name="connsiteY180" fmla="*/ 495572 h 1386005"/>
                <a:gd name="connsiteX181" fmla="*/ 957943 w 1262774"/>
                <a:gd name="connsiteY181" fmla="*/ 479243 h 1386005"/>
                <a:gd name="connsiteX182" fmla="*/ 960665 w 1262774"/>
                <a:gd name="connsiteY182" fmla="*/ 454750 h 1386005"/>
                <a:gd name="connsiteX183" fmla="*/ 971550 w 1262774"/>
                <a:gd name="connsiteY183" fmla="*/ 424815 h 1386005"/>
                <a:gd name="connsiteX184" fmla="*/ 1004208 w 1262774"/>
                <a:gd name="connsiteY184" fmla="*/ 408486 h 1386005"/>
                <a:gd name="connsiteX185" fmla="*/ 1012372 w 1262774"/>
                <a:gd name="connsiteY185" fmla="*/ 405765 h 1386005"/>
                <a:gd name="connsiteX186" fmla="*/ 1017815 w 1262774"/>
                <a:gd name="connsiteY186" fmla="*/ 397600 h 1386005"/>
                <a:gd name="connsiteX187" fmla="*/ 1017815 w 1262774"/>
                <a:gd name="connsiteY187" fmla="*/ 373108 h 1386005"/>
                <a:gd name="connsiteX188" fmla="*/ 1025979 w 1262774"/>
                <a:gd name="connsiteY188" fmla="*/ 364943 h 1386005"/>
                <a:gd name="connsiteX189" fmla="*/ 1036865 w 1262774"/>
                <a:gd name="connsiteY189" fmla="*/ 348615 h 1386005"/>
                <a:gd name="connsiteX190" fmla="*/ 1042308 w 1262774"/>
                <a:gd name="connsiteY190" fmla="*/ 307793 h 1386005"/>
                <a:gd name="connsiteX191" fmla="*/ 1045029 w 1262774"/>
                <a:gd name="connsiteY191" fmla="*/ 299629 h 1386005"/>
                <a:gd name="connsiteX192" fmla="*/ 1047750 w 1262774"/>
                <a:gd name="connsiteY192" fmla="*/ 288743 h 1386005"/>
                <a:gd name="connsiteX193" fmla="*/ 1050472 w 1262774"/>
                <a:gd name="connsiteY193" fmla="*/ 275136 h 1386005"/>
                <a:gd name="connsiteX194" fmla="*/ 1061358 w 1262774"/>
                <a:gd name="connsiteY194" fmla="*/ 258808 h 1386005"/>
                <a:gd name="connsiteX195" fmla="*/ 1055915 w 1262774"/>
                <a:gd name="connsiteY195" fmla="*/ 237036 h 1386005"/>
                <a:gd name="connsiteX196" fmla="*/ 1050472 w 1262774"/>
                <a:gd name="connsiteY196" fmla="*/ 228872 h 1386005"/>
                <a:gd name="connsiteX197" fmla="*/ 1047750 w 1262774"/>
                <a:gd name="connsiteY197" fmla="*/ 212543 h 1386005"/>
                <a:gd name="connsiteX198" fmla="*/ 1045029 w 1262774"/>
                <a:gd name="connsiteY198" fmla="*/ 185329 h 1386005"/>
                <a:gd name="connsiteX199" fmla="*/ 1039586 w 1262774"/>
                <a:gd name="connsiteY199" fmla="*/ 177165 h 1386005"/>
                <a:gd name="connsiteX200" fmla="*/ 1036865 w 1262774"/>
                <a:gd name="connsiteY200" fmla="*/ 147229 h 1386005"/>
                <a:gd name="connsiteX201" fmla="*/ 1034143 w 1262774"/>
                <a:gd name="connsiteY201" fmla="*/ 139065 h 1386005"/>
                <a:gd name="connsiteX202" fmla="*/ 1025979 w 1262774"/>
                <a:gd name="connsiteY202" fmla="*/ 133622 h 1386005"/>
                <a:gd name="connsiteX203" fmla="*/ 1012372 w 1262774"/>
                <a:gd name="connsiteY203" fmla="*/ 114572 h 1386005"/>
                <a:gd name="connsiteX204" fmla="*/ 991961 w 1262774"/>
                <a:gd name="connsiteY204" fmla="*/ 111170 h 1386005"/>
                <a:gd name="connsiteX205" fmla="*/ 993322 w 1262774"/>
                <a:gd name="connsiteY205" fmla="*/ 130900 h 1386005"/>
                <a:gd name="connsiteX206" fmla="*/ 987879 w 1262774"/>
                <a:gd name="connsiteY206" fmla="*/ 155393 h 1386005"/>
                <a:gd name="connsiteX207" fmla="*/ 985158 w 1262774"/>
                <a:gd name="connsiteY207" fmla="*/ 163558 h 1386005"/>
                <a:gd name="connsiteX208" fmla="*/ 982436 w 1262774"/>
                <a:gd name="connsiteY208" fmla="*/ 177165 h 1386005"/>
                <a:gd name="connsiteX209" fmla="*/ 974272 w 1262774"/>
                <a:gd name="connsiteY209" fmla="*/ 182608 h 1386005"/>
                <a:gd name="connsiteX210" fmla="*/ 957943 w 1262774"/>
                <a:gd name="connsiteY210" fmla="*/ 172742 h 1386005"/>
                <a:gd name="connsiteX211" fmla="*/ 947058 w 1262774"/>
                <a:gd name="connsiteY211" fmla="*/ 163558 h 1386005"/>
                <a:gd name="connsiteX212" fmla="*/ 932430 w 1262774"/>
                <a:gd name="connsiteY212" fmla="*/ 150971 h 1386005"/>
                <a:gd name="connsiteX213" fmla="*/ 921884 w 1262774"/>
                <a:gd name="connsiteY213" fmla="*/ 145528 h 1386005"/>
                <a:gd name="connsiteX214" fmla="*/ 910999 w 1262774"/>
                <a:gd name="connsiteY214" fmla="*/ 131921 h 1386005"/>
                <a:gd name="connsiteX215" fmla="*/ 894671 w 1262774"/>
                <a:gd name="connsiteY215" fmla="*/ 126478 h 1386005"/>
                <a:gd name="connsiteX216" fmla="*/ 884124 w 1262774"/>
                <a:gd name="connsiteY216" fmla="*/ 121375 h 1386005"/>
                <a:gd name="connsiteX217" fmla="*/ 873579 w 1262774"/>
                <a:gd name="connsiteY217" fmla="*/ 118315 h 1386005"/>
                <a:gd name="connsiteX218" fmla="*/ 840922 w 1262774"/>
                <a:gd name="connsiteY218" fmla="*/ 108108 h 1386005"/>
                <a:gd name="connsiteX219" fmla="*/ 824593 w 1262774"/>
                <a:gd name="connsiteY219" fmla="*/ 116612 h 1386005"/>
                <a:gd name="connsiteX220" fmla="*/ 814048 w 1262774"/>
                <a:gd name="connsiteY220" fmla="*/ 114912 h 1386005"/>
                <a:gd name="connsiteX221" fmla="*/ 799421 w 1262774"/>
                <a:gd name="connsiteY221" fmla="*/ 121375 h 1386005"/>
                <a:gd name="connsiteX222" fmla="*/ 778329 w 1262774"/>
                <a:gd name="connsiteY222" fmla="*/ 115593 h 1386005"/>
                <a:gd name="connsiteX223" fmla="*/ 781050 w 1262774"/>
                <a:gd name="connsiteY223" fmla="*/ 79193 h 1386005"/>
                <a:gd name="connsiteX224" fmla="*/ 781050 w 1262774"/>
                <a:gd name="connsiteY224" fmla="*/ 62865 h 1386005"/>
                <a:gd name="connsiteX225" fmla="*/ 762000 w 1262774"/>
                <a:gd name="connsiteY225" fmla="*/ 60143 h 1386005"/>
                <a:gd name="connsiteX226" fmla="*/ 753836 w 1262774"/>
                <a:gd name="connsiteY226" fmla="*/ 57422 h 1386005"/>
                <a:gd name="connsiteX227" fmla="*/ 745672 w 1262774"/>
                <a:gd name="connsiteY227" fmla="*/ 41093 h 1386005"/>
                <a:gd name="connsiteX228" fmla="*/ 737508 w 1262774"/>
                <a:gd name="connsiteY228" fmla="*/ 35650 h 1386005"/>
                <a:gd name="connsiteX229" fmla="*/ 729343 w 1262774"/>
                <a:gd name="connsiteY229" fmla="*/ 27486 h 1386005"/>
                <a:gd name="connsiteX230" fmla="*/ 726622 w 1262774"/>
                <a:gd name="connsiteY230" fmla="*/ 19322 h 1386005"/>
                <a:gd name="connsiteX231" fmla="*/ 718458 w 1262774"/>
                <a:gd name="connsiteY231" fmla="*/ 16600 h 1386005"/>
                <a:gd name="connsiteX232" fmla="*/ 710293 w 1262774"/>
                <a:gd name="connsiteY232" fmla="*/ 11158 h 1386005"/>
                <a:gd name="connsiteX233" fmla="*/ 658586 w 1262774"/>
                <a:gd name="connsiteY233" fmla="*/ 13879 h 1386005"/>
                <a:gd name="connsiteX234" fmla="*/ 650422 w 1262774"/>
                <a:gd name="connsiteY234" fmla="*/ 19322 h 1386005"/>
                <a:gd name="connsiteX235" fmla="*/ 634093 w 1262774"/>
                <a:gd name="connsiteY235" fmla="*/ 24765 h 1386005"/>
                <a:gd name="connsiteX236" fmla="*/ 625929 w 1262774"/>
                <a:gd name="connsiteY236" fmla="*/ 27486 h 1386005"/>
                <a:gd name="connsiteX237" fmla="*/ 606879 w 1262774"/>
                <a:gd name="connsiteY237" fmla="*/ 24765 h 1386005"/>
                <a:gd name="connsiteX238" fmla="*/ 604158 w 1262774"/>
                <a:gd name="connsiteY238" fmla="*/ 16600 h 1386005"/>
                <a:gd name="connsiteX239" fmla="*/ 593272 w 1262774"/>
                <a:gd name="connsiteY239" fmla="*/ 13879 h 1386005"/>
                <a:gd name="connsiteX240" fmla="*/ 585108 w 1262774"/>
                <a:gd name="connsiteY240" fmla="*/ 8436 h 1386005"/>
                <a:gd name="connsiteX241" fmla="*/ 579665 w 1262774"/>
                <a:gd name="connsiteY241" fmla="*/ 272 h 1386005"/>
                <a:gd name="connsiteX242" fmla="*/ 568779 w 1262774"/>
                <a:gd name="connsiteY242" fmla="*/ 2993 h 1386005"/>
                <a:gd name="connsiteX243" fmla="*/ 566058 w 1262774"/>
                <a:gd name="connsiteY243" fmla="*/ 32929 h 1386005"/>
                <a:gd name="connsiteX244" fmla="*/ 555172 w 1262774"/>
                <a:gd name="connsiteY244" fmla="*/ 136343 h 1386005"/>
                <a:gd name="connsiteX245" fmla="*/ 549729 w 1262774"/>
                <a:gd name="connsiteY245" fmla="*/ 144508 h 1386005"/>
                <a:gd name="connsiteX246" fmla="*/ 541565 w 1262774"/>
                <a:gd name="connsiteY246" fmla="*/ 149950 h 1386005"/>
                <a:gd name="connsiteX247" fmla="*/ 538843 w 1262774"/>
                <a:gd name="connsiteY247" fmla="*/ 158115 h 1386005"/>
                <a:gd name="connsiteX248" fmla="*/ 538843 w 1262774"/>
                <a:gd name="connsiteY248" fmla="*/ 220708 h 1386005"/>
                <a:gd name="connsiteX249" fmla="*/ 549729 w 1262774"/>
                <a:gd name="connsiteY249" fmla="*/ 245200 h 1386005"/>
                <a:gd name="connsiteX250" fmla="*/ 566058 w 1262774"/>
                <a:gd name="connsiteY250" fmla="*/ 256086 h 1386005"/>
                <a:gd name="connsiteX251" fmla="*/ 582386 w 1262774"/>
                <a:gd name="connsiteY251" fmla="*/ 264250 h 1386005"/>
                <a:gd name="connsiteX252" fmla="*/ 587829 w 1262774"/>
                <a:gd name="connsiteY252" fmla="*/ 272415 h 1386005"/>
                <a:gd name="connsiteX253" fmla="*/ 595993 w 1262774"/>
                <a:gd name="connsiteY253" fmla="*/ 275136 h 1386005"/>
                <a:gd name="connsiteX254" fmla="*/ 604158 w 1262774"/>
                <a:gd name="connsiteY254" fmla="*/ 280579 h 1386005"/>
                <a:gd name="connsiteX255" fmla="*/ 615043 w 1262774"/>
                <a:gd name="connsiteY255" fmla="*/ 296908 h 1386005"/>
                <a:gd name="connsiteX256" fmla="*/ 620486 w 1262774"/>
                <a:gd name="connsiteY256" fmla="*/ 305072 h 1386005"/>
                <a:gd name="connsiteX257" fmla="*/ 628650 w 1262774"/>
                <a:gd name="connsiteY257" fmla="*/ 321400 h 1386005"/>
                <a:gd name="connsiteX258" fmla="*/ 644979 w 1262774"/>
                <a:gd name="connsiteY258" fmla="*/ 332286 h 1386005"/>
                <a:gd name="connsiteX259" fmla="*/ 650422 w 1262774"/>
                <a:gd name="connsiteY259" fmla="*/ 340450 h 1386005"/>
                <a:gd name="connsiteX260" fmla="*/ 658586 w 1262774"/>
                <a:gd name="connsiteY260" fmla="*/ 345893 h 1386005"/>
                <a:gd name="connsiteX261" fmla="*/ 669472 w 1262774"/>
                <a:gd name="connsiteY261" fmla="*/ 356779 h 1386005"/>
                <a:gd name="connsiteX262" fmla="*/ 677636 w 1262774"/>
                <a:gd name="connsiteY262" fmla="*/ 362222 h 1386005"/>
                <a:gd name="connsiteX263" fmla="*/ 688522 w 1262774"/>
                <a:gd name="connsiteY263" fmla="*/ 375829 h 1386005"/>
                <a:gd name="connsiteX264" fmla="*/ 693965 w 1262774"/>
                <a:gd name="connsiteY264" fmla="*/ 383993 h 1386005"/>
                <a:gd name="connsiteX265" fmla="*/ 696686 w 1262774"/>
                <a:gd name="connsiteY265" fmla="*/ 392158 h 1386005"/>
                <a:gd name="connsiteX266" fmla="*/ 704850 w 1262774"/>
                <a:gd name="connsiteY266" fmla="*/ 394879 h 1386005"/>
                <a:gd name="connsiteX267" fmla="*/ 710293 w 1262774"/>
                <a:gd name="connsiteY267" fmla="*/ 403043 h 1386005"/>
                <a:gd name="connsiteX268" fmla="*/ 726622 w 1262774"/>
                <a:gd name="connsiteY268" fmla="*/ 411208 h 1386005"/>
                <a:gd name="connsiteX269" fmla="*/ 737508 w 1262774"/>
                <a:gd name="connsiteY269" fmla="*/ 427536 h 1386005"/>
                <a:gd name="connsiteX270" fmla="*/ 740229 w 1262774"/>
                <a:gd name="connsiteY270" fmla="*/ 435700 h 1386005"/>
                <a:gd name="connsiteX271" fmla="*/ 753836 w 1262774"/>
                <a:gd name="connsiteY271" fmla="*/ 438422 h 1386005"/>
                <a:gd name="connsiteX272" fmla="*/ 762000 w 1262774"/>
                <a:gd name="connsiteY272" fmla="*/ 441143 h 1386005"/>
                <a:gd name="connsiteX273" fmla="*/ 770165 w 1262774"/>
                <a:gd name="connsiteY273" fmla="*/ 457472 h 1386005"/>
                <a:gd name="connsiteX274" fmla="*/ 775608 w 1262774"/>
                <a:gd name="connsiteY274" fmla="*/ 465636 h 1386005"/>
                <a:gd name="connsiteX275" fmla="*/ 781050 w 1262774"/>
                <a:gd name="connsiteY275" fmla="*/ 484686 h 1386005"/>
                <a:gd name="connsiteX276" fmla="*/ 789215 w 1262774"/>
                <a:gd name="connsiteY276" fmla="*/ 490129 h 1386005"/>
                <a:gd name="connsiteX277" fmla="*/ 797379 w 1262774"/>
                <a:gd name="connsiteY277" fmla="*/ 514622 h 1386005"/>
                <a:gd name="connsiteX278" fmla="*/ 789215 w 1262774"/>
                <a:gd name="connsiteY278" fmla="*/ 520065 h 1386005"/>
                <a:gd name="connsiteX279" fmla="*/ 781050 w 1262774"/>
                <a:gd name="connsiteY279" fmla="*/ 522786 h 1386005"/>
                <a:gd name="connsiteX280" fmla="*/ 778329 w 1262774"/>
                <a:gd name="connsiteY280" fmla="*/ 530950 h 1386005"/>
                <a:gd name="connsiteX281" fmla="*/ 767443 w 1262774"/>
                <a:gd name="connsiteY281" fmla="*/ 547279 h 1386005"/>
                <a:gd name="connsiteX282" fmla="*/ 764722 w 1262774"/>
                <a:gd name="connsiteY282" fmla="*/ 558165 h 1386005"/>
                <a:gd name="connsiteX283" fmla="*/ 732065 w 1262774"/>
                <a:gd name="connsiteY283" fmla="*/ 577215 h 1386005"/>
                <a:gd name="connsiteX284" fmla="*/ 729343 w 1262774"/>
                <a:gd name="connsiteY284" fmla="*/ 585379 h 1386005"/>
                <a:gd name="connsiteX285" fmla="*/ 723900 w 1262774"/>
                <a:gd name="connsiteY285" fmla="*/ 593543 h 1386005"/>
                <a:gd name="connsiteX286" fmla="*/ 726622 w 1262774"/>
                <a:gd name="connsiteY286" fmla="*/ 669743 h 1386005"/>
                <a:gd name="connsiteX287" fmla="*/ 721179 w 1262774"/>
                <a:gd name="connsiteY287" fmla="*/ 688793 h 1386005"/>
                <a:gd name="connsiteX288" fmla="*/ 715736 w 1262774"/>
                <a:gd name="connsiteY288" fmla="*/ 696958 h 1386005"/>
                <a:gd name="connsiteX289" fmla="*/ 710293 w 1262774"/>
                <a:gd name="connsiteY289" fmla="*/ 713286 h 1386005"/>
                <a:gd name="connsiteX290" fmla="*/ 696686 w 1262774"/>
                <a:gd name="connsiteY290" fmla="*/ 729615 h 1386005"/>
                <a:gd name="connsiteX291" fmla="*/ 691243 w 1262774"/>
                <a:gd name="connsiteY291" fmla="*/ 745943 h 1386005"/>
                <a:gd name="connsiteX292" fmla="*/ 685800 w 1262774"/>
                <a:gd name="connsiteY292" fmla="*/ 754108 h 1386005"/>
                <a:gd name="connsiteX293" fmla="*/ 661308 w 1262774"/>
                <a:gd name="connsiteY293" fmla="*/ 767715 h 1386005"/>
                <a:gd name="connsiteX294" fmla="*/ 636815 w 1262774"/>
                <a:gd name="connsiteY294" fmla="*/ 770436 h 1386005"/>
                <a:gd name="connsiteX295" fmla="*/ 620486 w 1262774"/>
                <a:gd name="connsiteY295" fmla="*/ 784043 h 1386005"/>
                <a:gd name="connsiteX296" fmla="*/ 595993 w 1262774"/>
                <a:gd name="connsiteY296" fmla="*/ 800372 h 1386005"/>
                <a:gd name="connsiteX297" fmla="*/ 571500 w 1262774"/>
                <a:gd name="connsiteY297" fmla="*/ 816700 h 1386005"/>
                <a:gd name="connsiteX298" fmla="*/ 563336 w 1262774"/>
                <a:gd name="connsiteY298" fmla="*/ 822143 h 1386005"/>
                <a:gd name="connsiteX299" fmla="*/ 547008 w 1262774"/>
                <a:gd name="connsiteY299" fmla="*/ 835750 h 1386005"/>
                <a:gd name="connsiteX300" fmla="*/ 541565 w 1262774"/>
                <a:gd name="connsiteY300" fmla="*/ 843915 h 1386005"/>
                <a:gd name="connsiteX301" fmla="*/ 525236 w 1262774"/>
                <a:gd name="connsiteY301" fmla="*/ 852079 h 1386005"/>
                <a:gd name="connsiteX302" fmla="*/ 517072 w 1262774"/>
                <a:gd name="connsiteY302" fmla="*/ 857522 h 1386005"/>
                <a:gd name="connsiteX303" fmla="*/ 506186 w 1262774"/>
                <a:gd name="connsiteY303" fmla="*/ 860243 h 1386005"/>
                <a:gd name="connsiteX304" fmla="*/ 500743 w 1262774"/>
                <a:gd name="connsiteY304" fmla="*/ 868408 h 1386005"/>
                <a:gd name="connsiteX305" fmla="*/ 484415 w 1262774"/>
                <a:gd name="connsiteY305" fmla="*/ 873850 h 1386005"/>
                <a:gd name="connsiteX306" fmla="*/ 438150 w 1262774"/>
                <a:gd name="connsiteY306" fmla="*/ 868408 h 1386005"/>
                <a:gd name="connsiteX307" fmla="*/ 429986 w 1262774"/>
                <a:gd name="connsiteY307" fmla="*/ 862965 h 1386005"/>
                <a:gd name="connsiteX308" fmla="*/ 408215 w 1262774"/>
                <a:gd name="connsiteY308" fmla="*/ 857522 h 1386005"/>
                <a:gd name="connsiteX309" fmla="*/ 383722 w 1262774"/>
                <a:gd name="connsiteY309" fmla="*/ 852079 h 1386005"/>
                <a:gd name="connsiteX310" fmla="*/ 359229 w 1262774"/>
                <a:gd name="connsiteY310" fmla="*/ 849358 h 1386005"/>
                <a:gd name="connsiteX311" fmla="*/ 342900 w 1262774"/>
                <a:gd name="connsiteY311" fmla="*/ 835750 h 1386005"/>
                <a:gd name="connsiteX312" fmla="*/ 334736 w 1262774"/>
                <a:gd name="connsiteY312" fmla="*/ 830308 h 1386005"/>
                <a:gd name="connsiteX313" fmla="*/ 329293 w 1262774"/>
                <a:gd name="connsiteY313" fmla="*/ 822143 h 1386005"/>
                <a:gd name="connsiteX314" fmla="*/ 323850 w 1262774"/>
                <a:gd name="connsiteY314" fmla="*/ 784043 h 1386005"/>
                <a:gd name="connsiteX315" fmla="*/ 321129 w 1262774"/>
                <a:gd name="connsiteY315" fmla="*/ 721450 h 1386005"/>
                <a:gd name="connsiteX316" fmla="*/ 318408 w 1262774"/>
                <a:gd name="connsiteY316" fmla="*/ 710565 h 1386005"/>
                <a:gd name="connsiteX317" fmla="*/ 310243 w 1262774"/>
                <a:gd name="connsiteY317" fmla="*/ 705122 h 1386005"/>
                <a:gd name="connsiteX318" fmla="*/ 304800 w 1262774"/>
                <a:gd name="connsiteY318" fmla="*/ 696958 h 1386005"/>
                <a:gd name="connsiteX319" fmla="*/ 296636 w 1262774"/>
                <a:gd name="connsiteY319" fmla="*/ 661579 h 1386005"/>
                <a:gd name="connsiteX320" fmla="*/ 293915 w 1262774"/>
                <a:gd name="connsiteY320" fmla="*/ 653415 h 1386005"/>
                <a:gd name="connsiteX321" fmla="*/ 283029 w 1262774"/>
                <a:gd name="connsiteY321" fmla="*/ 650693 h 1386005"/>
                <a:gd name="connsiteX322" fmla="*/ 274865 w 1262774"/>
                <a:gd name="connsiteY322" fmla="*/ 645250 h 1386005"/>
                <a:gd name="connsiteX323" fmla="*/ 269422 w 1262774"/>
                <a:gd name="connsiteY323" fmla="*/ 623479 h 1386005"/>
                <a:gd name="connsiteX324" fmla="*/ 266700 w 1262774"/>
                <a:gd name="connsiteY324" fmla="*/ 604429 h 1386005"/>
                <a:gd name="connsiteX325" fmla="*/ 258536 w 1262774"/>
                <a:gd name="connsiteY325" fmla="*/ 601708 h 1386005"/>
                <a:gd name="connsiteX326" fmla="*/ 198665 w 1262774"/>
                <a:gd name="connsiteY326" fmla="*/ 604429 h 1386005"/>
                <a:gd name="connsiteX327" fmla="*/ 179615 w 1262774"/>
                <a:gd name="connsiteY327" fmla="*/ 598986 h 1386005"/>
                <a:gd name="connsiteX328" fmla="*/ 149679 w 1262774"/>
                <a:gd name="connsiteY328" fmla="*/ 601708 h 1386005"/>
                <a:gd name="connsiteX329" fmla="*/ 146958 w 1262774"/>
                <a:gd name="connsiteY329" fmla="*/ 612593 h 1386005"/>
                <a:gd name="connsiteX330" fmla="*/ 125186 w 1262774"/>
                <a:gd name="connsiteY330" fmla="*/ 618036 h 1386005"/>
                <a:gd name="connsiteX331" fmla="*/ 106136 w 1262774"/>
                <a:gd name="connsiteY331" fmla="*/ 623479 h 1386005"/>
                <a:gd name="connsiteX332" fmla="*/ 97972 w 1262774"/>
                <a:gd name="connsiteY332" fmla="*/ 628922 h 1386005"/>
                <a:gd name="connsiteX333" fmla="*/ 89808 w 1262774"/>
                <a:gd name="connsiteY333" fmla="*/ 637086 h 1386005"/>
                <a:gd name="connsiteX334" fmla="*/ 73479 w 1262774"/>
                <a:gd name="connsiteY334" fmla="*/ 639808 h 1386005"/>
                <a:gd name="connsiteX335" fmla="*/ 65315 w 1262774"/>
                <a:gd name="connsiteY335" fmla="*/ 642529 h 1386005"/>
                <a:gd name="connsiteX336" fmla="*/ 54429 w 1262774"/>
                <a:gd name="connsiteY336" fmla="*/ 656136 h 1386005"/>
                <a:gd name="connsiteX337" fmla="*/ 40822 w 1262774"/>
                <a:gd name="connsiteY337" fmla="*/ 669743 h 1386005"/>
                <a:gd name="connsiteX338" fmla="*/ 35379 w 1262774"/>
                <a:gd name="connsiteY338" fmla="*/ 677908 h 1386005"/>
                <a:gd name="connsiteX339" fmla="*/ 27215 w 1262774"/>
                <a:gd name="connsiteY339" fmla="*/ 680629 h 1386005"/>
                <a:gd name="connsiteX340" fmla="*/ 19050 w 1262774"/>
                <a:gd name="connsiteY340" fmla="*/ 686072 h 1386005"/>
                <a:gd name="connsiteX341" fmla="*/ 16329 w 1262774"/>
                <a:gd name="connsiteY341" fmla="*/ 691515 h 1386005"/>
                <a:gd name="connsiteX0" fmla="*/ 16329 w 1262774"/>
                <a:gd name="connsiteY0" fmla="*/ 691515 h 1386005"/>
                <a:gd name="connsiteX1" fmla="*/ 19050 w 1262774"/>
                <a:gd name="connsiteY1" fmla="*/ 705122 h 1386005"/>
                <a:gd name="connsiteX2" fmla="*/ 27215 w 1262774"/>
                <a:gd name="connsiteY2" fmla="*/ 710565 h 1386005"/>
                <a:gd name="connsiteX3" fmla="*/ 32658 w 1262774"/>
                <a:gd name="connsiteY3" fmla="*/ 726893 h 1386005"/>
                <a:gd name="connsiteX4" fmla="*/ 38100 w 1262774"/>
                <a:gd name="connsiteY4" fmla="*/ 735058 h 1386005"/>
                <a:gd name="connsiteX5" fmla="*/ 43543 w 1262774"/>
                <a:gd name="connsiteY5" fmla="*/ 800372 h 1386005"/>
                <a:gd name="connsiteX6" fmla="*/ 40822 w 1262774"/>
                <a:gd name="connsiteY6" fmla="*/ 819422 h 1386005"/>
                <a:gd name="connsiteX7" fmla="*/ 35379 w 1262774"/>
                <a:gd name="connsiteY7" fmla="*/ 835750 h 1386005"/>
                <a:gd name="connsiteX8" fmla="*/ 29936 w 1262774"/>
                <a:gd name="connsiteY8" fmla="*/ 852079 h 1386005"/>
                <a:gd name="connsiteX9" fmla="*/ 24493 w 1262774"/>
                <a:gd name="connsiteY9" fmla="*/ 860243 h 1386005"/>
                <a:gd name="connsiteX10" fmla="*/ 19050 w 1262774"/>
                <a:gd name="connsiteY10" fmla="*/ 876572 h 1386005"/>
                <a:gd name="connsiteX11" fmla="*/ 10886 w 1262774"/>
                <a:gd name="connsiteY11" fmla="*/ 892900 h 1386005"/>
                <a:gd name="connsiteX12" fmla="*/ 5443 w 1262774"/>
                <a:gd name="connsiteY12" fmla="*/ 922836 h 1386005"/>
                <a:gd name="connsiteX13" fmla="*/ 0 w 1262774"/>
                <a:gd name="connsiteY13" fmla="*/ 931000 h 1386005"/>
                <a:gd name="connsiteX14" fmla="*/ 2722 w 1262774"/>
                <a:gd name="connsiteY14" fmla="*/ 969100 h 1386005"/>
                <a:gd name="connsiteX15" fmla="*/ 5443 w 1262774"/>
                <a:gd name="connsiteY15" fmla="*/ 977265 h 1386005"/>
                <a:gd name="connsiteX16" fmla="*/ 16329 w 1262774"/>
                <a:gd name="connsiteY16" fmla="*/ 979986 h 1386005"/>
                <a:gd name="connsiteX17" fmla="*/ 32658 w 1262774"/>
                <a:gd name="connsiteY17" fmla="*/ 985429 h 1386005"/>
                <a:gd name="connsiteX18" fmla="*/ 48986 w 1262774"/>
                <a:gd name="connsiteY18" fmla="*/ 990872 h 1386005"/>
                <a:gd name="connsiteX19" fmla="*/ 57150 w 1262774"/>
                <a:gd name="connsiteY19" fmla="*/ 993593 h 1386005"/>
                <a:gd name="connsiteX20" fmla="*/ 65315 w 1262774"/>
                <a:gd name="connsiteY20" fmla="*/ 996315 h 1386005"/>
                <a:gd name="connsiteX21" fmla="*/ 76200 w 1262774"/>
                <a:gd name="connsiteY21" fmla="*/ 1012643 h 1386005"/>
                <a:gd name="connsiteX22" fmla="*/ 84365 w 1262774"/>
                <a:gd name="connsiteY22" fmla="*/ 1039858 h 1386005"/>
                <a:gd name="connsiteX23" fmla="*/ 89808 w 1262774"/>
                <a:gd name="connsiteY23" fmla="*/ 1056186 h 1386005"/>
                <a:gd name="connsiteX24" fmla="*/ 108858 w 1262774"/>
                <a:gd name="connsiteY24" fmla="*/ 1061629 h 1386005"/>
                <a:gd name="connsiteX25" fmla="*/ 125186 w 1262774"/>
                <a:gd name="connsiteY25" fmla="*/ 1067072 h 1386005"/>
                <a:gd name="connsiteX26" fmla="*/ 144236 w 1262774"/>
                <a:gd name="connsiteY26" fmla="*/ 1069793 h 1386005"/>
                <a:gd name="connsiteX27" fmla="*/ 149679 w 1262774"/>
                <a:gd name="connsiteY27" fmla="*/ 1086122 h 1386005"/>
                <a:gd name="connsiteX28" fmla="*/ 157843 w 1262774"/>
                <a:gd name="connsiteY28" fmla="*/ 1102450 h 1386005"/>
                <a:gd name="connsiteX29" fmla="*/ 166008 w 1262774"/>
                <a:gd name="connsiteY29" fmla="*/ 1105172 h 1386005"/>
                <a:gd name="connsiteX30" fmla="*/ 179615 w 1262774"/>
                <a:gd name="connsiteY30" fmla="*/ 1102450 h 1386005"/>
                <a:gd name="connsiteX31" fmla="*/ 195943 w 1262774"/>
                <a:gd name="connsiteY31" fmla="*/ 1097008 h 1386005"/>
                <a:gd name="connsiteX32" fmla="*/ 204108 w 1262774"/>
                <a:gd name="connsiteY32" fmla="*/ 1088843 h 1386005"/>
                <a:gd name="connsiteX33" fmla="*/ 209550 w 1262774"/>
                <a:gd name="connsiteY33" fmla="*/ 1080679 h 1386005"/>
                <a:gd name="connsiteX34" fmla="*/ 242208 w 1262774"/>
                <a:gd name="connsiteY34" fmla="*/ 1069793 h 1386005"/>
                <a:gd name="connsiteX35" fmla="*/ 258536 w 1262774"/>
                <a:gd name="connsiteY35" fmla="*/ 1056186 h 1386005"/>
                <a:gd name="connsiteX36" fmla="*/ 269422 w 1262774"/>
                <a:gd name="connsiteY36" fmla="*/ 1053465 h 1386005"/>
                <a:gd name="connsiteX37" fmla="*/ 293915 w 1262774"/>
                <a:gd name="connsiteY37" fmla="*/ 1056186 h 1386005"/>
                <a:gd name="connsiteX38" fmla="*/ 307522 w 1262774"/>
                <a:gd name="connsiteY38" fmla="*/ 1069793 h 1386005"/>
                <a:gd name="connsiteX39" fmla="*/ 315686 w 1262774"/>
                <a:gd name="connsiteY39" fmla="*/ 1072515 h 1386005"/>
                <a:gd name="connsiteX40" fmla="*/ 323850 w 1262774"/>
                <a:gd name="connsiteY40" fmla="*/ 1077958 h 1386005"/>
                <a:gd name="connsiteX41" fmla="*/ 356508 w 1262774"/>
                <a:gd name="connsiteY41" fmla="*/ 1083400 h 1386005"/>
                <a:gd name="connsiteX42" fmla="*/ 364672 w 1262774"/>
                <a:gd name="connsiteY42" fmla="*/ 1086122 h 1386005"/>
                <a:gd name="connsiteX43" fmla="*/ 400050 w 1262774"/>
                <a:gd name="connsiteY43" fmla="*/ 1091565 h 1386005"/>
                <a:gd name="connsiteX44" fmla="*/ 416379 w 1262774"/>
                <a:gd name="connsiteY44" fmla="*/ 1097008 h 1386005"/>
                <a:gd name="connsiteX45" fmla="*/ 432708 w 1262774"/>
                <a:gd name="connsiteY45" fmla="*/ 1102450 h 1386005"/>
                <a:gd name="connsiteX46" fmla="*/ 443593 w 1262774"/>
                <a:gd name="connsiteY46" fmla="*/ 1105172 h 1386005"/>
                <a:gd name="connsiteX47" fmla="*/ 451758 w 1262774"/>
                <a:gd name="connsiteY47" fmla="*/ 1113336 h 1386005"/>
                <a:gd name="connsiteX48" fmla="*/ 454479 w 1262774"/>
                <a:gd name="connsiteY48" fmla="*/ 1132386 h 1386005"/>
                <a:gd name="connsiteX49" fmla="*/ 457200 w 1262774"/>
                <a:gd name="connsiteY49" fmla="*/ 1140550 h 1386005"/>
                <a:gd name="connsiteX50" fmla="*/ 476250 w 1262774"/>
                <a:gd name="connsiteY50" fmla="*/ 1145993 h 1386005"/>
                <a:gd name="connsiteX51" fmla="*/ 500743 w 1262774"/>
                <a:gd name="connsiteY51" fmla="*/ 1167765 h 1386005"/>
                <a:gd name="connsiteX52" fmla="*/ 506186 w 1262774"/>
                <a:gd name="connsiteY52" fmla="*/ 1175929 h 1386005"/>
                <a:gd name="connsiteX53" fmla="*/ 522515 w 1262774"/>
                <a:gd name="connsiteY53" fmla="*/ 1184093 h 1386005"/>
                <a:gd name="connsiteX54" fmla="*/ 527958 w 1262774"/>
                <a:gd name="connsiteY54" fmla="*/ 1194979 h 1386005"/>
                <a:gd name="connsiteX55" fmla="*/ 530679 w 1262774"/>
                <a:gd name="connsiteY55" fmla="*/ 1203143 h 1386005"/>
                <a:gd name="connsiteX56" fmla="*/ 538843 w 1262774"/>
                <a:gd name="connsiteY56" fmla="*/ 1211308 h 1386005"/>
                <a:gd name="connsiteX57" fmla="*/ 557893 w 1262774"/>
                <a:gd name="connsiteY57" fmla="*/ 1219472 h 1386005"/>
                <a:gd name="connsiteX58" fmla="*/ 617765 w 1262774"/>
                <a:gd name="connsiteY58" fmla="*/ 1222193 h 1386005"/>
                <a:gd name="connsiteX59" fmla="*/ 625929 w 1262774"/>
                <a:gd name="connsiteY59" fmla="*/ 1227636 h 1386005"/>
                <a:gd name="connsiteX60" fmla="*/ 631372 w 1262774"/>
                <a:gd name="connsiteY60" fmla="*/ 1235800 h 1386005"/>
                <a:gd name="connsiteX61" fmla="*/ 639536 w 1262774"/>
                <a:gd name="connsiteY61" fmla="*/ 1243965 h 1386005"/>
                <a:gd name="connsiteX62" fmla="*/ 642258 w 1262774"/>
                <a:gd name="connsiteY62" fmla="*/ 1235800 h 1386005"/>
                <a:gd name="connsiteX63" fmla="*/ 644979 w 1262774"/>
                <a:gd name="connsiteY63" fmla="*/ 1205865 h 1386005"/>
                <a:gd name="connsiteX64" fmla="*/ 653143 w 1262774"/>
                <a:gd name="connsiteY64" fmla="*/ 1200422 h 1386005"/>
                <a:gd name="connsiteX65" fmla="*/ 688522 w 1262774"/>
                <a:gd name="connsiteY65" fmla="*/ 1197700 h 1386005"/>
                <a:gd name="connsiteX66" fmla="*/ 696686 w 1262774"/>
                <a:gd name="connsiteY66" fmla="*/ 1192258 h 1386005"/>
                <a:gd name="connsiteX67" fmla="*/ 704850 w 1262774"/>
                <a:gd name="connsiteY67" fmla="*/ 1208586 h 1386005"/>
                <a:gd name="connsiteX68" fmla="*/ 721179 w 1262774"/>
                <a:gd name="connsiteY68" fmla="*/ 1214029 h 1386005"/>
                <a:gd name="connsiteX69" fmla="*/ 729343 w 1262774"/>
                <a:gd name="connsiteY69" fmla="*/ 1216750 h 1386005"/>
                <a:gd name="connsiteX70" fmla="*/ 759279 w 1262774"/>
                <a:gd name="connsiteY70" fmla="*/ 1211308 h 1386005"/>
                <a:gd name="connsiteX71" fmla="*/ 767443 w 1262774"/>
                <a:gd name="connsiteY71" fmla="*/ 1205865 h 1386005"/>
                <a:gd name="connsiteX72" fmla="*/ 772886 w 1262774"/>
                <a:gd name="connsiteY72" fmla="*/ 1214029 h 1386005"/>
                <a:gd name="connsiteX73" fmla="*/ 778329 w 1262774"/>
                <a:gd name="connsiteY73" fmla="*/ 1230358 h 1386005"/>
                <a:gd name="connsiteX74" fmla="*/ 781050 w 1262774"/>
                <a:gd name="connsiteY74" fmla="*/ 1238522 h 1386005"/>
                <a:gd name="connsiteX75" fmla="*/ 783772 w 1262774"/>
                <a:gd name="connsiteY75" fmla="*/ 1252129 h 1386005"/>
                <a:gd name="connsiteX76" fmla="*/ 789215 w 1262774"/>
                <a:gd name="connsiteY76" fmla="*/ 1268458 h 1386005"/>
                <a:gd name="connsiteX77" fmla="*/ 797379 w 1262774"/>
                <a:gd name="connsiteY77" fmla="*/ 1284786 h 1386005"/>
                <a:gd name="connsiteX78" fmla="*/ 808265 w 1262774"/>
                <a:gd name="connsiteY78" fmla="*/ 1287508 h 1386005"/>
                <a:gd name="connsiteX79" fmla="*/ 840922 w 1262774"/>
                <a:gd name="connsiteY79" fmla="*/ 1290229 h 1386005"/>
                <a:gd name="connsiteX80" fmla="*/ 857250 w 1262774"/>
                <a:gd name="connsiteY80" fmla="*/ 1295672 h 1386005"/>
                <a:gd name="connsiteX81" fmla="*/ 892629 w 1262774"/>
                <a:gd name="connsiteY81" fmla="*/ 1303836 h 1386005"/>
                <a:gd name="connsiteX82" fmla="*/ 917122 w 1262774"/>
                <a:gd name="connsiteY82" fmla="*/ 1317443 h 1386005"/>
                <a:gd name="connsiteX83" fmla="*/ 925286 w 1262774"/>
                <a:gd name="connsiteY83" fmla="*/ 1322886 h 1386005"/>
                <a:gd name="connsiteX84" fmla="*/ 941615 w 1262774"/>
                <a:gd name="connsiteY84" fmla="*/ 1328329 h 1386005"/>
                <a:gd name="connsiteX85" fmla="*/ 949779 w 1262774"/>
                <a:gd name="connsiteY85" fmla="*/ 1333772 h 1386005"/>
                <a:gd name="connsiteX86" fmla="*/ 974272 w 1262774"/>
                <a:gd name="connsiteY86" fmla="*/ 1339215 h 1386005"/>
                <a:gd name="connsiteX87" fmla="*/ 990600 w 1262774"/>
                <a:gd name="connsiteY87" fmla="*/ 1347379 h 1386005"/>
                <a:gd name="connsiteX88" fmla="*/ 1006929 w 1262774"/>
                <a:gd name="connsiteY88" fmla="*/ 1358265 h 1386005"/>
                <a:gd name="connsiteX89" fmla="*/ 1047750 w 1262774"/>
                <a:gd name="connsiteY89" fmla="*/ 1360986 h 1386005"/>
                <a:gd name="connsiteX90" fmla="*/ 1055915 w 1262774"/>
                <a:gd name="connsiteY90" fmla="*/ 1363708 h 1386005"/>
                <a:gd name="connsiteX91" fmla="*/ 1085850 w 1262774"/>
                <a:gd name="connsiteY91" fmla="*/ 1366429 h 1386005"/>
                <a:gd name="connsiteX92" fmla="*/ 1094015 w 1262774"/>
                <a:gd name="connsiteY92" fmla="*/ 1371872 h 1386005"/>
                <a:gd name="connsiteX93" fmla="*/ 1110343 w 1262774"/>
                <a:gd name="connsiteY93" fmla="*/ 1377315 h 1386005"/>
                <a:gd name="connsiteX94" fmla="*/ 1118508 w 1262774"/>
                <a:gd name="connsiteY94" fmla="*/ 1380036 h 1386005"/>
                <a:gd name="connsiteX95" fmla="*/ 1126672 w 1262774"/>
                <a:gd name="connsiteY95" fmla="*/ 1385479 h 1386005"/>
                <a:gd name="connsiteX96" fmla="*/ 1123950 w 1262774"/>
                <a:gd name="connsiteY96" fmla="*/ 1374593 h 1386005"/>
                <a:gd name="connsiteX97" fmla="*/ 1118508 w 1262774"/>
                <a:gd name="connsiteY97" fmla="*/ 1352822 h 1386005"/>
                <a:gd name="connsiteX98" fmla="*/ 1121229 w 1262774"/>
                <a:gd name="connsiteY98" fmla="*/ 1333772 h 1386005"/>
                <a:gd name="connsiteX99" fmla="*/ 1118508 w 1262774"/>
                <a:gd name="connsiteY99" fmla="*/ 1322886 h 1386005"/>
                <a:gd name="connsiteX100" fmla="*/ 1110343 w 1262774"/>
                <a:gd name="connsiteY100" fmla="*/ 1320165 h 1386005"/>
                <a:gd name="connsiteX101" fmla="*/ 1094015 w 1262774"/>
                <a:gd name="connsiteY101" fmla="*/ 1317443 h 1386005"/>
                <a:gd name="connsiteX102" fmla="*/ 1094015 w 1262774"/>
                <a:gd name="connsiteY102" fmla="*/ 1273900 h 1386005"/>
                <a:gd name="connsiteX103" fmla="*/ 1110343 w 1262774"/>
                <a:gd name="connsiteY103" fmla="*/ 1263015 h 1386005"/>
                <a:gd name="connsiteX104" fmla="*/ 1113065 w 1262774"/>
                <a:gd name="connsiteY104" fmla="*/ 1254850 h 1386005"/>
                <a:gd name="connsiteX105" fmla="*/ 1115786 w 1262774"/>
                <a:gd name="connsiteY105" fmla="*/ 1241243 h 1386005"/>
                <a:gd name="connsiteX106" fmla="*/ 1123950 w 1262774"/>
                <a:gd name="connsiteY106" fmla="*/ 1238522 h 1386005"/>
                <a:gd name="connsiteX107" fmla="*/ 1126672 w 1262774"/>
                <a:gd name="connsiteY107" fmla="*/ 1219472 h 1386005"/>
                <a:gd name="connsiteX108" fmla="*/ 1143000 w 1262774"/>
                <a:gd name="connsiteY108" fmla="*/ 1216750 h 1386005"/>
                <a:gd name="connsiteX109" fmla="*/ 1145722 w 1262774"/>
                <a:gd name="connsiteY109" fmla="*/ 1208586 h 1386005"/>
                <a:gd name="connsiteX110" fmla="*/ 1153886 w 1262774"/>
                <a:gd name="connsiteY110" fmla="*/ 1154158 h 1386005"/>
                <a:gd name="connsiteX111" fmla="*/ 1162050 w 1262774"/>
                <a:gd name="connsiteY111" fmla="*/ 1148715 h 1386005"/>
                <a:gd name="connsiteX112" fmla="*/ 1167493 w 1262774"/>
                <a:gd name="connsiteY112" fmla="*/ 1099729 h 1386005"/>
                <a:gd name="connsiteX113" fmla="*/ 1172936 w 1262774"/>
                <a:gd name="connsiteY113" fmla="*/ 1091565 h 1386005"/>
                <a:gd name="connsiteX114" fmla="*/ 1181100 w 1262774"/>
                <a:gd name="connsiteY114" fmla="*/ 1064350 h 1386005"/>
                <a:gd name="connsiteX115" fmla="*/ 1189265 w 1262774"/>
                <a:gd name="connsiteY115" fmla="*/ 1058908 h 1386005"/>
                <a:gd name="connsiteX116" fmla="*/ 1194708 w 1262774"/>
                <a:gd name="connsiteY116" fmla="*/ 1037136 h 1386005"/>
                <a:gd name="connsiteX117" fmla="*/ 1197429 w 1262774"/>
                <a:gd name="connsiteY117" fmla="*/ 1023529 h 1386005"/>
                <a:gd name="connsiteX118" fmla="*/ 1205593 w 1262774"/>
                <a:gd name="connsiteY118" fmla="*/ 1020808 h 1386005"/>
                <a:gd name="connsiteX119" fmla="*/ 1202872 w 1262774"/>
                <a:gd name="connsiteY119" fmla="*/ 1004479 h 1386005"/>
                <a:gd name="connsiteX120" fmla="*/ 1167493 w 1262774"/>
                <a:gd name="connsiteY120" fmla="*/ 996315 h 1386005"/>
                <a:gd name="connsiteX121" fmla="*/ 1145722 w 1262774"/>
                <a:gd name="connsiteY121" fmla="*/ 977265 h 1386005"/>
                <a:gd name="connsiteX122" fmla="*/ 1148443 w 1262774"/>
                <a:gd name="connsiteY122" fmla="*/ 933722 h 1386005"/>
                <a:gd name="connsiteX123" fmla="*/ 1183822 w 1262774"/>
                <a:gd name="connsiteY123" fmla="*/ 931000 h 1386005"/>
                <a:gd name="connsiteX124" fmla="*/ 1186543 w 1262774"/>
                <a:gd name="connsiteY124" fmla="*/ 922836 h 1386005"/>
                <a:gd name="connsiteX125" fmla="*/ 1191986 w 1262774"/>
                <a:gd name="connsiteY125" fmla="*/ 884736 h 1386005"/>
                <a:gd name="connsiteX126" fmla="*/ 1197429 w 1262774"/>
                <a:gd name="connsiteY126" fmla="*/ 876572 h 1386005"/>
                <a:gd name="connsiteX127" fmla="*/ 1200150 w 1262774"/>
                <a:gd name="connsiteY127" fmla="*/ 841193 h 1386005"/>
                <a:gd name="connsiteX128" fmla="*/ 1202872 w 1262774"/>
                <a:gd name="connsiteY128" fmla="*/ 833029 h 1386005"/>
                <a:gd name="connsiteX129" fmla="*/ 1211036 w 1262774"/>
                <a:gd name="connsiteY129" fmla="*/ 827586 h 1386005"/>
                <a:gd name="connsiteX130" fmla="*/ 1216479 w 1262774"/>
                <a:gd name="connsiteY130" fmla="*/ 789486 h 1386005"/>
                <a:gd name="connsiteX131" fmla="*/ 1221922 w 1262774"/>
                <a:gd name="connsiteY131" fmla="*/ 781322 h 1386005"/>
                <a:gd name="connsiteX132" fmla="*/ 1224643 w 1262774"/>
                <a:gd name="connsiteY132" fmla="*/ 759550 h 1386005"/>
                <a:gd name="connsiteX133" fmla="*/ 1227365 w 1262774"/>
                <a:gd name="connsiteY133" fmla="*/ 751386 h 1386005"/>
                <a:gd name="connsiteX134" fmla="*/ 1235529 w 1262774"/>
                <a:gd name="connsiteY134" fmla="*/ 748665 h 1386005"/>
                <a:gd name="connsiteX135" fmla="*/ 1251858 w 1262774"/>
                <a:gd name="connsiteY135" fmla="*/ 737779 h 1386005"/>
                <a:gd name="connsiteX136" fmla="*/ 1260022 w 1262774"/>
                <a:gd name="connsiteY136" fmla="*/ 732336 h 1386005"/>
                <a:gd name="connsiteX137" fmla="*/ 1262743 w 1262774"/>
                <a:gd name="connsiteY137" fmla="*/ 724172 h 1386005"/>
                <a:gd name="connsiteX138" fmla="*/ 1251858 w 1262774"/>
                <a:gd name="connsiteY138" fmla="*/ 699679 h 1386005"/>
                <a:gd name="connsiteX139" fmla="*/ 1246415 w 1262774"/>
                <a:gd name="connsiteY139" fmla="*/ 683350 h 1386005"/>
                <a:gd name="connsiteX140" fmla="*/ 1243693 w 1262774"/>
                <a:gd name="connsiteY140" fmla="*/ 612593 h 1386005"/>
                <a:gd name="connsiteX141" fmla="*/ 1235529 w 1262774"/>
                <a:gd name="connsiteY141" fmla="*/ 607150 h 1386005"/>
                <a:gd name="connsiteX142" fmla="*/ 1238250 w 1262774"/>
                <a:gd name="connsiteY142" fmla="*/ 574493 h 1386005"/>
                <a:gd name="connsiteX143" fmla="*/ 1235529 w 1262774"/>
                <a:gd name="connsiteY143" fmla="*/ 550000 h 1386005"/>
                <a:gd name="connsiteX144" fmla="*/ 1232808 w 1262774"/>
                <a:gd name="connsiteY144" fmla="*/ 539115 h 1386005"/>
                <a:gd name="connsiteX145" fmla="*/ 1235529 w 1262774"/>
                <a:gd name="connsiteY145" fmla="*/ 495572 h 1386005"/>
                <a:gd name="connsiteX146" fmla="*/ 1243693 w 1262774"/>
                <a:gd name="connsiteY146" fmla="*/ 490129 h 1386005"/>
                <a:gd name="connsiteX147" fmla="*/ 1246415 w 1262774"/>
                <a:gd name="connsiteY147" fmla="*/ 481965 h 1386005"/>
                <a:gd name="connsiteX148" fmla="*/ 1235529 w 1262774"/>
                <a:gd name="connsiteY148" fmla="*/ 457472 h 1386005"/>
                <a:gd name="connsiteX149" fmla="*/ 1230086 w 1262774"/>
                <a:gd name="connsiteY149" fmla="*/ 441143 h 1386005"/>
                <a:gd name="connsiteX150" fmla="*/ 1213758 w 1262774"/>
                <a:gd name="connsiteY150" fmla="*/ 430258 h 1386005"/>
                <a:gd name="connsiteX151" fmla="*/ 1202872 w 1262774"/>
                <a:gd name="connsiteY151" fmla="*/ 413929 h 1386005"/>
                <a:gd name="connsiteX152" fmla="*/ 1186543 w 1262774"/>
                <a:gd name="connsiteY152" fmla="*/ 403043 h 1386005"/>
                <a:gd name="connsiteX153" fmla="*/ 1181100 w 1262774"/>
                <a:gd name="connsiteY153" fmla="*/ 394879 h 1386005"/>
                <a:gd name="connsiteX154" fmla="*/ 1140279 w 1262774"/>
                <a:gd name="connsiteY154" fmla="*/ 389436 h 1386005"/>
                <a:gd name="connsiteX155" fmla="*/ 1132115 w 1262774"/>
                <a:gd name="connsiteY155" fmla="*/ 427536 h 1386005"/>
                <a:gd name="connsiteX156" fmla="*/ 1129393 w 1262774"/>
                <a:gd name="connsiteY156" fmla="*/ 435700 h 1386005"/>
                <a:gd name="connsiteX157" fmla="*/ 1099458 w 1262774"/>
                <a:gd name="connsiteY157" fmla="*/ 449308 h 1386005"/>
                <a:gd name="connsiteX158" fmla="*/ 1083129 w 1262774"/>
                <a:gd name="connsiteY158" fmla="*/ 454750 h 1386005"/>
                <a:gd name="connsiteX159" fmla="*/ 1077686 w 1262774"/>
                <a:gd name="connsiteY159" fmla="*/ 462915 h 1386005"/>
                <a:gd name="connsiteX160" fmla="*/ 1066800 w 1262774"/>
                <a:gd name="connsiteY160" fmla="*/ 465636 h 1386005"/>
                <a:gd name="connsiteX161" fmla="*/ 1072243 w 1262774"/>
                <a:gd name="connsiteY161" fmla="*/ 481965 h 1386005"/>
                <a:gd name="connsiteX162" fmla="*/ 1074965 w 1262774"/>
                <a:gd name="connsiteY162" fmla="*/ 492850 h 1386005"/>
                <a:gd name="connsiteX163" fmla="*/ 1080408 w 1262774"/>
                <a:gd name="connsiteY163" fmla="*/ 501015 h 1386005"/>
                <a:gd name="connsiteX164" fmla="*/ 1091293 w 1262774"/>
                <a:gd name="connsiteY164" fmla="*/ 514622 h 1386005"/>
                <a:gd name="connsiteX165" fmla="*/ 1094015 w 1262774"/>
                <a:gd name="connsiteY165" fmla="*/ 522786 h 1386005"/>
                <a:gd name="connsiteX166" fmla="*/ 1099458 w 1262774"/>
                <a:gd name="connsiteY166" fmla="*/ 530950 h 1386005"/>
                <a:gd name="connsiteX167" fmla="*/ 1096736 w 1262774"/>
                <a:gd name="connsiteY167" fmla="*/ 539115 h 1386005"/>
                <a:gd name="connsiteX168" fmla="*/ 1088572 w 1262774"/>
                <a:gd name="connsiteY168" fmla="*/ 533672 h 1386005"/>
                <a:gd name="connsiteX169" fmla="*/ 1080408 w 1262774"/>
                <a:gd name="connsiteY169" fmla="*/ 530950 h 1386005"/>
                <a:gd name="connsiteX170" fmla="*/ 1074965 w 1262774"/>
                <a:gd name="connsiteY170" fmla="*/ 522786 h 1386005"/>
                <a:gd name="connsiteX171" fmla="*/ 1066800 w 1262774"/>
                <a:gd name="connsiteY171" fmla="*/ 520065 h 1386005"/>
                <a:gd name="connsiteX172" fmla="*/ 1036865 w 1262774"/>
                <a:gd name="connsiteY172" fmla="*/ 517343 h 1386005"/>
                <a:gd name="connsiteX173" fmla="*/ 1028700 w 1262774"/>
                <a:gd name="connsiteY173" fmla="*/ 511900 h 1386005"/>
                <a:gd name="connsiteX174" fmla="*/ 1009650 w 1262774"/>
                <a:gd name="connsiteY174" fmla="*/ 517343 h 1386005"/>
                <a:gd name="connsiteX175" fmla="*/ 1004208 w 1262774"/>
                <a:gd name="connsiteY175" fmla="*/ 525508 h 1386005"/>
                <a:gd name="connsiteX176" fmla="*/ 987879 w 1262774"/>
                <a:gd name="connsiteY176" fmla="*/ 533672 h 1386005"/>
                <a:gd name="connsiteX177" fmla="*/ 982436 w 1262774"/>
                <a:gd name="connsiteY177" fmla="*/ 525508 h 1386005"/>
                <a:gd name="connsiteX178" fmla="*/ 974272 w 1262774"/>
                <a:gd name="connsiteY178" fmla="*/ 509179 h 1386005"/>
                <a:gd name="connsiteX179" fmla="*/ 966108 w 1262774"/>
                <a:gd name="connsiteY179" fmla="*/ 506458 h 1386005"/>
                <a:gd name="connsiteX180" fmla="*/ 963386 w 1262774"/>
                <a:gd name="connsiteY180" fmla="*/ 495572 h 1386005"/>
                <a:gd name="connsiteX181" fmla="*/ 957943 w 1262774"/>
                <a:gd name="connsiteY181" fmla="*/ 479243 h 1386005"/>
                <a:gd name="connsiteX182" fmla="*/ 960665 w 1262774"/>
                <a:gd name="connsiteY182" fmla="*/ 454750 h 1386005"/>
                <a:gd name="connsiteX183" fmla="*/ 971550 w 1262774"/>
                <a:gd name="connsiteY183" fmla="*/ 424815 h 1386005"/>
                <a:gd name="connsiteX184" fmla="*/ 1004208 w 1262774"/>
                <a:gd name="connsiteY184" fmla="*/ 408486 h 1386005"/>
                <a:gd name="connsiteX185" fmla="*/ 1012372 w 1262774"/>
                <a:gd name="connsiteY185" fmla="*/ 405765 h 1386005"/>
                <a:gd name="connsiteX186" fmla="*/ 1017815 w 1262774"/>
                <a:gd name="connsiteY186" fmla="*/ 397600 h 1386005"/>
                <a:gd name="connsiteX187" fmla="*/ 1017815 w 1262774"/>
                <a:gd name="connsiteY187" fmla="*/ 373108 h 1386005"/>
                <a:gd name="connsiteX188" fmla="*/ 1025979 w 1262774"/>
                <a:gd name="connsiteY188" fmla="*/ 364943 h 1386005"/>
                <a:gd name="connsiteX189" fmla="*/ 1036865 w 1262774"/>
                <a:gd name="connsiteY189" fmla="*/ 348615 h 1386005"/>
                <a:gd name="connsiteX190" fmla="*/ 1042308 w 1262774"/>
                <a:gd name="connsiteY190" fmla="*/ 307793 h 1386005"/>
                <a:gd name="connsiteX191" fmla="*/ 1045029 w 1262774"/>
                <a:gd name="connsiteY191" fmla="*/ 299629 h 1386005"/>
                <a:gd name="connsiteX192" fmla="*/ 1047750 w 1262774"/>
                <a:gd name="connsiteY192" fmla="*/ 288743 h 1386005"/>
                <a:gd name="connsiteX193" fmla="*/ 1050472 w 1262774"/>
                <a:gd name="connsiteY193" fmla="*/ 275136 h 1386005"/>
                <a:gd name="connsiteX194" fmla="*/ 1061358 w 1262774"/>
                <a:gd name="connsiteY194" fmla="*/ 258808 h 1386005"/>
                <a:gd name="connsiteX195" fmla="*/ 1055915 w 1262774"/>
                <a:gd name="connsiteY195" fmla="*/ 237036 h 1386005"/>
                <a:gd name="connsiteX196" fmla="*/ 1050472 w 1262774"/>
                <a:gd name="connsiteY196" fmla="*/ 228872 h 1386005"/>
                <a:gd name="connsiteX197" fmla="*/ 1047750 w 1262774"/>
                <a:gd name="connsiteY197" fmla="*/ 212543 h 1386005"/>
                <a:gd name="connsiteX198" fmla="*/ 1045029 w 1262774"/>
                <a:gd name="connsiteY198" fmla="*/ 185329 h 1386005"/>
                <a:gd name="connsiteX199" fmla="*/ 1039586 w 1262774"/>
                <a:gd name="connsiteY199" fmla="*/ 177165 h 1386005"/>
                <a:gd name="connsiteX200" fmla="*/ 1036865 w 1262774"/>
                <a:gd name="connsiteY200" fmla="*/ 147229 h 1386005"/>
                <a:gd name="connsiteX201" fmla="*/ 1034143 w 1262774"/>
                <a:gd name="connsiteY201" fmla="*/ 139065 h 1386005"/>
                <a:gd name="connsiteX202" fmla="*/ 1025979 w 1262774"/>
                <a:gd name="connsiteY202" fmla="*/ 133622 h 1386005"/>
                <a:gd name="connsiteX203" fmla="*/ 1012372 w 1262774"/>
                <a:gd name="connsiteY203" fmla="*/ 114572 h 1386005"/>
                <a:gd name="connsiteX204" fmla="*/ 991961 w 1262774"/>
                <a:gd name="connsiteY204" fmla="*/ 111170 h 1386005"/>
                <a:gd name="connsiteX205" fmla="*/ 993322 w 1262774"/>
                <a:gd name="connsiteY205" fmla="*/ 130900 h 1386005"/>
                <a:gd name="connsiteX206" fmla="*/ 987879 w 1262774"/>
                <a:gd name="connsiteY206" fmla="*/ 155393 h 1386005"/>
                <a:gd name="connsiteX207" fmla="*/ 985158 w 1262774"/>
                <a:gd name="connsiteY207" fmla="*/ 163558 h 1386005"/>
                <a:gd name="connsiteX208" fmla="*/ 982436 w 1262774"/>
                <a:gd name="connsiteY208" fmla="*/ 177165 h 1386005"/>
                <a:gd name="connsiteX209" fmla="*/ 974272 w 1262774"/>
                <a:gd name="connsiteY209" fmla="*/ 182608 h 1386005"/>
                <a:gd name="connsiteX210" fmla="*/ 957943 w 1262774"/>
                <a:gd name="connsiteY210" fmla="*/ 172742 h 1386005"/>
                <a:gd name="connsiteX211" fmla="*/ 947058 w 1262774"/>
                <a:gd name="connsiteY211" fmla="*/ 163558 h 1386005"/>
                <a:gd name="connsiteX212" fmla="*/ 932430 w 1262774"/>
                <a:gd name="connsiteY212" fmla="*/ 150971 h 1386005"/>
                <a:gd name="connsiteX213" fmla="*/ 921884 w 1262774"/>
                <a:gd name="connsiteY213" fmla="*/ 145528 h 1386005"/>
                <a:gd name="connsiteX214" fmla="*/ 910999 w 1262774"/>
                <a:gd name="connsiteY214" fmla="*/ 131921 h 1386005"/>
                <a:gd name="connsiteX215" fmla="*/ 894671 w 1262774"/>
                <a:gd name="connsiteY215" fmla="*/ 126478 h 1386005"/>
                <a:gd name="connsiteX216" fmla="*/ 884124 w 1262774"/>
                <a:gd name="connsiteY216" fmla="*/ 121375 h 1386005"/>
                <a:gd name="connsiteX217" fmla="*/ 873579 w 1262774"/>
                <a:gd name="connsiteY217" fmla="*/ 118315 h 1386005"/>
                <a:gd name="connsiteX218" fmla="*/ 840922 w 1262774"/>
                <a:gd name="connsiteY218" fmla="*/ 108108 h 1386005"/>
                <a:gd name="connsiteX219" fmla="*/ 824593 w 1262774"/>
                <a:gd name="connsiteY219" fmla="*/ 116612 h 1386005"/>
                <a:gd name="connsiteX220" fmla="*/ 814048 w 1262774"/>
                <a:gd name="connsiteY220" fmla="*/ 114912 h 1386005"/>
                <a:gd name="connsiteX221" fmla="*/ 799421 w 1262774"/>
                <a:gd name="connsiteY221" fmla="*/ 121375 h 1386005"/>
                <a:gd name="connsiteX222" fmla="*/ 778329 w 1262774"/>
                <a:gd name="connsiteY222" fmla="*/ 115593 h 1386005"/>
                <a:gd name="connsiteX223" fmla="*/ 788194 w 1262774"/>
                <a:gd name="connsiteY223" fmla="*/ 79193 h 1386005"/>
                <a:gd name="connsiteX224" fmla="*/ 781050 w 1262774"/>
                <a:gd name="connsiteY224" fmla="*/ 62865 h 1386005"/>
                <a:gd name="connsiteX225" fmla="*/ 762000 w 1262774"/>
                <a:gd name="connsiteY225" fmla="*/ 60143 h 1386005"/>
                <a:gd name="connsiteX226" fmla="*/ 753836 w 1262774"/>
                <a:gd name="connsiteY226" fmla="*/ 57422 h 1386005"/>
                <a:gd name="connsiteX227" fmla="*/ 745672 w 1262774"/>
                <a:gd name="connsiteY227" fmla="*/ 41093 h 1386005"/>
                <a:gd name="connsiteX228" fmla="*/ 737508 w 1262774"/>
                <a:gd name="connsiteY228" fmla="*/ 35650 h 1386005"/>
                <a:gd name="connsiteX229" fmla="*/ 729343 w 1262774"/>
                <a:gd name="connsiteY229" fmla="*/ 27486 h 1386005"/>
                <a:gd name="connsiteX230" fmla="*/ 726622 w 1262774"/>
                <a:gd name="connsiteY230" fmla="*/ 19322 h 1386005"/>
                <a:gd name="connsiteX231" fmla="*/ 718458 w 1262774"/>
                <a:gd name="connsiteY231" fmla="*/ 16600 h 1386005"/>
                <a:gd name="connsiteX232" fmla="*/ 710293 w 1262774"/>
                <a:gd name="connsiteY232" fmla="*/ 11158 h 1386005"/>
                <a:gd name="connsiteX233" fmla="*/ 658586 w 1262774"/>
                <a:gd name="connsiteY233" fmla="*/ 13879 h 1386005"/>
                <a:gd name="connsiteX234" fmla="*/ 650422 w 1262774"/>
                <a:gd name="connsiteY234" fmla="*/ 19322 h 1386005"/>
                <a:gd name="connsiteX235" fmla="*/ 634093 w 1262774"/>
                <a:gd name="connsiteY235" fmla="*/ 24765 h 1386005"/>
                <a:gd name="connsiteX236" fmla="*/ 625929 w 1262774"/>
                <a:gd name="connsiteY236" fmla="*/ 27486 h 1386005"/>
                <a:gd name="connsiteX237" fmla="*/ 606879 w 1262774"/>
                <a:gd name="connsiteY237" fmla="*/ 24765 h 1386005"/>
                <a:gd name="connsiteX238" fmla="*/ 604158 w 1262774"/>
                <a:gd name="connsiteY238" fmla="*/ 16600 h 1386005"/>
                <a:gd name="connsiteX239" fmla="*/ 593272 w 1262774"/>
                <a:gd name="connsiteY239" fmla="*/ 13879 h 1386005"/>
                <a:gd name="connsiteX240" fmla="*/ 585108 w 1262774"/>
                <a:gd name="connsiteY240" fmla="*/ 8436 h 1386005"/>
                <a:gd name="connsiteX241" fmla="*/ 579665 w 1262774"/>
                <a:gd name="connsiteY241" fmla="*/ 272 h 1386005"/>
                <a:gd name="connsiteX242" fmla="*/ 568779 w 1262774"/>
                <a:gd name="connsiteY242" fmla="*/ 2993 h 1386005"/>
                <a:gd name="connsiteX243" fmla="*/ 566058 w 1262774"/>
                <a:gd name="connsiteY243" fmla="*/ 32929 h 1386005"/>
                <a:gd name="connsiteX244" fmla="*/ 555172 w 1262774"/>
                <a:gd name="connsiteY244" fmla="*/ 136343 h 1386005"/>
                <a:gd name="connsiteX245" fmla="*/ 549729 w 1262774"/>
                <a:gd name="connsiteY245" fmla="*/ 144508 h 1386005"/>
                <a:gd name="connsiteX246" fmla="*/ 541565 w 1262774"/>
                <a:gd name="connsiteY246" fmla="*/ 149950 h 1386005"/>
                <a:gd name="connsiteX247" fmla="*/ 538843 w 1262774"/>
                <a:gd name="connsiteY247" fmla="*/ 158115 h 1386005"/>
                <a:gd name="connsiteX248" fmla="*/ 538843 w 1262774"/>
                <a:gd name="connsiteY248" fmla="*/ 220708 h 1386005"/>
                <a:gd name="connsiteX249" fmla="*/ 549729 w 1262774"/>
                <a:gd name="connsiteY249" fmla="*/ 245200 h 1386005"/>
                <a:gd name="connsiteX250" fmla="*/ 566058 w 1262774"/>
                <a:gd name="connsiteY250" fmla="*/ 256086 h 1386005"/>
                <a:gd name="connsiteX251" fmla="*/ 582386 w 1262774"/>
                <a:gd name="connsiteY251" fmla="*/ 264250 h 1386005"/>
                <a:gd name="connsiteX252" fmla="*/ 587829 w 1262774"/>
                <a:gd name="connsiteY252" fmla="*/ 272415 h 1386005"/>
                <a:gd name="connsiteX253" fmla="*/ 595993 w 1262774"/>
                <a:gd name="connsiteY253" fmla="*/ 275136 h 1386005"/>
                <a:gd name="connsiteX254" fmla="*/ 604158 w 1262774"/>
                <a:gd name="connsiteY254" fmla="*/ 280579 h 1386005"/>
                <a:gd name="connsiteX255" fmla="*/ 615043 w 1262774"/>
                <a:gd name="connsiteY255" fmla="*/ 296908 h 1386005"/>
                <a:gd name="connsiteX256" fmla="*/ 620486 w 1262774"/>
                <a:gd name="connsiteY256" fmla="*/ 305072 h 1386005"/>
                <a:gd name="connsiteX257" fmla="*/ 628650 w 1262774"/>
                <a:gd name="connsiteY257" fmla="*/ 321400 h 1386005"/>
                <a:gd name="connsiteX258" fmla="*/ 644979 w 1262774"/>
                <a:gd name="connsiteY258" fmla="*/ 332286 h 1386005"/>
                <a:gd name="connsiteX259" fmla="*/ 650422 w 1262774"/>
                <a:gd name="connsiteY259" fmla="*/ 340450 h 1386005"/>
                <a:gd name="connsiteX260" fmla="*/ 658586 w 1262774"/>
                <a:gd name="connsiteY260" fmla="*/ 345893 h 1386005"/>
                <a:gd name="connsiteX261" fmla="*/ 669472 w 1262774"/>
                <a:gd name="connsiteY261" fmla="*/ 356779 h 1386005"/>
                <a:gd name="connsiteX262" fmla="*/ 677636 w 1262774"/>
                <a:gd name="connsiteY262" fmla="*/ 362222 h 1386005"/>
                <a:gd name="connsiteX263" fmla="*/ 688522 w 1262774"/>
                <a:gd name="connsiteY263" fmla="*/ 375829 h 1386005"/>
                <a:gd name="connsiteX264" fmla="*/ 693965 w 1262774"/>
                <a:gd name="connsiteY264" fmla="*/ 383993 h 1386005"/>
                <a:gd name="connsiteX265" fmla="*/ 696686 w 1262774"/>
                <a:gd name="connsiteY265" fmla="*/ 392158 h 1386005"/>
                <a:gd name="connsiteX266" fmla="*/ 704850 w 1262774"/>
                <a:gd name="connsiteY266" fmla="*/ 394879 h 1386005"/>
                <a:gd name="connsiteX267" fmla="*/ 710293 w 1262774"/>
                <a:gd name="connsiteY267" fmla="*/ 403043 h 1386005"/>
                <a:gd name="connsiteX268" fmla="*/ 726622 w 1262774"/>
                <a:gd name="connsiteY268" fmla="*/ 411208 h 1386005"/>
                <a:gd name="connsiteX269" fmla="*/ 737508 w 1262774"/>
                <a:gd name="connsiteY269" fmla="*/ 427536 h 1386005"/>
                <a:gd name="connsiteX270" fmla="*/ 740229 w 1262774"/>
                <a:gd name="connsiteY270" fmla="*/ 435700 h 1386005"/>
                <a:gd name="connsiteX271" fmla="*/ 753836 w 1262774"/>
                <a:gd name="connsiteY271" fmla="*/ 438422 h 1386005"/>
                <a:gd name="connsiteX272" fmla="*/ 762000 w 1262774"/>
                <a:gd name="connsiteY272" fmla="*/ 441143 h 1386005"/>
                <a:gd name="connsiteX273" fmla="*/ 770165 w 1262774"/>
                <a:gd name="connsiteY273" fmla="*/ 457472 h 1386005"/>
                <a:gd name="connsiteX274" fmla="*/ 775608 w 1262774"/>
                <a:gd name="connsiteY274" fmla="*/ 465636 h 1386005"/>
                <a:gd name="connsiteX275" fmla="*/ 781050 w 1262774"/>
                <a:gd name="connsiteY275" fmla="*/ 484686 h 1386005"/>
                <a:gd name="connsiteX276" fmla="*/ 789215 w 1262774"/>
                <a:gd name="connsiteY276" fmla="*/ 490129 h 1386005"/>
                <a:gd name="connsiteX277" fmla="*/ 797379 w 1262774"/>
                <a:gd name="connsiteY277" fmla="*/ 514622 h 1386005"/>
                <a:gd name="connsiteX278" fmla="*/ 789215 w 1262774"/>
                <a:gd name="connsiteY278" fmla="*/ 520065 h 1386005"/>
                <a:gd name="connsiteX279" fmla="*/ 781050 w 1262774"/>
                <a:gd name="connsiteY279" fmla="*/ 522786 h 1386005"/>
                <a:gd name="connsiteX280" fmla="*/ 778329 w 1262774"/>
                <a:gd name="connsiteY280" fmla="*/ 530950 h 1386005"/>
                <a:gd name="connsiteX281" fmla="*/ 767443 w 1262774"/>
                <a:gd name="connsiteY281" fmla="*/ 547279 h 1386005"/>
                <a:gd name="connsiteX282" fmla="*/ 764722 w 1262774"/>
                <a:gd name="connsiteY282" fmla="*/ 558165 h 1386005"/>
                <a:gd name="connsiteX283" fmla="*/ 732065 w 1262774"/>
                <a:gd name="connsiteY283" fmla="*/ 577215 h 1386005"/>
                <a:gd name="connsiteX284" fmla="*/ 729343 w 1262774"/>
                <a:gd name="connsiteY284" fmla="*/ 585379 h 1386005"/>
                <a:gd name="connsiteX285" fmla="*/ 723900 w 1262774"/>
                <a:gd name="connsiteY285" fmla="*/ 593543 h 1386005"/>
                <a:gd name="connsiteX286" fmla="*/ 726622 w 1262774"/>
                <a:gd name="connsiteY286" fmla="*/ 669743 h 1386005"/>
                <a:gd name="connsiteX287" fmla="*/ 721179 w 1262774"/>
                <a:gd name="connsiteY287" fmla="*/ 688793 h 1386005"/>
                <a:gd name="connsiteX288" fmla="*/ 715736 w 1262774"/>
                <a:gd name="connsiteY288" fmla="*/ 696958 h 1386005"/>
                <a:gd name="connsiteX289" fmla="*/ 710293 w 1262774"/>
                <a:gd name="connsiteY289" fmla="*/ 713286 h 1386005"/>
                <a:gd name="connsiteX290" fmla="*/ 696686 w 1262774"/>
                <a:gd name="connsiteY290" fmla="*/ 729615 h 1386005"/>
                <a:gd name="connsiteX291" fmla="*/ 691243 w 1262774"/>
                <a:gd name="connsiteY291" fmla="*/ 745943 h 1386005"/>
                <a:gd name="connsiteX292" fmla="*/ 685800 w 1262774"/>
                <a:gd name="connsiteY292" fmla="*/ 754108 h 1386005"/>
                <a:gd name="connsiteX293" fmla="*/ 661308 w 1262774"/>
                <a:gd name="connsiteY293" fmla="*/ 767715 h 1386005"/>
                <a:gd name="connsiteX294" fmla="*/ 636815 w 1262774"/>
                <a:gd name="connsiteY294" fmla="*/ 770436 h 1386005"/>
                <a:gd name="connsiteX295" fmla="*/ 620486 w 1262774"/>
                <a:gd name="connsiteY295" fmla="*/ 784043 h 1386005"/>
                <a:gd name="connsiteX296" fmla="*/ 595993 w 1262774"/>
                <a:gd name="connsiteY296" fmla="*/ 800372 h 1386005"/>
                <a:gd name="connsiteX297" fmla="*/ 571500 w 1262774"/>
                <a:gd name="connsiteY297" fmla="*/ 816700 h 1386005"/>
                <a:gd name="connsiteX298" fmla="*/ 563336 w 1262774"/>
                <a:gd name="connsiteY298" fmla="*/ 822143 h 1386005"/>
                <a:gd name="connsiteX299" fmla="*/ 547008 w 1262774"/>
                <a:gd name="connsiteY299" fmla="*/ 835750 h 1386005"/>
                <a:gd name="connsiteX300" fmla="*/ 541565 w 1262774"/>
                <a:gd name="connsiteY300" fmla="*/ 843915 h 1386005"/>
                <a:gd name="connsiteX301" fmla="*/ 525236 w 1262774"/>
                <a:gd name="connsiteY301" fmla="*/ 852079 h 1386005"/>
                <a:gd name="connsiteX302" fmla="*/ 517072 w 1262774"/>
                <a:gd name="connsiteY302" fmla="*/ 857522 h 1386005"/>
                <a:gd name="connsiteX303" fmla="*/ 506186 w 1262774"/>
                <a:gd name="connsiteY303" fmla="*/ 860243 h 1386005"/>
                <a:gd name="connsiteX304" fmla="*/ 500743 w 1262774"/>
                <a:gd name="connsiteY304" fmla="*/ 868408 h 1386005"/>
                <a:gd name="connsiteX305" fmla="*/ 484415 w 1262774"/>
                <a:gd name="connsiteY305" fmla="*/ 873850 h 1386005"/>
                <a:gd name="connsiteX306" fmla="*/ 438150 w 1262774"/>
                <a:gd name="connsiteY306" fmla="*/ 868408 h 1386005"/>
                <a:gd name="connsiteX307" fmla="*/ 429986 w 1262774"/>
                <a:gd name="connsiteY307" fmla="*/ 862965 h 1386005"/>
                <a:gd name="connsiteX308" fmla="*/ 408215 w 1262774"/>
                <a:gd name="connsiteY308" fmla="*/ 857522 h 1386005"/>
                <a:gd name="connsiteX309" fmla="*/ 383722 w 1262774"/>
                <a:gd name="connsiteY309" fmla="*/ 852079 h 1386005"/>
                <a:gd name="connsiteX310" fmla="*/ 359229 w 1262774"/>
                <a:gd name="connsiteY310" fmla="*/ 849358 h 1386005"/>
                <a:gd name="connsiteX311" fmla="*/ 342900 w 1262774"/>
                <a:gd name="connsiteY311" fmla="*/ 835750 h 1386005"/>
                <a:gd name="connsiteX312" fmla="*/ 334736 w 1262774"/>
                <a:gd name="connsiteY312" fmla="*/ 830308 h 1386005"/>
                <a:gd name="connsiteX313" fmla="*/ 329293 w 1262774"/>
                <a:gd name="connsiteY313" fmla="*/ 822143 h 1386005"/>
                <a:gd name="connsiteX314" fmla="*/ 323850 w 1262774"/>
                <a:gd name="connsiteY314" fmla="*/ 784043 h 1386005"/>
                <a:gd name="connsiteX315" fmla="*/ 321129 w 1262774"/>
                <a:gd name="connsiteY315" fmla="*/ 721450 h 1386005"/>
                <a:gd name="connsiteX316" fmla="*/ 318408 w 1262774"/>
                <a:gd name="connsiteY316" fmla="*/ 710565 h 1386005"/>
                <a:gd name="connsiteX317" fmla="*/ 310243 w 1262774"/>
                <a:gd name="connsiteY317" fmla="*/ 705122 h 1386005"/>
                <a:gd name="connsiteX318" fmla="*/ 304800 w 1262774"/>
                <a:gd name="connsiteY318" fmla="*/ 696958 h 1386005"/>
                <a:gd name="connsiteX319" fmla="*/ 296636 w 1262774"/>
                <a:gd name="connsiteY319" fmla="*/ 661579 h 1386005"/>
                <a:gd name="connsiteX320" fmla="*/ 293915 w 1262774"/>
                <a:gd name="connsiteY320" fmla="*/ 653415 h 1386005"/>
                <a:gd name="connsiteX321" fmla="*/ 283029 w 1262774"/>
                <a:gd name="connsiteY321" fmla="*/ 650693 h 1386005"/>
                <a:gd name="connsiteX322" fmla="*/ 274865 w 1262774"/>
                <a:gd name="connsiteY322" fmla="*/ 645250 h 1386005"/>
                <a:gd name="connsiteX323" fmla="*/ 269422 w 1262774"/>
                <a:gd name="connsiteY323" fmla="*/ 623479 h 1386005"/>
                <a:gd name="connsiteX324" fmla="*/ 266700 w 1262774"/>
                <a:gd name="connsiteY324" fmla="*/ 604429 h 1386005"/>
                <a:gd name="connsiteX325" fmla="*/ 258536 w 1262774"/>
                <a:gd name="connsiteY325" fmla="*/ 601708 h 1386005"/>
                <a:gd name="connsiteX326" fmla="*/ 198665 w 1262774"/>
                <a:gd name="connsiteY326" fmla="*/ 604429 h 1386005"/>
                <a:gd name="connsiteX327" fmla="*/ 179615 w 1262774"/>
                <a:gd name="connsiteY327" fmla="*/ 598986 h 1386005"/>
                <a:gd name="connsiteX328" fmla="*/ 149679 w 1262774"/>
                <a:gd name="connsiteY328" fmla="*/ 601708 h 1386005"/>
                <a:gd name="connsiteX329" fmla="*/ 146958 w 1262774"/>
                <a:gd name="connsiteY329" fmla="*/ 612593 h 1386005"/>
                <a:gd name="connsiteX330" fmla="*/ 125186 w 1262774"/>
                <a:gd name="connsiteY330" fmla="*/ 618036 h 1386005"/>
                <a:gd name="connsiteX331" fmla="*/ 106136 w 1262774"/>
                <a:gd name="connsiteY331" fmla="*/ 623479 h 1386005"/>
                <a:gd name="connsiteX332" fmla="*/ 97972 w 1262774"/>
                <a:gd name="connsiteY332" fmla="*/ 628922 h 1386005"/>
                <a:gd name="connsiteX333" fmla="*/ 89808 w 1262774"/>
                <a:gd name="connsiteY333" fmla="*/ 637086 h 1386005"/>
                <a:gd name="connsiteX334" fmla="*/ 73479 w 1262774"/>
                <a:gd name="connsiteY334" fmla="*/ 639808 h 1386005"/>
                <a:gd name="connsiteX335" fmla="*/ 65315 w 1262774"/>
                <a:gd name="connsiteY335" fmla="*/ 642529 h 1386005"/>
                <a:gd name="connsiteX336" fmla="*/ 54429 w 1262774"/>
                <a:gd name="connsiteY336" fmla="*/ 656136 h 1386005"/>
                <a:gd name="connsiteX337" fmla="*/ 40822 w 1262774"/>
                <a:gd name="connsiteY337" fmla="*/ 669743 h 1386005"/>
                <a:gd name="connsiteX338" fmla="*/ 35379 w 1262774"/>
                <a:gd name="connsiteY338" fmla="*/ 677908 h 1386005"/>
                <a:gd name="connsiteX339" fmla="*/ 27215 w 1262774"/>
                <a:gd name="connsiteY339" fmla="*/ 680629 h 1386005"/>
                <a:gd name="connsiteX340" fmla="*/ 19050 w 1262774"/>
                <a:gd name="connsiteY340" fmla="*/ 686072 h 1386005"/>
                <a:gd name="connsiteX341" fmla="*/ 16329 w 1262774"/>
                <a:gd name="connsiteY341" fmla="*/ 691515 h 1386005"/>
                <a:gd name="connsiteX0" fmla="*/ 16329 w 1262774"/>
                <a:gd name="connsiteY0" fmla="*/ 691515 h 1386005"/>
                <a:gd name="connsiteX1" fmla="*/ 19050 w 1262774"/>
                <a:gd name="connsiteY1" fmla="*/ 705122 h 1386005"/>
                <a:gd name="connsiteX2" fmla="*/ 27215 w 1262774"/>
                <a:gd name="connsiteY2" fmla="*/ 710565 h 1386005"/>
                <a:gd name="connsiteX3" fmla="*/ 32658 w 1262774"/>
                <a:gd name="connsiteY3" fmla="*/ 726893 h 1386005"/>
                <a:gd name="connsiteX4" fmla="*/ 38100 w 1262774"/>
                <a:gd name="connsiteY4" fmla="*/ 735058 h 1386005"/>
                <a:gd name="connsiteX5" fmla="*/ 43543 w 1262774"/>
                <a:gd name="connsiteY5" fmla="*/ 800372 h 1386005"/>
                <a:gd name="connsiteX6" fmla="*/ 40822 w 1262774"/>
                <a:gd name="connsiteY6" fmla="*/ 819422 h 1386005"/>
                <a:gd name="connsiteX7" fmla="*/ 35379 w 1262774"/>
                <a:gd name="connsiteY7" fmla="*/ 835750 h 1386005"/>
                <a:gd name="connsiteX8" fmla="*/ 29936 w 1262774"/>
                <a:gd name="connsiteY8" fmla="*/ 852079 h 1386005"/>
                <a:gd name="connsiteX9" fmla="*/ 24493 w 1262774"/>
                <a:gd name="connsiteY9" fmla="*/ 860243 h 1386005"/>
                <a:gd name="connsiteX10" fmla="*/ 19050 w 1262774"/>
                <a:gd name="connsiteY10" fmla="*/ 876572 h 1386005"/>
                <a:gd name="connsiteX11" fmla="*/ 10886 w 1262774"/>
                <a:gd name="connsiteY11" fmla="*/ 892900 h 1386005"/>
                <a:gd name="connsiteX12" fmla="*/ 5443 w 1262774"/>
                <a:gd name="connsiteY12" fmla="*/ 922836 h 1386005"/>
                <a:gd name="connsiteX13" fmla="*/ 0 w 1262774"/>
                <a:gd name="connsiteY13" fmla="*/ 931000 h 1386005"/>
                <a:gd name="connsiteX14" fmla="*/ 2722 w 1262774"/>
                <a:gd name="connsiteY14" fmla="*/ 969100 h 1386005"/>
                <a:gd name="connsiteX15" fmla="*/ 5443 w 1262774"/>
                <a:gd name="connsiteY15" fmla="*/ 977265 h 1386005"/>
                <a:gd name="connsiteX16" fmla="*/ 16329 w 1262774"/>
                <a:gd name="connsiteY16" fmla="*/ 979986 h 1386005"/>
                <a:gd name="connsiteX17" fmla="*/ 32658 w 1262774"/>
                <a:gd name="connsiteY17" fmla="*/ 985429 h 1386005"/>
                <a:gd name="connsiteX18" fmla="*/ 48986 w 1262774"/>
                <a:gd name="connsiteY18" fmla="*/ 990872 h 1386005"/>
                <a:gd name="connsiteX19" fmla="*/ 57150 w 1262774"/>
                <a:gd name="connsiteY19" fmla="*/ 993593 h 1386005"/>
                <a:gd name="connsiteX20" fmla="*/ 65315 w 1262774"/>
                <a:gd name="connsiteY20" fmla="*/ 996315 h 1386005"/>
                <a:gd name="connsiteX21" fmla="*/ 76200 w 1262774"/>
                <a:gd name="connsiteY21" fmla="*/ 1012643 h 1386005"/>
                <a:gd name="connsiteX22" fmla="*/ 84365 w 1262774"/>
                <a:gd name="connsiteY22" fmla="*/ 1039858 h 1386005"/>
                <a:gd name="connsiteX23" fmla="*/ 89808 w 1262774"/>
                <a:gd name="connsiteY23" fmla="*/ 1056186 h 1386005"/>
                <a:gd name="connsiteX24" fmla="*/ 108858 w 1262774"/>
                <a:gd name="connsiteY24" fmla="*/ 1061629 h 1386005"/>
                <a:gd name="connsiteX25" fmla="*/ 125186 w 1262774"/>
                <a:gd name="connsiteY25" fmla="*/ 1067072 h 1386005"/>
                <a:gd name="connsiteX26" fmla="*/ 144236 w 1262774"/>
                <a:gd name="connsiteY26" fmla="*/ 1069793 h 1386005"/>
                <a:gd name="connsiteX27" fmla="*/ 149679 w 1262774"/>
                <a:gd name="connsiteY27" fmla="*/ 1086122 h 1386005"/>
                <a:gd name="connsiteX28" fmla="*/ 157843 w 1262774"/>
                <a:gd name="connsiteY28" fmla="*/ 1102450 h 1386005"/>
                <a:gd name="connsiteX29" fmla="*/ 166008 w 1262774"/>
                <a:gd name="connsiteY29" fmla="*/ 1105172 h 1386005"/>
                <a:gd name="connsiteX30" fmla="*/ 179615 w 1262774"/>
                <a:gd name="connsiteY30" fmla="*/ 1102450 h 1386005"/>
                <a:gd name="connsiteX31" fmla="*/ 195943 w 1262774"/>
                <a:gd name="connsiteY31" fmla="*/ 1097008 h 1386005"/>
                <a:gd name="connsiteX32" fmla="*/ 204108 w 1262774"/>
                <a:gd name="connsiteY32" fmla="*/ 1088843 h 1386005"/>
                <a:gd name="connsiteX33" fmla="*/ 209550 w 1262774"/>
                <a:gd name="connsiteY33" fmla="*/ 1080679 h 1386005"/>
                <a:gd name="connsiteX34" fmla="*/ 242208 w 1262774"/>
                <a:gd name="connsiteY34" fmla="*/ 1069793 h 1386005"/>
                <a:gd name="connsiteX35" fmla="*/ 258536 w 1262774"/>
                <a:gd name="connsiteY35" fmla="*/ 1056186 h 1386005"/>
                <a:gd name="connsiteX36" fmla="*/ 269422 w 1262774"/>
                <a:gd name="connsiteY36" fmla="*/ 1053465 h 1386005"/>
                <a:gd name="connsiteX37" fmla="*/ 293915 w 1262774"/>
                <a:gd name="connsiteY37" fmla="*/ 1056186 h 1386005"/>
                <a:gd name="connsiteX38" fmla="*/ 307522 w 1262774"/>
                <a:gd name="connsiteY38" fmla="*/ 1069793 h 1386005"/>
                <a:gd name="connsiteX39" fmla="*/ 315686 w 1262774"/>
                <a:gd name="connsiteY39" fmla="*/ 1072515 h 1386005"/>
                <a:gd name="connsiteX40" fmla="*/ 323850 w 1262774"/>
                <a:gd name="connsiteY40" fmla="*/ 1077958 h 1386005"/>
                <a:gd name="connsiteX41" fmla="*/ 356508 w 1262774"/>
                <a:gd name="connsiteY41" fmla="*/ 1083400 h 1386005"/>
                <a:gd name="connsiteX42" fmla="*/ 364672 w 1262774"/>
                <a:gd name="connsiteY42" fmla="*/ 1086122 h 1386005"/>
                <a:gd name="connsiteX43" fmla="*/ 400050 w 1262774"/>
                <a:gd name="connsiteY43" fmla="*/ 1091565 h 1386005"/>
                <a:gd name="connsiteX44" fmla="*/ 416379 w 1262774"/>
                <a:gd name="connsiteY44" fmla="*/ 1097008 h 1386005"/>
                <a:gd name="connsiteX45" fmla="*/ 432708 w 1262774"/>
                <a:gd name="connsiteY45" fmla="*/ 1102450 h 1386005"/>
                <a:gd name="connsiteX46" fmla="*/ 443593 w 1262774"/>
                <a:gd name="connsiteY46" fmla="*/ 1105172 h 1386005"/>
                <a:gd name="connsiteX47" fmla="*/ 451758 w 1262774"/>
                <a:gd name="connsiteY47" fmla="*/ 1113336 h 1386005"/>
                <a:gd name="connsiteX48" fmla="*/ 454479 w 1262774"/>
                <a:gd name="connsiteY48" fmla="*/ 1132386 h 1386005"/>
                <a:gd name="connsiteX49" fmla="*/ 457200 w 1262774"/>
                <a:gd name="connsiteY49" fmla="*/ 1140550 h 1386005"/>
                <a:gd name="connsiteX50" fmla="*/ 476250 w 1262774"/>
                <a:gd name="connsiteY50" fmla="*/ 1145993 h 1386005"/>
                <a:gd name="connsiteX51" fmla="*/ 500743 w 1262774"/>
                <a:gd name="connsiteY51" fmla="*/ 1167765 h 1386005"/>
                <a:gd name="connsiteX52" fmla="*/ 506186 w 1262774"/>
                <a:gd name="connsiteY52" fmla="*/ 1175929 h 1386005"/>
                <a:gd name="connsiteX53" fmla="*/ 522515 w 1262774"/>
                <a:gd name="connsiteY53" fmla="*/ 1184093 h 1386005"/>
                <a:gd name="connsiteX54" fmla="*/ 527958 w 1262774"/>
                <a:gd name="connsiteY54" fmla="*/ 1194979 h 1386005"/>
                <a:gd name="connsiteX55" fmla="*/ 530679 w 1262774"/>
                <a:gd name="connsiteY55" fmla="*/ 1203143 h 1386005"/>
                <a:gd name="connsiteX56" fmla="*/ 538843 w 1262774"/>
                <a:gd name="connsiteY56" fmla="*/ 1211308 h 1386005"/>
                <a:gd name="connsiteX57" fmla="*/ 557893 w 1262774"/>
                <a:gd name="connsiteY57" fmla="*/ 1219472 h 1386005"/>
                <a:gd name="connsiteX58" fmla="*/ 617765 w 1262774"/>
                <a:gd name="connsiteY58" fmla="*/ 1222193 h 1386005"/>
                <a:gd name="connsiteX59" fmla="*/ 625929 w 1262774"/>
                <a:gd name="connsiteY59" fmla="*/ 1227636 h 1386005"/>
                <a:gd name="connsiteX60" fmla="*/ 631372 w 1262774"/>
                <a:gd name="connsiteY60" fmla="*/ 1235800 h 1386005"/>
                <a:gd name="connsiteX61" fmla="*/ 639536 w 1262774"/>
                <a:gd name="connsiteY61" fmla="*/ 1243965 h 1386005"/>
                <a:gd name="connsiteX62" fmla="*/ 642258 w 1262774"/>
                <a:gd name="connsiteY62" fmla="*/ 1235800 h 1386005"/>
                <a:gd name="connsiteX63" fmla="*/ 644979 w 1262774"/>
                <a:gd name="connsiteY63" fmla="*/ 1205865 h 1386005"/>
                <a:gd name="connsiteX64" fmla="*/ 653143 w 1262774"/>
                <a:gd name="connsiteY64" fmla="*/ 1200422 h 1386005"/>
                <a:gd name="connsiteX65" fmla="*/ 688522 w 1262774"/>
                <a:gd name="connsiteY65" fmla="*/ 1197700 h 1386005"/>
                <a:gd name="connsiteX66" fmla="*/ 696686 w 1262774"/>
                <a:gd name="connsiteY66" fmla="*/ 1192258 h 1386005"/>
                <a:gd name="connsiteX67" fmla="*/ 704850 w 1262774"/>
                <a:gd name="connsiteY67" fmla="*/ 1208586 h 1386005"/>
                <a:gd name="connsiteX68" fmla="*/ 721179 w 1262774"/>
                <a:gd name="connsiteY68" fmla="*/ 1214029 h 1386005"/>
                <a:gd name="connsiteX69" fmla="*/ 729343 w 1262774"/>
                <a:gd name="connsiteY69" fmla="*/ 1216750 h 1386005"/>
                <a:gd name="connsiteX70" fmla="*/ 759279 w 1262774"/>
                <a:gd name="connsiteY70" fmla="*/ 1211308 h 1386005"/>
                <a:gd name="connsiteX71" fmla="*/ 767443 w 1262774"/>
                <a:gd name="connsiteY71" fmla="*/ 1205865 h 1386005"/>
                <a:gd name="connsiteX72" fmla="*/ 772886 w 1262774"/>
                <a:gd name="connsiteY72" fmla="*/ 1214029 h 1386005"/>
                <a:gd name="connsiteX73" fmla="*/ 778329 w 1262774"/>
                <a:gd name="connsiteY73" fmla="*/ 1230358 h 1386005"/>
                <a:gd name="connsiteX74" fmla="*/ 781050 w 1262774"/>
                <a:gd name="connsiteY74" fmla="*/ 1238522 h 1386005"/>
                <a:gd name="connsiteX75" fmla="*/ 783772 w 1262774"/>
                <a:gd name="connsiteY75" fmla="*/ 1252129 h 1386005"/>
                <a:gd name="connsiteX76" fmla="*/ 789215 w 1262774"/>
                <a:gd name="connsiteY76" fmla="*/ 1268458 h 1386005"/>
                <a:gd name="connsiteX77" fmla="*/ 797379 w 1262774"/>
                <a:gd name="connsiteY77" fmla="*/ 1284786 h 1386005"/>
                <a:gd name="connsiteX78" fmla="*/ 808265 w 1262774"/>
                <a:gd name="connsiteY78" fmla="*/ 1287508 h 1386005"/>
                <a:gd name="connsiteX79" fmla="*/ 840922 w 1262774"/>
                <a:gd name="connsiteY79" fmla="*/ 1290229 h 1386005"/>
                <a:gd name="connsiteX80" fmla="*/ 857250 w 1262774"/>
                <a:gd name="connsiteY80" fmla="*/ 1295672 h 1386005"/>
                <a:gd name="connsiteX81" fmla="*/ 892629 w 1262774"/>
                <a:gd name="connsiteY81" fmla="*/ 1303836 h 1386005"/>
                <a:gd name="connsiteX82" fmla="*/ 917122 w 1262774"/>
                <a:gd name="connsiteY82" fmla="*/ 1317443 h 1386005"/>
                <a:gd name="connsiteX83" fmla="*/ 925286 w 1262774"/>
                <a:gd name="connsiteY83" fmla="*/ 1322886 h 1386005"/>
                <a:gd name="connsiteX84" fmla="*/ 941615 w 1262774"/>
                <a:gd name="connsiteY84" fmla="*/ 1328329 h 1386005"/>
                <a:gd name="connsiteX85" fmla="*/ 949779 w 1262774"/>
                <a:gd name="connsiteY85" fmla="*/ 1333772 h 1386005"/>
                <a:gd name="connsiteX86" fmla="*/ 974272 w 1262774"/>
                <a:gd name="connsiteY86" fmla="*/ 1339215 h 1386005"/>
                <a:gd name="connsiteX87" fmla="*/ 990600 w 1262774"/>
                <a:gd name="connsiteY87" fmla="*/ 1347379 h 1386005"/>
                <a:gd name="connsiteX88" fmla="*/ 1006929 w 1262774"/>
                <a:gd name="connsiteY88" fmla="*/ 1358265 h 1386005"/>
                <a:gd name="connsiteX89" fmla="*/ 1047750 w 1262774"/>
                <a:gd name="connsiteY89" fmla="*/ 1360986 h 1386005"/>
                <a:gd name="connsiteX90" fmla="*/ 1055915 w 1262774"/>
                <a:gd name="connsiteY90" fmla="*/ 1363708 h 1386005"/>
                <a:gd name="connsiteX91" fmla="*/ 1085850 w 1262774"/>
                <a:gd name="connsiteY91" fmla="*/ 1366429 h 1386005"/>
                <a:gd name="connsiteX92" fmla="*/ 1094015 w 1262774"/>
                <a:gd name="connsiteY92" fmla="*/ 1371872 h 1386005"/>
                <a:gd name="connsiteX93" fmla="*/ 1110343 w 1262774"/>
                <a:gd name="connsiteY93" fmla="*/ 1377315 h 1386005"/>
                <a:gd name="connsiteX94" fmla="*/ 1118508 w 1262774"/>
                <a:gd name="connsiteY94" fmla="*/ 1380036 h 1386005"/>
                <a:gd name="connsiteX95" fmla="*/ 1126672 w 1262774"/>
                <a:gd name="connsiteY95" fmla="*/ 1385479 h 1386005"/>
                <a:gd name="connsiteX96" fmla="*/ 1123950 w 1262774"/>
                <a:gd name="connsiteY96" fmla="*/ 1374593 h 1386005"/>
                <a:gd name="connsiteX97" fmla="*/ 1118508 w 1262774"/>
                <a:gd name="connsiteY97" fmla="*/ 1352822 h 1386005"/>
                <a:gd name="connsiteX98" fmla="*/ 1121229 w 1262774"/>
                <a:gd name="connsiteY98" fmla="*/ 1333772 h 1386005"/>
                <a:gd name="connsiteX99" fmla="*/ 1118508 w 1262774"/>
                <a:gd name="connsiteY99" fmla="*/ 1322886 h 1386005"/>
                <a:gd name="connsiteX100" fmla="*/ 1110343 w 1262774"/>
                <a:gd name="connsiteY100" fmla="*/ 1320165 h 1386005"/>
                <a:gd name="connsiteX101" fmla="*/ 1094015 w 1262774"/>
                <a:gd name="connsiteY101" fmla="*/ 1317443 h 1386005"/>
                <a:gd name="connsiteX102" fmla="*/ 1094015 w 1262774"/>
                <a:gd name="connsiteY102" fmla="*/ 1273900 h 1386005"/>
                <a:gd name="connsiteX103" fmla="*/ 1110343 w 1262774"/>
                <a:gd name="connsiteY103" fmla="*/ 1263015 h 1386005"/>
                <a:gd name="connsiteX104" fmla="*/ 1113065 w 1262774"/>
                <a:gd name="connsiteY104" fmla="*/ 1254850 h 1386005"/>
                <a:gd name="connsiteX105" fmla="*/ 1115786 w 1262774"/>
                <a:gd name="connsiteY105" fmla="*/ 1241243 h 1386005"/>
                <a:gd name="connsiteX106" fmla="*/ 1123950 w 1262774"/>
                <a:gd name="connsiteY106" fmla="*/ 1238522 h 1386005"/>
                <a:gd name="connsiteX107" fmla="*/ 1126672 w 1262774"/>
                <a:gd name="connsiteY107" fmla="*/ 1219472 h 1386005"/>
                <a:gd name="connsiteX108" fmla="*/ 1143000 w 1262774"/>
                <a:gd name="connsiteY108" fmla="*/ 1216750 h 1386005"/>
                <a:gd name="connsiteX109" fmla="*/ 1145722 w 1262774"/>
                <a:gd name="connsiteY109" fmla="*/ 1208586 h 1386005"/>
                <a:gd name="connsiteX110" fmla="*/ 1153886 w 1262774"/>
                <a:gd name="connsiteY110" fmla="*/ 1154158 h 1386005"/>
                <a:gd name="connsiteX111" fmla="*/ 1162050 w 1262774"/>
                <a:gd name="connsiteY111" fmla="*/ 1148715 h 1386005"/>
                <a:gd name="connsiteX112" fmla="*/ 1167493 w 1262774"/>
                <a:gd name="connsiteY112" fmla="*/ 1099729 h 1386005"/>
                <a:gd name="connsiteX113" fmla="*/ 1172936 w 1262774"/>
                <a:gd name="connsiteY113" fmla="*/ 1091565 h 1386005"/>
                <a:gd name="connsiteX114" fmla="*/ 1181100 w 1262774"/>
                <a:gd name="connsiteY114" fmla="*/ 1064350 h 1386005"/>
                <a:gd name="connsiteX115" fmla="*/ 1189265 w 1262774"/>
                <a:gd name="connsiteY115" fmla="*/ 1058908 h 1386005"/>
                <a:gd name="connsiteX116" fmla="*/ 1194708 w 1262774"/>
                <a:gd name="connsiteY116" fmla="*/ 1037136 h 1386005"/>
                <a:gd name="connsiteX117" fmla="*/ 1197429 w 1262774"/>
                <a:gd name="connsiteY117" fmla="*/ 1023529 h 1386005"/>
                <a:gd name="connsiteX118" fmla="*/ 1205593 w 1262774"/>
                <a:gd name="connsiteY118" fmla="*/ 1020808 h 1386005"/>
                <a:gd name="connsiteX119" fmla="*/ 1202872 w 1262774"/>
                <a:gd name="connsiteY119" fmla="*/ 1004479 h 1386005"/>
                <a:gd name="connsiteX120" fmla="*/ 1167493 w 1262774"/>
                <a:gd name="connsiteY120" fmla="*/ 996315 h 1386005"/>
                <a:gd name="connsiteX121" fmla="*/ 1145722 w 1262774"/>
                <a:gd name="connsiteY121" fmla="*/ 977265 h 1386005"/>
                <a:gd name="connsiteX122" fmla="*/ 1148443 w 1262774"/>
                <a:gd name="connsiteY122" fmla="*/ 933722 h 1386005"/>
                <a:gd name="connsiteX123" fmla="*/ 1183822 w 1262774"/>
                <a:gd name="connsiteY123" fmla="*/ 931000 h 1386005"/>
                <a:gd name="connsiteX124" fmla="*/ 1186543 w 1262774"/>
                <a:gd name="connsiteY124" fmla="*/ 922836 h 1386005"/>
                <a:gd name="connsiteX125" fmla="*/ 1191986 w 1262774"/>
                <a:gd name="connsiteY125" fmla="*/ 884736 h 1386005"/>
                <a:gd name="connsiteX126" fmla="*/ 1197429 w 1262774"/>
                <a:gd name="connsiteY126" fmla="*/ 876572 h 1386005"/>
                <a:gd name="connsiteX127" fmla="*/ 1200150 w 1262774"/>
                <a:gd name="connsiteY127" fmla="*/ 841193 h 1386005"/>
                <a:gd name="connsiteX128" fmla="*/ 1202872 w 1262774"/>
                <a:gd name="connsiteY128" fmla="*/ 833029 h 1386005"/>
                <a:gd name="connsiteX129" fmla="*/ 1211036 w 1262774"/>
                <a:gd name="connsiteY129" fmla="*/ 827586 h 1386005"/>
                <a:gd name="connsiteX130" fmla="*/ 1216479 w 1262774"/>
                <a:gd name="connsiteY130" fmla="*/ 789486 h 1386005"/>
                <a:gd name="connsiteX131" fmla="*/ 1221922 w 1262774"/>
                <a:gd name="connsiteY131" fmla="*/ 781322 h 1386005"/>
                <a:gd name="connsiteX132" fmla="*/ 1224643 w 1262774"/>
                <a:gd name="connsiteY132" fmla="*/ 759550 h 1386005"/>
                <a:gd name="connsiteX133" fmla="*/ 1227365 w 1262774"/>
                <a:gd name="connsiteY133" fmla="*/ 751386 h 1386005"/>
                <a:gd name="connsiteX134" fmla="*/ 1235529 w 1262774"/>
                <a:gd name="connsiteY134" fmla="*/ 748665 h 1386005"/>
                <a:gd name="connsiteX135" fmla="*/ 1251858 w 1262774"/>
                <a:gd name="connsiteY135" fmla="*/ 737779 h 1386005"/>
                <a:gd name="connsiteX136" fmla="*/ 1260022 w 1262774"/>
                <a:gd name="connsiteY136" fmla="*/ 732336 h 1386005"/>
                <a:gd name="connsiteX137" fmla="*/ 1262743 w 1262774"/>
                <a:gd name="connsiteY137" fmla="*/ 724172 h 1386005"/>
                <a:gd name="connsiteX138" fmla="*/ 1251858 w 1262774"/>
                <a:gd name="connsiteY138" fmla="*/ 699679 h 1386005"/>
                <a:gd name="connsiteX139" fmla="*/ 1246415 w 1262774"/>
                <a:gd name="connsiteY139" fmla="*/ 683350 h 1386005"/>
                <a:gd name="connsiteX140" fmla="*/ 1243693 w 1262774"/>
                <a:gd name="connsiteY140" fmla="*/ 612593 h 1386005"/>
                <a:gd name="connsiteX141" fmla="*/ 1235529 w 1262774"/>
                <a:gd name="connsiteY141" fmla="*/ 607150 h 1386005"/>
                <a:gd name="connsiteX142" fmla="*/ 1238250 w 1262774"/>
                <a:gd name="connsiteY142" fmla="*/ 574493 h 1386005"/>
                <a:gd name="connsiteX143" fmla="*/ 1235529 w 1262774"/>
                <a:gd name="connsiteY143" fmla="*/ 550000 h 1386005"/>
                <a:gd name="connsiteX144" fmla="*/ 1232808 w 1262774"/>
                <a:gd name="connsiteY144" fmla="*/ 539115 h 1386005"/>
                <a:gd name="connsiteX145" fmla="*/ 1235529 w 1262774"/>
                <a:gd name="connsiteY145" fmla="*/ 495572 h 1386005"/>
                <a:gd name="connsiteX146" fmla="*/ 1243693 w 1262774"/>
                <a:gd name="connsiteY146" fmla="*/ 490129 h 1386005"/>
                <a:gd name="connsiteX147" fmla="*/ 1246415 w 1262774"/>
                <a:gd name="connsiteY147" fmla="*/ 481965 h 1386005"/>
                <a:gd name="connsiteX148" fmla="*/ 1235529 w 1262774"/>
                <a:gd name="connsiteY148" fmla="*/ 457472 h 1386005"/>
                <a:gd name="connsiteX149" fmla="*/ 1230086 w 1262774"/>
                <a:gd name="connsiteY149" fmla="*/ 441143 h 1386005"/>
                <a:gd name="connsiteX150" fmla="*/ 1213758 w 1262774"/>
                <a:gd name="connsiteY150" fmla="*/ 430258 h 1386005"/>
                <a:gd name="connsiteX151" fmla="*/ 1202872 w 1262774"/>
                <a:gd name="connsiteY151" fmla="*/ 413929 h 1386005"/>
                <a:gd name="connsiteX152" fmla="*/ 1186543 w 1262774"/>
                <a:gd name="connsiteY152" fmla="*/ 403043 h 1386005"/>
                <a:gd name="connsiteX153" fmla="*/ 1181100 w 1262774"/>
                <a:gd name="connsiteY153" fmla="*/ 394879 h 1386005"/>
                <a:gd name="connsiteX154" fmla="*/ 1140279 w 1262774"/>
                <a:gd name="connsiteY154" fmla="*/ 389436 h 1386005"/>
                <a:gd name="connsiteX155" fmla="*/ 1132115 w 1262774"/>
                <a:gd name="connsiteY155" fmla="*/ 427536 h 1386005"/>
                <a:gd name="connsiteX156" fmla="*/ 1129393 w 1262774"/>
                <a:gd name="connsiteY156" fmla="*/ 435700 h 1386005"/>
                <a:gd name="connsiteX157" fmla="*/ 1099458 w 1262774"/>
                <a:gd name="connsiteY157" fmla="*/ 449308 h 1386005"/>
                <a:gd name="connsiteX158" fmla="*/ 1083129 w 1262774"/>
                <a:gd name="connsiteY158" fmla="*/ 454750 h 1386005"/>
                <a:gd name="connsiteX159" fmla="*/ 1077686 w 1262774"/>
                <a:gd name="connsiteY159" fmla="*/ 462915 h 1386005"/>
                <a:gd name="connsiteX160" fmla="*/ 1066800 w 1262774"/>
                <a:gd name="connsiteY160" fmla="*/ 465636 h 1386005"/>
                <a:gd name="connsiteX161" fmla="*/ 1072243 w 1262774"/>
                <a:gd name="connsiteY161" fmla="*/ 481965 h 1386005"/>
                <a:gd name="connsiteX162" fmla="*/ 1074965 w 1262774"/>
                <a:gd name="connsiteY162" fmla="*/ 492850 h 1386005"/>
                <a:gd name="connsiteX163" fmla="*/ 1080408 w 1262774"/>
                <a:gd name="connsiteY163" fmla="*/ 501015 h 1386005"/>
                <a:gd name="connsiteX164" fmla="*/ 1091293 w 1262774"/>
                <a:gd name="connsiteY164" fmla="*/ 514622 h 1386005"/>
                <a:gd name="connsiteX165" fmla="*/ 1094015 w 1262774"/>
                <a:gd name="connsiteY165" fmla="*/ 522786 h 1386005"/>
                <a:gd name="connsiteX166" fmla="*/ 1099458 w 1262774"/>
                <a:gd name="connsiteY166" fmla="*/ 530950 h 1386005"/>
                <a:gd name="connsiteX167" fmla="*/ 1096736 w 1262774"/>
                <a:gd name="connsiteY167" fmla="*/ 539115 h 1386005"/>
                <a:gd name="connsiteX168" fmla="*/ 1088572 w 1262774"/>
                <a:gd name="connsiteY168" fmla="*/ 533672 h 1386005"/>
                <a:gd name="connsiteX169" fmla="*/ 1080408 w 1262774"/>
                <a:gd name="connsiteY169" fmla="*/ 530950 h 1386005"/>
                <a:gd name="connsiteX170" fmla="*/ 1074965 w 1262774"/>
                <a:gd name="connsiteY170" fmla="*/ 522786 h 1386005"/>
                <a:gd name="connsiteX171" fmla="*/ 1066800 w 1262774"/>
                <a:gd name="connsiteY171" fmla="*/ 520065 h 1386005"/>
                <a:gd name="connsiteX172" fmla="*/ 1036865 w 1262774"/>
                <a:gd name="connsiteY172" fmla="*/ 517343 h 1386005"/>
                <a:gd name="connsiteX173" fmla="*/ 1028700 w 1262774"/>
                <a:gd name="connsiteY173" fmla="*/ 511900 h 1386005"/>
                <a:gd name="connsiteX174" fmla="*/ 1009650 w 1262774"/>
                <a:gd name="connsiteY174" fmla="*/ 517343 h 1386005"/>
                <a:gd name="connsiteX175" fmla="*/ 1004208 w 1262774"/>
                <a:gd name="connsiteY175" fmla="*/ 525508 h 1386005"/>
                <a:gd name="connsiteX176" fmla="*/ 987879 w 1262774"/>
                <a:gd name="connsiteY176" fmla="*/ 533672 h 1386005"/>
                <a:gd name="connsiteX177" fmla="*/ 982436 w 1262774"/>
                <a:gd name="connsiteY177" fmla="*/ 525508 h 1386005"/>
                <a:gd name="connsiteX178" fmla="*/ 974272 w 1262774"/>
                <a:gd name="connsiteY178" fmla="*/ 509179 h 1386005"/>
                <a:gd name="connsiteX179" fmla="*/ 966108 w 1262774"/>
                <a:gd name="connsiteY179" fmla="*/ 506458 h 1386005"/>
                <a:gd name="connsiteX180" fmla="*/ 963386 w 1262774"/>
                <a:gd name="connsiteY180" fmla="*/ 495572 h 1386005"/>
                <a:gd name="connsiteX181" fmla="*/ 957943 w 1262774"/>
                <a:gd name="connsiteY181" fmla="*/ 479243 h 1386005"/>
                <a:gd name="connsiteX182" fmla="*/ 960665 w 1262774"/>
                <a:gd name="connsiteY182" fmla="*/ 454750 h 1386005"/>
                <a:gd name="connsiteX183" fmla="*/ 971550 w 1262774"/>
                <a:gd name="connsiteY183" fmla="*/ 424815 h 1386005"/>
                <a:gd name="connsiteX184" fmla="*/ 1004208 w 1262774"/>
                <a:gd name="connsiteY184" fmla="*/ 408486 h 1386005"/>
                <a:gd name="connsiteX185" fmla="*/ 1012372 w 1262774"/>
                <a:gd name="connsiteY185" fmla="*/ 405765 h 1386005"/>
                <a:gd name="connsiteX186" fmla="*/ 1017815 w 1262774"/>
                <a:gd name="connsiteY186" fmla="*/ 397600 h 1386005"/>
                <a:gd name="connsiteX187" fmla="*/ 1017815 w 1262774"/>
                <a:gd name="connsiteY187" fmla="*/ 373108 h 1386005"/>
                <a:gd name="connsiteX188" fmla="*/ 1025979 w 1262774"/>
                <a:gd name="connsiteY188" fmla="*/ 364943 h 1386005"/>
                <a:gd name="connsiteX189" fmla="*/ 1036865 w 1262774"/>
                <a:gd name="connsiteY189" fmla="*/ 348615 h 1386005"/>
                <a:gd name="connsiteX190" fmla="*/ 1042308 w 1262774"/>
                <a:gd name="connsiteY190" fmla="*/ 307793 h 1386005"/>
                <a:gd name="connsiteX191" fmla="*/ 1045029 w 1262774"/>
                <a:gd name="connsiteY191" fmla="*/ 299629 h 1386005"/>
                <a:gd name="connsiteX192" fmla="*/ 1047750 w 1262774"/>
                <a:gd name="connsiteY192" fmla="*/ 288743 h 1386005"/>
                <a:gd name="connsiteX193" fmla="*/ 1050472 w 1262774"/>
                <a:gd name="connsiteY193" fmla="*/ 275136 h 1386005"/>
                <a:gd name="connsiteX194" fmla="*/ 1061358 w 1262774"/>
                <a:gd name="connsiteY194" fmla="*/ 258808 h 1386005"/>
                <a:gd name="connsiteX195" fmla="*/ 1055915 w 1262774"/>
                <a:gd name="connsiteY195" fmla="*/ 237036 h 1386005"/>
                <a:gd name="connsiteX196" fmla="*/ 1050472 w 1262774"/>
                <a:gd name="connsiteY196" fmla="*/ 228872 h 1386005"/>
                <a:gd name="connsiteX197" fmla="*/ 1047750 w 1262774"/>
                <a:gd name="connsiteY197" fmla="*/ 212543 h 1386005"/>
                <a:gd name="connsiteX198" fmla="*/ 1045029 w 1262774"/>
                <a:gd name="connsiteY198" fmla="*/ 185329 h 1386005"/>
                <a:gd name="connsiteX199" fmla="*/ 1039586 w 1262774"/>
                <a:gd name="connsiteY199" fmla="*/ 177165 h 1386005"/>
                <a:gd name="connsiteX200" fmla="*/ 1036865 w 1262774"/>
                <a:gd name="connsiteY200" fmla="*/ 147229 h 1386005"/>
                <a:gd name="connsiteX201" fmla="*/ 1034143 w 1262774"/>
                <a:gd name="connsiteY201" fmla="*/ 139065 h 1386005"/>
                <a:gd name="connsiteX202" fmla="*/ 1025979 w 1262774"/>
                <a:gd name="connsiteY202" fmla="*/ 133622 h 1386005"/>
                <a:gd name="connsiteX203" fmla="*/ 1012372 w 1262774"/>
                <a:gd name="connsiteY203" fmla="*/ 114572 h 1386005"/>
                <a:gd name="connsiteX204" fmla="*/ 991961 w 1262774"/>
                <a:gd name="connsiteY204" fmla="*/ 111170 h 1386005"/>
                <a:gd name="connsiteX205" fmla="*/ 993322 w 1262774"/>
                <a:gd name="connsiteY205" fmla="*/ 130900 h 1386005"/>
                <a:gd name="connsiteX206" fmla="*/ 987879 w 1262774"/>
                <a:gd name="connsiteY206" fmla="*/ 155393 h 1386005"/>
                <a:gd name="connsiteX207" fmla="*/ 985158 w 1262774"/>
                <a:gd name="connsiteY207" fmla="*/ 163558 h 1386005"/>
                <a:gd name="connsiteX208" fmla="*/ 982436 w 1262774"/>
                <a:gd name="connsiteY208" fmla="*/ 177165 h 1386005"/>
                <a:gd name="connsiteX209" fmla="*/ 974272 w 1262774"/>
                <a:gd name="connsiteY209" fmla="*/ 182608 h 1386005"/>
                <a:gd name="connsiteX210" fmla="*/ 957943 w 1262774"/>
                <a:gd name="connsiteY210" fmla="*/ 172742 h 1386005"/>
                <a:gd name="connsiteX211" fmla="*/ 947058 w 1262774"/>
                <a:gd name="connsiteY211" fmla="*/ 163558 h 1386005"/>
                <a:gd name="connsiteX212" fmla="*/ 932430 w 1262774"/>
                <a:gd name="connsiteY212" fmla="*/ 150971 h 1386005"/>
                <a:gd name="connsiteX213" fmla="*/ 921884 w 1262774"/>
                <a:gd name="connsiteY213" fmla="*/ 145528 h 1386005"/>
                <a:gd name="connsiteX214" fmla="*/ 910999 w 1262774"/>
                <a:gd name="connsiteY214" fmla="*/ 131921 h 1386005"/>
                <a:gd name="connsiteX215" fmla="*/ 894671 w 1262774"/>
                <a:gd name="connsiteY215" fmla="*/ 126478 h 1386005"/>
                <a:gd name="connsiteX216" fmla="*/ 884124 w 1262774"/>
                <a:gd name="connsiteY216" fmla="*/ 121375 h 1386005"/>
                <a:gd name="connsiteX217" fmla="*/ 873579 w 1262774"/>
                <a:gd name="connsiteY217" fmla="*/ 118315 h 1386005"/>
                <a:gd name="connsiteX218" fmla="*/ 840922 w 1262774"/>
                <a:gd name="connsiteY218" fmla="*/ 108108 h 1386005"/>
                <a:gd name="connsiteX219" fmla="*/ 824593 w 1262774"/>
                <a:gd name="connsiteY219" fmla="*/ 116612 h 1386005"/>
                <a:gd name="connsiteX220" fmla="*/ 814048 w 1262774"/>
                <a:gd name="connsiteY220" fmla="*/ 114912 h 1386005"/>
                <a:gd name="connsiteX221" fmla="*/ 799421 w 1262774"/>
                <a:gd name="connsiteY221" fmla="*/ 121375 h 1386005"/>
                <a:gd name="connsiteX222" fmla="*/ 778329 w 1262774"/>
                <a:gd name="connsiteY222" fmla="*/ 115593 h 1386005"/>
                <a:gd name="connsiteX223" fmla="*/ 788194 w 1262774"/>
                <a:gd name="connsiteY223" fmla="*/ 79193 h 1386005"/>
                <a:gd name="connsiteX224" fmla="*/ 783431 w 1262774"/>
                <a:gd name="connsiteY224" fmla="*/ 58103 h 1386005"/>
                <a:gd name="connsiteX225" fmla="*/ 762000 w 1262774"/>
                <a:gd name="connsiteY225" fmla="*/ 60143 h 1386005"/>
                <a:gd name="connsiteX226" fmla="*/ 753836 w 1262774"/>
                <a:gd name="connsiteY226" fmla="*/ 57422 h 1386005"/>
                <a:gd name="connsiteX227" fmla="*/ 745672 w 1262774"/>
                <a:gd name="connsiteY227" fmla="*/ 41093 h 1386005"/>
                <a:gd name="connsiteX228" fmla="*/ 737508 w 1262774"/>
                <a:gd name="connsiteY228" fmla="*/ 35650 h 1386005"/>
                <a:gd name="connsiteX229" fmla="*/ 729343 w 1262774"/>
                <a:gd name="connsiteY229" fmla="*/ 27486 h 1386005"/>
                <a:gd name="connsiteX230" fmla="*/ 726622 w 1262774"/>
                <a:gd name="connsiteY230" fmla="*/ 19322 h 1386005"/>
                <a:gd name="connsiteX231" fmla="*/ 718458 w 1262774"/>
                <a:gd name="connsiteY231" fmla="*/ 16600 h 1386005"/>
                <a:gd name="connsiteX232" fmla="*/ 710293 w 1262774"/>
                <a:gd name="connsiteY232" fmla="*/ 11158 h 1386005"/>
                <a:gd name="connsiteX233" fmla="*/ 658586 w 1262774"/>
                <a:gd name="connsiteY233" fmla="*/ 13879 h 1386005"/>
                <a:gd name="connsiteX234" fmla="*/ 650422 w 1262774"/>
                <a:gd name="connsiteY234" fmla="*/ 19322 h 1386005"/>
                <a:gd name="connsiteX235" fmla="*/ 634093 w 1262774"/>
                <a:gd name="connsiteY235" fmla="*/ 24765 h 1386005"/>
                <a:gd name="connsiteX236" fmla="*/ 625929 w 1262774"/>
                <a:gd name="connsiteY236" fmla="*/ 27486 h 1386005"/>
                <a:gd name="connsiteX237" fmla="*/ 606879 w 1262774"/>
                <a:gd name="connsiteY237" fmla="*/ 24765 h 1386005"/>
                <a:gd name="connsiteX238" fmla="*/ 604158 w 1262774"/>
                <a:gd name="connsiteY238" fmla="*/ 16600 h 1386005"/>
                <a:gd name="connsiteX239" fmla="*/ 593272 w 1262774"/>
                <a:gd name="connsiteY239" fmla="*/ 13879 h 1386005"/>
                <a:gd name="connsiteX240" fmla="*/ 585108 w 1262774"/>
                <a:gd name="connsiteY240" fmla="*/ 8436 h 1386005"/>
                <a:gd name="connsiteX241" fmla="*/ 579665 w 1262774"/>
                <a:gd name="connsiteY241" fmla="*/ 272 h 1386005"/>
                <a:gd name="connsiteX242" fmla="*/ 568779 w 1262774"/>
                <a:gd name="connsiteY242" fmla="*/ 2993 h 1386005"/>
                <a:gd name="connsiteX243" fmla="*/ 566058 w 1262774"/>
                <a:gd name="connsiteY243" fmla="*/ 32929 h 1386005"/>
                <a:gd name="connsiteX244" fmla="*/ 555172 w 1262774"/>
                <a:gd name="connsiteY244" fmla="*/ 136343 h 1386005"/>
                <a:gd name="connsiteX245" fmla="*/ 549729 w 1262774"/>
                <a:gd name="connsiteY245" fmla="*/ 144508 h 1386005"/>
                <a:gd name="connsiteX246" fmla="*/ 541565 w 1262774"/>
                <a:gd name="connsiteY246" fmla="*/ 149950 h 1386005"/>
                <a:gd name="connsiteX247" fmla="*/ 538843 w 1262774"/>
                <a:gd name="connsiteY247" fmla="*/ 158115 h 1386005"/>
                <a:gd name="connsiteX248" fmla="*/ 538843 w 1262774"/>
                <a:gd name="connsiteY248" fmla="*/ 220708 h 1386005"/>
                <a:gd name="connsiteX249" fmla="*/ 549729 w 1262774"/>
                <a:gd name="connsiteY249" fmla="*/ 245200 h 1386005"/>
                <a:gd name="connsiteX250" fmla="*/ 566058 w 1262774"/>
                <a:gd name="connsiteY250" fmla="*/ 256086 h 1386005"/>
                <a:gd name="connsiteX251" fmla="*/ 582386 w 1262774"/>
                <a:gd name="connsiteY251" fmla="*/ 264250 h 1386005"/>
                <a:gd name="connsiteX252" fmla="*/ 587829 w 1262774"/>
                <a:gd name="connsiteY252" fmla="*/ 272415 h 1386005"/>
                <a:gd name="connsiteX253" fmla="*/ 595993 w 1262774"/>
                <a:gd name="connsiteY253" fmla="*/ 275136 h 1386005"/>
                <a:gd name="connsiteX254" fmla="*/ 604158 w 1262774"/>
                <a:gd name="connsiteY254" fmla="*/ 280579 h 1386005"/>
                <a:gd name="connsiteX255" fmla="*/ 615043 w 1262774"/>
                <a:gd name="connsiteY255" fmla="*/ 296908 h 1386005"/>
                <a:gd name="connsiteX256" fmla="*/ 620486 w 1262774"/>
                <a:gd name="connsiteY256" fmla="*/ 305072 h 1386005"/>
                <a:gd name="connsiteX257" fmla="*/ 628650 w 1262774"/>
                <a:gd name="connsiteY257" fmla="*/ 321400 h 1386005"/>
                <a:gd name="connsiteX258" fmla="*/ 644979 w 1262774"/>
                <a:gd name="connsiteY258" fmla="*/ 332286 h 1386005"/>
                <a:gd name="connsiteX259" fmla="*/ 650422 w 1262774"/>
                <a:gd name="connsiteY259" fmla="*/ 340450 h 1386005"/>
                <a:gd name="connsiteX260" fmla="*/ 658586 w 1262774"/>
                <a:gd name="connsiteY260" fmla="*/ 345893 h 1386005"/>
                <a:gd name="connsiteX261" fmla="*/ 669472 w 1262774"/>
                <a:gd name="connsiteY261" fmla="*/ 356779 h 1386005"/>
                <a:gd name="connsiteX262" fmla="*/ 677636 w 1262774"/>
                <a:gd name="connsiteY262" fmla="*/ 362222 h 1386005"/>
                <a:gd name="connsiteX263" fmla="*/ 688522 w 1262774"/>
                <a:gd name="connsiteY263" fmla="*/ 375829 h 1386005"/>
                <a:gd name="connsiteX264" fmla="*/ 693965 w 1262774"/>
                <a:gd name="connsiteY264" fmla="*/ 383993 h 1386005"/>
                <a:gd name="connsiteX265" fmla="*/ 696686 w 1262774"/>
                <a:gd name="connsiteY265" fmla="*/ 392158 h 1386005"/>
                <a:gd name="connsiteX266" fmla="*/ 704850 w 1262774"/>
                <a:gd name="connsiteY266" fmla="*/ 394879 h 1386005"/>
                <a:gd name="connsiteX267" fmla="*/ 710293 w 1262774"/>
                <a:gd name="connsiteY267" fmla="*/ 403043 h 1386005"/>
                <a:gd name="connsiteX268" fmla="*/ 726622 w 1262774"/>
                <a:gd name="connsiteY268" fmla="*/ 411208 h 1386005"/>
                <a:gd name="connsiteX269" fmla="*/ 737508 w 1262774"/>
                <a:gd name="connsiteY269" fmla="*/ 427536 h 1386005"/>
                <a:gd name="connsiteX270" fmla="*/ 740229 w 1262774"/>
                <a:gd name="connsiteY270" fmla="*/ 435700 h 1386005"/>
                <a:gd name="connsiteX271" fmla="*/ 753836 w 1262774"/>
                <a:gd name="connsiteY271" fmla="*/ 438422 h 1386005"/>
                <a:gd name="connsiteX272" fmla="*/ 762000 w 1262774"/>
                <a:gd name="connsiteY272" fmla="*/ 441143 h 1386005"/>
                <a:gd name="connsiteX273" fmla="*/ 770165 w 1262774"/>
                <a:gd name="connsiteY273" fmla="*/ 457472 h 1386005"/>
                <a:gd name="connsiteX274" fmla="*/ 775608 w 1262774"/>
                <a:gd name="connsiteY274" fmla="*/ 465636 h 1386005"/>
                <a:gd name="connsiteX275" fmla="*/ 781050 w 1262774"/>
                <a:gd name="connsiteY275" fmla="*/ 484686 h 1386005"/>
                <a:gd name="connsiteX276" fmla="*/ 789215 w 1262774"/>
                <a:gd name="connsiteY276" fmla="*/ 490129 h 1386005"/>
                <a:gd name="connsiteX277" fmla="*/ 797379 w 1262774"/>
                <a:gd name="connsiteY277" fmla="*/ 514622 h 1386005"/>
                <a:gd name="connsiteX278" fmla="*/ 789215 w 1262774"/>
                <a:gd name="connsiteY278" fmla="*/ 520065 h 1386005"/>
                <a:gd name="connsiteX279" fmla="*/ 781050 w 1262774"/>
                <a:gd name="connsiteY279" fmla="*/ 522786 h 1386005"/>
                <a:gd name="connsiteX280" fmla="*/ 778329 w 1262774"/>
                <a:gd name="connsiteY280" fmla="*/ 530950 h 1386005"/>
                <a:gd name="connsiteX281" fmla="*/ 767443 w 1262774"/>
                <a:gd name="connsiteY281" fmla="*/ 547279 h 1386005"/>
                <a:gd name="connsiteX282" fmla="*/ 764722 w 1262774"/>
                <a:gd name="connsiteY282" fmla="*/ 558165 h 1386005"/>
                <a:gd name="connsiteX283" fmla="*/ 732065 w 1262774"/>
                <a:gd name="connsiteY283" fmla="*/ 577215 h 1386005"/>
                <a:gd name="connsiteX284" fmla="*/ 729343 w 1262774"/>
                <a:gd name="connsiteY284" fmla="*/ 585379 h 1386005"/>
                <a:gd name="connsiteX285" fmla="*/ 723900 w 1262774"/>
                <a:gd name="connsiteY285" fmla="*/ 593543 h 1386005"/>
                <a:gd name="connsiteX286" fmla="*/ 726622 w 1262774"/>
                <a:gd name="connsiteY286" fmla="*/ 669743 h 1386005"/>
                <a:gd name="connsiteX287" fmla="*/ 721179 w 1262774"/>
                <a:gd name="connsiteY287" fmla="*/ 688793 h 1386005"/>
                <a:gd name="connsiteX288" fmla="*/ 715736 w 1262774"/>
                <a:gd name="connsiteY288" fmla="*/ 696958 h 1386005"/>
                <a:gd name="connsiteX289" fmla="*/ 710293 w 1262774"/>
                <a:gd name="connsiteY289" fmla="*/ 713286 h 1386005"/>
                <a:gd name="connsiteX290" fmla="*/ 696686 w 1262774"/>
                <a:gd name="connsiteY290" fmla="*/ 729615 h 1386005"/>
                <a:gd name="connsiteX291" fmla="*/ 691243 w 1262774"/>
                <a:gd name="connsiteY291" fmla="*/ 745943 h 1386005"/>
                <a:gd name="connsiteX292" fmla="*/ 685800 w 1262774"/>
                <a:gd name="connsiteY292" fmla="*/ 754108 h 1386005"/>
                <a:gd name="connsiteX293" fmla="*/ 661308 w 1262774"/>
                <a:gd name="connsiteY293" fmla="*/ 767715 h 1386005"/>
                <a:gd name="connsiteX294" fmla="*/ 636815 w 1262774"/>
                <a:gd name="connsiteY294" fmla="*/ 770436 h 1386005"/>
                <a:gd name="connsiteX295" fmla="*/ 620486 w 1262774"/>
                <a:gd name="connsiteY295" fmla="*/ 784043 h 1386005"/>
                <a:gd name="connsiteX296" fmla="*/ 595993 w 1262774"/>
                <a:gd name="connsiteY296" fmla="*/ 800372 h 1386005"/>
                <a:gd name="connsiteX297" fmla="*/ 571500 w 1262774"/>
                <a:gd name="connsiteY297" fmla="*/ 816700 h 1386005"/>
                <a:gd name="connsiteX298" fmla="*/ 563336 w 1262774"/>
                <a:gd name="connsiteY298" fmla="*/ 822143 h 1386005"/>
                <a:gd name="connsiteX299" fmla="*/ 547008 w 1262774"/>
                <a:gd name="connsiteY299" fmla="*/ 835750 h 1386005"/>
                <a:gd name="connsiteX300" fmla="*/ 541565 w 1262774"/>
                <a:gd name="connsiteY300" fmla="*/ 843915 h 1386005"/>
                <a:gd name="connsiteX301" fmla="*/ 525236 w 1262774"/>
                <a:gd name="connsiteY301" fmla="*/ 852079 h 1386005"/>
                <a:gd name="connsiteX302" fmla="*/ 517072 w 1262774"/>
                <a:gd name="connsiteY302" fmla="*/ 857522 h 1386005"/>
                <a:gd name="connsiteX303" fmla="*/ 506186 w 1262774"/>
                <a:gd name="connsiteY303" fmla="*/ 860243 h 1386005"/>
                <a:gd name="connsiteX304" fmla="*/ 500743 w 1262774"/>
                <a:gd name="connsiteY304" fmla="*/ 868408 h 1386005"/>
                <a:gd name="connsiteX305" fmla="*/ 484415 w 1262774"/>
                <a:gd name="connsiteY305" fmla="*/ 873850 h 1386005"/>
                <a:gd name="connsiteX306" fmla="*/ 438150 w 1262774"/>
                <a:gd name="connsiteY306" fmla="*/ 868408 h 1386005"/>
                <a:gd name="connsiteX307" fmla="*/ 429986 w 1262774"/>
                <a:gd name="connsiteY307" fmla="*/ 862965 h 1386005"/>
                <a:gd name="connsiteX308" fmla="*/ 408215 w 1262774"/>
                <a:gd name="connsiteY308" fmla="*/ 857522 h 1386005"/>
                <a:gd name="connsiteX309" fmla="*/ 383722 w 1262774"/>
                <a:gd name="connsiteY309" fmla="*/ 852079 h 1386005"/>
                <a:gd name="connsiteX310" fmla="*/ 359229 w 1262774"/>
                <a:gd name="connsiteY310" fmla="*/ 849358 h 1386005"/>
                <a:gd name="connsiteX311" fmla="*/ 342900 w 1262774"/>
                <a:gd name="connsiteY311" fmla="*/ 835750 h 1386005"/>
                <a:gd name="connsiteX312" fmla="*/ 334736 w 1262774"/>
                <a:gd name="connsiteY312" fmla="*/ 830308 h 1386005"/>
                <a:gd name="connsiteX313" fmla="*/ 329293 w 1262774"/>
                <a:gd name="connsiteY313" fmla="*/ 822143 h 1386005"/>
                <a:gd name="connsiteX314" fmla="*/ 323850 w 1262774"/>
                <a:gd name="connsiteY314" fmla="*/ 784043 h 1386005"/>
                <a:gd name="connsiteX315" fmla="*/ 321129 w 1262774"/>
                <a:gd name="connsiteY315" fmla="*/ 721450 h 1386005"/>
                <a:gd name="connsiteX316" fmla="*/ 318408 w 1262774"/>
                <a:gd name="connsiteY316" fmla="*/ 710565 h 1386005"/>
                <a:gd name="connsiteX317" fmla="*/ 310243 w 1262774"/>
                <a:gd name="connsiteY317" fmla="*/ 705122 h 1386005"/>
                <a:gd name="connsiteX318" fmla="*/ 304800 w 1262774"/>
                <a:gd name="connsiteY318" fmla="*/ 696958 h 1386005"/>
                <a:gd name="connsiteX319" fmla="*/ 296636 w 1262774"/>
                <a:gd name="connsiteY319" fmla="*/ 661579 h 1386005"/>
                <a:gd name="connsiteX320" fmla="*/ 293915 w 1262774"/>
                <a:gd name="connsiteY320" fmla="*/ 653415 h 1386005"/>
                <a:gd name="connsiteX321" fmla="*/ 283029 w 1262774"/>
                <a:gd name="connsiteY321" fmla="*/ 650693 h 1386005"/>
                <a:gd name="connsiteX322" fmla="*/ 274865 w 1262774"/>
                <a:gd name="connsiteY322" fmla="*/ 645250 h 1386005"/>
                <a:gd name="connsiteX323" fmla="*/ 269422 w 1262774"/>
                <a:gd name="connsiteY323" fmla="*/ 623479 h 1386005"/>
                <a:gd name="connsiteX324" fmla="*/ 266700 w 1262774"/>
                <a:gd name="connsiteY324" fmla="*/ 604429 h 1386005"/>
                <a:gd name="connsiteX325" fmla="*/ 258536 w 1262774"/>
                <a:gd name="connsiteY325" fmla="*/ 601708 h 1386005"/>
                <a:gd name="connsiteX326" fmla="*/ 198665 w 1262774"/>
                <a:gd name="connsiteY326" fmla="*/ 604429 h 1386005"/>
                <a:gd name="connsiteX327" fmla="*/ 179615 w 1262774"/>
                <a:gd name="connsiteY327" fmla="*/ 598986 h 1386005"/>
                <a:gd name="connsiteX328" fmla="*/ 149679 w 1262774"/>
                <a:gd name="connsiteY328" fmla="*/ 601708 h 1386005"/>
                <a:gd name="connsiteX329" fmla="*/ 146958 w 1262774"/>
                <a:gd name="connsiteY329" fmla="*/ 612593 h 1386005"/>
                <a:gd name="connsiteX330" fmla="*/ 125186 w 1262774"/>
                <a:gd name="connsiteY330" fmla="*/ 618036 h 1386005"/>
                <a:gd name="connsiteX331" fmla="*/ 106136 w 1262774"/>
                <a:gd name="connsiteY331" fmla="*/ 623479 h 1386005"/>
                <a:gd name="connsiteX332" fmla="*/ 97972 w 1262774"/>
                <a:gd name="connsiteY332" fmla="*/ 628922 h 1386005"/>
                <a:gd name="connsiteX333" fmla="*/ 89808 w 1262774"/>
                <a:gd name="connsiteY333" fmla="*/ 637086 h 1386005"/>
                <a:gd name="connsiteX334" fmla="*/ 73479 w 1262774"/>
                <a:gd name="connsiteY334" fmla="*/ 639808 h 1386005"/>
                <a:gd name="connsiteX335" fmla="*/ 65315 w 1262774"/>
                <a:gd name="connsiteY335" fmla="*/ 642529 h 1386005"/>
                <a:gd name="connsiteX336" fmla="*/ 54429 w 1262774"/>
                <a:gd name="connsiteY336" fmla="*/ 656136 h 1386005"/>
                <a:gd name="connsiteX337" fmla="*/ 40822 w 1262774"/>
                <a:gd name="connsiteY337" fmla="*/ 669743 h 1386005"/>
                <a:gd name="connsiteX338" fmla="*/ 35379 w 1262774"/>
                <a:gd name="connsiteY338" fmla="*/ 677908 h 1386005"/>
                <a:gd name="connsiteX339" fmla="*/ 27215 w 1262774"/>
                <a:gd name="connsiteY339" fmla="*/ 680629 h 1386005"/>
                <a:gd name="connsiteX340" fmla="*/ 19050 w 1262774"/>
                <a:gd name="connsiteY340" fmla="*/ 686072 h 1386005"/>
                <a:gd name="connsiteX341" fmla="*/ 16329 w 1262774"/>
                <a:gd name="connsiteY341" fmla="*/ 691515 h 1386005"/>
                <a:gd name="connsiteX0" fmla="*/ 16329 w 1262774"/>
                <a:gd name="connsiteY0" fmla="*/ 691515 h 1386005"/>
                <a:gd name="connsiteX1" fmla="*/ 19050 w 1262774"/>
                <a:gd name="connsiteY1" fmla="*/ 705122 h 1386005"/>
                <a:gd name="connsiteX2" fmla="*/ 27215 w 1262774"/>
                <a:gd name="connsiteY2" fmla="*/ 710565 h 1386005"/>
                <a:gd name="connsiteX3" fmla="*/ 32658 w 1262774"/>
                <a:gd name="connsiteY3" fmla="*/ 726893 h 1386005"/>
                <a:gd name="connsiteX4" fmla="*/ 38100 w 1262774"/>
                <a:gd name="connsiteY4" fmla="*/ 735058 h 1386005"/>
                <a:gd name="connsiteX5" fmla="*/ 43543 w 1262774"/>
                <a:gd name="connsiteY5" fmla="*/ 800372 h 1386005"/>
                <a:gd name="connsiteX6" fmla="*/ 40822 w 1262774"/>
                <a:gd name="connsiteY6" fmla="*/ 819422 h 1386005"/>
                <a:gd name="connsiteX7" fmla="*/ 35379 w 1262774"/>
                <a:gd name="connsiteY7" fmla="*/ 835750 h 1386005"/>
                <a:gd name="connsiteX8" fmla="*/ 29936 w 1262774"/>
                <a:gd name="connsiteY8" fmla="*/ 852079 h 1386005"/>
                <a:gd name="connsiteX9" fmla="*/ 24493 w 1262774"/>
                <a:gd name="connsiteY9" fmla="*/ 860243 h 1386005"/>
                <a:gd name="connsiteX10" fmla="*/ 19050 w 1262774"/>
                <a:gd name="connsiteY10" fmla="*/ 876572 h 1386005"/>
                <a:gd name="connsiteX11" fmla="*/ 10886 w 1262774"/>
                <a:gd name="connsiteY11" fmla="*/ 892900 h 1386005"/>
                <a:gd name="connsiteX12" fmla="*/ 5443 w 1262774"/>
                <a:gd name="connsiteY12" fmla="*/ 922836 h 1386005"/>
                <a:gd name="connsiteX13" fmla="*/ 0 w 1262774"/>
                <a:gd name="connsiteY13" fmla="*/ 931000 h 1386005"/>
                <a:gd name="connsiteX14" fmla="*/ 2722 w 1262774"/>
                <a:gd name="connsiteY14" fmla="*/ 969100 h 1386005"/>
                <a:gd name="connsiteX15" fmla="*/ 5443 w 1262774"/>
                <a:gd name="connsiteY15" fmla="*/ 977265 h 1386005"/>
                <a:gd name="connsiteX16" fmla="*/ 16329 w 1262774"/>
                <a:gd name="connsiteY16" fmla="*/ 979986 h 1386005"/>
                <a:gd name="connsiteX17" fmla="*/ 32658 w 1262774"/>
                <a:gd name="connsiteY17" fmla="*/ 985429 h 1386005"/>
                <a:gd name="connsiteX18" fmla="*/ 48986 w 1262774"/>
                <a:gd name="connsiteY18" fmla="*/ 990872 h 1386005"/>
                <a:gd name="connsiteX19" fmla="*/ 57150 w 1262774"/>
                <a:gd name="connsiteY19" fmla="*/ 993593 h 1386005"/>
                <a:gd name="connsiteX20" fmla="*/ 65315 w 1262774"/>
                <a:gd name="connsiteY20" fmla="*/ 996315 h 1386005"/>
                <a:gd name="connsiteX21" fmla="*/ 76200 w 1262774"/>
                <a:gd name="connsiteY21" fmla="*/ 1012643 h 1386005"/>
                <a:gd name="connsiteX22" fmla="*/ 84365 w 1262774"/>
                <a:gd name="connsiteY22" fmla="*/ 1039858 h 1386005"/>
                <a:gd name="connsiteX23" fmla="*/ 89808 w 1262774"/>
                <a:gd name="connsiteY23" fmla="*/ 1056186 h 1386005"/>
                <a:gd name="connsiteX24" fmla="*/ 108858 w 1262774"/>
                <a:gd name="connsiteY24" fmla="*/ 1061629 h 1386005"/>
                <a:gd name="connsiteX25" fmla="*/ 125186 w 1262774"/>
                <a:gd name="connsiteY25" fmla="*/ 1067072 h 1386005"/>
                <a:gd name="connsiteX26" fmla="*/ 144236 w 1262774"/>
                <a:gd name="connsiteY26" fmla="*/ 1069793 h 1386005"/>
                <a:gd name="connsiteX27" fmla="*/ 149679 w 1262774"/>
                <a:gd name="connsiteY27" fmla="*/ 1086122 h 1386005"/>
                <a:gd name="connsiteX28" fmla="*/ 157843 w 1262774"/>
                <a:gd name="connsiteY28" fmla="*/ 1102450 h 1386005"/>
                <a:gd name="connsiteX29" fmla="*/ 166008 w 1262774"/>
                <a:gd name="connsiteY29" fmla="*/ 1105172 h 1386005"/>
                <a:gd name="connsiteX30" fmla="*/ 179615 w 1262774"/>
                <a:gd name="connsiteY30" fmla="*/ 1102450 h 1386005"/>
                <a:gd name="connsiteX31" fmla="*/ 195943 w 1262774"/>
                <a:gd name="connsiteY31" fmla="*/ 1097008 h 1386005"/>
                <a:gd name="connsiteX32" fmla="*/ 204108 w 1262774"/>
                <a:gd name="connsiteY32" fmla="*/ 1088843 h 1386005"/>
                <a:gd name="connsiteX33" fmla="*/ 209550 w 1262774"/>
                <a:gd name="connsiteY33" fmla="*/ 1080679 h 1386005"/>
                <a:gd name="connsiteX34" fmla="*/ 242208 w 1262774"/>
                <a:gd name="connsiteY34" fmla="*/ 1069793 h 1386005"/>
                <a:gd name="connsiteX35" fmla="*/ 258536 w 1262774"/>
                <a:gd name="connsiteY35" fmla="*/ 1056186 h 1386005"/>
                <a:gd name="connsiteX36" fmla="*/ 269422 w 1262774"/>
                <a:gd name="connsiteY36" fmla="*/ 1053465 h 1386005"/>
                <a:gd name="connsiteX37" fmla="*/ 293915 w 1262774"/>
                <a:gd name="connsiteY37" fmla="*/ 1056186 h 1386005"/>
                <a:gd name="connsiteX38" fmla="*/ 307522 w 1262774"/>
                <a:gd name="connsiteY38" fmla="*/ 1069793 h 1386005"/>
                <a:gd name="connsiteX39" fmla="*/ 315686 w 1262774"/>
                <a:gd name="connsiteY39" fmla="*/ 1072515 h 1386005"/>
                <a:gd name="connsiteX40" fmla="*/ 323850 w 1262774"/>
                <a:gd name="connsiteY40" fmla="*/ 1077958 h 1386005"/>
                <a:gd name="connsiteX41" fmla="*/ 356508 w 1262774"/>
                <a:gd name="connsiteY41" fmla="*/ 1083400 h 1386005"/>
                <a:gd name="connsiteX42" fmla="*/ 364672 w 1262774"/>
                <a:gd name="connsiteY42" fmla="*/ 1086122 h 1386005"/>
                <a:gd name="connsiteX43" fmla="*/ 400050 w 1262774"/>
                <a:gd name="connsiteY43" fmla="*/ 1091565 h 1386005"/>
                <a:gd name="connsiteX44" fmla="*/ 416379 w 1262774"/>
                <a:gd name="connsiteY44" fmla="*/ 1097008 h 1386005"/>
                <a:gd name="connsiteX45" fmla="*/ 432708 w 1262774"/>
                <a:gd name="connsiteY45" fmla="*/ 1102450 h 1386005"/>
                <a:gd name="connsiteX46" fmla="*/ 443593 w 1262774"/>
                <a:gd name="connsiteY46" fmla="*/ 1105172 h 1386005"/>
                <a:gd name="connsiteX47" fmla="*/ 451758 w 1262774"/>
                <a:gd name="connsiteY47" fmla="*/ 1113336 h 1386005"/>
                <a:gd name="connsiteX48" fmla="*/ 454479 w 1262774"/>
                <a:gd name="connsiteY48" fmla="*/ 1132386 h 1386005"/>
                <a:gd name="connsiteX49" fmla="*/ 457200 w 1262774"/>
                <a:gd name="connsiteY49" fmla="*/ 1140550 h 1386005"/>
                <a:gd name="connsiteX50" fmla="*/ 476250 w 1262774"/>
                <a:gd name="connsiteY50" fmla="*/ 1145993 h 1386005"/>
                <a:gd name="connsiteX51" fmla="*/ 500743 w 1262774"/>
                <a:gd name="connsiteY51" fmla="*/ 1167765 h 1386005"/>
                <a:gd name="connsiteX52" fmla="*/ 506186 w 1262774"/>
                <a:gd name="connsiteY52" fmla="*/ 1175929 h 1386005"/>
                <a:gd name="connsiteX53" fmla="*/ 522515 w 1262774"/>
                <a:gd name="connsiteY53" fmla="*/ 1184093 h 1386005"/>
                <a:gd name="connsiteX54" fmla="*/ 527958 w 1262774"/>
                <a:gd name="connsiteY54" fmla="*/ 1194979 h 1386005"/>
                <a:gd name="connsiteX55" fmla="*/ 530679 w 1262774"/>
                <a:gd name="connsiteY55" fmla="*/ 1203143 h 1386005"/>
                <a:gd name="connsiteX56" fmla="*/ 538843 w 1262774"/>
                <a:gd name="connsiteY56" fmla="*/ 1211308 h 1386005"/>
                <a:gd name="connsiteX57" fmla="*/ 557893 w 1262774"/>
                <a:gd name="connsiteY57" fmla="*/ 1219472 h 1386005"/>
                <a:gd name="connsiteX58" fmla="*/ 617765 w 1262774"/>
                <a:gd name="connsiteY58" fmla="*/ 1222193 h 1386005"/>
                <a:gd name="connsiteX59" fmla="*/ 625929 w 1262774"/>
                <a:gd name="connsiteY59" fmla="*/ 1227636 h 1386005"/>
                <a:gd name="connsiteX60" fmla="*/ 631372 w 1262774"/>
                <a:gd name="connsiteY60" fmla="*/ 1235800 h 1386005"/>
                <a:gd name="connsiteX61" fmla="*/ 639536 w 1262774"/>
                <a:gd name="connsiteY61" fmla="*/ 1243965 h 1386005"/>
                <a:gd name="connsiteX62" fmla="*/ 642258 w 1262774"/>
                <a:gd name="connsiteY62" fmla="*/ 1235800 h 1386005"/>
                <a:gd name="connsiteX63" fmla="*/ 644979 w 1262774"/>
                <a:gd name="connsiteY63" fmla="*/ 1205865 h 1386005"/>
                <a:gd name="connsiteX64" fmla="*/ 653143 w 1262774"/>
                <a:gd name="connsiteY64" fmla="*/ 1200422 h 1386005"/>
                <a:gd name="connsiteX65" fmla="*/ 688522 w 1262774"/>
                <a:gd name="connsiteY65" fmla="*/ 1197700 h 1386005"/>
                <a:gd name="connsiteX66" fmla="*/ 696686 w 1262774"/>
                <a:gd name="connsiteY66" fmla="*/ 1192258 h 1386005"/>
                <a:gd name="connsiteX67" fmla="*/ 704850 w 1262774"/>
                <a:gd name="connsiteY67" fmla="*/ 1208586 h 1386005"/>
                <a:gd name="connsiteX68" fmla="*/ 721179 w 1262774"/>
                <a:gd name="connsiteY68" fmla="*/ 1214029 h 1386005"/>
                <a:gd name="connsiteX69" fmla="*/ 729343 w 1262774"/>
                <a:gd name="connsiteY69" fmla="*/ 1216750 h 1386005"/>
                <a:gd name="connsiteX70" fmla="*/ 759279 w 1262774"/>
                <a:gd name="connsiteY70" fmla="*/ 1211308 h 1386005"/>
                <a:gd name="connsiteX71" fmla="*/ 767443 w 1262774"/>
                <a:gd name="connsiteY71" fmla="*/ 1205865 h 1386005"/>
                <a:gd name="connsiteX72" fmla="*/ 772886 w 1262774"/>
                <a:gd name="connsiteY72" fmla="*/ 1214029 h 1386005"/>
                <a:gd name="connsiteX73" fmla="*/ 778329 w 1262774"/>
                <a:gd name="connsiteY73" fmla="*/ 1230358 h 1386005"/>
                <a:gd name="connsiteX74" fmla="*/ 781050 w 1262774"/>
                <a:gd name="connsiteY74" fmla="*/ 1238522 h 1386005"/>
                <a:gd name="connsiteX75" fmla="*/ 783772 w 1262774"/>
                <a:gd name="connsiteY75" fmla="*/ 1252129 h 1386005"/>
                <a:gd name="connsiteX76" fmla="*/ 789215 w 1262774"/>
                <a:gd name="connsiteY76" fmla="*/ 1268458 h 1386005"/>
                <a:gd name="connsiteX77" fmla="*/ 797379 w 1262774"/>
                <a:gd name="connsiteY77" fmla="*/ 1284786 h 1386005"/>
                <a:gd name="connsiteX78" fmla="*/ 808265 w 1262774"/>
                <a:gd name="connsiteY78" fmla="*/ 1287508 h 1386005"/>
                <a:gd name="connsiteX79" fmla="*/ 840922 w 1262774"/>
                <a:gd name="connsiteY79" fmla="*/ 1290229 h 1386005"/>
                <a:gd name="connsiteX80" fmla="*/ 857250 w 1262774"/>
                <a:gd name="connsiteY80" fmla="*/ 1295672 h 1386005"/>
                <a:gd name="connsiteX81" fmla="*/ 892629 w 1262774"/>
                <a:gd name="connsiteY81" fmla="*/ 1303836 h 1386005"/>
                <a:gd name="connsiteX82" fmla="*/ 917122 w 1262774"/>
                <a:gd name="connsiteY82" fmla="*/ 1317443 h 1386005"/>
                <a:gd name="connsiteX83" fmla="*/ 925286 w 1262774"/>
                <a:gd name="connsiteY83" fmla="*/ 1322886 h 1386005"/>
                <a:gd name="connsiteX84" fmla="*/ 941615 w 1262774"/>
                <a:gd name="connsiteY84" fmla="*/ 1328329 h 1386005"/>
                <a:gd name="connsiteX85" fmla="*/ 949779 w 1262774"/>
                <a:gd name="connsiteY85" fmla="*/ 1333772 h 1386005"/>
                <a:gd name="connsiteX86" fmla="*/ 974272 w 1262774"/>
                <a:gd name="connsiteY86" fmla="*/ 1339215 h 1386005"/>
                <a:gd name="connsiteX87" fmla="*/ 990600 w 1262774"/>
                <a:gd name="connsiteY87" fmla="*/ 1347379 h 1386005"/>
                <a:gd name="connsiteX88" fmla="*/ 1006929 w 1262774"/>
                <a:gd name="connsiteY88" fmla="*/ 1358265 h 1386005"/>
                <a:gd name="connsiteX89" fmla="*/ 1047750 w 1262774"/>
                <a:gd name="connsiteY89" fmla="*/ 1360986 h 1386005"/>
                <a:gd name="connsiteX90" fmla="*/ 1055915 w 1262774"/>
                <a:gd name="connsiteY90" fmla="*/ 1363708 h 1386005"/>
                <a:gd name="connsiteX91" fmla="*/ 1085850 w 1262774"/>
                <a:gd name="connsiteY91" fmla="*/ 1366429 h 1386005"/>
                <a:gd name="connsiteX92" fmla="*/ 1094015 w 1262774"/>
                <a:gd name="connsiteY92" fmla="*/ 1371872 h 1386005"/>
                <a:gd name="connsiteX93" fmla="*/ 1110343 w 1262774"/>
                <a:gd name="connsiteY93" fmla="*/ 1377315 h 1386005"/>
                <a:gd name="connsiteX94" fmla="*/ 1118508 w 1262774"/>
                <a:gd name="connsiteY94" fmla="*/ 1380036 h 1386005"/>
                <a:gd name="connsiteX95" fmla="*/ 1126672 w 1262774"/>
                <a:gd name="connsiteY95" fmla="*/ 1385479 h 1386005"/>
                <a:gd name="connsiteX96" fmla="*/ 1123950 w 1262774"/>
                <a:gd name="connsiteY96" fmla="*/ 1374593 h 1386005"/>
                <a:gd name="connsiteX97" fmla="*/ 1118508 w 1262774"/>
                <a:gd name="connsiteY97" fmla="*/ 1352822 h 1386005"/>
                <a:gd name="connsiteX98" fmla="*/ 1121229 w 1262774"/>
                <a:gd name="connsiteY98" fmla="*/ 1333772 h 1386005"/>
                <a:gd name="connsiteX99" fmla="*/ 1118508 w 1262774"/>
                <a:gd name="connsiteY99" fmla="*/ 1322886 h 1386005"/>
                <a:gd name="connsiteX100" fmla="*/ 1110343 w 1262774"/>
                <a:gd name="connsiteY100" fmla="*/ 1320165 h 1386005"/>
                <a:gd name="connsiteX101" fmla="*/ 1094015 w 1262774"/>
                <a:gd name="connsiteY101" fmla="*/ 1317443 h 1386005"/>
                <a:gd name="connsiteX102" fmla="*/ 1094015 w 1262774"/>
                <a:gd name="connsiteY102" fmla="*/ 1273900 h 1386005"/>
                <a:gd name="connsiteX103" fmla="*/ 1110343 w 1262774"/>
                <a:gd name="connsiteY103" fmla="*/ 1263015 h 1386005"/>
                <a:gd name="connsiteX104" fmla="*/ 1113065 w 1262774"/>
                <a:gd name="connsiteY104" fmla="*/ 1254850 h 1386005"/>
                <a:gd name="connsiteX105" fmla="*/ 1115786 w 1262774"/>
                <a:gd name="connsiteY105" fmla="*/ 1241243 h 1386005"/>
                <a:gd name="connsiteX106" fmla="*/ 1123950 w 1262774"/>
                <a:gd name="connsiteY106" fmla="*/ 1238522 h 1386005"/>
                <a:gd name="connsiteX107" fmla="*/ 1126672 w 1262774"/>
                <a:gd name="connsiteY107" fmla="*/ 1219472 h 1386005"/>
                <a:gd name="connsiteX108" fmla="*/ 1143000 w 1262774"/>
                <a:gd name="connsiteY108" fmla="*/ 1216750 h 1386005"/>
                <a:gd name="connsiteX109" fmla="*/ 1145722 w 1262774"/>
                <a:gd name="connsiteY109" fmla="*/ 1208586 h 1386005"/>
                <a:gd name="connsiteX110" fmla="*/ 1153886 w 1262774"/>
                <a:gd name="connsiteY110" fmla="*/ 1154158 h 1386005"/>
                <a:gd name="connsiteX111" fmla="*/ 1162050 w 1262774"/>
                <a:gd name="connsiteY111" fmla="*/ 1148715 h 1386005"/>
                <a:gd name="connsiteX112" fmla="*/ 1167493 w 1262774"/>
                <a:gd name="connsiteY112" fmla="*/ 1099729 h 1386005"/>
                <a:gd name="connsiteX113" fmla="*/ 1172936 w 1262774"/>
                <a:gd name="connsiteY113" fmla="*/ 1091565 h 1386005"/>
                <a:gd name="connsiteX114" fmla="*/ 1181100 w 1262774"/>
                <a:gd name="connsiteY114" fmla="*/ 1064350 h 1386005"/>
                <a:gd name="connsiteX115" fmla="*/ 1189265 w 1262774"/>
                <a:gd name="connsiteY115" fmla="*/ 1058908 h 1386005"/>
                <a:gd name="connsiteX116" fmla="*/ 1194708 w 1262774"/>
                <a:gd name="connsiteY116" fmla="*/ 1037136 h 1386005"/>
                <a:gd name="connsiteX117" fmla="*/ 1197429 w 1262774"/>
                <a:gd name="connsiteY117" fmla="*/ 1023529 h 1386005"/>
                <a:gd name="connsiteX118" fmla="*/ 1205593 w 1262774"/>
                <a:gd name="connsiteY118" fmla="*/ 1020808 h 1386005"/>
                <a:gd name="connsiteX119" fmla="*/ 1202872 w 1262774"/>
                <a:gd name="connsiteY119" fmla="*/ 1004479 h 1386005"/>
                <a:gd name="connsiteX120" fmla="*/ 1167493 w 1262774"/>
                <a:gd name="connsiteY120" fmla="*/ 996315 h 1386005"/>
                <a:gd name="connsiteX121" fmla="*/ 1145722 w 1262774"/>
                <a:gd name="connsiteY121" fmla="*/ 977265 h 1386005"/>
                <a:gd name="connsiteX122" fmla="*/ 1148443 w 1262774"/>
                <a:gd name="connsiteY122" fmla="*/ 933722 h 1386005"/>
                <a:gd name="connsiteX123" fmla="*/ 1183822 w 1262774"/>
                <a:gd name="connsiteY123" fmla="*/ 931000 h 1386005"/>
                <a:gd name="connsiteX124" fmla="*/ 1186543 w 1262774"/>
                <a:gd name="connsiteY124" fmla="*/ 922836 h 1386005"/>
                <a:gd name="connsiteX125" fmla="*/ 1191986 w 1262774"/>
                <a:gd name="connsiteY125" fmla="*/ 884736 h 1386005"/>
                <a:gd name="connsiteX126" fmla="*/ 1197429 w 1262774"/>
                <a:gd name="connsiteY126" fmla="*/ 876572 h 1386005"/>
                <a:gd name="connsiteX127" fmla="*/ 1200150 w 1262774"/>
                <a:gd name="connsiteY127" fmla="*/ 841193 h 1386005"/>
                <a:gd name="connsiteX128" fmla="*/ 1202872 w 1262774"/>
                <a:gd name="connsiteY128" fmla="*/ 833029 h 1386005"/>
                <a:gd name="connsiteX129" fmla="*/ 1211036 w 1262774"/>
                <a:gd name="connsiteY129" fmla="*/ 827586 h 1386005"/>
                <a:gd name="connsiteX130" fmla="*/ 1216479 w 1262774"/>
                <a:gd name="connsiteY130" fmla="*/ 789486 h 1386005"/>
                <a:gd name="connsiteX131" fmla="*/ 1221922 w 1262774"/>
                <a:gd name="connsiteY131" fmla="*/ 781322 h 1386005"/>
                <a:gd name="connsiteX132" fmla="*/ 1224643 w 1262774"/>
                <a:gd name="connsiteY132" fmla="*/ 759550 h 1386005"/>
                <a:gd name="connsiteX133" fmla="*/ 1227365 w 1262774"/>
                <a:gd name="connsiteY133" fmla="*/ 751386 h 1386005"/>
                <a:gd name="connsiteX134" fmla="*/ 1235529 w 1262774"/>
                <a:gd name="connsiteY134" fmla="*/ 748665 h 1386005"/>
                <a:gd name="connsiteX135" fmla="*/ 1251858 w 1262774"/>
                <a:gd name="connsiteY135" fmla="*/ 737779 h 1386005"/>
                <a:gd name="connsiteX136" fmla="*/ 1260022 w 1262774"/>
                <a:gd name="connsiteY136" fmla="*/ 732336 h 1386005"/>
                <a:gd name="connsiteX137" fmla="*/ 1262743 w 1262774"/>
                <a:gd name="connsiteY137" fmla="*/ 724172 h 1386005"/>
                <a:gd name="connsiteX138" fmla="*/ 1251858 w 1262774"/>
                <a:gd name="connsiteY138" fmla="*/ 699679 h 1386005"/>
                <a:gd name="connsiteX139" fmla="*/ 1246415 w 1262774"/>
                <a:gd name="connsiteY139" fmla="*/ 683350 h 1386005"/>
                <a:gd name="connsiteX140" fmla="*/ 1243693 w 1262774"/>
                <a:gd name="connsiteY140" fmla="*/ 612593 h 1386005"/>
                <a:gd name="connsiteX141" fmla="*/ 1235529 w 1262774"/>
                <a:gd name="connsiteY141" fmla="*/ 607150 h 1386005"/>
                <a:gd name="connsiteX142" fmla="*/ 1238250 w 1262774"/>
                <a:gd name="connsiteY142" fmla="*/ 574493 h 1386005"/>
                <a:gd name="connsiteX143" fmla="*/ 1235529 w 1262774"/>
                <a:gd name="connsiteY143" fmla="*/ 550000 h 1386005"/>
                <a:gd name="connsiteX144" fmla="*/ 1232808 w 1262774"/>
                <a:gd name="connsiteY144" fmla="*/ 539115 h 1386005"/>
                <a:gd name="connsiteX145" fmla="*/ 1235529 w 1262774"/>
                <a:gd name="connsiteY145" fmla="*/ 495572 h 1386005"/>
                <a:gd name="connsiteX146" fmla="*/ 1243693 w 1262774"/>
                <a:gd name="connsiteY146" fmla="*/ 490129 h 1386005"/>
                <a:gd name="connsiteX147" fmla="*/ 1246415 w 1262774"/>
                <a:gd name="connsiteY147" fmla="*/ 481965 h 1386005"/>
                <a:gd name="connsiteX148" fmla="*/ 1235529 w 1262774"/>
                <a:gd name="connsiteY148" fmla="*/ 457472 h 1386005"/>
                <a:gd name="connsiteX149" fmla="*/ 1230086 w 1262774"/>
                <a:gd name="connsiteY149" fmla="*/ 441143 h 1386005"/>
                <a:gd name="connsiteX150" fmla="*/ 1213758 w 1262774"/>
                <a:gd name="connsiteY150" fmla="*/ 430258 h 1386005"/>
                <a:gd name="connsiteX151" fmla="*/ 1202872 w 1262774"/>
                <a:gd name="connsiteY151" fmla="*/ 413929 h 1386005"/>
                <a:gd name="connsiteX152" fmla="*/ 1186543 w 1262774"/>
                <a:gd name="connsiteY152" fmla="*/ 403043 h 1386005"/>
                <a:gd name="connsiteX153" fmla="*/ 1181100 w 1262774"/>
                <a:gd name="connsiteY153" fmla="*/ 394879 h 1386005"/>
                <a:gd name="connsiteX154" fmla="*/ 1140279 w 1262774"/>
                <a:gd name="connsiteY154" fmla="*/ 389436 h 1386005"/>
                <a:gd name="connsiteX155" fmla="*/ 1132115 w 1262774"/>
                <a:gd name="connsiteY155" fmla="*/ 427536 h 1386005"/>
                <a:gd name="connsiteX156" fmla="*/ 1129393 w 1262774"/>
                <a:gd name="connsiteY156" fmla="*/ 435700 h 1386005"/>
                <a:gd name="connsiteX157" fmla="*/ 1099458 w 1262774"/>
                <a:gd name="connsiteY157" fmla="*/ 449308 h 1386005"/>
                <a:gd name="connsiteX158" fmla="*/ 1083129 w 1262774"/>
                <a:gd name="connsiteY158" fmla="*/ 454750 h 1386005"/>
                <a:gd name="connsiteX159" fmla="*/ 1077686 w 1262774"/>
                <a:gd name="connsiteY159" fmla="*/ 462915 h 1386005"/>
                <a:gd name="connsiteX160" fmla="*/ 1066800 w 1262774"/>
                <a:gd name="connsiteY160" fmla="*/ 465636 h 1386005"/>
                <a:gd name="connsiteX161" fmla="*/ 1072243 w 1262774"/>
                <a:gd name="connsiteY161" fmla="*/ 481965 h 1386005"/>
                <a:gd name="connsiteX162" fmla="*/ 1074965 w 1262774"/>
                <a:gd name="connsiteY162" fmla="*/ 492850 h 1386005"/>
                <a:gd name="connsiteX163" fmla="*/ 1080408 w 1262774"/>
                <a:gd name="connsiteY163" fmla="*/ 501015 h 1386005"/>
                <a:gd name="connsiteX164" fmla="*/ 1091293 w 1262774"/>
                <a:gd name="connsiteY164" fmla="*/ 514622 h 1386005"/>
                <a:gd name="connsiteX165" fmla="*/ 1094015 w 1262774"/>
                <a:gd name="connsiteY165" fmla="*/ 522786 h 1386005"/>
                <a:gd name="connsiteX166" fmla="*/ 1099458 w 1262774"/>
                <a:gd name="connsiteY166" fmla="*/ 530950 h 1386005"/>
                <a:gd name="connsiteX167" fmla="*/ 1096736 w 1262774"/>
                <a:gd name="connsiteY167" fmla="*/ 539115 h 1386005"/>
                <a:gd name="connsiteX168" fmla="*/ 1088572 w 1262774"/>
                <a:gd name="connsiteY168" fmla="*/ 533672 h 1386005"/>
                <a:gd name="connsiteX169" fmla="*/ 1080408 w 1262774"/>
                <a:gd name="connsiteY169" fmla="*/ 530950 h 1386005"/>
                <a:gd name="connsiteX170" fmla="*/ 1074965 w 1262774"/>
                <a:gd name="connsiteY170" fmla="*/ 522786 h 1386005"/>
                <a:gd name="connsiteX171" fmla="*/ 1066800 w 1262774"/>
                <a:gd name="connsiteY171" fmla="*/ 520065 h 1386005"/>
                <a:gd name="connsiteX172" fmla="*/ 1036865 w 1262774"/>
                <a:gd name="connsiteY172" fmla="*/ 517343 h 1386005"/>
                <a:gd name="connsiteX173" fmla="*/ 1028700 w 1262774"/>
                <a:gd name="connsiteY173" fmla="*/ 511900 h 1386005"/>
                <a:gd name="connsiteX174" fmla="*/ 1009650 w 1262774"/>
                <a:gd name="connsiteY174" fmla="*/ 517343 h 1386005"/>
                <a:gd name="connsiteX175" fmla="*/ 1004208 w 1262774"/>
                <a:gd name="connsiteY175" fmla="*/ 525508 h 1386005"/>
                <a:gd name="connsiteX176" fmla="*/ 987879 w 1262774"/>
                <a:gd name="connsiteY176" fmla="*/ 533672 h 1386005"/>
                <a:gd name="connsiteX177" fmla="*/ 982436 w 1262774"/>
                <a:gd name="connsiteY177" fmla="*/ 525508 h 1386005"/>
                <a:gd name="connsiteX178" fmla="*/ 974272 w 1262774"/>
                <a:gd name="connsiteY178" fmla="*/ 509179 h 1386005"/>
                <a:gd name="connsiteX179" fmla="*/ 966108 w 1262774"/>
                <a:gd name="connsiteY179" fmla="*/ 506458 h 1386005"/>
                <a:gd name="connsiteX180" fmla="*/ 963386 w 1262774"/>
                <a:gd name="connsiteY180" fmla="*/ 495572 h 1386005"/>
                <a:gd name="connsiteX181" fmla="*/ 957943 w 1262774"/>
                <a:gd name="connsiteY181" fmla="*/ 479243 h 1386005"/>
                <a:gd name="connsiteX182" fmla="*/ 960665 w 1262774"/>
                <a:gd name="connsiteY182" fmla="*/ 454750 h 1386005"/>
                <a:gd name="connsiteX183" fmla="*/ 971550 w 1262774"/>
                <a:gd name="connsiteY183" fmla="*/ 424815 h 1386005"/>
                <a:gd name="connsiteX184" fmla="*/ 1004208 w 1262774"/>
                <a:gd name="connsiteY184" fmla="*/ 408486 h 1386005"/>
                <a:gd name="connsiteX185" fmla="*/ 1012372 w 1262774"/>
                <a:gd name="connsiteY185" fmla="*/ 405765 h 1386005"/>
                <a:gd name="connsiteX186" fmla="*/ 1017815 w 1262774"/>
                <a:gd name="connsiteY186" fmla="*/ 397600 h 1386005"/>
                <a:gd name="connsiteX187" fmla="*/ 1017815 w 1262774"/>
                <a:gd name="connsiteY187" fmla="*/ 373108 h 1386005"/>
                <a:gd name="connsiteX188" fmla="*/ 1025979 w 1262774"/>
                <a:gd name="connsiteY188" fmla="*/ 364943 h 1386005"/>
                <a:gd name="connsiteX189" fmla="*/ 1036865 w 1262774"/>
                <a:gd name="connsiteY189" fmla="*/ 348615 h 1386005"/>
                <a:gd name="connsiteX190" fmla="*/ 1042308 w 1262774"/>
                <a:gd name="connsiteY190" fmla="*/ 307793 h 1386005"/>
                <a:gd name="connsiteX191" fmla="*/ 1045029 w 1262774"/>
                <a:gd name="connsiteY191" fmla="*/ 299629 h 1386005"/>
                <a:gd name="connsiteX192" fmla="*/ 1047750 w 1262774"/>
                <a:gd name="connsiteY192" fmla="*/ 288743 h 1386005"/>
                <a:gd name="connsiteX193" fmla="*/ 1050472 w 1262774"/>
                <a:gd name="connsiteY193" fmla="*/ 275136 h 1386005"/>
                <a:gd name="connsiteX194" fmla="*/ 1061358 w 1262774"/>
                <a:gd name="connsiteY194" fmla="*/ 258808 h 1386005"/>
                <a:gd name="connsiteX195" fmla="*/ 1055915 w 1262774"/>
                <a:gd name="connsiteY195" fmla="*/ 237036 h 1386005"/>
                <a:gd name="connsiteX196" fmla="*/ 1050472 w 1262774"/>
                <a:gd name="connsiteY196" fmla="*/ 228872 h 1386005"/>
                <a:gd name="connsiteX197" fmla="*/ 1047750 w 1262774"/>
                <a:gd name="connsiteY197" fmla="*/ 212543 h 1386005"/>
                <a:gd name="connsiteX198" fmla="*/ 1045029 w 1262774"/>
                <a:gd name="connsiteY198" fmla="*/ 185329 h 1386005"/>
                <a:gd name="connsiteX199" fmla="*/ 1039586 w 1262774"/>
                <a:gd name="connsiteY199" fmla="*/ 177165 h 1386005"/>
                <a:gd name="connsiteX200" fmla="*/ 1036865 w 1262774"/>
                <a:gd name="connsiteY200" fmla="*/ 147229 h 1386005"/>
                <a:gd name="connsiteX201" fmla="*/ 1034143 w 1262774"/>
                <a:gd name="connsiteY201" fmla="*/ 139065 h 1386005"/>
                <a:gd name="connsiteX202" fmla="*/ 1025979 w 1262774"/>
                <a:gd name="connsiteY202" fmla="*/ 133622 h 1386005"/>
                <a:gd name="connsiteX203" fmla="*/ 1012372 w 1262774"/>
                <a:gd name="connsiteY203" fmla="*/ 114572 h 1386005"/>
                <a:gd name="connsiteX204" fmla="*/ 991961 w 1262774"/>
                <a:gd name="connsiteY204" fmla="*/ 111170 h 1386005"/>
                <a:gd name="connsiteX205" fmla="*/ 993322 w 1262774"/>
                <a:gd name="connsiteY205" fmla="*/ 130900 h 1386005"/>
                <a:gd name="connsiteX206" fmla="*/ 987879 w 1262774"/>
                <a:gd name="connsiteY206" fmla="*/ 155393 h 1386005"/>
                <a:gd name="connsiteX207" fmla="*/ 985158 w 1262774"/>
                <a:gd name="connsiteY207" fmla="*/ 163558 h 1386005"/>
                <a:gd name="connsiteX208" fmla="*/ 982436 w 1262774"/>
                <a:gd name="connsiteY208" fmla="*/ 177165 h 1386005"/>
                <a:gd name="connsiteX209" fmla="*/ 974272 w 1262774"/>
                <a:gd name="connsiteY209" fmla="*/ 182608 h 1386005"/>
                <a:gd name="connsiteX210" fmla="*/ 957943 w 1262774"/>
                <a:gd name="connsiteY210" fmla="*/ 172742 h 1386005"/>
                <a:gd name="connsiteX211" fmla="*/ 947058 w 1262774"/>
                <a:gd name="connsiteY211" fmla="*/ 163558 h 1386005"/>
                <a:gd name="connsiteX212" fmla="*/ 932430 w 1262774"/>
                <a:gd name="connsiteY212" fmla="*/ 150971 h 1386005"/>
                <a:gd name="connsiteX213" fmla="*/ 921884 w 1262774"/>
                <a:gd name="connsiteY213" fmla="*/ 145528 h 1386005"/>
                <a:gd name="connsiteX214" fmla="*/ 910999 w 1262774"/>
                <a:gd name="connsiteY214" fmla="*/ 131921 h 1386005"/>
                <a:gd name="connsiteX215" fmla="*/ 894671 w 1262774"/>
                <a:gd name="connsiteY215" fmla="*/ 126478 h 1386005"/>
                <a:gd name="connsiteX216" fmla="*/ 884124 w 1262774"/>
                <a:gd name="connsiteY216" fmla="*/ 121375 h 1386005"/>
                <a:gd name="connsiteX217" fmla="*/ 873579 w 1262774"/>
                <a:gd name="connsiteY217" fmla="*/ 118315 h 1386005"/>
                <a:gd name="connsiteX218" fmla="*/ 840922 w 1262774"/>
                <a:gd name="connsiteY218" fmla="*/ 108108 h 1386005"/>
                <a:gd name="connsiteX219" fmla="*/ 824593 w 1262774"/>
                <a:gd name="connsiteY219" fmla="*/ 116612 h 1386005"/>
                <a:gd name="connsiteX220" fmla="*/ 814048 w 1262774"/>
                <a:gd name="connsiteY220" fmla="*/ 114912 h 1386005"/>
                <a:gd name="connsiteX221" fmla="*/ 799421 w 1262774"/>
                <a:gd name="connsiteY221" fmla="*/ 121375 h 1386005"/>
                <a:gd name="connsiteX222" fmla="*/ 778329 w 1262774"/>
                <a:gd name="connsiteY222" fmla="*/ 115593 h 1386005"/>
                <a:gd name="connsiteX223" fmla="*/ 788194 w 1262774"/>
                <a:gd name="connsiteY223" fmla="*/ 79193 h 1386005"/>
                <a:gd name="connsiteX224" fmla="*/ 783431 w 1262774"/>
                <a:gd name="connsiteY224" fmla="*/ 58103 h 1386005"/>
                <a:gd name="connsiteX225" fmla="*/ 762000 w 1262774"/>
                <a:gd name="connsiteY225" fmla="*/ 48237 h 1386005"/>
                <a:gd name="connsiteX226" fmla="*/ 753836 w 1262774"/>
                <a:gd name="connsiteY226" fmla="*/ 57422 h 1386005"/>
                <a:gd name="connsiteX227" fmla="*/ 745672 w 1262774"/>
                <a:gd name="connsiteY227" fmla="*/ 41093 h 1386005"/>
                <a:gd name="connsiteX228" fmla="*/ 737508 w 1262774"/>
                <a:gd name="connsiteY228" fmla="*/ 35650 h 1386005"/>
                <a:gd name="connsiteX229" fmla="*/ 729343 w 1262774"/>
                <a:gd name="connsiteY229" fmla="*/ 27486 h 1386005"/>
                <a:gd name="connsiteX230" fmla="*/ 726622 w 1262774"/>
                <a:gd name="connsiteY230" fmla="*/ 19322 h 1386005"/>
                <a:gd name="connsiteX231" fmla="*/ 718458 w 1262774"/>
                <a:gd name="connsiteY231" fmla="*/ 16600 h 1386005"/>
                <a:gd name="connsiteX232" fmla="*/ 710293 w 1262774"/>
                <a:gd name="connsiteY232" fmla="*/ 11158 h 1386005"/>
                <a:gd name="connsiteX233" fmla="*/ 658586 w 1262774"/>
                <a:gd name="connsiteY233" fmla="*/ 13879 h 1386005"/>
                <a:gd name="connsiteX234" fmla="*/ 650422 w 1262774"/>
                <a:gd name="connsiteY234" fmla="*/ 19322 h 1386005"/>
                <a:gd name="connsiteX235" fmla="*/ 634093 w 1262774"/>
                <a:gd name="connsiteY235" fmla="*/ 24765 h 1386005"/>
                <a:gd name="connsiteX236" fmla="*/ 625929 w 1262774"/>
                <a:gd name="connsiteY236" fmla="*/ 27486 h 1386005"/>
                <a:gd name="connsiteX237" fmla="*/ 606879 w 1262774"/>
                <a:gd name="connsiteY237" fmla="*/ 24765 h 1386005"/>
                <a:gd name="connsiteX238" fmla="*/ 604158 w 1262774"/>
                <a:gd name="connsiteY238" fmla="*/ 16600 h 1386005"/>
                <a:gd name="connsiteX239" fmla="*/ 593272 w 1262774"/>
                <a:gd name="connsiteY239" fmla="*/ 13879 h 1386005"/>
                <a:gd name="connsiteX240" fmla="*/ 585108 w 1262774"/>
                <a:gd name="connsiteY240" fmla="*/ 8436 h 1386005"/>
                <a:gd name="connsiteX241" fmla="*/ 579665 w 1262774"/>
                <a:gd name="connsiteY241" fmla="*/ 272 h 1386005"/>
                <a:gd name="connsiteX242" fmla="*/ 568779 w 1262774"/>
                <a:gd name="connsiteY242" fmla="*/ 2993 h 1386005"/>
                <a:gd name="connsiteX243" fmla="*/ 566058 w 1262774"/>
                <a:gd name="connsiteY243" fmla="*/ 32929 h 1386005"/>
                <a:gd name="connsiteX244" fmla="*/ 555172 w 1262774"/>
                <a:gd name="connsiteY244" fmla="*/ 136343 h 1386005"/>
                <a:gd name="connsiteX245" fmla="*/ 549729 w 1262774"/>
                <a:gd name="connsiteY245" fmla="*/ 144508 h 1386005"/>
                <a:gd name="connsiteX246" fmla="*/ 541565 w 1262774"/>
                <a:gd name="connsiteY246" fmla="*/ 149950 h 1386005"/>
                <a:gd name="connsiteX247" fmla="*/ 538843 w 1262774"/>
                <a:gd name="connsiteY247" fmla="*/ 158115 h 1386005"/>
                <a:gd name="connsiteX248" fmla="*/ 538843 w 1262774"/>
                <a:gd name="connsiteY248" fmla="*/ 220708 h 1386005"/>
                <a:gd name="connsiteX249" fmla="*/ 549729 w 1262774"/>
                <a:gd name="connsiteY249" fmla="*/ 245200 h 1386005"/>
                <a:gd name="connsiteX250" fmla="*/ 566058 w 1262774"/>
                <a:gd name="connsiteY250" fmla="*/ 256086 h 1386005"/>
                <a:gd name="connsiteX251" fmla="*/ 582386 w 1262774"/>
                <a:gd name="connsiteY251" fmla="*/ 264250 h 1386005"/>
                <a:gd name="connsiteX252" fmla="*/ 587829 w 1262774"/>
                <a:gd name="connsiteY252" fmla="*/ 272415 h 1386005"/>
                <a:gd name="connsiteX253" fmla="*/ 595993 w 1262774"/>
                <a:gd name="connsiteY253" fmla="*/ 275136 h 1386005"/>
                <a:gd name="connsiteX254" fmla="*/ 604158 w 1262774"/>
                <a:gd name="connsiteY254" fmla="*/ 280579 h 1386005"/>
                <a:gd name="connsiteX255" fmla="*/ 615043 w 1262774"/>
                <a:gd name="connsiteY255" fmla="*/ 296908 h 1386005"/>
                <a:gd name="connsiteX256" fmla="*/ 620486 w 1262774"/>
                <a:gd name="connsiteY256" fmla="*/ 305072 h 1386005"/>
                <a:gd name="connsiteX257" fmla="*/ 628650 w 1262774"/>
                <a:gd name="connsiteY257" fmla="*/ 321400 h 1386005"/>
                <a:gd name="connsiteX258" fmla="*/ 644979 w 1262774"/>
                <a:gd name="connsiteY258" fmla="*/ 332286 h 1386005"/>
                <a:gd name="connsiteX259" fmla="*/ 650422 w 1262774"/>
                <a:gd name="connsiteY259" fmla="*/ 340450 h 1386005"/>
                <a:gd name="connsiteX260" fmla="*/ 658586 w 1262774"/>
                <a:gd name="connsiteY260" fmla="*/ 345893 h 1386005"/>
                <a:gd name="connsiteX261" fmla="*/ 669472 w 1262774"/>
                <a:gd name="connsiteY261" fmla="*/ 356779 h 1386005"/>
                <a:gd name="connsiteX262" fmla="*/ 677636 w 1262774"/>
                <a:gd name="connsiteY262" fmla="*/ 362222 h 1386005"/>
                <a:gd name="connsiteX263" fmla="*/ 688522 w 1262774"/>
                <a:gd name="connsiteY263" fmla="*/ 375829 h 1386005"/>
                <a:gd name="connsiteX264" fmla="*/ 693965 w 1262774"/>
                <a:gd name="connsiteY264" fmla="*/ 383993 h 1386005"/>
                <a:gd name="connsiteX265" fmla="*/ 696686 w 1262774"/>
                <a:gd name="connsiteY265" fmla="*/ 392158 h 1386005"/>
                <a:gd name="connsiteX266" fmla="*/ 704850 w 1262774"/>
                <a:gd name="connsiteY266" fmla="*/ 394879 h 1386005"/>
                <a:gd name="connsiteX267" fmla="*/ 710293 w 1262774"/>
                <a:gd name="connsiteY267" fmla="*/ 403043 h 1386005"/>
                <a:gd name="connsiteX268" fmla="*/ 726622 w 1262774"/>
                <a:gd name="connsiteY268" fmla="*/ 411208 h 1386005"/>
                <a:gd name="connsiteX269" fmla="*/ 737508 w 1262774"/>
                <a:gd name="connsiteY269" fmla="*/ 427536 h 1386005"/>
                <a:gd name="connsiteX270" fmla="*/ 740229 w 1262774"/>
                <a:gd name="connsiteY270" fmla="*/ 435700 h 1386005"/>
                <a:gd name="connsiteX271" fmla="*/ 753836 w 1262774"/>
                <a:gd name="connsiteY271" fmla="*/ 438422 h 1386005"/>
                <a:gd name="connsiteX272" fmla="*/ 762000 w 1262774"/>
                <a:gd name="connsiteY272" fmla="*/ 441143 h 1386005"/>
                <a:gd name="connsiteX273" fmla="*/ 770165 w 1262774"/>
                <a:gd name="connsiteY273" fmla="*/ 457472 h 1386005"/>
                <a:gd name="connsiteX274" fmla="*/ 775608 w 1262774"/>
                <a:gd name="connsiteY274" fmla="*/ 465636 h 1386005"/>
                <a:gd name="connsiteX275" fmla="*/ 781050 w 1262774"/>
                <a:gd name="connsiteY275" fmla="*/ 484686 h 1386005"/>
                <a:gd name="connsiteX276" fmla="*/ 789215 w 1262774"/>
                <a:gd name="connsiteY276" fmla="*/ 490129 h 1386005"/>
                <a:gd name="connsiteX277" fmla="*/ 797379 w 1262774"/>
                <a:gd name="connsiteY277" fmla="*/ 514622 h 1386005"/>
                <a:gd name="connsiteX278" fmla="*/ 789215 w 1262774"/>
                <a:gd name="connsiteY278" fmla="*/ 520065 h 1386005"/>
                <a:gd name="connsiteX279" fmla="*/ 781050 w 1262774"/>
                <a:gd name="connsiteY279" fmla="*/ 522786 h 1386005"/>
                <a:gd name="connsiteX280" fmla="*/ 778329 w 1262774"/>
                <a:gd name="connsiteY280" fmla="*/ 530950 h 1386005"/>
                <a:gd name="connsiteX281" fmla="*/ 767443 w 1262774"/>
                <a:gd name="connsiteY281" fmla="*/ 547279 h 1386005"/>
                <a:gd name="connsiteX282" fmla="*/ 764722 w 1262774"/>
                <a:gd name="connsiteY282" fmla="*/ 558165 h 1386005"/>
                <a:gd name="connsiteX283" fmla="*/ 732065 w 1262774"/>
                <a:gd name="connsiteY283" fmla="*/ 577215 h 1386005"/>
                <a:gd name="connsiteX284" fmla="*/ 729343 w 1262774"/>
                <a:gd name="connsiteY284" fmla="*/ 585379 h 1386005"/>
                <a:gd name="connsiteX285" fmla="*/ 723900 w 1262774"/>
                <a:gd name="connsiteY285" fmla="*/ 593543 h 1386005"/>
                <a:gd name="connsiteX286" fmla="*/ 726622 w 1262774"/>
                <a:gd name="connsiteY286" fmla="*/ 669743 h 1386005"/>
                <a:gd name="connsiteX287" fmla="*/ 721179 w 1262774"/>
                <a:gd name="connsiteY287" fmla="*/ 688793 h 1386005"/>
                <a:gd name="connsiteX288" fmla="*/ 715736 w 1262774"/>
                <a:gd name="connsiteY288" fmla="*/ 696958 h 1386005"/>
                <a:gd name="connsiteX289" fmla="*/ 710293 w 1262774"/>
                <a:gd name="connsiteY289" fmla="*/ 713286 h 1386005"/>
                <a:gd name="connsiteX290" fmla="*/ 696686 w 1262774"/>
                <a:gd name="connsiteY290" fmla="*/ 729615 h 1386005"/>
                <a:gd name="connsiteX291" fmla="*/ 691243 w 1262774"/>
                <a:gd name="connsiteY291" fmla="*/ 745943 h 1386005"/>
                <a:gd name="connsiteX292" fmla="*/ 685800 w 1262774"/>
                <a:gd name="connsiteY292" fmla="*/ 754108 h 1386005"/>
                <a:gd name="connsiteX293" fmla="*/ 661308 w 1262774"/>
                <a:gd name="connsiteY293" fmla="*/ 767715 h 1386005"/>
                <a:gd name="connsiteX294" fmla="*/ 636815 w 1262774"/>
                <a:gd name="connsiteY294" fmla="*/ 770436 h 1386005"/>
                <a:gd name="connsiteX295" fmla="*/ 620486 w 1262774"/>
                <a:gd name="connsiteY295" fmla="*/ 784043 h 1386005"/>
                <a:gd name="connsiteX296" fmla="*/ 595993 w 1262774"/>
                <a:gd name="connsiteY296" fmla="*/ 800372 h 1386005"/>
                <a:gd name="connsiteX297" fmla="*/ 571500 w 1262774"/>
                <a:gd name="connsiteY297" fmla="*/ 816700 h 1386005"/>
                <a:gd name="connsiteX298" fmla="*/ 563336 w 1262774"/>
                <a:gd name="connsiteY298" fmla="*/ 822143 h 1386005"/>
                <a:gd name="connsiteX299" fmla="*/ 547008 w 1262774"/>
                <a:gd name="connsiteY299" fmla="*/ 835750 h 1386005"/>
                <a:gd name="connsiteX300" fmla="*/ 541565 w 1262774"/>
                <a:gd name="connsiteY300" fmla="*/ 843915 h 1386005"/>
                <a:gd name="connsiteX301" fmla="*/ 525236 w 1262774"/>
                <a:gd name="connsiteY301" fmla="*/ 852079 h 1386005"/>
                <a:gd name="connsiteX302" fmla="*/ 517072 w 1262774"/>
                <a:gd name="connsiteY302" fmla="*/ 857522 h 1386005"/>
                <a:gd name="connsiteX303" fmla="*/ 506186 w 1262774"/>
                <a:gd name="connsiteY303" fmla="*/ 860243 h 1386005"/>
                <a:gd name="connsiteX304" fmla="*/ 500743 w 1262774"/>
                <a:gd name="connsiteY304" fmla="*/ 868408 h 1386005"/>
                <a:gd name="connsiteX305" fmla="*/ 484415 w 1262774"/>
                <a:gd name="connsiteY305" fmla="*/ 873850 h 1386005"/>
                <a:gd name="connsiteX306" fmla="*/ 438150 w 1262774"/>
                <a:gd name="connsiteY306" fmla="*/ 868408 h 1386005"/>
                <a:gd name="connsiteX307" fmla="*/ 429986 w 1262774"/>
                <a:gd name="connsiteY307" fmla="*/ 862965 h 1386005"/>
                <a:gd name="connsiteX308" fmla="*/ 408215 w 1262774"/>
                <a:gd name="connsiteY308" fmla="*/ 857522 h 1386005"/>
                <a:gd name="connsiteX309" fmla="*/ 383722 w 1262774"/>
                <a:gd name="connsiteY309" fmla="*/ 852079 h 1386005"/>
                <a:gd name="connsiteX310" fmla="*/ 359229 w 1262774"/>
                <a:gd name="connsiteY310" fmla="*/ 849358 h 1386005"/>
                <a:gd name="connsiteX311" fmla="*/ 342900 w 1262774"/>
                <a:gd name="connsiteY311" fmla="*/ 835750 h 1386005"/>
                <a:gd name="connsiteX312" fmla="*/ 334736 w 1262774"/>
                <a:gd name="connsiteY312" fmla="*/ 830308 h 1386005"/>
                <a:gd name="connsiteX313" fmla="*/ 329293 w 1262774"/>
                <a:gd name="connsiteY313" fmla="*/ 822143 h 1386005"/>
                <a:gd name="connsiteX314" fmla="*/ 323850 w 1262774"/>
                <a:gd name="connsiteY314" fmla="*/ 784043 h 1386005"/>
                <a:gd name="connsiteX315" fmla="*/ 321129 w 1262774"/>
                <a:gd name="connsiteY315" fmla="*/ 721450 h 1386005"/>
                <a:gd name="connsiteX316" fmla="*/ 318408 w 1262774"/>
                <a:gd name="connsiteY316" fmla="*/ 710565 h 1386005"/>
                <a:gd name="connsiteX317" fmla="*/ 310243 w 1262774"/>
                <a:gd name="connsiteY317" fmla="*/ 705122 h 1386005"/>
                <a:gd name="connsiteX318" fmla="*/ 304800 w 1262774"/>
                <a:gd name="connsiteY318" fmla="*/ 696958 h 1386005"/>
                <a:gd name="connsiteX319" fmla="*/ 296636 w 1262774"/>
                <a:gd name="connsiteY319" fmla="*/ 661579 h 1386005"/>
                <a:gd name="connsiteX320" fmla="*/ 293915 w 1262774"/>
                <a:gd name="connsiteY320" fmla="*/ 653415 h 1386005"/>
                <a:gd name="connsiteX321" fmla="*/ 283029 w 1262774"/>
                <a:gd name="connsiteY321" fmla="*/ 650693 h 1386005"/>
                <a:gd name="connsiteX322" fmla="*/ 274865 w 1262774"/>
                <a:gd name="connsiteY322" fmla="*/ 645250 h 1386005"/>
                <a:gd name="connsiteX323" fmla="*/ 269422 w 1262774"/>
                <a:gd name="connsiteY323" fmla="*/ 623479 h 1386005"/>
                <a:gd name="connsiteX324" fmla="*/ 266700 w 1262774"/>
                <a:gd name="connsiteY324" fmla="*/ 604429 h 1386005"/>
                <a:gd name="connsiteX325" fmla="*/ 258536 w 1262774"/>
                <a:gd name="connsiteY325" fmla="*/ 601708 h 1386005"/>
                <a:gd name="connsiteX326" fmla="*/ 198665 w 1262774"/>
                <a:gd name="connsiteY326" fmla="*/ 604429 h 1386005"/>
                <a:gd name="connsiteX327" fmla="*/ 179615 w 1262774"/>
                <a:gd name="connsiteY327" fmla="*/ 598986 h 1386005"/>
                <a:gd name="connsiteX328" fmla="*/ 149679 w 1262774"/>
                <a:gd name="connsiteY328" fmla="*/ 601708 h 1386005"/>
                <a:gd name="connsiteX329" fmla="*/ 146958 w 1262774"/>
                <a:gd name="connsiteY329" fmla="*/ 612593 h 1386005"/>
                <a:gd name="connsiteX330" fmla="*/ 125186 w 1262774"/>
                <a:gd name="connsiteY330" fmla="*/ 618036 h 1386005"/>
                <a:gd name="connsiteX331" fmla="*/ 106136 w 1262774"/>
                <a:gd name="connsiteY331" fmla="*/ 623479 h 1386005"/>
                <a:gd name="connsiteX332" fmla="*/ 97972 w 1262774"/>
                <a:gd name="connsiteY332" fmla="*/ 628922 h 1386005"/>
                <a:gd name="connsiteX333" fmla="*/ 89808 w 1262774"/>
                <a:gd name="connsiteY333" fmla="*/ 637086 h 1386005"/>
                <a:gd name="connsiteX334" fmla="*/ 73479 w 1262774"/>
                <a:gd name="connsiteY334" fmla="*/ 639808 h 1386005"/>
                <a:gd name="connsiteX335" fmla="*/ 65315 w 1262774"/>
                <a:gd name="connsiteY335" fmla="*/ 642529 h 1386005"/>
                <a:gd name="connsiteX336" fmla="*/ 54429 w 1262774"/>
                <a:gd name="connsiteY336" fmla="*/ 656136 h 1386005"/>
                <a:gd name="connsiteX337" fmla="*/ 40822 w 1262774"/>
                <a:gd name="connsiteY337" fmla="*/ 669743 h 1386005"/>
                <a:gd name="connsiteX338" fmla="*/ 35379 w 1262774"/>
                <a:gd name="connsiteY338" fmla="*/ 677908 h 1386005"/>
                <a:gd name="connsiteX339" fmla="*/ 27215 w 1262774"/>
                <a:gd name="connsiteY339" fmla="*/ 680629 h 1386005"/>
                <a:gd name="connsiteX340" fmla="*/ 19050 w 1262774"/>
                <a:gd name="connsiteY340" fmla="*/ 686072 h 1386005"/>
                <a:gd name="connsiteX341" fmla="*/ 16329 w 1262774"/>
                <a:gd name="connsiteY341" fmla="*/ 691515 h 1386005"/>
                <a:gd name="connsiteX0" fmla="*/ 16329 w 1262774"/>
                <a:gd name="connsiteY0" fmla="*/ 694644 h 1389134"/>
                <a:gd name="connsiteX1" fmla="*/ 19050 w 1262774"/>
                <a:gd name="connsiteY1" fmla="*/ 708251 h 1389134"/>
                <a:gd name="connsiteX2" fmla="*/ 27215 w 1262774"/>
                <a:gd name="connsiteY2" fmla="*/ 713694 h 1389134"/>
                <a:gd name="connsiteX3" fmla="*/ 32658 w 1262774"/>
                <a:gd name="connsiteY3" fmla="*/ 730022 h 1389134"/>
                <a:gd name="connsiteX4" fmla="*/ 38100 w 1262774"/>
                <a:gd name="connsiteY4" fmla="*/ 738187 h 1389134"/>
                <a:gd name="connsiteX5" fmla="*/ 43543 w 1262774"/>
                <a:gd name="connsiteY5" fmla="*/ 803501 h 1389134"/>
                <a:gd name="connsiteX6" fmla="*/ 40822 w 1262774"/>
                <a:gd name="connsiteY6" fmla="*/ 822551 h 1389134"/>
                <a:gd name="connsiteX7" fmla="*/ 35379 w 1262774"/>
                <a:gd name="connsiteY7" fmla="*/ 838879 h 1389134"/>
                <a:gd name="connsiteX8" fmla="*/ 29936 w 1262774"/>
                <a:gd name="connsiteY8" fmla="*/ 855208 h 1389134"/>
                <a:gd name="connsiteX9" fmla="*/ 24493 w 1262774"/>
                <a:gd name="connsiteY9" fmla="*/ 863372 h 1389134"/>
                <a:gd name="connsiteX10" fmla="*/ 19050 w 1262774"/>
                <a:gd name="connsiteY10" fmla="*/ 879701 h 1389134"/>
                <a:gd name="connsiteX11" fmla="*/ 10886 w 1262774"/>
                <a:gd name="connsiteY11" fmla="*/ 896029 h 1389134"/>
                <a:gd name="connsiteX12" fmla="*/ 5443 w 1262774"/>
                <a:gd name="connsiteY12" fmla="*/ 925965 h 1389134"/>
                <a:gd name="connsiteX13" fmla="*/ 0 w 1262774"/>
                <a:gd name="connsiteY13" fmla="*/ 934129 h 1389134"/>
                <a:gd name="connsiteX14" fmla="*/ 2722 w 1262774"/>
                <a:gd name="connsiteY14" fmla="*/ 972229 h 1389134"/>
                <a:gd name="connsiteX15" fmla="*/ 5443 w 1262774"/>
                <a:gd name="connsiteY15" fmla="*/ 980394 h 1389134"/>
                <a:gd name="connsiteX16" fmla="*/ 16329 w 1262774"/>
                <a:gd name="connsiteY16" fmla="*/ 983115 h 1389134"/>
                <a:gd name="connsiteX17" fmla="*/ 32658 w 1262774"/>
                <a:gd name="connsiteY17" fmla="*/ 988558 h 1389134"/>
                <a:gd name="connsiteX18" fmla="*/ 48986 w 1262774"/>
                <a:gd name="connsiteY18" fmla="*/ 994001 h 1389134"/>
                <a:gd name="connsiteX19" fmla="*/ 57150 w 1262774"/>
                <a:gd name="connsiteY19" fmla="*/ 996722 h 1389134"/>
                <a:gd name="connsiteX20" fmla="*/ 65315 w 1262774"/>
                <a:gd name="connsiteY20" fmla="*/ 999444 h 1389134"/>
                <a:gd name="connsiteX21" fmla="*/ 76200 w 1262774"/>
                <a:gd name="connsiteY21" fmla="*/ 1015772 h 1389134"/>
                <a:gd name="connsiteX22" fmla="*/ 84365 w 1262774"/>
                <a:gd name="connsiteY22" fmla="*/ 1042987 h 1389134"/>
                <a:gd name="connsiteX23" fmla="*/ 89808 w 1262774"/>
                <a:gd name="connsiteY23" fmla="*/ 1059315 h 1389134"/>
                <a:gd name="connsiteX24" fmla="*/ 108858 w 1262774"/>
                <a:gd name="connsiteY24" fmla="*/ 1064758 h 1389134"/>
                <a:gd name="connsiteX25" fmla="*/ 125186 w 1262774"/>
                <a:gd name="connsiteY25" fmla="*/ 1070201 h 1389134"/>
                <a:gd name="connsiteX26" fmla="*/ 144236 w 1262774"/>
                <a:gd name="connsiteY26" fmla="*/ 1072922 h 1389134"/>
                <a:gd name="connsiteX27" fmla="*/ 149679 w 1262774"/>
                <a:gd name="connsiteY27" fmla="*/ 1089251 h 1389134"/>
                <a:gd name="connsiteX28" fmla="*/ 157843 w 1262774"/>
                <a:gd name="connsiteY28" fmla="*/ 1105579 h 1389134"/>
                <a:gd name="connsiteX29" fmla="*/ 166008 w 1262774"/>
                <a:gd name="connsiteY29" fmla="*/ 1108301 h 1389134"/>
                <a:gd name="connsiteX30" fmla="*/ 179615 w 1262774"/>
                <a:gd name="connsiteY30" fmla="*/ 1105579 h 1389134"/>
                <a:gd name="connsiteX31" fmla="*/ 195943 w 1262774"/>
                <a:gd name="connsiteY31" fmla="*/ 1100137 h 1389134"/>
                <a:gd name="connsiteX32" fmla="*/ 204108 w 1262774"/>
                <a:gd name="connsiteY32" fmla="*/ 1091972 h 1389134"/>
                <a:gd name="connsiteX33" fmla="*/ 209550 w 1262774"/>
                <a:gd name="connsiteY33" fmla="*/ 1083808 h 1389134"/>
                <a:gd name="connsiteX34" fmla="*/ 242208 w 1262774"/>
                <a:gd name="connsiteY34" fmla="*/ 1072922 h 1389134"/>
                <a:gd name="connsiteX35" fmla="*/ 258536 w 1262774"/>
                <a:gd name="connsiteY35" fmla="*/ 1059315 h 1389134"/>
                <a:gd name="connsiteX36" fmla="*/ 269422 w 1262774"/>
                <a:gd name="connsiteY36" fmla="*/ 1056594 h 1389134"/>
                <a:gd name="connsiteX37" fmla="*/ 293915 w 1262774"/>
                <a:gd name="connsiteY37" fmla="*/ 1059315 h 1389134"/>
                <a:gd name="connsiteX38" fmla="*/ 307522 w 1262774"/>
                <a:gd name="connsiteY38" fmla="*/ 1072922 h 1389134"/>
                <a:gd name="connsiteX39" fmla="*/ 315686 w 1262774"/>
                <a:gd name="connsiteY39" fmla="*/ 1075644 h 1389134"/>
                <a:gd name="connsiteX40" fmla="*/ 323850 w 1262774"/>
                <a:gd name="connsiteY40" fmla="*/ 1081087 h 1389134"/>
                <a:gd name="connsiteX41" fmla="*/ 356508 w 1262774"/>
                <a:gd name="connsiteY41" fmla="*/ 1086529 h 1389134"/>
                <a:gd name="connsiteX42" fmla="*/ 364672 w 1262774"/>
                <a:gd name="connsiteY42" fmla="*/ 1089251 h 1389134"/>
                <a:gd name="connsiteX43" fmla="*/ 400050 w 1262774"/>
                <a:gd name="connsiteY43" fmla="*/ 1094694 h 1389134"/>
                <a:gd name="connsiteX44" fmla="*/ 416379 w 1262774"/>
                <a:gd name="connsiteY44" fmla="*/ 1100137 h 1389134"/>
                <a:gd name="connsiteX45" fmla="*/ 432708 w 1262774"/>
                <a:gd name="connsiteY45" fmla="*/ 1105579 h 1389134"/>
                <a:gd name="connsiteX46" fmla="*/ 443593 w 1262774"/>
                <a:gd name="connsiteY46" fmla="*/ 1108301 h 1389134"/>
                <a:gd name="connsiteX47" fmla="*/ 451758 w 1262774"/>
                <a:gd name="connsiteY47" fmla="*/ 1116465 h 1389134"/>
                <a:gd name="connsiteX48" fmla="*/ 454479 w 1262774"/>
                <a:gd name="connsiteY48" fmla="*/ 1135515 h 1389134"/>
                <a:gd name="connsiteX49" fmla="*/ 457200 w 1262774"/>
                <a:gd name="connsiteY49" fmla="*/ 1143679 h 1389134"/>
                <a:gd name="connsiteX50" fmla="*/ 476250 w 1262774"/>
                <a:gd name="connsiteY50" fmla="*/ 1149122 h 1389134"/>
                <a:gd name="connsiteX51" fmla="*/ 500743 w 1262774"/>
                <a:gd name="connsiteY51" fmla="*/ 1170894 h 1389134"/>
                <a:gd name="connsiteX52" fmla="*/ 506186 w 1262774"/>
                <a:gd name="connsiteY52" fmla="*/ 1179058 h 1389134"/>
                <a:gd name="connsiteX53" fmla="*/ 522515 w 1262774"/>
                <a:gd name="connsiteY53" fmla="*/ 1187222 h 1389134"/>
                <a:gd name="connsiteX54" fmla="*/ 527958 w 1262774"/>
                <a:gd name="connsiteY54" fmla="*/ 1198108 h 1389134"/>
                <a:gd name="connsiteX55" fmla="*/ 530679 w 1262774"/>
                <a:gd name="connsiteY55" fmla="*/ 1206272 h 1389134"/>
                <a:gd name="connsiteX56" fmla="*/ 538843 w 1262774"/>
                <a:gd name="connsiteY56" fmla="*/ 1214437 h 1389134"/>
                <a:gd name="connsiteX57" fmla="*/ 557893 w 1262774"/>
                <a:gd name="connsiteY57" fmla="*/ 1222601 h 1389134"/>
                <a:gd name="connsiteX58" fmla="*/ 617765 w 1262774"/>
                <a:gd name="connsiteY58" fmla="*/ 1225322 h 1389134"/>
                <a:gd name="connsiteX59" fmla="*/ 625929 w 1262774"/>
                <a:gd name="connsiteY59" fmla="*/ 1230765 h 1389134"/>
                <a:gd name="connsiteX60" fmla="*/ 631372 w 1262774"/>
                <a:gd name="connsiteY60" fmla="*/ 1238929 h 1389134"/>
                <a:gd name="connsiteX61" fmla="*/ 639536 w 1262774"/>
                <a:gd name="connsiteY61" fmla="*/ 1247094 h 1389134"/>
                <a:gd name="connsiteX62" fmla="*/ 642258 w 1262774"/>
                <a:gd name="connsiteY62" fmla="*/ 1238929 h 1389134"/>
                <a:gd name="connsiteX63" fmla="*/ 644979 w 1262774"/>
                <a:gd name="connsiteY63" fmla="*/ 1208994 h 1389134"/>
                <a:gd name="connsiteX64" fmla="*/ 653143 w 1262774"/>
                <a:gd name="connsiteY64" fmla="*/ 1203551 h 1389134"/>
                <a:gd name="connsiteX65" fmla="*/ 688522 w 1262774"/>
                <a:gd name="connsiteY65" fmla="*/ 1200829 h 1389134"/>
                <a:gd name="connsiteX66" fmla="*/ 696686 w 1262774"/>
                <a:gd name="connsiteY66" fmla="*/ 1195387 h 1389134"/>
                <a:gd name="connsiteX67" fmla="*/ 704850 w 1262774"/>
                <a:gd name="connsiteY67" fmla="*/ 1211715 h 1389134"/>
                <a:gd name="connsiteX68" fmla="*/ 721179 w 1262774"/>
                <a:gd name="connsiteY68" fmla="*/ 1217158 h 1389134"/>
                <a:gd name="connsiteX69" fmla="*/ 729343 w 1262774"/>
                <a:gd name="connsiteY69" fmla="*/ 1219879 h 1389134"/>
                <a:gd name="connsiteX70" fmla="*/ 759279 w 1262774"/>
                <a:gd name="connsiteY70" fmla="*/ 1214437 h 1389134"/>
                <a:gd name="connsiteX71" fmla="*/ 767443 w 1262774"/>
                <a:gd name="connsiteY71" fmla="*/ 1208994 h 1389134"/>
                <a:gd name="connsiteX72" fmla="*/ 772886 w 1262774"/>
                <a:gd name="connsiteY72" fmla="*/ 1217158 h 1389134"/>
                <a:gd name="connsiteX73" fmla="*/ 778329 w 1262774"/>
                <a:gd name="connsiteY73" fmla="*/ 1233487 h 1389134"/>
                <a:gd name="connsiteX74" fmla="*/ 781050 w 1262774"/>
                <a:gd name="connsiteY74" fmla="*/ 1241651 h 1389134"/>
                <a:gd name="connsiteX75" fmla="*/ 783772 w 1262774"/>
                <a:gd name="connsiteY75" fmla="*/ 1255258 h 1389134"/>
                <a:gd name="connsiteX76" fmla="*/ 789215 w 1262774"/>
                <a:gd name="connsiteY76" fmla="*/ 1271587 h 1389134"/>
                <a:gd name="connsiteX77" fmla="*/ 797379 w 1262774"/>
                <a:gd name="connsiteY77" fmla="*/ 1287915 h 1389134"/>
                <a:gd name="connsiteX78" fmla="*/ 808265 w 1262774"/>
                <a:gd name="connsiteY78" fmla="*/ 1290637 h 1389134"/>
                <a:gd name="connsiteX79" fmla="*/ 840922 w 1262774"/>
                <a:gd name="connsiteY79" fmla="*/ 1293358 h 1389134"/>
                <a:gd name="connsiteX80" fmla="*/ 857250 w 1262774"/>
                <a:gd name="connsiteY80" fmla="*/ 1298801 h 1389134"/>
                <a:gd name="connsiteX81" fmla="*/ 892629 w 1262774"/>
                <a:gd name="connsiteY81" fmla="*/ 1306965 h 1389134"/>
                <a:gd name="connsiteX82" fmla="*/ 917122 w 1262774"/>
                <a:gd name="connsiteY82" fmla="*/ 1320572 h 1389134"/>
                <a:gd name="connsiteX83" fmla="*/ 925286 w 1262774"/>
                <a:gd name="connsiteY83" fmla="*/ 1326015 h 1389134"/>
                <a:gd name="connsiteX84" fmla="*/ 941615 w 1262774"/>
                <a:gd name="connsiteY84" fmla="*/ 1331458 h 1389134"/>
                <a:gd name="connsiteX85" fmla="*/ 949779 w 1262774"/>
                <a:gd name="connsiteY85" fmla="*/ 1336901 h 1389134"/>
                <a:gd name="connsiteX86" fmla="*/ 974272 w 1262774"/>
                <a:gd name="connsiteY86" fmla="*/ 1342344 h 1389134"/>
                <a:gd name="connsiteX87" fmla="*/ 990600 w 1262774"/>
                <a:gd name="connsiteY87" fmla="*/ 1350508 h 1389134"/>
                <a:gd name="connsiteX88" fmla="*/ 1006929 w 1262774"/>
                <a:gd name="connsiteY88" fmla="*/ 1361394 h 1389134"/>
                <a:gd name="connsiteX89" fmla="*/ 1047750 w 1262774"/>
                <a:gd name="connsiteY89" fmla="*/ 1364115 h 1389134"/>
                <a:gd name="connsiteX90" fmla="*/ 1055915 w 1262774"/>
                <a:gd name="connsiteY90" fmla="*/ 1366837 h 1389134"/>
                <a:gd name="connsiteX91" fmla="*/ 1085850 w 1262774"/>
                <a:gd name="connsiteY91" fmla="*/ 1369558 h 1389134"/>
                <a:gd name="connsiteX92" fmla="*/ 1094015 w 1262774"/>
                <a:gd name="connsiteY92" fmla="*/ 1375001 h 1389134"/>
                <a:gd name="connsiteX93" fmla="*/ 1110343 w 1262774"/>
                <a:gd name="connsiteY93" fmla="*/ 1380444 h 1389134"/>
                <a:gd name="connsiteX94" fmla="*/ 1118508 w 1262774"/>
                <a:gd name="connsiteY94" fmla="*/ 1383165 h 1389134"/>
                <a:gd name="connsiteX95" fmla="*/ 1126672 w 1262774"/>
                <a:gd name="connsiteY95" fmla="*/ 1388608 h 1389134"/>
                <a:gd name="connsiteX96" fmla="*/ 1123950 w 1262774"/>
                <a:gd name="connsiteY96" fmla="*/ 1377722 h 1389134"/>
                <a:gd name="connsiteX97" fmla="*/ 1118508 w 1262774"/>
                <a:gd name="connsiteY97" fmla="*/ 1355951 h 1389134"/>
                <a:gd name="connsiteX98" fmla="*/ 1121229 w 1262774"/>
                <a:gd name="connsiteY98" fmla="*/ 1336901 h 1389134"/>
                <a:gd name="connsiteX99" fmla="*/ 1118508 w 1262774"/>
                <a:gd name="connsiteY99" fmla="*/ 1326015 h 1389134"/>
                <a:gd name="connsiteX100" fmla="*/ 1110343 w 1262774"/>
                <a:gd name="connsiteY100" fmla="*/ 1323294 h 1389134"/>
                <a:gd name="connsiteX101" fmla="*/ 1094015 w 1262774"/>
                <a:gd name="connsiteY101" fmla="*/ 1320572 h 1389134"/>
                <a:gd name="connsiteX102" fmla="*/ 1094015 w 1262774"/>
                <a:gd name="connsiteY102" fmla="*/ 1277029 h 1389134"/>
                <a:gd name="connsiteX103" fmla="*/ 1110343 w 1262774"/>
                <a:gd name="connsiteY103" fmla="*/ 1266144 h 1389134"/>
                <a:gd name="connsiteX104" fmla="*/ 1113065 w 1262774"/>
                <a:gd name="connsiteY104" fmla="*/ 1257979 h 1389134"/>
                <a:gd name="connsiteX105" fmla="*/ 1115786 w 1262774"/>
                <a:gd name="connsiteY105" fmla="*/ 1244372 h 1389134"/>
                <a:gd name="connsiteX106" fmla="*/ 1123950 w 1262774"/>
                <a:gd name="connsiteY106" fmla="*/ 1241651 h 1389134"/>
                <a:gd name="connsiteX107" fmla="*/ 1126672 w 1262774"/>
                <a:gd name="connsiteY107" fmla="*/ 1222601 h 1389134"/>
                <a:gd name="connsiteX108" fmla="*/ 1143000 w 1262774"/>
                <a:gd name="connsiteY108" fmla="*/ 1219879 h 1389134"/>
                <a:gd name="connsiteX109" fmla="*/ 1145722 w 1262774"/>
                <a:gd name="connsiteY109" fmla="*/ 1211715 h 1389134"/>
                <a:gd name="connsiteX110" fmla="*/ 1153886 w 1262774"/>
                <a:gd name="connsiteY110" fmla="*/ 1157287 h 1389134"/>
                <a:gd name="connsiteX111" fmla="*/ 1162050 w 1262774"/>
                <a:gd name="connsiteY111" fmla="*/ 1151844 h 1389134"/>
                <a:gd name="connsiteX112" fmla="*/ 1167493 w 1262774"/>
                <a:gd name="connsiteY112" fmla="*/ 1102858 h 1389134"/>
                <a:gd name="connsiteX113" fmla="*/ 1172936 w 1262774"/>
                <a:gd name="connsiteY113" fmla="*/ 1094694 h 1389134"/>
                <a:gd name="connsiteX114" fmla="*/ 1181100 w 1262774"/>
                <a:gd name="connsiteY114" fmla="*/ 1067479 h 1389134"/>
                <a:gd name="connsiteX115" fmla="*/ 1189265 w 1262774"/>
                <a:gd name="connsiteY115" fmla="*/ 1062037 h 1389134"/>
                <a:gd name="connsiteX116" fmla="*/ 1194708 w 1262774"/>
                <a:gd name="connsiteY116" fmla="*/ 1040265 h 1389134"/>
                <a:gd name="connsiteX117" fmla="*/ 1197429 w 1262774"/>
                <a:gd name="connsiteY117" fmla="*/ 1026658 h 1389134"/>
                <a:gd name="connsiteX118" fmla="*/ 1205593 w 1262774"/>
                <a:gd name="connsiteY118" fmla="*/ 1023937 h 1389134"/>
                <a:gd name="connsiteX119" fmla="*/ 1202872 w 1262774"/>
                <a:gd name="connsiteY119" fmla="*/ 1007608 h 1389134"/>
                <a:gd name="connsiteX120" fmla="*/ 1167493 w 1262774"/>
                <a:gd name="connsiteY120" fmla="*/ 999444 h 1389134"/>
                <a:gd name="connsiteX121" fmla="*/ 1145722 w 1262774"/>
                <a:gd name="connsiteY121" fmla="*/ 980394 h 1389134"/>
                <a:gd name="connsiteX122" fmla="*/ 1148443 w 1262774"/>
                <a:gd name="connsiteY122" fmla="*/ 936851 h 1389134"/>
                <a:gd name="connsiteX123" fmla="*/ 1183822 w 1262774"/>
                <a:gd name="connsiteY123" fmla="*/ 934129 h 1389134"/>
                <a:gd name="connsiteX124" fmla="*/ 1186543 w 1262774"/>
                <a:gd name="connsiteY124" fmla="*/ 925965 h 1389134"/>
                <a:gd name="connsiteX125" fmla="*/ 1191986 w 1262774"/>
                <a:gd name="connsiteY125" fmla="*/ 887865 h 1389134"/>
                <a:gd name="connsiteX126" fmla="*/ 1197429 w 1262774"/>
                <a:gd name="connsiteY126" fmla="*/ 879701 h 1389134"/>
                <a:gd name="connsiteX127" fmla="*/ 1200150 w 1262774"/>
                <a:gd name="connsiteY127" fmla="*/ 844322 h 1389134"/>
                <a:gd name="connsiteX128" fmla="*/ 1202872 w 1262774"/>
                <a:gd name="connsiteY128" fmla="*/ 836158 h 1389134"/>
                <a:gd name="connsiteX129" fmla="*/ 1211036 w 1262774"/>
                <a:gd name="connsiteY129" fmla="*/ 830715 h 1389134"/>
                <a:gd name="connsiteX130" fmla="*/ 1216479 w 1262774"/>
                <a:gd name="connsiteY130" fmla="*/ 792615 h 1389134"/>
                <a:gd name="connsiteX131" fmla="*/ 1221922 w 1262774"/>
                <a:gd name="connsiteY131" fmla="*/ 784451 h 1389134"/>
                <a:gd name="connsiteX132" fmla="*/ 1224643 w 1262774"/>
                <a:gd name="connsiteY132" fmla="*/ 762679 h 1389134"/>
                <a:gd name="connsiteX133" fmla="*/ 1227365 w 1262774"/>
                <a:gd name="connsiteY133" fmla="*/ 754515 h 1389134"/>
                <a:gd name="connsiteX134" fmla="*/ 1235529 w 1262774"/>
                <a:gd name="connsiteY134" fmla="*/ 751794 h 1389134"/>
                <a:gd name="connsiteX135" fmla="*/ 1251858 w 1262774"/>
                <a:gd name="connsiteY135" fmla="*/ 740908 h 1389134"/>
                <a:gd name="connsiteX136" fmla="*/ 1260022 w 1262774"/>
                <a:gd name="connsiteY136" fmla="*/ 735465 h 1389134"/>
                <a:gd name="connsiteX137" fmla="*/ 1262743 w 1262774"/>
                <a:gd name="connsiteY137" fmla="*/ 727301 h 1389134"/>
                <a:gd name="connsiteX138" fmla="*/ 1251858 w 1262774"/>
                <a:gd name="connsiteY138" fmla="*/ 702808 h 1389134"/>
                <a:gd name="connsiteX139" fmla="*/ 1246415 w 1262774"/>
                <a:gd name="connsiteY139" fmla="*/ 686479 h 1389134"/>
                <a:gd name="connsiteX140" fmla="*/ 1243693 w 1262774"/>
                <a:gd name="connsiteY140" fmla="*/ 615722 h 1389134"/>
                <a:gd name="connsiteX141" fmla="*/ 1235529 w 1262774"/>
                <a:gd name="connsiteY141" fmla="*/ 610279 h 1389134"/>
                <a:gd name="connsiteX142" fmla="*/ 1238250 w 1262774"/>
                <a:gd name="connsiteY142" fmla="*/ 577622 h 1389134"/>
                <a:gd name="connsiteX143" fmla="*/ 1235529 w 1262774"/>
                <a:gd name="connsiteY143" fmla="*/ 553129 h 1389134"/>
                <a:gd name="connsiteX144" fmla="*/ 1232808 w 1262774"/>
                <a:gd name="connsiteY144" fmla="*/ 542244 h 1389134"/>
                <a:gd name="connsiteX145" fmla="*/ 1235529 w 1262774"/>
                <a:gd name="connsiteY145" fmla="*/ 498701 h 1389134"/>
                <a:gd name="connsiteX146" fmla="*/ 1243693 w 1262774"/>
                <a:gd name="connsiteY146" fmla="*/ 493258 h 1389134"/>
                <a:gd name="connsiteX147" fmla="*/ 1246415 w 1262774"/>
                <a:gd name="connsiteY147" fmla="*/ 485094 h 1389134"/>
                <a:gd name="connsiteX148" fmla="*/ 1235529 w 1262774"/>
                <a:gd name="connsiteY148" fmla="*/ 460601 h 1389134"/>
                <a:gd name="connsiteX149" fmla="*/ 1230086 w 1262774"/>
                <a:gd name="connsiteY149" fmla="*/ 444272 h 1389134"/>
                <a:gd name="connsiteX150" fmla="*/ 1213758 w 1262774"/>
                <a:gd name="connsiteY150" fmla="*/ 433387 h 1389134"/>
                <a:gd name="connsiteX151" fmla="*/ 1202872 w 1262774"/>
                <a:gd name="connsiteY151" fmla="*/ 417058 h 1389134"/>
                <a:gd name="connsiteX152" fmla="*/ 1186543 w 1262774"/>
                <a:gd name="connsiteY152" fmla="*/ 406172 h 1389134"/>
                <a:gd name="connsiteX153" fmla="*/ 1181100 w 1262774"/>
                <a:gd name="connsiteY153" fmla="*/ 398008 h 1389134"/>
                <a:gd name="connsiteX154" fmla="*/ 1140279 w 1262774"/>
                <a:gd name="connsiteY154" fmla="*/ 392565 h 1389134"/>
                <a:gd name="connsiteX155" fmla="*/ 1132115 w 1262774"/>
                <a:gd name="connsiteY155" fmla="*/ 430665 h 1389134"/>
                <a:gd name="connsiteX156" fmla="*/ 1129393 w 1262774"/>
                <a:gd name="connsiteY156" fmla="*/ 438829 h 1389134"/>
                <a:gd name="connsiteX157" fmla="*/ 1099458 w 1262774"/>
                <a:gd name="connsiteY157" fmla="*/ 452437 h 1389134"/>
                <a:gd name="connsiteX158" fmla="*/ 1083129 w 1262774"/>
                <a:gd name="connsiteY158" fmla="*/ 457879 h 1389134"/>
                <a:gd name="connsiteX159" fmla="*/ 1077686 w 1262774"/>
                <a:gd name="connsiteY159" fmla="*/ 466044 h 1389134"/>
                <a:gd name="connsiteX160" fmla="*/ 1066800 w 1262774"/>
                <a:gd name="connsiteY160" fmla="*/ 468765 h 1389134"/>
                <a:gd name="connsiteX161" fmla="*/ 1072243 w 1262774"/>
                <a:gd name="connsiteY161" fmla="*/ 485094 h 1389134"/>
                <a:gd name="connsiteX162" fmla="*/ 1074965 w 1262774"/>
                <a:gd name="connsiteY162" fmla="*/ 495979 h 1389134"/>
                <a:gd name="connsiteX163" fmla="*/ 1080408 w 1262774"/>
                <a:gd name="connsiteY163" fmla="*/ 504144 h 1389134"/>
                <a:gd name="connsiteX164" fmla="*/ 1091293 w 1262774"/>
                <a:gd name="connsiteY164" fmla="*/ 517751 h 1389134"/>
                <a:gd name="connsiteX165" fmla="*/ 1094015 w 1262774"/>
                <a:gd name="connsiteY165" fmla="*/ 525915 h 1389134"/>
                <a:gd name="connsiteX166" fmla="*/ 1099458 w 1262774"/>
                <a:gd name="connsiteY166" fmla="*/ 534079 h 1389134"/>
                <a:gd name="connsiteX167" fmla="*/ 1096736 w 1262774"/>
                <a:gd name="connsiteY167" fmla="*/ 542244 h 1389134"/>
                <a:gd name="connsiteX168" fmla="*/ 1088572 w 1262774"/>
                <a:gd name="connsiteY168" fmla="*/ 536801 h 1389134"/>
                <a:gd name="connsiteX169" fmla="*/ 1080408 w 1262774"/>
                <a:gd name="connsiteY169" fmla="*/ 534079 h 1389134"/>
                <a:gd name="connsiteX170" fmla="*/ 1074965 w 1262774"/>
                <a:gd name="connsiteY170" fmla="*/ 525915 h 1389134"/>
                <a:gd name="connsiteX171" fmla="*/ 1066800 w 1262774"/>
                <a:gd name="connsiteY171" fmla="*/ 523194 h 1389134"/>
                <a:gd name="connsiteX172" fmla="*/ 1036865 w 1262774"/>
                <a:gd name="connsiteY172" fmla="*/ 520472 h 1389134"/>
                <a:gd name="connsiteX173" fmla="*/ 1028700 w 1262774"/>
                <a:gd name="connsiteY173" fmla="*/ 515029 h 1389134"/>
                <a:gd name="connsiteX174" fmla="*/ 1009650 w 1262774"/>
                <a:gd name="connsiteY174" fmla="*/ 520472 h 1389134"/>
                <a:gd name="connsiteX175" fmla="*/ 1004208 w 1262774"/>
                <a:gd name="connsiteY175" fmla="*/ 528637 h 1389134"/>
                <a:gd name="connsiteX176" fmla="*/ 987879 w 1262774"/>
                <a:gd name="connsiteY176" fmla="*/ 536801 h 1389134"/>
                <a:gd name="connsiteX177" fmla="*/ 982436 w 1262774"/>
                <a:gd name="connsiteY177" fmla="*/ 528637 h 1389134"/>
                <a:gd name="connsiteX178" fmla="*/ 974272 w 1262774"/>
                <a:gd name="connsiteY178" fmla="*/ 512308 h 1389134"/>
                <a:gd name="connsiteX179" fmla="*/ 966108 w 1262774"/>
                <a:gd name="connsiteY179" fmla="*/ 509587 h 1389134"/>
                <a:gd name="connsiteX180" fmla="*/ 963386 w 1262774"/>
                <a:gd name="connsiteY180" fmla="*/ 498701 h 1389134"/>
                <a:gd name="connsiteX181" fmla="*/ 957943 w 1262774"/>
                <a:gd name="connsiteY181" fmla="*/ 482372 h 1389134"/>
                <a:gd name="connsiteX182" fmla="*/ 960665 w 1262774"/>
                <a:gd name="connsiteY182" fmla="*/ 457879 h 1389134"/>
                <a:gd name="connsiteX183" fmla="*/ 971550 w 1262774"/>
                <a:gd name="connsiteY183" fmla="*/ 427944 h 1389134"/>
                <a:gd name="connsiteX184" fmla="*/ 1004208 w 1262774"/>
                <a:gd name="connsiteY184" fmla="*/ 411615 h 1389134"/>
                <a:gd name="connsiteX185" fmla="*/ 1012372 w 1262774"/>
                <a:gd name="connsiteY185" fmla="*/ 408894 h 1389134"/>
                <a:gd name="connsiteX186" fmla="*/ 1017815 w 1262774"/>
                <a:gd name="connsiteY186" fmla="*/ 400729 h 1389134"/>
                <a:gd name="connsiteX187" fmla="*/ 1017815 w 1262774"/>
                <a:gd name="connsiteY187" fmla="*/ 376237 h 1389134"/>
                <a:gd name="connsiteX188" fmla="*/ 1025979 w 1262774"/>
                <a:gd name="connsiteY188" fmla="*/ 368072 h 1389134"/>
                <a:gd name="connsiteX189" fmla="*/ 1036865 w 1262774"/>
                <a:gd name="connsiteY189" fmla="*/ 351744 h 1389134"/>
                <a:gd name="connsiteX190" fmla="*/ 1042308 w 1262774"/>
                <a:gd name="connsiteY190" fmla="*/ 310922 h 1389134"/>
                <a:gd name="connsiteX191" fmla="*/ 1045029 w 1262774"/>
                <a:gd name="connsiteY191" fmla="*/ 302758 h 1389134"/>
                <a:gd name="connsiteX192" fmla="*/ 1047750 w 1262774"/>
                <a:gd name="connsiteY192" fmla="*/ 291872 h 1389134"/>
                <a:gd name="connsiteX193" fmla="*/ 1050472 w 1262774"/>
                <a:gd name="connsiteY193" fmla="*/ 278265 h 1389134"/>
                <a:gd name="connsiteX194" fmla="*/ 1061358 w 1262774"/>
                <a:gd name="connsiteY194" fmla="*/ 261937 h 1389134"/>
                <a:gd name="connsiteX195" fmla="*/ 1055915 w 1262774"/>
                <a:gd name="connsiteY195" fmla="*/ 240165 h 1389134"/>
                <a:gd name="connsiteX196" fmla="*/ 1050472 w 1262774"/>
                <a:gd name="connsiteY196" fmla="*/ 232001 h 1389134"/>
                <a:gd name="connsiteX197" fmla="*/ 1047750 w 1262774"/>
                <a:gd name="connsiteY197" fmla="*/ 215672 h 1389134"/>
                <a:gd name="connsiteX198" fmla="*/ 1045029 w 1262774"/>
                <a:gd name="connsiteY198" fmla="*/ 188458 h 1389134"/>
                <a:gd name="connsiteX199" fmla="*/ 1039586 w 1262774"/>
                <a:gd name="connsiteY199" fmla="*/ 180294 h 1389134"/>
                <a:gd name="connsiteX200" fmla="*/ 1036865 w 1262774"/>
                <a:gd name="connsiteY200" fmla="*/ 150358 h 1389134"/>
                <a:gd name="connsiteX201" fmla="*/ 1034143 w 1262774"/>
                <a:gd name="connsiteY201" fmla="*/ 142194 h 1389134"/>
                <a:gd name="connsiteX202" fmla="*/ 1025979 w 1262774"/>
                <a:gd name="connsiteY202" fmla="*/ 136751 h 1389134"/>
                <a:gd name="connsiteX203" fmla="*/ 1012372 w 1262774"/>
                <a:gd name="connsiteY203" fmla="*/ 117701 h 1389134"/>
                <a:gd name="connsiteX204" fmla="*/ 991961 w 1262774"/>
                <a:gd name="connsiteY204" fmla="*/ 114299 h 1389134"/>
                <a:gd name="connsiteX205" fmla="*/ 993322 w 1262774"/>
                <a:gd name="connsiteY205" fmla="*/ 134029 h 1389134"/>
                <a:gd name="connsiteX206" fmla="*/ 987879 w 1262774"/>
                <a:gd name="connsiteY206" fmla="*/ 158522 h 1389134"/>
                <a:gd name="connsiteX207" fmla="*/ 985158 w 1262774"/>
                <a:gd name="connsiteY207" fmla="*/ 166687 h 1389134"/>
                <a:gd name="connsiteX208" fmla="*/ 982436 w 1262774"/>
                <a:gd name="connsiteY208" fmla="*/ 180294 h 1389134"/>
                <a:gd name="connsiteX209" fmla="*/ 974272 w 1262774"/>
                <a:gd name="connsiteY209" fmla="*/ 185737 h 1389134"/>
                <a:gd name="connsiteX210" fmla="*/ 957943 w 1262774"/>
                <a:gd name="connsiteY210" fmla="*/ 175871 h 1389134"/>
                <a:gd name="connsiteX211" fmla="*/ 947058 w 1262774"/>
                <a:gd name="connsiteY211" fmla="*/ 166687 h 1389134"/>
                <a:gd name="connsiteX212" fmla="*/ 932430 w 1262774"/>
                <a:gd name="connsiteY212" fmla="*/ 154100 h 1389134"/>
                <a:gd name="connsiteX213" fmla="*/ 921884 w 1262774"/>
                <a:gd name="connsiteY213" fmla="*/ 148657 h 1389134"/>
                <a:gd name="connsiteX214" fmla="*/ 910999 w 1262774"/>
                <a:gd name="connsiteY214" fmla="*/ 135050 h 1389134"/>
                <a:gd name="connsiteX215" fmla="*/ 894671 w 1262774"/>
                <a:gd name="connsiteY215" fmla="*/ 129607 h 1389134"/>
                <a:gd name="connsiteX216" fmla="*/ 884124 w 1262774"/>
                <a:gd name="connsiteY216" fmla="*/ 124504 h 1389134"/>
                <a:gd name="connsiteX217" fmla="*/ 873579 w 1262774"/>
                <a:gd name="connsiteY217" fmla="*/ 121444 h 1389134"/>
                <a:gd name="connsiteX218" fmla="*/ 840922 w 1262774"/>
                <a:gd name="connsiteY218" fmla="*/ 111237 h 1389134"/>
                <a:gd name="connsiteX219" fmla="*/ 824593 w 1262774"/>
                <a:gd name="connsiteY219" fmla="*/ 119741 h 1389134"/>
                <a:gd name="connsiteX220" fmla="*/ 814048 w 1262774"/>
                <a:gd name="connsiteY220" fmla="*/ 118041 h 1389134"/>
                <a:gd name="connsiteX221" fmla="*/ 799421 w 1262774"/>
                <a:gd name="connsiteY221" fmla="*/ 124504 h 1389134"/>
                <a:gd name="connsiteX222" fmla="*/ 778329 w 1262774"/>
                <a:gd name="connsiteY222" fmla="*/ 118722 h 1389134"/>
                <a:gd name="connsiteX223" fmla="*/ 788194 w 1262774"/>
                <a:gd name="connsiteY223" fmla="*/ 82322 h 1389134"/>
                <a:gd name="connsiteX224" fmla="*/ 783431 w 1262774"/>
                <a:gd name="connsiteY224" fmla="*/ 61232 h 1389134"/>
                <a:gd name="connsiteX225" fmla="*/ 762000 w 1262774"/>
                <a:gd name="connsiteY225" fmla="*/ 51366 h 1389134"/>
                <a:gd name="connsiteX226" fmla="*/ 753836 w 1262774"/>
                <a:gd name="connsiteY226" fmla="*/ 60551 h 1389134"/>
                <a:gd name="connsiteX227" fmla="*/ 745672 w 1262774"/>
                <a:gd name="connsiteY227" fmla="*/ 44222 h 1389134"/>
                <a:gd name="connsiteX228" fmla="*/ 737508 w 1262774"/>
                <a:gd name="connsiteY228" fmla="*/ 38779 h 1389134"/>
                <a:gd name="connsiteX229" fmla="*/ 729343 w 1262774"/>
                <a:gd name="connsiteY229" fmla="*/ 30615 h 1389134"/>
                <a:gd name="connsiteX230" fmla="*/ 726622 w 1262774"/>
                <a:gd name="connsiteY230" fmla="*/ 22451 h 1389134"/>
                <a:gd name="connsiteX231" fmla="*/ 718458 w 1262774"/>
                <a:gd name="connsiteY231" fmla="*/ 19729 h 1389134"/>
                <a:gd name="connsiteX232" fmla="*/ 696006 w 1262774"/>
                <a:gd name="connsiteY232" fmla="*/ 0 h 1389134"/>
                <a:gd name="connsiteX233" fmla="*/ 658586 w 1262774"/>
                <a:gd name="connsiteY233" fmla="*/ 17008 h 1389134"/>
                <a:gd name="connsiteX234" fmla="*/ 650422 w 1262774"/>
                <a:gd name="connsiteY234" fmla="*/ 22451 h 1389134"/>
                <a:gd name="connsiteX235" fmla="*/ 634093 w 1262774"/>
                <a:gd name="connsiteY235" fmla="*/ 27894 h 1389134"/>
                <a:gd name="connsiteX236" fmla="*/ 625929 w 1262774"/>
                <a:gd name="connsiteY236" fmla="*/ 30615 h 1389134"/>
                <a:gd name="connsiteX237" fmla="*/ 606879 w 1262774"/>
                <a:gd name="connsiteY237" fmla="*/ 27894 h 1389134"/>
                <a:gd name="connsiteX238" fmla="*/ 604158 w 1262774"/>
                <a:gd name="connsiteY238" fmla="*/ 19729 h 1389134"/>
                <a:gd name="connsiteX239" fmla="*/ 593272 w 1262774"/>
                <a:gd name="connsiteY239" fmla="*/ 17008 h 1389134"/>
                <a:gd name="connsiteX240" fmla="*/ 585108 w 1262774"/>
                <a:gd name="connsiteY240" fmla="*/ 11565 h 1389134"/>
                <a:gd name="connsiteX241" fmla="*/ 579665 w 1262774"/>
                <a:gd name="connsiteY241" fmla="*/ 3401 h 1389134"/>
                <a:gd name="connsiteX242" fmla="*/ 568779 w 1262774"/>
                <a:gd name="connsiteY242" fmla="*/ 6122 h 1389134"/>
                <a:gd name="connsiteX243" fmla="*/ 566058 w 1262774"/>
                <a:gd name="connsiteY243" fmla="*/ 36058 h 1389134"/>
                <a:gd name="connsiteX244" fmla="*/ 555172 w 1262774"/>
                <a:gd name="connsiteY244" fmla="*/ 139472 h 1389134"/>
                <a:gd name="connsiteX245" fmla="*/ 549729 w 1262774"/>
                <a:gd name="connsiteY245" fmla="*/ 147637 h 1389134"/>
                <a:gd name="connsiteX246" fmla="*/ 541565 w 1262774"/>
                <a:gd name="connsiteY246" fmla="*/ 153079 h 1389134"/>
                <a:gd name="connsiteX247" fmla="*/ 538843 w 1262774"/>
                <a:gd name="connsiteY247" fmla="*/ 161244 h 1389134"/>
                <a:gd name="connsiteX248" fmla="*/ 538843 w 1262774"/>
                <a:gd name="connsiteY248" fmla="*/ 223837 h 1389134"/>
                <a:gd name="connsiteX249" fmla="*/ 549729 w 1262774"/>
                <a:gd name="connsiteY249" fmla="*/ 248329 h 1389134"/>
                <a:gd name="connsiteX250" fmla="*/ 566058 w 1262774"/>
                <a:gd name="connsiteY250" fmla="*/ 259215 h 1389134"/>
                <a:gd name="connsiteX251" fmla="*/ 582386 w 1262774"/>
                <a:gd name="connsiteY251" fmla="*/ 267379 h 1389134"/>
                <a:gd name="connsiteX252" fmla="*/ 587829 w 1262774"/>
                <a:gd name="connsiteY252" fmla="*/ 275544 h 1389134"/>
                <a:gd name="connsiteX253" fmla="*/ 595993 w 1262774"/>
                <a:gd name="connsiteY253" fmla="*/ 278265 h 1389134"/>
                <a:gd name="connsiteX254" fmla="*/ 604158 w 1262774"/>
                <a:gd name="connsiteY254" fmla="*/ 283708 h 1389134"/>
                <a:gd name="connsiteX255" fmla="*/ 615043 w 1262774"/>
                <a:gd name="connsiteY255" fmla="*/ 300037 h 1389134"/>
                <a:gd name="connsiteX256" fmla="*/ 620486 w 1262774"/>
                <a:gd name="connsiteY256" fmla="*/ 308201 h 1389134"/>
                <a:gd name="connsiteX257" fmla="*/ 628650 w 1262774"/>
                <a:gd name="connsiteY257" fmla="*/ 324529 h 1389134"/>
                <a:gd name="connsiteX258" fmla="*/ 644979 w 1262774"/>
                <a:gd name="connsiteY258" fmla="*/ 335415 h 1389134"/>
                <a:gd name="connsiteX259" fmla="*/ 650422 w 1262774"/>
                <a:gd name="connsiteY259" fmla="*/ 343579 h 1389134"/>
                <a:gd name="connsiteX260" fmla="*/ 658586 w 1262774"/>
                <a:gd name="connsiteY260" fmla="*/ 349022 h 1389134"/>
                <a:gd name="connsiteX261" fmla="*/ 669472 w 1262774"/>
                <a:gd name="connsiteY261" fmla="*/ 359908 h 1389134"/>
                <a:gd name="connsiteX262" fmla="*/ 677636 w 1262774"/>
                <a:gd name="connsiteY262" fmla="*/ 365351 h 1389134"/>
                <a:gd name="connsiteX263" fmla="*/ 688522 w 1262774"/>
                <a:gd name="connsiteY263" fmla="*/ 378958 h 1389134"/>
                <a:gd name="connsiteX264" fmla="*/ 693965 w 1262774"/>
                <a:gd name="connsiteY264" fmla="*/ 387122 h 1389134"/>
                <a:gd name="connsiteX265" fmla="*/ 696686 w 1262774"/>
                <a:gd name="connsiteY265" fmla="*/ 395287 h 1389134"/>
                <a:gd name="connsiteX266" fmla="*/ 704850 w 1262774"/>
                <a:gd name="connsiteY266" fmla="*/ 398008 h 1389134"/>
                <a:gd name="connsiteX267" fmla="*/ 710293 w 1262774"/>
                <a:gd name="connsiteY267" fmla="*/ 406172 h 1389134"/>
                <a:gd name="connsiteX268" fmla="*/ 726622 w 1262774"/>
                <a:gd name="connsiteY268" fmla="*/ 414337 h 1389134"/>
                <a:gd name="connsiteX269" fmla="*/ 737508 w 1262774"/>
                <a:gd name="connsiteY269" fmla="*/ 430665 h 1389134"/>
                <a:gd name="connsiteX270" fmla="*/ 740229 w 1262774"/>
                <a:gd name="connsiteY270" fmla="*/ 438829 h 1389134"/>
                <a:gd name="connsiteX271" fmla="*/ 753836 w 1262774"/>
                <a:gd name="connsiteY271" fmla="*/ 441551 h 1389134"/>
                <a:gd name="connsiteX272" fmla="*/ 762000 w 1262774"/>
                <a:gd name="connsiteY272" fmla="*/ 444272 h 1389134"/>
                <a:gd name="connsiteX273" fmla="*/ 770165 w 1262774"/>
                <a:gd name="connsiteY273" fmla="*/ 460601 h 1389134"/>
                <a:gd name="connsiteX274" fmla="*/ 775608 w 1262774"/>
                <a:gd name="connsiteY274" fmla="*/ 468765 h 1389134"/>
                <a:gd name="connsiteX275" fmla="*/ 781050 w 1262774"/>
                <a:gd name="connsiteY275" fmla="*/ 487815 h 1389134"/>
                <a:gd name="connsiteX276" fmla="*/ 789215 w 1262774"/>
                <a:gd name="connsiteY276" fmla="*/ 493258 h 1389134"/>
                <a:gd name="connsiteX277" fmla="*/ 797379 w 1262774"/>
                <a:gd name="connsiteY277" fmla="*/ 517751 h 1389134"/>
                <a:gd name="connsiteX278" fmla="*/ 789215 w 1262774"/>
                <a:gd name="connsiteY278" fmla="*/ 523194 h 1389134"/>
                <a:gd name="connsiteX279" fmla="*/ 781050 w 1262774"/>
                <a:gd name="connsiteY279" fmla="*/ 525915 h 1389134"/>
                <a:gd name="connsiteX280" fmla="*/ 778329 w 1262774"/>
                <a:gd name="connsiteY280" fmla="*/ 534079 h 1389134"/>
                <a:gd name="connsiteX281" fmla="*/ 767443 w 1262774"/>
                <a:gd name="connsiteY281" fmla="*/ 550408 h 1389134"/>
                <a:gd name="connsiteX282" fmla="*/ 764722 w 1262774"/>
                <a:gd name="connsiteY282" fmla="*/ 561294 h 1389134"/>
                <a:gd name="connsiteX283" fmla="*/ 732065 w 1262774"/>
                <a:gd name="connsiteY283" fmla="*/ 580344 h 1389134"/>
                <a:gd name="connsiteX284" fmla="*/ 729343 w 1262774"/>
                <a:gd name="connsiteY284" fmla="*/ 588508 h 1389134"/>
                <a:gd name="connsiteX285" fmla="*/ 723900 w 1262774"/>
                <a:gd name="connsiteY285" fmla="*/ 596672 h 1389134"/>
                <a:gd name="connsiteX286" fmla="*/ 726622 w 1262774"/>
                <a:gd name="connsiteY286" fmla="*/ 672872 h 1389134"/>
                <a:gd name="connsiteX287" fmla="*/ 721179 w 1262774"/>
                <a:gd name="connsiteY287" fmla="*/ 691922 h 1389134"/>
                <a:gd name="connsiteX288" fmla="*/ 715736 w 1262774"/>
                <a:gd name="connsiteY288" fmla="*/ 700087 h 1389134"/>
                <a:gd name="connsiteX289" fmla="*/ 710293 w 1262774"/>
                <a:gd name="connsiteY289" fmla="*/ 716415 h 1389134"/>
                <a:gd name="connsiteX290" fmla="*/ 696686 w 1262774"/>
                <a:gd name="connsiteY290" fmla="*/ 732744 h 1389134"/>
                <a:gd name="connsiteX291" fmla="*/ 691243 w 1262774"/>
                <a:gd name="connsiteY291" fmla="*/ 749072 h 1389134"/>
                <a:gd name="connsiteX292" fmla="*/ 685800 w 1262774"/>
                <a:gd name="connsiteY292" fmla="*/ 757237 h 1389134"/>
                <a:gd name="connsiteX293" fmla="*/ 661308 w 1262774"/>
                <a:gd name="connsiteY293" fmla="*/ 770844 h 1389134"/>
                <a:gd name="connsiteX294" fmla="*/ 636815 w 1262774"/>
                <a:gd name="connsiteY294" fmla="*/ 773565 h 1389134"/>
                <a:gd name="connsiteX295" fmla="*/ 620486 w 1262774"/>
                <a:gd name="connsiteY295" fmla="*/ 787172 h 1389134"/>
                <a:gd name="connsiteX296" fmla="*/ 595993 w 1262774"/>
                <a:gd name="connsiteY296" fmla="*/ 803501 h 1389134"/>
                <a:gd name="connsiteX297" fmla="*/ 571500 w 1262774"/>
                <a:gd name="connsiteY297" fmla="*/ 819829 h 1389134"/>
                <a:gd name="connsiteX298" fmla="*/ 563336 w 1262774"/>
                <a:gd name="connsiteY298" fmla="*/ 825272 h 1389134"/>
                <a:gd name="connsiteX299" fmla="*/ 547008 w 1262774"/>
                <a:gd name="connsiteY299" fmla="*/ 838879 h 1389134"/>
                <a:gd name="connsiteX300" fmla="*/ 541565 w 1262774"/>
                <a:gd name="connsiteY300" fmla="*/ 847044 h 1389134"/>
                <a:gd name="connsiteX301" fmla="*/ 525236 w 1262774"/>
                <a:gd name="connsiteY301" fmla="*/ 855208 h 1389134"/>
                <a:gd name="connsiteX302" fmla="*/ 517072 w 1262774"/>
                <a:gd name="connsiteY302" fmla="*/ 860651 h 1389134"/>
                <a:gd name="connsiteX303" fmla="*/ 506186 w 1262774"/>
                <a:gd name="connsiteY303" fmla="*/ 863372 h 1389134"/>
                <a:gd name="connsiteX304" fmla="*/ 500743 w 1262774"/>
                <a:gd name="connsiteY304" fmla="*/ 871537 h 1389134"/>
                <a:gd name="connsiteX305" fmla="*/ 484415 w 1262774"/>
                <a:gd name="connsiteY305" fmla="*/ 876979 h 1389134"/>
                <a:gd name="connsiteX306" fmla="*/ 438150 w 1262774"/>
                <a:gd name="connsiteY306" fmla="*/ 871537 h 1389134"/>
                <a:gd name="connsiteX307" fmla="*/ 429986 w 1262774"/>
                <a:gd name="connsiteY307" fmla="*/ 866094 h 1389134"/>
                <a:gd name="connsiteX308" fmla="*/ 408215 w 1262774"/>
                <a:gd name="connsiteY308" fmla="*/ 860651 h 1389134"/>
                <a:gd name="connsiteX309" fmla="*/ 383722 w 1262774"/>
                <a:gd name="connsiteY309" fmla="*/ 855208 h 1389134"/>
                <a:gd name="connsiteX310" fmla="*/ 359229 w 1262774"/>
                <a:gd name="connsiteY310" fmla="*/ 852487 h 1389134"/>
                <a:gd name="connsiteX311" fmla="*/ 342900 w 1262774"/>
                <a:gd name="connsiteY311" fmla="*/ 838879 h 1389134"/>
                <a:gd name="connsiteX312" fmla="*/ 334736 w 1262774"/>
                <a:gd name="connsiteY312" fmla="*/ 833437 h 1389134"/>
                <a:gd name="connsiteX313" fmla="*/ 329293 w 1262774"/>
                <a:gd name="connsiteY313" fmla="*/ 825272 h 1389134"/>
                <a:gd name="connsiteX314" fmla="*/ 323850 w 1262774"/>
                <a:gd name="connsiteY314" fmla="*/ 787172 h 1389134"/>
                <a:gd name="connsiteX315" fmla="*/ 321129 w 1262774"/>
                <a:gd name="connsiteY315" fmla="*/ 724579 h 1389134"/>
                <a:gd name="connsiteX316" fmla="*/ 318408 w 1262774"/>
                <a:gd name="connsiteY316" fmla="*/ 713694 h 1389134"/>
                <a:gd name="connsiteX317" fmla="*/ 310243 w 1262774"/>
                <a:gd name="connsiteY317" fmla="*/ 708251 h 1389134"/>
                <a:gd name="connsiteX318" fmla="*/ 304800 w 1262774"/>
                <a:gd name="connsiteY318" fmla="*/ 700087 h 1389134"/>
                <a:gd name="connsiteX319" fmla="*/ 296636 w 1262774"/>
                <a:gd name="connsiteY319" fmla="*/ 664708 h 1389134"/>
                <a:gd name="connsiteX320" fmla="*/ 293915 w 1262774"/>
                <a:gd name="connsiteY320" fmla="*/ 656544 h 1389134"/>
                <a:gd name="connsiteX321" fmla="*/ 283029 w 1262774"/>
                <a:gd name="connsiteY321" fmla="*/ 653822 h 1389134"/>
                <a:gd name="connsiteX322" fmla="*/ 274865 w 1262774"/>
                <a:gd name="connsiteY322" fmla="*/ 648379 h 1389134"/>
                <a:gd name="connsiteX323" fmla="*/ 269422 w 1262774"/>
                <a:gd name="connsiteY323" fmla="*/ 626608 h 1389134"/>
                <a:gd name="connsiteX324" fmla="*/ 266700 w 1262774"/>
                <a:gd name="connsiteY324" fmla="*/ 607558 h 1389134"/>
                <a:gd name="connsiteX325" fmla="*/ 258536 w 1262774"/>
                <a:gd name="connsiteY325" fmla="*/ 604837 h 1389134"/>
                <a:gd name="connsiteX326" fmla="*/ 198665 w 1262774"/>
                <a:gd name="connsiteY326" fmla="*/ 607558 h 1389134"/>
                <a:gd name="connsiteX327" fmla="*/ 179615 w 1262774"/>
                <a:gd name="connsiteY327" fmla="*/ 602115 h 1389134"/>
                <a:gd name="connsiteX328" fmla="*/ 149679 w 1262774"/>
                <a:gd name="connsiteY328" fmla="*/ 604837 h 1389134"/>
                <a:gd name="connsiteX329" fmla="*/ 146958 w 1262774"/>
                <a:gd name="connsiteY329" fmla="*/ 615722 h 1389134"/>
                <a:gd name="connsiteX330" fmla="*/ 125186 w 1262774"/>
                <a:gd name="connsiteY330" fmla="*/ 621165 h 1389134"/>
                <a:gd name="connsiteX331" fmla="*/ 106136 w 1262774"/>
                <a:gd name="connsiteY331" fmla="*/ 626608 h 1389134"/>
                <a:gd name="connsiteX332" fmla="*/ 97972 w 1262774"/>
                <a:gd name="connsiteY332" fmla="*/ 632051 h 1389134"/>
                <a:gd name="connsiteX333" fmla="*/ 89808 w 1262774"/>
                <a:gd name="connsiteY333" fmla="*/ 640215 h 1389134"/>
                <a:gd name="connsiteX334" fmla="*/ 73479 w 1262774"/>
                <a:gd name="connsiteY334" fmla="*/ 642937 h 1389134"/>
                <a:gd name="connsiteX335" fmla="*/ 65315 w 1262774"/>
                <a:gd name="connsiteY335" fmla="*/ 645658 h 1389134"/>
                <a:gd name="connsiteX336" fmla="*/ 54429 w 1262774"/>
                <a:gd name="connsiteY336" fmla="*/ 659265 h 1389134"/>
                <a:gd name="connsiteX337" fmla="*/ 40822 w 1262774"/>
                <a:gd name="connsiteY337" fmla="*/ 672872 h 1389134"/>
                <a:gd name="connsiteX338" fmla="*/ 35379 w 1262774"/>
                <a:gd name="connsiteY338" fmla="*/ 681037 h 1389134"/>
                <a:gd name="connsiteX339" fmla="*/ 27215 w 1262774"/>
                <a:gd name="connsiteY339" fmla="*/ 683758 h 1389134"/>
                <a:gd name="connsiteX340" fmla="*/ 19050 w 1262774"/>
                <a:gd name="connsiteY340" fmla="*/ 689201 h 1389134"/>
                <a:gd name="connsiteX341" fmla="*/ 16329 w 1262774"/>
                <a:gd name="connsiteY341" fmla="*/ 694644 h 1389134"/>
                <a:gd name="connsiteX0" fmla="*/ 16329 w 1262774"/>
                <a:gd name="connsiteY0" fmla="*/ 694902 h 1389392"/>
                <a:gd name="connsiteX1" fmla="*/ 19050 w 1262774"/>
                <a:gd name="connsiteY1" fmla="*/ 708509 h 1389392"/>
                <a:gd name="connsiteX2" fmla="*/ 27215 w 1262774"/>
                <a:gd name="connsiteY2" fmla="*/ 713952 h 1389392"/>
                <a:gd name="connsiteX3" fmla="*/ 32658 w 1262774"/>
                <a:gd name="connsiteY3" fmla="*/ 730280 h 1389392"/>
                <a:gd name="connsiteX4" fmla="*/ 38100 w 1262774"/>
                <a:gd name="connsiteY4" fmla="*/ 738445 h 1389392"/>
                <a:gd name="connsiteX5" fmla="*/ 43543 w 1262774"/>
                <a:gd name="connsiteY5" fmla="*/ 803759 h 1389392"/>
                <a:gd name="connsiteX6" fmla="*/ 40822 w 1262774"/>
                <a:gd name="connsiteY6" fmla="*/ 822809 h 1389392"/>
                <a:gd name="connsiteX7" fmla="*/ 35379 w 1262774"/>
                <a:gd name="connsiteY7" fmla="*/ 839137 h 1389392"/>
                <a:gd name="connsiteX8" fmla="*/ 29936 w 1262774"/>
                <a:gd name="connsiteY8" fmla="*/ 855466 h 1389392"/>
                <a:gd name="connsiteX9" fmla="*/ 24493 w 1262774"/>
                <a:gd name="connsiteY9" fmla="*/ 863630 h 1389392"/>
                <a:gd name="connsiteX10" fmla="*/ 19050 w 1262774"/>
                <a:gd name="connsiteY10" fmla="*/ 879959 h 1389392"/>
                <a:gd name="connsiteX11" fmla="*/ 10886 w 1262774"/>
                <a:gd name="connsiteY11" fmla="*/ 896287 h 1389392"/>
                <a:gd name="connsiteX12" fmla="*/ 5443 w 1262774"/>
                <a:gd name="connsiteY12" fmla="*/ 926223 h 1389392"/>
                <a:gd name="connsiteX13" fmla="*/ 0 w 1262774"/>
                <a:gd name="connsiteY13" fmla="*/ 934387 h 1389392"/>
                <a:gd name="connsiteX14" fmla="*/ 2722 w 1262774"/>
                <a:gd name="connsiteY14" fmla="*/ 972487 h 1389392"/>
                <a:gd name="connsiteX15" fmla="*/ 5443 w 1262774"/>
                <a:gd name="connsiteY15" fmla="*/ 980652 h 1389392"/>
                <a:gd name="connsiteX16" fmla="*/ 16329 w 1262774"/>
                <a:gd name="connsiteY16" fmla="*/ 983373 h 1389392"/>
                <a:gd name="connsiteX17" fmla="*/ 32658 w 1262774"/>
                <a:gd name="connsiteY17" fmla="*/ 988816 h 1389392"/>
                <a:gd name="connsiteX18" fmla="*/ 48986 w 1262774"/>
                <a:gd name="connsiteY18" fmla="*/ 994259 h 1389392"/>
                <a:gd name="connsiteX19" fmla="*/ 57150 w 1262774"/>
                <a:gd name="connsiteY19" fmla="*/ 996980 h 1389392"/>
                <a:gd name="connsiteX20" fmla="*/ 65315 w 1262774"/>
                <a:gd name="connsiteY20" fmla="*/ 999702 h 1389392"/>
                <a:gd name="connsiteX21" fmla="*/ 76200 w 1262774"/>
                <a:gd name="connsiteY21" fmla="*/ 1016030 h 1389392"/>
                <a:gd name="connsiteX22" fmla="*/ 84365 w 1262774"/>
                <a:gd name="connsiteY22" fmla="*/ 1043245 h 1389392"/>
                <a:gd name="connsiteX23" fmla="*/ 89808 w 1262774"/>
                <a:gd name="connsiteY23" fmla="*/ 1059573 h 1389392"/>
                <a:gd name="connsiteX24" fmla="*/ 108858 w 1262774"/>
                <a:gd name="connsiteY24" fmla="*/ 1065016 h 1389392"/>
                <a:gd name="connsiteX25" fmla="*/ 125186 w 1262774"/>
                <a:gd name="connsiteY25" fmla="*/ 1070459 h 1389392"/>
                <a:gd name="connsiteX26" fmla="*/ 144236 w 1262774"/>
                <a:gd name="connsiteY26" fmla="*/ 1073180 h 1389392"/>
                <a:gd name="connsiteX27" fmla="*/ 149679 w 1262774"/>
                <a:gd name="connsiteY27" fmla="*/ 1089509 h 1389392"/>
                <a:gd name="connsiteX28" fmla="*/ 157843 w 1262774"/>
                <a:gd name="connsiteY28" fmla="*/ 1105837 h 1389392"/>
                <a:gd name="connsiteX29" fmla="*/ 166008 w 1262774"/>
                <a:gd name="connsiteY29" fmla="*/ 1108559 h 1389392"/>
                <a:gd name="connsiteX30" fmla="*/ 179615 w 1262774"/>
                <a:gd name="connsiteY30" fmla="*/ 1105837 h 1389392"/>
                <a:gd name="connsiteX31" fmla="*/ 195943 w 1262774"/>
                <a:gd name="connsiteY31" fmla="*/ 1100395 h 1389392"/>
                <a:gd name="connsiteX32" fmla="*/ 204108 w 1262774"/>
                <a:gd name="connsiteY32" fmla="*/ 1092230 h 1389392"/>
                <a:gd name="connsiteX33" fmla="*/ 209550 w 1262774"/>
                <a:gd name="connsiteY33" fmla="*/ 1084066 h 1389392"/>
                <a:gd name="connsiteX34" fmla="*/ 242208 w 1262774"/>
                <a:gd name="connsiteY34" fmla="*/ 1073180 h 1389392"/>
                <a:gd name="connsiteX35" fmla="*/ 258536 w 1262774"/>
                <a:gd name="connsiteY35" fmla="*/ 1059573 h 1389392"/>
                <a:gd name="connsiteX36" fmla="*/ 269422 w 1262774"/>
                <a:gd name="connsiteY36" fmla="*/ 1056852 h 1389392"/>
                <a:gd name="connsiteX37" fmla="*/ 293915 w 1262774"/>
                <a:gd name="connsiteY37" fmla="*/ 1059573 h 1389392"/>
                <a:gd name="connsiteX38" fmla="*/ 307522 w 1262774"/>
                <a:gd name="connsiteY38" fmla="*/ 1073180 h 1389392"/>
                <a:gd name="connsiteX39" fmla="*/ 315686 w 1262774"/>
                <a:gd name="connsiteY39" fmla="*/ 1075902 h 1389392"/>
                <a:gd name="connsiteX40" fmla="*/ 323850 w 1262774"/>
                <a:gd name="connsiteY40" fmla="*/ 1081345 h 1389392"/>
                <a:gd name="connsiteX41" fmla="*/ 356508 w 1262774"/>
                <a:gd name="connsiteY41" fmla="*/ 1086787 h 1389392"/>
                <a:gd name="connsiteX42" fmla="*/ 364672 w 1262774"/>
                <a:gd name="connsiteY42" fmla="*/ 1089509 h 1389392"/>
                <a:gd name="connsiteX43" fmla="*/ 400050 w 1262774"/>
                <a:gd name="connsiteY43" fmla="*/ 1094952 h 1389392"/>
                <a:gd name="connsiteX44" fmla="*/ 416379 w 1262774"/>
                <a:gd name="connsiteY44" fmla="*/ 1100395 h 1389392"/>
                <a:gd name="connsiteX45" fmla="*/ 432708 w 1262774"/>
                <a:gd name="connsiteY45" fmla="*/ 1105837 h 1389392"/>
                <a:gd name="connsiteX46" fmla="*/ 443593 w 1262774"/>
                <a:gd name="connsiteY46" fmla="*/ 1108559 h 1389392"/>
                <a:gd name="connsiteX47" fmla="*/ 451758 w 1262774"/>
                <a:gd name="connsiteY47" fmla="*/ 1116723 h 1389392"/>
                <a:gd name="connsiteX48" fmla="*/ 454479 w 1262774"/>
                <a:gd name="connsiteY48" fmla="*/ 1135773 h 1389392"/>
                <a:gd name="connsiteX49" fmla="*/ 457200 w 1262774"/>
                <a:gd name="connsiteY49" fmla="*/ 1143937 h 1389392"/>
                <a:gd name="connsiteX50" fmla="*/ 476250 w 1262774"/>
                <a:gd name="connsiteY50" fmla="*/ 1149380 h 1389392"/>
                <a:gd name="connsiteX51" fmla="*/ 500743 w 1262774"/>
                <a:gd name="connsiteY51" fmla="*/ 1171152 h 1389392"/>
                <a:gd name="connsiteX52" fmla="*/ 506186 w 1262774"/>
                <a:gd name="connsiteY52" fmla="*/ 1179316 h 1389392"/>
                <a:gd name="connsiteX53" fmla="*/ 522515 w 1262774"/>
                <a:gd name="connsiteY53" fmla="*/ 1187480 h 1389392"/>
                <a:gd name="connsiteX54" fmla="*/ 527958 w 1262774"/>
                <a:gd name="connsiteY54" fmla="*/ 1198366 h 1389392"/>
                <a:gd name="connsiteX55" fmla="*/ 530679 w 1262774"/>
                <a:gd name="connsiteY55" fmla="*/ 1206530 h 1389392"/>
                <a:gd name="connsiteX56" fmla="*/ 538843 w 1262774"/>
                <a:gd name="connsiteY56" fmla="*/ 1214695 h 1389392"/>
                <a:gd name="connsiteX57" fmla="*/ 557893 w 1262774"/>
                <a:gd name="connsiteY57" fmla="*/ 1222859 h 1389392"/>
                <a:gd name="connsiteX58" fmla="*/ 617765 w 1262774"/>
                <a:gd name="connsiteY58" fmla="*/ 1225580 h 1389392"/>
                <a:gd name="connsiteX59" fmla="*/ 625929 w 1262774"/>
                <a:gd name="connsiteY59" fmla="*/ 1231023 h 1389392"/>
                <a:gd name="connsiteX60" fmla="*/ 631372 w 1262774"/>
                <a:gd name="connsiteY60" fmla="*/ 1239187 h 1389392"/>
                <a:gd name="connsiteX61" fmla="*/ 639536 w 1262774"/>
                <a:gd name="connsiteY61" fmla="*/ 1247352 h 1389392"/>
                <a:gd name="connsiteX62" fmla="*/ 642258 w 1262774"/>
                <a:gd name="connsiteY62" fmla="*/ 1239187 h 1389392"/>
                <a:gd name="connsiteX63" fmla="*/ 644979 w 1262774"/>
                <a:gd name="connsiteY63" fmla="*/ 1209252 h 1389392"/>
                <a:gd name="connsiteX64" fmla="*/ 653143 w 1262774"/>
                <a:gd name="connsiteY64" fmla="*/ 1203809 h 1389392"/>
                <a:gd name="connsiteX65" fmla="*/ 688522 w 1262774"/>
                <a:gd name="connsiteY65" fmla="*/ 1201087 h 1389392"/>
                <a:gd name="connsiteX66" fmla="*/ 696686 w 1262774"/>
                <a:gd name="connsiteY66" fmla="*/ 1195645 h 1389392"/>
                <a:gd name="connsiteX67" fmla="*/ 704850 w 1262774"/>
                <a:gd name="connsiteY67" fmla="*/ 1211973 h 1389392"/>
                <a:gd name="connsiteX68" fmla="*/ 721179 w 1262774"/>
                <a:gd name="connsiteY68" fmla="*/ 1217416 h 1389392"/>
                <a:gd name="connsiteX69" fmla="*/ 729343 w 1262774"/>
                <a:gd name="connsiteY69" fmla="*/ 1220137 h 1389392"/>
                <a:gd name="connsiteX70" fmla="*/ 759279 w 1262774"/>
                <a:gd name="connsiteY70" fmla="*/ 1214695 h 1389392"/>
                <a:gd name="connsiteX71" fmla="*/ 767443 w 1262774"/>
                <a:gd name="connsiteY71" fmla="*/ 1209252 h 1389392"/>
                <a:gd name="connsiteX72" fmla="*/ 772886 w 1262774"/>
                <a:gd name="connsiteY72" fmla="*/ 1217416 h 1389392"/>
                <a:gd name="connsiteX73" fmla="*/ 778329 w 1262774"/>
                <a:gd name="connsiteY73" fmla="*/ 1233745 h 1389392"/>
                <a:gd name="connsiteX74" fmla="*/ 781050 w 1262774"/>
                <a:gd name="connsiteY74" fmla="*/ 1241909 h 1389392"/>
                <a:gd name="connsiteX75" fmla="*/ 783772 w 1262774"/>
                <a:gd name="connsiteY75" fmla="*/ 1255516 h 1389392"/>
                <a:gd name="connsiteX76" fmla="*/ 789215 w 1262774"/>
                <a:gd name="connsiteY76" fmla="*/ 1271845 h 1389392"/>
                <a:gd name="connsiteX77" fmla="*/ 797379 w 1262774"/>
                <a:gd name="connsiteY77" fmla="*/ 1288173 h 1389392"/>
                <a:gd name="connsiteX78" fmla="*/ 808265 w 1262774"/>
                <a:gd name="connsiteY78" fmla="*/ 1290895 h 1389392"/>
                <a:gd name="connsiteX79" fmla="*/ 840922 w 1262774"/>
                <a:gd name="connsiteY79" fmla="*/ 1293616 h 1389392"/>
                <a:gd name="connsiteX80" fmla="*/ 857250 w 1262774"/>
                <a:gd name="connsiteY80" fmla="*/ 1299059 h 1389392"/>
                <a:gd name="connsiteX81" fmla="*/ 892629 w 1262774"/>
                <a:gd name="connsiteY81" fmla="*/ 1307223 h 1389392"/>
                <a:gd name="connsiteX82" fmla="*/ 917122 w 1262774"/>
                <a:gd name="connsiteY82" fmla="*/ 1320830 h 1389392"/>
                <a:gd name="connsiteX83" fmla="*/ 925286 w 1262774"/>
                <a:gd name="connsiteY83" fmla="*/ 1326273 h 1389392"/>
                <a:gd name="connsiteX84" fmla="*/ 941615 w 1262774"/>
                <a:gd name="connsiteY84" fmla="*/ 1331716 h 1389392"/>
                <a:gd name="connsiteX85" fmla="*/ 949779 w 1262774"/>
                <a:gd name="connsiteY85" fmla="*/ 1337159 h 1389392"/>
                <a:gd name="connsiteX86" fmla="*/ 974272 w 1262774"/>
                <a:gd name="connsiteY86" fmla="*/ 1342602 h 1389392"/>
                <a:gd name="connsiteX87" fmla="*/ 990600 w 1262774"/>
                <a:gd name="connsiteY87" fmla="*/ 1350766 h 1389392"/>
                <a:gd name="connsiteX88" fmla="*/ 1006929 w 1262774"/>
                <a:gd name="connsiteY88" fmla="*/ 1361652 h 1389392"/>
                <a:gd name="connsiteX89" fmla="*/ 1047750 w 1262774"/>
                <a:gd name="connsiteY89" fmla="*/ 1364373 h 1389392"/>
                <a:gd name="connsiteX90" fmla="*/ 1055915 w 1262774"/>
                <a:gd name="connsiteY90" fmla="*/ 1367095 h 1389392"/>
                <a:gd name="connsiteX91" fmla="*/ 1085850 w 1262774"/>
                <a:gd name="connsiteY91" fmla="*/ 1369816 h 1389392"/>
                <a:gd name="connsiteX92" fmla="*/ 1094015 w 1262774"/>
                <a:gd name="connsiteY92" fmla="*/ 1375259 h 1389392"/>
                <a:gd name="connsiteX93" fmla="*/ 1110343 w 1262774"/>
                <a:gd name="connsiteY93" fmla="*/ 1380702 h 1389392"/>
                <a:gd name="connsiteX94" fmla="*/ 1118508 w 1262774"/>
                <a:gd name="connsiteY94" fmla="*/ 1383423 h 1389392"/>
                <a:gd name="connsiteX95" fmla="*/ 1126672 w 1262774"/>
                <a:gd name="connsiteY95" fmla="*/ 1388866 h 1389392"/>
                <a:gd name="connsiteX96" fmla="*/ 1123950 w 1262774"/>
                <a:gd name="connsiteY96" fmla="*/ 1377980 h 1389392"/>
                <a:gd name="connsiteX97" fmla="*/ 1118508 w 1262774"/>
                <a:gd name="connsiteY97" fmla="*/ 1356209 h 1389392"/>
                <a:gd name="connsiteX98" fmla="*/ 1121229 w 1262774"/>
                <a:gd name="connsiteY98" fmla="*/ 1337159 h 1389392"/>
                <a:gd name="connsiteX99" fmla="*/ 1118508 w 1262774"/>
                <a:gd name="connsiteY99" fmla="*/ 1326273 h 1389392"/>
                <a:gd name="connsiteX100" fmla="*/ 1110343 w 1262774"/>
                <a:gd name="connsiteY100" fmla="*/ 1323552 h 1389392"/>
                <a:gd name="connsiteX101" fmla="*/ 1094015 w 1262774"/>
                <a:gd name="connsiteY101" fmla="*/ 1320830 h 1389392"/>
                <a:gd name="connsiteX102" fmla="*/ 1094015 w 1262774"/>
                <a:gd name="connsiteY102" fmla="*/ 1277287 h 1389392"/>
                <a:gd name="connsiteX103" fmla="*/ 1110343 w 1262774"/>
                <a:gd name="connsiteY103" fmla="*/ 1266402 h 1389392"/>
                <a:gd name="connsiteX104" fmla="*/ 1113065 w 1262774"/>
                <a:gd name="connsiteY104" fmla="*/ 1258237 h 1389392"/>
                <a:gd name="connsiteX105" fmla="*/ 1115786 w 1262774"/>
                <a:gd name="connsiteY105" fmla="*/ 1244630 h 1389392"/>
                <a:gd name="connsiteX106" fmla="*/ 1123950 w 1262774"/>
                <a:gd name="connsiteY106" fmla="*/ 1241909 h 1389392"/>
                <a:gd name="connsiteX107" fmla="*/ 1126672 w 1262774"/>
                <a:gd name="connsiteY107" fmla="*/ 1222859 h 1389392"/>
                <a:gd name="connsiteX108" fmla="*/ 1143000 w 1262774"/>
                <a:gd name="connsiteY108" fmla="*/ 1220137 h 1389392"/>
                <a:gd name="connsiteX109" fmla="*/ 1145722 w 1262774"/>
                <a:gd name="connsiteY109" fmla="*/ 1211973 h 1389392"/>
                <a:gd name="connsiteX110" fmla="*/ 1153886 w 1262774"/>
                <a:gd name="connsiteY110" fmla="*/ 1157545 h 1389392"/>
                <a:gd name="connsiteX111" fmla="*/ 1162050 w 1262774"/>
                <a:gd name="connsiteY111" fmla="*/ 1152102 h 1389392"/>
                <a:gd name="connsiteX112" fmla="*/ 1167493 w 1262774"/>
                <a:gd name="connsiteY112" fmla="*/ 1103116 h 1389392"/>
                <a:gd name="connsiteX113" fmla="*/ 1172936 w 1262774"/>
                <a:gd name="connsiteY113" fmla="*/ 1094952 h 1389392"/>
                <a:gd name="connsiteX114" fmla="*/ 1181100 w 1262774"/>
                <a:gd name="connsiteY114" fmla="*/ 1067737 h 1389392"/>
                <a:gd name="connsiteX115" fmla="*/ 1189265 w 1262774"/>
                <a:gd name="connsiteY115" fmla="*/ 1062295 h 1389392"/>
                <a:gd name="connsiteX116" fmla="*/ 1194708 w 1262774"/>
                <a:gd name="connsiteY116" fmla="*/ 1040523 h 1389392"/>
                <a:gd name="connsiteX117" fmla="*/ 1197429 w 1262774"/>
                <a:gd name="connsiteY117" fmla="*/ 1026916 h 1389392"/>
                <a:gd name="connsiteX118" fmla="*/ 1205593 w 1262774"/>
                <a:gd name="connsiteY118" fmla="*/ 1024195 h 1389392"/>
                <a:gd name="connsiteX119" fmla="*/ 1202872 w 1262774"/>
                <a:gd name="connsiteY119" fmla="*/ 1007866 h 1389392"/>
                <a:gd name="connsiteX120" fmla="*/ 1167493 w 1262774"/>
                <a:gd name="connsiteY120" fmla="*/ 999702 h 1389392"/>
                <a:gd name="connsiteX121" fmla="*/ 1145722 w 1262774"/>
                <a:gd name="connsiteY121" fmla="*/ 980652 h 1389392"/>
                <a:gd name="connsiteX122" fmla="*/ 1148443 w 1262774"/>
                <a:gd name="connsiteY122" fmla="*/ 937109 h 1389392"/>
                <a:gd name="connsiteX123" fmla="*/ 1183822 w 1262774"/>
                <a:gd name="connsiteY123" fmla="*/ 934387 h 1389392"/>
                <a:gd name="connsiteX124" fmla="*/ 1186543 w 1262774"/>
                <a:gd name="connsiteY124" fmla="*/ 926223 h 1389392"/>
                <a:gd name="connsiteX125" fmla="*/ 1191986 w 1262774"/>
                <a:gd name="connsiteY125" fmla="*/ 888123 h 1389392"/>
                <a:gd name="connsiteX126" fmla="*/ 1197429 w 1262774"/>
                <a:gd name="connsiteY126" fmla="*/ 879959 h 1389392"/>
                <a:gd name="connsiteX127" fmla="*/ 1200150 w 1262774"/>
                <a:gd name="connsiteY127" fmla="*/ 844580 h 1389392"/>
                <a:gd name="connsiteX128" fmla="*/ 1202872 w 1262774"/>
                <a:gd name="connsiteY128" fmla="*/ 836416 h 1389392"/>
                <a:gd name="connsiteX129" fmla="*/ 1211036 w 1262774"/>
                <a:gd name="connsiteY129" fmla="*/ 830973 h 1389392"/>
                <a:gd name="connsiteX130" fmla="*/ 1216479 w 1262774"/>
                <a:gd name="connsiteY130" fmla="*/ 792873 h 1389392"/>
                <a:gd name="connsiteX131" fmla="*/ 1221922 w 1262774"/>
                <a:gd name="connsiteY131" fmla="*/ 784709 h 1389392"/>
                <a:gd name="connsiteX132" fmla="*/ 1224643 w 1262774"/>
                <a:gd name="connsiteY132" fmla="*/ 762937 h 1389392"/>
                <a:gd name="connsiteX133" fmla="*/ 1227365 w 1262774"/>
                <a:gd name="connsiteY133" fmla="*/ 754773 h 1389392"/>
                <a:gd name="connsiteX134" fmla="*/ 1235529 w 1262774"/>
                <a:gd name="connsiteY134" fmla="*/ 752052 h 1389392"/>
                <a:gd name="connsiteX135" fmla="*/ 1251858 w 1262774"/>
                <a:gd name="connsiteY135" fmla="*/ 741166 h 1389392"/>
                <a:gd name="connsiteX136" fmla="*/ 1260022 w 1262774"/>
                <a:gd name="connsiteY136" fmla="*/ 735723 h 1389392"/>
                <a:gd name="connsiteX137" fmla="*/ 1262743 w 1262774"/>
                <a:gd name="connsiteY137" fmla="*/ 727559 h 1389392"/>
                <a:gd name="connsiteX138" fmla="*/ 1251858 w 1262774"/>
                <a:gd name="connsiteY138" fmla="*/ 703066 h 1389392"/>
                <a:gd name="connsiteX139" fmla="*/ 1246415 w 1262774"/>
                <a:gd name="connsiteY139" fmla="*/ 686737 h 1389392"/>
                <a:gd name="connsiteX140" fmla="*/ 1243693 w 1262774"/>
                <a:gd name="connsiteY140" fmla="*/ 615980 h 1389392"/>
                <a:gd name="connsiteX141" fmla="*/ 1235529 w 1262774"/>
                <a:gd name="connsiteY141" fmla="*/ 610537 h 1389392"/>
                <a:gd name="connsiteX142" fmla="*/ 1238250 w 1262774"/>
                <a:gd name="connsiteY142" fmla="*/ 577880 h 1389392"/>
                <a:gd name="connsiteX143" fmla="*/ 1235529 w 1262774"/>
                <a:gd name="connsiteY143" fmla="*/ 553387 h 1389392"/>
                <a:gd name="connsiteX144" fmla="*/ 1232808 w 1262774"/>
                <a:gd name="connsiteY144" fmla="*/ 542502 h 1389392"/>
                <a:gd name="connsiteX145" fmla="*/ 1235529 w 1262774"/>
                <a:gd name="connsiteY145" fmla="*/ 498959 h 1389392"/>
                <a:gd name="connsiteX146" fmla="*/ 1243693 w 1262774"/>
                <a:gd name="connsiteY146" fmla="*/ 493516 h 1389392"/>
                <a:gd name="connsiteX147" fmla="*/ 1246415 w 1262774"/>
                <a:gd name="connsiteY147" fmla="*/ 485352 h 1389392"/>
                <a:gd name="connsiteX148" fmla="*/ 1235529 w 1262774"/>
                <a:gd name="connsiteY148" fmla="*/ 460859 h 1389392"/>
                <a:gd name="connsiteX149" fmla="*/ 1230086 w 1262774"/>
                <a:gd name="connsiteY149" fmla="*/ 444530 h 1389392"/>
                <a:gd name="connsiteX150" fmla="*/ 1213758 w 1262774"/>
                <a:gd name="connsiteY150" fmla="*/ 433645 h 1389392"/>
                <a:gd name="connsiteX151" fmla="*/ 1202872 w 1262774"/>
                <a:gd name="connsiteY151" fmla="*/ 417316 h 1389392"/>
                <a:gd name="connsiteX152" fmla="*/ 1186543 w 1262774"/>
                <a:gd name="connsiteY152" fmla="*/ 406430 h 1389392"/>
                <a:gd name="connsiteX153" fmla="*/ 1181100 w 1262774"/>
                <a:gd name="connsiteY153" fmla="*/ 398266 h 1389392"/>
                <a:gd name="connsiteX154" fmla="*/ 1140279 w 1262774"/>
                <a:gd name="connsiteY154" fmla="*/ 392823 h 1389392"/>
                <a:gd name="connsiteX155" fmla="*/ 1132115 w 1262774"/>
                <a:gd name="connsiteY155" fmla="*/ 430923 h 1389392"/>
                <a:gd name="connsiteX156" fmla="*/ 1129393 w 1262774"/>
                <a:gd name="connsiteY156" fmla="*/ 439087 h 1389392"/>
                <a:gd name="connsiteX157" fmla="*/ 1099458 w 1262774"/>
                <a:gd name="connsiteY157" fmla="*/ 452695 h 1389392"/>
                <a:gd name="connsiteX158" fmla="*/ 1083129 w 1262774"/>
                <a:gd name="connsiteY158" fmla="*/ 458137 h 1389392"/>
                <a:gd name="connsiteX159" fmla="*/ 1077686 w 1262774"/>
                <a:gd name="connsiteY159" fmla="*/ 466302 h 1389392"/>
                <a:gd name="connsiteX160" fmla="*/ 1066800 w 1262774"/>
                <a:gd name="connsiteY160" fmla="*/ 469023 h 1389392"/>
                <a:gd name="connsiteX161" fmla="*/ 1072243 w 1262774"/>
                <a:gd name="connsiteY161" fmla="*/ 485352 h 1389392"/>
                <a:gd name="connsiteX162" fmla="*/ 1074965 w 1262774"/>
                <a:gd name="connsiteY162" fmla="*/ 496237 h 1389392"/>
                <a:gd name="connsiteX163" fmla="*/ 1080408 w 1262774"/>
                <a:gd name="connsiteY163" fmla="*/ 504402 h 1389392"/>
                <a:gd name="connsiteX164" fmla="*/ 1091293 w 1262774"/>
                <a:gd name="connsiteY164" fmla="*/ 518009 h 1389392"/>
                <a:gd name="connsiteX165" fmla="*/ 1094015 w 1262774"/>
                <a:gd name="connsiteY165" fmla="*/ 526173 h 1389392"/>
                <a:gd name="connsiteX166" fmla="*/ 1099458 w 1262774"/>
                <a:gd name="connsiteY166" fmla="*/ 534337 h 1389392"/>
                <a:gd name="connsiteX167" fmla="*/ 1096736 w 1262774"/>
                <a:gd name="connsiteY167" fmla="*/ 542502 h 1389392"/>
                <a:gd name="connsiteX168" fmla="*/ 1088572 w 1262774"/>
                <a:gd name="connsiteY168" fmla="*/ 537059 h 1389392"/>
                <a:gd name="connsiteX169" fmla="*/ 1080408 w 1262774"/>
                <a:gd name="connsiteY169" fmla="*/ 534337 h 1389392"/>
                <a:gd name="connsiteX170" fmla="*/ 1074965 w 1262774"/>
                <a:gd name="connsiteY170" fmla="*/ 526173 h 1389392"/>
                <a:gd name="connsiteX171" fmla="*/ 1066800 w 1262774"/>
                <a:gd name="connsiteY171" fmla="*/ 523452 h 1389392"/>
                <a:gd name="connsiteX172" fmla="*/ 1036865 w 1262774"/>
                <a:gd name="connsiteY172" fmla="*/ 520730 h 1389392"/>
                <a:gd name="connsiteX173" fmla="*/ 1028700 w 1262774"/>
                <a:gd name="connsiteY173" fmla="*/ 515287 h 1389392"/>
                <a:gd name="connsiteX174" fmla="*/ 1009650 w 1262774"/>
                <a:gd name="connsiteY174" fmla="*/ 520730 h 1389392"/>
                <a:gd name="connsiteX175" fmla="*/ 1004208 w 1262774"/>
                <a:gd name="connsiteY175" fmla="*/ 528895 h 1389392"/>
                <a:gd name="connsiteX176" fmla="*/ 987879 w 1262774"/>
                <a:gd name="connsiteY176" fmla="*/ 537059 h 1389392"/>
                <a:gd name="connsiteX177" fmla="*/ 982436 w 1262774"/>
                <a:gd name="connsiteY177" fmla="*/ 528895 h 1389392"/>
                <a:gd name="connsiteX178" fmla="*/ 974272 w 1262774"/>
                <a:gd name="connsiteY178" fmla="*/ 512566 h 1389392"/>
                <a:gd name="connsiteX179" fmla="*/ 966108 w 1262774"/>
                <a:gd name="connsiteY179" fmla="*/ 509845 h 1389392"/>
                <a:gd name="connsiteX180" fmla="*/ 963386 w 1262774"/>
                <a:gd name="connsiteY180" fmla="*/ 498959 h 1389392"/>
                <a:gd name="connsiteX181" fmla="*/ 957943 w 1262774"/>
                <a:gd name="connsiteY181" fmla="*/ 482630 h 1389392"/>
                <a:gd name="connsiteX182" fmla="*/ 960665 w 1262774"/>
                <a:gd name="connsiteY182" fmla="*/ 458137 h 1389392"/>
                <a:gd name="connsiteX183" fmla="*/ 971550 w 1262774"/>
                <a:gd name="connsiteY183" fmla="*/ 428202 h 1389392"/>
                <a:gd name="connsiteX184" fmla="*/ 1004208 w 1262774"/>
                <a:gd name="connsiteY184" fmla="*/ 411873 h 1389392"/>
                <a:gd name="connsiteX185" fmla="*/ 1012372 w 1262774"/>
                <a:gd name="connsiteY185" fmla="*/ 409152 h 1389392"/>
                <a:gd name="connsiteX186" fmla="*/ 1017815 w 1262774"/>
                <a:gd name="connsiteY186" fmla="*/ 400987 h 1389392"/>
                <a:gd name="connsiteX187" fmla="*/ 1017815 w 1262774"/>
                <a:gd name="connsiteY187" fmla="*/ 376495 h 1389392"/>
                <a:gd name="connsiteX188" fmla="*/ 1025979 w 1262774"/>
                <a:gd name="connsiteY188" fmla="*/ 368330 h 1389392"/>
                <a:gd name="connsiteX189" fmla="*/ 1036865 w 1262774"/>
                <a:gd name="connsiteY189" fmla="*/ 352002 h 1389392"/>
                <a:gd name="connsiteX190" fmla="*/ 1042308 w 1262774"/>
                <a:gd name="connsiteY190" fmla="*/ 311180 h 1389392"/>
                <a:gd name="connsiteX191" fmla="*/ 1045029 w 1262774"/>
                <a:gd name="connsiteY191" fmla="*/ 303016 h 1389392"/>
                <a:gd name="connsiteX192" fmla="*/ 1047750 w 1262774"/>
                <a:gd name="connsiteY192" fmla="*/ 292130 h 1389392"/>
                <a:gd name="connsiteX193" fmla="*/ 1050472 w 1262774"/>
                <a:gd name="connsiteY193" fmla="*/ 278523 h 1389392"/>
                <a:gd name="connsiteX194" fmla="*/ 1061358 w 1262774"/>
                <a:gd name="connsiteY194" fmla="*/ 262195 h 1389392"/>
                <a:gd name="connsiteX195" fmla="*/ 1055915 w 1262774"/>
                <a:gd name="connsiteY195" fmla="*/ 240423 h 1389392"/>
                <a:gd name="connsiteX196" fmla="*/ 1050472 w 1262774"/>
                <a:gd name="connsiteY196" fmla="*/ 232259 h 1389392"/>
                <a:gd name="connsiteX197" fmla="*/ 1047750 w 1262774"/>
                <a:gd name="connsiteY197" fmla="*/ 215930 h 1389392"/>
                <a:gd name="connsiteX198" fmla="*/ 1045029 w 1262774"/>
                <a:gd name="connsiteY198" fmla="*/ 188716 h 1389392"/>
                <a:gd name="connsiteX199" fmla="*/ 1039586 w 1262774"/>
                <a:gd name="connsiteY199" fmla="*/ 180552 h 1389392"/>
                <a:gd name="connsiteX200" fmla="*/ 1036865 w 1262774"/>
                <a:gd name="connsiteY200" fmla="*/ 150616 h 1389392"/>
                <a:gd name="connsiteX201" fmla="*/ 1034143 w 1262774"/>
                <a:gd name="connsiteY201" fmla="*/ 142452 h 1389392"/>
                <a:gd name="connsiteX202" fmla="*/ 1025979 w 1262774"/>
                <a:gd name="connsiteY202" fmla="*/ 137009 h 1389392"/>
                <a:gd name="connsiteX203" fmla="*/ 1012372 w 1262774"/>
                <a:gd name="connsiteY203" fmla="*/ 117959 h 1389392"/>
                <a:gd name="connsiteX204" fmla="*/ 991961 w 1262774"/>
                <a:gd name="connsiteY204" fmla="*/ 114557 h 1389392"/>
                <a:gd name="connsiteX205" fmla="*/ 993322 w 1262774"/>
                <a:gd name="connsiteY205" fmla="*/ 134287 h 1389392"/>
                <a:gd name="connsiteX206" fmla="*/ 987879 w 1262774"/>
                <a:gd name="connsiteY206" fmla="*/ 158780 h 1389392"/>
                <a:gd name="connsiteX207" fmla="*/ 985158 w 1262774"/>
                <a:gd name="connsiteY207" fmla="*/ 166945 h 1389392"/>
                <a:gd name="connsiteX208" fmla="*/ 982436 w 1262774"/>
                <a:gd name="connsiteY208" fmla="*/ 180552 h 1389392"/>
                <a:gd name="connsiteX209" fmla="*/ 974272 w 1262774"/>
                <a:gd name="connsiteY209" fmla="*/ 185995 h 1389392"/>
                <a:gd name="connsiteX210" fmla="*/ 957943 w 1262774"/>
                <a:gd name="connsiteY210" fmla="*/ 176129 h 1389392"/>
                <a:gd name="connsiteX211" fmla="*/ 947058 w 1262774"/>
                <a:gd name="connsiteY211" fmla="*/ 166945 h 1389392"/>
                <a:gd name="connsiteX212" fmla="*/ 932430 w 1262774"/>
                <a:gd name="connsiteY212" fmla="*/ 154358 h 1389392"/>
                <a:gd name="connsiteX213" fmla="*/ 921884 w 1262774"/>
                <a:gd name="connsiteY213" fmla="*/ 148915 h 1389392"/>
                <a:gd name="connsiteX214" fmla="*/ 910999 w 1262774"/>
                <a:gd name="connsiteY214" fmla="*/ 135308 h 1389392"/>
                <a:gd name="connsiteX215" fmla="*/ 894671 w 1262774"/>
                <a:gd name="connsiteY215" fmla="*/ 129865 h 1389392"/>
                <a:gd name="connsiteX216" fmla="*/ 884124 w 1262774"/>
                <a:gd name="connsiteY216" fmla="*/ 124762 h 1389392"/>
                <a:gd name="connsiteX217" fmla="*/ 873579 w 1262774"/>
                <a:gd name="connsiteY217" fmla="*/ 121702 h 1389392"/>
                <a:gd name="connsiteX218" fmla="*/ 840922 w 1262774"/>
                <a:gd name="connsiteY218" fmla="*/ 111495 h 1389392"/>
                <a:gd name="connsiteX219" fmla="*/ 824593 w 1262774"/>
                <a:gd name="connsiteY219" fmla="*/ 119999 h 1389392"/>
                <a:gd name="connsiteX220" fmla="*/ 814048 w 1262774"/>
                <a:gd name="connsiteY220" fmla="*/ 118299 h 1389392"/>
                <a:gd name="connsiteX221" fmla="*/ 799421 w 1262774"/>
                <a:gd name="connsiteY221" fmla="*/ 124762 h 1389392"/>
                <a:gd name="connsiteX222" fmla="*/ 778329 w 1262774"/>
                <a:gd name="connsiteY222" fmla="*/ 118980 h 1389392"/>
                <a:gd name="connsiteX223" fmla="*/ 788194 w 1262774"/>
                <a:gd name="connsiteY223" fmla="*/ 82580 h 1389392"/>
                <a:gd name="connsiteX224" fmla="*/ 783431 w 1262774"/>
                <a:gd name="connsiteY224" fmla="*/ 61490 h 1389392"/>
                <a:gd name="connsiteX225" fmla="*/ 762000 w 1262774"/>
                <a:gd name="connsiteY225" fmla="*/ 51624 h 1389392"/>
                <a:gd name="connsiteX226" fmla="*/ 753836 w 1262774"/>
                <a:gd name="connsiteY226" fmla="*/ 60809 h 1389392"/>
                <a:gd name="connsiteX227" fmla="*/ 745672 w 1262774"/>
                <a:gd name="connsiteY227" fmla="*/ 44480 h 1389392"/>
                <a:gd name="connsiteX228" fmla="*/ 737508 w 1262774"/>
                <a:gd name="connsiteY228" fmla="*/ 39037 h 1389392"/>
                <a:gd name="connsiteX229" fmla="*/ 729343 w 1262774"/>
                <a:gd name="connsiteY229" fmla="*/ 30873 h 1389392"/>
                <a:gd name="connsiteX230" fmla="*/ 726622 w 1262774"/>
                <a:gd name="connsiteY230" fmla="*/ 22709 h 1389392"/>
                <a:gd name="connsiteX231" fmla="*/ 718458 w 1262774"/>
                <a:gd name="connsiteY231" fmla="*/ 8081 h 1389392"/>
                <a:gd name="connsiteX232" fmla="*/ 696006 w 1262774"/>
                <a:gd name="connsiteY232" fmla="*/ 258 h 1389392"/>
                <a:gd name="connsiteX233" fmla="*/ 658586 w 1262774"/>
                <a:gd name="connsiteY233" fmla="*/ 17266 h 1389392"/>
                <a:gd name="connsiteX234" fmla="*/ 650422 w 1262774"/>
                <a:gd name="connsiteY234" fmla="*/ 22709 h 1389392"/>
                <a:gd name="connsiteX235" fmla="*/ 634093 w 1262774"/>
                <a:gd name="connsiteY235" fmla="*/ 28152 h 1389392"/>
                <a:gd name="connsiteX236" fmla="*/ 625929 w 1262774"/>
                <a:gd name="connsiteY236" fmla="*/ 30873 h 1389392"/>
                <a:gd name="connsiteX237" fmla="*/ 606879 w 1262774"/>
                <a:gd name="connsiteY237" fmla="*/ 28152 h 1389392"/>
                <a:gd name="connsiteX238" fmla="*/ 604158 w 1262774"/>
                <a:gd name="connsiteY238" fmla="*/ 19987 h 1389392"/>
                <a:gd name="connsiteX239" fmla="*/ 593272 w 1262774"/>
                <a:gd name="connsiteY239" fmla="*/ 17266 h 1389392"/>
                <a:gd name="connsiteX240" fmla="*/ 585108 w 1262774"/>
                <a:gd name="connsiteY240" fmla="*/ 11823 h 1389392"/>
                <a:gd name="connsiteX241" fmla="*/ 579665 w 1262774"/>
                <a:gd name="connsiteY241" fmla="*/ 3659 h 1389392"/>
                <a:gd name="connsiteX242" fmla="*/ 568779 w 1262774"/>
                <a:gd name="connsiteY242" fmla="*/ 6380 h 1389392"/>
                <a:gd name="connsiteX243" fmla="*/ 566058 w 1262774"/>
                <a:gd name="connsiteY243" fmla="*/ 36316 h 1389392"/>
                <a:gd name="connsiteX244" fmla="*/ 555172 w 1262774"/>
                <a:gd name="connsiteY244" fmla="*/ 139730 h 1389392"/>
                <a:gd name="connsiteX245" fmla="*/ 549729 w 1262774"/>
                <a:gd name="connsiteY245" fmla="*/ 147895 h 1389392"/>
                <a:gd name="connsiteX246" fmla="*/ 541565 w 1262774"/>
                <a:gd name="connsiteY246" fmla="*/ 153337 h 1389392"/>
                <a:gd name="connsiteX247" fmla="*/ 538843 w 1262774"/>
                <a:gd name="connsiteY247" fmla="*/ 161502 h 1389392"/>
                <a:gd name="connsiteX248" fmla="*/ 538843 w 1262774"/>
                <a:gd name="connsiteY248" fmla="*/ 224095 h 1389392"/>
                <a:gd name="connsiteX249" fmla="*/ 549729 w 1262774"/>
                <a:gd name="connsiteY249" fmla="*/ 248587 h 1389392"/>
                <a:gd name="connsiteX250" fmla="*/ 566058 w 1262774"/>
                <a:gd name="connsiteY250" fmla="*/ 259473 h 1389392"/>
                <a:gd name="connsiteX251" fmla="*/ 582386 w 1262774"/>
                <a:gd name="connsiteY251" fmla="*/ 267637 h 1389392"/>
                <a:gd name="connsiteX252" fmla="*/ 587829 w 1262774"/>
                <a:gd name="connsiteY252" fmla="*/ 275802 h 1389392"/>
                <a:gd name="connsiteX253" fmla="*/ 595993 w 1262774"/>
                <a:gd name="connsiteY253" fmla="*/ 278523 h 1389392"/>
                <a:gd name="connsiteX254" fmla="*/ 604158 w 1262774"/>
                <a:gd name="connsiteY254" fmla="*/ 283966 h 1389392"/>
                <a:gd name="connsiteX255" fmla="*/ 615043 w 1262774"/>
                <a:gd name="connsiteY255" fmla="*/ 300295 h 1389392"/>
                <a:gd name="connsiteX256" fmla="*/ 620486 w 1262774"/>
                <a:gd name="connsiteY256" fmla="*/ 308459 h 1389392"/>
                <a:gd name="connsiteX257" fmla="*/ 628650 w 1262774"/>
                <a:gd name="connsiteY257" fmla="*/ 324787 h 1389392"/>
                <a:gd name="connsiteX258" fmla="*/ 644979 w 1262774"/>
                <a:gd name="connsiteY258" fmla="*/ 335673 h 1389392"/>
                <a:gd name="connsiteX259" fmla="*/ 650422 w 1262774"/>
                <a:gd name="connsiteY259" fmla="*/ 343837 h 1389392"/>
                <a:gd name="connsiteX260" fmla="*/ 658586 w 1262774"/>
                <a:gd name="connsiteY260" fmla="*/ 349280 h 1389392"/>
                <a:gd name="connsiteX261" fmla="*/ 669472 w 1262774"/>
                <a:gd name="connsiteY261" fmla="*/ 360166 h 1389392"/>
                <a:gd name="connsiteX262" fmla="*/ 677636 w 1262774"/>
                <a:gd name="connsiteY262" fmla="*/ 365609 h 1389392"/>
                <a:gd name="connsiteX263" fmla="*/ 688522 w 1262774"/>
                <a:gd name="connsiteY263" fmla="*/ 379216 h 1389392"/>
                <a:gd name="connsiteX264" fmla="*/ 693965 w 1262774"/>
                <a:gd name="connsiteY264" fmla="*/ 387380 h 1389392"/>
                <a:gd name="connsiteX265" fmla="*/ 696686 w 1262774"/>
                <a:gd name="connsiteY265" fmla="*/ 395545 h 1389392"/>
                <a:gd name="connsiteX266" fmla="*/ 704850 w 1262774"/>
                <a:gd name="connsiteY266" fmla="*/ 398266 h 1389392"/>
                <a:gd name="connsiteX267" fmla="*/ 710293 w 1262774"/>
                <a:gd name="connsiteY267" fmla="*/ 406430 h 1389392"/>
                <a:gd name="connsiteX268" fmla="*/ 726622 w 1262774"/>
                <a:gd name="connsiteY268" fmla="*/ 414595 h 1389392"/>
                <a:gd name="connsiteX269" fmla="*/ 737508 w 1262774"/>
                <a:gd name="connsiteY269" fmla="*/ 430923 h 1389392"/>
                <a:gd name="connsiteX270" fmla="*/ 740229 w 1262774"/>
                <a:gd name="connsiteY270" fmla="*/ 439087 h 1389392"/>
                <a:gd name="connsiteX271" fmla="*/ 753836 w 1262774"/>
                <a:gd name="connsiteY271" fmla="*/ 441809 h 1389392"/>
                <a:gd name="connsiteX272" fmla="*/ 762000 w 1262774"/>
                <a:gd name="connsiteY272" fmla="*/ 444530 h 1389392"/>
                <a:gd name="connsiteX273" fmla="*/ 770165 w 1262774"/>
                <a:gd name="connsiteY273" fmla="*/ 460859 h 1389392"/>
                <a:gd name="connsiteX274" fmla="*/ 775608 w 1262774"/>
                <a:gd name="connsiteY274" fmla="*/ 469023 h 1389392"/>
                <a:gd name="connsiteX275" fmla="*/ 781050 w 1262774"/>
                <a:gd name="connsiteY275" fmla="*/ 488073 h 1389392"/>
                <a:gd name="connsiteX276" fmla="*/ 789215 w 1262774"/>
                <a:gd name="connsiteY276" fmla="*/ 493516 h 1389392"/>
                <a:gd name="connsiteX277" fmla="*/ 797379 w 1262774"/>
                <a:gd name="connsiteY277" fmla="*/ 518009 h 1389392"/>
                <a:gd name="connsiteX278" fmla="*/ 789215 w 1262774"/>
                <a:gd name="connsiteY278" fmla="*/ 523452 h 1389392"/>
                <a:gd name="connsiteX279" fmla="*/ 781050 w 1262774"/>
                <a:gd name="connsiteY279" fmla="*/ 526173 h 1389392"/>
                <a:gd name="connsiteX280" fmla="*/ 778329 w 1262774"/>
                <a:gd name="connsiteY280" fmla="*/ 534337 h 1389392"/>
                <a:gd name="connsiteX281" fmla="*/ 767443 w 1262774"/>
                <a:gd name="connsiteY281" fmla="*/ 550666 h 1389392"/>
                <a:gd name="connsiteX282" fmla="*/ 764722 w 1262774"/>
                <a:gd name="connsiteY282" fmla="*/ 561552 h 1389392"/>
                <a:gd name="connsiteX283" fmla="*/ 732065 w 1262774"/>
                <a:gd name="connsiteY283" fmla="*/ 580602 h 1389392"/>
                <a:gd name="connsiteX284" fmla="*/ 729343 w 1262774"/>
                <a:gd name="connsiteY284" fmla="*/ 588766 h 1389392"/>
                <a:gd name="connsiteX285" fmla="*/ 723900 w 1262774"/>
                <a:gd name="connsiteY285" fmla="*/ 596930 h 1389392"/>
                <a:gd name="connsiteX286" fmla="*/ 726622 w 1262774"/>
                <a:gd name="connsiteY286" fmla="*/ 673130 h 1389392"/>
                <a:gd name="connsiteX287" fmla="*/ 721179 w 1262774"/>
                <a:gd name="connsiteY287" fmla="*/ 692180 h 1389392"/>
                <a:gd name="connsiteX288" fmla="*/ 715736 w 1262774"/>
                <a:gd name="connsiteY288" fmla="*/ 700345 h 1389392"/>
                <a:gd name="connsiteX289" fmla="*/ 710293 w 1262774"/>
                <a:gd name="connsiteY289" fmla="*/ 716673 h 1389392"/>
                <a:gd name="connsiteX290" fmla="*/ 696686 w 1262774"/>
                <a:gd name="connsiteY290" fmla="*/ 733002 h 1389392"/>
                <a:gd name="connsiteX291" fmla="*/ 691243 w 1262774"/>
                <a:gd name="connsiteY291" fmla="*/ 749330 h 1389392"/>
                <a:gd name="connsiteX292" fmla="*/ 685800 w 1262774"/>
                <a:gd name="connsiteY292" fmla="*/ 757495 h 1389392"/>
                <a:gd name="connsiteX293" fmla="*/ 661308 w 1262774"/>
                <a:gd name="connsiteY293" fmla="*/ 771102 h 1389392"/>
                <a:gd name="connsiteX294" fmla="*/ 636815 w 1262774"/>
                <a:gd name="connsiteY294" fmla="*/ 773823 h 1389392"/>
                <a:gd name="connsiteX295" fmla="*/ 620486 w 1262774"/>
                <a:gd name="connsiteY295" fmla="*/ 787430 h 1389392"/>
                <a:gd name="connsiteX296" fmla="*/ 595993 w 1262774"/>
                <a:gd name="connsiteY296" fmla="*/ 803759 h 1389392"/>
                <a:gd name="connsiteX297" fmla="*/ 571500 w 1262774"/>
                <a:gd name="connsiteY297" fmla="*/ 820087 h 1389392"/>
                <a:gd name="connsiteX298" fmla="*/ 563336 w 1262774"/>
                <a:gd name="connsiteY298" fmla="*/ 825530 h 1389392"/>
                <a:gd name="connsiteX299" fmla="*/ 547008 w 1262774"/>
                <a:gd name="connsiteY299" fmla="*/ 839137 h 1389392"/>
                <a:gd name="connsiteX300" fmla="*/ 541565 w 1262774"/>
                <a:gd name="connsiteY300" fmla="*/ 847302 h 1389392"/>
                <a:gd name="connsiteX301" fmla="*/ 525236 w 1262774"/>
                <a:gd name="connsiteY301" fmla="*/ 855466 h 1389392"/>
                <a:gd name="connsiteX302" fmla="*/ 517072 w 1262774"/>
                <a:gd name="connsiteY302" fmla="*/ 860909 h 1389392"/>
                <a:gd name="connsiteX303" fmla="*/ 506186 w 1262774"/>
                <a:gd name="connsiteY303" fmla="*/ 863630 h 1389392"/>
                <a:gd name="connsiteX304" fmla="*/ 500743 w 1262774"/>
                <a:gd name="connsiteY304" fmla="*/ 871795 h 1389392"/>
                <a:gd name="connsiteX305" fmla="*/ 484415 w 1262774"/>
                <a:gd name="connsiteY305" fmla="*/ 877237 h 1389392"/>
                <a:gd name="connsiteX306" fmla="*/ 438150 w 1262774"/>
                <a:gd name="connsiteY306" fmla="*/ 871795 h 1389392"/>
                <a:gd name="connsiteX307" fmla="*/ 429986 w 1262774"/>
                <a:gd name="connsiteY307" fmla="*/ 866352 h 1389392"/>
                <a:gd name="connsiteX308" fmla="*/ 408215 w 1262774"/>
                <a:gd name="connsiteY308" fmla="*/ 860909 h 1389392"/>
                <a:gd name="connsiteX309" fmla="*/ 383722 w 1262774"/>
                <a:gd name="connsiteY309" fmla="*/ 855466 h 1389392"/>
                <a:gd name="connsiteX310" fmla="*/ 359229 w 1262774"/>
                <a:gd name="connsiteY310" fmla="*/ 852745 h 1389392"/>
                <a:gd name="connsiteX311" fmla="*/ 342900 w 1262774"/>
                <a:gd name="connsiteY311" fmla="*/ 839137 h 1389392"/>
                <a:gd name="connsiteX312" fmla="*/ 334736 w 1262774"/>
                <a:gd name="connsiteY312" fmla="*/ 833695 h 1389392"/>
                <a:gd name="connsiteX313" fmla="*/ 329293 w 1262774"/>
                <a:gd name="connsiteY313" fmla="*/ 825530 h 1389392"/>
                <a:gd name="connsiteX314" fmla="*/ 323850 w 1262774"/>
                <a:gd name="connsiteY314" fmla="*/ 787430 h 1389392"/>
                <a:gd name="connsiteX315" fmla="*/ 321129 w 1262774"/>
                <a:gd name="connsiteY315" fmla="*/ 724837 h 1389392"/>
                <a:gd name="connsiteX316" fmla="*/ 318408 w 1262774"/>
                <a:gd name="connsiteY316" fmla="*/ 713952 h 1389392"/>
                <a:gd name="connsiteX317" fmla="*/ 310243 w 1262774"/>
                <a:gd name="connsiteY317" fmla="*/ 708509 h 1389392"/>
                <a:gd name="connsiteX318" fmla="*/ 304800 w 1262774"/>
                <a:gd name="connsiteY318" fmla="*/ 700345 h 1389392"/>
                <a:gd name="connsiteX319" fmla="*/ 296636 w 1262774"/>
                <a:gd name="connsiteY319" fmla="*/ 664966 h 1389392"/>
                <a:gd name="connsiteX320" fmla="*/ 293915 w 1262774"/>
                <a:gd name="connsiteY320" fmla="*/ 656802 h 1389392"/>
                <a:gd name="connsiteX321" fmla="*/ 283029 w 1262774"/>
                <a:gd name="connsiteY321" fmla="*/ 654080 h 1389392"/>
                <a:gd name="connsiteX322" fmla="*/ 274865 w 1262774"/>
                <a:gd name="connsiteY322" fmla="*/ 648637 h 1389392"/>
                <a:gd name="connsiteX323" fmla="*/ 269422 w 1262774"/>
                <a:gd name="connsiteY323" fmla="*/ 626866 h 1389392"/>
                <a:gd name="connsiteX324" fmla="*/ 266700 w 1262774"/>
                <a:gd name="connsiteY324" fmla="*/ 607816 h 1389392"/>
                <a:gd name="connsiteX325" fmla="*/ 258536 w 1262774"/>
                <a:gd name="connsiteY325" fmla="*/ 605095 h 1389392"/>
                <a:gd name="connsiteX326" fmla="*/ 198665 w 1262774"/>
                <a:gd name="connsiteY326" fmla="*/ 607816 h 1389392"/>
                <a:gd name="connsiteX327" fmla="*/ 179615 w 1262774"/>
                <a:gd name="connsiteY327" fmla="*/ 602373 h 1389392"/>
                <a:gd name="connsiteX328" fmla="*/ 149679 w 1262774"/>
                <a:gd name="connsiteY328" fmla="*/ 605095 h 1389392"/>
                <a:gd name="connsiteX329" fmla="*/ 146958 w 1262774"/>
                <a:gd name="connsiteY329" fmla="*/ 615980 h 1389392"/>
                <a:gd name="connsiteX330" fmla="*/ 125186 w 1262774"/>
                <a:gd name="connsiteY330" fmla="*/ 621423 h 1389392"/>
                <a:gd name="connsiteX331" fmla="*/ 106136 w 1262774"/>
                <a:gd name="connsiteY331" fmla="*/ 626866 h 1389392"/>
                <a:gd name="connsiteX332" fmla="*/ 97972 w 1262774"/>
                <a:gd name="connsiteY332" fmla="*/ 632309 h 1389392"/>
                <a:gd name="connsiteX333" fmla="*/ 89808 w 1262774"/>
                <a:gd name="connsiteY333" fmla="*/ 640473 h 1389392"/>
                <a:gd name="connsiteX334" fmla="*/ 73479 w 1262774"/>
                <a:gd name="connsiteY334" fmla="*/ 643195 h 1389392"/>
                <a:gd name="connsiteX335" fmla="*/ 65315 w 1262774"/>
                <a:gd name="connsiteY335" fmla="*/ 645916 h 1389392"/>
                <a:gd name="connsiteX336" fmla="*/ 54429 w 1262774"/>
                <a:gd name="connsiteY336" fmla="*/ 659523 h 1389392"/>
                <a:gd name="connsiteX337" fmla="*/ 40822 w 1262774"/>
                <a:gd name="connsiteY337" fmla="*/ 673130 h 1389392"/>
                <a:gd name="connsiteX338" fmla="*/ 35379 w 1262774"/>
                <a:gd name="connsiteY338" fmla="*/ 681295 h 1389392"/>
                <a:gd name="connsiteX339" fmla="*/ 27215 w 1262774"/>
                <a:gd name="connsiteY339" fmla="*/ 684016 h 1389392"/>
                <a:gd name="connsiteX340" fmla="*/ 19050 w 1262774"/>
                <a:gd name="connsiteY340" fmla="*/ 689459 h 1389392"/>
                <a:gd name="connsiteX341" fmla="*/ 16329 w 1262774"/>
                <a:gd name="connsiteY341" fmla="*/ 694902 h 1389392"/>
                <a:gd name="connsiteX0" fmla="*/ 16329 w 1262774"/>
                <a:gd name="connsiteY0" fmla="*/ 694902 h 1389392"/>
                <a:gd name="connsiteX1" fmla="*/ 19050 w 1262774"/>
                <a:gd name="connsiteY1" fmla="*/ 708509 h 1389392"/>
                <a:gd name="connsiteX2" fmla="*/ 27215 w 1262774"/>
                <a:gd name="connsiteY2" fmla="*/ 713952 h 1389392"/>
                <a:gd name="connsiteX3" fmla="*/ 32658 w 1262774"/>
                <a:gd name="connsiteY3" fmla="*/ 730280 h 1389392"/>
                <a:gd name="connsiteX4" fmla="*/ 38100 w 1262774"/>
                <a:gd name="connsiteY4" fmla="*/ 738445 h 1389392"/>
                <a:gd name="connsiteX5" fmla="*/ 43543 w 1262774"/>
                <a:gd name="connsiteY5" fmla="*/ 803759 h 1389392"/>
                <a:gd name="connsiteX6" fmla="*/ 40822 w 1262774"/>
                <a:gd name="connsiteY6" fmla="*/ 822809 h 1389392"/>
                <a:gd name="connsiteX7" fmla="*/ 35379 w 1262774"/>
                <a:gd name="connsiteY7" fmla="*/ 839137 h 1389392"/>
                <a:gd name="connsiteX8" fmla="*/ 29936 w 1262774"/>
                <a:gd name="connsiteY8" fmla="*/ 855466 h 1389392"/>
                <a:gd name="connsiteX9" fmla="*/ 24493 w 1262774"/>
                <a:gd name="connsiteY9" fmla="*/ 863630 h 1389392"/>
                <a:gd name="connsiteX10" fmla="*/ 19050 w 1262774"/>
                <a:gd name="connsiteY10" fmla="*/ 879959 h 1389392"/>
                <a:gd name="connsiteX11" fmla="*/ 10886 w 1262774"/>
                <a:gd name="connsiteY11" fmla="*/ 896287 h 1389392"/>
                <a:gd name="connsiteX12" fmla="*/ 5443 w 1262774"/>
                <a:gd name="connsiteY12" fmla="*/ 926223 h 1389392"/>
                <a:gd name="connsiteX13" fmla="*/ 0 w 1262774"/>
                <a:gd name="connsiteY13" fmla="*/ 934387 h 1389392"/>
                <a:gd name="connsiteX14" fmla="*/ 2722 w 1262774"/>
                <a:gd name="connsiteY14" fmla="*/ 972487 h 1389392"/>
                <a:gd name="connsiteX15" fmla="*/ 5443 w 1262774"/>
                <a:gd name="connsiteY15" fmla="*/ 980652 h 1389392"/>
                <a:gd name="connsiteX16" fmla="*/ 16329 w 1262774"/>
                <a:gd name="connsiteY16" fmla="*/ 983373 h 1389392"/>
                <a:gd name="connsiteX17" fmla="*/ 32658 w 1262774"/>
                <a:gd name="connsiteY17" fmla="*/ 988816 h 1389392"/>
                <a:gd name="connsiteX18" fmla="*/ 48986 w 1262774"/>
                <a:gd name="connsiteY18" fmla="*/ 994259 h 1389392"/>
                <a:gd name="connsiteX19" fmla="*/ 57150 w 1262774"/>
                <a:gd name="connsiteY19" fmla="*/ 996980 h 1389392"/>
                <a:gd name="connsiteX20" fmla="*/ 65315 w 1262774"/>
                <a:gd name="connsiteY20" fmla="*/ 999702 h 1389392"/>
                <a:gd name="connsiteX21" fmla="*/ 76200 w 1262774"/>
                <a:gd name="connsiteY21" fmla="*/ 1016030 h 1389392"/>
                <a:gd name="connsiteX22" fmla="*/ 84365 w 1262774"/>
                <a:gd name="connsiteY22" fmla="*/ 1043245 h 1389392"/>
                <a:gd name="connsiteX23" fmla="*/ 89808 w 1262774"/>
                <a:gd name="connsiteY23" fmla="*/ 1059573 h 1389392"/>
                <a:gd name="connsiteX24" fmla="*/ 108858 w 1262774"/>
                <a:gd name="connsiteY24" fmla="*/ 1065016 h 1389392"/>
                <a:gd name="connsiteX25" fmla="*/ 125186 w 1262774"/>
                <a:gd name="connsiteY25" fmla="*/ 1070459 h 1389392"/>
                <a:gd name="connsiteX26" fmla="*/ 144236 w 1262774"/>
                <a:gd name="connsiteY26" fmla="*/ 1073180 h 1389392"/>
                <a:gd name="connsiteX27" fmla="*/ 149679 w 1262774"/>
                <a:gd name="connsiteY27" fmla="*/ 1089509 h 1389392"/>
                <a:gd name="connsiteX28" fmla="*/ 157843 w 1262774"/>
                <a:gd name="connsiteY28" fmla="*/ 1105837 h 1389392"/>
                <a:gd name="connsiteX29" fmla="*/ 166008 w 1262774"/>
                <a:gd name="connsiteY29" fmla="*/ 1108559 h 1389392"/>
                <a:gd name="connsiteX30" fmla="*/ 179615 w 1262774"/>
                <a:gd name="connsiteY30" fmla="*/ 1105837 h 1389392"/>
                <a:gd name="connsiteX31" fmla="*/ 195943 w 1262774"/>
                <a:gd name="connsiteY31" fmla="*/ 1100395 h 1389392"/>
                <a:gd name="connsiteX32" fmla="*/ 204108 w 1262774"/>
                <a:gd name="connsiteY32" fmla="*/ 1092230 h 1389392"/>
                <a:gd name="connsiteX33" fmla="*/ 209550 w 1262774"/>
                <a:gd name="connsiteY33" fmla="*/ 1084066 h 1389392"/>
                <a:gd name="connsiteX34" fmla="*/ 242208 w 1262774"/>
                <a:gd name="connsiteY34" fmla="*/ 1073180 h 1389392"/>
                <a:gd name="connsiteX35" fmla="*/ 258536 w 1262774"/>
                <a:gd name="connsiteY35" fmla="*/ 1059573 h 1389392"/>
                <a:gd name="connsiteX36" fmla="*/ 269422 w 1262774"/>
                <a:gd name="connsiteY36" fmla="*/ 1056852 h 1389392"/>
                <a:gd name="connsiteX37" fmla="*/ 293915 w 1262774"/>
                <a:gd name="connsiteY37" fmla="*/ 1059573 h 1389392"/>
                <a:gd name="connsiteX38" fmla="*/ 307522 w 1262774"/>
                <a:gd name="connsiteY38" fmla="*/ 1073180 h 1389392"/>
                <a:gd name="connsiteX39" fmla="*/ 315686 w 1262774"/>
                <a:gd name="connsiteY39" fmla="*/ 1075902 h 1389392"/>
                <a:gd name="connsiteX40" fmla="*/ 323850 w 1262774"/>
                <a:gd name="connsiteY40" fmla="*/ 1081345 h 1389392"/>
                <a:gd name="connsiteX41" fmla="*/ 356508 w 1262774"/>
                <a:gd name="connsiteY41" fmla="*/ 1086787 h 1389392"/>
                <a:gd name="connsiteX42" fmla="*/ 364672 w 1262774"/>
                <a:gd name="connsiteY42" fmla="*/ 1089509 h 1389392"/>
                <a:gd name="connsiteX43" fmla="*/ 400050 w 1262774"/>
                <a:gd name="connsiteY43" fmla="*/ 1094952 h 1389392"/>
                <a:gd name="connsiteX44" fmla="*/ 416379 w 1262774"/>
                <a:gd name="connsiteY44" fmla="*/ 1100395 h 1389392"/>
                <a:gd name="connsiteX45" fmla="*/ 432708 w 1262774"/>
                <a:gd name="connsiteY45" fmla="*/ 1105837 h 1389392"/>
                <a:gd name="connsiteX46" fmla="*/ 443593 w 1262774"/>
                <a:gd name="connsiteY46" fmla="*/ 1108559 h 1389392"/>
                <a:gd name="connsiteX47" fmla="*/ 451758 w 1262774"/>
                <a:gd name="connsiteY47" fmla="*/ 1116723 h 1389392"/>
                <a:gd name="connsiteX48" fmla="*/ 454479 w 1262774"/>
                <a:gd name="connsiteY48" fmla="*/ 1135773 h 1389392"/>
                <a:gd name="connsiteX49" fmla="*/ 457200 w 1262774"/>
                <a:gd name="connsiteY49" fmla="*/ 1143937 h 1389392"/>
                <a:gd name="connsiteX50" fmla="*/ 476250 w 1262774"/>
                <a:gd name="connsiteY50" fmla="*/ 1149380 h 1389392"/>
                <a:gd name="connsiteX51" fmla="*/ 500743 w 1262774"/>
                <a:gd name="connsiteY51" fmla="*/ 1171152 h 1389392"/>
                <a:gd name="connsiteX52" fmla="*/ 506186 w 1262774"/>
                <a:gd name="connsiteY52" fmla="*/ 1179316 h 1389392"/>
                <a:gd name="connsiteX53" fmla="*/ 522515 w 1262774"/>
                <a:gd name="connsiteY53" fmla="*/ 1187480 h 1389392"/>
                <a:gd name="connsiteX54" fmla="*/ 527958 w 1262774"/>
                <a:gd name="connsiteY54" fmla="*/ 1198366 h 1389392"/>
                <a:gd name="connsiteX55" fmla="*/ 530679 w 1262774"/>
                <a:gd name="connsiteY55" fmla="*/ 1206530 h 1389392"/>
                <a:gd name="connsiteX56" fmla="*/ 538843 w 1262774"/>
                <a:gd name="connsiteY56" fmla="*/ 1214695 h 1389392"/>
                <a:gd name="connsiteX57" fmla="*/ 557893 w 1262774"/>
                <a:gd name="connsiteY57" fmla="*/ 1222859 h 1389392"/>
                <a:gd name="connsiteX58" fmla="*/ 617765 w 1262774"/>
                <a:gd name="connsiteY58" fmla="*/ 1225580 h 1389392"/>
                <a:gd name="connsiteX59" fmla="*/ 625929 w 1262774"/>
                <a:gd name="connsiteY59" fmla="*/ 1231023 h 1389392"/>
                <a:gd name="connsiteX60" fmla="*/ 631372 w 1262774"/>
                <a:gd name="connsiteY60" fmla="*/ 1239187 h 1389392"/>
                <a:gd name="connsiteX61" fmla="*/ 639536 w 1262774"/>
                <a:gd name="connsiteY61" fmla="*/ 1247352 h 1389392"/>
                <a:gd name="connsiteX62" fmla="*/ 642258 w 1262774"/>
                <a:gd name="connsiteY62" fmla="*/ 1239187 h 1389392"/>
                <a:gd name="connsiteX63" fmla="*/ 644979 w 1262774"/>
                <a:gd name="connsiteY63" fmla="*/ 1209252 h 1389392"/>
                <a:gd name="connsiteX64" fmla="*/ 653143 w 1262774"/>
                <a:gd name="connsiteY64" fmla="*/ 1203809 h 1389392"/>
                <a:gd name="connsiteX65" fmla="*/ 688522 w 1262774"/>
                <a:gd name="connsiteY65" fmla="*/ 1201087 h 1389392"/>
                <a:gd name="connsiteX66" fmla="*/ 696686 w 1262774"/>
                <a:gd name="connsiteY66" fmla="*/ 1195645 h 1389392"/>
                <a:gd name="connsiteX67" fmla="*/ 704850 w 1262774"/>
                <a:gd name="connsiteY67" fmla="*/ 1211973 h 1389392"/>
                <a:gd name="connsiteX68" fmla="*/ 721179 w 1262774"/>
                <a:gd name="connsiteY68" fmla="*/ 1217416 h 1389392"/>
                <a:gd name="connsiteX69" fmla="*/ 729343 w 1262774"/>
                <a:gd name="connsiteY69" fmla="*/ 1220137 h 1389392"/>
                <a:gd name="connsiteX70" fmla="*/ 759279 w 1262774"/>
                <a:gd name="connsiteY70" fmla="*/ 1214695 h 1389392"/>
                <a:gd name="connsiteX71" fmla="*/ 767443 w 1262774"/>
                <a:gd name="connsiteY71" fmla="*/ 1209252 h 1389392"/>
                <a:gd name="connsiteX72" fmla="*/ 772886 w 1262774"/>
                <a:gd name="connsiteY72" fmla="*/ 1217416 h 1389392"/>
                <a:gd name="connsiteX73" fmla="*/ 778329 w 1262774"/>
                <a:gd name="connsiteY73" fmla="*/ 1233745 h 1389392"/>
                <a:gd name="connsiteX74" fmla="*/ 781050 w 1262774"/>
                <a:gd name="connsiteY74" fmla="*/ 1241909 h 1389392"/>
                <a:gd name="connsiteX75" fmla="*/ 783772 w 1262774"/>
                <a:gd name="connsiteY75" fmla="*/ 1255516 h 1389392"/>
                <a:gd name="connsiteX76" fmla="*/ 789215 w 1262774"/>
                <a:gd name="connsiteY76" fmla="*/ 1271845 h 1389392"/>
                <a:gd name="connsiteX77" fmla="*/ 797379 w 1262774"/>
                <a:gd name="connsiteY77" fmla="*/ 1288173 h 1389392"/>
                <a:gd name="connsiteX78" fmla="*/ 808265 w 1262774"/>
                <a:gd name="connsiteY78" fmla="*/ 1290895 h 1389392"/>
                <a:gd name="connsiteX79" fmla="*/ 840922 w 1262774"/>
                <a:gd name="connsiteY79" fmla="*/ 1293616 h 1389392"/>
                <a:gd name="connsiteX80" fmla="*/ 857250 w 1262774"/>
                <a:gd name="connsiteY80" fmla="*/ 1299059 h 1389392"/>
                <a:gd name="connsiteX81" fmla="*/ 892629 w 1262774"/>
                <a:gd name="connsiteY81" fmla="*/ 1307223 h 1389392"/>
                <a:gd name="connsiteX82" fmla="*/ 917122 w 1262774"/>
                <a:gd name="connsiteY82" fmla="*/ 1320830 h 1389392"/>
                <a:gd name="connsiteX83" fmla="*/ 925286 w 1262774"/>
                <a:gd name="connsiteY83" fmla="*/ 1326273 h 1389392"/>
                <a:gd name="connsiteX84" fmla="*/ 941615 w 1262774"/>
                <a:gd name="connsiteY84" fmla="*/ 1331716 h 1389392"/>
                <a:gd name="connsiteX85" fmla="*/ 949779 w 1262774"/>
                <a:gd name="connsiteY85" fmla="*/ 1337159 h 1389392"/>
                <a:gd name="connsiteX86" fmla="*/ 974272 w 1262774"/>
                <a:gd name="connsiteY86" fmla="*/ 1342602 h 1389392"/>
                <a:gd name="connsiteX87" fmla="*/ 990600 w 1262774"/>
                <a:gd name="connsiteY87" fmla="*/ 1350766 h 1389392"/>
                <a:gd name="connsiteX88" fmla="*/ 1006929 w 1262774"/>
                <a:gd name="connsiteY88" fmla="*/ 1361652 h 1389392"/>
                <a:gd name="connsiteX89" fmla="*/ 1047750 w 1262774"/>
                <a:gd name="connsiteY89" fmla="*/ 1364373 h 1389392"/>
                <a:gd name="connsiteX90" fmla="*/ 1055915 w 1262774"/>
                <a:gd name="connsiteY90" fmla="*/ 1367095 h 1389392"/>
                <a:gd name="connsiteX91" fmla="*/ 1085850 w 1262774"/>
                <a:gd name="connsiteY91" fmla="*/ 1369816 h 1389392"/>
                <a:gd name="connsiteX92" fmla="*/ 1094015 w 1262774"/>
                <a:gd name="connsiteY92" fmla="*/ 1375259 h 1389392"/>
                <a:gd name="connsiteX93" fmla="*/ 1110343 w 1262774"/>
                <a:gd name="connsiteY93" fmla="*/ 1380702 h 1389392"/>
                <a:gd name="connsiteX94" fmla="*/ 1118508 w 1262774"/>
                <a:gd name="connsiteY94" fmla="*/ 1383423 h 1389392"/>
                <a:gd name="connsiteX95" fmla="*/ 1126672 w 1262774"/>
                <a:gd name="connsiteY95" fmla="*/ 1388866 h 1389392"/>
                <a:gd name="connsiteX96" fmla="*/ 1123950 w 1262774"/>
                <a:gd name="connsiteY96" fmla="*/ 1377980 h 1389392"/>
                <a:gd name="connsiteX97" fmla="*/ 1118508 w 1262774"/>
                <a:gd name="connsiteY97" fmla="*/ 1356209 h 1389392"/>
                <a:gd name="connsiteX98" fmla="*/ 1121229 w 1262774"/>
                <a:gd name="connsiteY98" fmla="*/ 1337159 h 1389392"/>
                <a:gd name="connsiteX99" fmla="*/ 1118508 w 1262774"/>
                <a:gd name="connsiteY99" fmla="*/ 1326273 h 1389392"/>
                <a:gd name="connsiteX100" fmla="*/ 1110343 w 1262774"/>
                <a:gd name="connsiteY100" fmla="*/ 1323552 h 1389392"/>
                <a:gd name="connsiteX101" fmla="*/ 1094015 w 1262774"/>
                <a:gd name="connsiteY101" fmla="*/ 1320830 h 1389392"/>
                <a:gd name="connsiteX102" fmla="*/ 1094015 w 1262774"/>
                <a:gd name="connsiteY102" fmla="*/ 1277287 h 1389392"/>
                <a:gd name="connsiteX103" fmla="*/ 1110343 w 1262774"/>
                <a:gd name="connsiteY103" fmla="*/ 1266402 h 1389392"/>
                <a:gd name="connsiteX104" fmla="*/ 1113065 w 1262774"/>
                <a:gd name="connsiteY104" fmla="*/ 1258237 h 1389392"/>
                <a:gd name="connsiteX105" fmla="*/ 1115786 w 1262774"/>
                <a:gd name="connsiteY105" fmla="*/ 1244630 h 1389392"/>
                <a:gd name="connsiteX106" fmla="*/ 1123950 w 1262774"/>
                <a:gd name="connsiteY106" fmla="*/ 1241909 h 1389392"/>
                <a:gd name="connsiteX107" fmla="*/ 1126672 w 1262774"/>
                <a:gd name="connsiteY107" fmla="*/ 1222859 h 1389392"/>
                <a:gd name="connsiteX108" fmla="*/ 1143000 w 1262774"/>
                <a:gd name="connsiteY108" fmla="*/ 1220137 h 1389392"/>
                <a:gd name="connsiteX109" fmla="*/ 1145722 w 1262774"/>
                <a:gd name="connsiteY109" fmla="*/ 1211973 h 1389392"/>
                <a:gd name="connsiteX110" fmla="*/ 1153886 w 1262774"/>
                <a:gd name="connsiteY110" fmla="*/ 1157545 h 1389392"/>
                <a:gd name="connsiteX111" fmla="*/ 1162050 w 1262774"/>
                <a:gd name="connsiteY111" fmla="*/ 1152102 h 1389392"/>
                <a:gd name="connsiteX112" fmla="*/ 1167493 w 1262774"/>
                <a:gd name="connsiteY112" fmla="*/ 1103116 h 1389392"/>
                <a:gd name="connsiteX113" fmla="*/ 1172936 w 1262774"/>
                <a:gd name="connsiteY113" fmla="*/ 1094952 h 1389392"/>
                <a:gd name="connsiteX114" fmla="*/ 1181100 w 1262774"/>
                <a:gd name="connsiteY114" fmla="*/ 1067737 h 1389392"/>
                <a:gd name="connsiteX115" fmla="*/ 1189265 w 1262774"/>
                <a:gd name="connsiteY115" fmla="*/ 1062295 h 1389392"/>
                <a:gd name="connsiteX116" fmla="*/ 1194708 w 1262774"/>
                <a:gd name="connsiteY116" fmla="*/ 1040523 h 1389392"/>
                <a:gd name="connsiteX117" fmla="*/ 1197429 w 1262774"/>
                <a:gd name="connsiteY117" fmla="*/ 1026916 h 1389392"/>
                <a:gd name="connsiteX118" fmla="*/ 1205593 w 1262774"/>
                <a:gd name="connsiteY118" fmla="*/ 1024195 h 1389392"/>
                <a:gd name="connsiteX119" fmla="*/ 1202872 w 1262774"/>
                <a:gd name="connsiteY119" fmla="*/ 1007866 h 1389392"/>
                <a:gd name="connsiteX120" fmla="*/ 1167493 w 1262774"/>
                <a:gd name="connsiteY120" fmla="*/ 999702 h 1389392"/>
                <a:gd name="connsiteX121" fmla="*/ 1145722 w 1262774"/>
                <a:gd name="connsiteY121" fmla="*/ 980652 h 1389392"/>
                <a:gd name="connsiteX122" fmla="*/ 1148443 w 1262774"/>
                <a:gd name="connsiteY122" fmla="*/ 937109 h 1389392"/>
                <a:gd name="connsiteX123" fmla="*/ 1183822 w 1262774"/>
                <a:gd name="connsiteY123" fmla="*/ 934387 h 1389392"/>
                <a:gd name="connsiteX124" fmla="*/ 1186543 w 1262774"/>
                <a:gd name="connsiteY124" fmla="*/ 926223 h 1389392"/>
                <a:gd name="connsiteX125" fmla="*/ 1191986 w 1262774"/>
                <a:gd name="connsiteY125" fmla="*/ 888123 h 1389392"/>
                <a:gd name="connsiteX126" fmla="*/ 1197429 w 1262774"/>
                <a:gd name="connsiteY126" fmla="*/ 879959 h 1389392"/>
                <a:gd name="connsiteX127" fmla="*/ 1200150 w 1262774"/>
                <a:gd name="connsiteY127" fmla="*/ 844580 h 1389392"/>
                <a:gd name="connsiteX128" fmla="*/ 1202872 w 1262774"/>
                <a:gd name="connsiteY128" fmla="*/ 836416 h 1389392"/>
                <a:gd name="connsiteX129" fmla="*/ 1211036 w 1262774"/>
                <a:gd name="connsiteY129" fmla="*/ 830973 h 1389392"/>
                <a:gd name="connsiteX130" fmla="*/ 1216479 w 1262774"/>
                <a:gd name="connsiteY130" fmla="*/ 792873 h 1389392"/>
                <a:gd name="connsiteX131" fmla="*/ 1221922 w 1262774"/>
                <a:gd name="connsiteY131" fmla="*/ 784709 h 1389392"/>
                <a:gd name="connsiteX132" fmla="*/ 1224643 w 1262774"/>
                <a:gd name="connsiteY132" fmla="*/ 762937 h 1389392"/>
                <a:gd name="connsiteX133" fmla="*/ 1227365 w 1262774"/>
                <a:gd name="connsiteY133" fmla="*/ 754773 h 1389392"/>
                <a:gd name="connsiteX134" fmla="*/ 1235529 w 1262774"/>
                <a:gd name="connsiteY134" fmla="*/ 752052 h 1389392"/>
                <a:gd name="connsiteX135" fmla="*/ 1251858 w 1262774"/>
                <a:gd name="connsiteY135" fmla="*/ 741166 h 1389392"/>
                <a:gd name="connsiteX136" fmla="*/ 1260022 w 1262774"/>
                <a:gd name="connsiteY136" fmla="*/ 735723 h 1389392"/>
                <a:gd name="connsiteX137" fmla="*/ 1262743 w 1262774"/>
                <a:gd name="connsiteY137" fmla="*/ 727559 h 1389392"/>
                <a:gd name="connsiteX138" fmla="*/ 1251858 w 1262774"/>
                <a:gd name="connsiteY138" fmla="*/ 703066 h 1389392"/>
                <a:gd name="connsiteX139" fmla="*/ 1246415 w 1262774"/>
                <a:gd name="connsiteY139" fmla="*/ 686737 h 1389392"/>
                <a:gd name="connsiteX140" fmla="*/ 1243693 w 1262774"/>
                <a:gd name="connsiteY140" fmla="*/ 615980 h 1389392"/>
                <a:gd name="connsiteX141" fmla="*/ 1235529 w 1262774"/>
                <a:gd name="connsiteY141" fmla="*/ 610537 h 1389392"/>
                <a:gd name="connsiteX142" fmla="*/ 1238250 w 1262774"/>
                <a:gd name="connsiteY142" fmla="*/ 577880 h 1389392"/>
                <a:gd name="connsiteX143" fmla="*/ 1235529 w 1262774"/>
                <a:gd name="connsiteY143" fmla="*/ 553387 h 1389392"/>
                <a:gd name="connsiteX144" fmla="*/ 1232808 w 1262774"/>
                <a:gd name="connsiteY144" fmla="*/ 542502 h 1389392"/>
                <a:gd name="connsiteX145" fmla="*/ 1235529 w 1262774"/>
                <a:gd name="connsiteY145" fmla="*/ 498959 h 1389392"/>
                <a:gd name="connsiteX146" fmla="*/ 1243693 w 1262774"/>
                <a:gd name="connsiteY146" fmla="*/ 493516 h 1389392"/>
                <a:gd name="connsiteX147" fmla="*/ 1246415 w 1262774"/>
                <a:gd name="connsiteY147" fmla="*/ 485352 h 1389392"/>
                <a:gd name="connsiteX148" fmla="*/ 1235529 w 1262774"/>
                <a:gd name="connsiteY148" fmla="*/ 460859 h 1389392"/>
                <a:gd name="connsiteX149" fmla="*/ 1230086 w 1262774"/>
                <a:gd name="connsiteY149" fmla="*/ 444530 h 1389392"/>
                <a:gd name="connsiteX150" fmla="*/ 1213758 w 1262774"/>
                <a:gd name="connsiteY150" fmla="*/ 433645 h 1389392"/>
                <a:gd name="connsiteX151" fmla="*/ 1202872 w 1262774"/>
                <a:gd name="connsiteY151" fmla="*/ 417316 h 1389392"/>
                <a:gd name="connsiteX152" fmla="*/ 1186543 w 1262774"/>
                <a:gd name="connsiteY152" fmla="*/ 406430 h 1389392"/>
                <a:gd name="connsiteX153" fmla="*/ 1181100 w 1262774"/>
                <a:gd name="connsiteY153" fmla="*/ 398266 h 1389392"/>
                <a:gd name="connsiteX154" fmla="*/ 1140279 w 1262774"/>
                <a:gd name="connsiteY154" fmla="*/ 392823 h 1389392"/>
                <a:gd name="connsiteX155" fmla="*/ 1132115 w 1262774"/>
                <a:gd name="connsiteY155" fmla="*/ 430923 h 1389392"/>
                <a:gd name="connsiteX156" fmla="*/ 1129393 w 1262774"/>
                <a:gd name="connsiteY156" fmla="*/ 439087 h 1389392"/>
                <a:gd name="connsiteX157" fmla="*/ 1099458 w 1262774"/>
                <a:gd name="connsiteY157" fmla="*/ 452695 h 1389392"/>
                <a:gd name="connsiteX158" fmla="*/ 1083129 w 1262774"/>
                <a:gd name="connsiteY158" fmla="*/ 458137 h 1389392"/>
                <a:gd name="connsiteX159" fmla="*/ 1077686 w 1262774"/>
                <a:gd name="connsiteY159" fmla="*/ 466302 h 1389392"/>
                <a:gd name="connsiteX160" fmla="*/ 1066800 w 1262774"/>
                <a:gd name="connsiteY160" fmla="*/ 469023 h 1389392"/>
                <a:gd name="connsiteX161" fmla="*/ 1072243 w 1262774"/>
                <a:gd name="connsiteY161" fmla="*/ 485352 h 1389392"/>
                <a:gd name="connsiteX162" fmla="*/ 1074965 w 1262774"/>
                <a:gd name="connsiteY162" fmla="*/ 496237 h 1389392"/>
                <a:gd name="connsiteX163" fmla="*/ 1080408 w 1262774"/>
                <a:gd name="connsiteY163" fmla="*/ 504402 h 1389392"/>
                <a:gd name="connsiteX164" fmla="*/ 1091293 w 1262774"/>
                <a:gd name="connsiteY164" fmla="*/ 518009 h 1389392"/>
                <a:gd name="connsiteX165" fmla="*/ 1094015 w 1262774"/>
                <a:gd name="connsiteY165" fmla="*/ 526173 h 1389392"/>
                <a:gd name="connsiteX166" fmla="*/ 1099458 w 1262774"/>
                <a:gd name="connsiteY166" fmla="*/ 534337 h 1389392"/>
                <a:gd name="connsiteX167" fmla="*/ 1096736 w 1262774"/>
                <a:gd name="connsiteY167" fmla="*/ 542502 h 1389392"/>
                <a:gd name="connsiteX168" fmla="*/ 1088572 w 1262774"/>
                <a:gd name="connsiteY168" fmla="*/ 537059 h 1389392"/>
                <a:gd name="connsiteX169" fmla="*/ 1080408 w 1262774"/>
                <a:gd name="connsiteY169" fmla="*/ 534337 h 1389392"/>
                <a:gd name="connsiteX170" fmla="*/ 1074965 w 1262774"/>
                <a:gd name="connsiteY170" fmla="*/ 526173 h 1389392"/>
                <a:gd name="connsiteX171" fmla="*/ 1066800 w 1262774"/>
                <a:gd name="connsiteY171" fmla="*/ 523452 h 1389392"/>
                <a:gd name="connsiteX172" fmla="*/ 1036865 w 1262774"/>
                <a:gd name="connsiteY172" fmla="*/ 520730 h 1389392"/>
                <a:gd name="connsiteX173" fmla="*/ 1028700 w 1262774"/>
                <a:gd name="connsiteY173" fmla="*/ 515287 h 1389392"/>
                <a:gd name="connsiteX174" fmla="*/ 1009650 w 1262774"/>
                <a:gd name="connsiteY174" fmla="*/ 520730 h 1389392"/>
                <a:gd name="connsiteX175" fmla="*/ 1004208 w 1262774"/>
                <a:gd name="connsiteY175" fmla="*/ 528895 h 1389392"/>
                <a:gd name="connsiteX176" fmla="*/ 987879 w 1262774"/>
                <a:gd name="connsiteY176" fmla="*/ 537059 h 1389392"/>
                <a:gd name="connsiteX177" fmla="*/ 982436 w 1262774"/>
                <a:gd name="connsiteY177" fmla="*/ 528895 h 1389392"/>
                <a:gd name="connsiteX178" fmla="*/ 974272 w 1262774"/>
                <a:gd name="connsiteY178" fmla="*/ 512566 h 1389392"/>
                <a:gd name="connsiteX179" fmla="*/ 966108 w 1262774"/>
                <a:gd name="connsiteY179" fmla="*/ 509845 h 1389392"/>
                <a:gd name="connsiteX180" fmla="*/ 963386 w 1262774"/>
                <a:gd name="connsiteY180" fmla="*/ 498959 h 1389392"/>
                <a:gd name="connsiteX181" fmla="*/ 957943 w 1262774"/>
                <a:gd name="connsiteY181" fmla="*/ 482630 h 1389392"/>
                <a:gd name="connsiteX182" fmla="*/ 960665 w 1262774"/>
                <a:gd name="connsiteY182" fmla="*/ 458137 h 1389392"/>
                <a:gd name="connsiteX183" fmla="*/ 971550 w 1262774"/>
                <a:gd name="connsiteY183" fmla="*/ 428202 h 1389392"/>
                <a:gd name="connsiteX184" fmla="*/ 1004208 w 1262774"/>
                <a:gd name="connsiteY184" fmla="*/ 411873 h 1389392"/>
                <a:gd name="connsiteX185" fmla="*/ 1012372 w 1262774"/>
                <a:gd name="connsiteY185" fmla="*/ 409152 h 1389392"/>
                <a:gd name="connsiteX186" fmla="*/ 1017815 w 1262774"/>
                <a:gd name="connsiteY186" fmla="*/ 400987 h 1389392"/>
                <a:gd name="connsiteX187" fmla="*/ 1017815 w 1262774"/>
                <a:gd name="connsiteY187" fmla="*/ 376495 h 1389392"/>
                <a:gd name="connsiteX188" fmla="*/ 1025979 w 1262774"/>
                <a:gd name="connsiteY188" fmla="*/ 368330 h 1389392"/>
                <a:gd name="connsiteX189" fmla="*/ 1036865 w 1262774"/>
                <a:gd name="connsiteY189" fmla="*/ 352002 h 1389392"/>
                <a:gd name="connsiteX190" fmla="*/ 1042308 w 1262774"/>
                <a:gd name="connsiteY190" fmla="*/ 311180 h 1389392"/>
                <a:gd name="connsiteX191" fmla="*/ 1045029 w 1262774"/>
                <a:gd name="connsiteY191" fmla="*/ 303016 h 1389392"/>
                <a:gd name="connsiteX192" fmla="*/ 1047750 w 1262774"/>
                <a:gd name="connsiteY192" fmla="*/ 292130 h 1389392"/>
                <a:gd name="connsiteX193" fmla="*/ 1050472 w 1262774"/>
                <a:gd name="connsiteY193" fmla="*/ 278523 h 1389392"/>
                <a:gd name="connsiteX194" fmla="*/ 1061358 w 1262774"/>
                <a:gd name="connsiteY194" fmla="*/ 262195 h 1389392"/>
                <a:gd name="connsiteX195" fmla="*/ 1055915 w 1262774"/>
                <a:gd name="connsiteY195" fmla="*/ 240423 h 1389392"/>
                <a:gd name="connsiteX196" fmla="*/ 1050472 w 1262774"/>
                <a:gd name="connsiteY196" fmla="*/ 232259 h 1389392"/>
                <a:gd name="connsiteX197" fmla="*/ 1047750 w 1262774"/>
                <a:gd name="connsiteY197" fmla="*/ 215930 h 1389392"/>
                <a:gd name="connsiteX198" fmla="*/ 1045029 w 1262774"/>
                <a:gd name="connsiteY198" fmla="*/ 188716 h 1389392"/>
                <a:gd name="connsiteX199" fmla="*/ 1039586 w 1262774"/>
                <a:gd name="connsiteY199" fmla="*/ 180552 h 1389392"/>
                <a:gd name="connsiteX200" fmla="*/ 1036865 w 1262774"/>
                <a:gd name="connsiteY200" fmla="*/ 150616 h 1389392"/>
                <a:gd name="connsiteX201" fmla="*/ 1034143 w 1262774"/>
                <a:gd name="connsiteY201" fmla="*/ 142452 h 1389392"/>
                <a:gd name="connsiteX202" fmla="*/ 1025979 w 1262774"/>
                <a:gd name="connsiteY202" fmla="*/ 137009 h 1389392"/>
                <a:gd name="connsiteX203" fmla="*/ 1012372 w 1262774"/>
                <a:gd name="connsiteY203" fmla="*/ 117959 h 1389392"/>
                <a:gd name="connsiteX204" fmla="*/ 991961 w 1262774"/>
                <a:gd name="connsiteY204" fmla="*/ 114557 h 1389392"/>
                <a:gd name="connsiteX205" fmla="*/ 993322 w 1262774"/>
                <a:gd name="connsiteY205" fmla="*/ 134287 h 1389392"/>
                <a:gd name="connsiteX206" fmla="*/ 987879 w 1262774"/>
                <a:gd name="connsiteY206" fmla="*/ 158780 h 1389392"/>
                <a:gd name="connsiteX207" fmla="*/ 985158 w 1262774"/>
                <a:gd name="connsiteY207" fmla="*/ 166945 h 1389392"/>
                <a:gd name="connsiteX208" fmla="*/ 982436 w 1262774"/>
                <a:gd name="connsiteY208" fmla="*/ 180552 h 1389392"/>
                <a:gd name="connsiteX209" fmla="*/ 974272 w 1262774"/>
                <a:gd name="connsiteY209" fmla="*/ 185995 h 1389392"/>
                <a:gd name="connsiteX210" fmla="*/ 957943 w 1262774"/>
                <a:gd name="connsiteY210" fmla="*/ 176129 h 1389392"/>
                <a:gd name="connsiteX211" fmla="*/ 947058 w 1262774"/>
                <a:gd name="connsiteY211" fmla="*/ 166945 h 1389392"/>
                <a:gd name="connsiteX212" fmla="*/ 932430 w 1262774"/>
                <a:gd name="connsiteY212" fmla="*/ 154358 h 1389392"/>
                <a:gd name="connsiteX213" fmla="*/ 921884 w 1262774"/>
                <a:gd name="connsiteY213" fmla="*/ 148915 h 1389392"/>
                <a:gd name="connsiteX214" fmla="*/ 910999 w 1262774"/>
                <a:gd name="connsiteY214" fmla="*/ 135308 h 1389392"/>
                <a:gd name="connsiteX215" fmla="*/ 894671 w 1262774"/>
                <a:gd name="connsiteY215" fmla="*/ 129865 h 1389392"/>
                <a:gd name="connsiteX216" fmla="*/ 884124 w 1262774"/>
                <a:gd name="connsiteY216" fmla="*/ 124762 h 1389392"/>
                <a:gd name="connsiteX217" fmla="*/ 873579 w 1262774"/>
                <a:gd name="connsiteY217" fmla="*/ 121702 h 1389392"/>
                <a:gd name="connsiteX218" fmla="*/ 840922 w 1262774"/>
                <a:gd name="connsiteY218" fmla="*/ 111495 h 1389392"/>
                <a:gd name="connsiteX219" fmla="*/ 824593 w 1262774"/>
                <a:gd name="connsiteY219" fmla="*/ 119999 h 1389392"/>
                <a:gd name="connsiteX220" fmla="*/ 814048 w 1262774"/>
                <a:gd name="connsiteY220" fmla="*/ 118299 h 1389392"/>
                <a:gd name="connsiteX221" fmla="*/ 799421 w 1262774"/>
                <a:gd name="connsiteY221" fmla="*/ 124762 h 1389392"/>
                <a:gd name="connsiteX222" fmla="*/ 778329 w 1262774"/>
                <a:gd name="connsiteY222" fmla="*/ 118980 h 1389392"/>
                <a:gd name="connsiteX223" fmla="*/ 788194 w 1262774"/>
                <a:gd name="connsiteY223" fmla="*/ 82580 h 1389392"/>
                <a:gd name="connsiteX224" fmla="*/ 783431 w 1262774"/>
                <a:gd name="connsiteY224" fmla="*/ 61490 h 1389392"/>
                <a:gd name="connsiteX225" fmla="*/ 762000 w 1262774"/>
                <a:gd name="connsiteY225" fmla="*/ 51624 h 1389392"/>
                <a:gd name="connsiteX226" fmla="*/ 753836 w 1262774"/>
                <a:gd name="connsiteY226" fmla="*/ 60809 h 1389392"/>
                <a:gd name="connsiteX227" fmla="*/ 745672 w 1262774"/>
                <a:gd name="connsiteY227" fmla="*/ 44480 h 1389392"/>
                <a:gd name="connsiteX228" fmla="*/ 737508 w 1262774"/>
                <a:gd name="connsiteY228" fmla="*/ 27130 h 1389392"/>
                <a:gd name="connsiteX229" fmla="*/ 729343 w 1262774"/>
                <a:gd name="connsiteY229" fmla="*/ 30873 h 1389392"/>
                <a:gd name="connsiteX230" fmla="*/ 726622 w 1262774"/>
                <a:gd name="connsiteY230" fmla="*/ 22709 h 1389392"/>
                <a:gd name="connsiteX231" fmla="*/ 718458 w 1262774"/>
                <a:gd name="connsiteY231" fmla="*/ 8081 h 1389392"/>
                <a:gd name="connsiteX232" fmla="*/ 696006 w 1262774"/>
                <a:gd name="connsiteY232" fmla="*/ 258 h 1389392"/>
                <a:gd name="connsiteX233" fmla="*/ 658586 w 1262774"/>
                <a:gd name="connsiteY233" fmla="*/ 17266 h 1389392"/>
                <a:gd name="connsiteX234" fmla="*/ 650422 w 1262774"/>
                <a:gd name="connsiteY234" fmla="*/ 22709 h 1389392"/>
                <a:gd name="connsiteX235" fmla="*/ 634093 w 1262774"/>
                <a:gd name="connsiteY235" fmla="*/ 28152 h 1389392"/>
                <a:gd name="connsiteX236" fmla="*/ 625929 w 1262774"/>
                <a:gd name="connsiteY236" fmla="*/ 30873 h 1389392"/>
                <a:gd name="connsiteX237" fmla="*/ 606879 w 1262774"/>
                <a:gd name="connsiteY237" fmla="*/ 28152 h 1389392"/>
                <a:gd name="connsiteX238" fmla="*/ 604158 w 1262774"/>
                <a:gd name="connsiteY238" fmla="*/ 19987 h 1389392"/>
                <a:gd name="connsiteX239" fmla="*/ 593272 w 1262774"/>
                <a:gd name="connsiteY239" fmla="*/ 17266 h 1389392"/>
                <a:gd name="connsiteX240" fmla="*/ 585108 w 1262774"/>
                <a:gd name="connsiteY240" fmla="*/ 11823 h 1389392"/>
                <a:gd name="connsiteX241" fmla="*/ 579665 w 1262774"/>
                <a:gd name="connsiteY241" fmla="*/ 3659 h 1389392"/>
                <a:gd name="connsiteX242" fmla="*/ 568779 w 1262774"/>
                <a:gd name="connsiteY242" fmla="*/ 6380 h 1389392"/>
                <a:gd name="connsiteX243" fmla="*/ 566058 w 1262774"/>
                <a:gd name="connsiteY243" fmla="*/ 36316 h 1389392"/>
                <a:gd name="connsiteX244" fmla="*/ 555172 w 1262774"/>
                <a:gd name="connsiteY244" fmla="*/ 139730 h 1389392"/>
                <a:gd name="connsiteX245" fmla="*/ 549729 w 1262774"/>
                <a:gd name="connsiteY245" fmla="*/ 147895 h 1389392"/>
                <a:gd name="connsiteX246" fmla="*/ 541565 w 1262774"/>
                <a:gd name="connsiteY246" fmla="*/ 153337 h 1389392"/>
                <a:gd name="connsiteX247" fmla="*/ 538843 w 1262774"/>
                <a:gd name="connsiteY247" fmla="*/ 161502 h 1389392"/>
                <a:gd name="connsiteX248" fmla="*/ 538843 w 1262774"/>
                <a:gd name="connsiteY248" fmla="*/ 224095 h 1389392"/>
                <a:gd name="connsiteX249" fmla="*/ 549729 w 1262774"/>
                <a:gd name="connsiteY249" fmla="*/ 248587 h 1389392"/>
                <a:gd name="connsiteX250" fmla="*/ 566058 w 1262774"/>
                <a:gd name="connsiteY250" fmla="*/ 259473 h 1389392"/>
                <a:gd name="connsiteX251" fmla="*/ 582386 w 1262774"/>
                <a:gd name="connsiteY251" fmla="*/ 267637 h 1389392"/>
                <a:gd name="connsiteX252" fmla="*/ 587829 w 1262774"/>
                <a:gd name="connsiteY252" fmla="*/ 275802 h 1389392"/>
                <a:gd name="connsiteX253" fmla="*/ 595993 w 1262774"/>
                <a:gd name="connsiteY253" fmla="*/ 278523 h 1389392"/>
                <a:gd name="connsiteX254" fmla="*/ 604158 w 1262774"/>
                <a:gd name="connsiteY254" fmla="*/ 283966 h 1389392"/>
                <a:gd name="connsiteX255" fmla="*/ 615043 w 1262774"/>
                <a:gd name="connsiteY255" fmla="*/ 300295 h 1389392"/>
                <a:gd name="connsiteX256" fmla="*/ 620486 w 1262774"/>
                <a:gd name="connsiteY256" fmla="*/ 308459 h 1389392"/>
                <a:gd name="connsiteX257" fmla="*/ 628650 w 1262774"/>
                <a:gd name="connsiteY257" fmla="*/ 324787 h 1389392"/>
                <a:gd name="connsiteX258" fmla="*/ 644979 w 1262774"/>
                <a:gd name="connsiteY258" fmla="*/ 335673 h 1389392"/>
                <a:gd name="connsiteX259" fmla="*/ 650422 w 1262774"/>
                <a:gd name="connsiteY259" fmla="*/ 343837 h 1389392"/>
                <a:gd name="connsiteX260" fmla="*/ 658586 w 1262774"/>
                <a:gd name="connsiteY260" fmla="*/ 349280 h 1389392"/>
                <a:gd name="connsiteX261" fmla="*/ 669472 w 1262774"/>
                <a:gd name="connsiteY261" fmla="*/ 360166 h 1389392"/>
                <a:gd name="connsiteX262" fmla="*/ 677636 w 1262774"/>
                <a:gd name="connsiteY262" fmla="*/ 365609 h 1389392"/>
                <a:gd name="connsiteX263" fmla="*/ 688522 w 1262774"/>
                <a:gd name="connsiteY263" fmla="*/ 379216 h 1389392"/>
                <a:gd name="connsiteX264" fmla="*/ 693965 w 1262774"/>
                <a:gd name="connsiteY264" fmla="*/ 387380 h 1389392"/>
                <a:gd name="connsiteX265" fmla="*/ 696686 w 1262774"/>
                <a:gd name="connsiteY265" fmla="*/ 395545 h 1389392"/>
                <a:gd name="connsiteX266" fmla="*/ 704850 w 1262774"/>
                <a:gd name="connsiteY266" fmla="*/ 398266 h 1389392"/>
                <a:gd name="connsiteX267" fmla="*/ 710293 w 1262774"/>
                <a:gd name="connsiteY267" fmla="*/ 406430 h 1389392"/>
                <a:gd name="connsiteX268" fmla="*/ 726622 w 1262774"/>
                <a:gd name="connsiteY268" fmla="*/ 414595 h 1389392"/>
                <a:gd name="connsiteX269" fmla="*/ 737508 w 1262774"/>
                <a:gd name="connsiteY269" fmla="*/ 430923 h 1389392"/>
                <a:gd name="connsiteX270" fmla="*/ 740229 w 1262774"/>
                <a:gd name="connsiteY270" fmla="*/ 439087 h 1389392"/>
                <a:gd name="connsiteX271" fmla="*/ 753836 w 1262774"/>
                <a:gd name="connsiteY271" fmla="*/ 441809 h 1389392"/>
                <a:gd name="connsiteX272" fmla="*/ 762000 w 1262774"/>
                <a:gd name="connsiteY272" fmla="*/ 444530 h 1389392"/>
                <a:gd name="connsiteX273" fmla="*/ 770165 w 1262774"/>
                <a:gd name="connsiteY273" fmla="*/ 460859 h 1389392"/>
                <a:gd name="connsiteX274" fmla="*/ 775608 w 1262774"/>
                <a:gd name="connsiteY274" fmla="*/ 469023 h 1389392"/>
                <a:gd name="connsiteX275" fmla="*/ 781050 w 1262774"/>
                <a:gd name="connsiteY275" fmla="*/ 488073 h 1389392"/>
                <a:gd name="connsiteX276" fmla="*/ 789215 w 1262774"/>
                <a:gd name="connsiteY276" fmla="*/ 493516 h 1389392"/>
                <a:gd name="connsiteX277" fmla="*/ 797379 w 1262774"/>
                <a:gd name="connsiteY277" fmla="*/ 518009 h 1389392"/>
                <a:gd name="connsiteX278" fmla="*/ 789215 w 1262774"/>
                <a:gd name="connsiteY278" fmla="*/ 523452 h 1389392"/>
                <a:gd name="connsiteX279" fmla="*/ 781050 w 1262774"/>
                <a:gd name="connsiteY279" fmla="*/ 526173 h 1389392"/>
                <a:gd name="connsiteX280" fmla="*/ 778329 w 1262774"/>
                <a:gd name="connsiteY280" fmla="*/ 534337 h 1389392"/>
                <a:gd name="connsiteX281" fmla="*/ 767443 w 1262774"/>
                <a:gd name="connsiteY281" fmla="*/ 550666 h 1389392"/>
                <a:gd name="connsiteX282" fmla="*/ 764722 w 1262774"/>
                <a:gd name="connsiteY282" fmla="*/ 561552 h 1389392"/>
                <a:gd name="connsiteX283" fmla="*/ 732065 w 1262774"/>
                <a:gd name="connsiteY283" fmla="*/ 580602 h 1389392"/>
                <a:gd name="connsiteX284" fmla="*/ 729343 w 1262774"/>
                <a:gd name="connsiteY284" fmla="*/ 588766 h 1389392"/>
                <a:gd name="connsiteX285" fmla="*/ 723900 w 1262774"/>
                <a:gd name="connsiteY285" fmla="*/ 596930 h 1389392"/>
                <a:gd name="connsiteX286" fmla="*/ 726622 w 1262774"/>
                <a:gd name="connsiteY286" fmla="*/ 673130 h 1389392"/>
                <a:gd name="connsiteX287" fmla="*/ 721179 w 1262774"/>
                <a:gd name="connsiteY287" fmla="*/ 692180 h 1389392"/>
                <a:gd name="connsiteX288" fmla="*/ 715736 w 1262774"/>
                <a:gd name="connsiteY288" fmla="*/ 700345 h 1389392"/>
                <a:gd name="connsiteX289" fmla="*/ 710293 w 1262774"/>
                <a:gd name="connsiteY289" fmla="*/ 716673 h 1389392"/>
                <a:gd name="connsiteX290" fmla="*/ 696686 w 1262774"/>
                <a:gd name="connsiteY290" fmla="*/ 733002 h 1389392"/>
                <a:gd name="connsiteX291" fmla="*/ 691243 w 1262774"/>
                <a:gd name="connsiteY291" fmla="*/ 749330 h 1389392"/>
                <a:gd name="connsiteX292" fmla="*/ 685800 w 1262774"/>
                <a:gd name="connsiteY292" fmla="*/ 757495 h 1389392"/>
                <a:gd name="connsiteX293" fmla="*/ 661308 w 1262774"/>
                <a:gd name="connsiteY293" fmla="*/ 771102 h 1389392"/>
                <a:gd name="connsiteX294" fmla="*/ 636815 w 1262774"/>
                <a:gd name="connsiteY294" fmla="*/ 773823 h 1389392"/>
                <a:gd name="connsiteX295" fmla="*/ 620486 w 1262774"/>
                <a:gd name="connsiteY295" fmla="*/ 787430 h 1389392"/>
                <a:gd name="connsiteX296" fmla="*/ 595993 w 1262774"/>
                <a:gd name="connsiteY296" fmla="*/ 803759 h 1389392"/>
                <a:gd name="connsiteX297" fmla="*/ 571500 w 1262774"/>
                <a:gd name="connsiteY297" fmla="*/ 820087 h 1389392"/>
                <a:gd name="connsiteX298" fmla="*/ 563336 w 1262774"/>
                <a:gd name="connsiteY298" fmla="*/ 825530 h 1389392"/>
                <a:gd name="connsiteX299" fmla="*/ 547008 w 1262774"/>
                <a:gd name="connsiteY299" fmla="*/ 839137 h 1389392"/>
                <a:gd name="connsiteX300" fmla="*/ 541565 w 1262774"/>
                <a:gd name="connsiteY300" fmla="*/ 847302 h 1389392"/>
                <a:gd name="connsiteX301" fmla="*/ 525236 w 1262774"/>
                <a:gd name="connsiteY301" fmla="*/ 855466 h 1389392"/>
                <a:gd name="connsiteX302" fmla="*/ 517072 w 1262774"/>
                <a:gd name="connsiteY302" fmla="*/ 860909 h 1389392"/>
                <a:gd name="connsiteX303" fmla="*/ 506186 w 1262774"/>
                <a:gd name="connsiteY303" fmla="*/ 863630 h 1389392"/>
                <a:gd name="connsiteX304" fmla="*/ 500743 w 1262774"/>
                <a:gd name="connsiteY304" fmla="*/ 871795 h 1389392"/>
                <a:gd name="connsiteX305" fmla="*/ 484415 w 1262774"/>
                <a:gd name="connsiteY305" fmla="*/ 877237 h 1389392"/>
                <a:gd name="connsiteX306" fmla="*/ 438150 w 1262774"/>
                <a:gd name="connsiteY306" fmla="*/ 871795 h 1389392"/>
                <a:gd name="connsiteX307" fmla="*/ 429986 w 1262774"/>
                <a:gd name="connsiteY307" fmla="*/ 866352 h 1389392"/>
                <a:gd name="connsiteX308" fmla="*/ 408215 w 1262774"/>
                <a:gd name="connsiteY308" fmla="*/ 860909 h 1389392"/>
                <a:gd name="connsiteX309" fmla="*/ 383722 w 1262774"/>
                <a:gd name="connsiteY309" fmla="*/ 855466 h 1389392"/>
                <a:gd name="connsiteX310" fmla="*/ 359229 w 1262774"/>
                <a:gd name="connsiteY310" fmla="*/ 852745 h 1389392"/>
                <a:gd name="connsiteX311" fmla="*/ 342900 w 1262774"/>
                <a:gd name="connsiteY311" fmla="*/ 839137 h 1389392"/>
                <a:gd name="connsiteX312" fmla="*/ 334736 w 1262774"/>
                <a:gd name="connsiteY312" fmla="*/ 833695 h 1389392"/>
                <a:gd name="connsiteX313" fmla="*/ 329293 w 1262774"/>
                <a:gd name="connsiteY313" fmla="*/ 825530 h 1389392"/>
                <a:gd name="connsiteX314" fmla="*/ 323850 w 1262774"/>
                <a:gd name="connsiteY314" fmla="*/ 787430 h 1389392"/>
                <a:gd name="connsiteX315" fmla="*/ 321129 w 1262774"/>
                <a:gd name="connsiteY315" fmla="*/ 724837 h 1389392"/>
                <a:gd name="connsiteX316" fmla="*/ 318408 w 1262774"/>
                <a:gd name="connsiteY316" fmla="*/ 713952 h 1389392"/>
                <a:gd name="connsiteX317" fmla="*/ 310243 w 1262774"/>
                <a:gd name="connsiteY317" fmla="*/ 708509 h 1389392"/>
                <a:gd name="connsiteX318" fmla="*/ 304800 w 1262774"/>
                <a:gd name="connsiteY318" fmla="*/ 700345 h 1389392"/>
                <a:gd name="connsiteX319" fmla="*/ 296636 w 1262774"/>
                <a:gd name="connsiteY319" fmla="*/ 664966 h 1389392"/>
                <a:gd name="connsiteX320" fmla="*/ 293915 w 1262774"/>
                <a:gd name="connsiteY320" fmla="*/ 656802 h 1389392"/>
                <a:gd name="connsiteX321" fmla="*/ 283029 w 1262774"/>
                <a:gd name="connsiteY321" fmla="*/ 654080 h 1389392"/>
                <a:gd name="connsiteX322" fmla="*/ 274865 w 1262774"/>
                <a:gd name="connsiteY322" fmla="*/ 648637 h 1389392"/>
                <a:gd name="connsiteX323" fmla="*/ 269422 w 1262774"/>
                <a:gd name="connsiteY323" fmla="*/ 626866 h 1389392"/>
                <a:gd name="connsiteX324" fmla="*/ 266700 w 1262774"/>
                <a:gd name="connsiteY324" fmla="*/ 607816 h 1389392"/>
                <a:gd name="connsiteX325" fmla="*/ 258536 w 1262774"/>
                <a:gd name="connsiteY325" fmla="*/ 605095 h 1389392"/>
                <a:gd name="connsiteX326" fmla="*/ 198665 w 1262774"/>
                <a:gd name="connsiteY326" fmla="*/ 607816 h 1389392"/>
                <a:gd name="connsiteX327" fmla="*/ 179615 w 1262774"/>
                <a:gd name="connsiteY327" fmla="*/ 602373 h 1389392"/>
                <a:gd name="connsiteX328" fmla="*/ 149679 w 1262774"/>
                <a:gd name="connsiteY328" fmla="*/ 605095 h 1389392"/>
                <a:gd name="connsiteX329" fmla="*/ 146958 w 1262774"/>
                <a:gd name="connsiteY329" fmla="*/ 615980 h 1389392"/>
                <a:gd name="connsiteX330" fmla="*/ 125186 w 1262774"/>
                <a:gd name="connsiteY330" fmla="*/ 621423 h 1389392"/>
                <a:gd name="connsiteX331" fmla="*/ 106136 w 1262774"/>
                <a:gd name="connsiteY331" fmla="*/ 626866 h 1389392"/>
                <a:gd name="connsiteX332" fmla="*/ 97972 w 1262774"/>
                <a:gd name="connsiteY332" fmla="*/ 632309 h 1389392"/>
                <a:gd name="connsiteX333" fmla="*/ 89808 w 1262774"/>
                <a:gd name="connsiteY333" fmla="*/ 640473 h 1389392"/>
                <a:gd name="connsiteX334" fmla="*/ 73479 w 1262774"/>
                <a:gd name="connsiteY334" fmla="*/ 643195 h 1389392"/>
                <a:gd name="connsiteX335" fmla="*/ 65315 w 1262774"/>
                <a:gd name="connsiteY335" fmla="*/ 645916 h 1389392"/>
                <a:gd name="connsiteX336" fmla="*/ 54429 w 1262774"/>
                <a:gd name="connsiteY336" fmla="*/ 659523 h 1389392"/>
                <a:gd name="connsiteX337" fmla="*/ 40822 w 1262774"/>
                <a:gd name="connsiteY337" fmla="*/ 673130 h 1389392"/>
                <a:gd name="connsiteX338" fmla="*/ 35379 w 1262774"/>
                <a:gd name="connsiteY338" fmla="*/ 681295 h 1389392"/>
                <a:gd name="connsiteX339" fmla="*/ 27215 w 1262774"/>
                <a:gd name="connsiteY339" fmla="*/ 684016 h 1389392"/>
                <a:gd name="connsiteX340" fmla="*/ 19050 w 1262774"/>
                <a:gd name="connsiteY340" fmla="*/ 689459 h 1389392"/>
                <a:gd name="connsiteX341" fmla="*/ 16329 w 1262774"/>
                <a:gd name="connsiteY341" fmla="*/ 694902 h 1389392"/>
                <a:gd name="connsiteX0" fmla="*/ 16329 w 1262774"/>
                <a:gd name="connsiteY0" fmla="*/ 694856 h 1389346"/>
                <a:gd name="connsiteX1" fmla="*/ 19050 w 1262774"/>
                <a:gd name="connsiteY1" fmla="*/ 708463 h 1389346"/>
                <a:gd name="connsiteX2" fmla="*/ 27215 w 1262774"/>
                <a:gd name="connsiteY2" fmla="*/ 713906 h 1389346"/>
                <a:gd name="connsiteX3" fmla="*/ 32658 w 1262774"/>
                <a:gd name="connsiteY3" fmla="*/ 730234 h 1389346"/>
                <a:gd name="connsiteX4" fmla="*/ 38100 w 1262774"/>
                <a:gd name="connsiteY4" fmla="*/ 738399 h 1389346"/>
                <a:gd name="connsiteX5" fmla="*/ 43543 w 1262774"/>
                <a:gd name="connsiteY5" fmla="*/ 803713 h 1389346"/>
                <a:gd name="connsiteX6" fmla="*/ 40822 w 1262774"/>
                <a:gd name="connsiteY6" fmla="*/ 822763 h 1389346"/>
                <a:gd name="connsiteX7" fmla="*/ 35379 w 1262774"/>
                <a:gd name="connsiteY7" fmla="*/ 839091 h 1389346"/>
                <a:gd name="connsiteX8" fmla="*/ 29936 w 1262774"/>
                <a:gd name="connsiteY8" fmla="*/ 855420 h 1389346"/>
                <a:gd name="connsiteX9" fmla="*/ 24493 w 1262774"/>
                <a:gd name="connsiteY9" fmla="*/ 863584 h 1389346"/>
                <a:gd name="connsiteX10" fmla="*/ 19050 w 1262774"/>
                <a:gd name="connsiteY10" fmla="*/ 879913 h 1389346"/>
                <a:gd name="connsiteX11" fmla="*/ 10886 w 1262774"/>
                <a:gd name="connsiteY11" fmla="*/ 896241 h 1389346"/>
                <a:gd name="connsiteX12" fmla="*/ 5443 w 1262774"/>
                <a:gd name="connsiteY12" fmla="*/ 926177 h 1389346"/>
                <a:gd name="connsiteX13" fmla="*/ 0 w 1262774"/>
                <a:gd name="connsiteY13" fmla="*/ 934341 h 1389346"/>
                <a:gd name="connsiteX14" fmla="*/ 2722 w 1262774"/>
                <a:gd name="connsiteY14" fmla="*/ 972441 h 1389346"/>
                <a:gd name="connsiteX15" fmla="*/ 5443 w 1262774"/>
                <a:gd name="connsiteY15" fmla="*/ 980606 h 1389346"/>
                <a:gd name="connsiteX16" fmla="*/ 16329 w 1262774"/>
                <a:gd name="connsiteY16" fmla="*/ 983327 h 1389346"/>
                <a:gd name="connsiteX17" fmla="*/ 32658 w 1262774"/>
                <a:gd name="connsiteY17" fmla="*/ 988770 h 1389346"/>
                <a:gd name="connsiteX18" fmla="*/ 48986 w 1262774"/>
                <a:gd name="connsiteY18" fmla="*/ 994213 h 1389346"/>
                <a:gd name="connsiteX19" fmla="*/ 57150 w 1262774"/>
                <a:gd name="connsiteY19" fmla="*/ 996934 h 1389346"/>
                <a:gd name="connsiteX20" fmla="*/ 65315 w 1262774"/>
                <a:gd name="connsiteY20" fmla="*/ 999656 h 1389346"/>
                <a:gd name="connsiteX21" fmla="*/ 76200 w 1262774"/>
                <a:gd name="connsiteY21" fmla="*/ 1015984 h 1389346"/>
                <a:gd name="connsiteX22" fmla="*/ 84365 w 1262774"/>
                <a:gd name="connsiteY22" fmla="*/ 1043199 h 1389346"/>
                <a:gd name="connsiteX23" fmla="*/ 89808 w 1262774"/>
                <a:gd name="connsiteY23" fmla="*/ 1059527 h 1389346"/>
                <a:gd name="connsiteX24" fmla="*/ 108858 w 1262774"/>
                <a:gd name="connsiteY24" fmla="*/ 1064970 h 1389346"/>
                <a:gd name="connsiteX25" fmla="*/ 125186 w 1262774"/>
                <a:gd name="connsiteY25" fmla="*/ 1070413 h 1389346"/>
                <a:gd name="connsiteX26" fmla="*/ 144236 w 1262774"/>
                <a:gd name="connsiteY26" fmla="*/ 1073134 h 1389346"/>
                <a:gd name="connsiteX27" fmla="*/ 149679 w 1262774"/>
                <a:gd name="connsiteY27" fmla="*/ 1089463 h 1389346"/>
                <a:gd name="connsiteX28" fmla="*/ 157843 w 1262774"/>
                <a:gd name="connsiteY28" fmla="*/ 1105791 h 1389346"/>
                <a:gd name="connsiteX29" fmla="*/ 166008 w 1262774"/>
                <a:gd name="connsiteY29" fmla="*/ 1108513 h 1389346"/>
                <a:gd name="connsiteX30" fmla="*/ 179615 w 1262774"/>
                <a:gd name="connsiteY30" fmla="*/ 1105791 h 1389346"/>
                <a:gd name="connsiteX31" fmla="*/ 195943 w 1262774"/>
                <a:gd name="connsiteY31" fmla="*/ 1100349 h 1389346"/>
                <a:gd name="connsiteX32" fmla="*/ 204108 w 1262774"/>
                <a:gd name="connsiteY32" fmla="*/ 1092184 h 1389346"/>
                <a:gd name="connsiteX33" fmla="*/ 209550 w 1262774"/>
                <a:gd name="connsiteY33" fmla="*/ 1084020 h 1389346"/>
                <a:gd name="connsiteX34" fmla="*/ 242208 w 1262774"/>
                <a:gd name="connsiteY34" fmla="*/ 1073134 h 1389346"/>
                <a:gd name="connsiteX35" fmla="*/ 258536 w 1262774"/>
                <a:gd name="connsiteY35" fmla="*/ 1059527 h 1389346"/>
                <a:gd name="connsiteX36" fmla="*/ 269422 w 1262774"/>
                <a:gd name="connsiteY36" fmla="*/ 1056806 h 1389346"/>
                <a:gd name="connsiteX37" fmla="*/ 293915 w 1262774"/>
                <a:gd name="connsiteY37" fmla="*/ 1059527 h 1389346"/>
                <a:gd name="connsiteX38" fmla="*/ 307522 w 1262774"/>
                <a:gd name="connsiteY38" fmla="*/ 1073134 h 1389346"/>
                <a:gd name="connsiteX39" fmla="*/ 315686 w 1262774"/>
                <a:gd name="connsiteY39" fmla="*/ 1075856 h 1389346"/>
                <a:gd name="connsiteX40" fmla="*/ 323850 w 1262774"/>
                <a:gd name="connsiteY40" fmla="*/ 1081299 h 1389346"/>
                <a:gd name="connsiteX41" fmla="*/ 356508 w 1262774"/>
                <a:gd name="connsiteY41" fmla="*/ 1086741 h 1389346"/>
                <a:gd name="connsiteX42" fmla="*/ 364672 w 1262774"/>
                <a:gd name="connsiteY42" fmla="*/ 1089463 h 1389346"/>
                <a:gd name="connsiteX43" fmla="*/ 400050 w 1262774"/>
                <a:gd name="connsiteY43" fmla="*/ 1094906 h 1389346"/>
                <a:gd name="connsiteX44" fmla="*/ 416379 w 1262774"/>
                <a:gd name="connsiteY44" fmla="*/ 1100349 h 1389346"/>
                <a:gd name="connsiteX45" fmla="*/ 432708 w 1262774"/>
                <a:gd name="connsiteY45" fmla="*/ 1105791 h 1389346"/>
                <a:gd name="connsiteX46" fmla="*/ 443593 w 1262774"/>
                <a:gd name="connsiteY46" fmla="*/ 1108513 h 1389346"/>
                <a:gd name="connsiteX47" fmla="*/ 451758 w 1262774"/>
                <a:gd name="connsiteY47" fmla="*/ 1116677 h 1389346"/>
                <a:gd name="connsiteX48" fmla="*/ 454479 w 1262774"/>
                <a:gd name="connsiteY48" fmla="*/ 1135727 h 1389346"/>
                <a:gd name="connsiteX49" fmla="*/ 457200 w 1262774"/>
                <a:gd name="connsiteY49" fmla="*/ 1143891 h 1389346"/>
                <a:gd name="connsiteX50" fmla="*/ 476250 w 1262774"/>
                <a:gd name="connsiteY50" fmla="*/ 1149334 h 1389346"/>
                <a:gd name="connsiteX51" fmla="*/ 500743 w 1262774"/>
                <a:gd name="connsiteY51" fmla="*/ 1171106 h 1389346"/>
                <a:gd name="connsiteX52" fmla="*/ 506186 w 1262774"/>
                <a:gd name="connsiteY52" fmla="*/ 1179270 h 1389346"/>
                <a:gd name="connsiteX53" fmla="*/ 522515 w 1262774"/>
                <a:gd name="connsiteY53" fmla="*/ 1187434 h 1389346"/>
                <a:gd name="connsiteX54" fmla="*/ 527958 w 1262774"/>
                <a:gd name="connsiteY54" fmla="*/ 1198320 h 1389346"/>
                <a:gd name="connsiteX55" fmla="*/ 530679 w 1262774"/>
                <a:gd name="connsiteY55" fmla="*/ 1206484 h 1389346"/>
                <a:gd name="connsiteX56" fmla="*/ 538843 w 1262774"/>
                <a:gd name="connsiteY56" fmla="*/ 1214649 h 1389346"/>
                <a:gd name="connsiteX57" fmla="*/ 557893 w 1262774"/>
                <a:gd name="connsiteY57" fmla="*/ 1222813 h 1389346"/>
                <a:gd name="connsiteX58" fmla="*/ 617765 w 1262774"/>
                <a:gd name="connsiteY58" fmla="*/ 1225534 h 1389346"/>
                <a:gd name="connsiteX59" fmla="*/ 625929 w 1262774"/>
                <a:gd name="connsiteY59" fmla="*/ 1230977 h 1389346"/>
                <a:gd name="connsiteX60" fmla="*/ 631372 w 1262774"/>
                <a:gd name="connsiteY60" fmla="*/ 1239141 h 1389346"/>
                <a:gd name="connsiteX61" fmla="*/ 639536 w 1262774"/>
                <a:gd name="connsiteY61" fmla="*/ 1247306 h 1389346"/>
                <a:gd name="connsiteX62" fmla="*/ 642258 w 1262774"/>
                <a:gd name="connsiteY62" fmla="*/ 1239141 h 1389346"/>
                <a:gd name="connsiteX63" fmla="*/ 644979 w 1262774"/>
                <a:gd name="connsiteY63" fmla="*/ 1209206 h 1389346"/>
                <a:gd name="connsiteX64" fmla="*/ 653143 w 1262774"/>
                <a:gd name="connsiteY64" fmla="*/ 1203763 h 1389346"/>
                <a:gd name="connsiteX65" fmla="*/ 688522 w 1262774"/>
                <a:gd name="connsiteY65" fmla="*/ 1201041 h 1389346"/>
                <a:gd name="connsiteX66" fmla="*/ 696686 w 1262774"/>
                <a:gd name="connsiteY66" fmla="*/ 1195599 h 1389346"/>
                <a:gd name="connsiteX67" fmla="*/ 704850 w 1262774"/>
                <a:gd name="connsiteY67" fmla="*/ 1211927 h 1389346"/>
                <a:gd name="connsiteX68" fmla="*/ 721179 w 1262774"/>
                <a:gd name="connsiteY68" fmla="*/ 1217370 h 1389346"/>
                <a:gd name="connsiteX69" fmla="*/ 729343 w 1262774"/>
                <a:gd name="connsiteY69" fmla="*/ 1220091 h 1389346"/>
                <a:gd name="connsiteX70" fmla="*/ 759279 w 1262774"/>
                <a:gd name="connsiteY70" fmla="*/ 1214649 h 1389346"/>
                <a:gd name="connsiteX71" fmla="*/ 767443 w 1262774"/>
                <a:gd name="connsiteY71" fmla="*/ 1209206 h 1389346"/>
                <a:gd name="connsiteX72" fmla="*/ 772886 w 1262774"/>
                <a:gd name="connsiteY72" fmla="*/ 1217370 h 1389346"/>
                <a:gd name="connsiteX73" fmla="*/ 778329 w 1262774"/>
                <a:gd name="connsiteY73" fmla="*/ 1233699 h 1389346"/>
                <a:gd name="connsiteX74" fmla="*/ 781050 w 1262774"/>
                <a:gd name="connsiteY74" fmla="*/ 1241863 h 1389346"/>
                <a:gd name="connsiteX75" fmla="*/ 783772 w 1262774"/>
                <a:gd name="connsiteY75" fmla="*/ 1255470 h 1389346"/>
                <a:gd name="connsiteX76" fmla="*/ 789215 w 1262774"/>
                <a:gd name="connsiteY76" fmla="*/ 1271799 h 1389346"/>
                <a:gd name="connsiteX77" fmla="*/ 797379 w 1262774"/>
                <a:gd name="connsiteY77" fmla="*/ 1288127 h 1389346"/>
                <a:gd name="connsiteX78" fmla="*/ 808265 w 1262774"/>
                <a:gd name="connsiteY78" fmla="*/ 1290849 h 1389346"/>
                <a:gd name="connsiteX79" fmla="*/ 840922 w 1262774"/>
                <a:gd name="connsiteY79" fmla="*/ 1293570 h 1389346"/>
                <a:gd name="connsiteX80" fmla="*/ 857250 w 1262774"/>
                <a:gd name="connsiteY80" fmla="*/ 1299013 h 1389346"/>
                <a:gd name="connsiteX81" fmla="*/ 892629 w 1262774"/>
                <a:gd name="connsiteY81" fmla="*/ 1307177 h 1389346"/>
                <a:gd name="connsiteX82" fmla="*/ 917122 w 1262774"/>
                <a:gd name="connsiteY82" fmla="*/ 1320784 h 1389346"/>
                <a:gd name="connsiteX83" fmla="*/ 925286 w 1262774"/>
                <a:gd name="connsiteY83" fmla="*/ 1326227 h 1389346"/>
                <a:gd name="connsiteX84" fmla="*/ 941615 w 1262774"/>
                <a:gd name="connsiteY84" fmla="*/ 1331670 h 1389346"/>
                <a:gd name="connsiteX85" fmla="*/ 949779 w 1262774"/>
                <a:gd name="connsiteY85" fmla="*/ 1337113 h 1389346"/>
                <a:gd name="connsiteX86" fmla="*/ 974272 w 1262774"/>
                <a:gd name="connsiteY86" fmla="*/ 1342556 h 1389346"/>
                <a:gd name="connsiteX87" fmla="*/ 990600 w 1262774"/>
                <a:gd name="connsiteY87" fmla="*/ 1350720 h 1389346"/>
                <a:gd name="connsiteX88" fmla="*/ 1006929 w 1262774"/>
                <a:gd name="connsiteY88" fmla="*/ 1361606 h 1389346"/>
                <a:gd name="connsiteX89" fmla="*/ 1047750 w 1262774"/>
                <a:gd name="connsiteY89" fmla="*/ 1364327 h 1389346"/>
                <a:gd name="connsiteX90" fmla="*/ 1055915 w 1262774"/>
                <a:gd name="connsiteY90" fmla="*/ 1367049 h 1389346"/>
                <a:gd name="connsiteX91" fmla="*/ 1085850 w 1262774"/>
                <a:gd name="connsiteY91" fmla="*/ 1369770 h 1389346"/>
                <a:gd name="connsiteX92" fmla="*/ 1094015 w 1262774"/>
                <a:gd name="connsiteY92" fmla="*/ 1375213 h 1389346"/>
                <a:gd name="connsiteX93" fmla="*/ 1110343 w 1262774"/>
                <a:gd name="connsiteY93" fmla="*/ 1380656 h 1389346"/>
                <a:gd name="connsiteX94" fmla="*/ 1118508 w 1262774"/>
                <a:gd name="connsiteY94" fmla="*/ 1383377 h 1389346"/>
                <a:gd name="connsiteX95" fmla="*/ 1126672 w 1262774"/>
                <a:gd name="connsiteY95" fmla="*/ 1388820 h 1389346"/>
                <a:gd name="connsiteX96" fmla="*/ 1123950 w 1262774"/>
                <a:gd name="connsiteY96" fmla="*/ 1377934 h 1389346"/>
                <a:gd name="connsiteX97" fmla="*/ 1118508 w 1262774"/>
                <a:gd name="connsiteY97" fmla="*/ 1356163 h 1389346"/>
                <a:gd name="connsiteX98" fmla="*/ 1121229 w 1262774"/>
                <a:gd name="connsiteY98" fmla="*/ 1337113 h 1389346"/>
                <a:gd name="connsiteX99" fmla="*/ 1118508 w 1262774"/>
                <a:gd name="connsiteY99" fmla="*/ 1326227 h 1389346"/>
                <a:gd name="connsiteX100" fmla="*/ 1110343 w 1262774"/>
                <a:gd name="connsiteY100" fmla="*/ 1323506 h 1389346"/>
                <a:gd name="connsiteX101" fmla="*/ 1094015 w 1262774"/>
                <a:gd name="connsiteY101" fmla="*/ 1320784 h 1389346"/>
                <a:gd name="connsiteX102" fmla="*/ 1094015 w 1262774"/>
                <a:gd name="connsiteY102" fmla="*/ 1277241 h 1389346"/>
                <a:gd name="connsiteX103" fmla="*/ 1110343 w 1262774"/>
                <a:gd name="connsiteY103" fmla="*/ 1266356 h 1389346"/>
                <a:gd name="connsiteX104" fmla="*/ 1113065 w 1262774"/>
                <a:gd name="connsiteY104" fmla="*/ 1258191 h 1389346"/>
                <a:gd name="connsiteX105" fmla="*/ 1115786 w 1262774"/>
                <a:gd name="connsiteY105" fmla="*/ 1244584 h 1389346"/>
                <a:gd name="connsiteX106" fmla="*/ 1123950 w 1262774"/>
                <a:gd name="connsiteY106" fmla="*/ 1241863 h 1389346"/>
                <a:gd name="connsiteX107" fmla="*/ 1126672 w 1262774"/>
                <a:gd name="connsiteY107" fmla="*/ 1222813 h 1389346"/>
                <a:gd name="connsiteX108" fmla="*/ 1143000 w 1262774"/>
                <a:gd name="connsiteY108" fmla="*/ 1220091 h 1389346"/>
                <a:gd name="connsiteX109" fmla="*/ 1145722 w 1262774"/>
                <a:gd name="connsiteY109" fmla="*/ 1211927 h 1389346"/>
                <a:gd name="connsiteX110" fmla="*/ 1153886 w 1262774"/>
                <a:gd name="connsiteY110" fmla="*/ 1157499 h 1389346"/>
                <a:gd name="connsiteX111" fmla="*/ 1162050 w 1262774"/>
                <a:gd name="connsiteY111" fmla="*/ 1152056 h 1389346"/>
                <a:gd name="connsiteX112" fmla="*/ 1167493 w 1262774"/>
                <a:gd name="connsiteY112" fmla="*/ 1103070 h 1389346"/>
                <a:gd name="connsiteX113" fmla="*/ 1172936 w 1262774"/>
                <a:gd name="connsiteY113" fmla="*/ 1094906 h 1389346"/>
                <a:gd name="connsiteX114" fmla="*/ 1181100 w 1262774"/>
                <a:gd name="connsiteY114" fmla="*/ 1067691 h 1389346"/>
                <a:gd name="connsiteX115" fmla="*/ 1189265 w 1262774"/>
                <a:gd name="connsiteY115" fmla="*/ 1062249 h 1389346"/>
                <a:gd name="connsiteX116" fmla="*/ 1194708 w 1262774"/>
                <a:gd name="connsiteY116" fmla="*/ 1040477 h 1389346"/>
                <a:gd name="connsiteX117" fmla="*/ 1197429 w 1262774"/>
                <a:gd name="connsiteY117" fmla="*/ 1026870 h 1389346"/>
                <a:gd name="connsiteX118" fmla="*/ 1205593 w 1262774"/>
                <a:gd name="connsiteY118" fmla="*/ 1024149 h 1389346"/>
                <a:gd name="connsiteX119" fmla="*/ 1202872 w 1262774"/>
                <a:gd name="connsiteY119" fmla="*/ 1007820 h 1389346"/>
                <a:gd name="connsiteX120" fmla="*/ 1167493 w 1262774"/>
                <a:gd name="connsiteY120" fmla="*/ 999656 h 1389346"/>
                <a:gd name="connsiteX121" fmla="*/ 1145722 w 1262774"/>
                <a:gd name="connsiteY121" fmla="*/ 980606 h 1389346"/>
                <a:gd name="connsiteX122" fmla="*/ 1148443 w 1262774"/>
                <a:gd name="connsiteY122" fmla="*/ 937063 h 1389346"/>
                <a:gd name="connsiteX123" fmla="*/ 1183822 w 1262774"/>
                <a:gd name="connsiteY123" fmla="*/ 934341 h 1389346"/>
                <a:gd name="connsiteX124" fmla="*/ 1186543 w 1262774"/>
                <a:gd name="connsiteY124" fmla="*/ 926177 h 1389346"/>
                <a:gd name="connsiteX125" fmla="*/ 1191986 w 1262774"/>
                <a:gd name="connsiteY125" fmla="*/ 888077 h 1389346"/>
                <a:gd name="connsiteX126" fmla="*/ 1197429 w 1262774"/>
                <a:gd name="connsiteY126" fmla="*/ 879913 h 1389346"/>
                <a:gd name="connsiteX127" fmla="*/ 1200150 w 1262774"/>
                <a:gd name="connsiteY127" fmla="*/ 844534 h 1389346"/>
                <a:gd name="connsiteX128" fmla="*/ 1202872 w 1262774"/>
                <a:gd name="connsiteY128" fmla="*/ 836370 h 1389346"/>
                <a:gd name="connsiteX129" fmla="*/ 1211036 w 1262774"/>
                <a:gd name="connsiteY129" fmla="*/ 830927 h 1389346"/>
                <a:gd name="connsiteX130" fmla="*/ 1216479 w 1262774"/>
                <a:gd name="connsiteY130" fmla="*/ 792827 h 1389346"/>
                <a:gd name="connsiteX131" fmla="*/ 1221922 w 1262774"/>
                <a:gd name="connsiteY131" fmla="*/ 784663 h 1389346"/>
                <a:gd name="connsiteX132" fmla="*/ 1224643 w 1262774"/>
                <a:gd name="connsiteY132" fmla="*/ 762891 h 1389346"/>
                <a:gd name="connsiteX133" fmla="*/ 1227365 w 1262774"/>
                <a:gd name="connsiteY133" fmla="*/ 754727 h 1389346"/>
                <a:gd name="connsiteX134" fmla="*/ 1235529 w 1262774"/>
                <a:gd name="connsiteY134" fmla="*/ 752006 h 1389346"/>
                <a:gd name="connsiteX135" fmla="*/ 1251858 w 1262774"/>
                <a:gd name="connsiteY135" fmla="*/ 741120 h 1389346"/>
                <a:gd name="connsiteX136" fmla="*/ 1260022 w 1262774"/>
                <a:gd name="connsiteY136" fmla="*/ 735677 h 1389346"/>
                <a:gd name="connsiteX137" fmla="*/ 1262743 w 1262774"/>
                <a:gd name="connsiteY137" fmla="*/ 727513 h 1389346"/>
                <a:gd name="connsiteX138" fmla="*/ 1251858 w 1262774"/>
                <a:gd name="connsiteY138" fmla="*/ 703020 h 1389346"/>
                <a:gd name="connsiteX139" fmla="*/ 1246415 w 1262774"/>
                <a:gd name="connsiteY139" fmla="*/ 686691 h 1389346"/>
                <a:gd name="connsiteX140" fmla="*/ 1243693 w 1262774"/>
                <a:gd name="connsiteY140" fmla="*/ 615934 h 1389346"/>
                <a:gd name="connsiteX141" fmla="*/ 1235529 w 1262774"/>
                <a:gd name="connsiteY141" fmla="*/ 610491 h 1389346"/>
                <a:gd name="connsiteX142" fmla="*/ 1238250 w 1262774"/>
                <a:gd name="connsiteY142" fmla="*/ 577834 h 1389346"/>
                <a:gd name="connsiteX143" fmla="*/ 1235529 w 1262774"/>
                <a:gd name="connsiteY143" fmla="*/ 553341 h 1389346"/>
                <a:gd name="connsiteX144" fmla="*/ 1232808 w 1262774"/>
                <a:gd name="connsiteY144" fmla="*/ 542456 h 1389346"/>
                <a:gd name="connsiteX145" fmla="*/ 1235529 w 1262774"/>
                <a:gd name="connsiteY145" fmla="*/ 498913 h 1389346"/>
                <a:gd name="connsiteX146" fmla="*/ 1243693 w 1262774"/>
                <a:gd name="connsiteY146" fmla="*/ 493470 h 1389346"/>
                <a:gd name="connsiteX147" fmla="*/ 1246415 w 1262774"/>
                <a:gd name="connsiteY147" fmla="*/ 485306 h 1389346"/>
                <a:gd name="connsiteX148" fmla="*/ 1235529 w 1262774"/>
                <a:gd name="connsiteY148" fmla="*/ 460813 h 1389346"/>
                <a:gd name="connsiteX149" fmla="*/ 1230086 w 1262774"/>
                <a:gd name="connsiteY149" fmla="*/ 444484 h 1389346"/>
                <a:gd name="connsiteX150" fmla="*/ 1213758 w 1262774"/>
                <a:gd name="connsiteY150" fmla="*/ 433599 h 1389346"/>
                <a:gd name="connsiteX151" fmla="*/ 1202872 w 1262774"/>
                <a:gd name="connsiteY151" fmla="*/ 417270 h 1389346"/>
                <a:gd name="connsiteX152" fmla="*/ 1186543 w 1262774"/>
                <a:gd name="connsiteY152" fmla="*/ 406384 h 1389346"/>
                <a:gd name="connsiteX153" fmla="*/ 1181100 w 1262774"/>
                <a:gd name="connsiteY153" fmla="*/ 398220 h 1389346"/>
                <a:gd name="connsiteX154" fmla="*/ 1140279 w 1262774"/>
                <a:gd name="connsiteY154" fmla="*/ 392777 h 1389346"/>
                <a:gd name="connsiteX155" fmla="*/ 1132115 w 1262774"/>
                <a:gd name="connsiteY155" fmla="*/ 430877 h 1389346"/>
                <a:gd name="connsiteX156" fmla="*/ 1129393 w 1262774"/>
                <a:gd name="connsiteY156" fmla="*/ 439041 h 1389346"/>
                <a:gd name="connsiteX157" fmla="*/ 1099458 w 1262774"/>
                <a:gd name="connsiteY157" fmla="*/ 452649 h 1389346"/>
                <a:gd name="connsiteX158" fmla="*/ 1083129 w 1262774"/>
                <a:gd name="connsiteY158" fmla="*/ 458091 h 1389346"/>
                <a:gd name="connsiteX159" fmla="*/ 1077686 w 1262774"/>
                <a:gd name="connsiteY159" fmla="*/ 466256 h 1389346"/>
                <a:gd name="connsiteX160" fmla="*/ 1066800 w 1262774"/>
                <a:gd name="connsiteY160" fmla="*/ 468977 h 1389346"/>
                <a:gd name="connsiteX161" fmla="*/ 1072243 w 1262774"/>
                <a:gd name="connsiteY161" fmla="*/ 485306 h 1389346"/>
                <a:gd name="connsiteX162" fmla="*/ 1074965 w 1262774"/>
                <a:gd name="connsiteY162" fmla="*/ 496191 h 1389346"/>
                <a:gd name="connsiteX163" fmla="*/ 1080408 w 1262774"/>
                <a:gd name="connsiteY163" fmla="*/ 504356 h 1389346"/>
                <a:gd name="connsiteX164" fmla="*/ 1091293 w 1262774"/>
                <a:gd name="connsiteY164" fmla="*/ 517963 h 1389346"/>
                <a:gd name="connsiteX165" fmla="*/ 1094015 w 1262774"/>
                <a:gd name="connsiteY165" fmla="*/ 526127 h 1389346"/>
                <a:gd name="connsiteX166" fmla="*/ 1099458 w 1262774"/>
                <a:gd name="connsiteY166" fmla="*/ 534291 h 1389346"/>
                <a:gd name="connsiteX167" fmla="*/ 1096736 w 1262774"/>
                <a:gd name="connsiteY167" fmla="*/ 542456 h 1389346"/>
                <a:gd name="connsiteX168" fmla="*/ 1088572 w 1262774"/>
                <a:gd name="connsiteY168" fmla="*/ 537013 h 1389346"/>
                <a:gd name="connsiteX169" fmla="*/ 1080408 w 1262774"/>
                <a:gd name="connsiteY169" fmla="*/ 534291 h 1389346"/>
                <a:gd name="connsiteX170" fmla="*/ 1074965 w 1262774"/>
                <a:gd name="connsiteY170" fmla="*/ 526127 h 1389346"/>
                <a:gd name="connsiteX171" fmla="*/ 1066800 w 1262774"/>
                <a:gd name="connsiteY171" fmla="*/ 523406 h 1389346"/>
                <a:gd name="connsiteX172" fmla="*/ 1036865 w 1262774"/>
                <a:gd name="connsiteY172" fmla="*/ 520684 h 1389346"/>
                <a:gd name="connsiteX173" fmla="*/ 1028700 w 1262774"/>
                <a:gd name="connsiteY173" fmla="*/ 515241 h 1389346"/>
                <a:gd name="connsiteX174" fmla="*/ 1009650 w 1262774"/>
                <a:gd name="connsiteY174" fmla="*/ 520684 h 1389346"/>
                <a:gd name="connsiteX175" fmla="*/ 1004208 w 1262774"/>
                <a:gd name="connsiteY175" fmla="*/ 528849 h 1389346"/>
                <a:gd name="connsiteX176" fmla="*/ 987879 w 1262774"/>
                <a:gd name="connsiteY176" fmla="*/ 537013 h 1389346"/>
                <a:gd name="connsiteX177" fmla="*/ 982436 w 1262774"/>
                <a:gd name="connsiteY177" fmla="*/ 528849 h 1389346"/>
                <a:gd name="connsiteX178" fmla="*/ 974272 w 1262774"/>
                <a:gd name="connsiteY178" fmla="*/ 512520 h 1389346"/>
                <a:gd name="connsiteX179" fmla="*/ 966108 w 1262774"/>
                <a:gd name="connsiteY179" fmla="*/ 509799 h 1389346"/>
                <a:gd name="connsiteX180" fmla="*/ 963386 w 1262774"/>
                <a:gd name="connsiteY180" fmla="*/ 498913 h 1389346"/>
                <a:gd name="connsiteX181" fmla="*/ 957943 w 1262774"/>
                <a:gd name="connsiteY181" fmla="*/ 482584 h 1389346"/>
                <a:gd name="connsiteX182" fmla="*/ 960665 w 1262774"/>
                <a:gd name="connsiteY182" fmla="*/ 458091 h 1389346"/>
                <a:gd name="connsiteX183" fmla="*/ 971550 w 1262774"/>
                <a:gd name="connsiteY183" fmla="*/ 428156 h 1389346"/>
                <a:gd name="connsiteX184" fmla="*/ 1004208 w 1262774"/>
                <a:gd name="connsiteY184" fmla="*/ 411827 h 1389346"/>
                <a:gd name="connsiteX185" fmla="*/ 1012372 w 1262774"/>
                <a:gd name="connsiteY185" fmla="*/ 409106 h 1389346"/>
                <a:gd name="connsiteX186" fmla="*/ 1017815 w 1262774"/>
                <a:gd name="connsiteY186" fmla="*/ 400941 h 1389346"/>
                <a:gd name="connsiteX187" fmla="*/ 1017815 w 1262774"/>
                <a:gd name="connsiteY187" fmla="*/ 376449 h 1389346"/>
                <a:gd name="connsiteX188" fmla="*/ 1025979 w 1262774"/>
                <a:gd name="connsiteY188" fmla="*/ 368284 h 1389346"/>
                <a:gd name="connsiteX189" fmla="*/ 1036865 w 1262774"/>
                <a:gd name="connsiteY189" fmla="*/ 351956 h 1389346"/>
                <a:gd name="connsiteX190" fmla="*/ 1042308 w 1262774"/>
                <a:gd name="connsiteY190" fmla="*/ 311134 h 1389346"/>
                <a:gd name="connsiteX191" fmla="*/ 1045029 w 1262774"/>
                <a:gd name="connsiteY191" fmla="*/ 302970 h 1389346"/>
                <a:gd name="connsiteX192" fmla="*/ 1047750 w 1262774"/>
                <a:gd name="connsiteY192" fmla="*/ 292084 h 1389346"/>
                <a:gd name="connsiteX193" fmla="*/ 1050472 w 1262774"/>
                <a:gd name="connsiteY193" fmla="*/ 278477 h 1389346"/>
                <a:gd name="connsiteX194" fmla="*/ 1061358 w 1262774"/>
                <a:gd name="connsiteY194" fmla="*/ 262149 h 1389346"/>
                <a:gd name="connsiteX195" fmla="*/ 1055915 w 1262774"/>
                <a:gd name="connsiteY195" fmla="*/ 240377 h 1389346"/>
                <a:gd name="connsiteX196" fmla="*/ 1050472 w 1262774"/>
                <a:gd name="connsiteY196" fmla="*/ 232213 h 1389346"/>
                <a:gd name="connsiteX197" fmla="*/ 1047750 w 1262774"/>
                <a:gd name="connsiteY197" fmla="*/ 215884 h 1389346"/>
                <a:gd name="connsiteX198" fmla="*/ 1045029 w 1262774"/>
                <a:gd name="connsiteY198" fmla="*/ 188670 h 1389346"/>
                <a:gd name="connsiteX199" fmla="*/ 1039586 w 1262774"/>
                <a:gd name="connsiteY199" fmla="*/ 180506 h 1389346"/>
                <a:gd name="connsiteX200" fmla="*/ 1036865 w 1262774"/>
                <a:gd name="connsiteY200" fmla="*/ 150570 h 1389346"/>
                <a:gd name="connsiteX201" fmla="*/ 1034143 w 1262774"/>
                <a:gd name="connsiteY201" fmla="*/ 142406 h 1389346"/>
                <a:gd name="connsiteX202" fmla="*/ 1025979 w 1262774"/>
                <a:gd name="connsiteY202" fmla="*/ 136963 h 1389346"/>
                <a:gd name="connsiteX203" fmla="*/ 1012372 w 1262774"/>
                <a:gd name="connsiteY203" fmla="*/ 117913 h 1389346"/>
                <a:gd name="connsiteX204" fmla="*/ 991961 w 1262774"/>
                <a:gd name="connsiteY204" fmla="*/ 114511 h 1389346"/>
                <a:gd name="connsiteX205" fmla="*/ 993322 w 1262774"/>
                <a:gd name="connsiteY205" fmla="*/ 134241 h 1389346"/>
                <a:gd name="connsiteX206" fmla="*/ 987879 w 1262774"/>
                <a:gd name="connsiteY206" fmla="*/ 158734 h 1389346"/>
                <a:gd name="connsiteX207" fmla="*/ 985158 w 1262774"/>
                <a:gd name="connsiteY207" fmla="*/ 166899 h 1389346"/>
                <a:gd name="connsiteX208" fmla="*/ 982436 w 1262774"/>
                <a:gd name="connsiteY208" fmla="*/ 180506 h 1389346"/>
                <a:gd name="connsiteX209" fmla="*/ 974272 w 1262774"/>
                <a:gd name="connsiteY209" fmla="*/ 185949 h 1389346"/>
                <a:gd name="connsiteX210" fmla="*/ 957943 w 1262774"/>
                <a:gd name="connsiteY210" fmla="*/ 176083 h 1389346"/>
                <a:gd name="connsiteX211" fmla="*/ 947058 w 1262774"/>
                <a:gd name="connsiteY211" fmla="*/ 166899 h 1389346"/>
                <a:gd name="connsiteX212" fmla="*/ 932430 w 1262774"/>
                <a:gd name="connsiteY212" fmla="*/ 154312 h 1389346"/>
                <a:gd name="connsiteX213" fmla="*/ 921884 w 1262774"/>
                <a:gd name="connsiteY213" fmla="*/ 148869 h 1389346"/>
                <a:gd name="connsiteX214" fmla="*/ 910999 w 1262774"/>
                <a:gd name="connsiteY214" fmla="*/ 135262 h 1389346"/>
                <a:gd name="connsiteX215" fmla="*/ 894671 w 1262774"/>
                <a:gd name="connsiteY215" fmla="*/ 129819 h 1389346"/>
                <a:gd name="connsiteX216" fmla="*/ 884124 w 1262774"/>
                <a:gd name="connsiteY216" fmla="*/ 124716 h 1389346"/>
                <a:gd name="connsiteX217" fmla="*/ 873579 w 1262774"/>
                <a:gd name="connsiteY217" fmla="*/ 121656 h 1389346"/>
                <a:gd name="connsiteX218" fmla="*/ 840922 w 1262774"/>
                <a:gd name="connsiteY218" fmla="*/ 111449 h 1389346"/>
                <a:gd name="connsiteX219" fmla="*/ 824593 w 1262774"/>
                <a:gd name="connsiteY219" fmla="*/ 119953 h 1389346"/>
                <a:gd name="connsiteX220" fmla="*/ 814048 w 1262774"/>
                <a:gd name="connsiteY220" fmla="*/ 118253 h 1389346"/>
                <a:gd name="connsiteX221" fmla="*/ 799421 w 1262774"/>
                <a:gd name="connsiteY221" fmla="*/ 124716 h 1389346"/>
                <a:gd name="connsiteX222" fmla="*/ 778329 w 1262774"/>
                <a:gd name="connsiteY222" fmla="*/ 118934 h 1389346"/>
                <a:gd name="connsiteX223" fmla="*/ 788194 w 1262774"/>
                <a:gd name="connsiteY223" fmla="*/ 82534 h 1389346"/>
                <a:gd name="connsiteX224" fmla="*/ 783431 w 1262774"/>
                <a:gd name="connsiteY224" fmla="*/ 61444 h 1389346"/>
                <a:gd name="connsiteX225" fmla="*/ 762000 w 1262774"/>
                <a:gd name="connsiteY225" fmla="*/ 51578 h 1389346"/>
                <a:gd name="connsiteX226" fmla="*/ 753836 w 1262774"/>
                <a:gd name="connsiteY226" fmla="*/ 60763 h 1389346"/>
                <a:gd name="connsiteX227" fmla="*/ 745672 w 1262774"/>
                <a:gd name="connsiteY227" fmla="*/ 44434 h 1389346"/>
                <a:gd name="connsiteX228" fmla="*/ 737508 w 1262774"/>
                <a:gd name="connsiteY228" fmla="*/ 27084 h 1389346"/>
                <a:gd name="connsiteX229" fmla="*/ 729343 w 1262774"/>
                <a:gd name="connsiteY229" fmla="*/ 30827 h 1389346"/>
                <a:gd name="connsiteX230" fmla="*/ 731385 w 1262774"/>
                <a:gd name="connsiteY230" fmla="*/ 13138 h 1389346"/>
                <a:gd name="connsiteX231" fmla="*/ 718458 w 1262774"/>
                <a:gd name="connsiteY231" fmla="*/ 8035 h 1389346"/>
                <a:gd name="connsiteX232" fmla="*/ 696006 w 1262774"/>
                <a:gd name="connsiteY232" fmla="*/ 212 h 1389346"/>
                <a:gd name="connsiteX233" fmla="*/ 658586 w 1262774"/>
                <a:gd name="connsiteY233" fmla="*/ 17220 h 1389346"/>
                <a:gd name="connsiteX234" fmla="*/ 650422 w 1262774"/>
                <a:gd name="connsiteY234" fmla="*/ 22663 h 1389346"/>
                <a:gd name="connsiteX235" fmla="*/ 634093 w 1262774"/>
                <a:gd name="connsiteY235" fmla="*/ 28106 h 1389346"/>
                <a:gd name="connsiteX236" fmla="*/ 625929 w 1262774"/>
                <a:gd name="connsiteY236" fmla="*/ 30827 h 1389346"/>
                <a:gd name="connsiteX237" fmla="*/ 606879 w 1262774"/>
                <a:gd name="connsiteY237" fmla="*/ 28106 h 1389346"/>
                <a:gd name="connsiteX238" fmla="*/ 604158 w 1262774"/>
                <a:gd name="connsiteY238" fmla="*/ 19941 h 1389346"/>
                <a:gd name="connsiteX239" fmla="*/ 593272 w 1262774"/>
                <a:gd name="connsiteY239" fmla="*/ 17220 h 1389346"/>
                <a:gd name="connsiteX240" fmla="*/ 585108 w 1262774"/>
                <a:gd name="connsiteY240" fmla="*/ 11777 h 1389346"/>
                <a:gd name="connsiteX241" fmla="*/ 579665 w 1262774"/>
                <a:gd name="connsiteY241" fmla="*/ 3613 h 1389346"/>
                <a:gd name="connsiteX242" fmla="*/ 568779 w 1262774"/>
                <a:gd name="connsiteY242" fmla="*/ 6334 h 1389346"/>
                <a:gd name="connsiteX243" fmla="*/ 566058 w 1262774"/>
                <a:gd name="connsiteY243" fmla="*/ 36270 h 1389346"/>
                <a:gd name="connsiteX244" fmla="*/ 555172 w 1262774"/>
                <a:gd name="connsiteY244" fmla="*/ 139684 h 1389346"/>
                <a:gd name="connsiteX245" fmla="*/ 549729 w 1262774"/>
                <a:gd name="connsiteY245" fmla="*/ 147849 h 1389346"/>
                <a:gd name="connsiteX246" fmla="*/ 541565 w 1262774"/>
                <a:gd name="connsiteY246" fmla="*/ 153291 h 1389346"/>
                <a:gd name="connsiteX247" fmla="*/ 538843 w 1262774"/>
                <a:gd name="connsiteY247" fmla="*/ 161456 h 1389346"/>
                <a:gd name="connsiteX248" fmla="*/ 538843 w 1262774"/>
                <a:gd name="connsiteY248" fmla="*/ 224049 h 1389346"/>
                <a:gd name="connsiteX249" fmla="*/ 549729 w 1262774"/>
                <a:gd name="connsiteY249" fmla="*/ 248541 h 1389346"/>
                <a:gd name="connsiteX250" fmla="*/ 566058 w 1262774"/>
                <a:gd name="connsiteY250" fmla="*/ 259427 h 1389346"/>
                <a:gd name="connsiteX251" fmla="*/ 582386 w 1262774"/>
                <a:gd name="connsiteY251" fmla="*/ 267591 h 1389346"/>
                <a:gd name="connsiteX252" fmla="*/ 587829 w 1262774"/>
                <a:gd name="connsiteY252" fmla="*/ 275756 h 1389346"/>
                <a:gd name="connsiteX253" fmla="*/ 595993 w 1262774"/>
                <a:gd name="connsiteY253" fmla="*/ 278477 h 1389346"/>
                <a:gd name="connsiteX254" fmla="*/ 604158 w 1262774"/>
                <a:gd name="connsiteY254" fmla="*/ 283920 h 1389346"/>
                <a:gd name="connsiteX255" fmla="*/ 615043 w 1262774"/>
                <a:gd name="connsiteY255" fmla="*/ 300249 h 1389346"/>
                <a:gd name="connsiteX256" fmla="*/ 620486 w 1262774"/>
                <a:gd name="connsiteY256" fmla="*/ 308413 h 1389346"/>
                <a:gd name="connsiteX257" fmla="*/ 628650 w 1262774"/>
                <a:gd name="connsiteY257" fmla="*/ 324741 h 1389346"/>
                <a:gd name="connsiteX258" fmla="*/ 644979 w 1262774"/>
                <a:gd name="connsiteY258" fmla="*/ 335627 h 1389346"/>
                <a:gd name="connsiteX259" fmla="*/ 650422 w 1262774"/>
                <a:gd name="connsiteY259" fmla="*/ 343791 h 1389346"/>
                <a:gd name="connsiteX260" fmla="*/ 658586 w 1262774"/>
                <a:gd name="connsiteY260" fmla="*/ 349234 h 1389346"/>
                <a:gd name="connsiteX261" fmla="*/ 669472 w 1262774"/>
                <a:gd name="connsiteY261" fmla="*/ 360120 h 1389346"/>
                <a:gd name="connsiteX262" fmla="*/ 677636 w 1262774"/>
                <a:gd name="connsiteY262" fmla="*/ 365563 h 1389346"/>
                <a:gd name="connsiteX263" fmla="*/ 688522 w 1262774"/>
                <a:gd name="connsiteY263" fmla="*/ 379170 h 1389346"/>
                <a:gd name="connsiteX264" fmla="*/ 693965 w 1262774"/>
                <a:gd name="connsiteY264" fmla="*/ 387334 h 1389346"/>
                <a:gd name="connsiteX265" fmla="*/ 696686 w 1262774"/>
                <a:gd name="connsiteY265" fmla="*/ 395499 h 1389346"/>
                <a:gd name="connsiteX266" fmla="*/ 704850 w 1262774"/>
                <a:gd name="connsiteY266" fmla="*/ 398220 h 1389346"/>
                <a:gd name="connsiteX267" fmla="*/ 710293 w 1262774"/>
                <a:gd name="connsiteY267" fmla="*/ 406384 h 1389346"/>
                <a:gd name="connsiteX268" fmla="*/ 726622 w 1262774"/>
                <a:gd name="connsiteY268" fmla="*/ 414549 h 1389346"/>
                <a:gd name="connsiteX269" fmla="*/ 737508 w 1262774"/>
                <a:gd name="connsiteY269" fmla="*/ 430877 h 1389346"/>
                <a:gd name="connsiteX270" fmla="*/ 740229 w 1262774"/>
                <a:gd name="connsiteY270" fmla="*/ 439041 h 1389346"/>
                <a:gd name="connsiteX271" fmla="*/ 753836 w 1262774"/>
                <a:gd name="connsiteY271" fmla="*/ 441763 h 1389346"/>
                <a:gd name="connsiteX272" fmla="*/ 762000 w 1262774"/>
                <a:gd name="connsiteY272" fmla="*/ 444484 h 1389346"/>
                <a:gd name="connsiteX273" fmla="*/ 770165 w 1262774"/>
                <a:gd name="connsiteY273" fmla="*/ 460813 h 1389346"/>
                <a:gd name="connsiteX274" fmla="*/ 775608 w 1262774"/>
                <a:gd name="connsiteY274" fmla="*/ 468977 h 1389346"/>
                <a:gd name="connsiteX275" fmla="*/ 781050 w 1262774"/>
                <a:gd name="connsiteY275" fmla="*/ 488027 h 1389346"/>
                <a:gd name="connsiteX276" fmla="*/ 789215 w 1262774"/>
                <a:gd name="connsiteY276" fmla="*/ 493470 h 1389346"/>
                <a:gd name="connsiteX277" fmla="*/ 797379 w 1262774"/>
                <a:gd name="connsiteY277" fmla="*/ 517963 h 1389346"/>
                <a:gd name="connsiteX278" fmla="*/ 789215 w 1262774"/>
                <a:gd name="connsiteY278" fmla="*/ 523406 h 1389346"/>
                <a:gd name="connsiteX279" fmla="*/ 781050 w 1262774"/>
                <a:gd name="connsiteY279" fmla="*/ 526127 h 1389346"/>
                <a:gd name="connsiteX280" fmla="*/ 778329 w 1262774"/>
                <a:gd name="connsiteY280" fmla="*/ 534291 h 1389346"/>
                <a:gd name="connsiteX281" fmla="*/ 767443 w 1262774"/>
                <a:gd name="connsiteY281" fmla="*/ 550620 h 1389346"/>
                <a:gd name="connsiteX282" fmla="*/ 764722 w 1262774"/>
                <a:gd name="connsiteY282" fmla="*/ 561506 h 1389346"/>
                <a:gd name="connsiteX283" fmla="*/ 732065 w 1262774"/>
                <a:gd name="connsiteY283" fmla="*/ 580556 h 1389346"/>
                <a:gd name="connsiteX284" fmla="*/ 729343 w 1262774"/>
                <a:gd name="connsiteY284" fmla="*/ 588720 h 1389346"/>
                <a:gd name="connsiteX285" fmla="*/ 723900 w 1262774"/>
                <a:gd name="connsiteY285" fmla="*/ 596884 h 1389346"/>
                <a:gd name="connsiteX286" fmla="*/ 726622 w 1262774"/>
                <a:gd name="connsiteY286" fmla="*/ 673084 h 1389346"/>
                <a:gd name="connsiteX287" fmla="*/ 721179 w 1262774"/>
                <a:gd name="connsiteY287" fmla="*/ 692134 h 1389346"/>
                <a:gd name="connsiteX288" fmla="*/ 715736 w 1262774"/>
                <a:gd name="connsiteY288" fmla="*/ 700299 h 1389346"/>
                <a:gd name="connsiteX289" fmla="*/ 710293 w 1262774"/>
                <a:gd name="connsiteY289" fmla="*/ 716627 h 1389346"/>
                <a:gd name="connsiteX290" fmla="*/ 696686 w 1262774"/>
                <a:gd name="connsiteY290" fmla="*/ 732956 h 1389346"/>
                <a:gd name="connsiteX291" fmla="*/ 691243 w 1262774"/>
                <a:gd name="connsiteY291" fmla="*/ 749284 h 1389346"/>
                <a:gd name="connsiteX292" fmla="*/ 685800 w 1262774"/>
                <a:gd name="connsiteY292" fmla="*/ 757449 h 1389346"/>
                <a:gd name="connsiteX293" fmla="*/ 661308 w 1262774"/>
                <a:gd name="connsiteY293" fmla="*/ 771056 h 1389346"/>
                <a:gd name="connsiteX294" fmla="*/ 636815 w 1262774"/>
                <a:gd name="connsiteY294" fmla="*/ 773777 h 1389346"/>
                <a:gd name="connsiteX295" fmla="*/ 620486 w 1262774"/>
                <a:gd name="connsiteY295" fmla="*/ 787384 h 1389346"/>
                <a:gd name="connsiteX296" fmla="*/ 595993 w 1262774"/>
                <a:gd name="connsiteY296" fmla="*/ 803713 h 1389346"/>
                <a:gd name="connsiteX297" fmla="*/ 571500 w 1262774"/>
                <a:gd name="connsiteY297" fmla="*/ 820041 h 1389346"/>
                <a:gd name="connsiteX298" fmla="*/ 563336 w 1262774"/>
                <a:gd name="connsiteY298" fmla="*/ 825484 h 1389346"/>
                <a:gd name="connsiteX299" fmla="*/ 547008 w 1262774"/>
                <a:gd name="connsiteY299" fmla="*/ 839091 h 1389346"/>
                <a:gd name="connsiteX300" fmla="*/ 541565 w 1262774"/>
                <a:gd name="connsiteY300" fmla="*/ 847256 h 1389346"/>
                <a:gd name="connsiteX301" fmla="*/ 525236 w 1262774"/>
                <a:gd name="connsiteY301" fmla="*/ 855420 h 1389346"/>
                <a:gd name="connsiteX302" fmla="*/ 517072 w 1262774"/>
                <a:gd name="connsiteY302" fmla="*/ 860863 h 1389346"/>
                <a:gd name="connsiteX303" fmla="*/ 506186 w 1262774"/>
                <a:gd name="connsiteY303" fmla="*/ 863584 h 1389346"/>
                <a:gd name="connsiteX304" fmla="*/ 500743 w 1262774"/>
                <a:gd name="connsiteY304" fmla="*/ 871749 h 1389346"/>
                <a:gd name="connsiteX305" fmla="*/ 484415 w 1262774"/>
                <a:gd name="connsiteY305" fmla="*/ 877191 h 1389346"/>
                <a:gd name="connsiteX306" fmla="*/ 438150 w 1262774"/>
                <a:gd name="connsiteY306" fmla="*/ 871749 h 1389346"/>
                <a:gd name="connsiteX307" fmla="*/ 429986 w 1262774"/>
                <a:gd name="connsiteY307" fmla="*/ 866306 h 1389346"/>
                <a:gd name="connsiteX308" fmla="*/ 408215 w 1262774"/>
                <a:gd name="connsiteY308" fmla="*/ 860863 h 1389346"/>
                <a:gd name="connsiteX309" fmla="*/ 383722 w 1262774"/>
                <a:gd name="connsiteY309" fmla="*/ 855420 h 1389346"/>
                <a:gd name="connsiteX310" fmla="*/ 359229 w 1262774"/>
                <a:gd name="connsiteY310" fmla="*/ 852699 h 1389346"/>
                <a:gd name="connsiteX311" fmla="*/ 342900 w 1262774"/>
                <a:gd name="connsiteY311" fmla="*/ 839091 h 1389346"/>
                <a:gd name="connsiteX312" fmla="*/ 334736 w 1262774"/>
                <a:gd name="connsiteY312" fmla="*/ 833649 h 1389346"/>
                <a:gd name="connsiteX313" fmla="*/ 329293 w 1262774"/>
                <a:gd name="connsiteY313" fmla="*/ 825484 h 1389346"/>
                <a:gd name="connsiteX314" fmla="*/ 323850 w 1262774"/>
                <a:gd name="connsiteY314" fmla="*/ 787384 h 1389346"/>
                <a:gd name="connsiteX315" fmla="*/ 321129 w 1262774"/>
                <a:gd name="connsiteY315" fmla="*/ 724791 h 1389346"/>
                <a:gd name="connsiteX316" fmla="*/ 318408 w 1262774"/>
                <a:gd name="connsiteY316" fmla="*/ 713906 h 1389346"/>
                <a:gd name="connsiteX317" fmla="*/ 310243 w 1262774"/>
                <a:gd name="connsiteY317" fmla="*/ 708463 h 1389346"/>
                <a:gd name="connsiteX318" fmla="*/ 304800 w 1262774"/>
                <a:gd name="connsiteY318" fmla="*/ 700299 h 1389346"/>
                <a:gd name="connsiteX319" fmla="*/ 296636 w 1262774"/>
                <a:gd name="connsiteY319" fmla="*/ 664920 h 1389346"/>
                <a:gd name="connsiteX320" fmla="*/ 293915 w 1262774"/>
                <a:gd name="connsiteY320" fmla="*/ 656756 h 1389346"/>
                <a:gd name="connsiteX321" fmla="*/ 283029 w 1262774"/>
                <a:gd name="connsiteY321" fmla="*/ 654034 h 1389346"/>
                <a:gd name="connsiteX322" fmla="*/ 274865 w 1262774"/>
                <a:gd name="connsiteY322" fmla="*/ 648591 h 1389346"/>
                <a:gd name="connsiteX323" fmla="*/ 269422 w 1262774"/>
                <a:gd name="connsiteY323" fmla="*/ 626820 h 1389346"/>
                <a:gd name="connsiteX324" fmla="*/ 266700 w 1262774"/>
                <a:gd name="connsiteY324" fmla="*/ 607770 h 1389346"/>
                <a:gd name="connsiteX325" fmla="*/ 258536 w 1262774"/>
                <a:gd name="connsiteY325" fmla="*/ 605049 h 1389346"/>
                <a:gd name="connsiteX326" fmla="*/ 198665 w 1262774"/>
                <a:gd name="connsiteY326" fmla="*/ 607770 h 1389346"/>
                <a:gd name="connsiteX327" fmla="*/ 179615 w 1262774"/>
                <a:gd name="connsiteY327" fmla="*/ 602327 h 1389346"/>
                <a:gd name="connsiteX328" fmla="*/ 149679 w 1262774"/>
                <a:gd name="connsiteY328" fmla="*/ 605049 h 1389346"/>
                <a:gd name="connsiteX329" fmla="*/ 146958 w 1262774"/>
                <a:gd name="connsiteY329" fmla="*/ 615934 h 1389346"/>
                <a:gd name="connsiteX330" fmla="*/ 125186 w 1262774"/>
                <a:gd name="connsiteY330" fmla="*/ 621377 h 1389346"/>
                <a:gd name="connsiteX331" fmla="*/ 106136 w 1262774"/>
                <a:gd name="connsiteY331" fmla="*/ 626820 h 1389346"/>
                <a:gd name="connsiteX332" fmla="*/ 97972 w 1262774"/>
                <a:gd name="connsiteY332" fmla="*/ 632263 h 1389346"/>
                <a:gd name="connsiteX333" fmla="*/ 89808 w 1262774"/>
                <a:gd name="connsiteY333" fmla="*/ 640427 h 1389346"/>
                <a:gd name="connsiteX334" fmla="*/ 73479 w 1262774"/>
                <a:gd name="connsiteY334" fmla="*/ 643149 h 1389346"/>
                <a:gd name="connsiteX335" fmla="*/ 65315 w 1262774"/>
                <a:gd name="connsiteY335" fmla="*/ 645870 h 1389346"/>
                <a:gd name="connsiteX336" fmla="*/ 54429 w 1262774"/>
                <a:gd name="connsiteY336" fmla="*/ 659477 h 1389346"/>
                <a:gd name="connsiteX337" fmla="*/ 40822 w 1262774"/>
                <a:gd name="connsiteY337" fmla="*/ 673084 h 1389346"/>
                <a:gd name="connsiteX338" fmla="*/ 35379 w 1262774"/>
                <a:gd name="connsiteY338" fmla="*/ 681249 h 1389346"/>
                <a:gd name="connsiteX339" fmla="*/ 27215 w 1262774"/>
                <a:gd name="connsiteY339" fmla="*/ 683970 h 1389346"/>
                <a:gd name="connsiteX340" fmla="*/ 19050 w 1262774"/>
                <a:gd name="connsiteY340" fmla="*/ 689413 h 1389346"/>
                <a:gd name="connsiteX341" fmla="*/ 16329 w 1262774"/>
                <a:gd name="connsiteY341" fmla="*/ 694856 h 1389346"/>
                <a:gd name="connsiteX0" fmla="*/ 16329 w 1262774"/>
                <a:gd name="connsiteY0" fmla="*/ 694856 h 1389346"/>
                <a:gd name="connsiteX1" fmla="*/ 19050 w 1262774"/>
                <a:gd name="connsiteY1" fmla="*/ 708463 h 1389346"/>
                <a:gd name="connsiteX2" fmla="*/ 27215 w 1262774"/>
                <a:gd name="connsiteY2" fmla="*/ 713906 h 1389346"/>
                <a:gd name="connsiteX3" fmla="*/ 32658 w 1262774"/>
                <a:gd name="connsiteY3" fmla="*/ 730234 h 1389346"/>
                <a:gd name="connsiteX4" fmla="*/ 38100 w 1262774"/>
                <a:gd name="connsiteY4" fmla="*/ 738399 h 1389346"/>
                <a:gd name="connsiteX5" fmla="*/ 43543 w 1262774"/>
                <a:gd name="connsiteY5" fmla="*/ 803713 h 1389346"/>
                <a:gd name="connsiteX6" fmla="*/ 40822 w 1262774"/>
                <a:gd name="connsiteY6" fmla="*/ 822763 h 1389346"/>
                <a:gd name="connsiteX7" fmla="*/ 35379 w 1262774"/>
                <a:gd name="connsiteY7" fmla="*/ 839091 h 1389346"/>
                <a:gd name="connsiteX8" fmla="*/ 29936 w 1262774"/>
                <a:gd name="connsiteY8" fmla="*/ 855420 h 1389346"/>
                <a:gd name="connsiteX9" fmla="*/ 24493 w 1262774"/>
                <a:gd name="connsiteY9" fmla="*/ 863584 h 1389346"/>
                <a:gd name="connsiteX10" fmla="*/ 19050 w 1262774"/>
                <a:gd name="connsiteY10" fmla="*/ 879913 h 1389346"/>
                <a:gd name="connsiteX11" fmla="*/ 10886 w 1262774"/>
                <a:gd name="connsiteY11" fmla="*/ 896241 h 1389346"/>
                <a:gd name="connsiteX12" fmla="*/ 5443 w 1262774"/>
                <a:gd name="connsiteY12" fmla="*/ 926177 h 1389346"/>
                <a:gd name="connsiteX13" fmla="*/ 0 w 1262774"/>
                <a:gd name="connsiteY13" fmla="*/ 934341 h 1389346"/>
                <a:gd name="connsiteX14" fmla="*/ 2722 w 1262774"/>
                <a:gd name="connsiteY14" fmla="*/ 972441 h 1389346"/>
                <a:gd name="connsiteX15" fmla="*/ 5443 w 1262774"/>
                <a:gd name="connsiteY15" fmla="*/ 980606 h 1389346"/>
                <a:gd name="connsiteX16" fmla="*/ 16329 w 1262774"/>
                <a:gd name="connsiteY16" fmla="*/ 983327 h 1389346"/>
                <a:gd name="connsiteX17" fmla="*/ 32658 w 1262774"/>
                <a:gd name="connsiteY17" fmla="*/ 988770 h 1389346"/>
                <a:gd name="connsiteX18" fmla="*/ 48986 w 1262774"/>
                <a:gd name="connsiteY18" fmla="*/ 994213 h 1389346"/>
                <a:gd name="connsiteX19" fmla="*/ 57150 w 1262774"/>
                <a:gd name="connsiteY19" fmla="*/ 996934 h 1389346"/>
                <a:gd name="connsiteX20" fmla="*/ 65315 w 1262774"/>
                <a:gd name="connsiteY20" fmla="*/ 999656 h 1389346"/>
                <a:gd name="connsiteX21" fmla="*/ 76200 w 1262774"/>
                <a:gd name="connsiteY21" fmla="*/ 1015984 h 1389346"/>
                <a:gd name="connsiteX22" fmla="*/ 84365 w 1262774"/>
                <a:gd name="connsiteY22" fmla="*/ 1043199 h 1389346"/>
                <a:gd name="connsiteX23" fmla="*/ 89808 w 1262774"/>
                <a:gd name="connsiteY23" fmla="*/ 1059527 h 1389346"/>
                <a:gd name="connsiteX24" fmla="*/ 108858 w 1262774"/>
                <a:gd name="connsiteY24" fmla="*/ 1064970 h 1389346"/>
                <a:gd name="connsiteX25" fmla="*/ 125186 w 1262774"/>
                <a:gd name="connsiteY25" fmla="*/ 1070413 h 1389346"/>
                <a:gd name="connsiteX26" fmla="*/ 144236 w 1262774"/>
                <a:gd name="connsiteY26" fmla="*/ 1073134 h 1389346"/>
                <a:gd name="connsiteX27" fmla="*/ 149679 w 1262774"/>
                <a:gd name="connsiteY27" fmla="*/ 1089463 h 1389346"/>
                <a:gd name="connsiteX28" fmla="*/ 157843 w 1262774"/>
                <a:gd name="connsiteY28" fmla="*/ 1105791 h 1389346"/>
                <a:gd name="connsiteX29" fmla="*/ 166008 w 1262774"/>
                <a:gd name="connsiteY29" fmla="*/ 1108513 h 1389346"/>
                <a:gd name="connsiteX30" fmla="*/ 179615 w 1262774"/>
                <a:gd name="connsiteY30" fmla="*/ 1105791 h 1389346"/>
                <a:gd name="connsiteX31" fmla="*/ 195943 w 1262774"/>
                <a:gd name="connsiteY31" fmla="*/ 1100349 h 1389346"/>
                <a:gd name="connsiteX32" fmla="*/ 204108 w 1262774"/>
                <a:gd name="connsiteY32" fmla="*/ 1092184 h 1389346"/>
                <a:gd name="connsiteX33" fmla="*/ 209550 w 1262774"/>
                <a:gd name="connsiteY33" fmla="*/ 1084020 h 1389346"/>
                <a:gd name="connsiteX34" fmla="*/ 242208 w 1262774"/>
                <a:gd name="connsiteY34" fmla="*/ 1073134 h 1389346"/>
                <a:gd name="connsiteX35" fmla="*/ 258536 w 1262774"/>
                <a:gd name="connsiteY35" fmla="*/ 1059527 h 1389346"/>
                <a:gd name="connsiteX36" fmla="*/ 269422 w 1262774"/>
                <a:gd name="connsiteY36" fmla="*/ 1056806 h 1389346"/>
                <a:gd name="connsiteX37" fmla="*/ 293915 w 1262774"/>
                <a:gd name="connsiteY37" fmla="*/ 1059527 h 1389346"/>
                <a:gd name="connsiteX38" fmla="*/ 307522 w 1262774"/>
                <a:gd name="connsiteY38" fmla="*/ 1073134 h 1389346"/>
                <a:gd name="connsiteX39" fmla="*/ 315686 w 1262774"/>
                <a:gd name="connsiteY39" fmla="*/ 1075856 h 1389346"/>
                <a:gd name="connsiteX40" fmla="*/ 323850 w 1262774"/>
                <a:gd name="connsiteY40" fmla="*/ 1081299 h 1389346"/>
                <a:gd name="connsiteX41" fmla="*/ 356508 w 1262774"/>
                <a:gd name="connsiteY41" fmla="*/ 1086741 h 1389346"/>
                <a:gd name="connsiteX42" fmla="*/ 364672 w 1262774"/>
                <a:gd name="connsiteY42" fmla="*/ 1089463 h 1389346"/>
                <a:gd name="connsiteX43" fmla="*/ 400050 w 1262774"/>
                <a:gd name="connsiteY43" fmla="*/ 1094906 h 1389346"/>
                <a:gd name="connsiteX44" fmla="*/ 416379 w 1262774"/>
                <a:gd name="connsiteY44" fmla="*/ 1100349 h 1389346"/>
                <a:gd name="connsiteX45" fmla="*/ 432708 w 1262774"/>
                <a:gd name="connsiteY45" fmla="*/ 1105791 h 1389346"/>
                <a:gd name="connsiteX46" fmla="*/ 443593 w 1262774"/>
                <a:gd name="connsiteY46" fmla="*/ 1108513 h 1389346"/>
                <a:gd name="connsiteX47" fmla="*/ 451758 w 1262774"/>
                <a:gd name="connsiteY47" fmla="*/ 1116677 h 1389346"/>
                <a:gd name="connsiteX48" fmla="*/ 454479 w 1262774"/>
                <a:gd name="connsiteY48" fmla="*/ 1135727 h 1389346"/>
                <a:gd name="connsiteX49" fmla="*/ 457200 w 1262774"/>
                <a:gd name="connsiteY49" fmla="*/ 1143891 h 1389346"/>
                <a:gd name="connsiteX50" fmla="*/ 476250 w 1262774"/>
                <a:gd name="connsiteY50" fmla="*/ 1149334 h 1389346"/>
                <a:gd name="connsiteX51" fmla="*/ 500743 w 1262774"/>
                <a:gd name="connsiteY51" fmla="*/ 1171106 h 1389346"/>
                <a:gd name="connsiteX52" fmla="*/ 506186 w 1262774"/>
                <a:gd name="connsiteY52" fmla="*/ 1179270 h 1389346"/>
                <a:gd name="connsiteX53" fmla="*/ 522515 w 1262774"/>
                <a:gd name="connsiteY53" fmla="*/ 1187434 h 1389346"/>
                <a:gd name="connsiteX54" fmla="*/ 527958 w 1262774"/>
                <a:gd name="connsiteY54" fmla="*/ 1198320 h 1389346"/>
                <a:gd name="connsiteX55" fmla="*/ 530679 w 1262774"/>
                <a:gd name="connsiteY55" fmla="*/ 1206484 h 1389346"/>
                <a:gd name="connsiteX56" fmla="*/ 538843 w 1262774"/>
                <a:gd name="connsiteY56" fmla="*/ 1214649 h 1389346"/>
                <a:gd name="connsiteX57" fmla="*/ 557893 w 1262774"/>
                <a:gd name="connsiteY57" fmla="*/ 1222813 h 1389346"/>
                <a:gd name="connsiteX58" fmla="*/ 617765 w 1262774"/>
                <a:gd name="connsiteY58" fmla="*/ 1225534 h 1389346"/>
                <a:gd name="connsiteX59" fmla="*/ 625929 w 1262774"/>
                <a:gd name="connsiteY59" fmla="*/ 1230977 h 1389346"/>
                <a:gd name="connsiteX60" fmla="*/ 631372 w 1262774"/>
                <a:gd name="connsiteY60" fmla="*/ 1239141 h 1389346"/>
                <a:gd name="connsiteX61" fmla="*/ 639536 w 1262774"/>
                <a:gd name="connsiteY61" fmla="*/ 1247306 h 1389346"/>
                <a:gd name="connsiteX62" fmla="*/ 642258 w 1262774"/>
                <a:gd name="connsiteY62" fmla="*/ 1239141 h 1389346"/>
                <a:gd name="connsiteX63" fmla="*/ 644979 w 1262774"/>
                <a:gd name="connsiteY63" fmla="*/ 1209206 h 1389346"/>
                <a:gd name="connsiteX64" fmla="*/ 653143 w 1262774"/>
                <a:gd name="connsiteY64" fmla="*/ 1203763 h 1389346"/>
                <a:gd name="connsiteX65" fmla="*/ 688522 w 1262774"/>
                <a:gd name="connsiteY65" fmla="*/ 1201041 h 1389346"/>
                <a:gd name="connsiteX66" fmla="*/ 696686 w 1262774"/>
                <a:gd name="connsiteY66" fmla="*/ 1195599 h 1389346"/>
                <a:gd name="connsiteX67" fmla="*/ 704850 w 1262774"/>
                <a:gd name="connsiteY67" fmla="*/ 1211927 h 1389346"/>
                <a:gd name="connsiteX68" fmla="*/ 721179 w 1262774"/>
                <a:gd name="connsiteY68" fmla="*/ 1217370 h 1389346"/>
                <a:gd name="connsiteX69" fmla="*/ 729343 w 1262774"/>
                <a:gd name="connsiteY69" fmla="*/ 1220091 h 1389346"/>
                <a:gd name="connsiteX70" fmla="*/ 759279 w 1262774"/>
                <a:gd name="connsiteY70" fmla="*/ 1214649 h 1389346"/>
                <a:gd name="connsiteX71" fmla="*/ 767443 w 1262774"/>
                <a:gd name="connsiteY71" fmla="*/ 1209206 h 1389346"/>
                <a:gd name="connsiteX72" fmla="*/ 772886 w 1262774"/>
                <a:gd name="connsiteY72" fmla="*/ 1217370 h 1389346"/>
                <a:gd name="connsiteX73" fmla="*/ 778329 w 1262774"/>
                <a:gd name="connsiteY73" fmla="*/ 1233699 h 1389346"/>
                <a:gd name="connsiteX74" fmla="*/ 781050 w 1262774"/>
                <a:gd name="connsiteY74" fmla="*/ 1241863 h 1389346"/>
                <a:gd name="connsiteX75" fmla="*/ 783772 w 1262774"/>
                <a:gd name="connsiteY75" fmla="*/ 1255470 h 1389346"/>
                <a:gd name="connsiteX76" fmla="*/ 789215 w 1262774"/>
                <a:gd name="connsiteY76" fmla="*/ 1271799 h 1389346"/>
                <a:gd name="connsiteX77" fmla="*/ 797379 w 1262774"/>
                <a:gd name="connsiteY77" fmla="*/ 1288127 h 1389346"/>
                <a:gd name="connsiteX78" fmla="*/ 808265 w 1262774"/>
                <a:gd name="connsiteY78" fmla="*/ 1290849 h 1389346"/>
                <a:gd name="connsiteX79" fmla="*/ 840922 w 1262774"/>
                <a:gd name="connsiteY79" fmla="*/ 1293570 h 1389346"/>
                <a:gd name="connsiteX80" fmla="*/ 857250 w 1262774"/>
                <a:gd name="connsiteY80" fmla="*/ 1299013 h 1389346"/>
                <a:gd name="connsiteX81" fmla="*/ 892629 w 1262774"/>
                <a:gd name="connsiteY81" fmla="*/ 1307177 h 1389346"/>
                <a:gd name="connsiteX82" fmla="*/ 917122 w 1262774"/>
                <a:gd name="connsiteY82" fmla="*/ 1320784 h 1389346"/>
                <a:gd name="connsiteX83" fmla="*/ 925286 w 1262774"/>
                <a:gd name="connsiteY83" fmla="*/ 1326227 h 1389346"/>
                <a:gd name="connsiteX84" fmla="*/ 941615 w 1262774"/>
                <a:gd name="connsiteY84" fmla="*/ 1331670 h 1389346"/>
                <a:gd name="connsiteX85" fmla="*/ 949779 w 1262774"/>
                <a:gd name="connsiteY85" fmla="*/ 1337113 h 1389346"/>
                <a:gd name="connsiteX86" fmla="*/ 974272 w 1262774"/>
                <a:gd name="connsiteY86" fmla="*/ 1342556 h 1389346"/>
                <a:gd name="connsiteX87" fmla="*/ 990600 w 1262774"/>
                <a:gd name="connsiteY87" fmla="*/ 1350720 h 1389346"/>
                <a:gd name="connsiteX88" fmla="*/ 1006929 w 1262774"/>
                <a:gd name="connsiteY88" fmla="*/ 1361606 h 1389346"/>
                <a:gd name="connsiteX89" fmla="*/ 1047750 w 1262774"/>
                <a:gd name="connsiteY89" fmla="*/ 1364327 h 1389346"/>
                <a:gd name="connsiteX90" fmla="*/ 1055915 w 1262774"/>
                <a:gd name="connsiteY90" fmla="*/ 1367049 h 1389346"/>
                <a:gd name="connsiteX91" fmla="*/ 1085850 w 1262774"/>
                <a:gd name="connsiteY91" fmla="*/ 1369770 h 1389346"/>
                <a:gd name="connsiteX92" fmla="*/ 1094015 w 1262774"/>
                <a:gd name="connsiteY92" fmla="*/ 1375213 h 1389346"/>
                <a:gd name="connsiteX93" fmla="*/ 1110343 w 1262774"/>
                <a:gd name="connsiteY93" fmla="*/ 1380656 h 1389346"/>
                <a:gd name="connsiteX94" fmla="*/ 1118508 w 1262774"/>
                <a:gd name="connsiteY94" fmla="*/ 1383377 h 1389346"/>
                <a:gd name="connsiteX95" fmla="*/ 1126672 w 1262774"/>
                <a:gd name="connsiteY95" fmla="*/ 1388820 h 1389346"/>
                <a:gd name="connsiteX96" fmla="*/ 1123950 w 1262774"/>
                <a:gd name="connsiteY96" fmla="*/ 1377934 h 1389346"/>
                <a:gd name="connsiteX97" fmla="*/ 1118508 w 1262774"/>
                <a:gd name="connsiteY97" fmla="*/ 1356163 h 1389346"/>
                <a:gd name="connsiteX98" fmla="*/ 1121229 w 1262774"/>
                <a:gd name="connsiteY98" fmla="*/ 1337113 h 1389346"/>
                <a:gd name="connsiteX99" fmla="*/ 1118508 w 1262774"/>
                <a:gd name="connsiteY99" fmla="*/ 1326227 h 1389346"/>
                <a:gd name="connsiteX100" fmla="*/ 1110343 w 1262774"/>
                <a:gd name="connsiteY100" fmla="*/ 1323506 h 1389346"/>
                <a:gd name="connsiteX101" fmla="*/ 1094015 w 1262774"/>
                <a:gd name="connsiteY101" fmla="*/ 1320784 h 1389346"/>
                <a:gd name="connsiteX102" fmla="*/ 1094015 w 1262774"/>
                <a:gd name="connsiteY102" fmla="*/ 1277241 h 1389346"/>
                <a:gd name="connsiteX103" fmla="*/ 1110343 w 1262774"/>
                <a:gd name="connsiteY103" fmla="*/ 1266356 h 1389346"/>
                <a:gd name="connsiteX104" fmla="*/ 1113065 w 1262774"/>
                <a:gd name="connsiteY104" fmla="*/ 1258191 h 1389346"/>
                <a:gd name="connsiteX105" fmla="*/ 1115786 w 1262774"/>
                <a:gd name="connsiteY105" fmla="*/ 1244584 h 1389346"/>
                <a:gd name="connsiteX106" fmla="*/ 1123950 w 1262774"/>
                <a:gd name="connsiteY106" fmla="*/ 1241863 h 1389346"/>
                <a:gd name="connsiteX107" fmla="*/ 1126672 w 1262774"/>
                <a:gd name="connsiteY107" fmla="*/ 1222813 h 1389346"/>
                <a:gd name="connsiteX108" fmla="*/ 1143000 w 1262774"/>
                <a:gd name="connsiteY108" fmla="*/ 1220091 h 1389346"/>
                <a:gd name="connsiteX109" fmla="*/ 1145722 w 1262774"/>
                <a:gd name="connsiteY109" fmla="*/ 1211927 h 1389346"/>
                <a:gd name="connsiteX110" fmla="*/ 1153886 w 1262774"/>
                <a:gd name="connsiteY110" fmla="*/ 1157499 h 1389346"/>
                <a:gd name="connsiteX111" fmla="*/ 1162050 w 1262774"/>
                <a:gd name="connsiteY111" fmla="*/ 1152056 h 1389346"/>
                <a:gd name="connsiteX112" fmla="*/ 1167493 w 1262774"/>
                <a:gd name="connsiteY112" fmla="*/ 1103070 h 1389346"/>
                <a:gd name="connsiteX113" fmla="*/ 1172936 w 1262774"/>
                <a:gd name="connsiteY113" fmla="*/ 1094906 h 1389346"/>
                <a:gd name="connsiteX114" fmla="*/ 1181100 w 1262774"/>
                <a:gd name="connsiteY114" fmla="*/ 1067691 h 1389346"/>
                <a:gd name="connsiteX115" fmla="*/ 1189265 w 1262774"/>
                <a:gd name="connsiteY115" fmla="*/ 1062249 h 1389346"/>
                <a:gd name="connsiteX116" fmla="*/ 1194708 w 1262774"/>
                <a:gd name="connsiteY116" fmla="*/ 1040477 h 1389346"/>
                <a:gd name="connsiteX117" fmla="*/ 1197429 w 1262774"/>
                <a:gd name="connsiteY117" fmla="*/ 1026870 h 1389346"/>
                <a:gd name="connsiteX118" fmla="*/ 1205593 w 1262774"/>
                <a:gd name="connsiteY118" fmla="*/ 1024149 h 1389346"/>
                <a:gd name="connsiteX119" fmla="*/ 1202872 w 1262774"/>
                <a:gd name="connsiteY119" fmla="*/ 1007820 h 1389346"/>
                <a:gd name="connsiteX120" fmla="*/ 1167493 w 1262774"/>
                <a:gd name="connsiteY120" fmla="*/ 999656 h 1389346"/>
                <a:gd name="connsiteX121" fmla="*/ 1145722 w 1262774"/>
                <a:gd name="connsiteY121" fmla="*/ 980606 h 1389346"/>
                <a:gd name="connsiteX122" fmla="*/ 1148443 w 1262774"/>
                <a:gd name="connsiteY122" fmla="*/ 937063 h 1389346"/>
                <a:gd name="connsiteX123" fmla="*/ 1183822 w 1262774"/>
                <a:gd name="connsiteY123" fmla="*/ 934341 h 1389346"/>
                <a:gd name="connsiteX124" fmla="*/ 1186543 w 1262774"/>
                <a:gd name="connsiteY124" fmla="*/ 926177 h 1389346"/>
                <a:gd name="connsiteX125" fmla="*/ 1191986 w 1262774"/>
                <a:gd name="connsiteY125" fmla="*/ 888077 h 1389346"/>
                <a:gd name="connsiteX126" fmla="*/ 1197429 w 1262774"/>
                <a:gd name="connsiteY126" fmla="*/ 879913 h 1389346"/>
                <a:gd name="connsiteX127" fmla="*/ 1200150 w 1262774"/>
                <a:gd name="connsiteY127" fmla="*/ 844534 h 1389346"/>
                <a:gd name="connsiteX128" fmla="*/ 1202872 w 1262774"/>
                <a:gd name="connsiteY128" fmla="*/ 836370 h 1389346"/>
                <a:gd name="connsiteX129" fmla="*/ 1211036 w 1262774"/>
                <a:gd name="connsiteY129" fmla="*/ 830927 h 1389346"/>
                <a:gd name="connsiteX130" fmla="*/ 1216479 w 1262774"/>
                <a:gd name="connsiteY130" fmla="*/ 792827 h 1389346"/>
                <a:gd name="connsiteX131" fmla="*/ 1221922 w 1262774"/>
                <a:gd name="connsiteY131" fmla="*/ 784663 h 1389346"/>
                <a:gd name="connsiteX132" fmla="*/ 1224643 w 1262774"/>
                <a:gd name="connsiteY132" fmla="*/ 762891 h 1389346"/>
                <a:gd name="connsiteX133" fmla="*/ 1227365 w 1262774"/>
                <a:gd name="connsiteY133" fmla="*/ 754727 h 1389346"/>
                <a:gd name="connsiteX134" fmla="*/ 1235529 w 1262774"/>
                <a:gd name="connsiteY134" fmla="*/ 752006 h 1389346"/>
                <a:gd name="connsiteX135" fmla="*/ 1251858 w 1262774"/>
                <a:gd name="connsiteY135" fmla="*/ 741120 h 1389346"/>
                <a:gd name="connsiteX136" fmla="*/ 1260022 w 1262774"/>
                <a:gd name="connsiteY136" fmla="*/ 735677 h 1389346"/>
                <a:gd name="connsiteX137" fmla="*/ 1262743 w 1262774"/>
                <a:gd name="connsiteY137" fmla="*/ 727513 h 1389346"/>
                <a:gd name="connsiteX138" fmla="*/ 1251858 w 1262774"/>
                <a:gd name="connsiteY138" fmla="*/ 703020 h 1389346"/>
                <a:gd name="connsiteX139" fmla="*/ 1246415 w 1262774"/>
                <a:gd name="connsiteY139" fmla="*/ 686691 h 1389346"/>
                <a:gd name="connsiteX140" fmla="*/ 1243693 w 1262774"/>
                <a:gd name="connsiteY140" fmla="*/ 615934 h 1389346"/>
                <a:gd name="connsiteX141" fmla="*/ 1235529 w 1262774"/>
                <a:gd name="connsiteY141" fmla="*/ 610491 h 1389346"/>
                <a:gd name="connsiteX142" fmla="*/ 1238250 w 1262774"/>
                <a:gd name="connsiteY142" fmla="*/ 577834 h 1389346"/>
                <a:gd name="connsiteX143" fmla="*/ 1235529 w 1262774"/>
                <a:gd name="connsiteY143" fmla="*/ 553341 h 1389346"/>
                <a:gd name="connsiteX144" fmla="*/ 1232808 w 1262774"/>
                <a:gd name="connsiteY144" fmla="*/ 542456 h 1389346"/>
                <a:gd name="connsiteX145" fmla="*/ 1235529 w 1262774"/>
                <a:gd name="connsiteY145" fmla="*/ 498913 h 1389346"/>
                <a:gd name="connsiteX146" fmla="*/ 1243693 w 1262774"/>
                <a:gd name="connsiteY146" fmla="*/ 493470 h 1389346"/>
                <a:gd name="connsiteX147" fmla="*/ 1246415 w 1262774"/>
                <a:gd name="connsiteY147" fmla="*/ 485306 h 1389346"/>
                <a:gd name="connsiteX148" fmla="*/ 1235529 w 1262774"/>
                <a:gd name="connsiteY148" fmla="*/ 460813 h 1389346"/>
                <a:gd name="connsiteX149" fmla="*/ 1230086 w 1262774"/>
                <a:gd name="connsiteY149" fmla="*/ 444484 h 1389346"/>
                <a:gd name="connsiteX150" fmla="*/ 1213758 w 1262774"/>
                <a:gd name="connsiteY150" fmla="*/ 433599 h 1389346"/>
                <a:gd name="connsiteX151" fmla="*/ 1202872 w 1262774"/>
                <a:gd name="connsiteY151" fmla="*/ 417270 h 1389346"/>
                <a:gd name="connsiteX152" fmla="*/ 1186543 w 1262774"/>
                <a:gd name="connsiteY152" fmla="*/ 406384 h 1389346"/>
                <a:gd name="connsiteX153" fmla="*/ 1181100 w 1262774"/>
                <a:gd name="connsiteY153" fmla="*/ 398220 h 1389346"/>
                <a:gd name="connsiteX154" fmla="*/ 1140279 w 1262774"/>
                <a:gd name="connsiteY154" fmla="*/ 392777 h 1389346"/>
                <a:gd name="connsiteX155" fmla="*/ 1132115 w 1262774"/>
                <a:gd name="connsiteY155" fmla="*/ 430877 h 1389346"/>
                <a:gd name="connsiteX156" fmla="*/ 1129393 w 1262774"/>
                <a:gd name="connsiteY156" fmla="*/ 439041 h 1389346"/>
                <a:gd name="connsiteX157" fmla="*/ 1099458 w 1262774"/>
                <a:gd name="connsiteY157" fmla="*/ 452649 h 1389346"/>
                <a:gd name="connsiteX158" fmla="*/ 1083129 w 1262774"/>
                <a:gd name="connsiteY158" fmla="*/ 458091 h 1389346"/>
                <a:gd name="connsiteX159" fmla="*/ 1077686 w 1262774"/>
                <a:gd name="connsiteY159" fmla="*/ 466256 h 1389346"/>
                <a:gd name="connsiteX160" fmla="*/ 1066800 w 1262774"/>
                <a:gd name="connsiteY160" fmla="*/ 468977 h 1389346"/>
                <a:gd name="connsiteX161" fmla="*/ 1072243 w 1262774"/>
                <a:gd name="connsiteY161" fmla="*/ 485306 h 1389346"/>
                <a:gd name="connsiteX162" fmla="*/ 1074965 w 1262774"/>
                <a:gd name="connsiteY162" fmla="*/ 496191 h 1389346"/>
                <a:gd name="connsiteX163" fmla="*/ 1080408 w 1262774"/>
                <a:gd name="connsiteY163" fmla="*/ 504356 h 1389346"/>
                <a:gd name="connsiteX164" fmla="*/ 1091293 w 1262774"/>
                <a:gd name="connsiteY164" fmla="*/ 517963 h 1389346"/>
                <a:gd name="connsiteX165" fmla="*/ 1094015 w 1262774"/>
                <a:gd name="connsiteY165" fmla="*/ 526127 h 1389346"/>
                <a:gd name="connsiteX166" fmla="*/ 1099458 w 1262774"/>
                <a:gd name="connsiteY166" fmla="*/ 534291 h 1389346"/>
                <a:gd name="connsiteX167" fmla="*/ 1096736 w 1262774"/>
                <a:gd name="connsiteY167" fmla="*/ 542456 h 1389346"/>
                <a:gd name="connsiteX168" fmla="*/ 1088572 w 1262774"/>
                <a:gd name="connsiteY168" fmla="*/ 537013 h 1389346"/>
                <a:gd name="connsiteX169" fmla="*/ 1080408 w 1262774"/>
                <a:gd name="connsiteY169" fmla="*/ 534291 h 1389346"/>
                <a:gd name="connsiteX170" fmla="*/ 1074965 w 1262774"/>
                <a:gd name="connsiteY170" fmla="*/ 526127 h 1389346"/>
                <a:gd name="connsiteX171" fmla="*/ 1066800 w 1262774"/>
                <a:gd name="connsiteY171" fmla="*/ 523406 h 1389346"/>
                <a:gd name="connsiteX172" fmla="*/ 1036865 w 1262774"/>
                <a:gd name="connsiteY172" fmla="*/ 520684 h 1389346"/>
                <a:gd name="connsiteX173" fmla="*/ 1028700 w 1262774"/>
                <a:gd name="connsiteY173" fmla="*/ 515241 h 1389346"/>
                <a:gd name="connsiteX174" fmla="*/ 1009650 w 1262774"/>
                <a:gd name="connsiteY174" fmla="*/ 520684 h 1389346"/>
                <a:gd name="connsiteX175" fmla="*/ 1004208 w 1262774"/>
                <a:gd name="connsiteY175" fmla="*/ 528849 h 1389346"/>
                <a:gd name="connsiteX176" fmla="*/ 987879 w 1262774"/>
                <a:gd name="connsiteY176" fmla="*/ 537013 h 1389346"/>
                <a:gd name="connsiteX177" fmla="*/ 982436 w 1262774"/>
                <a:gd name="connsiteY177" fmla="*/ 528849 h 1389346"/>
                <a:gd name="connsiteX178" fmla="*/ 974272 w 1262774"/>
                <a:gd name="connsiteY178" fmla="*/ 512520 h 1389346"/>
                <a:gd name="connsiteX179" fmla="*/ 966108 w 1262774"/>
                <a:gd name="connsiteY179" fmla="*/ 509799 h 1389346"/>
                <a:gd name="connsiteX180" fmla="*/ 963386 w 1262774"/>
                <a:gd name="connsiteY180" fmla="*/ 498913 h 1389346"/>
                <a:gd name="connsiteX181" fmla="*/ 957943 w 1262774"/>
                <a:gd name="connsiteY181" fmla="*/ 482584 h 1389346"/>
                <a:gd name="connsiteX182" fmla="*/ 960665 w 1262774"/>
                <a:gd name="connsiteY182" fmla="*/ 458091 h 1389346"/>
                <a:gd name="connsiteX183" fmla="*/ 971550 w 1262774"/>
                <a:gd name="connsiteY183" fmla="*/ 428156 h 1389346"/>
                <a:gd name="connsiteX184" fmla="*/ 1004208 w 1262774"/>
                <a:gd name="connsiteY184" fmla="*/ 411827 h 1389346"/>
                <a:gd name="connsiteX185" fmla="*/ 1012372 w 1262774"/>
                <a:gd name="connsiteY185" fmla="*/ 409106 h 1389346"/>
                <a:gd name="connsiteX186" fmla="*/ 1017815 w 1262774"/>
                <a:gd name="connsiteY186" fmla="*/ 400941 h 1389346"/>
                <a:gd name="connsiteX187" fmla="*/ 1017815 w 1262774"/>
                <a:gd name="connsiteY187" fmla="*/ 376449 h 1389346"/>
                <a:gd name="connsiteX188" fmla="*/ 1025979 w 1262774"/>
                <a:gd name="connsiteY188" fmla="*/ 368284 h 1389346"/>
                <a:gd name="connsiteX189" fmla="*/ 1036865 w 1262774"/>
                <a:gd name="connsiteY189" fmla="*/ 351956 h 1389346"/>
                <a:gd name="connsiteX190" fmla="*/ 1042308 w 1262774"/>
                <a:gd name="connsiteY190" fmla="*/ 311134 h 1389346"/>
                <a:gd name="connsiteX191" fmla="*/ 1045029 w 1262774"/>
                <a:gd name="connsiteY191" fmla="*/ 302970 h 1389346"/>
                <a:gd name="connsiteX192" fmla="*/ 1047750 w 1262774"/>
                <a:gd name="connsiteY192" fmla="*/ 292084 h 1389346"/>
                <a:gd name="connsiteX193" fmla="*/ 1050472 w 1262774"/>
                <a:gd name="connsiteY193" fmla="*/ 278477 h 1389346"/>
                <a:gd name="connsiteX194" fmla="*/ 1061358 w 1262774"/>
                <a:gd name="connsiteY194" fmla="*/ 262149 h 1389346"/>
                <a:gd name="connsiteX195" fmla="*/ 1055915 w 1262774"/>
                <a:gd name="connsiteY195" fmla="*/ 240377 h 1389346"/>
                <a:gd name="connsiteX196" fmla="*/ 1050472 w 1262774"/>
                <a:gd name="connsiteY196" fmla="*/ 232213 h 1389346"/>
                <a:gd name="connsiteX197" fmla="*/ 1047750 w 1262774"/>
                <a:gd name="connsiteY197" fmla="*/ 215884 h 1389346"/>
                <a:gd name="connsiteX198" fmla="*/ 1045029 w 1262774"/>
                <a:gd name="connsiteY198" fmla="*/ 188670 h 1389346"/>
                <a:gd name="connsiteX199" fmla="*/ 1039586 w 1262774"/>
                <a:gd name="connsiteY199" fmla="*/ 180506 h 1389346"/>
                <a:gd name="connsiteX200" fmla="*/ 1036865 w 1262774"/>
                <a:gd name="connsiteY200" fmla="*/ 150570 h 1389346"/>
                <a:gd name="connsiteX201" fmla="*/ 1034143 w 1262774"/>
                <a:gd name="connsiteY201" fmla="*/ 142406 h 1389346"/>
                <a:gd name="connsiteX202" fmla="*/ 1025979 w 1262774"/>
                <a:gd name="connsiteY202" fmla="*/ 136963 h 1389346"/>
                <a:gd name="connsiteX203" fmla="*/ 1012372 w 1262774"/>
                <a:gd name="connsiteY203" fmla="*/ 117913 h 1389346"/>
                <a:gd name="connsiteX204" fmla="*/ 991961 w 1262774"/>
                <a:gd name="connsiteY204" fmla="*/ 114511 h 1389346"/>
                <a:gd name="connsiteX205" fmla="*/ 993322 w 1262774"/>
                <a:gd name="connsiteY205" fmla="*/ 134241 h 1389346"/>
                <a:gd name="connsiteX206" fmla="*/ 987879 w 1262774"/>
                <a:gd name="connsiteY206" fmla="*/ 158734 h 1389346"/>
                <a:gd name="connsiteX207" fmla="*/ 985158 w 1262774"/>
                <a:gd name="connsiteY207" fmla="*/ 166899 h 1389346"/>
                <a:gd name="connsiteX208" fmla="*/ 982436 w 1262774"/>
                <a:gd name="connsiteY208" fmla="*/ 180506 h 1389346"/>
                <a:gd name="connsiteX209" fmla="*/ 974272 w 1262774"/>
                <a:gd name="connsiteY209" fmla="*/ 185949 h 1389346"/>
                <a:gd name="connsiteX210" fmla="*/ 957943 w 1262774"/>
                <a:gd name="connsiteY210" fmla="*/ 176083 h 1389346"/>
                <a:gd name="connsiteX211" fmla="*/ 947058 w 1262774"/>
                <a:gd name="connsiteY211" fmla="*/ 166899 h 1389346"/>
                <a:gd name="connsiteX212" fmla="*/ 932430 w 1262774"/>
                <a:gd name="connsiteY212" fmla="*/ 154312 h 1389346"/>
                <a:gd name="connsiteX213" fmla="*/ 921884 w 1262774"/>
                <a:gd name="connsiteY213" fmla="*/ 148869 h 1389346"/>
                <a:gd name="connsiteX214" fmla="*/ 910999 w 1262774"/>
                <a:gd name="connsiteY214" fmla="*/ 135262 h 1389346"/>
                <a:gd name="connsiteX215" fmla="*/ 894671 w 1262774"/>
                <a:gd name="connsiteY215" fmla="*/ 129819 h 1389346"/>
                <a:gd name="connsiteX216" fmla="*/ 884124 w 1262774"/>
                <a:gd name="connsiteY216" fmla="*/ 124716 h 1389346"/>
                <a:gd name="connsiteX217" fmla="*/ 873579 w 1262774"/>
                <a:gd name="connsiteY217" fmla="*/ 121656 h 1389346"/>
                <a:gd name="connsiteX218" fmla="*/ 840922 w 1262774"/>
                <a:gd name="connsiteY218" fmla="*/ 111449 h 1389346"/>
                <a:gd name="connsiteX219" fmla="*/ 824593 w 1262774"/>
                <a:gd name="connsiteY219" fmla="*/ 119953 h 1389346"/>
                <a:gd name="connsiteX220" fmla="*/ 814048 w 1262774"/>
                <a:gd name="connsiteY220" fmla="*/ 118253 h 1389346"/>
                <a:gd name="connsiteX221" fmla="*/ 799421 w 1262774"/>
                <a:gd name="connsiteY221" fmla="*/ 124716 h 1389346"/>
                <a:gd name="connsiteX222" fmla="*/ 778329 w 1262774"/>
                <a:gd name="connsiteY222" fmla="*/ 118934 h 1389346"/>
                <a:gd name="connsiteX223" fmla="*/ 788194 w 1262774"/>
                <a:gd name="connsiteY223" fmla="*/ 82534 h 1389346"/>
                <a:gd name="connsiteX224" fmla="*/ 783431 w 1262774"/>
                <a:gd name="connsiteY224" fmla="*/ 61444 h 1389346"/>
                <a:gd name="connsiteX225" fmla="*/ 762000 w 1262774"/>
                <a:gd name="connsiteY225" fmla="*/ 51578 h 1389346"/>
                <a:gd name="connsiteX226" fmla="*/ 753836 w 1262774"/>
                <a:gd name="connsiteY226" fmla="*/ 60763 h 1389346"/>
                <a:gd name="connsiteX227" fmla="*/ 745672 w 1262774"/>
                <a:gd name="connsiteY227" fmla="*/ 44434 h 1389346"/>
                <a:gd name="connsiteX228" fmla="*/ 737508 w 1262774"/>
                <a:gd name="connsiteY228" fmla="*/ 27084 h 1389346"/>
                <a:gd name="connsiteX229" fmla="*/ 736487 w 1262774"/>
                <a:gd name="connsiteY229" fmla="*/ 26065 h 1389346"/>
                <a:gd name="connsiteX230" fmla="*/ 731385 w 1262774"/>
                <a:gd name="connsiteY230" fmla="*/ 13138 h 1389346"/>
                <a:gd name="connsiteX231" fmla="*/ 718458 w 1262774"/>
                <a:gd name="connsiteY231" fmla="*/ 8035 h 1389346"/>
                <a:gd name="connsiteX232" fmla="*/ 696006 w 1262774"/>
                <a:gd name="connsiteY232" fmla="*/ 212 h 1389346"/>
                <a:gd name="connsiteX233" fmla="*/ 658586 w 1262774"/>
                <a:gd name="connsiteY233" fmla="*/ 17220 h 1389346"/>
                <a:gd name="connsiteX234" fmla="*/ 650422 w 1262774"/>
                <a:gd name="connsiteY234" fmla="*/ 22663 h 1389346"/>
                <a:gd name="connsiteX235" fmla="*/ 634093 w 1262774"/>
                <a:gd name="connsiteY235" fmla="*/ 28106 h 1389346"/>
                <a:gd name="connsiteX236" fmla="*/ 625929 w 1262774"/>
                <a:gd name="connsiteY236" fmla="*/ 30827 h 1389346"/>
                <a:gd name="connsiteX237" fmla="*/ 606879 w 1262774"/>
                <a:gd name="connsiteY237" fmla="*/ 28106 h 1389346"/>
                <a:gd name="connsiteX238" fmla="*/ 604158 w 1262774"/>
                <a:gd name="connsiteY238" fmla="*/ 19941 h 1389346"/>
                <a:gd name="connsiteX239" fmla="*/ 593272 w 1262774"/>
                <a:gd name="connsiteY239" fmla="*/ 17220 h 1389346"/>
                <a:gd name="connsiteX240" fmla="*/ 585108 w 1262774"/>
                <a:gd name="connsiteY240" fmla="*/ 11777 h 1389346"/>
                <a:gd name="connsiteX241" fmla="*/ 579665 w 1262774"/>
                <a:gd name="connsiteY241" fmla="*/ 3613 h 1389346"/>
                <a:gd name="connsiteX242" fmla="*/ 568779 w 1262774"/>
                <a:gd name="connsiteY242" fmla="*/ 6334 h 1389346"/>
                <a:gd name="connsiteX243" fmla="*/ 566058 w 1262774"/>
                <a:gd name="connsiteY243" fmla="*/ 36270 h 1389346"/>
                <a:gd name="connsiteX244" fmla="*/ 555172 w 1262774"/>
                <a:gd name="connsiteY244" fmla="*/ 139684 h 1389346"/>
                <a:gd name="connsiteX245" fmla="*/ 549729 w 1262774"/>
                <a:gd name="connsiteY245" fmla="*/ 147849 h 1389346"/>
                <a:gd name="connsiteX246" fmla="*/ 541565 w 1262774"/>
                <a:gd name="connsiteY246" fmla="*/ 153291 h 1389346"/>
                <a:gd name="connsiteX247" fmla="*/ 538843 w 1262774"/>
                <a:gd name="connsiteY247" fmla="*/ 161456 h 1389346"/>
                <a:gd name="connsiteX248" fmla="*/ 538843 w 1262774"/>
                <a:gd name="connsiteY248" fmla="*/ 224049 h 1389346"/>
                <a:gd name="connsiteX249" fmla="*/ 549729 w 1262774"/>
                <a:gd name="connsiteY249" fmla="*/ 248541 h 1389346"/>
                <a:gd name="connsiteX250" fmla="*/ 566058 w 1262774"/>
                <a:gd name="connsiteY250" fmla="*/ 259427 h 1389346"/>
                <a:gd name="connsiteX251" fmla="*/ 582386 w 1262774"/>
                <a:gd name="connsiteY251" fmla="*/ 267591 h 1389346"/>
                <a:gd name="connsiteX252" fmla="*/ 587829 w 1262774"/>
                <a:gd name="connsiteY252" fmla="*/ 275756 h 1389346"/>
                <a:gd name="connsiteX253" fmla="*/ 595993 w 1262774"/>
                <a:gd name="connsiteY253" fmla="*/ 278477 h 1389346"/>
                <a:gd name="connsiteX254" fmla="*/ 604158 w 1262774"/>
                <a:gd name="connsiteY254" fmla="*/ 283920 h 1389346"/>
                <a:gd name="connsiteX255" fmla="*/ 615043 w 1262774"/>
                <a:gd name="connsiteY255" fmla="*/ 300249 h 1389346"/>
                <a:gd name="connsiteX256" fmla="*/ 620486 w 1262774"/>
                <a:gd name="connsiteY256" fmla="*/ 308413 h 1389346"/>
                <a:gd name="connsiteX257" fmla="*/ 628650 w 1262774"/>
                <a:gd name="connsiteY257" fmla="*/ 324741 h 1389346"/>
                <a:gd name="connsiteX258" fmla="*/ 644979 w 1262774"/>
                <a:gd name="connsiteY258" fmla="*/ 335627 h 1389346"/>
                <a:gd name="connsiteX259" fmla="*/ 650422 w 1262774"/>
                <a:gd name="connsiteY259" fmla="*/ 343791 h 1389346"/>
                <a:gd name="connsiteX260" fmla="*/ 658586 w 1262774"/>
                <a:gd name="connsiteY260" fmla="*/ 349234 h 1389346"/>
                <a:gd name="connsiteX261" fmla="*/ 669472 w 1262774"/>
                <a:gd name="connsiteY261" fmla="*/ 360120 h 1389346"/>
                <a:gd name="connsiteX262" fmla="*/ 677636 w 1262774"/>
                <a:gd name="connsiteY262" fmla="*/ 365563 h 1389346"/>
                <a:gd name="connsiteX263" fmla="*/ 688522 w 1262774"/>
                <a:gd name="connsiteY263" fmla="*/ 379170 h 1389346"/>
                <a:gd name="connsiteX264" fmla="*/ 693965 w 1262774"/>
                <a:gd name="connsiteY264" fmla="*/ 387334 h 1389346"/>
                <a:gd name="connsiteX265" fmla="*/ 696686 w 1262774"/>
                <a:gd name="connsiteY265" fmla="*/ 395499 h 1389346"/>
                <a:gd name="connsiteX266" fmla="*/ 704850 w 1262774"/>
                <a:gd name="connsiteY266" fmla="*/ 398220 h 1389346"/>
                <a:gd name="connsiteX267" fmla="*/ 710293 w 1262774"/>
                <a:gd name="connsiteY267" fmla="*/ 406384 h 1389346"/>
                <a:gd name="connsiteX268" fmla="*/ 726622 w 1262774"/>
                <a:gd name="connsiteY268" fmla="*/ 414549 h 1389346"/>
                <a:gd name="connsiteX269" fmla="*/ 737508 w 1262774"/>
                <a:gd name="connsiteY269" fmla="*/ 430877 h 1389346"/>
                <a:gd name="connsiteX270" fmla="*/ 740229 w 1262774"/>
                <a:gd name="connsiteY270" fmla="*/ 439041 h 1389346"/>
                <a:gd name="connsiteX271" fmla="*/ 753836 w 1262774"/>
                <a:gd name="connsiteY271" fmla="*/ 441763 h 1389346"/>
                <a:gd name="connsiteX272" fmla="*/ 762000 w 1262774"/>
                <a:gd name="connsiteY272" fmla="*/ 444484 h 1389346"/>
                <a:gd name="connsiteX273" fmla="*/ 770165 w 1262774"/>
                <a:gd name="connsiteY273" fmla="*/ 460813 h 1389346"/>
                <a:gd name="connsiteX274" fmla="*/ 775608 w 1262774"/>
                <a:gd name="connsiteY274" fmla="*/ 468977 h 1389346"/>
                <a:gd name="connsiteX275" fmla="*/ 781050 w 1262774"/>
                <a:gd name="connsiteY275" fmla="*/ 488027 h 1389346"/>
                <a:gd name="connsiteX276" fmla="*/ 789215 w 1262774"/>
                <a:gd name="connsiteY276" fmla="*/ 493470 h 1389346"/>
                <a:gd name="connsiteX277" fmla="*/ 797379 w 1262774"/>
                <a:gd name="connsiteY277" fmla="*/ 517963 h 1389346"/>
                <a:gd name="connsiteX278" fmla="*/ 789215 w 1262774"/>
                <a:gd name="connsiteY278" fmla="*/ 523406 h 1389346"/>
                <a:gd name="connsiteX279" fmla="*/ 781050 w 1262774"/>
                <a:gd name="connsiteY279" fmla="*/ 526127 h 1389346"/>
                <a:gd name="connsiteX280" fmla="*/ 778329 w 1262774"/>
                <a:gd name="connsiteY280" fmla="*/ 534291 h 1389346"/>
                <a:gd name="connsiteX281" fmla="*/ 767443 w 1262774"/>
                <a:gd name="connsiteY281" fmla="*/ 550620 h 1389346"/>
                <a:gd name="connsiteX282" fmla="*/ 764722 w 1262774"/>
                <a:gd name="connsiteY282" fmla="*/ 561506 h 1389346"/>
                <a:gd name="connsiteX283" fmla="*/ 732065 w 1262774"/>
                <a:gd name="connsiteY283" fmla="*/ 580556 h 1389346"/>
                <a:gd name="connsiteX284" fmla="*/ 729343 w 1262774"/>
                <a:gd name="connsiteY284" fmla="*/ 588720 h 1389346"/>
                <a:gd name="connsiteX285" fmla="*/ 723900 w 1262774"/>
                <a:gd name="connsiteY285" fmla="*/ 596884 h 1389346"/>
                <a:gd name="connsiteX286" fmla="*/ 726622 w 1262774"/>
                <a:gd name="connsiteY286" fmla="*/ 673084 h 1389346"/>
                <a:gd name="connsiteX287" fmla="*/ 721179 w 1262774"/>
                <a:gd name="connsiteY287" fmla="*/ 692134 h 1389346"/>
                <a:gd name="connsiteX288" fmla="*/ 715736 w 1262774"/>
                <a:gd name="connsiteY288" fmla="*/ 700299 h 1389346"/>
                <a:gd name="connsiteX289" fmla="*/ 710293 w 1262774"/>
                <a:gd name="connsiteY289" fmla="*/ 716627 h 1389346"/>
                <a:gd name="connsiteX290" fmla="*/ 696686 w 1262774"/>
                <a:gd name="connsiteY290" fmla="*/ 732956 h 1389346"/>
                <a:gd name="connsiteX291" fmla="*/ 691243 w 1262774"/>
                <a:gd name="connsiteY291" fmla="*/ 749284 h 1389346"/>
                <a:gd name="connsiteX292" fmla="*/ 685800 w 1262774"/>
                <a:gd name="connsiteY292" fmla="*/ 757449 h 1389346"/>
                <a:gd name="connsiteX293" fmla="*/ 661308 w 1262774"/>
                <a:gd name="connsiteY293" fmla="*/ 771056 h 1389346"/>
                <a:gd name="connsiteX294" fmla="*/ 636815 w 1262774"/>
                <a:gd name="connsiteY294" fmla="*/ 773777 h 1389346"/>
                <a:gd name="connsiteX295" fmla="*/ 620486 w 1262774"/>
                <a:gd name="connsiteY295" fmla="*/ 787384 h 1389346"/>
                <a:gd name="connsiteX296" fmla="*/ 595993 w 1262774"/>
                <a:gd name="connsiteY296" fmla="*/ 803713 h 1389346"/>
                <a:gd name="connsiteX297" fmla="*/ 571500 w 1262774"/>
                <a:gd name="connsiteY297" fmla="*/ 820041 h 1389346"/>
                <a:gd name="connsiteX298" fmla="*/ 563336 w 1262774"/>
                <a:gd name="connsiteY298" fmla="*/ 825484 h 1389346"/>
                <a:gd name="connsiteX299" fmla="*/ 547008 w 1262774"/>
                <a:gd name="connsiteY299" fmla="*/ 839091 h 1389346"/>
                <a:gd name="connsiteX300" fmla="*/ 541565 w 1262774"/>
                <a:gd name="connsiteY300" fmla="*/ 847256 h 1389346"/>
                <a:gd name="connsiteX301" fmla="*/ 525236 w 1262774"/>
                <a:gd name="connsiteY301" fmla="*/ 855420 h 1389346"/>
                <a:gd name="connsiteX302" fmla="*/ 517072 w 1262774"/>
                <a:gd name="connsiteY302" fmla="*/ 860863 h 1389346"/>
                <a:gd name="connsiteX303" fmla="*/ 506186 w 1262774"/>
                <a:gd name="connsiteY303" fmla="*/ 863584 h 1389346"/>
                <a:gd name="connsiteX304" fmla="*/ 500743 w 1262774"/>
                <a:gd name="connsiteY304" fmla="*/ 871749 h 1389346"/>
                <a:gd name="connsiteX305" fmla="*/ 484415 w 1262774"/>
                <a:gd name="connsiteY305" fmla="*/ 877191 h 1389346"/>
                <a:gd name="connsiteX306" fmla="*/ 438150 w 1262774"/>
                <a:gd name="connsiteY306" fmla="*/ 871749 h 1389346"/>
                <a:gd name="connsiteX307" fmla="*/ 429986 w 1262774"/>
                <a:gd name="connsiteY307" fmla="*/ 866306 h 1389346"/>
                <a:gd name="connsiteX308" fmla="*/ 408215 w 1262774"/>
                <a:gd name="connsiteY308" fmla="*/ 860863 h 1389346"/>
                <a:gd name="connsiteX309" fmla="*/ 383722 w 1262774"/>
                <a:gd name="connsiteY309" fmla="*/ 855420 h 1389346"/>
                <a:gd name="connsiteX310" fmla="*/ 359229 w 1262774"/>
                <a:gd name="connsiteY310" fmla="*/ 852699 h 1389346"/>
                <a:gd name="connsiteX311" fmla="*/ 342900 w 1262774"/>
                <a:gd name="connsiteY311" fmla="*/ 839091 h 1389346"/>
                <a:gd name="connsiteX312" fmla="*/ 334736 w 1262774"/>
                <a:gd name="connsiteY312" fmla="*/ 833649 h 1389346"/>
                <a:gd name="connsiteX313" fmla="*/ 329293 w 1262774"/>
                <a:gd name="connsiteY313" fmla="*/ 825484 h 1389346"/>
                <a:gd name="connsiteX314" fmla="*/ 323850 w 1262774"/>
                <a:gd name="connsiteY314" fmla="*/ 787384 h 1389346"/>
                <a:gd name="connsiteX315" fmla="*/ 321129 w 1262774"/>
                <a:gd name="connsiteY315" fmla="*/ 724791 h 1389346"/>
                <a:gd name="connsiteX316" fmla="*/ 318408 w 1262774"/>
                <a:gd name="connsiteY316" fmla="*/ 713906 h 1389346"/>
                <a:gd name="connsiteX317" fmla="*/ 310243 w 1262774"/>
                <a:gd name="connsiteY317" fmla="*/ 708463 h 1389346"/>
                <a:gd name="connsiteX318" fmla="*/ 304800 w 1262774"/>
                <a:gd name="connsiteY318" fmla="*/ 700299 h 1389346"/>
                <a:gd name="connsiteX319" fmla="*/ 296636 w 1262774"/>
                <a:gd name="connsiteY319" fmla="*/ 664920 h 1389346"/>
                <a:gd name="connsiteX320" fmla="*/ 293915 w 1262774"/>
                <a:gd name="connsiteY320" fmla="*/ 656756 h 1389346"/>
                <a:gd name="connsiteX321" fmla="*/ 283029 w 1262774"/>
                <a:gd name="connsiteY321" fmla="*/ 654034 h 1389346"/>
                <a:gd name="connsiteX322" fmla="*/ 274865 w 1262774"/>
                <a:gd name="connsiteY322" fmla="*/ 648591 h 1389346"/>
                <a:gd name="connsiteX323" fmla="*/ 269422 w 1262774"/>
                <a:gd name="connsiteY323" fmla="*/ 626820 h 1389346"/>
                <a:gd name="connsiteX324" fmla="*/ 266700 w 1262774"/>
                <a:gd name="connsiteY324" fmla="*/ 607770 h 1389346"/>
                <a:gd name="connsiteX325" fmla="*/ 258536 w 1262774"/>
                <a:gd name="connsiteY325" fmla="*/ 605049 h 1389346"/>
                <a:gd name="connsiteX326" fmla="*/ 198665 w 1262774"/>
                <a:gd name="connsiteY326" fmla="*/ 607770 h 1389346"/>
                <a:gd name="connsiteX327" fmla="*/ 179615 w 1262774"/>
                <a:gd name="connsiteY327" fmla="*/ 602327 h 1389346"/>
                <a:gd name="connsiteX328" fmla="*/ 149679 w 1262774"/>
                <a:gd name="connsiteY328" fmla="*/ 605049 h 1389346"/>
                <a:gd name="connsiteX329" fmla="*/ 146958 w 1262774"/>
                <a:gd name="connsiteY329" fmla="*/ 615934 h 1389346"/>
                <a:gd name="connsiteX330" fmla="*/ 125186 w 1262774"/>
                <a:gd name="connsiteY330" fmla="*/ 621377 h 1389346"/>
                <a:gd name="connsiteX331" fmla="*/ 106136 w 1262774"/>
                <a:gd name="connsiteY331" fmla="*/ 626820 h 1389346"/>
                <a:gd name="connsiteX332" fmla="*/ 97972 w 1262774"/>
                <a:gd name="connsiteY332" fmla="*/ 632263 h 1389346"/>
                <a:gd name="connsiteX333" fmla="*/ 89808 w 1262774"/>
                <a:gd name="connsiteY333" fmla="*/ 640427 h 1389346"/>
                <a:gd name="connsiteX334" fmla="*/ 73479 w 1262774"/>
                <a:gd name="connsiteY334" fmla="*/ 643149 h 1389346"/>
                <a:gd name="connsiteX335" fmla="*/ 65315 w 1262774"/>
                <a:gd name="connsiteY335" fmla="*/ 645870 h 1389346"/>
                <a:gd name="connsiteX336" fmla="*/ 54429 w 1262774"/>
                <a:gd name="connsiteY336" fmla="*/ 659477 h 1389346"/>
                <a:gd name="connsiteX337" fmla="*/ 40822 w 1262774"/>
                <a:gd name="connsiteY337" fmla="*/ 673084 h 1389346"/>
                <a:gd name="connsiteX338" fmla="*/ 35379 w 1262774"/>
                <a:gd name="connsiteY338" fmla="*/ 681249 h 1389346"/>
                <a:gd name="connsiteX339" fmla="*/ 27215 w 1262774"/>
                <a:gd name="connsiteY339" fmla="*/ 683970 h 1389346"/>
                <a:gd name="connsiteX340" fmla="*/ 19050 w 1262774"/>
                <a:gd name="connsiteY340" fmla="*/ 689413 h 1389346"/>
                <a:gd name="connsiteX341" fmla="*/ 16329 w 1262774"/>
                <a:gd name="connsiteY341" fmla="*/ 694856 h 1389346"/>
                <a:gd name="connsiteX0" fmla="*/ 16329 w 1262774"/>
                <a:gd name="connsiteY0" fmla="*/ 694856 h 1389346"/>
                <a:gd name="connsiteX1" fmla="*/ 19050 w 1262774"/>
                <a:gd name="connsiteY1" fmla="*/ 708463 h 1389346"/>
                <a:gd name="connsiteX2" fmla="*/ 27215 w 1262774"/>
                <a:gd name="connsiteY2" fmla="*/ 713906 h 1389346"/>
                <a:gd name="connsiteX3" fmla="*/ 32658 w 1262774"/>
                <a:gd name="connsiteY3" fmla="*/ 730234 h 1389346"/>
                <a:gd name="connsiteX4" fmla="*/ 38100 w 1262774"/>
                <a:gd name="connsiteY4" fmla="*/ 738399 h 1389346"/>
                <a:gd name="connsiteX5" fmla="*/ 43543 w 1262774"/>
                <a:gd name="connsiteY5" fmla="*/ 803713 h 1389346"/>
                <a:gd name="connsiteX6" fmla="*/ 40822 w 1262774"/>
                <a:gd name="connsiteY6" fmla="*/ 822763 h 1389346"/>
                <a:gd name="connsiteX7" fmla="*/ 35379 w 1262774"/>
                <a:gd name="connsiteY7" fmla="*/ 839091 h 1389346"/>
                <a:gd name="connsiteX8" fmla="*/ 29936 w 1262774"/>
                <a:gd name="connsiteY8" fmla="*/ 855420 h 1389346"/>
                <a:gd name="connsiteX9" fmla="*/ 24493 w 1262774"/>
                <a:gd name="connsiteY9" fmla="*/ 863584 h 1389346"/>
                <a:gd name="connsiteX10" fmla="*/ 19050 w 1262774"/>
                <a:gd name="connsiteY10" fmla="*/ 879913 h 1389346"/>
                <a:gd name="connsiteX11" fmla="*/ 10886 w 1262774"/>
                <a:gd name="connsiteY11" fmla="*/ 896241 h 1389346"/>
                <a:gd name="connsiteX12" fmla="*/ 5443 w 1262774"/>
                <a:gd name="connsiteY12" fmla="*/ 926177 h 1389346"/>
                <a:gd name="connsiteX13" fmla="*/ 0 w 1262774"/>
                <a:gd name="connsiteY13" fmla="*/ 934341 h 1389346"/>
                <a:gd name="connsiteX14" fmla="*/ 2722 w 1262774"/>
                <a:gd name="connsiteY14" fmla="*/ 972441 h 1389346"/>
                <a:gd name="connsiteX15" fmla="*/ 5443 w 1262774"/>
                <a:gd name="connsiteY15" fmla="*/ 980606 h 1389346"/>
                <a:gd name="connsiteX16" fmla="*/ 16329 w 1262774"/>
                <a:gd name="connsiteY16" fmla="*/ 983327 h 1389346"/>
                <a:gd name="connsiteX17" fmla="*/ 32658 w 1262774"/>
                <a:gd name="connsiteY17" fmla="*/ 988770 h 1389346"/>
                <a:gd name="connsiteX18" fmla="*/ 48986 w 1262774"/>
                <a:gd name="connsiteY18" fmla="*/ 994213 h 1389346"/>
                <a:gd name="connsiteX19" fmla="*/ 57150 w 1262774"/>
                <a:gd name="connsiteY19" fmla="*/ 996934 h 1389346"/>
                <a:gd name="connsiteX20" fmla="*/ 65315 w 1262774"/>
                <a:gd name="connsiteY20" fmla="*/ 999656 h 1389346"/>
                <a:gd name="connsiteX21" fmla="*/ 76200 w 1262774"/>
                <a:gd name="connsiteY21" fmla="*/ 1015984 h 1389346"/>
                <a:gd name="connsiteX22" fmla="*/ 84365 w 1262774"/>
                <a:gd name="connsiteY22" fmla="*/ 1043199 h 1389346"/>
                <a:gd name="connsiteX23" fmla="*/ 89808 w 1262774"/>
                <a:gd name="connsiteY23" fmla="*/ 1059527 h 1389346"/>
                <a:gd name="connsiteX24" fmla="*/ 108858 w 1262774"/>
                <a:gd name="connsiteY24" fmla="*/ 1064970 h 1389346"/>
                <a:gd name="connsiteX25" fmla="*/ 125186 w 1262774"/>
                <a:gd name="connsiteY25" fmla="*/ 1070413 h 1389346"/>
                <a:gd name="connsiteX26" fmla="*/ 144236 w 1262774"/>
                <a:gd name="connsiteY26" fmla="*/ 1073134 h 1389346"/>
                <a:gd name="connsiteX27" fmla="*/ 149679 w 1262774"/>
                <a:gd name="connsiteY27" fmla="*/ 1089463 h 1389346"/>
                <a:gd name="connsiteX28" fmla="*/ 157843 w 1262774"/>
                <a:gd name="connsiteY28" fmla="*/ 1105791 h 1389346"/>
                <a:gd name="connsiteX29" fmla="*/ 166008 w 1262774"/>
                <a:gd name="connsiteY29" fmla="*/ 1108513 h 1389346"/>
                <a:gd name="connsiteX30" fmla="*/ 179615 w 1262774"/>
                <a:gd name="connsiteY30" fmla="*/ 1105791 h 1389346"/>
                <a:gd name="connsiteX31" fmla="*/ 195943 w 1262774"/>
                <a:gd name="connsiteY31" fmla="*/ 1100349 h 1389346"/>
                <a:gd name="connsiteX32" fmla="*/ 204108 w 1262774"/>
                <a:gd name="connsiteY32" fmla="*/ 1092184 h 1389346"/>
                <a:gd name="connsiteX33" fmla="*/ 209550 w 1262774"/>
                <a:gd name="connsiteY33" fmla="*/ 1084020 h 1389346"/>
                <a:gd name="connsiteX34" fmla="*/ 242208 w 1262774"/>
                <a:gd name="connsiteY34" fmla="*/ 1073134 h 1389346"/>
                <a:gd name="connsiteX35" fmla="*/ 258536 w 1262774"/>
                <a:gd name="connsiteY35" fmla="*/ 1059527 h 1389346"/>
                <a:gd name="connsiteX36" fmla="*/ 269422 w 1262774"/>
                <a:gd name="connsiteY36" fmla="*/ 1056806 h 1389346"/>
                <a:gd name="connsiteX37" fmla="*/ 293915 w 1262774"/>
                <a:gd name="connsiteY37" fmla="*/ 1059527 h 1389346"/>
                <a:gd name="connsiteX38" fmla="*/ 307522 w 1262774"/>
                <a:gd name="connsiteY38" fmla="*/ 1073134 h 1389346"/>
                <a:gd name="connsiteX39" fmla="*/ 315686 w 1262774"/>
                <a:gd name="connsiteY39" fmla="*/ 1075856 h 1389346"/>
                <a:gd name="connsiteX40" fmla="*/ 323850 w 1262774"/>
                <a:gd name="connsiteY40" fmla="*/ 1081299 h 1389346"/>
                <a:gd name="connsiteX41" fmla="*/ 356508 w 1262774"/>
                <a:gd name="connsiteY41" fmla="*/ 1086741 h 1389346"/>
                <a:gd name="connsiteX42" fmla="*/ 364672 w 1262774"/>
                <a:gd name="connsiteY42" fmla="*/ 1089463 h 1389346"/>
                <a:gd name="connsiteX43" fmla="*/ 400050 w 1262774"/>
                <a:gd name="connsiteY43" fmla="*/ 1094906 h 1389346"/>
                <a:gd name="connsiteX44" fmla="*/ 416379 w 1262774"/>
                <a:gd name="connsiteY44" fmla="*/ 1100349 h 1389346"/>
                <a:gd name="connsiteX45" fmla="*/ 432708 w 1262774"/>
                <a:gd name="connsiteY45" fmla="*/ 1105791 h 1389346"/>
                <a:gd name="connsiteX46" fmla="*/ 443593 w 1262774"/>
                <a:gd name="connsiteY46" fmla="*/ 1108513 h 1389346"/>
                <a:gd name="connsiteX47" fmla="*/ 451758 w 1262774"/>
                <a:gd name="connsiteY47" fmla="*/ 1116677 h 1389346"/>
                <a:gd name="connsiteX48" fmla="*/ 454479 w 1262774"/>
                <a:gd name="connsiteY48" fmla="*/ 1135727 h 1389346"/>
                <a:gd name="connsiteX49" fmla="*/ 457200 w 1262774"/>
                <a:gd name="connsiteY49" fmla="*/ 1143891 h 1389346"/>
                <a:gd name="connsiteX50" fmla="*/ 476250 w 1262774"/>
                <a:gd name="connsiteY50" fmla="*/ 1149334 h 1389346"/>
                <a:gd name="connsiteX51" fmla="*/ 500743 w 1262774"/>
                <a:gd name="connsiteY51" fmla="*/ 1171106 h 1389346"/>
                <a:gd name="connsiteX52" fmla="*/ 506186 w 1262774"/>
                <a:gd name="connsiteY52" fmla="*/ 1179270 h 1389346"/>
                <a:gd name="connsiteX53" fmla="*/ 522515 w 1262774"/>
                <a:gd name="connsiteY53" fmla="*/ 1187434 h 1389346"/>
                <a:gd name="connsiteX54" fmla="*/ 527958 w 1262774"/>
                <a:gd name="connsiteY54" fmla="*/ 1198320 h 1389346"/>
                <a:gd name="connsiteX55" fmla="*/ 530679 w 1262774"/>
                <a:gd name="connsiteY55" fmla="*/ 1206484 h 1389346"/>
                <a:gd name="connsiteX56" fmla="*/ 538843 w 1262774"/>
                <a:gd name="connsiteY56" fmla="*/ 1214649 h 1389346"/>
                <a:gd name="connsiteX57" fmla="*/ 557893 w 1262774"/>
                <a:gd name="connsiteY57" fmla="*/ 1222813 h 1389346"/>
                <a:gd name="connsiteX58" fmla="*/ 617765 w 1262774"/>
                <a:gd name="connsiteY58" fmla="*/ 1225534 h 1389346"/>
                <a:gd name="connsiteX59" fmla="*/ 625929 w 1262774"/>
                <a:gd name="connsiteY59" fmla="*/ 1230977 h 1389346"/>
                <a:gd name="connsiteX60" fmla="*/ 631372 w 1262774"/>
                <a:gd name="connsiteY60" fmla="*/ 1239141 h 1389346"/>
                <a:gd name="connsiteX61" fmla="*/ 639536 w 1262774"/>
                <a:gd name="connsiteY61" fmla="*/ 1247306 h 1389346"/>
                <a:gd name="connsiteX62" fmla="*/ 642258 w 1262774"/>
                <a:gd name="connsiteY62" fmla="*/ 1239141 h 1389346"/>
                <a:gd name="connsiteX63" fmla="*/ 644979 w 1262774"/>
                <a:gd name="connsiteY63" fmla="*/ 1209206 h 1389346"/>
                <a:gd name="connsiteX64" fmla="*/ 653143 w 1262774"/>
                <a:gd name="connsiteY64" fmla="*/ 1203763 h 1389346"/>
                <a:gd name="connsiteX65" fmla="*/ 688522 w 1262774"/>
                <a:gd name="connsiteY65" fmla="*/ 1201041 h 1389346"/>
                <a:gd name="connsiteX66" fmla="*/ 696686 w 1262774"/>
                <a:gd name="connsiteY66" fmla="*/ 1195599 h 1389346"/>
                <a:gd name="connsiteX67" fmla="*/ 704850 w 1262774"/>
                <a:gd name="connsiteY67" fmla="*/ 1211927 h 1389346"/>
                <a:gd name="connsiteX68" fmla="*/ 721179 w 1262774"/>
                <a:gd name="connsiteY68" fmla="*/ 1217370 h 1389346"/>
                <a:gd name="connsiteX69" fmla="*/ 729343 w 1262774"/>
                <a:gd name="connsiteY69" fmla="*/ 1220091 h 1389346"/>
                <a:gd name="connsiteX70" fmla="*/ 759279 w 1262774"/>
                <a:gd name="connsiteY70" fmla="*/ 1214649 h 1389346"/>
                <a:gd name="connsiteX71" fmla="*/ 767443 w 1262774"/>
                <a:gd name="connsiteY71" fmla="*/ 1209206 h 1389346"/>
                <a:gd name="connsiteX72" fmla="*/ 772886 w 1262774"/>
                <a:gd name="connsiteY72" fmla="*/ 1217370 h 1389346"/>
                <a:gd name="connsiteX73" fmla="*/ 778329 w 1262774"/>
                <a:gd name="connsiteY73" fmla="*/ 1233699 h 1389346"/>
                <a:gd name="connsiteX74" fmla="*/ 781050 w 1262774"/>
                <a:gd name="connsiteY74" fmla="*/ 1241863 h 1389346"/>
                <a:gd name="connsiteX75" fmla="*/ 783772 w 1262774"/>
                <a:gd name="connsiteY75" fmla="*/ 1255470 h 1389346"/>
                <a:gd name="connsiteX76" fmla="*/ 789215 w 1262774"/>
                <a:gd name="connsiteY76" fmla="*/ 1271799 h 1389346"/>
                <a:gd name="connsiteX77" fmla="*/ 797379 w 1262774"/>
                <a:gd name="connsiteY77" fmla="*/ 1288127 h 1389346"/>
                <a:gd name="connsiteX78" fmla="*/ 808265 w 1262774"/>
                <a:gd name="connsiteY78" fmla="*/ 1290849 h 1389346"/>
                <a:gd name="connsiteX79" fmla="*/ 840922 w 1262774"/>
                <a:gd name="connsiteY79" fmla="*/ 1293570 h 1389346"/>
                <a:gd name="connsiteX80" fmla="*/ 857250 w 1262774"/>
                <a:gd name="connsiteY80" fmla="*/ 1299013 h 1389346"/>
                <a:gd name="connsiteX81" fmla="*/ 892629 w 1262774"/>
                <a:gd name="connsiteY81" fmla="*/ 1307177 h 1389346"/>
                <a:gd name="connsiteX82" fmla="*/ 917122 w 1262774"/>
                <a:gd name="connsiteY82" fmla="*/ 1320784 h 1389346"/>
                <a:gd name="connsiteX83" fmla="*/ 925286 w 1262774"/>
                <a:gd name="connsiteY83" fmla="*/ 1326227 h 1389346"/>
                <a:gd name="connsiteX84" fmla="*/ 941615 w 1262774"/>
                <a:gd name="connsiteY84" fmla="*/ 1331670 h 1389346"/>
                <a:gd name="connsiteX85" fmla="*/ 949779 w 1262774"/>
                <a:gd name="connsiteY85" fmla="*/ 1337113 h 1389346"/>
                <a:gd name="connsiteX86" fmla="*/ 974272 w 1262774"/>
                <a:gd name="connsiteY86" fmla="*/ 1342556 h 1389346"/>
                <a:gd name="connsiteX87" fmla="*/ 990600 w 1262774"/>
                <a:gd name="connsiteY87" fmla="*/ 1350720 h 1389346"/>
                <a:gd name="connsiteX88" fmla="*/ 1006929 w 1262774"/>
                <a:gd name="connsiteY88" fmla="*/ 1361606 h 1389346"/>
                <a:gd name="connsiteX89" fmla="*/ 1047750 w 1262774"/>
                <a:gd name="connsiteY89" fmla="*/ 1364327 h 1389346"/>
                <a:gd name="connsiteX90" fmla="*/ 1055915 w 1262774"/>
                <a:gd name="connsiteY90" fmla="*/ 1367049 h 1389346"/>
                <a:gd name="connsiteX91" fmla="*/ 1085850 w 1262774"/>
                <a:gd name="connsiteY91" fmla="*/ 1369770 h 1389346"/>
                <a:gd name="connsiteX92" fmla="*/ 1094015 w 1262774"/>
                <a:gd name="connsiteY92" fmla="*/ 1375213 h 1389346"/>
                <a:gd name="connsiteX93" fmla="*/ 1110343 w 1262774"/>
                <a:gd name="connsiteY93" fmla="*/ 1380656 h 1389346"/>
                <a:gd name="connsiteX94" fmla="*/ 1118508 w 1262774"/>
                <a:gd name="connsiteY94" fmla="*/ 1383377 h 1389346"/>
                <a:gd name="connsiteX95" fmla="*/ 1126672 w 1262774"/>
                <a:gd name="connsiteY95" fmla="*/ 1388820 h 1389346"/>
                <a:gd name="connsiteX96" fmla="*/ 1123950 w 1262774"/>
                <a:gd name="connsiteY96" fmla="*/ 1377934 h 1389346"/>
                <a:gd name="connsiteX97" fmla="*/ 1118508 w 1262774"/>
                <a:gd name="connsiteY97" fmla="*/ 1356163 h 1389346"/>
                <a:gd name="connsiteX98" fmla="*/ 1121229 w 1262774"/>
                <a:gd name="connsiteY98" fmla="*/ 1337113 h 1389346"/>
                <a:gd name="connsiteX99" fmla="*/ 1118508 w 1262774"/>
                <a:gd name="connsiteY99" fmla="*/ 1326227 h 1389346"/>
                <a:gd name="connsiteX100" fmla="*/ 1110343 w 1262774"/>
                <a:gd name="connsiteY100" fmla="*/ 1323506 h 1389346"/>
                <a:gd name="connsiteX101" fmla="*/ 1094015 w 1262774"/>
                <a:gd name="connsiteY101" fmla="*/ 1320784 h 1389346"/>
                <a:gd name="connsiteX102" fmla="*/ 1094015 w 1262774"/>
                <a:gd name="connsiteY102" fmla="*/ 1277241 h 1389346"/>
                <a:gd name="connsiteX103" fmla="*/ 1110343 w 1262774"/>
                <a:gd name="connsiteY103" fmla="*/ 1266356 h 1389346"/>
                <a:gd name="connsiteX104" fmla="*/ 1113065 w 1262774"/>
                <a:gd name="connsiteY104" fmla="*/ 1258191 h 1389346"/>
                <a:gd name="connsiteX105" fmla="*/ 1115786 w 1262774"/>
                <a:gd name="connsiteY105" fmla="*/ 1244584 h 1389346"/>
                <a:gd name="connsiteX106" fmla="*/ 1123950 w 1262774"/>
                <a:gd name="connsiteY106" fmla="*/ 1241863 h 1389346"/>
                <a:gd name="connsiteX107" fmla="*/ 1126672 w 1262774"/>
                <a:gd name="connsiteY107" fmla="*/ 1222813 h 1389346"/>
                <a:gd name="connsiteX108" fmla="*/ 1143000 w 1262774"/>
                <a:gd name="connsiteY108" fmla="*/ 1220091 h 1389346"/>
                <a:gd name="connsiteX109" fmla="*/ 1145722 w 1262774"/>
                <a:gd name="connsiteY109" fmla="*/ 1211927 h 1389346"/>
                <a:gd name="connsiteX110" fmla="*/ 1153886 w 1262774"/>
                <a:gd name="connsiteY110" fmla="*/ 1157499 h 1389346"/>
                <a:gd name="connsiteX111" fmla="*/ 1162050 w 1262774"/>
                <a:gd name="connsiteY111" fmla="*/ 1152056 h 1389346"/>
                <a:gd name="connsiteX112" fmla="*/ 1167493 w 1262774"/>
                <a:gd name="connsiteY112" fmla="*/ 1103070 h 1389346"/>
                <a:gd name="connsiteX113" fmla="*/ 1172936 w 1262774"/>
                <a:gd name="connsiteY113" fmla="*/ 1094906 h 1389346"/>
                <a:gd name="connsiteX114" fmla="*/ 1181100 w 1262774"/>
                <a:gd name="connsiteY114" fmla="*/ 1067691 h 1389346"/>
                <a:gd name="connsiteX115" fmla="*/ 1189265 w 1262774"/>
                <a:gd name="connsiteY115" fmla="*/ 1062249 h 1389346"/>
                <a:gd name="connsiteX116" fmla="*/ 1194708 w 1262774"/>
                <a:gd name="connsiteY116" fmla="*/ 1040477 h 1389346"/>
                <a:gd name="connsiteX117" fmla="*/ 1197429 w 1262774"/>
                <a:gd name="connsiteY117" fmla="*/ 1026870 h 1389346"/>
                <a:gd name="connsiteX118" fmla="*/ 1205593 w 1262774"/>
                <a:gd name="connsiteY118" fmla="*/ 1024149 h 1389346"/>
                <a:gd name="connsiteX119" fmla="*/ 1202872 w 1262774"/>
                <a:gd name="connsiteY119" fmla="*/ 1007820 h 1389346"/>
                <a:gd name="connsiteX120" fmla="*/ 1167493 w 1262774"/>
                <a:gd name="connsiteY120" fmla="*/ 999656 h 1389346"/>
                <a:gd name="connsiteX121" fmla="*/ 1145722 w 1262774"/>
                <a:gd name="connsiteY121" fmla="*/ 980606 h 1389346"/>
                <a:gd name="connsiteX122" fmla="*/ 1148443 w 1262774"/>
                <a:gd name="connsiteY122" fmla="*/ 937063 h 1389346"/>
                <a:gd name="connsiteX123" fmla="*/ 1183822 w 1262774"/>
                <a:gd name="connsiteY123" fmla="*/ 934341 h 1389346"/>
                <a:gd name="connsiteX124" fmla="*/ 1186543 w 1262774"/>
                <a:gd name="connsiteY124" fmla="*/ 926177 h 1389346"/>
                <a:gd name="connsiteX125" fmla="*/ 1191986 w 1262774"/>
                <a:gd name="connsiteY125" fmla="*/ 888077 h 1389346"/>
                <a:gd name="connsiteX126" fmla="*/ 1197429 w 1262774"/>
                <a:gd name="connsiteY126" fmla="*/ 879913 h 1389346"/>
                <a:gd name="connsiteX127" fmla="*/ 1200150 w 1262774"/>
                <a:gd name="connsiteY127" fmla="*/ 844534 h 1389346"/>
                <a:gd name="connsiteX128" fmla="*/ 1202872 w 1262774"/>
                <a:gd name="connsiteY128" fmla="*/ 836370 h 1389346"/>
                <a:gd name="connsiteX129" fmla="*/ 1211036 w 1262774"/>
                <a:gd name="connsiteY129" fmla="*/ 830927 h 1389346"/>
                <a:gd name="connsiteX130" fmla="*/ 1216479 w 1262774"/>
                <a:gd name="connsiteY130" fmla="*/ 792827 h 1389346"/>
                <a:gd name="connsiteX131" fmla="*/ 1221922 w 1262774"/>
                <a:gd name="connsiteY131" fmla="*/ 784663 h 1389346"/>
                <a:gd name="connsiteX132" fmla="*/ 1224643 w 1262774"/>
                <a:gd name="connsiteY132" fmla="*/ 762891 h 1389346"/>
                <a:gd name="connsiteX133" fmla="*/ 1227365 w 1262774"/>
                <a:gd name="connsiteY133" fmla="*/ 754727 h 1389346"/>
                <a:gd name="connsiteX134" fmla="*/ 1235529 w 1262774"/>
                <a:gd name="connsiteY134" fmla="*/ 752006 h 1389346"/>
                <a:gd name="connsiteX135" fmla="*/ 1251858 w 1262774"/>
                <a:gd name="connsiteY135" fmla="*/ 741120 h 1389346"/>
                <a:gd name="connsiteX136" fmla="*/ 1260022 w 1262774"/>
                <a:gd name="connsiteY136" fmla="*/ 735677 h 1389346"/>
                <a:gd name="connsiteX137" fmla="*/ 1262743 w 1262774"/>
                <a:gd name="connsiteY137" fmla="*/ 727513 h 1389346"/>
                <a:gd name="connsiteX138" fmla="*/ 1251858 w 1262774"/>
                <a:gd name="connsiteY138" fmla="*/ 703020 h 1389346"/>
                <a:gd name="connsiteX139" fmla="*/ 1246415 w 1262774"/>
                <a:gd name="connsiteY139" fmla="*/ 686691 h 1389346"/>
                <a:gd name="connsiteX140" fmla="*/ 1243693 w 1262774"/>
                <a:gd name="connsiteY140" fmla="*/ 615934 h 1389346"/>
                <a:gd name="connsiteX141" fmla="*/ 1235529 w 1262774"/>
                <a:gd name="connsiteY141" fmla="*/ 610491 h 1389346"/>
                <a:gd name="connsiteX142" fmla="*/ 1238250 w 1262774"/>
                <a:gd name="connsiteY142" fmla="*/ 577834 h 1389346"/>
                <a:gd name="connsiteX143" fmla="*/ 1235529 w 1262774"/>
                <a:gd name="connsiteY143" fmla="*/ 553341 h 1389346"/>
                <a:gd name="connsiteX144" fmla="*/ 1232808 w 1262774"/>
                <a:gd name="connsiteY144" fmla="*/ 542456 h 1389346"/>
                <a:gd name="connsiteX145" fmla="*/ 1235529 w 1262774"/>
                <a:gd name="connsiteY145" fmla="*/ 498913 h 1389346"/>
                <a:gd name="connsiteX146" fmla="*/ 1243693 w 1262774"/>
                <a:gd name="connsiteY146" fmla="*/ 493470 h 1389346"/>
                <a:gd name="connsiteX147" fmla="*/ 1246415 w 1262774"/>
                <a:gd name="connsiteY147" fmla="*/ 485306 h 1389346"/>
                <a:gd name="connsiteX148" fmla="*/ 1235529 w 1262774"/>
                <a:gd name="connsiteY148" fmla="*/ 460813 h 1389346"/>
                <a:gd name="connsiteX149" fmla="*/ 1230086 w 1262774"/>
                <a:gd name="connsiteY149" fmla="*/ 444484 h 1389346"/>
                <a:gd name="connsiteX150" fmla="*/ 1213758 w 1262774"/>
                <a:gd name="connsiteY150" fmla="*/ 433599 h 1389346"/>
                <a:gd name="connsiteX151" fmla="*/ 1202872 w 1262774"/>
                <a:gd name="connsiteY151" fmla="*/ 417270 h 1389346"/>
                <a:gd name="connsiteX152" fmla="*/ 1186543 w 1262774"/>
                <a:gd name="connsiteY152" fmla="*/ 406384 h 1389346"/>
                <a:gd name="connsiteX153" fmla="*/ 1181100 w 1262774"/>
                <a:gd name="connsiteY153" fmla="*/ 398220 h 1389346"/>
                <a:gd name="connsiteX154" fmla="*/ 1140279 w 1262774"/>
                <a:gd name="connsiteY154" fmla="*/ 392777 h 1389346"/>
                <a:gd name="connsiteX155" fmla="*/ 1132115 w 1262774"/>
                <a:gd name="connsiteY155" fmla="*/ 430877 h 1389346"/>
                <a:gd name="connsiteX156" fmla="*/ 1129393 w 1262774"/>
                <a:gd name="connsiteY156" fmla="*/ 439041 h 1389346"/>
                <a:gd name="connsiteX157" fmla="*/ 1099458 w 1262774"/>
                <a:gd name="connsiteY157" fmla="*/ 452649 h 1389346"/>
                <a:gd name="connsiteX158" fmla="*/ 1083129 w 1262774"/>
                <a:gd name="connsiteY158" fmla="*/ 458091 h 1389346"/>
                <a:gd name="connsiteX159" fmla="*/ 1077686 w 1262774"/>
                <a:gd name="connsiteY159" fmla="*/ 466256 h 1389346"/>
                <a:gd name="connsiteX160" fmla="*/ 1066800 w 1262774"/>
                <a:gd name="connsiteY160" fmla="*/ 468977 h 1389346"/>
                <a:gd name="connsiteX161" fmla="*/ 1072243 w 1262774"/>
                <a:gd name="connsiteY161" fmla="*/ 485306 h 1389346"/>
                <a:gd name="connsiteX162" fmla="*/ 1074965 w 1262774"/>
                <a:gd name="connsiteY162" fmla="*/ 496191 h 1389346"/>
                <a:gd name="connsiteX163" fmla="*/ 1080408 w 1262774"/>
                <a:gd name="connsiteY163" fmla="*/ 504356 h 1389346"/>
                <a:gd name="connsiteX164" fmla="*/ 1091293 w 1262774"/>
                <a:gd name="connsiteY164" fmla="*/ 517963 h 1389346"/>
                <a:gd name="connsiteX165" fmla="*/ 1094015 w 1262774"/>
                <a:gd name="connsiteY165" fmla="*/ 526127 h 1389346"/>
                <a:gd name="connsiteX166" fmla="*/ 1099458 w 1262774"/>
                <a:gd name="connsiteY166" fmla="*/ 534291 h 1389346"/>
                <a:gd name="connsiteX167" fmla="*/ 1096736 w 1262774"/>
                <a:gd name="connsiteY167" fmla="*/ 542456 h 1389346"/>
                <a:gd name="connsiteX168" fmla="*/ 1088572 w 1262774"/>
                <a:gd name="connsiteY168" fmla="*/ 537013 h 1389346"/>
                <a:gd name="connsiteX169" fmla="*/ 1080408 w 1262774"/>
                <a:gd name="connsiteY169" fmla="*/ 534291 h 1389346"/>
                <a:gd name="connsiteX170" fmla="*/ 1074965 w 1262774"/>
                <a:gd name="connsiteY170" fmla="*/ 526127 h 1389346"/>
                <a:gd name="connsiteX171" fmla="*/ 1066800 w 1262774"/>
                <a:gd name="connsiteY171" fmla="*/ 523406 h 1389346"/>
                <a:gd name="connsiteX172" fmla="*/ 1036865 w 1262774"/>
                <a:gd name="connsiteY172" fmla="*/ 520684 h 1389346"/>
                <a:gd name="connsiteX173" fmla="*/ 1028700 w 1262774"/>
                <a:gd name="connsiteY173" fmla="*/ 515241 h 1389346"/>
                <a:gd name="connsiteX174" fmla="*/ 1009650 w 1262774"/>
                <a:gd name="connsiteY174" fmla="*/ 520684 h 1389346"/>
                <a:gd name="connsiteX175" fmla="*/ 1004208 w 1262774"/>
                <a:gd name="connsiteY175" fmla="*/ 528849 h 1389346"/>
                <a:gd name="connsiteX176" fmla="*/ 987879 w 1262774"/>
                <a:gd name="connsiteY176" fmla="*/ 537013 h 1389346"/>
                <a:gd name="connsiteX177" fmla="*/ 982436 w 1262774"/>
                <a:gd name="connsiteY177" fmla="*/ 528849 h 1389346"/>
                <a:gd name="connsiteX178" fmla="*/ 974272 w 1262774"/>
                <a:gd name="connsiteY178" fmla="*/ 512520 h 1389346"/>
                <a:gd name="connsiteX179" fmla="*/ 966108 w 1262774"/>
                <a:gd name="connsiteY179" fmla="*/ 509799 h 1389346"/>
                <a:gd name="connsiteX180" fmla="*/ 963386 w 1262774"/>
                <a:gd name="connsiteY180" fmla="*/ 498913 h 1389346"/>
                <a:gd name="connsiteX181" fmla="*/ 957943 w 1262774"/>
                <a:gd name="connsiteY181" fmla="*/ 482584 h 1389346"/>
                <a:gd name="connsiteX182" fmla="*/ 960665 w 1262774"/>
                <a:gd name="connsiteY182" fmla="*/ 458091 h 1389346"/>
                <a:gd name="connsiteX183" fmla="*/ 971550 w 1262774"/>
                <a:gd name="connsiteY183" fmla="*/ 428156 h 1389346"/>
                <a:gd name="connsiteX184" fmla="*/ 1004208 w 1262774"/>
                <a:gd name="connsiteY184" fmla="*/ 411827 h 1389346"/>
                <a:gd name="connsiteX185" fmla="*/ 1012372 w 1262774"/>
                <a:gd name="connsiteY185" fmla="*/ 409106 h 1389346"/>
                <a:gd name="connsiteX186" fmla="*/ 1017815 w 1262774"/>
                <a:gd name="connsiteY186" fmla="*/ 400941 h 1389346"/>
                <a:gd name="connsiteX187" fmla="*/ 1017815 w 1262774"/>
                <a:gd name="connsiteY187" fmla="*/ 376449 h 1389346"/>
                <a:gd name="connsiteX188" fmla="*/ 1025979 w 1262774"/>
                <a:gd name="connsiteY188" fmla="*/ 368284 h 1389346"/>
                <a:gd name="connsiteX189" fmla="*/ 1036865 w 1262774"/>
                <a:gd name="connsiteY189" fmla="*/ 351956 h 1389346"/>
                <a:gd name="connsiteX190" fmla="*/ 1042308 w 1262774"/>
                <a:gd name="connsiteY190" fmla="*/ 311134 h 1389346"/>
                <a:gd name="connsiteX191" fmla="*/ 1045029 w 1262774"/>
                <a:gd name="connsiteY191" fmla="*/ 302970 h 1389346"/>
                <a:gd name="connsiteX192" fmla="*/ 1047750 w 1262774"/>
                <a:gd name="connsiteY192" fmla="*/ 292084 h 1389346"/>
                <a:gd name="connsiteX193" fmla="*/ 1050472 w 1262774"/>
                <a:gd name="connsiteY193" fmla="*/ 278477 h 1389346"/>
                <a:gd name="connsiteX194" fmla="*/ 1061358 w 1262774"/>
                <a:gd name="connsiteY194" fmla="*/ 262149 h 1389346"/>
                <a:gd name="connsiteX195" fmla="*/ 1055915 w 1262774"/>
                <a:gd name="connsiteY195" fmla="*/ 240377 h 1389346"/>
                <a:gd name="connsiteX196" fmla="*/ 1050472 w 1262774"/>
                <a:gd name="connsiteY196" fmla="*/ 232213 h 1389346"/>
                <a:gd name="connsiteX197" fmla="*/ 1047750 w 1262774"/>
                <a:gd name="connsiteY197" fmla="*/ 215884 h 1389346"/>
                <a:gd name="connsiteX198" fmla="*/ 1045029 w 1262774"/>
                <a:gd name="connsiteY198" fmla="*/ 188670 h 1389346"/>
                <a:gd name="connsiteX199" fmla="*/ 1039586 w 1262774"/>
                <a:gd name="connsiteY199" fmla="*/ 180506 h 1389346"/>
                <a:gd name="connsiteX200" fmla="*/ 1036865 w 1262774"/>
                <a:gd name="connsiteY200" fmla="*/ 150570 h 1389346"/>
                <a:gd name="connsiteX201" fmla="*/ 1034143 w 1262774"/>
                <a:gd name="connsiteY201" fmla="*/ 142406 h 1389346"/>
                <a:gd name="connsiteX202" fmla="*/ 1025979 w 1262774"/>
                <a:gd name="connsiteY202" fmla="*/ 136963 h 1389346"/>
                <a:gd name="connsiteX203" fmla="*/ 1012372 w 1262774"/>
                <a:gd name="connsiteY203" fmla="*/ 117913 h 1389346"/>
                <a:gd name="connsiteX204" fmla="*/ 991961 w 1262774"/>
                <a:gd name="connsiteY204" fmla="*/ 114511 h 1389346"/>
                <a:gd name="connsiteX205" fmla="*/ 993322 w 1262774"/>
                <a:gd name="connsiteY205" fmla="*/ 134241 h 1389346"/>
                <a:gd name="connsiteX206" fmla="*/ 987879 w 1262774"/>
                <a:gd name="connsiteY206" fmla="*/ 158734 h 1389346"/>
                <a:gd name="connsiteX207" fmla="*/ 985158 w 1262774"/>
                <a:gd name="connsiteY207" fmla="*/ 166899 h 1389346"/>
                <a:gd name="connsiteX208" fmla="*/ 982436 w 1262774"/>
                <a:gd name="connsiteY208" fmla="*/ 180506 h 1389346"/>
                <a:gd name="connsiteX209" fmla="*/ 974272 w 1262774"/>
                <a:gd name="connsiteY209" fmla="*/ 185949 h 1389346"/>
                <a:gd name="connsiteX210" fmla="*/ 957943 w 1262774"/>
                <a:gd name="connsiteY210" fmla="*/ 176083 h 1389346"/>
                <a:gd name="connsiteX211" fmla="*/ 947058 w 1262774"/>
                <a:gd name="connsiteY211" fmla="*/ 166899 h 1389346"/>
                <a:gd name="connsiteX212" fmla="*/ 932430 w 1262774"/>
                <a:gd name="connsiteY212" fmla="*/ 154312 h 1389346"/>
                <a:gd name="connsiteX213" fmla="*/ 921884 w 1262774"/>
                <a:gd name="connsiteY213" fmla="*/ 148869 h 1389346"/>
                <a:gd name="connsiteX214" fmla="*/ 910999 w 1262774"/>
                <a:gd name="connsiteY214" fmla="*/ 135262 h 1389346"/>
                <a:gd name="connsiteX215" fmla="*/ 894671 w 1262774"/>
                <a:gd name="connsiteY215" fmla="*/ 129819 h 1389346"/>
                <a:gd name="connsiteX216" fmla="*/ 884124 w 1262774"/>
                <a:gd name="connsiteY216" fmla="*/ 124716 h 1389346"/>
                <a:gd name="connsiteX217" fmla="*/ 873579 w 1262774"/>
                <a:gd name="connsiteY217" fmla="*/ 121656 h 1389346"/>
                <a:gd name="connsiteX218" fmla="*/ 840922 w 1262774"/>
                <a:gd name="connsiteY218" fmla="*/ 111449 h 1389346"/>
                <a:gd name="connsiteX219" fmla="*/ 824593 w 1262774"/>
                <a:gd name="connsiteY219" fmla="*/ 119953 h 1389346"/>
                <a:gd name="connsiteX220" fmla="*/ 814048 w 1262774"/>
                <a:gd name="connsiteY220" fmla="*/ 118253 h 1389346"/>
                <a:gd name="connsiteX221" fmla="*/ 799421 w 1262774"/>
                <a:gd name="connsiteY221" fmla="*/ 124716 h 1389346"/>
                <a:gd name="connsiteX222" fmla="*/ 778329 w 1262774"/>
                <a:gd name="connsiteY222" fmla="*/ 118934 h 1389346"/>
                <a:gd name="connsiteX223" fmla="*/ 788194 w 1262774"/>
                <a:gd name="connsiteY223" fmla="*/ 82534 h 1389346"/>
                <a:gd name="connsiteX224" fmla="*/ 783431 w 1262774"/>
                <a:gd name="connsiteY224" fmla="*/ 61444 h 1389346"/>
                <a:gd name="connsiteX225" fmla="*/ 762000 w 1262774"/>
                <a:gd name="connsiteY225" fmla="*/ 51578 h 1389346"/>
                <a:gd name="connsiteX226" fmla="*/ 753836 w 1262774"/>
                <a:gd name="connsiteY226" fmla="*/ 60763 h 1389346"/>
                <a:gd name="connsiteX227" fmla="*/ 745672 w 1262774"/>
                <a:gd name="connsiteY227" fmla="*/ 37290 h 1389346"/>
                <a:gd name="connsiteX228" fmla="*/ 737508 w 1262774"/>
                <a:gd name="connsiteY228" fmla="*/ 27084 h 1389346"/>
                <a:gd name="connsiteX229" fmla="*/ 736487 w 1262774"/>
                <a:gd name="connsiteY229" fmla="*/ 26065 h 1389346"/>
                <a:gd name="connsiteX230" fmla="*/ 731385 w 1262774"/>
                <a:gd name="connsiteY230" fmla="*/ 13138 h 1389346"/>
                <a:gd name="connsiteX231" fmla="*/ 718458 w 1262774"/>
                <a:gd name="connsiteY231" fmla="*/ 8035 h 1389346"/>
                <a:gd name="connsiteX232" fmla="*/ 696006 w 1262774"/>
                <a:gd name="connsiteY232" fmla="*/ 212 h 1389346"/>
                <a:gd name="connsiteX233" fmla="*/ 658586 w 1262774"/>
                <a:gd name="connsiteY233" fmla="*/ 17220 h 1389346"/>
                <a:gd name="connsiteX234" fmla="*/ 650422 w 1262774"/>
                <a:gd name="connsiteY234" fmla="*/ 22663 h 1389346"/>
                <a:gd name="connsiteX235" fmla="*/ 634093 w 1262774"/>
                <a:gd name="connsiteY235" fmla="*/ 28106 h 1389346"/>
                <a:gd name="connsiteX236" fmla="*/ 625929 w 1262774"/>
                <a:gd name="connsiteY236" fmla="*/ 30827 h 1389346"/>
                <a:gd name="connsiteX237" fmla="*/ 606879 w 1262774"/>
                <a:gd name="connsiteY237" fmla="*/ 28106 h 1389346"/>
                <a:gd name="connsiteX238" fmla="*/ 604158 w 1262774"/>
                <a:gd name="connsiteY238" fmla="*/ 19941 h 1389346"/>
                <a:gd name="connsiteX239" fmla="*/ 593272 w 1262774"/>
                <a:gd name="connsiteY239" fmla="*/ 17220 h 1389346"/>
                <a:gd name="connsiteX240" fmla="*/ 585108 w 1262774"/>
                <a:gd name="connsiteY240" fmla="*/ 11777 h 1389346"/>
                <a:gd name="connsiteX241" fmla="*/ 579665 w 1262774"/>
                <a:gd name="connsiteY241" fmla="*/ 3613 h 1389346"/>
                <a:gd name="connsiteX242" fmla="*/ 568779 w 1262774"/>
                <a:gd name="connsiteY242" fmla="*/ 6334 h 1389346"/>
                <a:gd name="connsiteX243" fmla="*/ 566058 w 1262774"/>
                <a:gd name="connsiteY243" fmla="*/ 36270 h 1389346"/>
                <a:gd name="connsiteX244" fmla="*/ 555172 w 1262774"/>
                <a:gd name="connsiteY244" fmla="*/ 139684 h 1389346"/>
                <a:gd name="connsiteX245" fmla="*/ 549729 w 1262774"/>
                <a:gd name="connsiteY245" fmla="*/ 147849 h 1389346"/>
                <a:gd name="connsiteX246" fmla="*/ 541565 w 1262774"/>
                <a:gd name="connsiteY246" fmla="*/ 153291 h 1389346"/>
                <a:gd name="connsiteX247" fmla="*/ 538843 w 1262774"/>
                <a:gd name="connsiteY247" fmla="*/ 161456 h 1389346"/>
                <a:gd name="connsiteX248" fmla="*/ 538843 w 1262774"/>
                <a:gd name="connsiteY248" fmla="*/ 224049 h 1389346"/>
                <a:gd name="connsiteX249" fmla="*/ 549729 w 1262774"/>
                <a:gd name="connsiteY249" fmla="*/ 248541 h 1389346"/>
                <a:gd name="connsiteX250" fmla="*/ 566058 w 1262774"/>
                <a:gd name="connsiteY250" fmla="*/ 259427 h 1389346"/>
                <a:gd name="connsiteX251" fmla="*/ 582386 w 1262774"/>
                <a:gd name="connsiteY251" fmla="*/ 267591 h 1389346"/>
                <a:gd name="connsiteX252" fmla="*/ 587829 w 1262774"/>
                <a:gd name="connsiteY252" fmla="*/ 275756 h 1389346"/>
                <a:gd name="connsiteX253" fmla="*/ 595993 w 1262774"/>
                <a:gd name="connsiteY253" fmla="*/ 278477 h 1389346"/>
                <a:gd name="connsiteX254" fmla="*/ 604158 w 1262774"/>
                <a:gd name="connsiteY254" fmla="*/ 283920 h 1389346"/>
                <a:gd name="connsiteX255" fmla="*/ 615043 w 1262774"/>
                <a:gd name="connsiteY255" fmla="*/ 300249 h 1389346"/>
                <a:gd name="connsiteX256" fmla="*/ 620486 w 1262774"/>
                <a:gd name="connsiteY256" fmla="*/ 308413 h 1389346"/>
                <a:gd name="connsiteX257" fmla="*/ 628650 w 1262774"/>
                <a:gd name="connsiteY257" fmla="*/ 324741 h 1389346"/>
                <a:gd name="connsiteX258" fmla="*/ 644979 w 1262774"/>
                <a:gd name="connsiteY258" fmla="*/ 335627 h 1389346"/>
                <a:gd name="connsiteX259" fmla="*/ 650422 w 1262774"/>
                <a:gd name="connsiteY259" fmla="*/ 343791 h 1389346"/>
                <a:gd name="connsiteX260" fmla="*/ 658586 w 1262774"/>
                <a:gd name="connsiteY260" fmla="*/ 349234 h 1389346"/>
                <a:gd name="connsiteX261" fmla="*/ 669472 w 1262774"/>
                <a:gd name="connsiteY261" fmla="*/ 360120 h 1389346"/>
                <a:gd name="connsiteX262" fmla="*/ 677636 w 1262774"/>
                <a:gd name="connsiteY262" fmla="*/ 365563 h 1389346"/>
                <a:gd name="connsiteX263" fmla="*/ 688522 w 1262774"/>
                <a:gd name="connsiteY263" fmla="*/ 379170 h 1389346"/>
                <a:gd name="connsiteX264" fmla="*/ 693965 w 1262774"/>
                <a:gd name="connsiteY264" fmla="*/ 387334 h 1389346"/>
                <a:gd name="connsiteX265" fmla="*/ 696686 w 1262774"/>
                <a:gd name="connsiteY265" fmla="*/ 395499 h 1389346"/>
                <a:gd name="connsiteX266" fmla="*/ 704850 w 1262774"/>
                <a:gd name="connsiteY266" fmla="*/ 398220 h 1389346"/>
                <a:gd name="connsiteX267" fmla="*/ 710293 w 1262774"/>
                <a:gd name="connsiteY267" fmla="*/ 406384 h 1389346"/>
                <a:gd name="connsiteX268" fmla="*/ 726622 w 1262774"/>
                <a:gd name="connsiteY268" fmla="*/ 414549 h 1389346"/>
                <a:gd name="connsiteX269" fmla="*/ 737508 w 1262774"/>
                <a:gd name="connsiteY269" fmla="*/ 430877 h 1389346"/>
                <a:gd name="connsiteX270" fmla="*/ 740229 w 1262774"/>
                <a:gd name="connsiteY270" fmla="*/ 439041 h 1389346"/>
                <a:gd name="connsiteX271" fmla="*/ 753836 w 1262774"/>
                <a:gd name="connsiteY271" fmla="*/ 441763 h 1389346"/>
                <a:gd name="connsiteX272" fmla="*/ 762000 w 1262774"/>
                <a:gd name="connsiteY272" fmla="*/ 444484 h 1389346"/>
                <a:gd name="connsiteX273" fmla="*/ 770165 w 1262774"/>
                <a:gd name="connsiteY273" fmla="*/ 460813 h 1389346"/>
                <a:gd name="connsiteX274" fmla="*/ 775608 w 1262774"/>
                <a:gd name="connsiteY274" fmla="*/ 468977 h 1389346"/>
                <a:gd name="connsiteX275" fmla="*/ 781050 w 1262774"/>
                <a:gd name="connsiteY275" fmla="*/ 488027 h 1389346"/>
                <a:gd name="connsiteX276" fmla="*/ 789215 w 1262774"/>
                <a:gd name="connsiteY276" fmla="*/ 493470 h 1389346"/>
                <a:gd name="connsiteX277" fmla="*/ 797379 w 1262774"/>
                <a:gd name="connsiteY277" fmla="*/ 517963 h 1389346"/>
                <a:gd name="connsiteX278" fmla="*/ 789215 w 1262774"/>
                <a:gd name="connsiteY278" fmla="*/ 523406 h 1389346"/>
                <a:gd name="connsiteX279" fmla="*/ 781050 w 1262774"/>
                <a:gd name="connsiteY279" fmla="*/ 526127 h 1389346"/>
                <a:gd name="connsiteX280" fmla="*/ 778329 w 1262774"/>
                <a:gd name="connsiteY280" fmla="*/ 534291 h 1389346"/>
                <a:gd name="connsiteX281" fmla="*/ 767443 w 1262774"/>
                <a:gd name="connsiteY281" fmla="*/ 550620 h 1389346"/>
                <a:gd name="connsiteX282" fmla="*/ 764722 w 1262774"/>
                <a:gd name="connsiteY282" fmla="*/ 561506 h 1389346"/>
                <a:gd name="connsiteX283" fmla="*/ 732065 w 1262774"/>
                <a:gd name="connsiteY283" fmla="*/ 580556 h 1389346"/>
                <a:gd name="connsiteX284" fmla="*/ 729343 w 1262774"/>
                <a:gd name="connsiteY284" fmla="*/ 588720 h 1389346"/>
                <a:gd name="connsiteX285" fmla="*/ 723900 w 1262774"/>
                <a:gd name="connsiteY285" fmla="*/ 596884 h 1389346"/>
                <a:gd name="connsiteX286" fmla="*/ 726622 w 1262774"/>
                <a:gd name="connsiteY286" fmla="*/ 673084 h 1389346"/>
                <a:gd name="connsiteX287" fmla="*/ 721179 w 1262774"/>
                <a:gd name="connsiteY287" fmla="*/ 692134 h 1389346"/>
                <a:gd name="connsiteX288" fmla="*/ 715736 w 1262774"/>
                <a:gd name="connsiteY288" fmla="*/ 700299 h 1389346"/>
                <a:gd name="connsiteX289" fmla="*/ 710293 w 1262774"/>
                <a:gd name="connsiteY289" fmla="*/ 716627 h 1389346"/>
                <a:gd name="connsiteX290" fmla="*/ 696686 w 1262774"/>
                <a:gd name="connsiteY290" fmla="*/ 732956 h 1389346"/>
                <a:gd name="connsiteX291" fmla="*/ 691243 w 1262774"/>
                <a:gd name="connsiteY291" fmla="*/ 749284 h 1389346"/>
                <a:gd name="connsiteX292" fmla="*/ 685800 w 1262774"/>
                <a:gd name="connsiteY292" fmla="*/ 757449 h 1389346"/>
                <a:gd name="connsiteX293" fmla="*/ 661308 w 1262774"/>
                <a:gd name="connsiteY293" fmla="*/ 771056 h 1389346"/>
                <a:gd name="connsiteX294" fmla="*/ 636815 w 1262774"/>
                <a:gd name="connsiteY294" fmla="*/ 773777 h 1389346"/>
                <a:gd name="connsiteX295" fmla="*/ 620486 w 1262774"/>
                <a:gd name="connsiteY295" fmla="*/ 787384 h 1389346"/>
                <a:gd name="connsiteX296" fmla="*/ 595993 w 1262774"/>
                <a:gd name="connsiteY296" fmla="*/ 803713 h 1389346"/>
                <a:gd name="connsiteX297" fmla="*/ 571500 w 1262774"/>
                <a:gd name="connsiteY297" fmla="*/ 820041 h 1389346"/>
                <a:gd name="connsiteX298" fmla="*/ 563336 w 1262774"/>
                <a:gd name="connsiteY298" fmla="*/ 825484 h 1389346"/>
                <a:gd name="connsiteX299" fmla="*/ 547008 w 1262774"/>
                <a:gd name="connsiteY299" fmla="*/ 839091 h 1389346"/>
                <a:gd name="connsiteX300" fmla="*/ 541565 w 1262774"/>
                <a:gd name="connsiteY300" fmla="*/ 847256 h 1389346"/>
                <a:gd name="connsiteX301" fmla="*/ 525236 w 1262774"/>
                <a:gd name="connsiteY301" fmla="*/ 855420 h 1389346"/>
                <a:gd name="connsiteX302" fmla="*/ 517072 w 1262774"/>
                <a:gd name="connsiteY302" fmla="*/ 860863 h 1389346"/>
                <a:gd name="connsiteX303" fmla="*/ 506186 w 1262774"/>
                <a:gd name="connsiteY303" fmla="*/ 863584 h 1389346"/>
                <a:gd name="connsiteX304" fmla="*/ 500743 w 1262774"/>
                <a:gd name="connsiteY304" fmla="*/ 871749 h 1389346"/>
                <a:gd name="connsiteX305" fmla="*/ 484415 w 1262774"/>
                <a:gd name="connsiteY305" fmla="*/ 877191 h 1389346"/>
                <a:gd name="connsiteX306" fmla="*/ 438150 w 1262774"/>
                <a:gd name="connsiteY306" fmla="*/ 871749 h 1389346"/>
                <a:gd name="connsiteX307" fmla="*/ 429986 w 1262774"/>
                <a:gd name="connsiteY307" fmla="*/ 866306 h 1389346"/>
                <a:gd name="connsiteX308" fmla="*/ 408215 w 1262774"/>
                <a:gd name="connsiteY308" fmla="*/ 860863 h 1389346"/>
                <a:gd name="connsiteX309" fmla="*/ 383722 w 1262774"/>
                <a:gd name="connsiteY309" fmla="*/ 855420 h 1389346"/>
                <a:gd name="connsiteX310" fmla="*/ 359229 w 1262774"/>
                <a:gd name="connsiteY310" fmla="*/ 852699 h 1389346"/>
                <a:gd name="connsiteX311" fmla="*/ 342900 w 1262774"/>
                <a:gd name="connsiteY311" fmla="*/ 839091 h 1389346"/>
                <a:gd name="connsiteX312" fmla="*/ 334736 w 1262774"/>
                <a:gd name="connsiteY312" fmla="*/ 833649 h 1389346"/>
                <a:gd name="connsiteX313" fmla="*/ 329293 w 1262774"/>
                <a:gd name="connsiteY313" fmla="*/ 825484 h 1389346"/>
                <a:gd name="connsiteX314" fmla="*/ 323850 w 1262774"/>
                <a:gd name="connsiteY314" fmla="*/ 787384 h 1389346"/>
                <a:gd name="connsiteX315" fmla="*/ 321129 w 1262774"/>
                <a:gd name="connsiteY315" fmla="*/ 724791 h 1389346"/>
                <a:gd name="connsiteX316" fmla="*/ 318408 w 1262774"/>
                <a:gd name="connsiteY316" fmla="*/ 713906 h 1389346"/>
                <a:gd name="connsiteX317" fmla="*/ 310243 w 1262774"/>
                <a:gd name="connsiteY317" fmla="*/ 708463 h 1389346"/>
                <a:gd name="connsiteX318" fmla="*/ 304800 w 1262774"/>
                <a:gd name="connsiteY318" fmla="*/ 700299 h 1389346"/>
                <a:gd name="connsiteX319" fmla="*/ 296636 w 1262774"/>
                <a:gd name="connsiteY319" fmla="*/ 664920 h 1389346"/>
                <a:gd name="connsiteX320" fmla="*/ 293915 w 1262774"/>
                <a:gd name="connsiteY320" fmla="*/ 656756 h 1389346"/>
                <a:gd name="connsiteX321" fmla="*/ 283029 w 1262774"/>
                <a:gd name="connsiteY321" fmla="*/ 654034 h 1389346"/>
                <a:gd name="connsiteX322" fmla="*/ 274865 w 1262774"/>
                <a:gd name="connsiteY322" fmla="*/ 648591 h 1389346"/>
                <a:gd name="connsiteX323" fmla="*/ 269422 w 1262774"/>
                <a:gd name="connsiteY323" fmla="*/ 626820 h 1389346"/>
                <a:gd name="connsiteX324" fmla="*/ 266700 w 1262774"/>
                <a:gd name="connsiteY324" fmla="*/ 607770 h 1389346"/>
                <a:gd name="connsiteX325" fmla="*/ 258536 w 1262774"/>
                <a:gd name="connsiteY325" fmla="*/ 605049 h 1389346"/>
                <a:gd name="connsiteX326" fmla="*/ 198665 w 1262774"/>
                <a:gd name="connsiteY326" fmla="*/ 607770 h 1389346"/>
                <a:gd name="connsiteX327" fmla="*/ 179615 w 1262774"/>
                <a:gd name="connsiteY327" fmla="*/ 602327 h 1389346"/>
                <a:gd name="connsiteX328" fmla="*/ 149679 w 1262774"/>
                <a:gd name="connsiteY328" fmla="*/ 605049 h 1389346"/>
                <a:gd name="connsiteX329" fmla="*/ 146958 w 1262774"/>
                <a:gd name="connsiteY329" fmla="*/ 615934 h 1389346"/>
                <a:gd name="connsiteX330" fmla="*/ 125186 w 1262774"/>
                <a:gd name="connsiteY330" fmla="*/ 621377 h 1389346"/>
                <a:gd name="connsiteX331" fmla="*/ 106136 w 1262774"/>
                <a:gd name="connsiteY331" fmla="*/ 626820 h 1389346"/>
                <a:gd name="connsiteX332" fmla="*/ 97972 w 1262774"/>
                <a:gd name="connsiteY332" fmla="*/ 632263 h 1389346"/>
                <a:gd name="connsiteX333" fmla="*/ 89808 w 1262774"/>
                <a:gd name="connsiteY333" fmla="*/ 640427 h 1389346"/>
                <a:gd name="connsiteX334" fmla="*/ 73479 w 1262774"/>
                <a:gd name="connsiteY334" fmla="*/ 643149 h 1389346"/>
                <a:gd name="connsiteX335" fmla="*/ 65315 w 1262774"/>
                <a:gd name="connsiteY335" fmla="*/ 645870 h 1389346"/>
                <a:gd name="connsiteX336" fmla="*/ 54429 w 1262774"/>
                <a:gd name="connsiteY336" fmla="*/ 659477 h 1389346"/>
                <a:gd name="connsiteX337" fmla="*/ 40822 w 1262774"/>
                <a:gd name="connsiteY337" fmla="*/ 673084 h 1389346"/>
                <a:gd name="connsiteX338" fmla="*/ 35379 w 1262774"/>
                <a:gd name="connsiteY338" fmla="*/ 681249 h 1389346"/>
                <a:gd name="connsiteX339" fmla="*/ 27215 w 1262774"/>
                <a:gd name="connsiteY339" fmla="*/ 683970 h 1389346"/>
                <a:gd name="connsiteX340" fmla="*/ 19050 w 1262774"/>
                <a:gd name="connsiteY340" fmla="*/ 689413 h 1389346"/>
                <a:gd name="connsiteX341" fmla="*/ 16329 w 1262774"/>
                <a:gd name="connsiteY341" fmla="*/ 694856 h 1389346"/>
                <a:gd name="connsiteX0" fmla="*/ 16329 w 1262774"/>
                <a:gd name="connsiteY0" fmla="*/ 694856 h 1389346"/>
                <a:gd name="connsiteX1" fmla="*/ 19050 w 1262774"/>
                <a:gd name="connsiteY1" fmla="*/ 708463 h 1389346"/>
                <a:gd name="connsiteX2" fmla="*/ 27215 w 1262774"/>
                <a:gd name="connsiteY2" fmla="*/ 713906 h 1389346"/>
                <a:gd name="connsiteX3" fmla="*/ 32658 w 1262774"/>
                <a:gd name="connsiteY3" fmla="*/ 730234 h 1389346"/>
                <a:gd name="connsiteX4" fmla="*/ 38100 w 1262774"/>
                <a:gd name="connsiteY4" fmla="*/ 738399 h 1389346"/>
                <a:gd name="connsiteX5" fmla="*/ 43543 w 1262774"/>
                <a:gd name="connsiteY5" fmla="*/ 803713 h 1389346"/>
                <a:gd name="connsiteX6" fmla="*/ 40822 w 1262774"/>
                <a:gd name="connsiteY6" fmla="*/ 822763 h 1389346"/>
                <a:gd name="connsiteX7" fmla="*/ 35379 w 1262774"/>
                <a:gd name="connsiteY7" fmla="*/ 839091 h 1389346"/>
                <a:gd name="connsiteX8" fmla="*/ 29936 w 1262774"/>
                <a:gd name="connsiteY8" fmla="*/ 855420 h 1389346"/>
                <a:gd name="connsiteX9" fmla="*/ 24493 w 1262774"/>
                <a:gd name="connsiteY9" fmla="*/ 863584 h 1389346"/>
                <a:gd name="connsiteX10" fmla="*/ 19050 w 1262774"/>
                <a:gd name="connsiteY10" fmla="*/ 879913 h 1389346"/>
                <a:gd name="connsiteX11" fmla="*/ 10886 w 1262774"/>
                <a:gd name="connsiteY11" fmla="*/ 896241 h 1389346"/>
                <a:gd name="connsiteX12" fmla="*/ 5443 w 1262774"/>
                <a:gd name="connsiteY12" fmla="*/ 926177 h 1389346"/>
                <a:gd name="connsiteX13" fmla="*/ 0 w 1262774"/>
                <a:gd name="connsiteY13" fmla="*/ 934341 h 1389346"/>
                <a:gd name="connsiteX14" fmla="*/ 2722 w 1262774"/>
                <a:gd name="connsiteY14" fmla="*/ 972441 h 1389346"/>
                <a:gd name="connsiteX15" fmla="*/ 5443 w 1262774"/>
                <a:gd name="connsiteY15" fmla="*/ 980606 h 1389346"/>
                <a:gd name="connsiteX16" fmla="*/ 16329 w 1262774"/>
                <a:gd name="connsiteY16" fmla="*/ 983327 h 1389346"/>
                <a:gd name="connsiteX17" fmla="*/ 32658 w 1262774"/>
                <a:gd name="connsiteY17" fmla="*/ 988770 h 1389346"/>
                <a:gd name="connsiteX18" fmla="*/ 48986 w 1262774"/>
                <a:gd name="connsiteY18" fmla="*/ 994213 h 1389346"/>
                <a:gd name="connsiteX19" fmla="*/ 57150 w 1262774"/>
                <a:gd name="connsiteY19" fmla="*/ 996934 h 1389346"/>
                <a:gd name="connsiteX20" fmla="*/ 65315 w 1262774"/>
                <a:gd name="connsiteY20" fmla="*/ 999656 h 1389346"/>
                <a:gd name="connsiteX21" fmla="*/ 76200 w 1262774"/>
                <a:gd name="connsiteY21" fmla="*/ 1015984 h 1389346"/>
                <a:gd name="connsiteX22" fmla="*/ 84365 w 1262774"/>
                <a:gd name="connsiteY22" fmla="*/ 1043199 h 1389346"/>
                <a:gd name="connsiteX23" fmla="*/ 89808 w 1262774"/>
                <a:gd name="connsiteY23" fmla="*/ 1059527 h 1389346"/>
                <a:gd name="connsiteX24" fmla="*/ 108858 w 1262774"/>
                <a:gd name="connsiteY24" fmla="*/ 1064970 h 1389346"/>
                <a:gd name="connsiteX25" fmla="*/ 125186 w 1262774"/>
                <a:gd name="connsiteY25" fmla="*/ 1070413 h 1389346"/>
                <a:gd name="connsiteX26" fmla="*/ 144236 w 1262774"/>
                <a:gd name="connsiteY26" fmla="*/ 1073134 h 1389346"/>
                <a:gd name="connsiteX27" fmla="*/ 149679 w 1262774"/>
                <a:gd name="connsiteY27" fmla="*/ 1089463 h 1389346"/>
                <a:gd name="connsiteX28" fmla="*/ 157843 w 1262774"/>
                <a:gd name="connsiteY28" fmla="*/ 1105791 h 1389346"/>
                <a:gd name="connsiteX29" fmla="*/ 166008 w 1262774"/>
                <a:gd name="connsiteY29" fmla="*/ 1108513 h 1389346"/>
                <a:gd name="connsiteX30" fmla="*/ 179615 w 1262774"/>
                <a:gd name="connsiteY30" fmla="*/ 1105791 h 1389346"/>
                <a:gd name="connsiteX31" fmla="*/ 195943 w 1262774"/>
                <a:gd name="connsiteY31" fmla="*/ 1100349 h 1389346"/>
                <a:gd name="connsiteX32" fmla="*/ 204108 w 1262774"/>
                <a:gd name="connsiteY32" fmla="*/ 1092184 h 1389346"/>
                <a:gd name="connsiteX33" fmla="*/ 209550 w 1262774"/>
                <a:gd name="connsiteY33" fmla="*/ 1084020 h 1389346"/>
                <a:gd name="connsiteX34" fmla="*/ 242208 w 1262774"/>
                <a:gd name="connsiteY34" fmla="*/ 1073134 h 1389346"/>
                <a:gd name="connsiteX35" fmla="*/ 258536 w 1262774"/>
                <a:gd name="connsiteY35" fmla="*/ 1059527 h 1389346"/>
                <a:gd name="connsiteX36" fmla="*/ 269422 w 1262774"/>
                <a:gd name="connsiteY36" fmla="*/ 1056806 h 1389346"/>
                <a:gd name="connsiteX37" fmla="*/ 293915 w 1262774"/>
                <a:gd name="connsiteY37" fmla="*/ 1059527 h 1389346"/>
                <a:gd name="connsiteX38" fmla="*/ 307522 w 1262774"/>
                <a:gd name="connsiteY38" fmla="*/ 1073134 h 1389346"/>
                <a:gd name="connsiteX39" fmla="*/ 315686 w 1262774"/>
                <a:gd name="connsiteY39" fmla="*/ 1075856 h 1389346"/>
                <a:gd name="connsiteX40" fmla="*/ 323850 w 1262774"/>
                <a:gd name="connsiteY40" fmla="*/ 1081299 h 1389346"/>
                <a:gd name="connsiteX41" fmla="*/ 356508 w 1262774"/>
                <a:gd name="connsiteY41" fmla="*/ 1086741 h 1389346"/>
                <a:gd name="connsiteX42" fmla="*/ 364672 w 1262774"/>
                <a:gd name="connsiteY42" fmla="*/ 1089463 h 1389346"/>
                <a:gd name="connsiteX43" fmla="*/ 400050 w 1262774"/>
                <a:gd name="connsiteY43" fmla="*/ 1094906 h 1389346"/>
                <a:gd name="connsiteX44" fmla="*/ 416379 w 1262774"/>
                <a:gd name="connsiteY44" fmla="*/ 1100349 h 1389346"/>
                <a:gd name="connsiteX45" fmla="*/ 432708 w 1262774"/>
                <a:gd name="connsiteY45" fmla="*/ 1105791 h 1389346"/>
                <a:gd name="connsiteX46" fmla="*/ 443593 w 1262774"/>
                <a:gd name="connsiteY46" fmla="*/ 1108513 h 1389346"/>
                <a:gd name="connsiteX47" fmla="*/ 451758 w 1262774"/>
                <a:gd name="connsiteY47" fmla="*/ 1116677 h 1389346"/>
                <a:gd name="connsiteX48" fmla="*/ 454479 w 1262774"/>
                <a:gd name="connsiteY48" fmla="*/ 1135727 h 1389346"/>
                <a:gd name="connsiteX49" fmla="*/ 457200 w 1262774"/>
                <a:gd name="connsiteY49" fmla="*/ 1143891 h 1389346"/>
                <a:gd name="connsiteX50" fmla="*/ 476250 w 1262774"/>
                <a:gd name="connsiteY50" fmla="*/ 1149334 h 1389346"/>
                <a:gd name="connsiteX51" fmla="*/ 500743 w 1262774"/>
                <a:gd name="connsiteY51" fmla="*/ 1171106 h 1389346"/>
                <a:gd name="connsiteX52" fmla="*/ 506186 w 1262774"/>
                <a:gd name="connsiteY52" fmla="*/ 1179270 h 1389346"/>
                <a:gd name="connsiteX53" fmla="*/ 522515 w 1262774"/>
                <a:gd name="connsiteY53" fmla="*/ 1187434 h 1389346"/>
                <a:gd name="connsiteX54" fmla="*/ 527958 w 1262774"/>
                <a:gd name="connsiteY54" fmla="*/ 1198320 h 1389346"/>
                <a:gd name="connsiteX55" fmla="*/ 530679 w 1262774"/>
                <a:gd name="connsiteY55" fmla="*/ 1206484 h 1389346"/>
                <a:gd name="connsiteX56" fmla="*/ 538843 w 1262774"/>
                <a:gd name="connsiteY56" fmla="*/ 1214649 h 1389346"/>
                <a:gd name="connsiteX57" fmla="*/ 557893 w 1262774"/>
                <a:gd name="connsiteY57" fmla="*/ 1222813 h 1389346"/>
                <a:gd name="connsiteX58" fmla="*/ 617765 w 1262774"/>
                <a:gd name="connsiteY58" fmla="*/ 1225534 h 1389346"/>
                <a:gd name="connsiteX59" fmla="*/ 625929 w 1262774"/>
                <a:gd name="connsiteY59" fmla="*/ 1230977 h 1389346"/>
                <a:gd name="connsiteX60" fmla="*/ 631372 w 1262774"/>
                <a:gd name="connsiteY60" fmla="*/ 1239141 h 1389346"/>
                <a:gd name="connsiteX61" fmla="*/ 639536 w 1262774"/>
                <a:gd name="connsiteY61" fmla="*/ 1247306 h 1389346"/>
                <a:gd name="connsiteX62" fmla="*/ 642258 w 1262774"/>
                <a:gd name="connsiteY62" fmla="*/ 1239141 h 1389346"/>
                <a:gd name="connsiteX63" fmla="*/ 644979 w 1262774"/>
                <a:gd name="connsiteY63" fmla="*/ 1209206 h 1389346"/>
                <a:gd name="connsiteX64" fmla="*/ 653143 w 1262774"/>
                <a:gd name="connsiteY64" fmla="*/ 1203763 h 1389346"/>
                <a:gd name="connsiteX65" fmla="*/ 688522 w 1262774"/>
                <a:gd name="connsiteY65" fmla="*/ 1201041 h 1389346"/>
                <a:gd name="connsiteX66" fmla="*/ 696686 w 1262774"/>
                <a:gd name="connsiteY66" fmla="*/ 1195599 h 1389346"/>
                <a:gd name="connsiteX67" fmla="*/ 704850 w 1262774"/>
                <a:gd name="connsiteY67" fmla="*/ 1211927 h 1389346"/>
                <a:gd name="connsiteX68" fmla="*/ 721179 w 1262774"/>
                <a:gd name="connsiteY68" fmla="*/ 1217370 h 1389346"/>
                <a:gd name="connsiteX69" fmla="*/ 729343 w 1262774"/>
                <a:gd name="connsiteY69" fmla="*/ 1220091 h 1389346"/>
                <a:gd name="connsiteX70" fmla="*/ 759279 w 1262774"/>
                <a:gd name="connsiteY70" fmla="*/ 1214649 h 1389346"/>
                <a:gd name="connsiteX71" fmla="*/ 767443 w 1262774"/>
                <a:gd name="connsiteY71" fmla="*/ 1209206 h 1389346"/>
                <a:gd name="connsiteX72" fmla="*/ 772886 w 1262774"/>
                <a:gd name="connsiteY72" fmla="*/ 1217370 h 1389346"/>
                <a:gd name="connsiteX73" fmla="*/ 778329 w 1262774"/>
                <a:gd name="connsiteY73" fmla="*/ 1233699 h 1389346"/>
                <a:gd name="connsiteX74" fmla="*/ 781050 w 1262774"/>
                <a:gd name="connsiteY74" fmla="*/ 1241863 h 1389346"/>
                <a:gd name="connsiteX75" fmla="*/ 783772 w 1262774"/>
                <a:gd name="connsiteY75" fmla="*/ 1255470 h 1389346"/>
                <a:gd name="connsiteX76" fmla="*/ 789215 w 1262774"/>
                <a:gd name="connsiteY76" fmla="*/ 1271799 h 1389346"/>
                <a:gd name="connsiteX77" fmla="*/ 797379 w 1262774"/>
                <a:gd name="connsiteY77" fmla="*/ 1288127 h 1389346"/>
                <a:gd name="connsiteX78" fmla="*/ 808265 w 1262774"/>
                <a:gd name="connsiteY78" fmla="*/ 1290849 h 1389346"/>
                <a:gd name="connsiteX79" fmla="*/ 840922 w 1262774"/>
                <a:gd name="connsiteY79" fmla="*/ 1293570 h 1389346"/>
                <a:gd name="connsiteX80" fmla="*/ 857250 w 1262774"/>
                <a:gd name="connsiteY80" fmla="*/ 1299013 h 1389346"/>
                <a:gd name="connsiteX81" fmla="*/ 892629 w 1262774"/>
                <a:gd name="connsiteY81" fmla="*/ 1307177 h 1389346"/>
                <a:gd name="connsiteX82" fmla="*/ 917122 w 1262774"/>
                <a:gd name="connsiteY82" fmla="*/ 1320784 h 1389346"/>
                <a:gd name="connsiteX83" fmla="*/ 925286 w 1262774"/>
                <a:gd name="connsiteY83" fmla="*/ 1326227 h 1389346"/>
                <a:gd name="connsiteX84" fmla="*/ 941615 w 1262774"/>
                <a:gd name="connsiteY84" fmla="*/ 1331670 h 1389346"/>
                <a:gd name="connsiteX85" fmla="*/ 949779 w 1262774"/>
                <a:gd name="connsiteY85" fmla="*/ 1337113 h 1389346"/>
                <a:gd name="connsiteX86" fmla="*/ 974272 w 1262774"/>
                <a:gd name="connsiteY86" fmla="*/ 1342556 h 1389346"/>
                <a:gd name="connsiteX87" fmla="*/ 990600 w 1262774"/>
                <a:gd name="connsiteY87" fmla="*/ 1350720 h 1389346"/>
                <a:gd name="connsiteX88" fmla="*/ 1006929 w 1262774"/>
                <a:gd name="connsiteY88" fmla="*/ 1361606 h 1389346"/>
                <a:gd name="connsiteX89" fmla="*/ 1047750 w 1262774"/>
                <a:gd name="connsiteY89" fmla="*/ 1364327 h 1389346"/>
                <a:gd name="connsiteX90" fmla="*/ 1055915 w 1262774"/>
                <a:gd name="connsiteY90" fmla="*/ 1367049 h 1389346"/>
                <a:gd name="connsiteX91" fmla="*/ 1085850 w 1262774"/>
                <a:gd name="connsiteY91" fmla="*/ 1369770 h 1389346"/>
                <a:gd name="connsiteX92" fmla="*/ 1094015 w 1262774"/>
                <a:gd name="connsiteY92" fmla="*/ 1375213 h 1389346"/>
                <a:gd name="connsiteX93" fmla="*/ 1110343 w 1262774"/>
                <a:gd name="connsiteY93" fmla="*/ 1380656 h 1389346"/>
                <a:gd name="connsiteX94" fmla="*/ 1118508 w 1262774"/>
                <a:gd name="connsiteY94" fmla="*/ 1383377 h 1389346"/>
                <a:gd name="connsiteX95" fmla="*/ 1126672 w 1262774"/>
                <a:gd name="connsiteY95" fmla="*/ 1388820 h 1389346"/>
                <a:gd name="connsiteX96" fmla="*/ 1123950 w 1262774"/>
                <a:gd name="connsiteY96" fmla="*/ 1377934 h 1389346"/>
                <a:gd name="connsiteX97" fmla="*/ 1118508 w 1262774"/>
                <a:gd name="connsiteY97" fmla="*/ 1356163 h 1389346"/>
                <a:gd name="connsiteX98" fmla="*/ 1121229 w 1262774"/>
                <a:gd name="connsiteY98" fmla="*/ 1337113 h 1389346"/>
                <a:gd name="connsiteX99" fmla="*/ 1118508 w 1262774"/>
                <a:gd name="connsiteY99" fmla="*/ 1326227 h 1389346"/>
                <a:gd name="connsiteX100" fmla="*/ 1110343 w 1262774"/>
                <a:gd name="connsiteY100" fmla="*/ 1323506 h 1389346"/>
                <a:gd name="connsiteX101" fmla="*/ 1094015 w 1262774"/>
                <a:gd name="connsiteY101" fmla="*/ 1320784 h 1389346"/>
                <a:gd name="connsiteX102" fmla="*/ 1094015 w 1262774"/>
                <a:gd name="connsiteY102" fmla="*/ 1277241 h 1389346"/>
                <a:gd name="connsiteX103" fmla="*/ 1110343 w 1262774"/>
                <a:gd name="connsiteY103" fmla="*/ 1266356 h 1389346"/>
                <a:gd name="connsiteX104" fmla="*/ 1113065 w 1262774"/>
                <a:gd name="connsiteY104" fmla="*/ 1258191 h 1389346"/>
                <a:gd name="connsiteX105" fmla="*/ 1115786 w 1262774"/>
                <a:gd name="connsiteY105" fmla="*/ 1244584 h 1389346"/>
                <a:gd name="connsiteX106" fmla="*/ 1123950 w 1262774"/>
                <a:gd name="connsiteY106" fmla="*/ 1241863 h 1389346"/>
                <a:gd name="connsiteX107" fmla="*/ 1126672 w 1262774"/>
                <a:gd name="connsiteY107" fmla="*/ 1222813 h 1389346"/>
                <a:gd name="connsiteX108" fmla="*/ 1143000 w 1262774"/>
                <a:gd name="connsiteY108" fmla="*/ 1220091 h 1389346"/>
                <a:gd name="connsiteX109" fmla="*/ 1145722 w 1262774"/>
                <a:gd name="connsiteY109" fmla="*/ 1211927 h 1389346"/>
                <a:gd name="connsiteX110" fmla="*/ 1153886 w 1262774"/>
                <a:gd name="connsiteY110" fmla="*/ 1157499 h 1389346"/>
                <a:gd name="connsiteX111" fmla="*/ 1162050 w 1262774"/>
                <a:gd name="connsiteY111" fmla="*/ 1152056 h 1389346"/>
                <a:gd name="connsiteX112" fmla="*/ 1167493 w 1262774"/>
                <a:gd name="connsiteY112" fmla="*/ 1103070 h 1389346"/>
                <a:gd name="connsiteX113" fmla="*/ 1172936 w 1262774"/>
                <a:gd name="connsiteY113" fmla="*/ 1094906 h 1389346"/>
                <a:gd name="connsiteX114" fmla="*/ 1181100 w 1262774"/>
                <a:gd name="connsiteY114" fmla="*/ 1067691 h 1389346"/>
                <a:gd name="connsiteX115" fmla="*/ 1189265 w 1262774"/>
                <a:gd name="connsiteY115" fmla="*/ 1062249 h 1389346"/>
                <a:gd name="connsiteX116" fmla="*/ 1194708 w 1262774"/>
                <a:gd name="connsiteY116" fmla="*/ 1040477 h 1389346"/>
                <a:gd name="connsiteX117" fmla="*/ 1197429 w 1262774"/>
                <a:gd name="connsiteY117" fmla="*/ 1026870 h 1389346"/>
                <a:gd name="connsiteX118" fmla="*/ 1205593 w 1262774"/>
                <a:gd name="connsiteY118" fmla="*/ 1024149 h 1389346"/>
                <a:gd name="connsiteX119" fmla="*/ 1202872 w 1262774"/>
                <a:gd name="connsiteY119" fmla="*/ 1007820 h 1389346"/>
                <a:gd name="connsiteX120" fmla="*/ 1167493 w 1262774"/>
                <a:gd name="connsiteY120" fmla="*/ 999656 h 1389346"/>
                <a:gd name="connsiteX121" fmla="*/ 1145722 w 1262774"/>
                <a:gd name="connsiteY121" fmla="*/ 980606 h 1389346"/>
                <a:gd name="connsiteX122" fmla="*/ 1148443 w 1262774"/>
                <a:gd name="connsiteY122" fmla="*/ 937063 h 1389346"/>
                <a:gd name="connsiteX123" fmla="*/ 1183822 w 1262774"/>
                <a:gd name="connsiteY123" fmla="*/ 934341 h 1389346"/>
                <a:gd name="connsiteX124" fmla="*/ 1186543 w 1262774"/>
                <a:gd name="connsiteY124" fmla="*/ 926177 h 1389346"/>
                <a:gd name="connsiteX125" fmla="*/ 1191986 w 1262774"/>
                <a:gd name="connsiteY125" fmla="*/ 888077 h 1389346"/>
                <a:gd name="connsiteX126" fmla="*/ 1197429 w 1262774"/>
                <a:gd name="connsiteY126" fmla="*/ 879913 h 1389346"/>
                <a:gd name="connsiteX127" fmla="*/ 1200150 w 1262774"/>
                <a:gd name="connsiteY127" fmla="*/ 844534 h 1389346"/>
                <a:gd name="connsiteX128" fmla="*/ 1202872 w 1262774"/>
                <a:gd name="connsiteY128" fmla="*/ 836370 h 1389346"/>
                <a:gd name="connsiteX129" fmla="*/ 1211036 w 1262774"/>
                <a:gd name="connsiteY129" fmla="*/ 830927 h 1389346"/>
                <a:gd name="connsiteX130" fmla="*/ 1216479 w 1262774"/>
                <a:gd name="connsiteY130" fmla="*/ 792827 h 1389346"/>
                <a:gd name="connsiteX131" fmla="*/ 1221922 w 1262774"/>
                <a:gd name="connsiteY131" fmla="*/ 784663 h 1389346"/>
                <a:gd name="connsiteX132" fmla="*/ 1224643 w 1262774"/>
                <a:gd name="connsiteY132" fmla="*/ 762891 h 1389346"/>
                <a:gd name="connsiteX133" fmla="*/ 1227365 w 1262774"/>
                <a:gd name="connsiteY133" fmla="*/ 754727 h 1389346"/>
                <a:gd name="connsiteX134" fmla="*/ 1235529 w 1262774"/>
                <a:gd name="connsiteY134" fmla="*/ 752006 h 1389346"/>
                <a:gd name="connsiteX135" fmla="*/ 1251858 w 1262774"/>
                <a:gd name="connsiteY135" fmla="*/ 741120 h 1389346"/>
                <a:gd name="connsiteX136" fmla="*/ 1260022 w 1262774"/>
                <a:gd name="connsiteY136" fmla="*/ 735677 h 1389346"/>
                <a:gd name="connsiteX137" fmla="*/ 1262743 w 1262774"/>
                <a:gd name="connsiteY137" fmla="*/ 727513 h 1389346"/>
                <a:gd name="connsiteX138" fmla="*/ 1251858 w 1262774"/>
                <a:gd name="connsiteY138" fmla="*/ 703020 h 1389346"/>
                <a:gd name="connsiteX139" fmla="*/ 1246415 w 1262774"/>
                <a:gd name="connsiteY139" fmla="*/ 686691 h 1389346"/>
                <a:gd name="connsiteX140" fmla="*/ 1243693 w 1262774"/>
                <a:gd name="connsiteY140" fmla="*/ 615934 h 1389346"/>
                <a:gd name="connsiteX141" fmla="*/ 1235529 w 1262774"/>
                <a:gd name="connsiteY141" fmla="*/ 610491 h 1389346"/>
                <a:gd name="connsiteX142" fmla="*/ 1238250 w 1262774"/>
                <a:gd name="connsiteY142" fmla="*/ 577834 h 1389346"/>
                <a:gd name="connsiteX143" fmla="*/ 1235529 w 1262774"/>
                <a:gd name="connsiteY143" fmla="*/ 553341 h 1389346"/>
                <a:gd name="connsiteX144" fmla="*/ 1232808 w 1262774"/>
                <a:gd name="connsiteY144" fmla="*/ 542456 h 1389346"/>
                <a:gd name="connsiteX145" fmla="*/ 1235529 w 1262774"/>
                <a:gd name="connsiteY145" fmla="*/ 498913 h 1389346"/>
                <a:gd name="connsiteX146" fmla="*/ 1243693 w 1262774"/>
                <a:gd name="connsiteY146" fmla="*/ 493470 h 1389346"/>
                <a:gd name="connsiteX147" fmla="*/ 1246415 w 1262774"/>
                <a:gd name="connsiteY147" fmla="*/ 485306 h 1389346"/>
                <a:gd name="connsiteX148" fmla="*/ 1235529 w 1262774"/>
                <a:gd name="connsiteY148" fmla="*/ 460813 h 1389346"/>
                <a:gd name="connsiteX149" fmla="*/ 1230086 w 1262774"/>
                <a:gd name="connsiteY149" fmla="*/ 444484 h 1389346"/>
                <a:gd name="connsiteX150" fmla="*/ 1213758 w 1262774"/>
                <a:gd name="connsiteY150" fmla="*/ 433599 h 1389346"/>
                <a:gd name="connsiteX151" fmla="*/ 1202872 w 1262774"/>
                <a:gd name="connsiteY151" fmla="*/ 417270 h 1389346"/>
                <a:gd name="connsiteX152" fmla="*/ 1186543 w 1262774"/>
                <a:gd name="connsiteY152" fmla="*/ 406384 h 1389346"/>
                <a:gd name="connsiteX153" fmla="*/ 1181100 w 1262774"/>
                <a:gd name="connsiteY153" fmla="*/ 398220 h 1389346"/>
                <a:gd name="connsiteX154" fmla="*/ 1140279 w 1262774"/>
                <a:gd name="connsiteY154" fmla="*/ 392777 h 1389346"/>
                <a:gd name="connsiteX155" fmla="*/ 1132115 w 1262774"/>
                <a:gd name="connsiteY155" fmla="*/ 430877 h 1389346"/>
                <a:gd name="connsiteX156" fmla="*/ 1129393 w 1262774"/>
                <a:gd name="connsiteY156" fmla="*/ 439041 h 1389346"/>
                <a:gd name="connsiteX157" fmla="*/ 1099458 w 1262774"/>
                <a:gd name="connsiteY157" fmla="*/ 452649 h 1389346"/>
                <a:gd name="connsiteX158" fmla="*/ 1083129 w 1262774"/>
                <a:gd name="connsiteY158" fmla="*/ 458091 h 1389346"/>
                <a:gd name="connsiteX159" fmla="*/ 1077686 w 1262774"/>
                <a:gd name="connsiteY159" fmla="*/ 466256 h 1389346"/>
                <a:gd name="connsiteX160" fmla="*/ 1066800 w 1262774"/>
                <a:gd name="connsiteY160" fmla="*/ 468977 h 1389346"/>
                <a:gd name="connsiteX161" fmla="*/ 1072243 w 1262774"/>
                <a:gd name="connsiteY161" fmla="*/ 485306 h 1389346"/>
                <a:gd name="connsiteX162" fmla="*/ 1074965 w 1262774"/>
                <a:gd name="connsiteY162" fmla="*/ 496191 h 1389346"/>
                <a:gd name="connsiteX163" fmla="*/ 1080408 w 1262774"/>
                <a:gd name="connsiteY163" fmla="*/ 504356 h 1389346"/>
                <a:gd name="connsiteX164" fmla="*/ 1091293 w 1262774"/>
                <a:gd name="connsiteY164" fmla="*/ 517963 h 1389346"/>
                <a:gd name="connsiteX165" fmla="*/ 1094015 w 1262774"/>
                <a:gd name="connsiteY165" fmla="*/ 526127 h 1389346"/>
                <a:gd name="connsiteX166" fmla="*/ 1099458 w 1262774"/>
                <a:gd name="connsiteY166" fmla="*/ 534291 h 1389346"/>
                <a:gd name="connsiteX167" fmla="*/ 1096736 w 1262774"/>
                <a:gd name="connsiteY167" fmla="*/ 542456 h 1389346"/>
                <a:gd name="connsiteX168" fmla="*/ 1088572 w 1262774"/>
                <a:gd name="connsiteY168" fmla="*/ 537013 h 1389346"/>
                <a:gd name="connsiteX169" fmla="*/ 1080408 w 1262774"/>
                <a:gd name="connsiteY169" fmla="*/ 534291 h 1389346"/>
                <a:gd name="connsiteX170" fmla="*/ 1074965 w 1262774"/>
                <a:gd name="connsiteY170" fmla="*/ 526127 h 1389346"/>
                <a:gd name="connsiteX171" fmla="*/ 1066800 w 1262774"/>
                <a:gd name="connsiteY171" fmla="*/ 523406 h 1389346"/>
                <a:gd name="connsiteX172" fmla="*/ 1036865 w 1262774"/>
                <a:gd name="connsiteY172" fmla="*/ 520684 h 1389346"/>
                <a:gd name="connsiteX173" fmla="*/ 1028700 w 1262774"/>
                <a:gd name="connsiteY173" fmla="*/ 515241 h 1389346"/>
                <a:gd name="connsiteX174" fmla="*/ 1009650 w 1262774"/>
                <a:gd name="connsiteY174" fmla="*/ 520684 h 1389346"/>
                <a:gd name="connsiteX175" fmla="*/ 1004208 w 1262774"/>
                <a:gd name="connsiteY175" fmla="*/ 528849 h 1389346"/>
                <a:gd name="connsiteX176" fmla="*/ 987879 w 1262774"/>
                <a:gd name="connsiteY176" fmla="*/ 537013 h 1389346"/>
                <a:gd name="connsiteX177" fmla="*/ 982436 w 1262774"/>
                <a:gd name="connsiteY177" fmla="*/ 528849 h 1389346"/>
                <a:gd name="connsiteX178" fmla="*/ 974272 w 1262774"/>
                <a:gd name="connsiteY178" fmla="*/ 512520 h 1389346"/>
                <a:gd name="connsiteX179" fmla="*/ 966108 w 1262774"/>
                <a:gd name="connsiteY179" fmla="*/ 509799 h 1389346"/>
                <a:gd name="connsiteX180" fmla="*/ 963386 w 1262774"/>
                <a:gd name="connsiteY180" fmla="*/ 498913 h 1389346"/>
                <a:gd name="connsiteX181" fmla="*/ 957943 w 1262774"/>
                <a:gd name="connsiteY181" fmla="*/ 482584 h 1389346"/>
                <a:gd name="connsiteX182" fmla="*/ 960665 w 1262774"/>
                <a:gd name="connsiteY182" fmla="*/ 458091 h 1389346"/>
                <a:gd name="connsiteX183" fmla="*/ 971550 w 1262774"/>
                <a:gd name="connsiteY183" fmla="*/ 428156 h 1389346"/>
                <a:gd name="connsiteX184" fmla="*/ 1004208 w 1262774"/>
                <a:gd name="connsiteY184" fmla="*/ 411827 h 1389346"/>
                <a:gd name="connsiteX185" fmla="*/ 1012372 w 1262774"/>
                <a:gd name="connsiteY185" fmla="*/ 409106 h 1389346"/>
                <a:gd name="connsiteX186" fmla="*/ 1017815 w 1262774"/>
                <a:gd name="connsiteY186" fmla="*/ 400941 h 1389346"/>
                <a:gd name="connsiteX187" fmla="*/ 1017815 w 1262774"/>
                <a:gd name="connsiteY187" fmla="*/ 376449 h 1389346"/>
                <a:gd name="connsiteX188" fmla="*/ 1025979 w 1262774"/>
                <a:gd name="connsiteY188" fmla="*/ 368284 h 1389346"/>
                <a:gd name="connsiteX189" fmla="*/ 1036865 w 1262774"/>
                <a:gd name="connsiteY189" fmla="*/ 351956 h 1389346"/>
                <a:gd name="connsiteX190" fmla="*/ 1042308 w 1262774"/>
                <a:gd name="connsiteY190" fmla="*/ 311134 h 1389346"/>
                <a:gd name="connsiteX191" fmla="*/ 1045029 w 1262774"/>
                <a:gd name="connsiteY191" fmla="*/ 302970 h 1389346"/>
                <a:gd name="connsiteX192" fmla="*/ 1047750 w 1262774"/>
                <a:gd name="connsiteY192" fmla="*/ 292084 h 1389346"/>
                <a:gd name="connsiteX193" fmla="*/ 1050472 w 1262774"/>
                <a:gd name="connsiteY193" fmla="*/ 278477 h 1389346"/>
                <a:gd name="connsiteX194" fmla="*/ 1061358 w 1262774"/>
                <a:gd name="connsiteY194" fmla="*/ 262149 h 1389346"/>
                <a:gd name="connsiteX195" fmla="*/ 1055915 w 1262774"/>
                <a:gd name="connsiteY195" fmla="*/ 240377 h 1389346"/>
                <a:gd name="connsiteX196" fmla="*/ 1050472 w 1262774"/>
                <a:gd name="connsiteY196" fmla="*/ 232213 h 1389346"/>
                <a:gd name="connsiteX197" fmla="*/ 1047750 w 1262774"/>
                <a:gd name="connsiteY197" fmla="*/ 215884 h 1389346"/>
                <a:gd name="connsiteX198" fmla="*/ 1045029 w 1262774"/>
                <a:gd name="connsiteY198" fmla="*/ 188670 h 1389346"/>
                <a:gd name="connsiteX199" fmla="*/ 1039586 w 1262774"/>
                <a:gd name="connsiteY199" fmla="*/ 180506 h 1389346"/>
                <a:gd name="connsiteX200" fmla="*/ 1036865 w 1262774"/>
                <a:gd name="connsiteY200" fmla="*/ 150570 h 1389346"/>
                <a:gd name="connsiteX201" fmla="*/ 1034143 w 1262774"/>
                <a:gd name="connsiteY201" fmla="*/ 142406 h 1389346"/>
                <a:gd name="connsiteX202" fmla="*/ 1025979 w 1262774"/>
                <a:gd name="connsiteY202" fmla="*/ 136963 h 1389346"/>
                <a:gd name="connsiteX203" fmla="*/ 1012372 w 1262774"/>
                <a:gd name="connsiteY203" fmla="*/ 117913 h 1389346"/>
                <a:gd name="connsiteX204" fmla="*/ 991961 w 1262774"/>
                <a:gd name="connsiteY204" fmla="*/ 114511 h 1389346"/>
                <a:gd name="connsiteX205" fmla="*/ 993322 w 1262774"/>
                <a:gd name="connsiteY205" fmla="*/ 134241 h 1389346"/>
                <a:gd name="connsiteX206" fmla="*/ 987879 w 1262774"/>
                <a:gd name="connsiteY206" fmla="*/ 158734 h 1389346"/>
                <a:gd name="connsiteX207" fmla="*/ 985158 w 1262774"/>
                <a:gd name="connsiteY207" fmla="*/ 166899 h 1389346"/>
                <a:gd name="connsiteX208" fmla="*/ 982436 w 1262774"/>
                <a:gd name="connsiteY208" fmla="*/ 180506 h 1389346"/>
                <a:gd name="connsiteX209" fmla="*/ 974272 w 1262774"/>
                <a:gd name="connsiteY209" fmla="*/ 185949 h 1389346"/>
                <a:gd name="connsiteX210" fmla="*/ 957943 w 1262774"/>
                <a:gd name="connsiteY210" fmla="*/ 176083 h 1389346"/>
                <a:gd name="connsiteX211" fmla="*/ 947058 w 1262774"/>
                <a:gd name="connsiteY211" fmla="*/ 166899 h 1389346"/>
                <a:gd name="connsiteX212" fmla="*/ 932430 w 1262774"/>
                <a:gd name="connsiteY212" fmla="*/ 154312 h 1389346"/>
                <a:gd name="connsiteX213" fmla="*/ 921884 w 1262774"/>
                <a:gd name="connsiteY213" fmla="*/ 148869 h 1389346"/>
                <a:gd name="connsiteX214" fmla="*/ 910999 w 1262774"/>
                <a:gd name="connsiteY214" fmla="*/ 135262 h 1389346"/>
                <a:gd name="connsiteX215" fmla="*/ 894671 w 1262774"/>
                <a:gd name="connsiteY215" fmla="*/ 129819 h 1389346"/>
                <a:gd name="connsiteX216" fmla="*/ 884124 w 1262774"/>
                <a:gd name="connsiteY216" fmla="*/ 124716 h 1389346"/>
                <a:gd name="connsiteX217" fmla="*/ 873579 w 1262774"/>
                <a:gd name="connsiteY217" fmla="*/ 121656 h 1389346"/>
                <a:gd name="connsiteX218" fmla="*/ 840922 w 1262774"/>
                <a:gd name="connsiteY218" fmla="*/ 111449 h 1389346"/>
                <a:gd name="connsiteX219" fmla="*/ 824593 w 1262774"/>
                <a:gd name="connsiteY219" fmla="*/ 119953 h 1389346"/>
                <a:gd name="connsiteX220" fmla="*/ 814048 w 1262774"/>
                <a:gd name="connsiteY220" fmla="*/ 118253 h 1389346"/>
                <a:gd name="connsiteX221" fmla="*/ 799421 w 1262774"/>
                <a:gd name="connsiteY221" fmla="*/ 112810 h 1389346"/>
                <a:gd name="connsiteX222" fmla="*/ 778329 w 1262774"/>
                <a:gd name="connsiteY222" fmla="*/ 118934 h 1389346"/>
                <a:gd name="connsiteX223" fmla="*/ 788194 w 1262774"/>
                <a:gd name="connsiteY223" fmla="*/ 82534 h 1389346"/>
                <a:gd name="connsiteX224" fmla="*/ 783431 w 1262774"/>
                <a:gd name="connsiteY224" fmla="*/ 61444 h 1389346"/>
                <a:gd name="connsiteX225" fmla="*/ 762000 w 1262774"/>
                <a:gd name="connsiteY225" fmla="*/ 51578 h 1389346"/>
                <a:gd name="connsiteX226" fmla="*/ 753836 w 1262774"/>
                <a:gd name="connsiteY226" fmla="*/ 60763 h 1389346"/>
                <a:gd name="connsiteX227" fmla="*/ 745672 w 1262774"/>
                <a:gd name="connsiteY227" fmla="*/ 37290 h 1389346"/>
                <a:gd name="connsiteX228" fmla="*/ 737508 w 1262774"/>
                <a:gd name="connsiteY228" fmla="*/ 27084 h 1389346"/>
                <a:gd name="connsiteX229" fmla="*/ 736487 w 1262774"/>
                <a:gd name="connsiteY229" fmla="*/ 26065 h 1389346"/>
                <a:gd name="connsiteX230" fmla="*/ 731385 w 1262774"/>
                <a:gd name="connsiteY230" fmla="*/ 13138 h 1389346"/>
                <a:gd name="connsiteX231" fmla="*/ 718458 w 1262774"/>
                <a:gd name="connsiteY231" fmla="*/ 8035 h 1389346"/>
                <a:gd name="connsiteX232" fmla="*/ 696006 w 1262774"/>
                <a:gd name="connsiteY232" fmla="*/ 212 h 1389346"/>
                <a:gd name="connsiteX233" fmla="*/ 658586 w 1262774"/>
                <a:gd name="connsiteY233" fmla="*/ 17220 h 1389346"/>
                <a:gd name="connsiteX234" fmla="*/ 650422 w 1262774"/>
                <a:gd name="connsiteY234" fmla="*/ 22663 h 1389346"/>
                <a:gd name="connsiteX235" fmla="*/ 634093 w 1262774"/>
                <a:gd name="connsiteY235" fmla="*/ 28106 h 1389346"/>
                <a:gd name="connsiteX236" fmla="*/ 625929 w 1262774"/>
                <a:gd name="connsiteY236" fmla="*/ 30827 h 1389346"/>
                <a:gd name="connsiteX237" fmla="*/ 606879 w 1262774"/>
                <a:gd name="connsiteY237" fmla="*/ 28106 h 1389346"/>
                <a:gd name="connsiteX238" fmla="*/ 604158 w 1262774"/>
                <a:gd name="connsiteY238" fmla="*/ 19941 h 1389346"/>
                <a:gd name="connsiteX239" fmla="*/ 593272 w 1262774"/>
                <a:gd name="connsiteY239" fmla="*/ 17220 h 1389346"/>
                <a:gd name="connsiteX240" fmla="*/ 585108 w 1262774"/>
                <a:gd name="connsiteY240" fmla="*/ 11777 h 1389346"/>
                <a:gd name="connsiteX241" fmla="*/ 579665 w 1262774"/>
                <a:gd name="connsiteY241" fmla="*/ 3613 h 1389346"/>
                <a:gd name="connsiteX242" fmla="*/ 568779 w 1262774"/>
                <a:gd name="connsiteY242" fmla="*/ 6334 h 1389346"/>
                <a:gd name="connsiteX243" fmla="*/ 566058 w 1262774"/>
                <a:gd name="connsiteY243" fmla="*/ 36270 h 1389346"/>
                <a:gd name="connsiteX244" fmla="*/ 555172 w 1262774"/>
                <a:gd name="connsiteY244" fmla="*/ 139684 h 1389346"/>
                <a:gd name="connsiteX245" fmla="*/ 549729 w 1262774"/>
                <a:gd name="connsiteY245" fmla="*/ 147849 h 1389346"/>
                <a:gd name="connsiteX246" fmla="*/ 541565 w 1262774"/>
                <a:gd name="connsiteY246" fmla="*/ 153291 h 1389346"/>
                <a:gd name="connsiteX247" fmla="*/ 538843 w 1262774"/>
                <a:gd name="connsiteY247" fmla="*/ 161456 h 1389346"/>
                <a:gd name="connsiteX248" fmla="*/ 538843 w 1262774"/>
                <a:gd name="connsiteY248" fmla="*/ 224049 h 1389346"/>
                <a:gd name="connsiteX249" fmla="*/ 549729 w 1262774"/>
                <a:gd name="connsiteY249" fmla="*/ 248541 h 1389346"/>
                <a:gd name="connsiteX250" fmla="*/ 566058 w 1262774"/>
                <a:gd name="connsiteY250" fmla="*/ 259427 h 1389346"/>
                <a:gd name="connsiteX251" fmla="*/ 582386 w 1262774"/>
                <a:gd name="connsiteY251" fmla="*/ 267591 h 1389346"/>
                <a:gd name="connsiteX252" fmla="*/ 587829 w 1262774"/>
                <a:gd name="connsiteY252" fmla="*/ 275756 h 1389346"/>
                <a:gd name="connsiteX253" fmla="*/ 595993 w 1262774"/>
                <a:gd name="connsiteY253" fmla="*/ 278477 h 1389346"/>
                <a:gd name="connsiteX254" fmla="*/ 604158 w 1262774"/>
                <a:gd name="connsiteY254" fmla="*/ 283920 h 1389346"/>
                <a:gd name="connsiteX255" fmla="*/ 615043 w 1262774"/>
                <a:gd name="connsiteY255" fmla="*/ 300249 h 1389346"/>
                <a:gd name="connsiteX256" fmla="*/ 620486 w 1262774"/>
                <a:gd name="connsiteY256" fmla="*/ 308413 h 1389346"/>
                <a:gd name="connsiteX257" fmla="*/ 628650 w 1262774"/>
                <a:gd name="connsiteY257" fmla="*/ 324741 h 1389346"/>
                <a:gd name="connsiteX258" fmla="*/ 644979 w 1262774"/>
                <a:gd name="connsiteY258" fmla="*/ 335627 h 1389346"/>
                <a:gd name="connsiteX259" fmla="*/ 650422 w 1262774"/>
                <a:gd name="connsiteY259" fmla="*/ 343791 h 1389346"/>
                <a:gd name="connsiteX260" fmla="*/ 658586 w 1262774"/>
                <a:gd name="connsiteY260" fmla="*/ 349234 h 1389346"/>
                <a:gd name="connsiteX261" fmla="*/ 669472 w 1262774"/>
                <a:gd name="connsiteY261" fmla="*/ 360120 h 1389346"/>
                <a:gd name="connsiteX262" fmla="*/ 677636 w 1262774"/>
                <a:gd name="connsiteY262" fmla="*/ 365563 h 1389346"/>
                <a:gd name="connsiteX263" fmla="*/ 688522 w 1262774"/>
                <a:gd name="connsiteY263" fmla="*/ 379170 h 1389346"/>
                <a:gd name="connsiteX264" fmla="*/ 693965 w 1262774"/>
                <a:gd name="connsiteY264" fmla="*/ 387334 h 1389346"/>
                <a:gd name="connsiteX265" fmla="*/ 696686 w 1262774"/>
                <a:gd name="connsiteY265" fmla="*/ 395499 h 1389346"/>
                <a:gd name="connsiteX266" fmla="*/ 704850 w 1262774"/>
                <a:gd name="connsiteY266" fmla="*/ 398220 h 1389346"/>
                <a:gd name="connsiteX267" fmla="*/ 710293 w 1262774"/>
                <a:gd name="connsiteY267" fmla="*/ 406384 h 1389346"/>
                <a:gd name="connsiteX268" fmla="*/ 726622 w 1262774"/>
                <a:gd name="connsiteY268" fmla="*/ 414549 h 1389346"/>
                <a:gd name="connsiteX269" fmla="*/ 737508 w 1262774"/>
                <a:gd name="connsiteY269" fmla="*/ 430877 h 1389346"/>
                <a:gd name="connsiteX270" fmla="*/ 740229 w 1262774"/>
                <a:gd name="connsiteY270" fmla="*/ 439041 h 1389346"/>
                <a:gd name="connsiteX271" fmla="*/ 753836 w 1262774"/>
                <a:gd name="connsiteY271" fmla="*/ 441763 h 1389346"/>
                <a:gd name="connsiteX272" fmla="*/ 762000 w 1262774"/>
                <a:gd name="connsiteY272" fmla="*/ 444484 h 1389346"/>
                <a:gd name="connsiteX273" fmla="*/ 770165 w 1262774"/>
                <a:gd name="connsiteY273" fmla="*/ 460813 h 1389346"/>
                <a:gd name="connsiteX274" fmla="*/ 775608 w 1262774"/>
                <a:gd name="connsiteY274" fmla="*/ 468977 h 1389346"/>
                <a:gd name="connsiteX275" fmla="*/ 781050 w 1262774"/>
                <a:gd name="connsiteY275" fmla="*/ 488027 h 1389346"/>
                <a:gd name="connsiteX276" fmla="*/ 789215 w 1262774"/>
                <a:gd name="connsiteY276" fmla="*/ 493470 h 1389346"/>
                <a:gd name="connsiteX277" fmla="*/ 797379 w 1262774"/>
                <a:gd name="connsiteY277" fmla="*/ 517963 h 1389346"/>
                <a:gd name="connsiteX278" fmla="*/ 789215 w 1262774"/>
                <a:gd name="connsiteY278" fmla="*/ 523406 h 1389346"/>
                <a:gd name="connsiteX279" fmla="*/ 781050 w 1262774"/>
                <a:gd name="connsiteY279" fmla="*/ 526127 h 1389346"/>
                <a:gd name="connsiteX280" fmla="*/ 778329 w 1262774"/>
                <a:gd name="connsiteY280" fmla="*/ 534291 h 1389346"/>
                <a:gd name="connsiteX281" fmla="*/ 767443 w 1262774"/>
                <a:gd name="connsiteY281" fmla="*/ 550620 h 1389346"/>
                <a:gd name="connsiteX282" fmla="*/ 764722 w 1262774"/>
                <a:gd name="connsiteY282" fmla="*/ 561506 h 1389346"/>
                <a:gd name="connsiteX283" fmla="*/ 732065 w 1262774"/>
                <a:gd name="connsiteY283" fmla="*/ 580556 h 1389346"/>
                <a:gd name="connsiteX284" fmla="*/ 729343 w 1262774"/>
                <a:gd name="connsiteY284" fmla="*/ 588720 h 1389346"/>
                <a:gd name="connsiteX285" fmla="*/ 723900 w 1262774"/>
                <a:gd name="connsiteY285" fmla="*/ 596884 h 1389346"/>
                <a:gd name="connsiteX286" fmla="*/ 726622 w 1262774"/>
                <a:gd name="connsiteY286" fmla="*/ 673084 h 1389346"/>
                <a:gd name="connsiteX287" fmla="*/ 721179 w 1262774"/>
                <a:gd name="connsiteY287" fmla="*/ 692134 h 1389346"/>
                <a:gd name="connsiteX288" fmla="*/ 715736 w 1262774"/>
                <a:gd name="connsiteY288" fmla="*/ 700299 h 1389346"/>
                <a:gd name="connsiteX289" fmla="*/ 710293 w 1262774"/>
                <a:gd name="connsiteY289" fmla="*/ 716627 h 1389346"/>
                <a:gd name="connsiteX290" fmla="*/ 696686 w 1262774"/>
                <a:gd name="connsiteY290" fmla="*/ 732956 h 1389346"/>
                <a:gd name="connsiteX291" fmla="*/ 691243 w 1262774"/>
                <a:gd name="connsiteY291" fmla="*/ 749284 h 1389346"/>
                <a:gd name="connsiteX292" fmla="*/ 685800 w 1262774"/>
                <a:gd name="connsiteY292" fmla="*/ 757449 h 1389346"/>
                <a:gd name="connsiteX293" fmla="*/ 661308 w 1262774"/>
                <a:gd name="connsiteY293" fmla="*/ 771056 h 1389346"/>
                <a:gd name="connsiteX294" fmla="*/ 636815 w 1262774"/>
                <a:gd name="connsiteY294" fmla="*/ 773777 h 1389346"/>
                <a:gd name="connsiteX295" fmla="*/ 620486 w 1262774"/>
                <a:gd name="connsiteY295" fmla="*/ 787384 h 1389346"/>
                <a:gd name="connsiteX296" fmla="*/ 595993 w 1262774"/>
                <a:gd name="connsiteY296" fmla="*/ 803713 h 1389346"/>
                <a:gd name="connsiteX297" fmla="*/ 571500 w 1262774"/>
                <a:gd name="connsiteY297" fmla="*/ 820041 h 1389346"/>
                <a:gd name="connsiteX298" fmla="*/ 563336 w 1262774"/>
                <a:gd name="connsiteY298" fmla="*/ 825484 h 1389346"/>
                <a:gd name="connsiteX299" fmla="*/ 547008 w 1262774"/>
                <a:gd name="connsiteY299" fmla="*/ 839091 h 1389346"/>
                <a:gd name="connsiteX300" fmla="*/ 541565 w 1262774"/>
                <a:gd name="connsiteY300" fmla="*/ 847256 h 1389346"/>
                <a:gd name="connsiteX301" fmla="*/ 525236 w 1262774"/>
                <a:gd name="connsiteY301" fmla="*/ 855420 h 1389346"/>
                <a:gd name="connsiteX302" fmla="*/ 517072 w 1262774"/>
                <a:gd name="connsiteY302" fmla="*/ 860863 h 1389346"/>
                <a:gd name="connsiteX303" fmla="*/ 506186 w 1262774"/>
                <a:gd name="connsiteY303" fmla="*/ 863584 h 1389346"/>
                <a:gd name="connsiteX304" fmla="*/ 500743 w 1262774"/>
                <a:gd name="connsiteY304" fmla="*/ 871749 h 1389346"/>
                <a:gd name="connsiteX305" fmla="*/ 484415 w 1262774"/>
                <a:gd name="connsiteY305" fmla="*/ 877191 h 1389346"/>
                <a:gd name="connsiteX306" fmla="*/ 438150 w 1262774"/>
                <a:gd name="connsiteY306" fmla="*/ 871749 h 1389346"/>
                <a:gd name="connsiteX307" fmla="*/ 429986 w 1262774"/>
                <a:gd name="connsiteY307" fmla="*/ 866306 h 1389346"/>
                <a:gd name="connsiteX308" fmla="*/ 408215 w 1262774"/>
                <a:gd name="connsiteY308" fmla="*/ 860863 h 1389346"/>
                <a:gd name="connsiteX309" fmla="*/ 383722 w 1262774"/>
                <a:gd name="connsiteY309" fmla="*/ 855420 h 1389346"/>
                <a:gd name="connsiteX310" fmla="*/ 359229 w 1262774"/>
                <a:gd name="connsiteY310" fmla="*/ 852699 h 1389346"/>
                <a:gd name="connsiteX311" fmla="*/ 342900 w 1262774"/>
                <a:gd name="connsiteY311" fmla="*/ 839091 h 1389346"/>
                <a:gd name="connsiteX312" fmla="*/ 334736 w 1262774"/>
                <a:gd name="connsiteY312" fmla="*/ 833649 h 1389346"/>
                <a:gd name="connsiteX313" fmla="*/ 329293 w 1262774"/>
                <a:gd name="connsiteY313" fmla="*/ 825484 h 1389346"/>
                <a:gd name="connsiteX314" fmla="*/ 323850 w 1262774"/>
                <a:gd name="connsiteY314" fmla="*/ 787384 h 1389346"/>
                <a:gd name="connsiteX315" fmla="*/ 321129 w 1262774"/>
                <a:gd name="connsiteY315" fmla="*/ 724791 h 1389346"/>
                <a:gd name="connsiteX316" fmla="*/ 318408 w 1262774"/>
                <a:gd name="connsiteY316" fmla="*/ 713906 h 1389346"/>
                <a:gd name="connsiteX317" fmla="*/ 310243 w 1262774"/>
                <a:gd name="connsiteY317" fmla="*/ 708463 h 1389346"/>
                <a:gd name="connsiteX318" fmla="*/ 304800 w 1262774"/>
                <a:gd name="connsiteY318" fmla="*/ 700299 h 1389346"/>
                <a:gd name="connsiteX319" fmla="*/ 296636 w 1262774"/>
                <a:gd name="connsiteY319" fmla="*/ 664920 h 1389346"/>
                <a:gd name="connsiteX320" fmla="*/ 293915 w 1262774"/>
                <a:gd name="connsiteY320" fmla="*/ 656756 h 1389346"/>
                <a:gd name="connsiteX321" fmla="*/ 283029 w 1262774"/>
                <a:gd name="connsiteY321" fmla="*/ 654034 h 1389346"/>
                <a:gd name="connsiteX322" fmla="*/ 274865 w 1262774"/>
                <a:gd name="connsiteY322" fmla="*/ 648591 h 1389346"/>
                <a:gd name="connsiteX323" fmla="*/ 269422 w 1262774"/>
                <a:gd name="connsiteY323" fmla="*/ 626820 h 1389346"/>
                <a:gd name="connsiteX324" fmla="*/ 266700 w 1262774"/>
                <a:gd name="connsiteY324" fmla="*/ 607770 h 1389346"/>
                <a:gd name="connsiteX325" fmla="*/ 258536 w 1262774"/>
                <a:gd name="connsiteY325" fmla="*/ 605049 h 1389346"/>
                <a:gd name="connsiteX326" fmla="*/ 198665 w 1262774"/>
                <a:gd name="connsiteY326" fmla="*/ 607770 h 1389346"/>
                <a:gd name="connsiteX327" fmla="*/ 179615 w 1262774"/>
                <a:gd name="connsiteY327" fmla="*/ 602327 h 1389346"/>
                <a:gd name="connsiteX328" fmla="*/ 149679 w 1262774"/>
                <a:gd name="connsiteY328" fmla="*/ 605049 h 1389346"/>
                <a:gd name="connsiteX329" fmla="*/ 146958 w 1262774"/>
                <a:gd name="connsiteY329" fmla="*/ 615934 h 1389346"/>
                <a:gd name="connsiteX330" fmla="*/ 125186 w 1262774"/>
                <a:gd name="connsiteY330" fmla="*/ 621377 h 1389346"/>
                <a:gd name="connsiteX331" fmla="*/ 106136 w 1262774"/>
                <a:gd name="connsiteY331" fmla="*/ 626820 h 1389346"/>
                <a:gd name="connsiteX332" fmla="*/ 97972 w 1262774"/>
                <a:gd name="connsiteY332" fmla="*/ 632263 h 1389346"/>
                <a:gd name="connsiteX333" fmla="*/ 89808 w 1262774"/>
                <a:gd name="connsiteY333" fmla="*/ 640427 h 1389346"/>
                <a:gd name="connsiteX334" fmla="*/ 73479 w 1262774"/>
                <a:gd name="connsiteY334" fmla="*/ 643149 h 1389346"/>
                <a:gd name="connsiteX335" fmla="*/ 65315 w 1262774"/>
                <a:gd name="connsiteY335" fmla="*/ 645870 h 1389346"/>
                <a:gd name="connsiteX336" fmla="*/ 54429 w 1262774"/>
                <a:gd name="connsiteY336" fmla="*/ 659477 h 1389346"/>
                <a:gd name="connsiteX337" fmla="*/ 40822 w 1262774"/>
                <a:gd name="connsiteY337" fmla="*/ 673084 h 1389346"/>
                <a:gd name="connsiteX338" fmla="*/ 35379 w 1262774"/>
                <a:gd name="connsiteY338" fmla="*/ 681249 h 1389346"/>
                <a:gd name="connsiteX339" fmla="*/ 27215 w 1262774"/>
                <a:gd name="connsiteY339" fmla="*/ 683970 h 1389346"/>
                <a:gd name="connsiteX340" fmla="*/ 19050 w 1262774"/>
                <a:gd name="connsiteY340" fmla="*/ 689413 h 1389346"/>
                <a:gd name="connsiteX341" fmla="*/ 16329 w 1262774"/>
                <a:gd name="connsiteY341" fmla="*/ 694856 h 1389346"/>
                <a:gd name="connsiteX0" fmla="*/ 16329 w 1262774"/>
                <a:gd name="connsiteY0" fmla="*/ 694856 h 1389346"/>
                <a:gd name="connsiteX1" fmla="*/ 19050 w 1262774"/>
                <a:gd name="connsiteY1" fmla="*/ 708463 h 1389346"/>
                <a:gd name="connsiteX2" fmla="*/ 27215 w 1262774"/>
                <a:gd name="connsiteY2" fmla="*/ 713906 h 1389346"/>
                <a:gd name="connsiteX3" fmla="*/ 32658 w 1262774"/>
                <a:gd name="connsiteY3" fmla="*/ 730234 h 1389346"/>
                <a:gd name="connsiteX4" fmla="*/ 38100 w 1262774"/>
                <a:gd name="connsiteY4" fmla="*/ 738399 h 1389346"/>
                <a:gd name="connsiteX5" fmla="*/ 43543 w 1262774"/>
                <a:gd name="connsiteY5" fmla="*/ 803713 h 1389346"/>
                <a:gd name="connsiteX6" fmla="*/ 40822 w 1262774"/>
                <a:gd name="connsiteY6" fmla="*/ 822763 h 1389346"/>
                <a:gd name="connsiteX7" fmla="*/ 35379 w 1262774"/>
                <a:gd name="connsiteY7" fmla="*/ 839091 h 1389346"/>
                <a:gd name="connsiteX8" fmla="*/ 29936 w 1262774"/>
                <a:gd name="connsiteY8" fmla="*/ 855420 h 1389346"/>
                <a:gd name="connsiteX9" fmla="*/ 24493 w 1262774"/>
                <a:gd name="connsiteY9" fmla="*/ 863584 h 1389346"/>
                <a:gd name="connsiteX10" fmla="*/ 19050 w 1262774"/>
                <a:gd name="connsiteY10" fmla="*/ 879913 h 1389346"/>
                <a:gd name="connsiteX11" fmla="*/ 10886 w 1262774"/>
                <a:gd name="connsiteY11" fmla="*/ 896241 h 1389346"/>
                <a:gd name="connsiteX12" fmla="*/ 5443 w 1262774"/>
                <a:gd name="connsiteY12" fmla="*/ 926177 h 1389346"/>
                <a:gd name="connsiteX13" fmla="*/ 0 w 1262774"/>
                <a:gd name="connsiteY13" fmla="*/ 934341 h 1389346"/>
                <a:gd name="connsiteX14" fmla="*/ 2722 w 1262774"/>
                <a:gd name="connsiteY14" fmla="*/ 972441 h 1389346"/>
                <a:gd name="connsiteX15" fmla="*/ 5443 w 1262774"/>
                <a:gd name="connsiteY15" fmla="*/ 980606 h 1389346"/>
                <a:gd name="connsiteX16" fmla="*/ 16329 w 1262774"/>
                <a:gd name="connsiteY16" fmla="*/ 983327 h 1389346"/>
                <a:gd name="connsiteX17" fmla="*/ 32658 w 1262774"/>
                <a:gd name="connsiteY17" fmla="*/ 988770 h 1389346"/>
                <a:gd name="connsiteX18" fmla="*/ 48986 w 1262774"/>
                <a:gd name="connsiteY18" fmla="*/ 994213 h 1389346"/>
                <a:gd name="connsiteX19" fmla="*/ 57150 w 1262774"/>
                <a:gd name="connsiteY19" fmla="*/ 996934 h 1389346"/>
                <a:gd name="connsiteX20" fmla="*/ 65315 w 1262774"/>
                <a:gd name="connsiteY20" fmla="*/ 999656 h 1389346"/>
                <a:gd name="connsiteX21" fmla="*/ 76200 w 1262774"/>
                <a:gd name="connsiteY21" fmla="*/ 1015984 h 1389346"/>
                <a:gd name="connsiteX22" fmla="*/ 84365 w 1262774"/>
                <a:gd name="connsiteY22" fmla="*/ 1043199 h 1389346"/>
                <a:gd name="connsiteX23" fmla="*/ 89808 w 1262774"/>
                <a:gd name="connsiteY23" fmla="*/ 1059527 h 1389346"/>
                <a:gd name="connsiteX24" fmla="*/ 108858 w 1262774"/>
                <a:gd name="connsiteY24" fmla="*/ 1064970 h 1389346"/>
                <a:gd name="connsiteX25" fmla="*/ 125186 w 1262774"/>
                <a:gd name="connsiteY25" fmla="*/ 1070413 h 1389346"/>
                <a:gd name="connsiteX26" fmla="*/ 144236 w 1262774"/>
                <a:gd name="connsiteY26" fmla="*/ 1073134 h 1389346"/>
                <a:gd name="connsiteX27" fmla="*/ 149679 w 1262774"/>
                <a:gd name="connsiteY27" fmla="*/ 1089463 h 1389346"/>
                <a:gd name="connsiteX28" fmla="*/ 157843 w 1262774"/>
                <a:gd name="connsiteY28" fmla="*/ 1105791 h 1389346"/>
                <a:gd name="connsiteX29" fmla="*/ 166008 w 1262774"/>
                <a:gd name="connsiteY29" fmla="*/ 1108513 h 1389346"/>
                <a:gd name="connsiteX30" fmla="*/ 179615 w 1262774"/>
                <a:gd name="connsiteY30" fmla="*/ 1105791 h 1389346"/>
                <a:gd name="connsiteX31" fmla="*/ 195943 w 1262774"/>
                <a:gd name="connsiteY31" fmla="*/ 1100349 h 1389346"/>
                <a:gd name="connsiteX32" fmla="*/ 204108 w 1262774"/>
                <a:gd name="connsiteY32" fmla="*/ 1092184 h 1389346"/>
                <a:gd name="connsiteX33" fmla="*/ 209550 w 1262774"/>
                <a:gd name="connsiteY33" fmla="*/ 1084020 h 1389346"/>
                <a:gd name="connsiteX34" fmla="*/ 242208 w 1262774"/>
                <a:gd name="connsiteY34" fmla="*/ 1073134 h 1389346"/>
                <a:gd name="connsiteX35" fmla="*/ 258536 w 1262774"/>
                <a:gd name="connsiteY35" fmla="*/ 1059527 h 1389346"/>
                <a:gd name="connsiteX36" fmla="*/ 269422 w 1262774"/>
                <a:gd name="connsiteY36" fmla="*/ 1056806 h 1389346"/>
                <a:gd name="connsiteX37" fmla="*/ 293915 w 1262774"/>
                <a:gd name="connsiteY37" fmla="*/ 1059527 h 1389346"/>
                <a:gd name="connsiteX38" fmla="*/ 307522 w 1262774"/>
                <a:gd name="connsiteY38" fmla="*/ 1073134 h 1389346"/>
                <a:gd name="connsiteX39" fmla="*/ 315686 w 1262774"/>
                <a:gd name="connsiteY39" fmla="*/ 1075856 h 1389346"/>
                <a:gd name="connsiteX40" fmla="*/ 323850 w 1262774"/>
                <a:gd name="connsiteY40" fmla="*/ 1081299 h 1389346"/>
                <a:gd name="connsiteX41" fmla="*/ 356508 w 1262774"/>
                <a:gd name="connsiteY41" fmla="*/ 1086741 h 1389346"/>
                <a:gd name="connsiteX42" fmla="*/ 364672 w 1262774"/>
                <a:gd name="connsiteY42" fmla="*/ 1089463 h 1389346"/>
                <a:gd name="connsiteX43" fmla="*/ 400050 w 1262774"/>
                <a:gd name="connsiteY43" fmla="*/ 1094906 h 1389346"/>
                <a:gd name="connsiteX44" fmla="*/ 416379 w 1262774"/>
                <a:gd name="connsiteY44" fmla="*/ 1100349 h 1389346"/>
                <a:gd name="connsiteX45" fmla="*/ 432708 w 1262774"/>
                <a:gd name="connsiteY45" fmla="*/ 1105791 h 1389346"/>
                <a:gd name="connsiteX46" fmla="*/ 443593 w 1262774"/>
                <a:gd name="connsiteY46" fmla="*/ 1108513 h 1389346"/>
                <a:gd name="connsiteX47" fmla="*/ 451758 w 1262774"/>
                <a:gd name="connsiteY47" fmla="*/ 1116677 h 1389346"/>
                <a:gd name="connsiteX48" fmla="*/ 454479 w 1262774"/>
                <a:gd name="connsiteY48" fmla="*/ 1135727 h 1389346"/>
                <a:gd name="connsiteX49" fmla="*/ 457200 w 1262774"/>
                <a:gd name="connsiteY49" fmla="*/ 1143891 h 1389346"/>
                <a:gd name="connsiteX50" fmla="*/ 476250 w 1262774"/>
                <a:gd name="connsiteY50" fmla="*/ 1149334 h 1389346"/>
                <a:gd name="connsiteX51" fmla="*/ 500743 w 1262774"/>
                <a:gd name="connsiteY51" fmla="*/ 1171106 h 1389346"/>
                <a:gd name="connsiteX52" fmla="*/ 506186 w 1262774"/>
                <a:gd name="connsiteY52" fmla="*/ 1179270 h 1389346"/>
                <a:gd name="connsiteX53" fmla="*/ 522515 w 1262774"/>
                <a:gd name="connsiteY53" fmla="*/ 1187434 h 1389346"/>
                <a:gd name="connsiteX54" fmla="*/ 527958 w 1262774"/>
                <a:gd name="connsiteY54" fmla="*/ 1198320 h 1389346"/>
                <a:gd name="connsiteX55" fmla="*/ 530679 w 1262774"/>
                <a:gd name="connsiteY55" fmla="*/ 1206484 h 1389346"/>
                <a:gd name="connsiteX56" fmla="*/ 538843 w 1262774"/>
                <a:gd name="connsiteY56" fmla="*/ 1214649 h 1389346"/>
                <a:gd name="connsiteX57" fmla="*/ 557893 w 1262774"/>
                <a:gd name="connsiteY57" fmla="*/ 1222813 h 1389346"/>
                <a:gd name="connsiteX58" fmla="*/ 617765 w 1262774"/>
                <a:gd name="connsiteY58" fmla="*/ 1225534 h 1389346"/>
                <a:gd name="connsiteX59" fmla="*/ 625929 w 1262774"/>
                <a:gd name="connsiteY59" fmla="*/ 1230977 h 1389346"/>
                <a:gd name="connsiteX60" fmla="*/ 631372 w 1262774"/>
                <a:gd name="connsiteY60" fmla="*/ 1239141 h 1389346"/>
                <a:gd name="connsiteX61" fmla="*/ 639536 w 1262774"/>
                <a:gd name="connsiteY61" fmla="*/ 1247306 h 1389346"/>
                <a:gd name="connsiteX62" fmla="*/ 642258 w 1262774"/>
                <a:gd name="connsiteY62" fmla="*/ 1239141 h 1389346"/>
                <a:gd name="connsiteX63" fmla="*/ 644979 w 1262774"/>
                <a:gd name="connsiteY63" fmla="*/ 1209206 h 1389346"/>
                <a:gd name="connsiteX64" fmla="*/ 653143 w 1262774"/>
                <a:gd name="connsiteY64" fmla="*/ 1203763 h 1389346"/>
                <a:gd name="connsiteX65" fmla="*/ 688522 w 1262774"/>
                <a:gd name="connsiteY65" fmla="*/ 1201041 h 1389346"/>
                <a:gd name="connsiteX66" fmla="*/ 696686 w 1262774"/>
                <a:gd name="connsiteY66" fmla="*/ 1195599 h 1389346"/>
                <a:gd name="connsiteX67" fmla="*/ 704850 w 1262774"/>
                <a:gd name="connsiteY67" fmla="*/ 1211927 h 1389346"/>
                <a:gd name="connsiteX68" fmla="*/ 721179 w 1262774"/>
                <a:gd name="connsiteY68" fmla="*/ 1217370 h 1389346"/>
                <a:gd name="connsiteX69" fmla="*/ 729343 w 1262774"/>
                <a:gd name="connsiteY69" fmla="*/ 1220091 h 1389346"/>
                <a:gd name="connsiteX70" fmla="*/ 759279 w 1262774"/>
                <a:gd name="connsiteY70" fmla="*/ 1214649 h 1389346"/>
                <a:gd name="connsiteX71" fmla="*/ 767443 w 1262774"/>
                <a:gd name="connsiteY71" fmla="*/ 1209206 h 1389346"/>
                <a:gd name="connsiteX72" fmla="*/ 772886 w 1262774"/>
                <a:gd name="connsiteY72" fmla="*/ 1217370 h 1389346"/>
                <a:gd name="connsiteX73" fmla="*/ 778329 w 1262774"/>
                <a:gd name="connsiteY73" fmla="*/ 1233699 h 1389346"/>
                <a:gd name="connsiteX74" fmla="*/ 781050 w 1262774"/>
                <a:gd name="connsiteY74" fmla="*/ 1241863 h 1389346"/>
                <a:gd name="connsiteX75" fmla="*/ 783772 w 1262774"/>
                <a:gd name="connsiteY75" fmla="*/ 1255470 h 1389346"/>
                <a:gd name="connsiteX76" fmla="*/ 789215 w 1262774"/>
                <a:gd name="connsiteY76" fmla="*/ 1271799 h 1389346"/>
                <a:gd name="connsiteX77" fmla="*/ 797379 w 1262774"/>
                <a:gd name="connsiteY77" fmla="*/ 1288127 h 1389346"/>
                <a:gd name="connsiteX78" fmla="*/ 808265 w 1262774"/>
                <a:gd name="connsiteY78" fmla="*/ 1290849 h 1389346"/>
                <a:gd name="connsiteX79" fmla="*/ 840922 w 1262774"/>
                <a:gd name="connsiteY79" fmla="*/ 1293570 h 1389346"/>
                <a:gd name="connsiteX80" fmla="*/ 857250 w 1262774"/>
                <a:gd name="connsiteY80" fmla="*/ 1299013 h 1389346"/>
                <a:gd name="connsiteX81" fmla="*/ 892629 w 1262774"/>
                <a:gd name="connsiteY81" fmla="*/ 1307177 h 1389346"/>
                <a:gd name="connsiteX82" fmla="*/ 917122 w 1262774"/>
                <a:gd name="connsiteY82" fmla="*/ 1320784 h 1389346"/>
                <a:gd name="connsiteX83" fmla="*/ 925286 w 1262774"/>
                <a:gd name="connsiteY83" fmla="*/ 1326227 h 1389346"/>
                <a:gd name="connsiteX84" fmla="*/ 941615 w 1262774"/>
                <a:gd name="connsiteY84" fmla="*/ 1331670 h 1389346"/>
                <a:gd name="connsiteX85" fmla="*/ 949779 w 1262774"/>
                <a:gd name="connsiteY85" fmla="*/ 1337113 h 1389346"/>
                <a:gd name="connsiteX86" fmla="*/ 974272 w 1262774"/>
                <a:gd name="connsiteY86" fmla="*/ 1342556 h 1389346"/>
                <a:gd name="connsiteX87" fmla="*/ 990600 w 1262774"/>
                <a:gd name="connsiteY87" fmla="*/ 1350720 h 1389346"/>
                <a:gd name="connsiteX88" fmla="*/ 1006929 w 1262774"/>
                <a:gd name="connsiteY88" fmla="*/ 1361606 h 1389346"/>
                <a:gd name="connsiteX89" fmla="*/ 1047750 w 1262774"/>
                <a:gd name="connsiteY89" fmla="*/ 1364327 h 1389346"/>
                <a:gd name="connsiteX90" fmla="*/ 1055915 w 1262774"/>
                <a:gd name="connsiteY90" fmla="*/ 1367049 h 1389346"/>
                <a:gd name="connsiteX91" fmla="*/ 1085850 w 1262774"/>
                <a:gd name="connsiteY91" fmla="*/ 1369770 h 1389346"/>
                <a:gd name="connsiteX92" fmla="*/ 1094015 w 1262774"/>
                <a:gd name="connsiteY92" fmla="*/ 1375213 h 1389346"/>
                <a:gd name="connsiteX93" fmla="*/ 1110343 w 1262774"/>
                <a:gd name="connsiteY93" fmla="*/ 1380656 h 1389346"/>
                <a:gd name="connsiteX94" fmla="*/ 1118508 w 1262774"/>
                <a:gd name="connsiteY94" fmla="*/ 1383377 h 1389346"/>
                <a:gd name="connsiteX95" fmla="*/ 1126672 w 1262774"/>
                <a:gd name="connsiteY95" fmla="*/ 1388820 h 1389346"/>
                <a:gd name="connsiteX96" fmla="*/ 1123950 w 1262774"/>
                <a:gd name="connsiteY96" fmla="*/ 1377934 h 1389346"/>
                <a:gd name="connsiteX97" fmla="*/ 1118508 w 1262774"/>
                <a:gd name="connsiteY97" fmla="*/ 1356163 h 1389346"/>
                <a:gd name="connsiteX98" fmla="*/ 1121229 w 1262774"/>
                <a:gd name="connsiteY98" fmla="*/ 1337113 h 1389346"/>
                <a:gd name="connsiteX99" fmla="*/ 1118508 w 1262774"/>
                <a:gd name="connsiteY99" fmla="*/ 1326227 h 1389346"/>
                <a:gd name="connsiteX100" fmla="*/ 1110343 w 1262774"/>
                <a:gd name="connsiteY100" fmla="*/ 1323506 h 1389346"/>
                <a:gd name="connsiteX101" fmla="*/ 1094015 w 1262774"/>
                <a:gd name="connsiteY101" fmla="*/ 1320784 h 1389346"/>
                <a:gd name="connsiteX102" fmla="*/ 1094015 w 1262774"/>
                <a:gd name="connsiteY102" fmla="*/ 1277241 h 1389346"/>
                <a:gd name="connsiteX103" fmla="*/ 1110343 w 1262774"/>
                <a:gd name="connsiteY103" fmla="*/ 1266356 h 1389346"/>
                <a:gd name="connsiteX104" fmla="*/ 1113065 w 1262774"/>
                <a:gd name="connsiteY104" fmla="*/ 1258191 h 1389346"/>
                <a:gd name="connsiteX105" fmla="*/ 1115786 w 1262774"/>
                <a:gd name="connsiteY105" fmla="*/ 1244584 h 1389346"/>
                <a:gd name="connsiteX106" fmla="*/ 1123950 w 1262774"/>
                <a:gd name="connsiteY106" fmla="*/ 1241863 h 1389346"/>
                <a:gd name="connsiteX107" fmla="*/ 1126672 w 1262774"/>
                <a:gd name="connsiteY107" fmla="*/ 1222813 h 1389346"/>
                <a:gd name="connsiteX108" fmla="*/ 1143000 w 1262774"/>
                <a:gd name="connsiteY108" fmla="*/ 1220091 h 1389346"/>
                <a:gd name="connsiteX109" fmla="*/ 1145722 w 1262774"/>
                <a:gd name="connsiteY109" fmla="*/ 1211927 h 1389346"/>
                <a:gd name="connsiteX110" fmla="*/ 1153886 w 1262774"/>
                <a:gd name="connsiteY110" fmla="*/ 1157499 h 1389346"/>
                <a:gd name="connsiteX111" fmla="*/ 1162050 w 1262774"/>
                <a:gd name="connsiteY111" fmla="*/ 1152056 h 1389346"/>
                <a:gd name="connsiteX112" fmla="*/ 1167493 w 1262774"/>
                <a:gd name="connsiteY112" fmla="*/ 1103070 h 1389346"/>
                <a:gd name="connsiteX113" fmla="*/ 1172936 w 1262774"/>
                <a:gd name="connsiteY113" fmla="*/ 1094906 h 1389346"/>
                <a:gd name="connsiteX114" fmla="*/ 1181100 w 1262774"/>
                <a:gd name="connsiteY114" fmla="*/ 1067691 h 1389346"/>
                <a:gd name="connsiteX115" fmla="*/ 1189265 w 1262774"/>
                <a:gd name="connsiteY115" fmla="*/ 1062249 h 1389346"/>
                <a:gd name="connsiteX116" fmla="*/ 1194708 w 1262774"/>
                <a:gd name="connsiteY116" fmla="*/ 1040477 h 1389346"/>
                <a:gd name="connsiteX117" fmla="*/ 1197429 w 1262774"/>
                <a:gd name="connsiteY117" fmla="*/ 1026870 h 1389346"/>
                <a:gd name="connsiteX118" fmla="*/ 1205593 w 1262774"/>
                <a:gd name="connsiteY118" fmla="*/ 1024149 h 1389346"/>
                <a:gd name="connsiteX119" fmla="*/ 1202872 w 1262774"/>
                <a:gd name="connsiteY119" fmla="*/ 1007820 h 1389346"/>
                <a:gd name="connsiteX120" fmla="*/ 1167493 w 1262774"/>
                <a:gd name="connsiteY120" fmla="*/ 999656 h 1389346"/>
                <a:gd name="connsiteX121" fmla="*/ 1145722 w 1262774"/>
                <a:gd name="connsiteY121" fmla="*/ 980606 h 1389346"/>
                <a:gd name="connsiteX122" fmla="*/ 1148443 w 1262774"/>
                <a:gd name="connsiteY122" fmla="*/ 937063 h 1389346"/>
                <a:gd name="connsiteX123" fmla="*/ 1183822 w 1262774"/>
                <a:gd name="connsiteY123" fmla="*/ 934341 h 1389346"/>
                <a:gd name="connsiteX124" fmla="*/ 1186543 w 1262774"/>
                <a:gd name="connsiteY124" fmla="*/ 926177 h 1389346"/>
                <a:gd name="connsiteX125" fmla="*/ 1191986 w 1262774"/>
                <a:gd name="connsiteY125" fmla="*/ 888077 h 1389346"/>
                <a:gd name="connsiteX126" fmla="*/ 1197429 w 1262774"/>
                <a:gd name="connsiteY126" fmla="*/ 879913 h 1389346"/>
                <a:gd name="connsiteX127" fmla="*/ 1200150 w 1262774"/>
                <a:gd name="connsiteY127" fmla="*/ 844534 h 1389346"/>
                <a:gd name="connsiteX128" fmla="*/ 1202872 w 1262774"/>
                <a:gd name="connsiteY128" fmla="*/ 836370 h 1389346"/>
                <a:gd name="connsiteX129" fmla="*/ 1211036 w 1262774"/>
                <a:gd name="connsiteY129" fmla="*/ 830927 h 1389346"/>
                <a:gd name="connsiteX130" fmla="*/ 1216479 w 1262774"/>
                <a:gd name="connsiteY130" fmla="*/ 792827 h 1389346"/>
                <a:gd name="connsiteX131" fmla="*/ 1221922 w 1262774"/>
                <a:gd name="connsiteY131" fmla="*/ 784663 h 1389346"/>
                <a:gd name="connsiteX132" fmla="*/ 1224643 w 1262774"/>
                <a:gd name="connsiteY132" fmla="*/ 762891 h 1389346"/>
                <a:gd name="connsiteX133" fmla="*/ 1227365 w 1262774"/>
                <a:gd name="connsiteY133" fmla="*/ 754727 h 1389346"/>
                <a:gd name="connsiteX134" fmla="*/ 1235529 w 1262774"/>
                <a:gd name="connsiteY134" fmla="*/ 752006 h 1389346"/>
                <a:gd name="connsiteX135" fmla="*/ 1251858 w 1262774"/>
                <a:gd name="connsiteY135" fmla="*/ 741120 h 1389346"/>
                <a:gd name="connsiteX136" fmla="*/ 1260022 w 1262774"/>
                <a:gd name="connsiteY136" fmla="*/ 735677 h 1389346"/>
                <a:gd name="connsiteX137" fmla="*/ 1262743 w 1262774"/>
                <a:gd name="connsiteY137" fmla="*/ 727513 h 1389346"/>
                <a:gd name="connsiteX138" fmla="*/ 1251858 w 1262774"/>
                <a:gd name="connsiteY138" fmla="*/ 703020 h 1389346"/>
                <a:gd name="connsiteX139" fmla="*/ 1246415 w 1262774"/>
                <a:gd name="connsiteY139" fmla="*/ 686691 h 1389346"/>
                <a:gd name="connsiteX140" fmla="*/ 1243693 w 1262774"/>
                <a:gd name="connsiteY140" fmla="*/ 615934 h 1389346"/>
                <a:gd name="connsiteX141" fmla="*/ 1235529 w 1262774"/>
                <a:gd name="connsiteY141" fmla="*/ 610491 h 1389346"/>
                <a:gd name="connsiteX142" fmla="*/ 1238250 w 1262774"/>
                <a:gd name="connsiteY142" fmla="*/ 577834 h 1389346"/>
                <a:gd name="connsiteX143" fmla="*/ 1235529 w 1262774"/>
                <a:gd name="connsiteY143" fmla="*/ 553341 h 1389346"/>
                <a:gd name="connsiteX144" fmla="*/ 1232808 w 1262774"/>
                <a:gd name="connsiteY144" fmla="*/ 542456 h 1389346"/>
                <a:gd name="connsiteX145" fmla="*/ 1235529 w 1262774"/>
                <a:gd name="connsiteY145" fmla="*/ 498913 h 1389346"/>
                <a:gd name="connsiteX146" fmla="*/ 1243693 w 1262774"/>
                <a:gd name="connsiteY146" fmla="*/ 493470 h 1389346"/>
                <a:gd name="connsiteX147" fmla="*/ 1246415 w 1262774"/>
                <a:gd name="connsiteY147" fmla="*/ 485306 h 1389346"/>
                <a:gd name="connsiteX148" fmla="*/ 1235529 w 1262774"/>
                <a:gd name="connsiteY148" fmla="*/ 460813 h 1389346"/>
                <a:gd name="connsiteX149" fmla="*/ 1230086 w 1262774"/>
                <a:gd name="connsiteY149" fmla="*/ 444484 h 1389346"/>
                <a:gd name="connsiteX150" fmla="*/ 1213758 w 1262774"/>
                <a:gd name="connsiteY150" fmla="*/ 433599 h 1389346"/>
                <a:gd name="connsiteX151" fmla="*/ 1202872 w 1262774"/>
                <a:gd name="connsiteY151" fmla="*/ 417270 h 1389346"/>
                <a:gd name="connsiteX152" fmla="*/ 1186543 w 1262774"/>
                <a:gd name="connsiteY152" fmla="*/ 406384 h 1389346"/>
                <a:gd name="connsiteX153" fmla="*/ 1181100 w 1262774"/>
                <a:gd name="connsiteY153" fmla="*/ 398220 h 1389346"/>
                <a:gd name="connsiteX154" fmla="*/ 1140279 w 1262774"/>
                <a:gd name="connsiteY154" fmla="*/ 392777 h 1389346"/>
                <a:gd name="connsiteX155" fmla="*/ 1132115 w 1262774"/>
                <a:gd name="connsiteY155" fmla="*/ 430877 h 1389346"/>
                <a:gd name="connsiteX156" fmla="*/ 1129393 w 1262774"/>
                <a:gd name="connsiteY156" fmla="*/ 439041 h 1389346"/>
                <a:gd name="connsiteX157" fmla="*/ 1099458 w 1262774"/>
                <a:gd name="connsiteY157" fmla="*/ 452649 h 1389346"/>
                <a:gd name="connsiteX158" fmla="*/ 1083129 w 1262774"/>
                <a:gd name="connsiteY158" fmla="*/ 458091 h 1389346"/>
                <a:gd name="connsiteX159" fmla="*/ 1077686 w 1262774"/>
                <a:gd name="connsiteY159" fmla="*/ 466256 h 1389346"/>
                <a:gd name="connsiteX160" fmla="*/ 1066800 w 1262774"/>
                <a:gd name="connsiteY160" fmla="*/ 468977 h 1389346"/>
                <a:gd name="connsiteX161" fmla="*/ 1072243 w 1262774"/>
                <a:gd name="connsiteY161" fmla="*/ 485306 h 1389346"/>
                <a:gd name="connsiteX162" fmla="*/ 1074965 w 1262774"/>
                <a:gd name="connsiteY162" fmla="*/ 496191 h 1389346"/>
                <a:gd name="connsiteX163" fmla="*/ 1080408 w 1262774"/>
                <a:gd name="connsiteY163" fmla="*/ 504356 h 1389346"/>
                <a:gd name="connsiteX164" fmla="*/ 1091293 w 1262774"/>
                <a:gd name="connsiteY164" fmla="*/ 517963 h 1389346"/>
                <a:gd name="connsiteX165" fmla="*/ 1094015 w 1262774"/>
                <a:gd name="connsiteY165" fmla="*/ 526127 h 1389346"/>
                <a:gd name="connsiteX166" fmla="*/ 1099458 w 1262774"/>
                <a:gd name="connsiteY166" fmla="*/ 534291 h 1389346"/>
                <a:gd name="connsiteX167" fmla="*/ 1096736 w 1262774"/>
                <a:gd name="connsiteY167" fmla="*/ 542456 h 1389346"/>
                <a:gd name="connsiteX168" fmla="*/ 1088572 w 1262774"/>
                <a:gd name="connsiteY168" fmla="*/ 537013 h 1389346"/>
                <a:gd name="connsiteX169" fmla="*/ 1080408 w 1262774"/>
                <a:gd name="connsiteY169" fmla="*/ 534291 h 1389346"/>
                <a:gd name="connsiteX170" fmla="*/ 1074965 w 1262774"/>
                <a:gd name="connsiteY170" fmla="*/ 526127 h 1389346"/>
                <a:gd name="connsiteX171" fmla="*/ 1066800 w 1262774"/>
                <a:gd name="connsiteY171" fmla="*/ 523406 h 1389346"/>
                <a:gd name="connsiteX172" fmla="*/ 1036865 w 1262774"/>
                <a:gd name="connsiteY172" fmla="*/ 520684 h 1389346"/>
                <a:gd name="connsiteX173" fmla="*/ 1028700 w 1262774"/>
                <a:gd name="connsiteY173" fmla="*/ 515241 h 1389346"/>
                <a:gd name="connsiteX174" fmla="*/ 1009650 w 1262774"/>
                <a:gd name="connsiteY174" fmla="*/ 520684 h 1389346"/>
                <a:gd name="connsiteX175" fmla="*/ 1004208 w 1262774"/>
                <a:gd name="connsiteY175" fmla="*/ 528849 h 1389346"/>
                <a:gd name="connsiteX176" fmla="*/ 987879 w 1262774"/>
                <a:gd name="connsiteY176" fmla="*/ 537013 h 1389346"/>
                <a:gd name="connsiteX177" fmla="*/ 982436 w 1262774"/>
                <a:gd name="connsiteY177" fmla="*/ 528849 h 1389346"/>
                <a:gd name="connsiteX178" fmla="*/ 974272 w 1262774"/>
                <a:gd name="connsiteY178" fmla="*/ 512520 h 1389346"/>
                <a:gd name="connsiteX179" fmla="*/ 966108 w 1262774"/>
                <a:gd name="connsiteY179" fmla="*/ 509799 h 1389346"/>
                <a:gd name="connsiteX180" fmla="*/ 963386 w 1262774"/>
                <a:gd name="connsiteY180" fmla="*/ 498913 h 1389346"/>
                <a:gd name="connsiteX181" fmla="*/ 957943 w 1262774"/>
                <a:gd name="connsiteY181" fmla="*/ 482584 h 1389346"/>
                <a:gd name="connsiteX182" fmla="*/ 960665 w 1262774"/>
                <a:gd name="connsiteY182" fmla="*/ 458091 h 1389346"/>
                <a:gd name="connsiteX183" fmla="*/ 971550 w 1262774"/>
                <a:gd name="connsiteY183" fmla="*/ 428156 h 1389346"/>
                <a:gd name="connsiteX184" fmla="*/ 1004208 w 1262774"/>
                <a:gd name="connsiteY184" fmla="*/ 411827 h 1389346"/>
                <a:gd name="connsiteX185" fmla="*/ 1012372 w 1262774"/>
                <a:gd name="connsiteY185" fmla="*/ 409106 h 1389346"/>
                <a:gd name="connsiteX186" fmla="*/ 1017815 w 1262774"/>
                <a:gd name="connsiteY186" fmla="*/ 400941 h 1389346"/>
                <a:gd name="connsiteX187" fmla="*/ 1017815 w 1262774"/>
                <a:gd name="connsiteY187" fmla="*/ 376449 h 1389346"/>
                <a:gd name="connsiteX188" fmla="*/ 1025979 w 1262774"/>
                <a:gd name="connsiteY188" fmla="*/ 368284 h 1389346"/>
                <a:gd name="connsiteX189" fmla="*/ 1036865 w 1262774"/>
                <a:gd name="connsiteY189" fmla="*/ 351956 h 1389346"/>
                <a:gd name="connsiteX190" fmla="*/ 1042308 w 1262774"/>
                <a:gd name="connsiteY190" fmla="*/ 311134 h 1389346"/>
                <a:gd name="connsiteX191" fmla="*/ 1045029 w 1262774"/>
                <a:gd name="connsiteY191" fmla="*/ 302970 h 1389346"/>
                <a:gd name="connsiteX192" fmla="*/ 1047750 w 1262774"/>
                <a:gd name="connsiteY192" fmla="*/ 292084 h 1389346"/>
                <a:gd name="connsiteX193" fmla="*/ 1050472 w 1262774"/>
                <a:gd name="connsiteY193" fmla="*/ 278477 h 1389346"/>
                <a:gd name="connsiteX194" fmla="*/ 1061358 w 1262774"/>
                <a:gd name="connsiteY194" fmla="*/ 262149 h 1389346"/>
                <a:gd name="connsiteX195" fmla="*/ 1055915 w 1262774"/>
                <a:gd name="connsiteY195" fmla="*/ 240377 h 1389346"/>
                <a:gd name="connsiteX196" fmla="*/ 1050472 w 1262774"/>
                <a:gd name="connsiteY196" fmla="*/ 232213 h 1389346"/>
                <a:gd name="connsiteX197" fmla="*/ 1047750 w 1262774"/>
                <a:gd name="connsiteY197" fmla="*/ 215884 h 1389346"/>
                <a:gd name="connsiteX198" fmla="*/ 1045029 w 1262774"/>
                <a:gd name="connsiteY198" fmla="*/ 188670 h 1389346"/>
                <a:gd name="connsiteX199" fmla="*/ 1039586 w 1262774"/>
                <a:gd name="connsiteY199" fmla="*/ 180506 h 1389346"/>
                <a:gd name="connsiteX200" fmla="*/ 1036865 w 1262774"/>
                <a:gd name="connsiteY200" fmla="*/ 150570 h 1389346"/>
                <a:gd name="connsiteX201" fmla="*/ 1034143 w 1262774"/>
                <a:gd name="connsiteY201" fmla="*/ 142406 h 1389346"/>
                <a:gd name="connsiteX202" fmla="*/ 1025979 w 1262774"/>
                <a:gd name="connsiteY202" fmla="*/ 136963 h 1389346"/>
                <a:gd name="connsiteX203" fmla="*/ 1012372 w 1262774"/>
                <a:gd name="connsiteY203" fmla="*/ 117913 h 1389346"/>
                <a:gd name="connsiteX204" fmla="*/ 991961 w 1262774"/>
                <a:gd name="connsiteY204" fmla="*/ 114511 h 1389346"/>
                <a:gd name="connsiteX205" fmla="*/ 993322 w 1262774"/>
                <a:gd name="connsiteY205" fmla="*/ 134241 h 1389346"/>
                <a:gd name="connsiteX206" fmla="*/ 987879 w 1262774"/>
                <a:gd name="connsiteY206" fmla="*/ 158734 h 1389346"/>
                <a:gd name="connsiteX207" fmla="*/ 985158 w 1262774"/>
                <a:gd name="connsiteY207" fmla="*/ 166899 h 1389346"/>
                <a:gd name="connsiteX208" fmla="*/ 982436 w 1262774"/>
                <a:gd name="connsiteY208" fmla="*/ 180506 h 1389346"/>
                <a:gd name="connsiteX209" fmla="*/ 974272 w 1262774"/>
                <a:gd name="connsiteY209" fmla="*/ 185949 h 1389346"/>
                <a:gd name="connsiteX210" fmla="*/ 957943 w 1262774"/>
                <a:gd name="connsiteY210" fmla="*/ 176083 h 1389346"/>
                <a:gd name="connsiteX211" fmla="*/ 947058 w 1262774"/>
                <a:gd name="connsiteY211" fmla="*/ 166899 h 1389346"/>
                <a:gd name="connsiteX212" fmla="*/ 932430 w 1262774"/>
                <a:gd name="connsiteY212" fmla="*/ 154312 h 1389346"/>
                <a:gd name="connsiteX213" fmla="*/ 921884 w 1262774"/>
                <a:gd name="connsiteY213" fmla="*/ 148869 h 1389346"/>
                <a:gd name="connsiteX214" fmla="*/ 910999 w 1262774"/>
                <a:gd name="connsiteY214" fmla="*/ 135262 h 1389346"/>
                <a:gd name="connsiteX215" fmla="*/ 894671 w 1262774"/>
                <a:gd name="connsiteY215" fmla="*/ 129819 h 1389346"/>
                <a:gd name="connsiteX216" fmla="*/ 884124 w 1262774"/>
                <a:gd name="connsiteY216" fmla="*/ 124716 h 1389346"/>
                <a:gd name="connsiteX217" fmla="*/ 873579 w 1262774"/>
                <a:gd name="connsiteY217" fmla="*/ 121656 h 1389346"/>
                <a:gd name="connsiteX218" fmla="*/ 840922 w 1262774"/>
                <a:gd name="connsiteY218" fmla="*/ 111449 h 1389346"/>
                <a:gd name="connsiteX219" fmla="*/ 824593 w 1262774"/>
                <a:gd name="connsiteY219" fmla="*/ 119953 h 1389346"/>
                <a:gd name="connsiteX220" fmla="*/ 814048 w 1262774"/>
                <a:gd name="connsiteY220" fmla="*/ 118253 h 1389346"/>
                <a:gd name="connsiteX221" fmla="*/ 799421 w 1262774"/>
                <a:gd name="connsiteY221" fmla="*/ 112810 h 1389346"/>
                <a:gd name="connsiteX222" fmla="*/ 778329 w 1262774"/>
                <a:gd name="connsiteY222" fmla="*/ 118934 h 1389346"/>
                <a:gd name="connsiteX223" fmla="*/ 788194 w 1262774"/>
                <a:gd name="connsiteY223" fmla="*/ 82534 h 1389346"/>
                <a:gd name="connsiteX224" fmla="*/ 783431 w 1262774"/>
                <a:gd name="connsiteY224" fmla="*/ 61444 h 1389346"/>
                <a:gd name="connsiteX225" fmla="*/ 762000 w 1262774"/>
                <a:gd name="connsiteY225" fmla="*/ 51578 h 1389346"/>
                <a:gd name="connsiteX226" fmla="*/ 753836 w 1262774"/>
                <a:gd name="connsiteY226" fmla="*/ 60763 h 1389346"/>
                <a:gd name="connsiteX227" fmla="*/ 745672 w 1262774"/>
                <a:gd name="connsiteY227" fmla="*/ 37290 h 1389346"/>
                <a:gd name="connsiteX228" fmla="*/ 737508 w 1262774"/>
                <a:gd name="connsiteY228" fmla="*/ 27084 h 1389346"/>
                <a:gd name="connsiteX229" fmla="*/ 736487 w 1262774"/>
                <a:gd name="connsiteY229" fmla="*/ 26065 h 1389346"/>
                <a:gd name="connsiteX230" fmla="*/ 731385 w 1262774"/>
                <a:gd name="connsiteY230" fmla="*/ 13138 h 1389346"/>
                <a:gd name="connsiteX231" fmla="*/ 718458 w 1262774"/>
                <a:gd name="connsiteY231" fmla="*/ 8035 h 1389346"/>
                <a:gd name="connsiteX232" fmla="*/ 696006 w 1262774"/>
                <a:gd name="connsiteY232" fmla="*/ 212 h 1389346"/>
                <a:gd name="connsiteX233" fmla="*/ 658586 w 1262774"/>
                <a:gd name="connsiteY233" fmla="*/ 17220 h 1389346"/>
                <a:gd name="connsiteX234" fmla="*/ 643279 w 1262774"/>
                <a:gd name="connsiteY234" fmla="*/ 20282 h 1389346"/>
                <a:gd name="connsiteX235" fmla="*/ 634093 w 1262774"/>
                <a:gd name="connsiteY235" fmla="*/ 28106 h 1389346"/>
                <a:gd name="connsiteX236" fmla="*/ 625929 w 1262774"/>
                <a:gd name="connsiteY236" fmla="*/ 30827 h 1389346"/>
                <a:gd name="connsiteX237" fmla="*/ 606879 w 1262774"/>
                <a:gd name="connsiteY237" fmla="*/ 28106 h 1389346"/>
                <a:gd name="connsiteX238" fmla="*/ 604158 w 1262774"/>
                <a:gd name="connsiteY238" fmla="*/ 19941 h 1389346"/>
                <a:gd name="connsiteX239" fmla="*/ 593272 w 1262774"/>
                <a:gd name="connsiteY239" fmla="*/ 17220 h 1389346"/>
                <a:gd name="connsiteX240" fmla="*/ 585108 w 1262774"/>
                <a:gd name="connsiteY240" fmla="*/ 11777 h 1389346"/>
                <a:gd name="connsiteX241" fmla="*/ 579665 w 1262774"/>
                <a:gd name="connsiteY241" fmla="*/ 3613 h 1389346"/>
                <a:gd name="connsiteX242" fmla="*/ 568779 w 1262774"/>
                <a:gd name="connsiteY242" fmla="*/ 6334 h 1389346"/>
                <a:gd name="connsiteX243" fmla="*/ 566058 w 1262774"/>
                <a:gd name="connsiteY243" fmla="*/ 36270 h 1389346"/>
                <a:gd name="connsiteX244" fmla="*/ 555172 w 1262774"/>
                <a:gd name="connsiteY244" fmla="*/ 139684 h 1389346"/>
                <a:gd name="connsiteX245" fmla="*/ 549729 w 1262774"/>
                <a:gd name="connsiteY245" fmla="*/ 147849 h 1389346"/>
                <a:gd name="connsiteX246" fmla="*/ 541565 w 1262774"/>
                <a:gd name="connsiteY246" fmla="*/ 153291 h 1389346"/>
                <a:gd name="connsiteX247" fmla="*/ 538843 w 1262774"/>
                <a:gd name="connsiteY247" fmla="*/ 161456 h 1389346"/>
                <a:gd name="connsiteX248" fmla="*/ 538843 w 1262774"/>
                <a:gd name="connsiteY248" fmla="*/ 224049 h 1389346"/>
                <a:gd name="connsiteX249" fmla="*/ 549729 w 1262774"/>
                <a:gd name="connsiteY249" fmla="*/ 248541 h 1389346"/>
                <a:gd name="connsiteX250" fmla="*/ 566058 w 1262774"/>
                <a:gd name="connsiteY250" fmla="*/ 259427 h 1389346"/>
                <a:gd name="connsiteX251" fmla="*/ 582386 w 1262774"/>
                <a:gd name="connsiteY251" fmla="*/ 267591 h 1389346"/>
                <a:gd name="connsiteX252" fmla="*/ 587829 w 1262774"/>
                <a:gd name="connsiteY252" fmla="*/ 275756 h 1389346"/>
                <a:gd name="connsiteX253" fmla="*/ 595993 w 1262774"/>
                <a:gd name="connsiteY253" fmla="*/ 278477 h 1389346"/>
                <a:gd name="connsiteX254" fmla="*/ 604158 w 1262774"/>
                <a:gd name="connsiteY254" fmla="*/ 283920 h 1389346"/>
                <a:gd name="connsiteX255" fmla="*/ 615043 w 1262774"/>
                <a:gd name="connsiteY255" fmla="*/ 300249 h 1389346"/>
                <a:gd name="connsiteX256" fmla="*/ 620486 w 1262774"/>
                <a:gd name="connsiteY256" fmla="*/ 308413 h 1389346"/>
                <a:gd name="connsiteX257" fmla="*/ 628650 w 1262774"/>
                <a:gd name="connsiteY257" fmla="*/ 324741 h 1389346"/>
                <a:gd name="connsiteX258" fmla="*/ 644979 w 1262774"/>
                <a:gd name="connsiteY258" fmla="*/ 335627 h 1389346"/>
                <a:gd name="connsiteX259" fmla="*/ 650422 w 1262774"/>
                <a:gd name="connsiteY259" fmla="*/ 343791 h 1389346"/>
                <a:gd name="connsiteX260" fmla="*/ 658586 w 1262774"/>
                <a:gd name="connsiteY260" fmla="*/ 349234 h 1389346"/>
                <a:gd name="connsiteX261" fmla="*/ 669472 w 1262774"/>
                <a:gd name="connsiteY261" fmla="*/ 360120 h 1389346"/>
                <a:gd name="connsiteX262" fmla="*/ 677636 w 1262774"/>
                <a:gd name="connsiteY262" fmla="*/ 365563 h 1389346"/>
                <a:gd name="connsiteX263" fmla="*/ 688522 w 1262774"/>
                <a:gd name="connsiteY263" fmla="*/ 379170 h 1389346"/>
                <a:gd name="connsiteX264" fmla="*/ 693965 w 1262774"/>
                <a:gd name="connsiteY264" fmla="*/ 387334 h 1389346"/>
                <a:gd name="connsiteX265" fmla="*/ 696686 w 1262774"/>
                <a:gd name="connsiteY265" fmla="*/ 395499 h 1389346"/>
                <a:gd name="connsiteX266" fmla="*/ 704850 w 1262774"/>
                <a:gd name="connsiteY266" fmla="*/ 398220 h 1389346"/>
                <a:gd name="connsiteX267" fmla="*/ 710293 w 1262774"/>
                <a:gd name="connsiteY267" fmla="*/ 406384 h 1389346"/>
                <a:gd name="connsiteX268" fmla="*/ 726622 w 1262774"/>
                <a:gd name="connsiteY268" fmla="*/ 414549 h 1389346"/>
                <a:gd name="connsiteX269" fmla="*/ 737508 w 1262774"/>
                <a:gd name="connsiteY269" fmla="*/ 430877 h 1389346"/>
                <a:gd name="connsiteX270" fmla="*/ 740229 w 1262774"/>
                <a:gd name="connsiteY270" fmla="*/ 439041 h 1389346"/>
                <a:gd name="connsiteX271" fmla="*/ 753836 w 1262774"/>
                <a:gd name="connsiteY271" fmla="*/ 441763 h 1389346"/>
                <a:gd name="connsiteX272" fmla="*/ 762000 w 1262774"/>
                <a:gd name="connsiteY272" fmla="*/ 444484 h 1389346"/>
                <a:gd name="connsiteX273" fmla="*/ 770165 w 1262774"/>
                <a:gd name="connsiteY273" fmla="*/ 460813 h 1389346"/>
                <a:gd name="connsiteX274" fmla="*/ 775608 w 1262774"/>
                <a:gd name="connsiteY274" fmla="*/ 468977 h 1389346"/>
                <a:gd name="connsiteX275" fmla="*/ 781050 w 1262774"/>
                <a:gd name="connsiteY275" fmla="*/ 488027 h 1389346"/>
                <a:gd name="connsiteX276" fmla="*/ 789215 w 1262774"/>
                <a:gd name="connsiteY276" fmla="*/ 493470 h 1389346"/>
                <a:gd name="connsiteX277" fmla="*/ 797379 w 1262774"/>
                <a:gd name="connsiteY277" fmla="*/ 517963 h 1389346"/>
                <a:gd name="connsiteX278" fmla="*/ 789215 w 1262774"/>
                <a:gd name="connsiteY278" fmla="*/ 523406 h 1389346"/>
                <a:gd name="connsiteX279" fmla="*/ 781050 w 1262774"/>
                <a:gd name="connsiteY279" fmla="*/ 526127 h 1389346"/>
                <a:gd name="connsiteX280" fmla="*/ 778329 w 1262774"/>
                <a:gd name="connsiteY280" fmla="*/ 534291 h 1389346"/>
                <a:gd name="connsiteX281" fmla="*/ 767443 w 1262774"/>
                <a:gd name="connsiteY281" fmla="*/ 550620 h 1389346"/>
                <a:gd name="connsiteX282" fmla="*/ 764722 w 1262774"/>
                <a:gd name="connsiteY282" fmla="*/ 561506 h 1389346"/>
                <a:gd name="connsiteX283" fmla="*/ 732065 w 1262774"/>
                <a:gd name="connsiteY283" fmla="*/ 580556 h 1389346"/>
                <a:gd name="connsiteX284" fmla="*/ 729343 w 1262774"/>
                <a:gd name="connsiteY284" fmla="*/ 588720 h 1389346"/>
                <a:gd name="connsiteX285" fmla="*/ 723900 w 1262774"/>
                <a:gd name="connsiteY285" fmla="*/ 596884 h 1389346"/>
                <a:gd name="connsiteX286" fmla="*/ 726622 w 1262774"/>
                <a:gd name="connsiteY286" fmla="*/ 673084 h 1389346"/>
                <a:gd name="connsiteX287" fmla="*/ 721179 w 1262774"/>
                <a:gd name="connsiteY287" fmla="*/ 692134 h 1389346"/>
                <a:gd name="connsiteX288" fmla="*/ 715736 w 1262774"/>
                <a:gd name="connsiteY288" fmla="*/ 700299 h 1389346"/>
                <a:gd name="connsiteX289" fmla="*/ 710293 w 1262774"/>
                <a:gd name="connsiteY289" fmla="*/ 716627 h 1389346"/>
                <a:gd name="connsiteX290" fmla="*/ 696686 w 1262774"/>
                <a:gd name="connsiteY290" fmla="*/ 732956 h 1389346"/>
                <a:gd name="connsiteX291" fmla="*/ 691243 w 1262774"/>
                <a:gd name="connsiteY291" fmla="*/ 749284 h 1389346"/>
                <a:gd name="connsiteX292" fmla="*/ 685800 w 1262774"/>
                <a:gd name="connsiteY292" fmla="*/ 757449 h 1389346"/>
                <a:gd name="connsiteX293" fmla="*/ 661308 w 1262774"/>
                <a:gd name="connsiteY293" fmla="*/ 771056 h 1389346"/>
                <a:gd name="connsiteX294" fmla="*/ 636815 w 1262774"/>
                <a:gd name="connsiteY294" fmla="*/ 773777 h 1389346"/>
                <a:gd name="connsiteX295" fmla="*/ 620486 w 1262774"/>
                <a:gd name="connsiteY295" fmla="*/ 787384 h 1389346"/>
                <a:gd name="connsiteX296" fmla="*/ 595993 w 1262774"/>
                <a:gd name="connsiteY296" fmla="*/ 803713 h 1389346"/>
                <a:gd name="connsiteX297" fmla="*/ 571500 w 1262774"/>
                <a:gd name="connsiteY297" fmla="*/ 820041 h 1389346"/>
                <a:gd name="connsiteX298" fmla="*/ 563336 w 1262774"/>
                <a:gd name="connsiteY298" fmla="*/ 825484 h 1389346"/>
                <a:gd name="connsiteX299" fmla="*/ 547008 w 1262774"/>
                <a:gd name="connsiteY299" fmla="*/ 839091 h 1389346"/>
                <a:gd name="connsiteX300" fmla="*/ 541565 w 1262774"/>
                <a:gd name="connsiteY300" fmla="*/ 847256 h 1389346"/>
                <a:gd name="connsiteX301" fmla="*/ 525236 w 1262774"/>
                <a:gd name="connsiteY301" fmla="*/ 855420 h 1389346"/>
                <a:gd name="connsiteX302" fmla="*/ 517072 w 1262774"/>
                <a:gd name="connsiteY302" fmla="*/ 860863 h 1389346"/>
                <a:gd name="connsiteX303" fmla="*/ 506186 w 1262774"/>
                <a:gd name="connsiteY303" fmla="*/ 863584 h 1389346"/>
                <a:gd name="connsiteX304" fmla="*/ 500743 w 1262774"/>
                <a:gd name="connsiteY304" fmla="*/ 871749 h 1389346"/>
                <a:gd name="connsiteX305" fmla="*/ 484415 w 1262774"/>
                <a:gd name="connsiteY305" fmla="*/ 877191 h 1389346"/>
                <a:gd name="connsiteX306" fmla="*/ 438150 w 1262774"/>
                <a:gd name="connsiteY306" fmla="*/ 871749 h 1389346"/>
                <a:gd name="connsiteX307" fmla="*/ 429986 w 1262774"/>
                <a:gd name="connsiteY307" fmla="*/ 866306 h 1389346"/>
                <a:gd name="connsiteX308" fmla="*/ 408215 w 1262774"/>
                <a:gd name="connsiteY308" fmla="*/ 860863 h 1389346"/>
                <a:gd name="connsiteX309" fmla="*/ 383722 w 1262774"/>
                <a:gd name="connsiteY309" fmla="*/ 855420 h 1389346"/>
                <a:gd name="connsiteX310" fmla="*/ 359229 w 1262774"/>
                <a:gd name="connsiteY310" fmla="*/ 852699 h 1389346"/>
                <a:gd name="connsiteX311" fmla="*/ 342900 w 1262774"/>
                <a:gd name="connsiteY311" fmla="*/ 839091 h 1389346"/>
                <a:gd name="connsiteX312" fmla="*/ 334736 w 1262774"/>
                <a:gd name="connsiteY312" fmla="*/ 833649 h 1389346"/>
                <a:gd name="connsiteX313" fmla="*/ 329293 w 1262774"/>
                <a:gd name="connsiteY313" fmla="*/ 825484 h 1389346"/>
                <a:gd name="connsiteX314" fmla="*/ 323850 w 1262774"/>
                <a:gd name="connsiteY314" fmla="*/ 787384 h 1389346"/>
                <a:gd name="connsiteX315" fmla="*/ 321129 w 1262774"/>
                <a:gd name="connsiteY315" fmla="*/ 724791 h 1389346"/>
                <a:gd name="connsiteX316" fmla="*/ 318408 w 1262774"/>
                <a:gd name="connsiteY316" fmla="*/ 713906 h 1389346"/>
                <a:gd name="connsiteX317" fmla="*/ 310243 w 1262774"/>
                <a:gd name="connsiteY317" fmla="*/ 708463 h 1389346"/>
                <a:gd name="connsiteX318" fmla="*/ 304800 w 1262774"/>
                <a:gd name="connsiteY318" fmla="*/ 700299 h 1389346"/>
                <a:gd name="connsiteX319" fmla="*/ 296636 w 1262774"/>
                <a:gd name="connsiteY319" fmla="*/ 664920 h 1389346"/>
                <a:gd name="connsiteX320" fmla="*/ 293915 w 1262774"/>
                <a:gd name="connsiteY320" fmla="*/ 656756 h 1389346"/>
                <a:gd name="connsiteX321" fmla="*/ 283029 w 1262774"/>
                <a:gd name="connsiteY321" fmla="*/ 654034 h 1389346"/>
                <a:gd name="connsiteX322" fmla="*/ 274865 w 1262774"/>
                <a:gd name="connsiteY322" fmla="*/ 648591 h 1389346"/>
                <a:gd name="connsiteX323" fmla="*/ 269422 w 1262774"/>
                <a:gd name="connsiteY323" fmla="*/ 626820 h 1389346"/>
                <a:gd name="connsiteX324" fmla="*/ 266700 w 1262774"/>
                <a:gd name="connsiteY324" fmla="*/ 607770 h 1389346"/>
                <a:gd name="connsiteX325" fmla="*/ 258536 w 1262774"/>
                <a:gd name="connsiteY325" fmla="*/ 605049 h 1389346"/>
                <a:gd name="connsiteX326" fmla="*/ 198665 w 1262774"/>
                <a:gd name="connsiteY326" fmla="*/ 607770 h 1389346"/>
                <a:gd name="connsiteX327" fmla="*/ 179615 w 1262774"/>
                <a:gd name="connsiteY327" fmla="*/ 602327 h 1389346"/>
                <a:gd name="connsiteX328" fmla="*/ 149679 w 1262774"/>
                <a:gd name="connsiteY328" fmla="*/ 605049 h 1389346"/>
                <a:gd name="connsiteX329" fmla="*/ 146958 w 1262774"/>
                <a:gd name="connsiteY329" fmla="*/ 615934 h 1389346"/>
                <a:gd name="connsiteX330" fmla="*/ 125186 w 1262774"/>
                <a:gd name="connsiteY330" fmla="*/ 621377 h 1389346"/>
                <a:gd name="connsiteX331" fmla="*/ 106136 w 1262774"/>
                <a:gd name="connsiteY331" fmla="*/ 626820 h 1389346"/>
                <a:gd name="connsiteX332" fmla="*/ 97972 w 1262774"/>
                <a:gd name="connsiteY332" fmla="*/ 632263 h 1389346"/>
                <a:gd name="connsiteX333" fmla="*/ 89808 w 1262774"/>
                <a:gd name="connsiteY333" fmla="*/ 640427 h 1389346"/>
                <a:gd name="connsiteX334" fmla="*/ 73479 w 1262774"/>
                <a:gd name="connsiteY334" fmla="*/ 643149 h 1389346"/>
                <a:gd name="connsiteX335" fmla="*/ 65315 w 1262774"/>
                <a:gd name="connsiteY335" fmla="*/ 645870 h 1389346"/>
                <a:gd name="connsiteX336" fmla="*/ 54429 w 1262774"/>
                <a:gd name="connsiteY336" fmla="*/ 659477 h 1389346"/>
                <a:gd name="connsiteX337" fmla="*/ 40822 w 1262774"/>
                <a:gd name="connsiteY337" fmla="*/ 673084 h 1389346"/>
                <a:gd name="connsiteX338" fmla="*/ 35379 w 1262774"/>
                <a:gd name="connsiteY338" fmla="*/ 681249 h 1389346"/>
                <a:gd name="connsiteX339" fmla="*/ 27215 w 1262774"/>
                <a:gd name="connsiteY339" fmla="*/ 683970 h 1389346"/>
                <a:gd name="connsiteX340" fmla="*/ 19050 w 1262774"/>
                <a:gd name="connsiteY340" fmla="*/ 689413 h 1389346"/>
                <a:gd name="connsiteX341" fmla="*/ 16329 w 1262774"/>
                <a:gd name="connsiteY341" fmla="*/ 694856 h 1389346"/>
                <a:gd name="connsiteX0" fmla="*/ 16329 w 1262774"/>
                <a:gd name="connsiteY0" fmla="*/ 695063 h 1389553"/>
                <a:gd name="connsiteX1" fmla="*/ 19050 w 1262774"/>
                <a:gd name="connsiteY1" fmla="*/ 708670 h 1389553"/>
                <a:gd name="connsiteX2" fmla="*/ 27215 w 1262774"/>
                <a:gd name="connsiteY2" fmla="*/ 714113 h 1389553"/>
                <a:gd name="connsiteX3" fmla="*/ 32658 w 1262774"/>
                <a:gd name="connsiteY3" fmla="*/ 730441 h 1389553"/>
                <a:gd name="connsiteX4" fmla="*/ 38100 w 1262774"/>
                <a:gd name="connsiteY4" fmla="*/ 738606 h 1389553"/>
                <a:gd name="connsiteX5" fmla="*/ 43543 w 1262774"/>
                <a:gd name="connsiteY5" fmla="*/ 803920 h 1389553"/>
                <a:gd name="connsiteX6" fmla="*/ 40822 w 1262774"/>
                <a:gd name="connsiteY6" fmla="*/ 822970 h 1389553"/>
                <a:gd name="connsiteX7" fmla="*/ 35379 w 1262774"/>
                <a:gd name="connsiteY7" fmla="*/ 839298 h 1389553"/>
                <a:gd name="connsiteX8" fmla="*/ 29936 w 1262774"/>
                <a:gd name="connsiteY8" fmla="*/ 855627 h 1389553"/>
                <a:gd name="connsiteX9" fmla="*/ 24493 w 1262774"/>
                <a:gd name="connsiteY9" fmla="*/ 863791 h 1389553"/>
                <a:gd name="connsiteX10" fmla="*/ 19050 w 1262774"/>
                <a:gd name="connsiteY10" fmla="*/ 880120 h 1389553"/>
                <a:gd name="connsiteX11" fmla="*/ 10886 w 1262774"/>
                <a:gd name="connsiteY11" fmla="*/ 896448 h 1389553"/>
                <a:gd name="connsiteX12" fmla="*/ 5443 w 1262774"/>
                <a:gd name="connsiteY12" fmla="*/ 926384 h 1389553"/>
                <a:gd name="connsiteX13" fmla="*/ 0 w 1262774"/>
                <a:gd name="connsiteY13" fmla="*/ 934548 h 1389553"/>
                <a:gd name="connsiteX14" fmla="*/ 2722 w 1262774"/>
                <a:gd name="connsiteY14" fmla="*/ 972648 h 1389553"/>
                <a:gd name="connsiteX15" fmla="*/ 5443 w 1262774"/>
                <a:gd name="connsiteY15" fmla="*/ 980813 h 1389553"/>
                <a:gd name="connsiteX16" fmla="*/ 16329 w 1262774"/>
                <a:gd name="connsiteY16" fmla="*/ 983534 h 1389553"/>
                <a:gd name="connsiteX17" fmla="*/ 32658 w 1262774"/>
                <a:gd name="connsiteY17" fmla="*/ 988977 h 1389553"/>
                <a:gd name="connsiteX18" fmla="*/ 48986 w 1262774"/>
                <a:gd name="connsiteY18" fmla="*/ 994420 h 1389553"/>
                <a:gd name="connsiteX19" fmla="*/ 57150 w 1262774"/>
                <a:gd name="connsiteY19" fmla="*/ 997141 h 1389553"/>
                <a:gd name="connsiteX20" fmla="*/ 65315 w 1262774"/>
                <a:gd name="connsiteY20" fmla="*/ 999863 h 1389553"/>
                <a:gd name="connsiteX21" fmla="*/ 76200 w 1262774"/>
                <a:gd name="connsiteY21" fmla="*/ 1016191 h 1389553"/>
                <a:gd name="connsiteX22" fmla="*/ 84365 w 1262774"/>
                <a:gd name="connsiteY22" fmla="*/ 1043406 h 1389553"/>
                <a:gd name="connsiteX23" fmla="*/ 89808 w 1262774"/>
                <a:gd name="connsiteY23" fmla="*/ 1059734 h 1389553"/>
                <a:gd name="connsiteX24" fmla="*/ 108858 w 1262774"/>
                <a:gd name="connsiteY24" fmla="*/ 1065177 h 1389553"/>
                <a:gd name="connsiteX25" fmla="*/ 125186 w 1262774"/>
                <a:gd name="connsiteY25" fmla="*/ 1070620 h 1389553"/>
                <a:gd name="connsiteX26" fmla="*/ 144236 w 1262774"/>
                <a:gd name="connsiteY26" fmla="*/ 1073341 h 1389553"/>
                <a:gd name="connsiteX27" fmla="*/ 149679 w 1262774"/>
                <a:gd name="connsiteY27" fmla="*/ 1089670 h 1389553"/>
                <a:gd name="connsiteX28" fmla="*/ 157843 w 1262774"/>
                <a:gd name="connsiteY28" fmla="*/ 1105998 h 1389553"/>
                <a:gd name="connsiteX29" fmla="*/ 166008 w 1262774"/>
                <a:gd name="connsiteY29" fmla="*/ 1108720 h 1389553"/>
                <a:gd name="connsiteX30" fmla="*/ 179615 w 1262774"/>
                <a:gd name="connsiteY30" fmla="*/ 1105998 h 1389553"/>
                <a:gd name="connsiteX31" fmla="*/ 195943 w 1262774"/>
                <a:gd name="connsiteY31" fmla="*/ 1100556 h 1389553"/>
                <a:gd name="connsiteX32" fmla="*/ 204108 w 1262774"/>
                <a:gd name="connsiteY32" fmla="*/ 1092391 h 1389553"/>
                <a:gd name="connsiteX33" fmla="*/ 209550 w 1262774"/>
                <a:gd name="connsiteY33" fmla="*/ 1084227 h 1389553"/>
                <a:gd name="connsiteX34" fmla="*/ 242208 w 1262774"/>
                <a:gd name="connsiteY34" fmla="*/ 1073341 h 1389553"/>
                <a:gd name="connsiteX35" fmla="*/ 258536 w 1262774"/>
                <a:gd name="connsiteY35" fmla="*/ 1059734 h 1389553"/>
                <a:gd name="connsiteX36" fmla="*/ 269422 w 1262774"/>
                <a:gd name="connsiteY36" fmla="*/ 1057013 h 1389553"/>
                <a:gd name="connsiteX37" fmla="*/ 293915 w 1262774"/>
                <a:gd name="connsiteY37" fmla="*/ 1059734 h 1389553"/>
                <a:gd name="connsiteX38" fmla="*/ 307522 w 1262774"/>
                <a:gd name="connsiteY38" fmla="*/ 1073341 h 1389553"/>
                <a:gd name="connsiteX39" fmla="*/ 315686 w 1262774"/>
                <a:gd name="connsiteY39" fmla="*/ 1076063 h 1389553"/>
                <a:gd name="connsiteX40" fmla="*/ 323850 w 1262774"/>
                <a:gd name="connsiteY40" fmla="*/ 1081506 h 1389553"/>
                <a:gd name="connsiteX41" fmla="*/ 356508 w 1262774"/>
                <a:gd name="connsiteY41" fmla="*/ 1086948 h 1389553"/>
                <a:gd name="connsiteX42" fmla="*/ 364672 w 1262774"/>
                <a:gd name="connsiteY42" fmla="*/ 1089670 h 1389553"/>
                <a:gd name="connsiteX43" fmla="*/ 400050 w 1262774"/>
                <a:gd name="connsiteY43" fmla="*/ 1095113 h 1389553"/>
                <a:gd name="connsiteX44" fmla="*/ 416379 w 1262774"/>
                <a:gd name="connsiteY44" fmla="*/ 1100556 h 1389553"/>
                <a:gd name="connsiteX45" fmla="*/ 432708 w 1262774"/>
                <a:gd name="connsiteY45" fmla="*/ 1105998 h 1389553"/>
                <a:gd name="connsiteX46" fmla="*/ 443593 w 1262774"/>
                <a:gd name="connsiteY46" fmla="*/ 1108720 h 1389553"/>
                <a:gd name="connsiteX47" fmla="*/ 451758 w 1262774"/>
                <a:gd name="connsiteY47" fmla="*/ 1116884 h 1389553"/>
                <a:gd name="connsiteX48" fmla="*/ 454479 w 1262774"/>
                <a:gd name="connsiteY48" fmla="*/ 1135934 h 1389553"/>
                <a:gd name="connsiteX49" fmla="*/ 457200 w 1262774"/>
                <a:gd name="connsiteY49" fmla="*/ 1144098 h 1389553"/>
                <a:gd name="connsiteX50" fmla="*/ 476250 w 1262774"/>
                <a:gd name="connsiteY50" fmla="*/ 1149541 h 1389553"/>
                <a:gd name="connsiteX51" fmla="*/ 500743 w 1262774"/>
                <a:gd name="connsiteY51" fmla="*/ 1171313 h 1389553"/>
                <a:gd name="connsiteX52" fmla="*/ 506186 w 1262774"/>
                <a:gd name="connsiteY52" fmla="*/ 1179477 h 1389553"/>
                <a:gd name="connsiteX53" fmla="*/ 522515 w 1262774"/>
                <a:gd name="connsiteY53" fmla="*/ 1187641 h 1389553"/>
                <a:gd name="connsiteX54" fmla="*/ 527958 w 1262774"/>
                <a:gd name="connsiteY54" fmla="*/ 1198527 h 1389553"/>
                <a:gd name="connsiteX55" fmla="*/ 530679 w 1262774"/>
                <a:gd name="connsiteY55" fmla="*/ 1206691 h 1389553"/>
                <a:gd name="connsiteX56" fmla="*/ 538843 w 1262774"/>
                <a:gd name="connsiteY56" fmla="*/ 1214856 h 1389553"/>
                <a:gd name="connsiteX57" fmla="*/ 557893 w 1262774"/>
                <a:gd name="connsiteY57" fmla="*/ 1223020 h 1389553"/>
                <a:gd name="connsiteX58" fmla="*/ 617765 w 1262774"/>
                <a:gd name="connsiteY58" fmla="*/ 1225741 h 1389553"/>
                <a:gd name="connsiteX59" fmla="*/ 625929 w 1262774"/>
                <a:gd name="connsiteY59" fmla="*/ 1231184 h 1389553"/>
                <a:gd name="connsiteX60" fmla="*/ 631372 w 1262774"/>
                <a:gd name="connsiteY60" fmla="*/ 1239348 h 1389553"/>
                <a:gd name="connsiteX61" fmla="*/ 639536 w 1262774"/>
                <a:gd name="connsiteY61" fmla="*/ 1247513 h 1389553"/>
                <a:gd name="connsiteX62" fmla="*/ 642258 w 1262774"/>
                <a:gd name="connsiteY62" fmla="*/ 1239348 h 1389553"/>
                <a:gd name="connsiteX63" fmla="*/ 644979 w 1262774"/>
                <a:gd name="connsiteY63" fmla="*/ 1209413 h 1389553"/>
                <a:gd name="connsiteX64" fmla="*/ 653143 w 1262774"/>
                <a:gd name="connsiteY64" fmla="*/ 1203970 h 1389553"/>
                <a:gd name="connsiteX65" fmla="*/ 688522 w 1262774"/>
                <a:gd name="connsiteY65" fmla="*/ 1201248 h 1389553"/>
                <a:gd name="connsiteX66" fmla="*/ 696686 w 1262774"/>
                <a:gd name="connsiteY66" fmla="*/ 1195806 h 1389553"/>
                <a:gd name="connsiteX67" fmla="*/ 704850 w 1262774"/>
                <a:gd name="connsiteY67" fmla="*/ 1212134 h 1389553"/>
                <a:gd name="connsiteX68" fmla="*/ 721179 w 1262774"/>
                <a:gd name="connsiteY68" fmla="*/ 1217577 h 1389553"/>
                <a:gd name="connsiteX69" fmla="*/ 729343 w 1262774"/>
                <a:gd name="connsiteY69" fmla="*/ 1220298 h 1389553"/>
                <a:gd name="connsiteX70" fmla="*/ 759279 w 1262774"/>
                <a:gd name="connsiteY70" fmla="*/ 1214856 h 1389553"/>
                <a:gd name="connsiteX71" fmla="*/ 767443 w 1262774"/>
                <a:gd name="connsiteY71" fmla="*/ 1209413 h 1389553"/>
                <a:gd name="connsiteX72" fmla="*/ 772886 w 1262774"/>
                <a:gd name="connsiteY72" fmla="*/ 1217577 h 1389553"/>
                <a:gd name="connsiteX73" fmla="*/ 778329 w 1262774"/>
                <a:gd name="connsiteY73" fmla="*/ 1233906 h 1389553"/>
                <a:gd name="connsiteX74" fmla="*/ 781050 w 1262774"/>
                <a:gd name="connsiteY74" fmla="*/ 1242070 h 1389553"/>
                <a:gd name="connsiteX75" fmla="*/ 783772 w 1262774"/>
                <a:gd name="connsiteY75" fmla="*/ 1255677 h 1389553"/>
                <a:gd name="connsiteX76" fmla="*/ 789215 w 1262774"/>
                <a:gd name="connsiteY76" fmla="*/ 1272006 h 1389553"/>
                <a:gd name="connsiteX77" fmla="*/ 797379 w 1262774"/>
                <a:gd name="connsiteY77" fmla="*/ 1288334 h 1389553"/>
                <a:gd name="connsiteX78" fmla="*/ 808265 w 1262774"/>
                <a:gd name="connsiteY78" fmla="*/ 1291056 h 1389553"/>
                <a:gd name="connsiteX79" fmla="*/ 840922 w 1262774"/>
                <a:gd name="connsiteY79" fmla="*/ 1293777 h 1389553"/>
                <a:gd name="connsiteX80" fmla="*/ 857250 w 1262774"/>
                <a:gd name="connsiteY80" fmla="*/ 1299220 h 1389553"/>
                <a:gd name="connsiteX81" fmla="*/ 892629 w 1262774"/>
                <a:gd name="connsiteY81" fmla="*/ 1307384 h 1389553"/>
                <a:gd name="connsiteX82" fmla="*/ 917122 w 1262774"/>
                <a:gd name="connsiteY82" fmla="*/ 1320991 h 1389553"/>
                <a:gd name="connsiteX83" fmla="*/ 925286 w 1262774"/>
                <a:gd name="connsiteY83" fmla="*/ 1326434 h 1389553"/>
                <a:gd name="connsiteX84" fmla="*/ 941615 w 1262774"/>
                <a:gd name="connsiteY84" fmla="*/ 1331877 h 1389553"/>
                <a:gd name="connsiteX85" fmla="*/ 949779 w 1262774"/>
                <a:gd name="connsiteY85" fmla="*/ 1337320 h 1389553"/>
                <a:gd name="connsiteX86" fmla="*/ 974272 w 1262774"/>
                <a:gd name="connsiteY86" fmla="*/ 1342763 h 1389553"/>
                <a:gd name="connsiteX87" fmla="*/ 990600 w 1262774"/>
                <a:gd name="connsiteY87" fmla="*/ 1350927 h 1389553"/>
                <a:gd name="connsiteX88" fmla="*/ 1006929 w 1262774"/>
                <a:gd name="connsiteY88" fmla="*/ 1361813 h 1389553"/>
                <a:gd name="connsiteX89" fmla="*/ 1047750 w 1262774"/>
                <a:gd name="connsiteY89" fmla="*/ 1364534 h 1389553"/>
                <a:gd name="connsiteX90" fmla="*/ 1055915 w 1262774"/>
                <a:gd name="connsiteY90" fmla="*/ 1367256 h 1389553"/>
                <a:gd name="connsiteX91" fmla="*/ 1085850 w 1262774"/>
                <a:gd name="connsiteY91" fmla="*/ 1369977 h 1389553"/>
                <a:gd name="connsiteX92" fmla="*/ 1094015 w 1262774"/>
                <a:gd name="connsiteY92" fmla="*/ 1375420 h 1389553"/>
                <a:gd name="connsiteX93" fmla="*/ 1110343 w 1262774"/>
                <a:gd name="connsiteY93" fmla="*/ 1380863 h 1389553"/>
                <a:gd name="connsiteX94" fmla="*/ 1118508 w 1262774"/>
                <a:gd name="connsiteY94" fmla="*/ 1383584 h 1389553"/>
                <a:gd name="connsiteX95" fmla="*/ 1126672 w 1262774"/>
                <a:gd name="connsiteY95" fmla="*/ 1389027 h 1389553"/>
                <a:gd name="connsiteX96" fmla="*/ 1123950 w 1262774"/>
                <a:gd name="connsiteY96" fmla="*/ 1378141 h 1389553"/>
                <a:gd name="connsiteX97" fmla="*/ 1118508 w 1262774"/>
                <a:gd name="connsiteY97" fmla="*/ 1356370 h 1389553"/>
                <a:gd name="connsiteX98" fmla="*/ 1121229 w 1262774"/>
                <a:gd name="connsiteY98" fmla="*/ 1337320 h 1389553"/>
                <a:gd name="connsiteX99" fmla="*/ 1118508 w 1262774"/>
                <a:gd name="connsiteY99" fmla="*/ 1326434 h 1389553"/>
                <a:gd name="connsiteX100" fmla="*/ 1110343 w 1262774"/>
                <a:gd name="connsiteY100" fmla="*/ 1323713 h 1389553"/>
                <a:gd name="connsiteX101" fmla="*/ 1094015 w 1262774"/>
                <a:gd name="connsiteY101" fmla="*/ 1320991 h 1389553"/>
                <a:gd name="connsiteX102" fmla="*/ 1094015 w 1262774"/>
                <a:gd name="connsiteY102" fmla="*/ 1277448 h 1389553"/>
                <a:gd name="connsiteX103" fmla="*/ 1110343 w 1262774"/>
                <a:gd name="connsiteY103" fmla="*/ 1266563 h 1389553"/>
                <a:gd name="connsiteX104" fmla="*/ 1113065 w 1262774"/>
                <a:gd name="connsiteY104" fmla="*/ 1258398 h 1389553"/>
                <a:gd name="connsiteX105" fmla="*/ 1115786 w 1262774"/>
                <a:gd name="connsiteY105" fmla="*/ 1244791 h 1389553"/>
                <a:gd name="connsiteX106" fmla="*/ 1123950 w 1262774"/>
                <a:gd name="connsiteY106" fmla="*/ 1242070 h 1389553"/>
                <a:gd name="connsiteX107" fmla="*/ 1126672 w 1262774"/>
                <a:gd name="connsiteY107" fmla="*/ 1223020 h 1389553"/>
                <a:gd name="connsiteX108" fmla="*/ 1143000 w 1262774"/>
                <a:gd name="connsiteY108" fmla="*/ 1220298 h 1389553"/>
                <a:gd name="connsiteX109" fmla="*/ 1145722 w 1262774"/>
                <a:gd name="connsiteY109" fmla="*/ 1212134 h 1389553"/>
                <a:gd name="connsiteX110" fmla="*/ 1153886 w 1262774"/>
                <a:gd name="connsiteY110" fmla="*/ 1157706 h 1389553"/>
                <a:gd name="connsiteX111" fmla="*/ 1162050 w 1262774"/>
                <a:gd name="connsiteY111" fmla="*/ 1152263 h 1389553"/>
                <a:gd name="connsiteX112" fmla="*/ 1167493 w 1262774"/>
                <a:gd name="connsiteY112" fmla="*/ 1103277 h 1389553"/>
                <a:gd name="connsiteX113" fmla="*/ 1172936 w 1262774"/>
                <a:gd name="connsiteY113" fmla="*/ 1095113 h 1389553"/>
                <a:gd name="connsiteX114" fmla="*/ 1181100 w 1262774"/>
                <a:gd name="connsiteY114" fmla="*/ 1067898 h 1389553"/>
                <a:gd name="connsiteX115" fmla="*/ 1189265 w 1262774"/>
                <a:gd name="connsiteY115" fmla="*/ 1062456 h 1389553"/>
                <a:gd name="connsiteX116" fmla="*/ 1194708 w 1262774"/>
                <a:gd name="connsiteY116" fmla="*/ 1040684 h 1389553"/>
                <a:gd name="connsiteX117" fmla="*/ 1197429 w 1262774"/>
                <a:gd name="connsiteY117" fmla="*/ 1027077 h 1389553"/>
                <a:gd name="connsiteX118" fmla="*/ 1205593 w 1262774"/>
                <a:gd name="connsiteY118" fmla="*/ 1024356 h 1389553"/>
                <a:gd name="connsiteX119" fmla="*/ 1202872 w 1262774"/>
                <a:gd name="connsiteY119" fmla="*/ 1008027 h 1389553"/>
                <a:gd name="connsiteX120" fmla="*/ 1167493 w 1262774"/>
                <a:gd name="connsiteY120" fmla="*/ 999863 h 1389553"/>
                <a:gd name="connsiteX121" fmla="*/ 1145722 w 1262774"/>
                <a:gd name="connsiteY121" fmla="*/ 980813 h 1389553"/>
                <a:gd name="connsiteX122" fmla="*/ 1148443 w 1262774"/>
                <a:gd name="connsiteY122" fmla="*/ 937270 h 1389553"/>
                <a:gd name="connsiteX123" fmla="*/ 1183822 w 1262774"/>
                <a:gd name="connsiteY123" fmla="*/ 934548 h 1389553"/>
                <a:gd name="connsiteX124" fmla="*/ 1186543 w 1262774"/>
                <a:gd name="connsiteY124" fmla="*/ 926384 h 1389553"/>
                <a:gd name="connsiteX125" fmla="*/ 1191986 w 1262774"/>
                <a:gd name="connsiteY125" fmla="*/ 888284 h 1389553"/>
                <a:gd name="connsiteX126" fmla="*/ 1197429 w 1262774"/>
                <a:gd name="connsiteY126" fmla="*/ 880120 h 1389553"/>
                <a:gd name="connsiteX127" fmla="*/ 1200150 w 1262774"/>
                <a:gd name="connsiteY127" fmla="*/ 844741 h 1389553"/>
                <a:gd name="connsiteX128" fmla="*/ 1202872 w 1262774"/>
                <a:gd name="connsiteY128" fmla="*/ 836577 h 1389553"/>
                <a:gd name="connsiteX129" fmla="*/ 1211036 w 1262774"/>
                <a:gd name="connsiteY129" fmla="*/ 831134 h 1389553"/>
                <a:gd name="connsiteX130" fmla="*/ 1216479 w 1262774"/>
                <a:gd name="connsiteY130" fmla="*/ 793034 h 1389553"/>
                <a:gd name="connsiteX131" fmla="*/ 1221922 w 1262774"/>
                <a:gd name="connsiteY131" fmla="*/ 784870 h 1389553"/>
                <a:gd name="connsiteX132" fmla="*/ 1224643 w 1262774"/>
                <a:gd name="connsiteY132" fmla="*/ 763098 h 1389553"/>
                <a:gd name="connsiteX133" fmla="*/ 1227365 w 1262774"/>
                <a:gd name="connsiteY133" fmla="*/ 754934 h 1389553"/>
                <a:gd name="connsiteX134" fmla="*/ 1235529 w 1262774"/>
                <a:gd name="connsiteY134" fmla="*/ 752213 h 1389553"/>
                <a:gd name="connsiteX135" fmla="*/ 1251858 w 1262774"/>
                <a:gd name="connsiteY135" fmla="*/ 741327 h 1389553"/>
                <a:gd name="connsiteX136" fmla="*/ 1260022 w 1262774"/>
                <a:gd name="connsiteY136" fmla="*/ 735884 h 1389553"/>
                <a:gd name="connsiteX137" fmla="*/ 1262743 w 1262774"/>
                <a:gd name="connsiteY137" fmla="*/ 727720 h 1389553"/>
                <a:gd name="connsiteX138" fmla="*/ 1251858 w 1262774"/>
                <a:gd name="connsiteY138" fmla="*/ 703227 h 1389553"/>
                <a:gd name="connsiteX139" fmla="*/ 1246415 w 1262774"/>
                <a:gd name="connsiteY139" fmla="*/ 686898 h 1389553"/>
                <a:gd name="connsiteX140" fmla="*/ 1243693 w 1262774"/>
                <a:gd name="connsiteY140" fmla="*/ 616141 h 1389553"/>
                <a:gd name="connsiteX141" fmla="*/ 1235529 w 1262774"/>
                <a:gd name="connsiteY141" fmla="*/ 610698 h 1389553"/>
                <a:gd name="connsiteX142" fmla="*/ 1238250 w 1262774"/>
                <a:gd name="connsiteY142" fmla="*/ 578041 h 1389553"/>
                <a:gd name="connsiteX143" fmla="*/ 1235529 w 1262774"/>
                <a:gd name="connsiteY143" fmla="*/ 553548 h 1389553"/>
                <a:gd name="connsiteX144" fmla="*/ 1232808 w 1262774"/>
                <a:gd name="connsiteY144" fmla="*/ 542663 h 1389553"/>
                <a:gd name="connsiteX145" fmla="*/ 1235529 w 1262774"/>
                <a:gd name="connsiteY145" fmla="*/ 499120 h 1389553"/>
                <a:gd name="connsiteX146" fmla="*/ 1243693 w 1262774"/>
                <a:gd name="connsiteY146" fmla="*/ 493677 h 1389553"/>
                <a:gd name="connsiteX147" fmla="*/ 1246415 w 1262774"/>
                <a:gd name="connsiteY147" fmla="*/ 485513 h 1389553"/>
                <a:gd name="connsiteX148" fmla="*/ 1235529 w 1262774"/>
                <a:gd name="connsiteY148" fmla="*/ 461020 h 1389553"/>
                <a:gd name="connsiteX149" fmla="*/ 1230086 w 1262774"/>
                <a:gd name="connsiteY149" fmla="*/ 444691 h 1389553"/>
                <a:gd name="connsiteX150" fmla="*/ 1213758 w 1262774"/>
                <a:gd name="connsiteY150" fmla="*/ 433806 h 1389553"/>
                <a:gd name="connsiteX151" fmla="*/ 1202872 w 1262774"/>
                <a:gd name="connsiteY151" fmla="*/ 417477 h 1389553"/>
                <a:gd name="connsiteX152" fmla="*/ 1186543 w 1262774"/>
                <a:gd name="connsiteY152" fmla="*/ 406591 h 1389553"/>
                <a:gd name="connsiteX153" fmla="*/ 1181100 w 1262774"/>
                <a:gd name="connsiteY153" fmla="*/ 398427 h 1389553"/>
                <a:gd name="connsiteX154" fmla="*/ 1140279 w 1262774"/>
                <a:gd name="connsiteY154" fmla="*/ 392984 h 1389553"/>
                <a:gd name="connsiteX155" fmla="*/ 1132115 w 1262774"/>
                <a:gd name="connsiteY155" fmla="*/ 431084 h 1389553"/>
                <a:gd name="connsiteX156" fmla="*/ 1129393 w 1262774"/>
                <a:gd name="connsiteY156" fmla="*/ 439248 h 1389553"/>
                <a:gd name="connsiteX157" fmla="*/ 1099458 w 1262774"/>
                <a:gd name="connsiteY157" fmla="*/ 452856 h 1389553"/>
                <a:gd name="connsiteX158" fmla="*/ 1083129 w 1262774"/>
                <a:gd name="connsiteY158" fmla="*/ 458298 h 1389553"/>
                <a:gd name="connsiteX159" fmla="*/ 1077686 w 1262774"/>
                <a:gd name="connsiteY159" fmla="*/ 466463 h 1389553"/>
                <a:gd name="connsiteX160" fmla="*/ 1066800 w 1262774"/>
                <a:gd name="connsiteY160" fmla="*/ 469184 h 1389553"/>
                <a:gd name="connsiteX161" fmla="*/ 1072243 w 1262774"/>
                <a:gd name="connsiteY161" fmla="*/ 485513 h 1389553"/>
                <a:gd name="connsiteX162" fmla="*/ 1074965 w 1262774"/>
                <a:gd name="connsiteY162" fmla="*/ 496398 h 1389553"/>
                <a:gd name="connsiteX163" fmla="*/ 1080408 w 1262774"/>
                <a:gd name="connsiteY163" fmla="*/ 504563 h 1389553"/>
                <a:gd name="connsiteX164" fmla="*/ 1091293 w 1262774"/>
                <a:gd name="connsiteY164" fmla="*/ 518170 h 1389553"/>
                <a:gd name="connsiteX165" fmla="*/ 1094015 w 1262774"/>
                <a:gd name="connsiteY165" fmla="*/ 526334 h 1389553"/>
                <a:gd name="connsiteX166" fmla="*/ 1099458 w 1262774"/>
                <a:gd name="connsiteY166" fmla="*/ 534498 h 1389553"/>
                <a:gd name="connsiteX167" fmla="*/ 1096736 w 1262774"/>
                <a:gd name="connsiteY167" fmla="*/ 542663 h 1389553"/>
                <a:gd name="connsiteX168" fmla="*/ 1088572 w 1262774"/>
                <a:gd name="connsiteY168" fmla="*/ 537220 h 1389553"/>
                <a:gd name="connsiteX169" fmla="*/ 1080408 w 1262774"/>
                <a:gd name="connsiteY169" fmla="*/ 534498 h 1389553"/>
                <a:gd name="connsiteX170" fmla="*/ 1074965 w 1262774"/>
                <a:gd name="connsiteY170" fmla="*/ 526334 h 1389553"/>
                <a:gd name="connsiteX171" fmla="*/ 1066800 w 1262774"/>
                <a:gd name="connsiteY171" fmla="*/ 523613 h 1389553"/>
                <a:gd name="connsiteX172" fmla="*/ 1036865 w 1262774"/>
                <a:gd name="connsiteY172" fmla="*/ 520891 h 1389553"/>
                <a:gd name="connsiteX173" fmla="*/ 1028700 w 1262774"/>
                <a:gd name="connsiteY173" fmla="*/ 515448 h 1389553"/>
                <a:gd name="connsiteX174" fmla="*/ 1009650 w 1262774"/>
                <a:gd name="connsiteY174" fmla="*/ 520891 h 1389553"/>
                <a:gd name="connsiteX175" fmla="*/ 1004208 w 1262774"/>
                <a:gd name="connsiteY175" fmla="*/ 529056 h 1389553"/>
                <a:gd name="connsiteX176" fmla="*/ 987879 w 1262774"/>
                <a:gd name="connsiteY176" fmla="*/ 537220 h 1389553"/>
                <a:gd name="connsiteX177" fmla="*/ 982436 w 1262774"/>
                <a:gd name="connsiteY177" fmla="*/ 529056 h 1389553"/>
                <a:gd name="connsiteX178" fmla="*/ 974272 w 1262774"/>
                <a:gd name="connsiteY178" fmla="*/ 512727 h 1389553"/>
                <a:gd name="connsiteX179" fmla="*/ 966108 w 1262774"/>
                <a:gd name="connsiteY179" fmla="*/ 510006 h 1389553"/>
                <a:gd name="connsiteX180" fmla="*/ 963386 w 1262774"/>
                <a:gd name="connsiteY180" fmla="*/ 499120 h 1389553"/>
                <a:gd name="connsiteX181" fmla="*/ 957943 w 1262774"/>
                <a:gd name="connsiteY181" fmla="*/ 482791 h 1389553"/>
                <a:gd name="connsiteX182" fmla="*/ 960665 w 1262774"/>
                <a:gd name="connsiteY182" fmla="*/ 458298 h 1389553"/>
                <a:gd name="connsiteX183" fmla="*/ 971550 w 1262774"/>
                <a:gd name="connsiteY183" fmla="*/ 428363 h 1389553"/>
                <a:gd name="connsiteX184" fmla="*/ 1004208 w 1262774"/>
                <a:gd name="connsiteY184" fmla="*/ 412034 h 1389553"/>
                <a:gd name="connsiteX185" fmla="*/ 1012372 w 1262774"/>
                <a:gd name="connsiteY185" fmla="*/ 409313 h 1389553"/>
                <a:gd name="connsiteX186" fmla="*/ 1017815 w 1262774"/>
                <a:gd name="connsiteY186" fmla="*/ 401148 h 1389553"/>
                <a:gd name="connsiteX187" fmla="*/ 1017815 w 1262774"/>
                <a:gd name="connsiteY187" fmla="*/ 376656 h 1389553"/>
                <a:gd name="connsiteX188" fmla="*/ 1025979 w 1262774"/>
                <a:gd name="connsiteY188" fmla="*/ 368491 h 1389553"/>
                <a:gd name="connsiteX189" fmla="*/ 1036865 w 1262774"/>
                <a:gd name="connsiteY189" fmla="*/ 352163 h 1389553"/>
                <a:gd name="connsiteX190" fmla="*/ 1042308 w 1262774"/>
                <a:gd name="connsiteY190" fmla="*/ 311341 h 1389553"/>
                <a:gd name="connsiteX191" fmla="*/ 1045029 w 1262774"/>
                <a:gd name="connsiteY191" fmla="*/ 303177 h 1389553"/>
                <a:gd name="connsiteX192" fmla="*/ 1047750 w 1262774"/>
                <a:gd name="connsiteY192" fmla="*/ 292291 h 1389553"/>
                <a:gd name="connsiteX193" fmla="*/ 1050472 w 1262774"/>
                <a:gd name="connsiteY193" fmla="*/ 278684 h 1389553"/>
                <a:gd name="connsiteX194" fmla="*/ 1061358 w 1262774"/>
                <a:gd name="connsiteY194" fmla="*/ 262356 h 1389553"/>
                <a:gd name="connsiteX195" fmla="*/ 1055915 w 1262774"/>
                <a:gd name="connsiteY195" fmla="*/ 240584 h 1389553"/>
                <a:gd name="connsiteX196" fmla="*/ 1050472 w 1262774"/>
                <a:gd name="connsiteY196" fmla="*/ 232420 h 1389553"/>
                <a:gd name="connsiteX197" fmla="*/ 1047750 w 1262774"/>
                <a:gd name="connsiteY197" fmla="*/ 216091 h 1389553"/>
                <a:gd name="connsiteX198" fmla="*/ 1045029 w 1262774"/>
                <a:gd name="connsiteY198" fmla="*/ 188877 h 1389553"/>
                <a:gd name="connsiteX199" fmla="*/ 1039586 w 1262774"/>
                <a:gd name="connsiteY199" fmla="*/ 180713 h 1389553"/>
                <a:gd name="connsiteX200" fmla="*/ 1036865 w 1262774"/>
                <a:gd name="connsiteY200" fmla="*/ 150777 h 1389553"/>
                <a:gd name="connsiteX201" fmla="*/ 1034143 w 1262774"/>
                <a:gd name="connsiteY201" fmla="*/ 142613 h 1389553"/>
                <a:gd name="connsiteX202" fmla="*/ 1025979 w 1262774"/>
                <a:gd name="connsiteY202" fmla="*/ 137170 h 1389553"/>
                <a:gd name="connsiteX203" fmla="*/ 1012372 w 1262774"/>
                <a:gd name="connsiteY203" fmla="*/ 118120 h 1389553"/>
                <a:gd name="connsiteX204" fmla="*/ 991961 w 1262774"/>
                <a:gd name="connsiteY204" fmla="*/ 114718 h 1389553"/>
                <a:gd name="connsiteX205" fmla="*/ 993322 w 1262774"/>
                <a:gd name="connsiteY205" fmla="*/ 134448 h 1389553"/>
                <a:gd name="connsiteX206" fmla="*/ 987879 w 1262774"/>
                <a:gd name="connsiteY206" fmla="*/ 158941 h 1389553"/>
                <a:gd name="connsiteX207" fmla="*/ 985158 w 1262774"/>
                <a:gd name="connsiteY207" fmla="*/ 167106 h 1389553"/>
                <a:gd name="connsiteX208" fmla="*/ 982436 w 1262774"/>
                <a:gd name="connsiteY208" fmla="*/ 180713 h 1389553"/>
                <a:gd name="connsiteX209" fmla="*/ 974272 w 1262774"/>
                <a:gd name="connsiteY209" fmla="*/ 186156 h 1389553"/>
                <a:gd name="connsiteX210" fmla="*/ 957943 w 1262774"/>
                <a:gd name="connsiteY210" fmla="*/ 176290 h 1389553"/>
                <a:gd name="connsiteX211" fmla="*/ 947058 w 1262774"/>
                <a:gd name="connsiteY211" fmla="*/ 167106 h 1389553"/>
                <a:gd name="connsiteX212" fmla="*/ 932430 w 1262774"/>
                <a:gd name="connsiteY212" fmla="*/ 154519 h 1389553"/>
                <a:gd name="connsiteX213" fmla="*/ 921884 w 1262774"/>
                <a:gd name="connsiteY213" fmla="*/ 149076 h 1389553"/>
                <a:gd name="connsiteX214" fmla="*/ 910999 w 1262774"/>
                <a:gd name="connsiteY214" fmla="*/ 135469 h 1389553"/>
                <a:gd name="connsiteX215" fmla="*/ 894671 w 1262774"/>
                <a:gd name="connsiteY215" fmla="*/ 130026 h 1389553"/>
                <a:gd name="connsiteX216" fmla="*/ 884124 w 1262774"/>
                <a:gd name="connsiteY216" fmla="*/ 124923 h 1389553"/>
                <a:gd name="connsiteX217" fmla="*/ 873579 w 1262774"/>
                <a:gd name="connsiteY217" fmla="*/ 121863 h 1389553"/>
                <a:gd name="connsiteX218" fmla="*/ 840922 w 1262774"/>
                <a:gd name="connsiteY218" fmla="*/ 111656 h 1389553"/>
                <a:gd name="connsiteX219" fmla="*/ 824593 w 1262774"/>
                <a:gd name="connsiteY219" fmla="*/ 120160 h 1389553"/>
                <a:gd name="connsiteX220" fmla="*/ 814048 w 1262774"/>
                <a:gd name="connsiteY220" fmla="*/ 118460 h 1389553"/>
                <a:gd name="connsiteX221" fmla="*/ 799421 w 1262774"/>
                <a:gd name="connsiteY221" fmla="*/ 113017 h 1389553"/>
                <a:gd name="connsiteX222" fmla="*/ 778329 w 1262774"/>
                <a:gd name="connsiteY222" fmla="*/ 119141 h 1389553"/>
                <a:gd name="connsiteX223" fmla="*/ 788194 w 1262774"/>
                <a:gd name="connsiteY223" fmla="*/ 82741 h 1389553"/>
                <a:gd name="connsiteX224" fmla="*/ 783431 w 1262774"/>
                <a:gd name="connsiteY224" fmla="*/ 61651 h 1389553"/>
                <a:gd name="connsiteX225" fmla="*/ 762000 w 1262774"/>
                <a:gd name="connsiteY225" fmla="*/ 51785 h 1389553"/>
                <a:gd name="connsiteX226" fmla="*/ 753836 w 1262774"/>
                <a:gd name="connsiteY226" fmla="*/ 60970 h 1389553"/>
                <a:gd name="connsiteX227" fmla="*/ 745672 w 1262774"/>
                <a:gd name="connsiteY227" fmla="*/ 37497 h 1389553"/>
                <a:gd name="connsiteX228" fmla="*/ 737508 w 1262774"/>
                <a:gd name="connsiteY228" fmla="*/ 27291 h 1389553"/>
                <a:gd name="connsiteX229" fmla="*/ 736487 w 1262774"/>
                <a:gd name="connsiteY229" fmla="*/ 26272 h 1389553"/>
                <a:gd name="connsiteX230" fmla="*/ 731385 w 1262774"/>
                <a:gd name="connsiteY230" fmla="*/ 13345 h 1389553"/>
                <a:gd name="connsiteX231" fmla="*/ 718458 w 1262774"/>
                <a:gd name="connsiteY231" fmla="*/ 8242 h 1389553"/>
                <a:gd name="connsiteX232" fmla="*/ 696006 w 1262774"/>
                <a:gd name="connsiteY232" fmla="*/ 419 h 1389553"/>
                <a:gd name="connsiteX233" fmla="*/ 663348 w 1262774"/>
                <a:gd name="connsiteY233" fmla="*/ 3140 h 1389553"/>
                <a:gd name="connsiteX234" fmla="*/ 643279 w 1262774"/>
                <a:gd name="connsiteY234" fmla="*/ 20489 h 1389553"/>
                <a:gd name="connsiteX235" fmla="*/ 634093 w 1262774"/>
                <a:gd name="connsiteY235" fmla="*/ 28313 h 1389553"/>
                <a:gd name="connsiteX236" fmla="*/ 625929 w 1262774"/>
                <a:gd name="connsiteY236" fmla="*/ 31034 h 1389553"/>
                <a:gd name="connsiteX237" fmla="*/ 606879 w 1262774"/>
                <a:gd name="connsiteY237" fmla="*/ 28313 h 1389553"/>
                <a:gd name="connsiteX238" fmla="*/ 604158 w 1262774"/>
                <a:gd name="connsiteY238" fmla="*/ 20148 h 1389553"/>
                <a:gd name="connsiteX239" fmla="*/ 593272 w 1262774"/>
                <a:gd name="connsiteY239" fmla="*/ 17427 h 1389553"/>
                <a:gd name="connsiteX240" fmla="*/ 585108 w 1262774"/>
                <a:gd name="connsiteY240" fmla="*/ 11984 h 1389553"/>
                <a:gd name="connsiteX241" fmla="*/ 579665 w 1262774"/>
                <a:gd name="connsiteY241" fmla="*/ 3820 h 1389553"/>
                <a:gd name="connsiteX242" fmla="*/ 568779 w 1262774"/>
                <a:gd name="connsiteY242" fmla="*/ 6541 h 1389553"/>
                <a:gd name="connsiteX243" fmla="*/ 566058 w 1262774"/>
                <a:gd name="connsiteY243" fmla="*/ 36477 h 1389553"/>
                <a:gd name="connsiteX244" fmla="*/ 555172 w 1262774"/>
                <a:gd name="connsiteY244" fmla="*/ 139891 h 1389553"/>
                <a:gd name="connsiteX245" fmla="*/ 549729 w 1262774"/>
                <a:gd name="connsiteY245" fmla="*/ 148056 h 1389553"/>
                <a:gd name="connsiteX246" fmla="*/ 541565 w 1262774"/>
                <a:gd name="connsiteY246" fmla="*/ 153498 h 1389553"/>
                <a:gd name="connsiteX247" fmla="*/ 538843 w 1262774"/>
                <a:gd name="connsiteY247" fmla="*/ 161663 h 1389553"/>
                <a:gd name="connsiteX248" fmla="*/ 538843 w 1262774"/>
                <a:gd name="connsiteY248" fmla="*/ 224256 h 1389553"/>
                <a:gd name="connsiteX249" fmla="*/ 549729 w 1262774"/>
                <a:gd name="connsiteY249" fmla="*/ 248748 h 1389553"/>
                <a:gd name="connsiteX250" fmla="*/ 566058 w 1262774"/>
                <a:gd name="connsiteY250" fmla="*/ 259634 h 1389553"/>
                <a:gd name="connsiteX251" fmla="*/ 582386 w 1262774"/>
                <a:gd name="connsiteY251" fmla="*/ 267798 h 1389553"/>
                <a:gd name="connsiteX252" fmla="*/ 587829 w 1262774"/>
                <a:gd name="connsiteY252" fmla="*/ 275963 h 1389553"/>
                <a:gd name="connsiteX253" fmla="*/ 595993 w 1262774"/>
                <a:gd name="connsiteY253" fmla="*/ 278684 h 1389553"/>
                <a:gd name="connsiteX254" fmla="*/ 604158 w 1262774"/>
                <a:gd name="connsiteY254" fmla="*/ 284127 h 1389553"/>
                <a:gd name="connsiteX255" fmla="*/ 615043 w 1262774"/>
                <a:gd name="connsiteY255" fmla="*/ 300456 h 1389553"/>
                <a:gd name="connsiteX256" fmla="*/ 620486 w 1262774"/>
                <a:gd name="connsiteY256" fmla="*/ 308620 h 1389553"/>
                <a:gd name="connsiteX257" fmla="*/ 628650 w 1262774"/>
                <a:gd name="connsiteY257" fmla="*/ 324948 h 1389553"/>
                <a:gd name="connsiteX258" fmla="*/ 644979 w 1262774"/>
                <a:gd name="connsiteY258" fmla="*/ 335834 h 1389553"/>
                <a:gd name="connsiteX259" fmla="*/ 650422 w 1262774"/>
                <a:gd name="connsiteY259" fmla="*/ 343998 h 1389553"/>
                <a:gd name="connsiteX260" fmla="*/ 658586 w 1262774"/>
                <a:gd name="connsiteY260" fmla="*/ 349441 h 1389553"/>
                <a:gd name="connsiteX261" fmla="*/ 669472 w 1262774"/>
                <a:gd name="connsiteY261" fmla="*/ 360327 h 1389553"/>
                <a:gd name="connsiteX262" fmla="*/ 677636 w 1262774"/>
                <a:gd name="connsiteY262" fmla="*/ 365770 h 1389553"/>
                <a:gd name="connsiteX263" fmla="*/ 688522 w 1262774"/>
                <a:gd name="connsiteY263" fmla="*/ 379377 h 1389553"/>
                <a:gd name="connsiteX264" fmla="*/ 693965 w 1262774"/>
                <a:gd name="connsiteY264" fmla="*/ 387541 h 1389553"/>
                <a:gd name="connsiteX265" fmla="*/ 696686 w 1262774"/>
                <a:gd name="connsiteY265" fmla="*/ 395706 h 1389553"/>
                <a:gd name="connsiteX266" fmla="*/ 704850 w 1262774"/>
                <a:gd name="connsiteY266" fmla="*/ 398427 h 1389553"/>
                <a:gd name="connsiteX267" fmla="*/ 710293 w 1262774"/>
                <a:gd name="connsiteY267" fmla="*/ 406591 h 1389553"/>
                <a:gd name="connsiteX268" fmla="*/ 726622 w 1262774"/>
                <a:gd name="connsiteY268" fmla="*/ 414756 h 1389553"/>
                <a:gd name="connsiteX269" fmla="*/ 737508 w 1262774"/>
                <a:gd name="connsiteY269" fmla="*/ 431084 h 1389553"/>
                <a:gd name="connsiteX270" fmla="*/ 740229 w 1262774"/>
                <a:gd name="connsiteY270" fmla="*/ 439248 h 1389553"/>
                <a:gd name="connsiteX271" fmla="*/ 753836 w 1262774"/>
                <a:gd name="connsiteY271" fmla="*/ 441970 h 1389553"/>
                <a:gd name="connsiteX272" fmla="*/ 762000 w 1262774"/>
                <a:gd name="connsiteY272" fmla="*/ 444691 h 1389553"/>
                <a:gd name="connsiteX273" fmla="*/ 770165 w 1262774"/>
                <a:gd name="connsiteY273" fmla="*/ 461020 h 1389553"/>
                <a:gd name="connsiteX274" fmla="*/ 775608 w 1262774"/>
                <a:gd name="connsiteY274" fmla="*/ 469184 h 1389553"/>
                <a:gd name="connsiteX275" fmla="*/ 781050 w 1262774"/>
                <a:gd name="connsiteY275" fmla="*/ 488234 h 1389553"/>
                <a:gd name="connsiteX276" fmla="*/ 789215 w 1262774"/>
                <a:gd name="connsiteY276" fmla="*/ 493677 h 1389553"/>
                <a:gd name="connsiteX277" fmla="*/ 797379 w 1262774"/>
                <a:gd name="connsiteY277" fmla="*/ 518170 h 1389553"/>
                <a:gd name="connsiteX278" fmla="*/ 789215 w 1262774"/>
                <a:gd name="connsiteY278" fmla="*/ 523613 h 1389553"/>
                <a:gd name="connsiteX279" fmla="*/ 781050 w 1262774"/>
                <a:gd name="connsiteY279" fmla="*/ 526334 h 1389553"/>
                <a:gd name="connsiteX280" fmla="*/ 778329 w 1262774"/>
                <a:gd name="connsiteY280" fmla="*/ 534498 h 1389553"/>
                <a:gd name="connsiteX281" fmla="*/ 767443 w 1262774"/>
                <a:gd name="connsiteY281" fmla="*/ 550827 h 1389553"/>
                <a:gd name="connsiteX282" fmla="*/ 764722 w 1262774"/>
                <a:gd name="connsiteY282" fmla="*/ 561713 h 1389553"/>
                <a:gd name="connsiteX283" fmla="*/ 732065 w 1262774"/>
                <a:gd name="connsiteY283" fmla="*/ 580763 h 1389553"/>
                <a:gd name="connsiteX284" fmla="*/ 729343 w 1262774"/>
                <a:gd name="connsiteY284" fmla="*/ 588927 h 1389553"/>
                <a:gd name="connsiteX285" fmla="*/ 723900 w 1262774"/>
                <a:gd name="connsiteY285" fmla="*/ 597091 h 1389553"/>
                <a:gd name="connsiteX286" fmla="*/ 726622 w 1262774"/>
                <a:gd name="connsiteY286" fmla="*/ 673291 h 1389553"/>
                <a:gd name="connsiteX287" fmla="*/ 721179 w 1262774"/>
                <a:gd name="connsiteY287" fmla="*/ 692341 h 1389553"/>
                <a:gd name="connsiteX288" fmla="*/ 715736 w 1262774"/>
                <a:gd name="connsiteY288" fmla="*/ 700506 h 1389553"/>
                <a:gd name="connsiteX289" fmla="*/ 710293 w 1262774"/>
                <a:gd name="connsiteY289" fmla="*/ 716834 h 1389553"/>
                <a:gd name="connsiteX290" fmla="*/ 696686 w 1262774"/>
                <a:gd name="connsiteY290" fmla="*/ 733163 h 1389553"/>
                <a:gd name="connsiteX291" fmla="*/ 691243 w 1262774"/>
                <a:gd name="connsiteY291" fmla="*/ 749491 h 1389553"/>
                <a:gd name="connsiteX292" fmla="*/ 685800 w 1262774"/>
                <a:gd name="connsiteY292" fmla="*/ 757656 h 1389553"/>
                <a:gd name="connsiteX293" fmla="*/ 661308 w 1262774"/>
                <a:gd name="connsiteY293" fmla="*/ 771263 h 1389553"/>
                <a:gd name="connsiteX294" fmla="*/ 636815 w 1262774"/>
                <a:gd name="connsiteY294" fmla="*/ 773984 h 1389553"/>
                <a:gd name="connsiteX295" fmla="*/ 620486 w 1262774"/>
                <a:gd name="connsiteY295" fmla="*/ 787591 h 1389553"/>
                <a:gd name="connsiteX296" fmla="*/ 595993 w 1262774"/>
                <a:gd name="connsiteY296" fmla="*/ 803920 h 1389553"/>
                <a:gd name="connsiteX297" fmla="*/ 571500 w 1262774"/>
                <a:gd name="connsiteY297" fmla="*/ 820248 h 1389553"/>
                <a:gd name="connsiteX298" fmla="*/ 563336 w 1262774"/>
                <a:gd name="connsiteY298" fmla="*/ 825691 h 1389553"/>
                <a:gd name="connsiteX299" fmla="*/ 547008 w 1262774"/>
                <a:gd name="connsiteY299" fmla="*/ 839298 h 1389553"/>
                <a:gd name="connsiteX300" fmla="*/ 541565 w 1262774"/>
                <a:gd name="connsiteY300" fmla="*/ 847463 h 1389553"/>
                <a:gd name="connsiteX301" fmla="*/ 525236 w 1262774"/>
                <a:gd name="connsiteY301" fmla="*/ 855627 h 1389553"/>
                <a:gd name="connsiteX302" fmla="*/ 517072 w 1262774"/>
                <a:gd name="connsiteY302" fmla="*/ 861070 h 1389553"/>
                <a:gd name="connsiteX303" fmla="*/ 506186 w 1262774"/>
                <a:gd name="connsiteY303" fmla="*/ 863791 h 1389553"/>
                <a:gd name="connsiteX304" fmla="*/ 500743 w 1262774"/>
                <a:gd name="connsiteY304" fmla="*/ 871956 h 1389553"/>
                <a:gd name="connsiteX305" fmla="*/ 484415 w 1262774"/>
                <a:gd name="connsiteY305" fmla="*/ 877398 h 1389553"/>
                <a:gd name="connsiteX306" fmla="*/ 438150 w 1262774"/>
                <a:gd name="connsiteY306" fmla="*/ 871956 h 1389553"/>
                <a:gd name="connsiteX307" fmla="*/ 429986 w 1262774"/>
                <a:gd name="connsiteY307" fmla="*/ 866513 h 1389553"/>
                <a:gd name="connsiteX308" fmla="*/ 408215 w 1262774"/>
                <a:gd name="connsiteY308" fmla="*/ 861070 h 1389553"/>
                <a:gd name="connsiteX309" fmla="*/ 383722 w 1262774"/>
                <a:gd name="connsiteY309" fmla="*/ 855627 h 1389553"/>
                <a:gd name="connsiteX310" fmla="*/ 359229 w 1262774"/>
                <a:gd name="connsiteY310" fmla="*/ 852906 h 1389553"/>
                <a:gd name="connsiteX311" fmla="*/ 342900 w 1262774"/>
                <a:gd name="connsiteY311" fmla="*/ 839298 h 1389553"/>
                <a:gd name="connsiteX312" fmla="*/ 334736 w 1262774"/>
                <a:gd name="connsiteY312" fmla="*/ 833856 h 1389553"/>
                <a:gd name="connsiteX313" fmla="*/ 329293 w 1262774"/>
                <a:gd name="connsiteY313" fmla="*/ 825691 h 1389553"/>
                <a:gd name="connsiteX314" fmla="*/ 323850 w 1262774"/>
                <a:gd name="connsiteY314" fmla="*/ 787591 h 1389553"/>
                <a:gd name="connsiteX315" fmla="*/ 321129 w 1262774"/>
                <a:gd name="connsiteY315" fmla="*/ 724998 h 1389553"/>
                <a:gd name="connsiteX316" fmla="*/ 318408 w 1262774"/>
                <a:gd name="connsiteY316" fmla="*/ 714113 h 1389553"/>
                <a:gd name="connsiteX317" fmla="*/ 310243 w 1262774"/>
                <a:gd name="connsiteY317" fmla="*/ 708670 h 1389553"/>
                <a:gd name="connsiteX318" fmla="*/ 304800 w 1262774"/>
                <a:gd name="connsiteY318" fmla="*/ 700506 h 1389553"/>
                <a:gd name="connsiteX319" fmla="*/ 296636 w 1262774"/>
                <a:gd name="connsiteY319" fmla="*/ 665127 h 1389553"/>
                <a:gd name="connsiteX320" fmla="*/ 293915 w 1262774"/>
                <a:gd name="connsiteY320" fmla="*/ 656963 h 1389553"/>
                <a:gd name="connsiteX321" fmla="*/ 283029 w 1262774"/>
                <a:gd name="connsiteY321" fmla="*/ 654241 h 1389553"/>
                <a:gd name="connsiteX322" fmla="*/ 274865 w 1262774"/>
                <a:gd name="connsiteY322" fmla="*/ 648798 h 1389553"/>
                <a:gd name="connsiteX323" fmla="*/ 269422 w 1262774"/>
                <a:gd name="connsiteY323" fmla="*/ 627027 h 1389553"/>
                <a:gd name="connsiteX324" fmla="*/ 266700 w 1262774"/>
                <a:gd name="connsiteY324" fmla="*/ 607977 h 1389553"/>
                <a:gd name="connsiteX325" fmla="*/ 258536 w 1262774"/>
                <a:gd name="connsiteY325" fmla="*/ 605256 h 1389553"/>
                <a:gd name="connsiteX326" fmla="*/ 198665 w 1262774"/>
                <a:gd name="connsiteY326" fmla="*/ 607977 h 1389553"/>
                <a:gd name="connsiteX327" fmla="*/ 179615 w 1262774"/>
                <a:gd name="connsiteY327" fmla="*/ 602534 h 1389553"/>
                <a:gd name="connsiteX328" fmla="*/ 149679 w 1262774"/>
                <a:gd name="connsiteY328" fmla="*/ 605256 h 1389553"/>
                <a:gd name="connsiteX329" fmla="*/ 146958 w 1262774"/>
                <a:gd name="connsiteY329" fmla="*/ 616141 h 1389553"/>
                <a:gd name="connsiteX330" fmla="*/ 125186 w 1262774"/>
                <a:gd name="connsiteY330" fmla="*/ 621584 h 1389553"/>
                <a:gd name="connsiteX331" fmla="*/ 106136 w 1262774"/>
                <a:gd name="connsiteY331" fmla="*/ 627027 h 1389553"/>
                <a:gd name="connsiteX332" fmla="*/ 97972 w 1262774"/>
                <a:gd name="connsiteY332" fmla="*/ 632470 h 1389553"/>
                <a:gd name="connsiteX333" fmla="*/ 89808 w 1262774"/>
                <a:gd name="connsiteY333" fmla="*/ 640634 h 1389553"/>
                <a:gd name="connsiteX334" fmla="*/ 73479 w 1262774"/>
                <a:gd name="connsiteY334" fmla="*/ 643356 h 1389553"/>
                <a:gd name="connsiteX335" fmla="*/ 65315 w 1262774"/>
                <a:gd name="connsiteY335" fmla="*/ 646077 h 1389553"/>
                <a:gd name="connsiteX336" fmla="*/ 54429 w 1262774"/>
                <a:gd name="connsiteY336" fmla="*/ 659684 h 1389553"/>
                <a:gd name="connsiteX337" fmla="*/ 40822 w 1262774"/>
                <a:gd name="connsiteY337" fmla="*/ 673291 h 1389553"/>
                <a:gd name="connsiteX338" fmla="*/ 35379 w 1262774"/>
                <a:gd name="connsiteY338" fmla="*/ 681456 h 1389553"/>
                <a:gd name="connsiteX339" fmla="*/ 27215 w 1262774"/>
                <a:gd name="connsiteY339" fmla="*/ 684177 h 1389553"/>
                <a:gd name="connsiteX340" fmla="*/ 19050 w 1262774"/>
                <a:gd name="connsiteY340" fmla="*/ 689620 h 1389553"/>
                <a:gd name="connsiteX341" fmla="*/ 16329 w 1262774"/>
                <a:gd name="connsiteY341" fmla="*/ 695063 h 1389553"/>
                <a:gd name="connsiteX0" fmla="*/ 16329 w 1262774"/>
                <a:gd name="connsiteY0" fmla="*/ 694895 h 1389385"/>
                <a:gd name="connsiteX1" fmla="*/ 19050 w 1262774"/>
                <a:gd name="connsiteY1" fmla="*/ 708502 h 1389385"/>
                <a:gd name="connsiteX2" fmla="*/ 27215 w 1262774"/>
                <a:gd name="connsiteY2" fmla="*/ 713945 h 1389385"/>
                <a:gd name="connsiteX3" fmla="*/ 32658 w 1262774"/>
                <a:gd name="connsiteY3" fmla="*/ 730273 h 1389385"/>
                <a:gd name="connsiteX4" fmla="*/ 38100 w 1262774"/>
                <a:gd name="connsiteY4" fmla="*/ 738438 h 1389385"/>
                <a:gd name="connsiteX5" fmla="*/ 43543 w 1262774"/>
                <a:gd name="connsiteY5" fmla="*/ 803752 h 1389385"/>
                <a:gd name="connsiteX6" fmla="*/ 40822 w 1262774"/>
                <a:gd name="connsiteY6" fmla="*/ 822802 h 1389385"/>
                <a:gd name="connsiteX7" fmla="*/ 35379 w 1262774"/>
                <a:gd name="connsiteY7" fmla="*/ 839130 h 1389385"/>
                <a:gd name="connsiteX8" fmla="*/ 29936 w 1262774"/>
                <a:gd name="connsiteY8" fmla="*/ 855459 h 1389385"/>
                <a:gd name="connsiteX9" fmla="*/ 24493 w 1262774"/>
                <a:gd name="connsiteY9" fmla="*/ 863623 h 1389385"/>
                <a:gd name="connsiteX10" fmla="*/ 19050 w 1262774"/>
                <a:gd name="connsiteY10" fmla="*/ 879952 h 1389385"/>
                <a:gd name="connsiteX11" fmla="*/ 10886 w 1262774"/>
                <a:gd name="connsiteY11" fmla="*/ 896280 h 1389385"/>
                <a:gd name="connsiteX12" fmla="*/ 5443 w 1262774"/>
                <a:gd name="connsiteY12" fmla="*/ 926216 h 1389385"/>
                <a:gd name="connsiteX13" fmla="*/ 0 w 1262774"/>
                <a:gd name="connsiteY13" fmla="*/ 934380 h 1389385"/>
                <a:gd name="connsiteX14" fmla="*/ 2722 w 1262774"/>
                <a:gd name="connsiteY14" fmla="*/ 972480 h 1389385"/>
                <a:gd name="connsiteX15" fmla="*/ 5443 w 1262774"/>
                <a:gd name="connsiteY15" fmla="*/ 980645 h 1389385"/>
                <a:gd name="connsiteX16" fmla="*/ 16329 w 1262774"/>
                <a:gd name="connsiteY16" fmla="*/ 983366 h 1389385"/>
                <a:gd name="connsiteX17" fmla="*/ 32658 w 1262774"/>
                <a:gd name="connsiteY17" fmla="*/ 988809 h 1389385"/>
                <a:gd name="connsiteX18" fmla="*/ 48986 w 1262774"/>
                <a:gd name="connsiteY18" fmla="*/ 994252 h 1389385"/>
                <a:gd name="connsiteX19" fmla="*/ 57150 w 1262774"/>
                <a:gd name="connsiteY19" fmla="*/ 996973 h 1389385"/>
                <a:gd name="connsiteX20" fmla="*/ 65315 w 1262774"/>
                <a:gd name="connsiteY20" fmla="*/ 999695 h 1389385"/>
                <a:gd name="connsiteX21" fmla="*/ 76200 w 1262774"/>
                <a:gd name="connsiteY21" fmla="*/ 1016023 h 1389385"/>
                <a:gd name="connsiteX22" fmla="*/ 84365 w 1262774"/>
                <a:gd name="connsiteY22" fmla="*/ 1043238 h 1389385"/>
                <a:gd name="connsiteX23" fmla="*/ 89808 w 1262774"/>
                <a:gd name="connsiteY23" fmla="*/ 1059566 h 1389385"/>
                <a:gd name="connsiteX24" fmla="*/ 108858 w 1262774"/>
                <a:gd name="connsiteY24" fmla="*/ 1065009 h 1389385"/>
                <a:gd name="connsiteX25" fmla="*/ 125186 w 1262774"/>
                <a:gd name="connsiteY25" fmla="*/ 1070452 h 1389385"/>
                <a:gd name="connsiteX26" fmla="*/ 144236 w 1262774"/>
                <a:gd name="connsiteY26" fmla="*/ 1073173 h 1389385"/>
                <a:gd name="connsiteX27" fmla="*/ 149679 w 1262774"/>
                <a:gd name="connsiteY27" fmla="*/ 1089502 h 1389385"/>
                <a:gd name="connsiteX28" fmla="*/ 157843 w 1262774"/>
                <a:gd name="connsiteY28" fmla="*/ 1105830 h 1389385"/>
                <a:gd name="connsiteX29" fmla="*/ 166008 w 1262774"/>
                <a:gd name="connsiteY29" fmla="*/ 1108552 h 1389385"/>
                <a:gd name="connsiteX30" fmla="*/ 179615 w 1262774"/>
                <a:gd name="connsiteY30" fmla="*/ 1105830 h 1389385"/>
                <a:gd name="connsiteX31" fmla="*/ 195943 w 1262774"/>
                <a:gd name="connsiteY31" fmla="*/ 1100388 h 1389385"/>
                <a:gd name="connsiteX32" fmla="*/ 204108 w 1262774"/>
                <a:gd name="connsiteY32" fmla="*/ 1092223 h 1389385"/>
                <a:gd name="connsiteX33" fmla="*/ 209550 w 1262774"/>
                <a:gd name="connsiteY33" fmla="*/ 1084059 h 1389385"/>
                <a:gd name="connsiteX34" fmla="*/ 242208 w 1262774"/>
                <a:gd name="connsiteY34" fmla="*/ 1073173 h 1389385"/>
                <a:gd name="connsiteX35" fmla="*/ 258536 w 1262774"/>
                <a:gd name="connsiteY35" fmla="*/ 1059566 h 1389385"/>
                <a:gd name="connsiteX36" fmla="*/ 269422 w 1262774"/>
                <a:gd name="connsiteY36" fmla="*/ 1056845 h 1389385"/>
                <a:gd name="connsiteX37" fmla="*/ 293915 w 1262774"/>
                <a:gd name="connsiteY37" fmla="*/ 1059566 h 1389385"/>
                <a:gd name="connsiteX38" fmla="*/ 307522 w 1262774"/>
                <a:gd name="connsiteY38" fmla="*/ 1073173 h 1389385"/>
                <a:gd name="connsiteX39" fmla="*/ 315686 w 1262774"/>
                <a:gd name="connsiteY39" fmla="*/ 1075895 h 1389385"/>
                <a:gd name="connsiteX40" fmla="*/ 323850 w 1262774"/>
                <a:gd name="connsiteY40" fmla="*/ 1081338 h 1389385"/>
                <a:gd name="connsiteX41" fmla="*/ 356508 w 1262774"/>
                <a:gd name="connsiteY41" fmla="*/ 1086780 h 1389385"/>
                <a:gd name="connsiteX42" fmla="*/ 364672 w 1262774"/>
                <a:gd name="connsiteY42" fmla="*/ 1089502 h 1389385"/>
                <a:gd name="connsiteX43" fmla="*/ 400050 w 1262774"/>
                <a:gd name="connsiteY43" fmla="*/ 1094945 h 1389385"/>
                <a:gd name="connsiteX44" fmla="*/ 416379 w 1262774"/>
                <a:gd name="connsiteY44" fmla="*/ 1100388 h 1389385"/>
                <a:gd name="connsiteX45" fmla="*/ 432708 w 1262774"/>
                <a:gd name="connsiteY45" fmla="*/ 1105830 h 1389385"/>
                <a:gd name="connsiteX46" fmla="*/ 443593 w 1262774"/>
                <a:gd name="connsiteY46" fmla="*/ 1108552 h 1389385"/>
                <a:gd name="connsiteX47" fmla="*/ 451758 w 1262774"/>
                <a:gd name="connsiteY47" fmla="*/ 1116716 h 1389385"/>
                <a:gd name="connsiteX48" fmla="*/ 454479 w 1262774"/>
                <a:gd name="connsiteY48" fmla="*/ 1135766 h 1389385"/>
                <a:gd name="connsiteX49" fmla="*/ 457200 w 1262774"/>
                <a:gd name="connsiteY49" fmla="*/ 1143930 h 1389385"/>
                <a:gd name="connsiteX50" fmla="*/ 476250 w 1262774"/>
                <a:gd name="connsiteY50" fmla="*/ 1149373 h 1389385"/>
                <a:gd name="connsiteX51" fmla="*/ 500743 w 1262774"/>
                <a:gd name="connsiteY51" fmla="*/ 1171145 h 1389385"/>
                <a:gd name="connsiteX52" fmla="*/ 506186 w 1262774"/>
                <a:gd name="connsiteY52" fmla="*/ 1179309 h 1389385"/>
                <a:gd name="connsiteX53" fmla="*/ 522515 w 1262774"/>
                <a:gd name="connsiteY53" fmla="*/ 1187473 h 1389385"/>
                <a:gd name="connsiteX54" fmla="*/ 527958 w 1262774"/>
                <a:gd name="connsiteY54" fmla="*/ 1198359 h 1389385"/>
                <a:gd name="connsiteX55" fmla="*/ 530679 w 1262774"/>
                <a:gd name="connsiteY55" fmla="*/ 1206523 h 1389385"/>
                <a:gd name="connsiteX56" fmla="*/ 538843 w 1262774"/>
                <a:gd name="connsiteY56" fmla="*/ 1214688 h 1389385"/>
                <a:gd name="connsiteX57" fmla="*/ 557893 w 1262774"/>
                <a:gd name="connsiteY57" fmla="*/ 1222852 h 1389385"/>
                <a:gd name="connsiteX58" fmla="*/ 617765 w 1262774"/>
                <a:gd name="connsiteY58" fmla="*/ 1225573 h 1389385"/>
                <a:gd name="connsiteX59" fmla="*/ 625929 w 1262774"/>
                <a:gd name="connsiteY59" fmla="*/ 1231016 h 1389385"/>
                <a:gd name="connsiteX60" fmla="*/ 631372 w 1262774"/>
                <a:gd name="connsiteY60" fmla="*/ 1239180 h 1389385"/>
                <a:gd name="connsiteX61" fmla="*/ 639536 w 1262774"/>
                <a:gd name="connsiteY61" fmla="*/ 1247345 h 1389385"/>
                <a:gd name="connsiteX62" fmla="*/ 642258 w 1262774"/>
                <a:gd name="connsiteY62" fmla="*/ 1239180 h 1389385"/>
                <a:gd name="connsiteX63" fmla="*/ 644979 w 1262774"/>
                <a:gd name="connsiteY63" fmla="*/ 1209245 h 1389385"/>
                <a:gd name="connsiteX64" fmla="*/ 653143 w 1262774"/>
                <a:gd name="connsiteY64" fmla="*/ 1203802 h 1389385"/>
                <a:gd name="connsiteX65" fmla="*/ 688522 w 1262774"/>
                <a:gd name="connsiteY65" fmla="*/ 1201080 h 1389385"/>
                <a:gd name="connsiteX66" fmla="*/ 696686 w 1262774"/>
                <a:gd name="connsiteY66" fmla="*/ 1195638 h 1389385"/>
                <a:gd name="connsiteX67" fmla="*/ 704850 w 1262774"/>
                <a:gd name="connsiteY67" fmla="*/ 1211966 h 1389385"/>
                <a:gd name="connsiteX68" fmla="*/ 721179 w 1262774"/>
                <a:gd name="connsiteY68" fmla="*/ 1217409 h 1389385"/>
                <a:gd name="connsiteX69" fmla="*/ 729343 w 1262774"/>
                <a:gd name="connsiteY69" fmla="*/ 1220130 h 1389385"/>
                <a:gd name="connsiteX70" fmla="*/ 759279 w 1262774"/>
                <a:gd name="connsiteY70" fmla="*/ 1214688 h 1389385"/>
                <a:gd name="connsiteX71" fmla="*/ 767443 w 1262774"/>
                <a:gd name="connsiteY71" fmla="*/ 1209245 h 1389385"/>
                <a:gd name="connsiteX72" fmla="*/ 772886 w 1262774"/>
                <a:gd name="connsiteY72" fmla="*/ 1217409 h 1389385"/>
                <a:gd name="connsiteX73" fmla="*/ 778329 w 1262774"/>
                <a:gd name="connsiteY73" fmla="*/ 1233738 h 1389385"/>
                <a:gd name="connsiteX74" fmla="*/ 781050 w 1262774"/>
                <a:gd name="connsiteY74" fmla="*/ 1241902 h 1389385"/>
                <a:gd name="connsiteX75" fmla="*/ 783772 w 1262774"/>
                <a:gd name="connsiteY75" fmla="*/ 1255509 h 1389385"/>
                <a:gd name="connsiteX76" fmla="*/ 789215 w 1262774"/>
                <a:gd name="connsiteY76" fmla="*/ 1271838 h 1389385"/>
                <a:gd name="connsiteX77" fmla="*/ 797379 w 1262774"/>
                <a:gd name="connsiteY77" fmla="*/ 1288166 h 1389385"/>
                <a:gd name="connsiteX78" fmla="*/ 808265 w 1262774"/>
                <a:gd name="connsiteY78" fmla="*/ 1290888 h 1389385"/>
                <a:gd name="connsiteX79" fmla="*/ 840922 w 1262774"/>
                <a:gd name="connsiteY79" fmla="*/ 1293609 h 1389385"/>
                <a:gd name="connsiteX80" fmla="*/ 857250 w 1262774"/>
                <a:gd name="connsiteY80" fmla="*/ 1299052 h 1389385"/>
                <a:gd name="connsiteX81" fmla="*/ 892629 w 1262774"/>
                <a:gd name="connsiteY81" fmla="*/ 1307216 h 1389385"/>
                <a:gd name="connsiteX82" fmla="*/ 917122 w 1262774"/>
                <a:gd name="connsiteY82" fmla="*/ 1320823 h 1389385"/>
                <a:gd name="connsiteX83" fmla="*/ 925286 w 1262774"/>
                <a:gd name="connsiteY83" fmla="*/ 1326266 h 1389385"/>
                <a:gd name="connsiteX84" fmla="*/ 941615 w 1262774"/>
                <a:gd name="connsiteY84" fmla="*/ 1331709 h 1389385"/>
                <a:gd name="connsiteX85" fmla="*/ 949779 w 1262774"/>
                <a:gd name="connsiteY85" fmla="*/ 1337152 h 1389385"/>
                <a:gd name="connsiteX86" fmla="*/ 974272 w 1262774"/>
                <a:gd name="connsiteY86" fmla="*/ 1342595 h 1389385"/>
                <a:gd name="connsiteX87" fmla="*/ 990600 w 1262774"/>
                <a:gd name="connsiteY87" fmla="*/ 1350759 h 1389385"/>
                <a:gd name="connsiteX88" fmla="*/ 1006929 w 1262774"/>
                <a:gd name="connsiteY88" fmla="*/ 1361645 h 1389385"/>
                <a:gd name="connsiteX89" fmla="*/ 1047750 w 1262774"/>
                <a:gd name="connsiteY89" fmla="*/ 1364366 h 1389385"/>
                <a:gd name="connsiteX90" fmla="*/ 1055915 w 1262774"/>
                <a:gd name="connsiteY90" fmla="*/ 1367088 h 1389385"/>
                <a:gd name="connsiteX91" fmla="*/ 1085850 w 1262774"/>
                <a:gd name="connsiteY91" fmla="*/ 1369809 h 1389385"/>
                <a:gd name="connsiteX92" fmla="*/ 1094015 w 1262774"/>
                <a:gd name="connsiteY92" fmla="*/ 1375252 h 1389385"/>
                <a:gd name="connsiteX93" fmla="*/ 1110343 w 1262774"/>
                <a:gd name="connsiteY93" fmla="*/ 1380695 h 1389385"/>
                <a:gd name="connsiteX94" fmla="*/ 1118508 w 1262774"/>
                <a:gd name="connsiteY94" fmla="*/ 1383416 h 1389385"/>
                <a:gd name="connsiteX95" fmla="*/ 1126672 w 1262774"/>
                <a:gd name="connsiteY95" fmla="*/ 1388859 h 1389385"/>
                <a:gd name="connsiteX96" fmla="*/ 1123950 w 1262774"/>
                <a:gd name="connsiteY96" fmla="*/ 1377973 h 1389385"/>
                <a:gd name="connsiteX97" fmla="*/ 1118508 w 1262774"/>
                <a:gd name="connsiteY97" fmla="*/ 1356202 h 1389385"/>
                <a:gd name="connsiteX98" fmla="*/ 1121229 w 1262774"/>
                <a:gd name="connsiteY98" fmla="*/ 1337152 h 1389385"/>
                <a:gd name="connsiteX99" fmla="*/ 1118508 w 1262774"/>
                <a:gd name="connsiteY99" fmla="*/ 1326266 h 1389385"/>
                <a:gd name="connsiteX100" fmla="*/ 1110343 w 1262774"/>
                <a:gd name="connsiteY100" fmla="*/ 1323545 h 1389385"/>
                <a:gd name="connsiteX101" fmla="*/ 1094015 w 1262774"/>
                <a:gd name="connsiteY101" fmla="*/ 1320823 h 1389385"/>
                <a:gd name="connsiteX102" fmla="*/ 1094015 w 1262774"/>
                <a:gd name="connsiteY102" fmla="*/ 1277280 h 1389385"/>
                <a:gd name="connsiteX103" fmla="*/ 1110343 w 1262774"/>
                <a:gd name="connsiteY103" fmla="*/ 1266395 h 1389385"/>
                <a:gd name="connsiteX104" fmla="*/ 1113065 w 1262774"/>
                <a:gd name="connsiteY104" fmla="*/ 1258230 h 1389385"/>
                <a:gd name="connsiteX105" fmla="*/ 1115786 w 1262774"/>
                <a:gd name="connsiteY105" fmla="*/ 1244623 h 1389385"/>
                <a:gd name="connsiteX106" fmla="*/ 1123950 w 1262774"/>
                <a:gd name="connsiteY106" fmla="*/ 1241902 h 1389385"/>
                <a:gd name="connsiteX107" fmla="*/ 1126672 w 1262774"/>
                <a:gd name="connsiteY107" fmla="*/ 1222852 h 1389385"/>
                <a:gd name="connsiteX108" fmla="*/ 1143000 w 1262774"/>
                <a:gd name="connsiteY108" fmla="*/ 1220130 h 1389385"/>
                <a:gd name="connsiteX109" fmla="*/ 1145722 w 1262774"/>
                <a:gd name="connsiteY109" fmla="*/ 1211966 h 1389385"/>
                <a:gd name="connsiteX110" fmla="*/ 1153886 w 1262774"/>
                <a:gd name="connsiteY110" fmla="*/ 1157538 h 1389385"/>
                <a:gd name="connsiteX111" fmla="*/ 1162050 w 1262774"/>
                <a:gd name="connsiteY111" fmla="*/ 1152095 h 1389385"/>
                <a:gd name="connsiteX112" fmla="*/ 1167493 w 1262774"/>
                <a:gd name="connsiteY112" fmla="*/ 1103109 h 1389385"/>
                <a:gd name="connsiteX113" fmla="*/ 1172936 w 1262774"/>
                <a:gd name="connsiteY113" fmla="*/ 1094945 h 1389385"/>
                <a:gd name="connsiteX114" fmla="*/ 1181100 w 1262774"/>
                <a:gd name="connsiteY114" fmla="*/ 1067730 h 1389385"/>
                <a:gd name="connsiteX115" fmla="*/ 1189265 w 1262774"/>
                <a:gd name="connsiteY115" fmla="*/ 1062288 h 1389385"/>
                <a:gd name="connsiteX116" fmla="*/ 1194708 w 1262774"/>
                <a:gd name="connsiteY116" fmla="*/ 1040516 h 1389385"/>
                <a:gd name="connsiteX117" fmla="*/ 1197429 w 1262774"/>
                <a:gd name="connsiteY117" fmla="*/ 1026909 h 1389385"/>
                <a:gd name="connsiteX118" fmla="*/ 1205593 w 1262774"/>
                <a:gd name="connsiteY118" fmla="*/ 1024188 h 1389385"/>
                <a:gd name="connsiteX119" fmla="*/ 1202872 w 1262774"/>
                <a:gd name="connsiteY119" fmla="*/ 1007859 h 1389385"/>
                <a:gd name="connsiteX120" fmla="*/ 1167493 w 1262774"/>
                <a:gd name="connsiteY120" fmla="*/ 999695 h 1389385"/>
                <a:gd name="connsiteX121" fmla="*/ 1145722 w 1262774"/>
                <a:gd name="connsiteY121" fmla="*/ 980645 h 1389385"/>
                <a:gd name="connsiteX122" fmla="*/ 1148443 w 1262774"/>
                <a:gd name="connsiteY122" fmla="*/ 937102 h 1389385"/>
                <a:gd name="connsiteX123" fmla="*/ 1183822 w 1262774"/>
                <a:gd name="connsiteY123" fmla="*/ 934380 h 1389385"/>
                <a:gd name="connsiteX124" fmla="*/ 1186543 w 1262774"/>
                <a:gd name="connsiteY124" fmla="*/ 926216 h 1389385"/>
                <a:gd name="connsiteX125" fmla="*/ 1191986 w 1262774"/>
                <a:gd name="connsiteY125" fmla="*/ 888116 h 1389385"/>
                <a:gd name="connsiteX126" fmla="*/ 1197429 w 1262774"/>
                <a:gd name="connsiteY126" fmla="*/ 879952 h 1389385"/>
                <a:gd name="connsiteX127" fmla="*/ 1200150 w 1262774"/>
                <a:gd name="connsiteY127" fmla="*/ 844573 h 1389385"/>
                <a:gd name="connsiteX128" fmla="*/ 1202872 w 1262774"/>
                <a:gd name="connsiteY128" fmla="*/ 836409 h 1389385"/>
                <a:gd name="connsiteX129" fmla="*/ 1211036 w 1262774"/>
                <a:gd name="connsiteY129" fmla="*/ 830966 h 1389385"/>
                <a:gd name="connsiteX130" fmla="*/ 1216479 w 1262774"/>
                <a:gd name="connsiteY130" fmla="*/ 792866 h 1389385"/>
                <a:gd name="connsiteX131" fmla="*/ 1221922 w 1262774"/>
                <a:gd name="connsiteY131" fmla="*/ 784702 h 1389385"/>
                <a:gd name="connsiteX132" fmla="*/ 1224643 w 1262774"/>
                <a:gd name="connsiteY132" fmla="*/ 762930 h 1389385"/>
                <a:gd name="connsiteX133" fmla="*/ 1227365 w 1262774"/>
                <a:gd name="connsiteY133" fmla="*/ 754766 h 1389385"/>
                <a:gd name="connsiteX134" fmla="*/ 1235529 w 1262774"/>
                <a:gd name="connsiteY134" fmla="*/ 752045 h 1389385"/>
                <a:gd name="connsiteX135" fmla="*/ 1251858 w 1262774"/>
                <a:gd name="connsiteY135" fmla="*/ 741159 h 1389385"/>
                <a:gd name="connsiteX136" fmla="*/ 1260022 w 1262774"/>
                <a:gd name="connsiteY136" fmla="*/ 735716 h 1389385"/>
                <a:gd name="connsiteX137" fmla="*/ 1262743 w 1262774"/>
                <a:gd name="connsiteY137" fmla="*/ 727552 h 1389385"/>
                <a:gd name="connsiteX138" fmla="*/ 1251858 w 1262774"/>
                <a:gd name="connsiteY138" fmla="*/ 703059 h 1389385"/>
                <a:gd name="connsiteX139" fmla="*/ 1246415 w 1262774"/>
                <a:gd name="connsiteY139" fmla="*/ 686730 h 1389385"/>
                <a:gd name="connsiteX140" fmla="*/ 1243693 w 1262774"/>
                <a:gd name="connsiteY140" fmla="*/ 615973 h 1389385"/>
                <a:gd name="connsiteX141" fmla="*/ 1235529 w 1262774"/>
                <a:gd name="connsiteY141" fmla="*/ 610530 h 1389385"/>
                <a:gd name="connsiteX142" fmla="*/ 1238250 w 1262774"/>
                <a:gd name="connsiteY142" fmla="*/ 577873 h 1389385"/>
                <a:gd name="connsiteX143" fmla="*/ 1235529 w 1262774"/>
                <a:gd name="connsiteY143" fmla="*/ 553380 h 1389385"/>
                <a:gd name="connsiteX144" fmla="*/ 1232808 w 1262774"/>
                <a:gd name="connsiteY144" fmla="*/ 542495 h 1389385"/>
                <a:gd name="connsiteX145" fmla="*/ 1235529 w 1262774"/>
                <a:gd name="connsiteY145" fmla="*/ 498952 h 1389385"/>
                <a:gd name="connsiteX146" fmla="*/ 1243693 w 1262774"/>
                <a:gd name="connsiteY146" fmla="*/ 493509 h 1389385"/>
                <a:gd name="connsiteX147" fmla="*/ 1246415 w 1262774"/>
                <a:gd name="connsiteY147" fmla="*/ 485345 h 1389385"/>
                <a:gd name="connsiteX148" fmla="*/ 1235529 w 1262774"/>
                <a:gd name="connsiteY148" fmla="*/ 460852 h 1389385"/>
                <a:gd name="connsiteX149" fmla="*/ 1230086 w 1262774"/>
                <a:gd name="connsiteY149" fmla="*/ 444523 h 1389385"/>
                <a:gd name="connsiteX150" fmla="*/ 1213758 w 1262774"/>
                <a:gd name="connsiteY150" fmla="*/ 433638 h 1389385"/>
                <a:gd name="connsiteX151" fmla="*/ 1202872 w 1262774"/>
                <a:gd name="connsiteY151" fmla="*/ 417309 h 1389385"/>
                <a:gd name="connsiteX152" fmla="*/ 1186543 w 1262774"/>
                <a:gd name="connsiteY152" fmla="*/ 406423 h 1389385"/>
                <a:gd name="connsiteX153" fmla="*/ 1181100 w 1262774"/>
                <a:gd name="connsiteY153" fmla="*/ 398259 h 1389385"/>
                <a:gd name="connsiteX154" fmla="*/ 1140279 w 1262774"/>
                <a:gd name="connsiteY154" fmla="*/ 392816 h 1389385"/>
                <a:gd name="connsiteX155" fmla="*/ 1132115 w 1262774"/>
                <a:gd name="connsiteY155" fmla="*/ 430916 h 1389385"/>
                <a:gd name="connsiteX156" fmla="*/ 1129393 w 1262774"/>
                <a:gd name="connsiteY156" fmla="*/ 439080 h 1389385"/>
                <a:gd name="connsiteX157" fmla="*/ 1099458 w 1262774"/>
                <a:gd name="connsiteY157" fmla="*/ 452688 h 1389385"/>
                <a:gd name="connsiteX158" fmla="*/ 1083129 w 1262774"/>
                <a:gd name="connsiteY158" fmla="*/ 458130 h 1389385"/>
                <a:gd name="connsiteX159" fmla="*/ 1077686 w 1262774"/>
                <a:gd name="connsiteY159" fmla="*/ 466295 h 1389385"/>
                <a:gd name="connsiteX160" fmla="*/ 1066800 w 1262774"/>
                <a:gd name="connsiteY160" fmla="*/ 469016 h 1389385"/>
                <a:gd name="connsiteX161" fmla="*/ 1072243 w 1262774"/>
                <a:gd name="connsiteY161" fmla="*/ 485345 h 1389385"/>
                <a:gd name="connsiteX162" fmla="*/ 1074965 w 1262774"/>
                <a:gd name="connsiteY162" fmla="*/ 496230 h 1389385"/>
                <a:gd name="connsiteX163" fmla="*/ 1080408 w 1262774"/>
                <a:gd name="connsiteY163" fmla="*/ 504395 h 1389385"/>
                <a:gd name="connsiteX164" fmla="*/ 1091293 w 1262774"/>
                <a:gd name="connsiteY164" fmla="*/ 518002 h 1389385"/>
                <a:gd name="connsiteX165" fmla="*/ 1094015 w 1262774"/>
                <a:gd name="connsiteY165" fmla="*/ 526166 h 1389385"/>
                <a:gd name="connsiteX166" fmla="*/ 1099458 w 1262774"/>
                <a:gd name="connsiteY166" fmla="*/ 534330 h 1389385"/>
                <a:gd name="connsiteX167" fmla="*/ 1096736 w 1262774"/>
                <a:gd name="connsiteY167" fmla="*/ 542495 h 1389385"/>
                <a:gd name="connsiteX168" fmla="*/ 1088572 w 1262774"/>
                <a:gd name="connsiteY168" fmla="*/ 537052 h 1389385"/>
                <a:gd name="connsiteX169" fmla="*/ 1080408 w 1262774"/>
                <a:gd name="connsiteY169" fmla="*/ 534330 h 1389385"/>
                <a:gd name="connsiteX170" fmla="*/ 1074965 w 1262774"/>
                <a:gd name="connsiteY170" fmla="*/ 526166 h 1389385"/>
                <a:gd name="connsiteX171" fmla="*/ 1066800 w 1262774"/>
                <a:gd name="connsiteY171" fmla="*/ 523445 h 1389385"/>
                <a:gd name="connsiteX172" fmla="*/ 1036865 w 1262774"/>
                <a:gd name="connsiteY172" fmla="*/ 520723 h 1389385"/>
                <a:gd name="connsiteX173" fmla="*/ 1028700 w 1262774"/>
                <a:gd name="connsiteY173" fmla="*/ 515280 h 1389385"/>
                <a:gd name="connsiteX174" fmla="*/ 1009650 w 1262774"/>
                <a:gd name="connsiteY174" fmla="*/ 520723 h 1389385"/>
                <a:gd name="connsiteX175" fmla="*/ 1004208 w 1262774"/>
                <a:gd name="connsiteY175" fmla="*/ 528888 h 1389385"/>
                <a:gd name="connsiteX176" fmla="*/ 987879 w 1262774"/>
                <a:gd name="connsiteY176" fmla="*/ 537052 h 1389385"/>
                <a:gd name="connsiteX177" fmla="*/ 982436 w 1262774"/>
                <a:gd name="connsiteY177" fmla="*/ 528888 h 1389385"/>
                <a:gd name="connsiteX178" fmla="*/ 974272 w 1262774"/>
                <a:gd name="connsiteY178" fmla="*/ 512559 h 1389385"/>
                <a:gd name="connsiteX179" fmla="*/ 966108 w 1262774"/>
                <a:gd name="connsiteY179" fmla="*/ 509838 h 1389385"/>
                <a:gd name="connsiteX180" fmla="*/ 963386 w 1262774"/>
                <a:gd name="connsiteY180" fmla="*/ 498952 h 1389385"/>
                <a:gd name="connsiteX181" fmla="*/ 957943 w 1262774"/>
                <a:gd name="connsiteY181" fmla="*/ 482623 h 1389385"/>
                <a:gd name="connsiteX182" fmla="*/ 960665 w 1262774"/>
                <a:gd name="connsiteY182" fmla="*/ 458130 h 1389385"/>
                <a:gd name="connsiteX183" fmla="*/ 971550 w 1262774"/>
                <a:gd name="connsiteY183" fmla="*/ 428195 h 1389385"/>
                <a:gd name="connsiteX184" fmla="*/ 1004208 w 1262774"/>
                <a:gd name="connsiteY184" fmla="*/ 411866 h 1389385"/>
                <a:gd name="connsiteX185" fmla="*/ 1012372 w 1262774"/>
                <a:gd name="connsiteY185" fmla="*/ 409145 h 1389385"/>
                <a:gd name="connsiteX186" fmla="*/ 1017815 w 1262774"/>
                <a:gd name="connsiteY186" fmla="*/ 400980 h 1389385"/>
                <a:gd name="connsiteX187" fmla="*/ 1017815 w 1262774"/>
                <a:gd name="connsiteY187" fmla="*/ 376488 h 1389385"/>
                <a:gd name="connsiteX188" fmla="*/ 1025979 w 1262774"/>
                <a:gd name="connsiteY188" fmla="*/ 368323 h 1389385"/>
                <a:gd name="connsiteX189" fmla="*/ 1036865 w 1262774"/>
                <a:gd name="connsiteY189" fmla="*/ 351995 h 1389385"/>
                <a:gd name="connsiteX190" fmla="*/ 1042308 w 1262774"/>
                <a:gd name="connsiteY190" fmla="*/ 311173 h 1389385"/>
                <a:gd name="connsiteX191" fmla="*/ 1045029 w 1262774"/>
                <a:gd name="connsiteY191" fmla="*/ 303009 h 1389385"/>
                <a:gd name="connsiteX192" fmla="*/ 1047750 w 1262774"/>
                <a:gd name="connsiteY192" fmla="*/ 292123 h 1389385"/>
                <a:gd name="connsiteX193" fmla="*/ 1050472 w 1262774"/>
                <a:gd name="connsiteY193" fmla="*/ 278516 h 1389385"/>
                <a:gd name="connsiteX194" fmla="*/ 1061358 w 1262774"/>
                <a:gd name="connsiteY194" fmla="*/ 262188 h 1389385"/>
                <a:gd name="connsiteX195" fmla="*/ 1055915 w 1262774"/>
                <a:gd name="connsiteY195" fmla="*/ 240416 h 1389385"/>
                <a:gd name="connsiteX196" fmla="*/ 1050472 w 1262774"/>
                <a:gd name="connsiteY196" fmla="*/ 232252 h 1389385"/>
                <a:gd name="connsiteX197" fmla="*/ 1047750 w 1262774"/>
                <a:gd name="connsiteY197" fmla="*/ 215923 h 1389385"/>
                <a:gd name="connsiteX198" fmla="*/ 1045029 w 1262774"/>
                <a:gd name="connsiteY198" fmla="*/ 188709 h 1389385"/>
                <a:gd name="connsiteX199" fmla="*/ 1039586 w 1262774"/>
                <a:gd name="connsiteY199" fmla="*/ 180545 h 1389385"/>
                <a:gd name="connsiteX200" fmla="*/ 1036865 w 1262774"/>
                <a:gd name="connsiteY200" fmla="*/ 150609 h 1389385"/>
                <a:gd name="connsiteX201" fmla="*/ 1034143 w 1262774"/>
                <a:gd name="connsiteY201" fmla="*/ 142445 h 1389385"/>
                <a:gd name="connsiteX202" fmla="*/ 1025979 w 1262774"/>
                <a:gd name="connsiteY202" fmla="*/ 137002 h 1389385"/>
                <a:gd name="connsiteX203" fmla="*/ 1012372 w 1262774"/>
                <a:gd name="connsiteY203" fmla="*/ 117952 h 1389385"/>
                <a:gd name="connsiteX204" fmla="*/ 991961 w 1262774"/>
                <a:gd name="connsiteY204" fmla="*/ 114550 h 1389385"/>
                <a:gd name="connsiteX205" fmla="*/ 993322 w 1262774"/>
                <a:gd name="connsiteY205" fmla="*/ 134280 h 1389385"/>
                <a:gd name="connsiteX206" fmla="*/ 987879 w 1262774"/>
                <a:gd name="connsiteY206" fmla="*/ 158773 h 1389385"/>
                <a:gd name="connsiteX207" fmla="*/ 985158 w 1262774"/>
                <a:gd name="connsiteY207" fmla="*/ 166938 h 1389385"/>
                <a:gd name="connsiteX208" fmla="*/ 982436 w 1262774"/>
                <a:gd name="connsiteY208" fmla="*/ 180545 h 1389385"/>
                <a:gd name="connsiteX209" fmla="*/ 974272 w 1262774"/>
                <a:gd name="connsiteY209" fmla="*/ 185988 h 1389385"/>
                <a:gd name="connsiteX210" fmla="*/ 957943 w 1262774"/>
                <a:gd name="connsiteY210" fmla="*/ 176122 h 1389385"/>
                <a:gd name="connsiteX211" fmla="*/ 947058 w 1262774"/>
                <a:gd name="connsiteY211" fmla="*/ 166938 h 1389385"/>
                <a:gd name="connsiteX212" fmla="*/ 932430 w 1262774"/>
                <a:gd name="connsiteY212" fmla="*/ 154351 h 1389385"/>
                <a:gd name="connsiteX213" fmla="*/ 921884 w 1262774"/>
                <a:gd name="connsiteY213" fmla="*/ 148908 h 1389385"/>
                <a:gd name="connsiteX214" fmla="*/ 910999 w 1262774"/>
                <a:gd name="connsiteY214" fmla="*/ 135301 h 1389385"/>
                <a:gd name="connsiteX215" fmla="*/ 894671 w 1262774"/>
                <a:gd name="connsiteY215" fmla="*/ 129858 h 1389385"/>
                <a:gd name="connsiteX216" fmla="*/ 884124 w 1262774"/>
                <a:gd name="connsiteY216" fmla="*/ 124755 h 1389385"/>
                <a:gd name="connsiteX217" fmla="*/ 873579 w 1262774"/>
                <a:gd name="connsiteY217" fmla="*/ 121695 h 1389385"/>
                <a:gd name="connsiteX218" fmla="*/ 840922 w 1262774"/>
                <a:gd name="connsiteY218" fmla="*/ 111488 h 1389385"/>
                <a:gd name="connsiteX219" fmla="*/ 824593 w 1262774"/>
                <a:gd name="connsiteY219" fmla="*/ 119992 h 1389385"/>
                <a:gd name="connsiteX220" fmla="*/ 814048 w 1262774"/>
                <a:gd name="connsiteY220" fmla="*/ 118292 h 1389385"/>
                <a:gd name="connsiteX221" fmla="*/ 799421 w 1262774"/>
                <a:gd name="connsiteY221" fmla="*/ 112849 h 1389385"/>
                <a:gd name="connsiteX222" fmla="*/ 778329 w 1262774"/>
                <a:gd name="connsiteY222" fmla="*/ 118973 h 1389385"/>
                <a:gd name="connsiteX223" fmla="*/ 788194 w 1262774"/>
                <a:gd name="connsiteY223" fmla="*/ 82573 h 1389385"/>
                <a:gd name="connsiteX224" fmla="*/ 783431 w 1262774"/>
                <a:gd name="connsiteY224" fmla="*/ 61483 h 1389385"/>
                <a:gd name="connsiteX225" fmla="*/ 762000 w 1262774"/>
                <a:gd name="connsiteY225" fmla="*/ 51617 h 1389385"/>
                <a:gd name="connsiteX226" fmla="*/ 753836 w 1262774"/>
                <a:gd name="connsiteY226" fmla="*/ 60802 h 1389385"/>
                <a:gd name="connsiteX227" fmla="*/ 745672 w 1262774"/>
                <a:gd name="connsiteY227" fmla="*/ 37329 h 1389385"/>
                <a:gd name="connsiteX228" fmla="*/ 737508 w 1262774"/>
                <a:gd name="connsiteY228" fmla="*/ 27123 h 1389385"/>
                <a:gd name="connsiteX229" fmla="*/ 736487 w 1262774"/>
                <a:gd name="connsiteY229" fmla="*/ 26104 h 1389385"/>
                <a:gd name="connsiteX230" fmla="*/ 731385 w 1262774"/>
                <a:gd name="connsiteY230" fmla="*/ 13177 h 1389385"/>
                <a:gd name="connsiteX231" fmla="*/ 718458 w 1262774"/>
                <a:gd name="connsiteY231" fmla="*/ 8074 h 1389385"/>
                <a:gd name="connsiteX232" fmla="*/ 696006 w 1262774"/>
                <a:gd name="connsiteY232" fmla="*/ 251 h 1389385"/>
                <a:gd name="connsiteX233" fmla="*/ 663348 w 1262774"/>
                <a:gd name="connsiteY233" fmla="*/ 2972 h 1389385"/>
                <a:gd name="connsiteX234" fmla="*/ 638516 w 1262774"/>
                <a:gd name="connsiteY234" fmla="*/ 13178 h 1389385"/>
                <a:gd name="connsiteX235" fmla="*/ 634093 w 1262774"/>
                <a:gd name="connsiteY235" fmla="*/ 28145 h 1389385"/>
                <a:gd name="connsiteX236" fmla="*/ 625929 w 1262774"/>
                <a:gd name="connsiteY236" fmla="*/ 30866 h 1389385"/>
                <a:gd name="connsiteX237" fmla="*/ 606879 w 1262774"/>
                <a:gd name="connsiteY237" fmla="*/ 28145 h 1389385"/>
                <a:gd name="connsiteX238" fmla="*/ 604158 w 1262774"/>
                <a:gd name="connsiteY238" fmla="*/ 19980 h 1389385"/>
                <a:gd name="connsiteX239" fmla="*/ 593272 w 1262774"/>
                <a:gd name="connsiteY239" fmla="*/ 17259 h 1389385"/>
                <a:gd name="connsiteX240" fmla="*/ 585108 w 1262774"/>
                <a:gd name="connsiteY240" fmla="*/ 11816 h 1389385"/>
                <a:gd name="connsiteX241" fmla="*/ 579665 w 1262774"/>
                <a:gd name="connsiteY241" fmla="*/ 3652 h 1389385"/>
                <a:gd name="connsiteX242" fmla="*/ 568779 w 1262774"/>
                <a:gd name="connsiteY242" fmla="*/ 6373 h 1389385"/>
                <a:gd name="connsiteX243" fmla="*/ 566058 w 1262774"/>
                <a:gd name="connsiteY243" fmla="*/ 36309 h 1389385"/>
                <a:gd name="connsiteX244" fmla="*/ 555172 w 1262774"/>
                <a:gd name="connsiteY244" fmla="*/ 139723 h 1389385"/>
                <a:gd name="connsiteX245" fmla="*/ 549729 w 1262774"/>
                <a:gd name="connsiteY245" fmla="*/ 147888 h 1389385"/>
                <a:gd name="connsiteX246" fmla="*/ 541565 w 1262774"/>
                <a:gd name="connsiteY246" fmla="*/ 153330 h 1389385"/>
                <a:gd name="connsiteX247" fmla="*/ 538843 w 1262774"/>
                <a:gd name="connsiteY247" fmla="*/ 161495 h 1389385"/>
                <a:gd name="connsiteX248" fmla="*/ 538843 w 1262774"/>
                <a:gd name="connsiteY248" fmla="*/ 224088 h 1389385"/>
                <a:gd name="connsiteX249" fmla="*/ 549729 w 1262774"/>
                <a:gd name="connsiteY249" fmla="*/ 248580 h 1389385"/>
                <a:gd name="connsiteX250" fmla="*/ 566058 w 1262774"/>
                <a:gd name="connsiteY250" fmla="*/ 259466 h 1389385"/>
                <a:gd name="connsiteX251" fmla="*/ 582386 w 1262774"/>
                <a:gd name="connsiteY251" fmla="*/ 267630 h 1389385"/>
                <a:gd name="connsiteX252" fmla="*/ 587829 w 1262774"/>
                <a:gd name="connsiteY252" fmla="*/ 275795 h 1389385"/>
                <a:gd name="connsiteX253" fmla="*/ 595993 w 1262774"/>
                <a:gd name="connsiteY253" fmla="*/ 278516 h 1389385"/>
                <a:gd name="connsiteX254" fmla="*/ 604158 w 1262774"/>
                <a:gd name="connsiteY254" fmla="*/ 283959 h 1389385"/>
                <a:gd name="connsiteX255" fmla="*/ 615043 w 1262774"/>
                <a:gd name="connsiteY255" fmla="*/ 300288 h 1389385"/>
                <a:gd name="connsiteX256" fmla="*/ 620486 w 1262774"/>
                <a:gd name="connsiteY256" fmla="*/ 308452 h 1389385"/>
                <a:gd name="connsiteX257" fmla="*/ 628650 w 1262774"/>
                <a:gd name="connsiteY257" fmla="*/ 324780 h 1389385"/>
                <a:gd name="connsiteX258" fmla="*/ 644979 w 1262774"/>
                <a:gd name="connsiteY258" fmla="*/ 335666 h 1389385"/>
                <a:gd name="connsiteX259" fmla="*/ 650422 w 1262774"/>
                <a:gd name="connsiteY259" fmla="*/ 343830 h 1389385"/>
                <a:gd name="connsiteX260" fmla="*/ 658586 w 1262774"/>
                <a:gd name="connsiteY260" fmla="*/ 349273 h 1389385"/>
                <a:gd name="connsiteX261" fmla="*/ 669472 w 1262774"/>
                <a:gd name="connsiteY261" fmla="*/ 360159 h 1389385"/>
                <a:gd name="connsiteX262" fmla="*/ 677636 w 1262774"/>
                <a:gd name="connsiteY262" fmla="*/ 365602 h 1389385"/>
                <a:gd name="connsiteX263" fmla="*/ 688522 w 1262774"/>
                <a:gd name="connsiteY263" fmla="*/ 379209 h 1389385"/>
                <a:gd name="connsiteX264" fmla="*/ 693965 w 1262774"/>
                <a:gd name="connsiteY264" fmla="*/ 387373 h 1389385"/>
                <a:gd name="connsiteX265" fmla="*/ 696686 w 1262774"/>
                <a:gd name="connsiteY265" fmla="*/ 395538 h 1389385"/>
                <a:gd name="connsiteX266" fmla="*/ 704850 w 1262774"/>
                <a:gd name="connsiteY266" fmla="*/ 398259 h 1389385"/>
                <a:gd name="connsiteX267" fmla="*/ 710293 w 1262774"/>
                <a:gd name="connsiteY267" fmla="*/ 406423 h 1389385"/>
                <a:gd name="connsiteX268" fmla="*/ 726622 w 1262774"/>
                <a:gd name="connsiteY268" fmla="*/ 414588 h 1389385"/>
                <a:gd name="connsiteX269" fmla="*/ 737508 w 1262774"/>
                <a:gd name="connsiteY269" fmla="*/ 430916 h 1389385"/>
                <a:gd name="connsiteX270" fmla="*/ 740229 w 1262774"/>
                <a:gd name="connsiteY270" fmla="*/ 439080 h 1389385"/>
                <a:gd name="connsiteX271" fmla="*/ 753836 w 1262774"/>
                <a:gd name="connsiteY271" fmla="*/ 441802 h 1389385"/>
                <a:gd name="connsiteX272" fmla="*/ 762000 w 1262774"/>
                <a:gd name="connsiteY272" fmla="*/ 444523 h 1389385"/>
                <a:gd name="connsiteX273" fmla="*/ 770165 w 1262774"/>
                <a:gd name="connsiteY273" fmla="*/ 460852 h 1389385"/>
                <a:gd name="connsiteX274" fmla="*/ 775608 w 1262774"/>
                <a:gd name="connsiteY274" fmla="*/ 469016 h 1389385"/>
                <a:gd name="connsiteX275" fmla="*/ 781050 w 1262774"/>
                <a:gd name="connsiteY275" fmla="*/ 488066 h 1389385"/>
                <a:gd name="connsiteX276" fmla="*/ 789215 w 1262774"/>
                <a:gd name="connsiteY276" fmla="*/ 493509 h 1389385"/>
                <a:gd name="connsiteX277" fmla="*/ 797379 w 1262774"/>
                <a:gd name="connsiteY277" fmla="*/ 518002 h 1389385"/>
                <a:gd name="connsiteX278" fmla="*/ 789215 w 1262774"/>
                <a:gd name="connsiteY278" fmla="*/ 523445 h 1389385"/>
                <a:gd name="connsiteX279" fmla="*/ 781050 w 1262774"/>
                <a:gd name="connsiteY279" fmla="*/ 526166 h 1389385"/>
                <a:gd name="connsiteX280" fmla="*/ 778329 w 1262774"/>
                <a:gd name="connsiteY280" fmla="*/ 534330 h 1389385"/>
                <a:gd name="connsiteX281" fmla="*/ 767443 w 1262774"/>
                <a:gd name="connsiteY281" fmla="*/ 550659 h 1389385"/>
                <a:gd name="connsiteX282" fmla="*/ 764722 w 1262774"/>
                <a:gd name="connsiteY282" fmla="*/ 561545 h 1389385"/>
                <a:gd name="connsiteX283" fmla="*/ 732065 w 1262774"/>
                <a:gd name="connsiteY283" fmla="*/ 580595 h 1389385"/>
                <a:gd name="connsiteX284" fmla="*/ 729343 w 1262774"/>
                <a:gd name="connsiteY284" fmla="*/ 588759 h 1389385"/>
                <a:gd name="connsiteX285" fmla="*/ 723900 w 1262774"/>
                <a:gd name="connsiteY285" fmla="*/ 596923 h 1389385"/>
                <a:gd name="connsiteX286" fmla="*/ 726622 w 1262774"/>
                <a:gd name="connsiteY286" fmla="*/ 673123 h 1389385"/>
                <a:gd name="connsiteX287" fmla="*/ 721179 w 1262774"/>
                <a:gd name="connsiteY287" fmla="*/ 692173 h 1389385"/>
                <a:gd name="connsiteX288" fmla="*/ 715736 w 1262774"/>
                <a:gd name="connsiteY288" fmla="*/ 700338 h 1389385"/>
                <a:gd name="connsiteX289" fmla="*/ 710293 w 1262774"/>
                <a:gd name="connsiteY289" fmla="*/ 716666 h 1389385"/>
                <a:gd name="connsiteX290" fmla="*/ 696686 w 1262774"/>
                <a:gd name="connsiteY290" fmla="*/ 732995 h 1389385"/>
                <a:gd name="connsiteX291" fmla="*/ 691243 w 1262774"/>
                <a:gd name="connsiteY291" fmla="*/ 749323 h 1389385"/>
                <a:gd name="connsiteX292" fmla="*/ 685800 w 1262774"/>
                <a:gd name="connsiteY292" fmla="*/ 757488 h 1389385"/>
                <a:gd name="connsiteX293" fmla="*/ 661308 w 1262774"/>
                <a:gd name="connsiteY293" fmla="*/ 771095 h 1389385"/>
                <a:gd name="connsiteX294" fmla="*/ 636815 w 1262774"/>
                <a:gd name="connsiteY294" fmla="*/ 773816 h 1389385"/>
                <a:gd name="connsiteX295" fmla="*/ 620486 w 1262774"/>
                <a:gd name="connsiteY295" fmla="*/ 787423 h 1389385"/>
                <a:gd name="connsiteX296" fmla="*/ 595993 w 1262774"/>
                <a:gd name="connsiteY296" fmla="*/ 803752 h 1389385"/>
                <a:gd name="connsiteX297" fmla="*/ 571500 w 1262774"/>
                <a:gd name="connsiteY297" fmla="*/ 820080 h 1389385"/>
                <a:gd name="connsiteX298" fmla="*/ 563336 w 1262774"/>
                <a:gd name="connsiteY298" fmla="*/ 825523 h 1389385"/>
                <a:gd name="connsiteX299" fmla="*/ 547008 w 1262774"/>
                <a:gd name="connsiteY299" fmla="*/ 839130 h 1389385"/>
                <a:gd name="connsiteX300" fmla="*/ 541565 w 1262774"/>
                <a:gd name="connsiteY300" fmla="*/ 847295 h 1389385"/>
                <a:gd name="connsiteX301" fmla="*/ 525236 w 1262774"/>
                <a:gd name="connsiteY301" fmla="*/ 855459 h 1389385"/>
                <a:gd name="connsiteX302" fmla="*/ 517072 w 1262774"/>
                <a:gd name="connsiteY302" fmla="*/ 860902 h 1389385"/>
                <a:gd name="connsiteX303" fmla="*/ 506186 w 1262774"/>
                <a:gd name="connsiteY303" fmla="*/ 863623 h 1389385"/>
                <a:gd name="connsiteX304" fmla="*/ 500743 w 1262774"/>
                <a:gd name="connsiteY304" fmla="*/ 871788 h 1389385"/>
                <a:gd name="connsiteX305" fmla="*/ 484415 w 1262774"/>
                <a:gd name="connsiteY305" fmla="*/ 877230 h 1389385"/>
                <a:gd name="connsiteX306" fmla="*/ 438150 w 1262774"/>
                <a:gd name="connsiteY306" fmla="*/ 871788 h 1389385"/>
                <a:gd name="connsiteX307" fmla="*/ 429986 w 1262774"/>
                <a:gd name="connsiteY307" fmla="*/ 866345 h 1389385"/>
                <a:gd name="connsiteX308" fmla="*/ 408215 w 1262774"/>
                <a:gd name="connsiteY308" fmla="*/ 860902 h 1389385"/>
                <a:gd name="connsiteX309" fmla="*/ 383722 w 1262774"/>
                <a:gd name="connsiteY309" fmla="*/ 855459 h 1389385"/>
                <a:gd name="connsiteX310" fmla="*/ 359229 w 1262774"/>
                <a:gd name="connsiteY310" fmla="*/ 852738 h 1389385"/>
                <a:gd name="connsiteX311" fmla="*/ 342900 w 1262774"/>
                <a:gd name="connsiteY311" fmla="*/ 839130 h 1389385"/>
                <a:gd name="connsiteX312" fmla="*/ 334736 w 1262774"/>
                <a:gd name="connsiteY312" fmla="*/ 833688 h 1389385"/>
                <a:gd name="connsiteX313" fmla="*/ 329293 w 1262774"/>
                <a:gd name="connsiteY313" fmla="*/ 825523 h 1389385"/>
                <a:gd name="connsiteX314" fmla="*/ 323850 w 1262774"/>
                <a:gd name="connsiteY314" fmla="*/ 787423 h 1389385"/>
                <a:gd name="connsiteX315" fmla="*/ 321129 w 1262774"/>
                <a:gd name="connsiteY315" fmla="*/ 724830 h 1389385"/>
                <a:gd name="connsiteX316" fmla="*/ 318408 w 1262774"/>
                <a:gd name="connsiteY316" fmla="*/ 713945 h 1389385"/>
                <a:gd name="connsiteX317" fmla="*/ 310243 w 1262774"/>
                <a:gd name="connsiteY317" fmla="*/ 708502 h 1389385"/>
                <a:gd name="connsiteX318" fmla="*/ 304800 w 1262774"/>
                <a:gd name="connsiteY318" fmla="*/ 700338 h 1389385"/>
                <a:gd name="connsiteX319" fmla="*/ 296636 w 1262774"/>
                <a:gd name="connsiteY319" fmla="*/ 664959 h 1389385"/>
                <a:gd name="connsiteX320" fmla="*/ 293915 w 1262774"/>
                <a:gd name="connsiteY320" fmla="*/ 656795 h 1389385"/>
                <a:gd name="connsiteX321" fmla="*/ 283029 w 1262774"/>
                <a:gd name="connsiteY321" fmla="*/ 654073 h 1389385"/>
                <a:gd name="connsiteX322" fmla="*/ 274865 w 1262774"/>
                <a:gd name="connsiteY322" fmla="*/ 648630 h 1389385"/>
                <a:gd name="connsiteX323" fmla="*/ 269422 w 1262774"/>
                <a:gd name="connsiteY323" fmla="*/ 626859 h 1389385"/>
                <a:gd name="connsiteX324" fmla="*/ 266700 w 1262774"/>
                <a:gd name="connsiteY324" fmla="*/ 607809 h 1389385"/>
                <a:gd name="connsiteX325" fmla="*/ 258536 w 1262774"/>
                <a:gd name="connsiteY325" fmla="*/ 605088 h 1389385"/>
                <a:gd name="connsiteX326" fmla="*/ 198665 w 1262774"/>
                <a:gd name="connsiteY326" fmla="*/ 607809 h 1389385"/>
                <a:gd name="connsiteX327" fmla="*/ 179615 w 1262774"/>
                <a:gd name="connsiteY327" fmla="*/ 602366 h 1389385"/>
                <a:gd name="connsiteX328" fmla="*/ 149679 w 1262774"/>
                <a:gd name="connsiteY328" fmla="*/ 605088 h 1389385"/>
                <a:gd name="connsiteX329" fmla="*/ 146958 w 1262774"/>
                <a:gd name="connsiteY329" fmla="*/ 615973 h 1389385"/>
                <a:gd name="connsiteX330" fmla="*/ 125186 w 1262774"/>
                <a:gd name="connsiteY330" fmla="*/ 621416 h 1389385"/>
                <a:gd name="connsiteX331" fmla="*/ 106136 w 1262774"/>
                <a:gd name="connsiteY331" fmla="*/ 626859 h 1389385"/>
                <a:gd name="connsiteX332" fmla="*/ 97972 w 1262774"/>
                <a:gd name="connsiteY332" fmla="*/ 632302 h 1389385"/>
                <a:gd name="connsiteX333" fmla="*/ 89808 w 1262774"/>
                <a:gd name="connsiteY333" fmla="*/ 640466 h 1389385"/>
                <a:gd name="connsiteX334" fmla="*/ 73479 w 1262774"/>
                <a:gd name="connsiteY334" fmla="*/ 643188 h 1389385"/>
                <a:gd name="connsiteX335" fmla="*/ 65315 w 1262774"/>
                <a:gd name="connsiteY335" fmla="*/ 645909 h 1389385"/>
                <a:gd name="connsiteX336" fmla="*/ 54429 w 1262774"/>
                <a:gd name="connsiteY336" fmla="*/ 659516 h 1389385"/>
                <a:gd name="connsiteX337" fmla="*/ 40822 w 1262774"/>
                <a:gd name="connsiteY337" fmla="*/ 673123 h 1389385"/>
                <a:gd name="connsiteX338" fmla="*/ 35379 w 1262774"/>
                <a:gd name="connsiteY338" fmla="*/ 681288 h 1389385"/>
                <a:gd name="connsiteX339" fmla="*/ 27215 w 1262774"/>
                <a:gd name="connsiteY339" fmla="*/ 684009 h 1389385"/>
                <a:gd name="connsiteX340" fmla="*/ 19050 w 1262774"/>
                <a:gd name="connsiteY340" fmla="*/ 689452 h 1389385"/>
                <a:gd name="connsiteX341" fmla="*/ 16329 w 1262774"/>
                <a:gd name="connsiteY341" fmla="*/ 694895 h 1389385"/>
                <a:gd name="connsiteX0" fmla="*/ 16329 w 1262774"/>
                <a:gd name="connsiteY0" fmla="*/ 694895 h 1389385"/>
                <a:gd name="connsiteX1" fmla="*/ 19050 w 1262774"/>
                <a:gd name="connsiteY1" fmla="*/ 708502 h 1389385"/>
                <a:gd name="connsiteX2" fmla="*/ 27215 w 1262774"/>
                <a:gd name="connsiteY2" fmla="*/ 713945 h 1389385"/>
                <a:gd name="connsiteX3" fmla="*/ 32658 w 1262774"/>
                <a:gd name="connsiteY3" fmla="*/ 730273 h 1389385"/>
                <a:gd name="connsiteX4" fmla="*/ 38100 w 1262774"/>
                <a:gd name="connsiteY4" fmla="*/ 738438 h 1389385"/>
                <a:gd name="connsiteX5" fmla="*/ 43543 w 1262774"/>
                <a:gd name="connsiteY5" fmla="*/ 803752 h 1389385"/>
                <a:gd name="connsiteX6" fmla="*/ 40822 w 1262774"/>
                <a:gd name="connsiteY6" fmla="*/ 822802 h 1389385"/>
                <a:gd name="connsiteX7" fmla="*/ 35379 w 1262774"/>
                <a:gd name="connsiteY7" fmla="*/ 839130 h 1389385"/>
                <a:gd name="connsiteX8" fmla="*/ 29936 w 1262774"/>
                <a:gd name="connsiteY8" fmla="*/ 855459 h 1389385"/>
                <a:gd name="connsiteX9" fmla="*/ 24493 w 1262774"/>
                <a:gd name="connsiteY9" fmla="*/ 863623 h 1389385"/>
                <a:gd name="connsiteX10" fmla="*/ 19050 w 1262774"/>
                <a:gd name="connsiteY10" fmla="*/ 879952 h 1389385"/>
                <a:gd name="connsiteX11" fmla="*/ 10886 w 1262774"/>
                <a:gd name="connsiteY11" fmla="*/ 896280 h 1389385"/>
                <a:gd name="connsiteX12" fmla="*/ 5443 w 1262774"/>
                <a:gd name="connsiteY12" fmla="*/ 926216 h 1389385"/>
                <a:gd name="connsiteX13" fmla="*/ 0 w 1262774"/>
                <a:gd name="connsiteY13" fmla="*/ 934380 h 1389385"/>
                <a:gd name="connsiteX14" fmla="*/ 2722 w 1262774"/>
                <a:gd name="connsiteY14" fmla="*/ 972480 h 1389385"/>
                <a:gd name="connsiteX15" fmla="*/ 5443 w 1262774"/>
                <a:gd name="connsiteY15" fmla="*/ 980645 h 1389385"/>
                <a:gd name="connsiteX16" fmla="*/ 16329 w 1262774"/>
                <a:gd name="connsiteY16" fmla="*/ 983366 h 1389385"/>
                <a:gd name="connsiteX17" fmla="*/ 32658 w 1262774"/>
                <a:gd name="connsiteY17" fmla="*/ 988809 h 1389385"/>
                <a:gd name="connsiteX18" fmla="*/ 48986 w 1262774"/>
                <a:gd name="connsiteY18" fmla="*/ 994252 h 1389385"/>
                <a:gd name="connsiteX19" fmla="*/ 57150 w 1262774"/>
                <a:gd name="connsiteY19" fmla="*/ 996973 h 1389385"/>
                <a:gd name="connsiteX20" fmla="*/ 65315 w 1262774"/>
                <a:gd name="connsiteY20" fmla="*/ 999695 h 1389385"/>
                <a:gd name="connsiteX21" fmla="*/ 76200 w 1262774"/>
                <a:gd name="connsiteY21" fmla="*/ 1016023 h 1389385"/>
                <a:gd name="connsiteX22" fmla="*/ 84365 w 1262774"/>
                <a:gd name="connsiteY22" fmla="*/ 1043238 h 1389385"/>
                <a:gd name="connsiteX23" fmla="*/ 89808 w 1262774"/>
                <a:gd name="connsiteY23" fmla="*/ 1059566 h 1389385"/>
                <a:gd name="connsiteX24" fmla="*/ 108858 w 1262774"/>
                <a:gd name="connsiteY24" fmla="*/ 1065009 h 1389385"/>
                <a:gd name="connsiteX25" fmla="*/ 125186 w 1262774"/>
                <a:gd name="connsiteY25" fmla="*/ 1070452 h 1389385"/>
                <a:gd name="connsiteX26" fmla="*/ 144236 w 1262774"/>
                <a:gd name="connsiteY26" fmla="*/ 1073173 h 1389385"/>
                <a:gd name="connsiteX27" fmla="*/ 149679 w 1262774"/>
                <a:gd name="connsiteY27" fmla="*/ 1089502 h 1389385"/>
                <a:gd name="connsiteX28" fmla="*/ 157843 w 1262774"/>
                <a:gd name="connsiteY28" fmla="*/ 1105830 h 1389385"/>
                <a:gd name="connsiteX29" fmla="*/ 166008 w 1262774"/>
                <a:gd name="connsiteY29" fmla="*/ 1108552 h 1389385"/>
                <a:gd name="connsiteX30" fmla="*/ 179615 w 1262774"/>
                <a:gd name="connsiteY30" fmla="*/ 1105830 h 1389385"/>
                <a:gd name="connsiteX31" fmla="*/ 195943 w 1262774"/>
                <a:gd name="connsiteY31" fmla="*/ 1100388 h 1389385"/>
                <a:gd name="connsiteX32" fmla="*/ 204108 w 1262774"/>
                <a:gd name="connsiteY32" fmla="*/ 1092223 h 1389385"/>
                <a:gd name="connsiteX33" fmla="*/ 209550 w 1262774"/>
                <a:gd name="connsiteY33" fmla="*/ 1084059 h 1389385"/>
                <a:gd name="connsiteX34" fmla="*/ 242208 w 1262774"/>
                <a:gd name="connsiteY34" fmla="*/ 1073173 h 1389385"/>
                <a:gd name="connsiteX35" fmla="*/ 258536 w 1262774"/>
                <a:gd name="connsiteY35" fmla="*/ 1059566 h 1389385"/>
                <a:gd name="connsiteX36" fmla="*/ 269422 w 1262774"/>
                <a:gd name="connsiteY36" fmla="*/ 1056845 h 1389385"/>
                <a:gd name="connsiteX37" fmla="*/ 293915 w 1262774"/>
                <a:gd name="connsiteY37" fmla="*/ 1059566 h 1389385"/>
                <a:gd name="connsiteX38" fmla="*/ 307522 w 1262774"/>
                <a:gd name="connsiteY38" fmla="*/ 1073173 h 1389385"/>
                <a:gd name="connsiteX39" fmla="*/ 315686 w 1262774"/>
                <a:gd name="connsiteY39" fmla="*/ 1075895 h 1389385"/>
                <a:gd name="connsiteX40" fmla="*/ 323850 w 1262774"/>
                <a:gd name="connsiteY40" fmla="*/ 1081338 h 1389385"/>
                <a:gd name="connsiteX41" fmla="*/ 356508 w 1262774"/>
                <a:gd name="connsiteY41" fmla="*/ 1086780 h 1389385"/>
                <a:gd name="connsiteX42" fmla="*/ 364672 w 1262774"/>
                <a:gd name="connsiteY42" fmla="*/ 1089502 h 1389385"/>
                <a:gd name="connsiteX43" fmla="*/ 400050 w 1262774"/>
                <a:gd name="connsiteY43" fmla="*/ 1094945 h 1389385"/>
                <a:gd name="connsiteX44" fmla="*/ 416379 w 1262774"/>
                <a:gd name="connsiteY44" fmla="*/ 1100388 h 1389385"/>
                <a:gd name="connsiteX45" fmla="*/ 432708 w 1262774"/>
                <a:gd name="connsiteY45" fmla="*/ 1105830 h 1389385"/>
                <a:gd name="connsiteX46" fmla="*/ 443593 w 1262774"/>
                <a:gd name="connsiteY46" fmla="*/ 1108552 h 1389385"/>
                <a:gd name="connsiteX47" fmla="*/ 451758 w 1262774"/>
                <a:gd name="connsiteY47" fmla="*/ 1116716 h 1389385"/>
                <a:gd name="connsiteX48" fmla="*/ 454479 w 1262774"/>
                <a:gd name="connsiteY48" fmla="*/ 1135766 h 1389385"/>
                <a:gd name="connsiteX49" fmla="*/ 457200 w 1262774"/>
                <a:gd name="connsiteY49" fmla="*/ 1143930 h 1389385"/>
                <a:gd name="connsiteX50" fmla="*/ 476250 w 1262774"/>
                <a:gd name="connsiteY50" fmla="*/ 1149373 h 1389385"/>
                <a:gd name="connsiteX51" fmla="*/ 500743 w 1262774"/>
                <a:gd name="connsiteY51" fmla="*/ 1171145 h 1389385"/>
                <a:gd name="connsiteX52" fmla="*/ 506186 w 1262774"/>
                <a:gd name="connsiteY52" fmla="*/ 1179309 h 1389385"/>
                <a:gd name="connsiteX53" fmla="*/ 522515 w 1262774"/>
                <a:gd name="connsiteY53" fmla="*/ 1187473 h 1389385"/>
                <a:gd name="connsiteX54" fmla="*/ 527958 w 1262774"/>
                <a:gd name="connsiteY54" fmla="*/ 1198359 h 1389385"/>
                <a:gd name="connsiteX55" fmla="*/ 530679 w 1262774"/>
                <a:gd name="connsiteY55" fmla="*/ 1206523 h 1389385"/>
                <a:gd name="connsiteX56" fmla="*/ 538843 w 1262774"/>
                <a:gd name="connsiteY56" fmla="*/ 1214688 h 1389385"/>
                <a:gd name="connsiteX57" fmla="*/ 557893 w 1262774"/>
                <a:gd name="connsiteY57" fmla="*/ 1222852 h 1389385"/>
                <a:gd name="connsiteX58" fmla="*/ 617765 w 1262774"/>
                <a:gd name="connsiteY58" fmla="*/ 1225573 h 1389385"/>
                <a:gd name="connsiteX59" fmla="*/ 625929 w 1262774"/>
                <a:gd name="connsiteY59" fmla="*/ 1231016 h 1389385"/>
                <a:gd name="connsiteX60" fmla="*/ 631372 w 1262774"/>
                <a:gd name="connsiteY60" fmla="*/ 1239180 h 1389385"/>
                <a:gd name="connsiteX61" fmla="*/ 639536 w 1262774"/>
                <a:gd name="connsiteY61" fmla="*/ 1247345 h 1389385"/>
                <a:gd name="connsiteX62" fmla="*/ 642258 w 1262774"/>
                <a:gd name="connsiteY62" fmla="*/ 1239180 h 1389385"/>
                <a:gd name="connsiteX63" fmla="*/ 644979 w 1262774"/>
                <a:gd name="connsiteY63" fmla="*/ 1209245 h 1389385"/>
                <a:gd name="connsiteX64" fmla="*/ 653143 w 1262774"/>
                <a:gd name="connsiteY64" fmla="*/ 1203802 h 1389385"/>
                <a:gd name="connsiteX65" fmla="*/ 688522 w 1262774"/>
                <a:gd name="connsiteY65" fmla="*/ 1201080 h 1389385"/>
                <a:gd name="connsiteX66" fmla="*/ 696686 w 1262774"/>
                <a:gd name="connsiteY66" fmla="*/ 1195638 h 1389385"/>
                <a:gd name="connsiteX67" fmla="*/ 704850 w 1262774"/>
                <a:gd name="connsiteY67" fmla="*/ 1211966 h 1389385"/>
                <a:gd name="connsiteX68" fmla="*/ 721179 w 1262774"/>
                <a:gd name="connsiteY68" fmla="*/ 1217409 h 1389385"/>
                <a:gd name="connsiteX69" fmla="*/ 729343 w 1262774"/>
                <a:gd name="connsiteY69" fmla="*/ 1220130 h 1389385"/>
                <a:gd name="connsiteX70" fmla="*/ 759279 w 1262774"/>
                <a:gd name="connsiteY70" fmla="*/ 1214688 h 1389385"/>
                <a:gd name="connsiteX71" fmla="*/ 767443 w 1262774"/>
                <a:gd name="connsiteY71" fmla="*/ 1209245 h 1389385"/>
                <a:gd name="connsiteX72" fmla="*/ 772886 w 1262774"/>
                <a:gd name="connsiteY72" fmla="*/ 1217409 h 1389385"/>
                <a:gd name="connsiteX73" fmla="*/ 778329 w 1262774"/>
                <a:gd name="connsiteY73" fmla="*/ 1233738 h 1389385"/>
                <a:gd name="connsiteX74" fmla="*/ 781050 w 1262774"/>
                <a:gd name="connsiteY74" fmla="*/ 1241902 h 1389385"/>
                <a:gd name="connsiteX75" fmla="*/ 783772 w 1262774"/>
                <a:gd name="connsiteY75" fmla="*/ 1255509 h 1389385"/>
                <a:gd name="connsiteX76" fmla="*/ 789215 w 1262774"/>
                <a:gd name="connsiteY76" fmla="*/ 1271838 h 1389385"/>
                <a:gd name="connsiteX77" fmla="*/ 797379 w 1262774"/>
                <a:gd name="connsiteY77" fmla="*/ 1288166 h 1389385"/>
                <a:gd name="connsiteX78" fmla="*/ 808265 w 1262774"/>
                <a:gd name="connsiteY78" fmla="*/ 1290888 h 1389385"/>
                <a:gd name="connsiteX79" fmla="*/ 840922 w 1262774"/>
                <a:gd name="connsiteY79" fmla="*/ 1293609 h 1389385"/>
                <a:gd name="connsiteX80" fmla="*/ 857250 w 1262774"/>
                <a:gd name="connsiteY80" fmla="*/ 1299052 h 1389385"/>
                <a:gd name="connsiteX81" fmla="*/ 892629 w 1262774"/>
                <a:gd name="connsiteY81" fmla="*/ 1307216 h 1389385"/>
                <a:gd name="connsiteX82" fmla="*/ 917122 w 1262774"/>
                <a:gd name="connsiteY82" fmla="*/ 1320823 h 1389385"/>
                <a:gd name="connsiteX83" fmla="*/ 925286 w 1262774"/>
                <a:gd name="connsiteY83" fmla="*/ 1326266 h 1389385"/>
                <a:gd name="connsiteX84" fmla="*/ 941615 w 1262774"/>
                <a:gd name="connsiteY84" fmla="*/ 1331709 h 1389385"/>
                <a:gd name="connsiteX85" fmla="*/ 949779 w 1262774"/>
                <a:gd name="connsiteY85" fmla="*/ 1337152 h 1389385"/>
                <a:gd name="connsiteX86" fmla="*/ 974272 w 1262774"/>
                <a:gd name="connsiteY86" fmla="*/ 1342595 h 1389385"/>
                <a:gd name="connsiteX87" fmla="*/ 990600 w 1262774"/>
                <a:gd name="connsiteY87" fmla="*/ 1350759 h 1389385"/>
                <a:gd name="connsiteX88" fmla="*/ 1006929 w 1262774"/>
                <a:gd name="connsiteY88" fmla="*/ 1361645 h 1389385"/>
                <a:gd name="connsiteX89" fmla="*/ 1047750 w 1262774"/>
                <a:gd name="connsiteY89" fmla="*/ 1364366 h 1389385"/>
                <a:gd name="connsiteX90" fmla="*/ 1055915 w 1262774"/>
                <a:gd name="connsiteY90" fmla="*/ 1367088 h 1389385"/>
                <a:gd name="connsiteX91" fmla="*/ 1085850 w 1262774"/>
                <a:gd name="connsiteY91" fmla="*/ 1369809 h 1389385"/>
                <a:gd name="connsiteX92" fmla="*/ 1094015 w 1262774"/>
                <a:gd name="connsiteY92" fmla="*/ 1375252 h 1389385"/>
                <a:gd name="connsiteX93" fmla="*/ 1110343 w 1262774"/>
                <a:gd name="connsiteY93" fmla="*/ 1380695 h 1389385"/>
                <a:gd name="connsiteX94" fmla="*/ 1118508 w 1262774"/>
                <a:gd name="connsiteY94" fmla="*/ 1383416 h 1389385"/>
                <a:gd name="connsiteX95" fmla="*/ 1126672 w 1262774"/>
                <a:gd name="connsiteY95" fmla="*/ 1388859 h 1389385"/>
                <a:gd name="connsiteX96" fmla="*/ 1123950 w 1262774"/>
                <a:gd name="connsiteY96" fmla="*/ 1377973 h 1389385"/>
                <a:gd name="connsiteX97" fmla="*/ 1118508 w 1262774"/>
                <a:gd name="connsiteY97" fmla="*/ 1356202 h 1389385"/>
                <a:gd name="connsiteX98" fmla="*/ 1121229 w 1262774"/>
                <a:gd name="connsiteY98" fmla="*/ 1337152 h 1389385"/>
                <a:gd name="connsiteX99" fmla="*/ 1118508 w 1262774"/>
                <a:gd name="connsiteY99" fmla="*/ 1326266 h 1389385"/>
                <a:gd name="connsiteX100" fmla="*/ 1110343 w 1262774"/>
                <a:gd name="connsiteY100" fmla="*/ 1323545 h 1389385"/>
                <a:gd name="connsiteX101" fmla="*/ 1094015 w 1262774"/>
                <a:gd name="connsiteY101" fmla="*/ 1320823 h 1389385"/>
                <a:gd name="connsiteX102" fmla="*/ 1094015 w 1262774"/>
                <a:gd name="connsiteY102" fmla="*/ 1277280 h 1389385"/>
                <a:gd name="connsiteX103" fmla="*/ 1110343 w 1262774"/>
                <a:gd name="connsiteY103" fmla="*/ 1266395 h 1389385"/>
                <a:gd name="connsiteX104" fmla="*/ 1113065 w 1262774"/>
                <a:gd name="connsiteY104" fmla="*/ 1258230 h 1389385"/>
                <a:gd name="connsiteX105" fmla="*/ 1115786 w 1262774"/>
                <a:gd name="connsiteY105" fmla="*/ 1244623 h 1389385"/>
                <a:gd name="connsiteX106" fmla="*/ 1123950 w 1262774"/>
                <a:gd name="connsiteY106" fmla="*/ 1241902 h 1389385"/>
                <a:gd name="connsiteX107" fmla="*/ 1126672 w 1262774"/>
                <a:gd name="connsiteY107" fmla="*/ 1222852 h 1389385"/>
                <a:gd name="connsiteX108" fmla="*/ 1143000 w 1262774"/>
                <a:gd name="connsiteY108" fmla="*/ 1220130 h 1389385"/>
                <a:gd name="connsiteX109" fmla="*/ 1145722 w 1262774"/>
                <a:gd name="connsiteY109" fmla="*/ 1211966 h 1389385"/>
                <a:gd name="connsiteX110" fmla="*/ 1153886 w 1262774"/>
                <a:gd name="connsiteY110" fmla="*/ 1157538 h 1389385"/>
                <a:gd name="connsiteX111" fmla="*/ 1162050 w 1262774"/>
                <a:gd name="connsiteY111" fmla="*/ 1152095 h 1389385"/>
                <a:gd name="connsiteX112" fmla="*/ 1167493 w 1262774"/>
                <a:gd name="connsiteY112" fmla="*/ 1103109 h 1389385"/>
                <a:gd name="connsiteX113" fmla="*/ 1172936 w 1262774"/>
                <a:gd name="connsiteY113" fmla="*/ 1094945 h 1389385"/>
                <a:gd name="connsiteX114" fmla="*/ 1181100 w 1262774"/>
                <a:gd name="connsiteY114" fmla="*/ 1067730 h 1389385"/>
                <a:gd name="connsiteX115" fmla="*/ 1189265 w 1262774"/>
                <a:gd name="connsiteY115" fmla="*/ 1062288 h 1389385"/>
                <a:gd name="connsiteX116" fmla="*/ 1194708 w 1262774"/>
                <a:gd name="connsiteY116" fmla="*/ 1040516 h 1389385"/>
                <a:gd name="connsiteX117" fmla="*/ 1197429 w 1262774"/>
                <a:gd name="connsiteY117" fmla="*/ 1026909 h 1389385"/>
                <a:gd name="connsiteX118" fmla="*/ 1205593 w 1262774"/>
                <a:gd name="connsiteY118" fmla="*/ 1024188 h 1389385"/>
                <a:gd name="connsiteX119" fmla="*/ 1202872 w 1262774"/>
                <a:gd name="connsiteY119" fmla="*/ 1007859 h 1389385"/>
                <a:gd name="connsiteX120" fmla="*/ 1167493 w 1262774"/>
                <a:gd name="connsiteY120" fmla="*/ 999695 h 1389385"/>
                <a:gd name="connsiteX121" fmla="*/ 1145722 w 1262774"/>
                <a:gd name="connsiteY121" fmla="*/ 980645 h 1389385"/>
                <a:gd name="connsiteX122" fmla="*/ 1148443 w 1262774"/>
                <a:gd name="connsiteY122" fmla="*/ 937102 h 1389385"/>
                <a:gd name="connsiteX123" fmla="*/ 1183822 w 1262774"/>
                <a:gd name="connsiteY123" fmla="*/ 934380 h 1389385"/>
                <a:gd name="connsiteX124" fmla="*/ 1186543 w 1262774"/>
                <a:gd name="connsiteY124" fmla="*/ 926216 h 1389385"/>
                <a:gd name="connsiteX125" fmla="*/ 1191986 w 1262774"/>
                <a:gd name="connsiteY125" fmla="*/ 888116 h 1389385"/>
                <a:gd name="connsiteX126" fmla="*/ 1197429 w 1262774"/>
                <a:gd name="connsiteY126" fmla="*/ 879952 h 1389385"/>
                <a:gd name="connsiteX127" fmla="*/ 1200150 w 1262774"/>
                <a:gd name="connsiteY127" fmla="*/ 844573 h 1389385"/>
                <a:gd name="connsiteX128" fmla="*/ 1202872 w 1262774"/>
                <a:gd name="connsiteY128" fmla="*/ 836409 h 1389385"/>
                <a:gd name="connsiteX129" fmla="*/ 1211036 w 1262774"/>
                <a:gd name="connsiteY129" fmla="*/ 830966 h 1389385"/>
                <a:gd name="connsiteX130" fmla="*/ 1216479 w 1262774"/>
                <a:gd name="connsiteY130" fmla="*/ 792866 h 1389385"/>
                <a:gd name="connsiteX131" fmla="*/ 1221922 w 1262774"/>
                <a:gd name="connsiteY131" fmla="*/ 784702 h 1389385"/>
                <a:gd name="connsiteX132" fmla="*/ 1224643 w 1262774"/>
                <a:gd name="connsiteY132" fmla="*/ 762930 h 1389385"/>
                <a:gd name="connsiteX133" fmla="*/ 1227365 w 1262774"/>
                <a:gd name="connsiteY133" fmla="*/ 754766 h 1389385"/>
                <a:gd name="connsiteX134" fmla="*/ 1235529 w 1262774"/>
                <a:gd name="connsiteY134" fmla="*/ 752045 h 1389385"/>
                <a:gd name="connsiteX135" fmla="*/ 1251858 w 1262774"/>
                <a:gd name="connsiteY135" fmla="*/ 741159 h 1389385"/>
                <a:gd name="connsiteX136" fmla="*/ 1260022 w 1262774"/>
                <a:gd name="connsiteY136" fmla="*/ 735716 h 1389385"/>
                <a:gd name="connsiteX137" fmla="*/ 1262743 w 1262774"/>
                <a:gd name="connsiteY137" fmla="*/ 727552 h 1389385"/>
                <a:gd name="connsiteX138" fmla="*/ 1251858 w 1262774"/>
                <a:gd name="connsiteY138" fmla="*/ 703059 h 1389385"/>
                <a:gd name="connsiteX139" fmla="*/ 1246415 w 1262774"/>
                <a:gd name="connsiteY139" fmla="*/ 686730 h 1389385"/>
                <a:gd name="connsiteX140" fmla="*/ 1243693 w 1262774"/>
                <a:gd name="connsiteY140" fmla="*/ 615973 h 1389385"/>
                <a:gd name="connsiteX141" fmla="*/ 1235529 w 1262774"/>
                <a:gd name="connsiteY141" fmla="*/ 610530 h 1389385"/>
                <a:gd name="connsiteX142" fmla="*/ 1238250 w 1262774"/>
                <a:gd name="connsiteY142" fmla="*/ 577873 h 1389385"/>
                <a:gd name="connsiteX143" fmla="*/ 1235529 w 1262774"/>
                <a:gd name="connsiteY143" fmla="*/ 553380 h 1389385"/>
                <a:gd name="connsiteX144" fmla="*/ 1232808 w 1262774"/>
                <a:gd name="connsiteY144" fmla="*/ 542495 h 1389385"/>
                <a:gd name="connsiteX145" fmla="*/ 1235529 w 1262774"/>
                <a:gd name="connsiteY145" fmla="*/ 498952 h 1389385"/>
                <a:gd name="connsiteX146" fmla="*/ 1243693 w 1262774"/>
                <a:gd name="connsiteY146" fmla="*/ 493509 h 1389385"/>
                <a:gd name="connsiteX147" fmla="*/ 1246415 w 1262774"/>
                <a:gd name="connsiteY147" fmla="*/ 485345 h 1389385"/>
                <a:gd name="connsiteX148" fmla="*/ 1235529 w 1262774"/>
                <a:gd name="connsiteY148" fmla="*/ 460852 h 1389385"/>
                <a:gd name="connsiteX149" fmla="*/ 1230086 w 1262774"/>
                <a:gd name="connsiteY149" fmla="*/ 444523 h 1389385"/>
                <a:gd name="connsiteX150" fmla="*/ 1213758 w 1262774"/>
                <a:gd name="connsiteY150" fmla="*/ 433638 h 1389385"/>
                <a:gd name="connsiteX151" fmla="*/ 1202872 w 1262774"/>
                <a:gd name="connsiteY151" fmla="*/ 417309 h 1389385"/>
                <a:gd name="connsiteX152" fmla="*/ 1186543 w 1262774"/>
                <a:gd name="connsiteY152" fmla="*/ 406423 h 1389385"/>
                <a:gd name="connsiteX153" fmla="*/ 1181100 w 1262774"/>
                <a:gd name="connsiteY153" fmla="*/ 398259 h 1389385"/>
                <a:gd name="connsiteX154" fmla="*/ 1140279 w 1262774"/>
                <a:gd name="connsiteY154" fmla="*/ 392816 h 1389385"/>
                <a:gd name="connsiteX155" fmla="*/ 1132115 w 1262774"/>
                <a:gd name="connsiteY155" fmla="*/ 430916 h 1389385"/>
                <a:gd name="connsiteX156" fmla="*/ 1129393 w 1262774"/>
                <a:gd name="connsiteY156" fmla="*/ 439080 h 1389385"/>
                <a:gd name="connsiteX157" fmla="*/ 1099458 w 1262774"/>
                <a:gd name="connsiteY157" fmla="*/ 452688 h 1389385"/>
                <a:gd name="connsiteX158" fmla="*/ 1083129 w 1262774"/>
                <a:gd name="connsiteY158" fmla="*/ 458130 h 1389385"/>
                <a:gd name="connsiteX159" fmla="*/ 1077686 w 1262774"/>
                <a:gd name="connsiteY159" fmla="*/ 466295 h 1389385"/>
                <a:gd name="connsiteX160" fmla="*/ 1066800 w 1262774"/>
                <a:gd name="connsiteY160" fmla="*/ 469016 h 1389385"/>
                <a:gd name="connsiteX161" fmla="*/ 1072243 w 1262774"/>
                <a:gd name="connsiteY161" fmla="*/ 485345 h 1389385"/>
                <a:gd name="connsiteX162" fmla="*/ 1074965 w 1262774"/>
                <a:gd name="connsiteY162" fmla="*/ 496230 h 1389385"/>
                <a:gd name="connsiteX163" fmla="*/ 1080408 w 1262774"/>
                <a:gd name="connsiteY163" fmla="*/ 504395 h 1389385"/>
                <a:gd name="connsiteX164" fmla="*/ 1091293 w 1262774"/>
                <a:gd name="connsiteY164" fmla="*/ 518002 h 1389385"/>
                <a:gd name="connsiteX165" fmla="*/ 1094015 w 1262774"/>
                <a:gd name="connsiteY165" fmla="*/ 526166 h 1389385"/>
                <a:gd name="connsiteX166" fmla="*/ 1099458 w 1262774"/>
                <a:gd name="connsiteY166" fmla="*/ 534330 h 1389385"/>
                <a:gd name="connsiteX167" fmla="*/ 1096736 w 1262774"/>
                <a:gd name="connsiteY167" fmla="*/ 542495 h 1389385"/>
                <a:gd name="connsiteX168" fmla="*/ 1088572 w 1262774"/>
                <a:gd name="connsiteY168" fmla="*/ 537052 h 1389385"/>
                <a:gd name="connsiteX169" fmla="*/ 1080408 w 1262774"/>
                <a:gd name="connsiteY169" fmla="*/ 534330 h 1389385"/>
                <a:gd name="connsiteX170" fmla="*/ 1074965 w 1262774"/>
                <a:gd name="connsiteY170" fmla="*/ 526166 h 1389385"/>
                <a:gd name="connsiteX171" fmla="*/ 1066800 w 1262774"/>
                <a:gd name="connsiteY171" fmla="*/ 523445 h 1389385"/>
                <a:gd name="connsiteX172" fmla="*/ 1036865 w 1262774"/>
                <a:gd name="connsiteY172" fmla="*/ 520723 h 1389385"/>
                <a:gd name="connsiteX173" fmla="*/ 1028700 w 1262774"/>
                <a:gd name="connsiteY173" fmla="*/ 515280 h 1389385"/>
                <a:gd name="connsiteX174" fmla="*/ 1009650 w 1262774"/>
                <a:gd name="connsiteY174" fmla="*/ 520723 h 1389385"/>
                <a:gd name="connsiteX175" fmla="*/ 1004208 w 1262774"/>
                <a:gd name="connsiteY175" fmla="*/ 528888 h 1389385"/>
                <a:gd name="connsiteX176" fmla="*/ 987879 w 1262774"/>
                <a:gd name="connsiteY176" fmla="*/ 537052 h 1389385"/>
                <a:gd name="connsiteX177" fmla="*/ 982436 w 1262774"/>
                <a:gd name="connsiteY177" fmla="*/ 528888 h 1389385"/>
                <a:gd name="connsiteX178" fmla="*/ 974272 w 1262774"/>
                <a:gd name="connsiteY178" fmla="*/ 512559 h 1389385"/>
                <a:gd name="connsiteX179" fmla="*/ 966108 w 1262774"/>
                <a:gd name="connsiteY179" fmla="*/ 509838 h 1389385"/>
                <a:gd name="connsiteX180" fmla="*/ 963386 w 1262774"/>
                <a:gd name="connsiteY180" fmla="*/ 498952 h 1389385"/>
                <a:gd name="connsiteX181" fmla="*/ 957943 w 1262774"/>
                <a:gd name="connsiteY181" fmla="*/ 482623 h 1389385"/>
                <a:gd name="connsiteX182" fmla="*/ 960665 w 1262774"/>
                <a:gd name="connsiteY182" fmla="*/ 458130 h 1389385"/>
                <a:gd name="connsiteX183" fmla="*/ 971550 w 1262774"/>
                <a:gd name="connsiteY183" fmla="*/ 428195 h 1389385"/>
                <a:gd name="connsiteX184" fmla="*/ 1004208 w 1262774"/>
                <a:gd name="connsiteY184" fmla="*/ 411866 h 1389385"/>
                <a:gd name="connsiteX185" fmla="*/ 1012372 w 1262774"/>
                <a:gd name="connsiteY185" fmla="*/ 409145 h 1389385"/>
                <a:gd name="connsiteX186" fmla="*/ 1017815 w 1262774"/>
                <a:gd name="connsiteY186" fmla="*/ 400980 h 1389385"/>
                <a:gd name="connsiteX187" fmla="*/ 1017815 w 1262774"/>
                <a:gd name="connsiteY187" fmla="*/ 376488 h 1389385"/>
                <a:gd name="connsiteX188" fmla="*/ 1025979 w 1262774"/>
                <a:gd name="connsiteY188" fmla="*/ 368323 h 1389385"/>
                <a:gd name="connsiteX189" fmla="*/ 1036865 w 1262774"/>
                <a:gd name="connsiteY189" fmla="*/ 351995 h 1389385"/>
                <a:gd name="connsiteX190" fmla="*/ 1042308 w 1262774"/>
                <a:gd name="connsiteY190" fmla="*/ 311173 h 1389385"/>
                <a:gd name="connsiteX191" fmla="*/ 1045029 w 1262774"/>
                <a:gd name="connsiteY191" fmla="*/ 303009 h 1389385"/>
                <a:gd name="connsiteX192" fmla="*/ 1047750 w 1262774"/>
                <a:gd name="connsiteY192" fmla="*/ 292123 h 1389385"/>
                <a:gd name="connsiteX193" fmla="*/ 1050472 w 1262774"/>
                <a:gd name="connsiteY193" fmla="*/ 278516 h 1389385"/>
                <a:gd name="connsiteX194" fmla="*/ 1061358 w 1262774"/>
                <a:gd name="connsiteY194" fmla="*/ 262188 h 1389385"/>
                <a:gd name="connsiteX195" fmla="*/ 1055915 w 1262774"/>
                <a:gd name="connsiteY195" fmla="*/ 240416 h 1389385"/>
                <a:gd name="connsiteX196" fmla="*/ 1050472 w 1262774"/>
                <a:gd name="connsiteY196" fmla="*/ 232252 h 1389385"/>
                <a:gd name="connsiteX197" fmla="*/ 1047750 w 1262774"/>
                <a:gd name="connsiteY197" fmla="*/ 215923 h 1389385"/>
                <a:gd name="connsiteX198" fmla="*/ 1045029 w 1262774"/>
                <a:gd name="connsiteY198" fmla="*/ 188709 h 1389385"/>
                <a:gd name="connsiteX199" fmla="*/ 1039586 w 1262774"/>
                <a:gd name="connsiteY199" fmla="*/ 180545 h 1389385"/>
                <a:gd name="connsiteX200" fmla="*/ 1036865 w 1262774"/>
                <a:gd name="connsiteY200" fmla="*/ 150609 h 1389385"/>
                <a:gd name="connsiteX201" fmla="*/ 1034143 w 1262774"/>
                <a:gd name="connsiteY201" fmla="*/ 142445 h 1389385"/>
                <a:gd name="connsiteX202" fmla="*/ 1025979 w 1262774"/>
                <a:gd name="connsiteY202" fmla="*/ 137002 h 1389385"/>
                <a:gd name="connsiteX203" fmla="*/ 1012372 w 1262774"/>
                <a:gd name="connsiteY203" fmla="*/ 117952 h 1389385"/>
                <a:gd name="connsiteX204" fmla="*/ 991961 w 1262774"/>
                <a:gd name="connsiteY204" fmla="*/ 114550 h 1389385"/>
                <a:gd name="connsiteX205" fmla="*/ 993322 w 1262774"/>
                <a:gd name="connsiteY205" fmla="*/ 134280 h 1389385"/>
                <a:gd name="connsiteX206" fmla="*/ 987879 w 1262774"/>
                <a:gd name="connsiteY206" fmla="*/ 158773 h 1389385"/>
                <a:gd name="connsiteX207" fmla="*/ 985158 w 1262774"/>
                <a:gd name="connsiteY207" fmla="*/ 166938 h 1389385"/>
                <a:gd name="connsiteX208" fmla="*/ 982436 w 1262774"/>
                <a:gd name="connsiteY208" fmla="*/ 180545 h 1389385"/>
                <a:gd name="connsiteX209" fmla="*/ 974272 w 1262774"/>
                <a:gd name="connsiteY209" fmla="*/ 185988 h 1389385"/>
                <a:gd name="connsiteX210" fmla="*/ 957943 w 1262774"/>
                <a:gd name="connsiteY210" fmla="*/ 176122 h 1389385"/>
                <a:gd name="connsiteX211" fmla="*/ 947058 w 1262774"/>
                <a:gd name="connsiteY211" fmla="*/ 166938 h 1389385"/>
                <a:gd name="connsiteX212" fmla="*/ 932430 w 1262774"/>
                <a:gd name="connsiteY212" fmla="*/ 154351 h 1389385"/>
                <a:gd name="connsiteX213" fmla="*/ 921884 w 1262774"/>
                <a:gd name="connsiteY213" fmla="*/ 148908 h 1389385"/>
                <a:gd name="connsiteX214" fmla="*/ 910999 w 1262774"/>
                <a:gd name="connsiteY214" fmla="*/ 135301 h 1389385"/>
                <a:gd name="connsiteX215" fmla="*/ 894671 w 1262774"/>
                <a:gd name="connsiteY215" fmla="*/ 129858 h 1389385"/>
                <a:gd name="connsiteX216" fmla="*/ 884124 w 1262774"/>
                <a:gd name="connsiteY216" fmla="*/ 124755 h 1389385"/>
                <a:gd name="connsiteX217" fmla="*/ 873579 w 1262774"/>
                <a:gd name="connsiteY217" fmla="*/ 121695 h 1389385"/>
                <a:gd name="connsiteX218" fmla="*/ 840922 w 1262774"/>
                <a:gd name="connsiteY218" fmla="*/ 111488 h 1389385"/>
                <a:gd name="connsiteX219" fmla="*/ 824593 w 1262774"/>
                <a:gd name="connsiteY219" fmla="*/ 119992 h 1389385"/>
                <a:gd name="connsiteX220" fmla="*/ 814048 w 1262774"/>
                <a:gd name="connsiteY220" fmla="*/ 118292 h 1389385"/>
                <a:gd name="connsiteX221" fmla="*/ 799421 w 1262774"/>
                <a:gd name="connsiteY221" fmla="*/ 112849 h 1389385"/>
                <a:gd name="connsiteX222" fmla="*/ 778329 w 1262774"/>
                <a:gd name="connsiteY222" fmla="*/ 118973 h 1389385"/>
                <a:gd name="connsiteX223" fmla="*/ 788194 w 1262774"/>
                <a:gd name="connsiteY223" fmla="*/ 82573 h 1389385"/>
                <a:gd name="connsiteX224" fmla="*/ 783431 w 1262774"/>
                <a:gd name="connsiteY224" fmla="*/ 61483 h 1389385"/>
                <a:gd name="connsiteX225" fmla="*/ 762000 w 1262774"/>
                <a:gd name="connsiteY225" fmla="*/ 51617 h 1389385"/>
                <a:gd name="connsiteX226" fmla="*/ 753836 w 1262774"/>
                <a:gd name="connsiteY226" fmla="*/ 60802 h 1389385"/>
                <a:gd name="connsiteX227" fmla="*/ 745672 w 1262774"/>
                <a:gd name="connsiteY227" fmla="*/ 37329 h 1389385"/>
                <a:gd name="connsiteX228" fmla="*/ 737508 w 1262774"/>
                <a:gd name="connsiteY228" fmla="*/ 27123 h 1389385"/>
                <a:gd name="connsiteX229" fmla="*/ 736487 w 1262774"/>
                <a:gd name="connsiteY229" fmla="*/ 26104 h 1389385"/>
                <a:gd name="connsiteX230" fmla="*/ 731385 w 1262774"/>
                <a:gd name="connsiteY230" fmla="*/ 13177 h 1389385"/>
                <a:gd name="connsiteX231" fmla="*/ 718458 w 1262774"/>
                <a:gd name="connsiteY231" fmla="*/ 8074 h 1389385"/>
                <a:gd name="connsiteX232" fmla="*/ 696006 w 1262774"/>
                <a:gd name="connsiteY232" fmla="*/ 251 h 1389385"/>
                <a:gd name="connsiteX233" fmla="*/ 663348 w 1262774"/>
                <a:gd name="connsiteY233" fmla="*/ 2972 h 1389385"/>
                <a:gd name="connsiteX234" fmla="*/ 638516 w 1262774"/>
                <a:gd name="connsiteY234" fmla="*/ 13178 h 1389385"/>
                <a:gd name="connsiteX235" fmla="*/ 626949 w 1262774"/>
                <a:gd name="connsiteY235" fmla="*/ 21002 h 1389385"/>
                <a:gd name="connsiteX236" fmla="*/ 625929 w 1262774"/>
                <a:gd name="connsiteY236" fmla="*/ 30866 h 1389385"/>
                <a:gd name="connsiteX237" fmla="*/ 606879 w 1262774"/>
                <a:gd name="connsiteY237" fmla="*/ 28145 h 1389385"/>
                <a:gd name="connsiteX238" fmla="*/ 604158 w 1262774"/>
                <a:gd name="connsiteY238" fmla="*/ 19980 h 1389385"/>
                <a:gd name="connsiteX239" fmla="*/ 593272 w 1262774"/>
                <a:gd name="connsiteY239" fmla="*/ 17259 h 1389385"/>
                <a:gd name="connsiteX240" fmla="*/ 585108 w 1262774"/>
                <a:gd name="connsiteY240" fmla="*/ 11816 h 1389385"/>
                <a:gd name="connsiteX241" fmla="*/ 579665 w 1262774"/>
                <a:gd name="connsiteY241" fmla="*/ 3652 h 1389385"/>
                <a:gd name="connsiteX242" fmla="*/ 568779 w 1262774"/>
                <a:gd name="connsiteY242" fmla="*/ 6373 h 1389385"/>
                <a:gd name="connsiteX243" fmla="*/ 566058 w 1262774"/>
                <a:gd name="connsiteY243" fmla="*/ 36309 h 1389385"/>
                <a:gd name="connsiteX244" fmla="*/ 555172 w 1262774"/>
                <a:gd name="connsiteY244" fmla="*/ 139723 h 1389385"/>
                <a:gd name="connsiteX245" fmla="*/ 549729 w 1262774"/>
                <a:gd name="connsiteY245" fmla="*/ 147888 h 1389385"/>
                <a:gd name="connsiteX246" fmla="*/ 541565 w 1262774"/>
                <a:gd name="connsiteY246" fmla="*/ 153330 h 1389385"/>
                <a:gd name="connsiteX247" fmla="*/ 538843 w 1262774"/>
                <a:gd name="connsiteY247" fmla="*/ 161495 h 1389385"/>
                <a:gd name="connsiteX248" fmla="*/ 538843 w 1262774"/>
                <a:gd name="connsiteY248" fmla="*/ 224088 h 1389385"/>
                <a:gd name="connsiteX249" fmla="*/ 549729 w 1262774"/>
                <a:gd name="connsiteY249" fmla="*/ 248580 h 1389385"/>
                <a:gd name="connsiteX250" fmla="*/ 566058 w 1262774"/>
                <a:gd name="connsiteY250" fmla="*/ 259466 h 1389385"/>
                <a:gd name="connsiteX251" fmla="*/ 582386 w 1262774"/>
                <a:gd name="connsiteY251" fmla="*/ 267630 h 1389385"/>
                <a:gd name="connsiteX252" fmla="*/ 587829 w 1262774"/>
                <a:gd name="connsiteY252" fmla="*/ 275795 h 1389385"/>
                <a:gd name="connsiteX253" fmla="*/ 595993 w 1262774"/>
                <a:gd name="connsiteY253" fmla="*/ 278516 h 1389385"/>
                <a:gd name="connsiteX254" fmla="*/ 604158 w 1262774"/>
                <a:gd name="connsiteY254" fmla="*/ 283959 h 1389385"/>
                <a:gd name="connsiteX255" fmla="*/ 615043 w 1262774"/>
                <a:gd name="connsiteY255" fmla="*/ 300288 h 1389385"/>
                <a:gd name="connsiteX256" fmla="*/ 620486 w 1262774"/>
                <a:gd name="connsiteY256" fmla="*/ 308452 h 1389385"/>
                <a:gd name="connsiteX257" fmla="*/ 628650 w 1262774"/>
                <a:gd name="connsiteY257" fmla="*/ 324780 h 1389385"/>
                <a:gd name="connsiteX258" fmla="*/ 644979 w 1262774"/>
                <a:gd name="connsiteY258" fmla="*/ 335666 h 1389385"/>
                <a:gd name="connsiteX259" fmla="*/ 650422 w 1262774"/>
                <a:gd name="connsiteY259" fmla="*/ 343830 h 1389385"/>
                <a:gd name="connsiteX260" fmla="*/ 658586 w 1262774"/>
                <a:gd name="connsiteY260" fmla="*/ 349273 h 1389385"/>
                <a:gd name="connsiteX261" fmla="*/ 669472 w 1262774"/>
                <a:gd name="connsiteY261" fmla="*/ 360159 h 1389385"/>
                <a:gd name="connsiteX262" fmla="*/ 677636 w 1262774"/>
                <a:gd name="connsiteY262" fmla="*/ 365602 h 1389385"/>
                <a:gd name="connsiteX263" fmla="*/ 688522 w 1262774"/>
                <a:gd name="connsiteY263" fmla="*/ 379209 h 1389385"/>
                <a:gd name="connsiteX264" fmla="*/ 693965 w 1262774"/>
                <a:gd name="connsiteY264" fmla="*/ 387373 h 1389385"/>
                <a:gd name="connsiteX265" fmla="*/ 696686 w 1262774"/>
                <a:gd name="connsiteY265" fmla="*/ 395538 h 1389385"/>
                <a:gd name="connsiteX266" fmla="*/ 704850 w 1262774"/>
                <a:gd name="connsiteY266" fmla="*/ 398259 h 1389385"/>
                <a:gd name="connsiteX267" fmla="*/ 710293 w 1262774"/>
                <a:gd name="connsiteY267" fmla="*/ 406423 h 1389385"/>
                <a:gd name="connsiteX268" fmla="*/ 726622 w 1262774"/>
                <a:gd name="connsiteY268" fmla="*/ 414588 h 1389385"/>
                <a:gd name="connsiteX269" fmla="*/ 737508 w 1262774"/>
                <a:gd name="connsiteY269" fmla="*/ 430916 h 1389385"/>
                <a:gd name="connsiteX270" fmla="*/ 740229 w 1262774"/>
                <a:gd name="connsiteY270" fmla="*/ 439080 h 1389385"/>
                <a:gd name="connsiteX271" fmla="*/ 753836 w 1262774"/>
                <a:gd name="connsiteY271" fmla="*/ 441802 h 1389385"/>
                <a:gd name="connsiteX272" fmla="*/ 762000 w 1262774"/>
                <a:gd name="connsiteY272" fmla="*/ 444523 h 1389385"/>
                <a:gd name="connsiteX273" fmla="*/ 770165 w 1262774"/>
                <a:gd name="connsiteY273" fmla="*/ 460852 h 1389385"/>
                <a:gd name="connsiteX274" fmla="*/ 775608 w 1262774"/>
                <a:gd name="connsiteY274" fmla="*/ 469016 h 1389385"/>
                <a:gd name="connsiteX275" fmla="*/ 781050 w 1262774"/>
                <a:gd name="connsiteY275" fmla="*/ 488066 h 1389385"/>
                <a:gd name="connsiteX276" fmla="*/ 789215 w 1262774"/>
                <a:gd name="connsiteY276" fmla="*/ 493509 h 1389385"/>
                <a:gd name="connsiteX277" fmla="*/ 797379 w 1262774"/>
                <a:gd name="connsiteY277" fmla="*/ 518002 h 1389385"/>
                <a:gd name="connsiteX278" fmla="*/ 789215 w 1262774"/>
                <a:gd name="connsiteY278" fmla="*/ 523445 h 1389385"/>
                <a:gd name="connsiteX279" fmla="*/ 781050 w 1262774"/>
                <a:gd name="connsiteY279" fmla="*/ 526166 h 1389385"/>
                <a:gd name="connsiteX280" fmla="*/ 778329 w 1262774"/>
                <a:gd name="connsiteY280" fmla="*/ 534330 h 1389385"/>
                <a:gd name="connsiteX281" fmla="*/ 767443 w 1262774"/>
                <a:gd name="connsiteY281" fmla="*/ 550659 h 1389385"/>
                <a:gd name="connsiteX282" fmla="*/ 764722 w 1262774"/>
                <a:gd name="connsiteY282" fmla="*/ 561545 h 1389385"/>
                <a:gd name="connsiteX283" fmla="*/ 732065 w 1262774"/>
                <a:gd name="connsiteY283" fmla="*/ 580595 h 1389385"/>
                <a:gd name="connsiteX284" fmla="*/ 729343 w 1262774"/>
                <a:gd name="connsiteY284" fmla="*/ 588759 h 1389385"/>
                <a:gd name="connsiteX285" fmla="*/ 723900 w 1262774"/>
                <a:gd name="connsiteY285" fmla="*/ 596923 h 1389385"/>
                <a:gd name="connsiteX286" fmla="*/ 726622 w 1262774"/>
                <a:gd name="connsiteY286" fmla="*/ 673123 h 1389385"/>
                <a:gd name="connsiteX287" fmla="*/ 721179 w 1262774"/>
                <a:gd name="connsiteY287" fmla="*/ 692173 h 1389385"/>
                <a:gd name="connsiteX288" fmla="*/ 715736 w 1262774"/>
                <a:gd name="connsiteY288" fmla="*/ 700338 h 1389385"/>
                <a:gd name="connsiteX289" fmla="*/ 710293 w 1262774"/>
                <a:gd name="connsiteY289" fmla="*/ 716666 h 1389385"/>
                <a:gd name="connsiteX290" fmla="*/ 696686 w 1262774"/>
                <a:gd name="connsiteY290" fmla="*/ 732995 h 1389385"/>
                <a:gd name="connsiteX291" fmla="*/ 691243 w 1262774"/>
                <a:gd name="connsiteY291" fmla="*/ 749323 h 1389385"/>
                <a:gd name="connsiteX292" fmla="*/ 685800 w 1262774"/>
                <a:gd name="connsiteY292" fmla="*/ 757488 h 1389385"/>
                <a:gd name="connsiteX293" fmla="*/ 661308 w 1262774"/>
                <a:gd name="connsiteY293" fmla="*/ 771095 h 1389385"/>
                <a:gd name="connsiteX294" fmla="*/ 636815 w 1262774"/>
                <a:gd name="connsiteY294" fmla="*/ 773816 h 1389385"/>
                <a:gd name="connsiteX295" fmla="*/ 620486 w 1262774"/>
                <a:gd name="connsiteY295" fmla="*/ 787423 h 1389385"/>
                <a:gd name="connsiteX296" fmla="*/ 595993 w 1262774"/>
                <a:gd name="connsiteY296" fmla="*/ 803752 h 1389385"/>
                <a:gd name="connsiteX297" fmla="*/ 571500 w 1262774"/>
                <a:gd name="connsiteY297" fmla="*/ 820080 h 1389385"/>
                <a:gd name="connsiteX298" fmla="*/ 563336 w 1262774"/>
                <a:gd name="connsiteY298" fmla="*/ 825523 h 1389385"/>
                <a:gd name="connsiteX299" fmla="*/ 547008 w 1262774"/>
                <a:gd name="connsiteY299" fmla="*/ 839130 h 1389385"/>
                <a:gd name="connsiteX300" fmla="*/ 541565 w 1262774"/>
                <a:gd name="connsiteY300" fmla="*/ 847295 h 1389385"/>
                <a:gd name="connsiteX301" fmla="*/ 525236 w 1262774"/>
                <a:gd name="connsiteY301" fmla="*/ 855459 h 1389385"/>
                <a:gd name="connsiteX302" fmla="*/ 517072 w 1262774"/>
                <a:gd name="connsiteY302" fmla="*/ 860902 h 1389385"/>
                <a:gd name="connsiteX303" fmla="*/ 506186 w 1262774"/>
                <a:gd name="connsiteY303" fmla="*/ 863623 h 1389385"/>
                <a:gd name="connsiteX304" fmla="*/ 500743 w 1262774"/>
                <a:gd name="connsiteY304" fmla="*/ 871788 h 1389385"/>
                <a:gd name="connsiteX305" fmla="*/ 484415 w 1262774"/>
                <a:gd name="connsiteY305" fmla="*/ 877230 h 1389385"/>
                <a:gd name="connsiteX306" fmla="*/ 438150 w 1262774"/>
                <a:gd name="connsiteY306" fmla="*/ 871788 h 1389385"/>
                <a:gd name="connsiteX307" fmla="*/ 429986 w 1262774"/>
                <a:gd name="connsiteY307" fmla="*/ 866345 h 1389385"/>
                <a:gd name="connsiteX308" fmla="*/ 408215 w 1262774"/>
                <a:gd name="connsiteY308" fmla="*/ 860902 h 1389385"/>
                <a:gd name="connsiteX309" fmla="*/ 383722 w 1262774"/>
                <a:gd name="connsiteY309" fmla="*/ 855459 h 1389385"/>
                <a:gd name="connsiteX310" fmla="*/ 359229 w 1262774"/>
                <a:gd name="connsiteY310" fmla="*/ 852738 h 1389385"/>
                <a:gd name="connsiteX311" fmla="*/ 342900 w 1262774"/>
                <a:gd name="connsiteY311" fmla="*/ 839130 h 1389385"/>
                <a:gd name="connsiteX312" fmla="*/ 334736 w 1262774"/>
                <a:gd name="connsiteY312" fmla="*/ 833688 h 1389385"/>
                <a:gd name="connsiteX313" fmla="*/ 329293 w 1262774"/>
                <a:gd name="connsiteY313" fmla="*/ 825523 h 1389385"/>
                <a:gd name="connsiteX314" fmla="*/ 323850 w 1262774"/>
                <a:gd name="connsiteY314" fmla="*/ 787423 h 1389385"/>
                <a:gd name="connsiteX315" fmla="*/ 321129 w 1262774"/>
                <a:gd name="connsiteY315" fmla="*/ 724830 h 1389385"/>
                <a:gd name="connsiteX316" fmla="*/ 318408 w 1262774"/>
                <a:gd name="connsiteY316" fmla="*/ 713945 h 1389385"/>
                <a:gd name="connsiteX317" fmla="*/ 310243 w 1262774"/>
                <a:gd name="connsiteY317" fmla="*/ 708502 h 1389385"/>
                <a:gd name="connsiteX318" fmla="*/ 304800 w 1262774"/>
                <a:gd name="connsiteY318" fmla="*/ 700338 h 1389385"/>
                <a:gd name="connsiteX319" fmla="*/ 296636 w 1262774"/>
                <a:gd name="connsiteY319" fmla="*/ 664959 h 1389385"/>
                <a:gd name="connsiteX320" fmla="*/ 293915 w 1262774"/>
                <a:gd name="connsiteY320" fmla="*/ 656795 h 1389385"/>
                <a:gd name="connsiteX321" fmla="*/ 283029 w 1262774"/>
                <a:gd name="connsiteY321" fmla="*/ 654073 h 1389385"/>
                <a:gd name="connsiteX322" fmla="*/ 274865 w 1262774"/>
                <a:gd name="connsiteY322" fmla="*/ 648630 h 1389385"/>
                <a:gd name="connsiteX323" fmla="*/ 269422 w 1262774"/>
                <a:gd name="connsiteY323" fmla="*/ 626859 h 1389385"/>
                <a:gd name="connsiteX324" fmla="*/ 266700 w 1262774"/>
                <a:gd name="connsiteY324" fmla="*/ 607809 h 1389385"/>
                <a:gd name="connsiteX325" fmla="*/ 258536 w 1262774"/>
                <a:gd name="connsiteY325" fmla="*/ 605088 h 1389385"/>
                <a:gd name="connsiteX326" fmla="*/ 198665 w 1262774"/>
                <a:gd name="connsiteY326" fmla="*/ 607809 h 1389385"/>
                <a:gd name="connsiteX327" fmla="*/ 179615 w 1262774"/>
                <a:gd name="connsiteY327" fmla="*/ 602366 h 1389385"/>
                <a:gd name="connsiteX328" fmla="*/ 149679 w 1262774"/>
                <a:gd name="connsiteY328" fmla="*/ 605088 h 1389385"/>
                <a:gd name="connsiteX329" fmla="*/ 146958 w 1262774"/>
                <a:gd name="connsiteY329" fmla="*/ 615973 h 1389385"/>
                <a:gd name="connsiteX330" fmla="*/ 125186 w 1262774"/>
                <a:gd name="connsiteY330" fmla="*/ 621416 h 1389385"/>
                <a:gd name="connsiteX331" fmla="*/ 106136 w 1262774"/>
                <a:gd name="connsiteY331" fmla="*/ 626859 h 1389385"/>
                <a:gd name="connsiteX332" fmla="*/ 97972 w 1262774"/>
                <a:gd name="connsiteY332" fmla="*/ 632302 h 1389385"/>
                <a:gd name="connsiteX333" fmla="*/ 89808 w 1262774"/>
                <a:gd name="connsiteY333" fmla="*/ 640466 h 1389385"/>
                <a:gd name="connsiteX334" fmla="*/ 73479 w 1262774"/>
                <a:gd name="connsiteY334" fmla="*/ 643188 h 1389385"/>
                <a:gd name="connsiteX335" fmla="*/ 65315 w 1262774"/>
                <a:gd name="connsiteY335" fmla="*/ 645909 h 1389385"/>
                <a:gd name="connsiteX336" fmla="*/ 54429 w 1262774"/>
                <a:gd name="connsiteY336" fmla="*/ 659516 h 1389385"/>
                <a:gd name="connsiteX337" fmla="*/ 40822 w 1262774"/>
                <a:gd name="connsiteY337" fmla="*/ 673123 h 1389385"/>
                <a:gd name="connsiteX338" fmla="*/ 35379 w 1262774"/>
                <a:gd name="connsiteY338" fmla="*/ 681288 h 1389385"/>
                <a:gd name="connsiteX339" fmla="*/ 27215 w 1262774"/>
                <a:gd name="connsiteY339" fmla="*/ 684009 h 1389385"/>
                <a:gd name="connsiteX340" fmla="*/ 19050 w 1262774"/>
                <a:gd name="connsiteY340" fmla="*/ 689452 h 1389385"/>
                <a:gd name="connsiteX341" fmla="*/ 16329 w 1262774"/>
                <a:gd name="connsiteY341" fmla="*/ 694895 h 1389385"/>
                <a:gd name="connsiteX0" fmla="*/ 16329 w 1262774"/>
                <a:gd name="connsiteY0" fmla="*/ 694895 h 1389385"/>
                <a:gd name="connsiteX1" fmla="*/ 19050 w 1262774"/>
                <a:gd name="connsiteY1" fmla="*/ 708502 h 1389385"/>
                <a:gd name="connsiteX2" fmla="*/ 27215 w 1262774"/>
                <a:gd name="connsiteY2" fmla="*/ 713945 h 1389385"/>
                <a:gd name="connsiteX3" fmla="*/ 32658 w 1262774"/>
                <a:gd name="connsiteY3" fmla="*/ 730273 h 1389385"/>
                <a:gd name="connsiteX4" fmla="*/ 38100 w 1262774"/>
                <a:gd name="connsiteY4" fmla="*/ 738438 h 1389385"/>
                <a:gd name="connsiteX5" fmla="*/ 43543 w 1262774"/>
                <a:gd name="connsiteY5" fmla="*/ 803752 h 1389385"/>
                <a:gd name="connsiteX6" fmla="*/ 40822 w 1262774"/>
                <a:gd name="connsiteY6" fmla="*/ 822802 h 1389385"/>
                <a:gd name="connsiteX7" fmla="*/ 35379 w 1262774"/>
                <a:gd name="connsiteY7" fmla="*/ 839130 h 1389385"/>
                <a:gd name="connsiteX8" fmla="*/ 29936 w 1262774"/>
                <a:gd name="connsiteY8" fmla="*/ 855459 h 1389385"/>
                <a:gd name="connsiteX9" fmla="*/ 24493 w 1262774"/>
                <a:gd name="connsiteY9" fmla="*/ 863623 h 1389385"/>
                <a:gd name="connsiteX10" fmla="*/ 19050 w 1262774"/>
                <a:gd name="connsiteY10" fmla="*/ 879952 h 1389385"/>
                <a:gd name="connsiteX11" fmla="*/ 10886 w 1262774"/>
                <a:gd name="connsiteY11" fmla="*/ 896280 h 1389385"/>
                <a:gd name="connsiteX12" fmla="*/ 5443 w 1262774"/>
                <a:gd name="connsiteY12" fmla="*/ 926216 h 1389385"/>
                <a:gd name="connsiteX13" fmla="*/ 0 w 1262774"/>
                <a:gd name="connsiteY13" fmla="*/ 934380 h 1389385"/>
                <a:gd name="connsiteX14" fmla="*/ 2722 w 1262774"/>
                <a:gd name="connsiteY14" fmla="*/ 972480 h 1389385"/>
                <a:gd name="connsiteX15" fmla="*/ 5443 w 1262774"/>
                <a:gd name="connsiteY15" fmla="*/ 980645 h 1389385"/>
                <a:gd name="connsiteX16" fmla="*/ 16329 w 1262774"/>
                <a:gd name="connsiteY16" fmla="*/ 983366 h 1389385"/>
                <a:gd name="connsiteX17" fmla="*/ 32658 w 1262774"/>
                <a:gd name="connsiteY17" fmla="*/ 988809 h 1389385"/>
                <a:gd name="connsiteX18" fmla="*/ 48986 w 1262774"/>
                <a:gd name="connsiteY18" fmla="*/ 994252 h 1389385"/>
                <a:gd name="connsiteX19" fmla="*/ 57150 w 1262774"/>
                <a:gd name="connsiteY19" fmla="*/ 996973 h 1389385"/>
                <a:gd name="connsiteX20" fmla="*/ 65315 w 1262774"/>
                <a:gd name="connsiteY20" fmla="*/ 999695 h 1389385"/>
                <a:gd name="connsiteX21" fmla="*/ 76200 w 1262774"/>
                <a:gd name="connsiteY21" fmla="*/ 1016023 h 1389385"/>
                <a:gd name="connsiteX22" fmla="*/ 84365 w 1262774"/>
                <a:gd name="connsiteY22" fmla="*/ 1043238 h 1389385"/>
                <a:gd name="connsiteX23" fmla="*/ 89808 w 1262774"/>
                <a:gd name="connsiteY23" fmla="*/ 1059566 h 1389385"/>
                <a:gd name="connsiteX24" fmla="*/ 108858 w 1262774"/>
                <a:gd name="connsiteY24" fmla="*/ 1065009 h 1389385"/>
                <a:gd name="connsiteX25" fmla="*/ 125186 w 1262774"/>
                <a:gd name="connsiteY25" fmla="*/ 1070452 h 1389385"/>
                <a:gd name="connsiteX26" fmla="*/ 144236 w 1262774"/>
                <a:gd name="connsiteY26" fmla="*/ 1073173 h 1389385"/>
                <a:gd name="connsiteX27" fmla="*/ 149679 w 1262774"/>
                <a:gd name="connsiteY27" fmla="*/ 1089502 h 1389385"/>
                <a:gd name="connsiteX28" fmla="*/ 157843 w 1262774"/>
                <a:gd name="connsiteY28" fmla="*/ 1105830 h 1389385"/>
                <a:gd name="connsiteX29" fmla="*/ 166008 w 1262774"/>
                <a:gd name="connsiteY29" fmla="*/ 1108552 h 1389385"/>
                <a:gd name="connsiteX30" fmla="*/ 179615 w 1262774"/>
                <a:gd name="connsiteY30" fmla="*/ 1105830 h 1389385"/>
                <a:gd name="connsiteX31" fmla="*/ 195943 w 1262774"/>
                <a:gd name="connsiteY31" fmla="*/ 1100388 h 1389385"/>
                <a:gd name="connsiteX32" fmla="*/ 204108 w 1262774"/>
                <a:gd name="connsiteY32" fmla="*/ 1092223 h 1389385"/>
                <a:gd name="connsiteX33" fmla="*/ 209550 w 1262774"/>
                <a:gd name="connsiteY33" fmla="*/ 1084059 h 1389385"/>
                <a:gd name="connsiteX34" fmla="*/ 242208 w 1262774"/>
                <a:gd name="connsiteY34" fmla="*/ 1073173 h 1389385"/>
                <a:gd name="connsiteX35" fmla="*/ 258536 w 1262774"/>
                <a:gd name="connsiteY35" fmla="*/ 1059566 h 1389385"/>
                <a:gd name="connsiteX36" fmla="*/ 269422 w 1262774"/>
                <a:gd name="connsiteY36" fmla="*/ 1056845 h 1389385"/>
                <a:gd name="connsiteX37" fmla="*/ 293915 w 1262774"/>
                <a:gd name="connsiteY37" fmla="*/ 1059566 h 1389385"/>
                <a:gd name="connsiteX38" fmla="*/ 307522 w 1262774"/>
                <a:gd name="connsiteY38" fmla="*/ 1073173 h 1389385"/>
                <a:gd name="connsiteX39" fmla="*/ 315686 w 1262774"/>
                <a:gd name="connsiteY39" fmla="*/ 1075895 h 1389385"/>
                <a:gd name="connsiteX40" fmla="*/ 323850 w 1262774"/>
                <a:gd name="connsiteY40" fmla="*/ 1081338 h 1389385"/>
                <a:gd name="connsiteX41" fmla="*/ 356508 w 1262774"/>
                <a:gd name="connsiteY41" fmla="*/ 1086780 h 1389385"/>
                <a:gd name="connsiteX42" fmla="*/ 364672 w 1262774"/>
                <a:gd name="connsiteY42" fmla="*/ 1089502 h 1389385"/>
                <a:gd name="connsiteX43" fmla="*/ 400050 w 1262774"/>
                <a:gd name="connsiteY43" fmla="*/ 1094945 h 1389385"/>
                <a:gd name="connsiteX44" fmla="*/ 416379 w 1262774"/>
                <a:gd name="connsiteY44" fmla="*/ 1100388 h 1389385"/>
                <a:gd name="connsiteX45" fmla="*/ 432708 w 1262774"/>
                <a:gd name="connsiteY45" fmla="*/ 1105830 h 1389385"/>
                <a:gd name="connsiteX46" fmla="*/ 443593 w 1262774"/>
                <a:gd name="connsiteY46" fmla="*/ 1108552 h 1389385"/>
                <a:gd name="connsiteX47" fmla="*/ 451758 w 1262774"/>
                <a:gd name="connsiteY47" fmla="*/ 1116716 h 1389385"/>
                <a:gd name="connsiteX48" fmla="*/ 454479 w 1262774"/>
                <a:gd name="connsiteY48" fmla="*/ 1135766 h 1389385"/>
                <a:gd name="connsiteX49" fmla="*/ 457200 w 1262774"/>
                <a:gd name="connsiteY49" fmla="*/ 1143930 h 1389385"/>
                <a:gd name="connsiteX50" fmla="*/ 476250 w 1262774"/>
                <a:gd name="connsiteY50" fmla="*/ 1149373 h 1389385"/>
                <a:gd name="connsiteX51" fmla="*/ 500743 w 1262774"/>
                <a:gd name="connsiteY51" fmla="*/ 1171145 h 1389385"/>
                <a:gd name="connsiteX52" fmla="*/ 506186 w 1262774"/>
                <a:gd name="connsiteY52" fmla="*/ 1179309 h 1389385"/>
                <a:gd name="connsiteX53" fmla="*/ 522515 w 1262774"/>
                <a:gd name="connsiteY53" fmla="*/ 1187473 h 1389385"/>
                <a:gd name="connsiteX54" fmla="*/ 527958 w 1262774"/>
                <a:gd name="connsiteY54" fmla="*/ 1198359 h 1389385"/>
                <a:gd name="connsiteX55" fmla="*/ 530679 w 1262774"/>
                <a:gd name="connsiteY55" fmla="*/ 1206523 h 1389385"/>
                <a:gd name="connsiteX56" fmla="*/ 538843 w 1262774"/>
                <a:gd name="connsiteY56" fmla="*/ 1214688 h 1389385"/>
                <a:gd name="connsiteX57" fmla="*/ 557893 w 1262774"/>
                <a:gd name="connsiteY57" fmla="*/ 1222852 h 1389385"/>
                <a:gd name="connsiteX58" fmla="*/ 617765 w 1262774"/>
                <a:gd name="connsiteY58" fmla="*/ 1225573 h 1389385"/>
                <a:gd name="connsiteX59" fmla="*/ 625929 w 1262774"/>
                <a:gd name="connsiteY59" fmla="*/ 1231016 h 1389385"/>
                <a:gd name="connsiteX60" fmla="*/ 631372 w 1262774"/>
                <a:gd name="connsiteY60" fmla="*/ 1239180 h 1389385"/>
                <a:gd name="connsiteX61" fmla="*/ 639536 w 1262774"/>
                <a:gd name="connsiteY61" fmla="*/ 1247345 h 1389385"/>
                <a:gd name="connsiteX62" fmla="*/ 642258 w 1262774"/>
                <a:gd name="connsiteY62" fmla="*/ 1239180 h 1389385"/>
                <a:gd name="connsiteX63" fmla="*/ 644979 w 1262774"/>
                <a:gd name="connsiteY63" fmla="*/ 1209245 h 1389385"/>
                <a:gd name="connsiteX64" fmla="*/ 653143 w 1262774"/>
                <a:gd name="connsiteY64" fmla="*/ 1203802 h 1389385"/>
                <a:gd name="connsiteX65" fmla="*/ 688522 w 1262774"/>
                <a:gd name="connsiteY65" fmla="*/ 1201080 h 1389385"/>
                <a:gd name="connsiteX66" fmla="*/ 696686 w 1262774"/>
                <a:gd name="connsiteY66" fmla="*/ 1195638 h 1389385"/>
                <a:gd name="connsiteX67" fmla="*/ 704850 w 1262774"/>
                <a:gd name="connsiteY67" fmla="*/ 1211966 h 1389385"/>
                <a:gd name="connsiteX68" fmla="*/ 721179 w 1262774"/>
                <a:gd name="connsiteY68" fmla="*/ 1217409 h 1389385"/>
                <a:gd name="connsiteX69" fmla="*/ 729343 w 1262774"/>
                <a:gd name="connsiteY69" fmla="*/ 1220130 h 1389385"/>
                <a:gd name="connsiteX70" fmla="*/ 759279 w 1262774"/>
                <a:gd name="connsiteY70" fmla="*/ 1214688 h 1389385"/>
                <a:gd name="connsiteX71" fmla="*/ 767443 w 1262774"/>
                <a:gd name="connsiteY71" fmla="*/ 1209245 h 1389385"/>
                <a:gd name="connsiteX72" fmla="*/ 772886 w 1262774"/>
                <a:gd name="connsiteY72" fmla="*/ 1217409 h 1389385"/>
                <a:gd name="connsiteX73" fmla="*/ 778329 w 1262774"/>
                <a:gd name="connsiteY73" fmla="*/ 1233738 h 1389385"/>
                <a:gd name="connsiteX74" fmla="*/ 781050 w 1262774"/>
                <a:gd name="connsiteY74" fmla="*/ 1241902 h 1389385"/>
                <a:gd name="connsiteX75" fmla="*/ 783772 w 1262774"/>
                <a:gd name="connsiteY75" fmla="*/ 1255509 h 1389385"/>
                <a:gd name="connsiteX76" fmla="*/ 789215 w 1262774"/>
                <a:gd name="connsiteY76" fmla="*/ 1271838 h 1389385"/>
                <a:gd name="connsiteX77" fmla="*/ 797379 w 1262774"/>
                <a:gd name="connsiteY77" fmla="*/ 1288166 h 1389385"/>
                <a:gd name="connsiteX78" fmla="*/ 808265 w 1262774"/>
                <a:gd name="connsiteY78" fmla="*/ 1290888 h 1389385"/>
                <a:gd name="connsiteX79" fmla="*/ 840922 w 1262774"/>
                <a:gd name="connsiteY79" fmla="*/ 1293609 h 1389385"/>
                <a:gd name="connsiteX80" fmla="*/ 857250 w 1262774"/>
                <a:gd name="connsiteY80" fmla="*/ 1299052 h 1389385"/>
                <a:gd name="connsiteX81" fmla="*/ 892629 w 1262774"/>
                <a:gd name="connsiteY81" fmla="*/ 1307216 h 1389385"/>
                <a:gd name="connsiteX82" fmla="*/ 917122 w 1262774"/>
                <a:gd name="connsiteY82" fmla="*/ 1320823 h 1389385"/>
                <a:gd name="connsiteX83" fmla="*/ 925286 w 1262774"/>
                <a:gd name="connsiteY83" fmla="*/ 1326266 h 1389385"/>
                <a:gd name="connsiteX84" fmla="*/ 941615 w 1262774"/>
                <a:gd name="connsiteY84" fmla="*/ 1331709 h 1389385"/>
                <a:gd name="connsiteX85" fmla="*/ 949779 w 1262774"/>
                <a:gd name="connsiteY85" fmla="*/ 1337152 h 1389385"/>
                <a:gd name="connsiteX86" fmla="*/ 974272 w 1262774"/>
                <a:gd name="connsiteY86" fmla="*/ 1342595 h 1389385"/>
                <a:gd name="connsiteX87" fmla="*/ 990600 w 1262774"/>
                <a:gd name="connsiteY87" fmla="*/ 1350759 h 1389385"/>
                <a:gd name="connsiteX88" fmla="*/ 1006929 w 1262774"/>
                <a:gd name="connsiteY88" fmla="*/ 1361645 h 1389385"/>
                <a:gd name="connsiteX89" fmla="*/ 1047750 w 1262774"/>
                <a:gd name="connsiteY89" fmla="*/ 1364366 h 1389385"/>
                <a:gd name="connsiteX90" fmla="*/ 1055915 w 1262774"/>
                <a:gd name="connsiteY90" fmla="*/ 1367088 h 1389385"/>
                <a:gd name="connsiteX91" fmla="*/ 1085850 w 1262774"/>
                <a:gd name="connsiteY91" fmla="*/ 1369809 h 1389385"/>
                <a:gd name="connsiteX92" fmla="*/ 1094015 w 1262774"/>
                <a:gd name="connsiteY92" fmla="*/ 1375252 h 1389385"/>
                <a:gd name="connsiteX93" fmla="*/ 1110343 w 1262774"/>
                <a:gd name="connsiteY93" fmla="*/ 1380695 h 1389385"/>
                <a:gd name="connsiteX94" fmla="*/ 1118508 w 1262774"/>
                <a:gd name="connsiteY94" fmla="*/ 1383416 h 1389385"/>
                <a:gd name="connsiteX95" fmla="*/ 1126672 w 1262774"/>
                <a:gd name="connsiteY95" fmla="*/ 1388859 h 1389385"/>
                <a:gd name="connsiteX96" fmla="*/ 1123950 w 1262774"/>
                <a:gd name="connsiteY96" fmla="*/ 1377973 h 1389385"/>
                <a:gd name="connsiteX97" fmla="*/ 1118508 w 1262774"/>
                <a:gd name="connsiteY97" fmla="*/ 1356202 h 1389385"/>
                <a:gd name="connsiteX98" fmla="*/ 1121229 w 1262774"/>
                <a:gd name="connsiteY98" fmla="*/ 1337152 h 1389385"/>
                <a:gd name="connsiteX99" fmla="*/ 1118508 w 1262774"/>
                <a:gd name="connsiteY99" fmla="*/ 1326266 h 1389385"/>
                <a:gd name="connsiteX100" fmla="*/ 1110343 w 1262774"/>
                <a:gd name="connsiteY100" fmla="*/ 1323545 h 1389385"/>
                <a:gd name="connsiteX101" fmla="*/ 1094015 w 1262774"/>
                <a:gd name="connsiteY101" fmla="*/ 1320823 h 1389385"/>
                <a:gd name="connsiteX102" fmla="*/ 1094015 w 1262774"/>
                <a:gd name="connsiteY102" fmla="*/ 1277280 h 1389385"/>
                <a:gd name="connsiteX103" fmla="*/ 1110343 w 1262774"/>
                <a:gd name="connsiteY103" fmla="*/ 1266395 h 1389385"/>
                <a:gd name="connsiteX104" fmla="*/ 1113065 w 1262774"/>
                <a:gd name="connsiteY104" fmla="*/ 1258230 h 1389385"/>
                <a:gd name="connsiteX105" fmla="*/ 1115786 w 1262774"/>
                <a:gd name="connsiteY105" fmla="*/ 1244623 h 1389385"/>
                <a:gd name="connsiteX106" fmla="*/ 1123950 w 1262774"/>
                <a:gd name="connsiteY106" fmla="*/ 1241902 h 1389385"/>
                <a:gd name="connsiteX107" fmla="*/ 1126672 w 1262774"/>
                <a:gd name="connsiteY107" fmla="*/ 1222852 h 1389385"/>
                <a:gd name="connsiteX108" fmla="*/ 1143000 w 1262774"/>
                <a:gd name="connsiteY108" fmla="*/ 1220130 h 1389385"/>
                <a:gd name="connsiteX109" fmla="*/ 1145722 w 1262774"/>
                <a:gd name="connsiteY109" fmla="*/ 1211966 h 1389385"/>
                <a:gd name="connsiteX110" fmla="*/ 1153886 w 1262774"/>
                <a:gd name="connsiteY110" fmla="*/ 1157538 h 1389385"/>
                <a:gd name="connsiteX111" fmla="*/ 1162050 w 1262774"/>
                <a:gd name="connsiteY111" fmla="*/ 1152095 h 1389385"/>
                <a:gd name="connsiteX112" fmla="*/ 1167493 w 1262774"/>
                <a:gd name="connsiteY112" fmla="*/ 1103109 h 1389385"/>
                <a:gd name="connsiteX113" fmla="*/ 1172936 w 1262774"/>
                <a:gd name="connsiteY113" fmla="*/ 1094945 h 1389385"/>
                <a:gd name="connsiteX114" fmla="*/ 1181100 w 1262774"/>
                <a:gd name="connsiteY114" fmla="*/ 1067730 h 1389385"/>
                <a:gd name="connsiteX115" fmla="*/ 1189265 w 1262774"/>
                <a:gd name="connsiteY115" fmla="*/ 1062288 h 1389385"/>
                <a:gd name="connsiteX116" fmla="*/ 1194708 w 1262774"/>
                <a:gd name="connsiteY116" fmla="*/ 1040516 h 1389385"/>
                <a:gd name="connsiteX117" fmla="*/ 1197429 w 1262774"/>
                <a:gd name="connsiteY117" fmla="*/ 1026909 h 1389385"/>
                <a:gd name="connsiteX118" fmla="*/ 1205593 w 1262774"/>
                <a:gd name="connsiteY118" fmla="*/ 1024188 h 1389385"/>
                <a:gd name="connsiteX119" fmla="*/ 1202872 w 1262774"/>
                <a:gd name="connsiteY119" fmla="*/ 1007859 h 1389385"/>
                <a:gd name="connsiteX120" fmla="*/ 1167493 w 1262774"/>
                <a:gd name="connsiteY120" fmla="*/ 999695 h 1389385"/>
                <a:gd name="connsiteX121" fmla="*/ 1145722 w 1262774"/>
                <a:gd name="connsiteY121" fmla="*/ 980645 h 1389385"/>
                <a:gd name="connsiteX122" fmla="*/ 1148443 w 1262774"/>
                <a:gd name="connsiteY122" fmla="*/ 937102 h 1389385"/>
                <a:gd name="connsiteX123" fmla="*/ 1183822 w 1262774"/>
                <a:gd name="connsiteY123" fmla="*/ 934380 h 1389385"/>
                <a:gd name="connsiteX124" fmla="*/ 1186543 w 1262774"/>
                <a:gd name="connsiteY124" fmla="*/ 926216 h 1389385"/>
                <a:gd name="connsiteX125" fmla="*/ 1191986 w 1262774"/>
                <a:gd name="connsiteY125" fmla="*/ 888116 h 1389385"/>
                <a:gd name="connsiteX126" fmla="*/ 1197429 w 1262774"/>
                <a:gd name="connsiteY126" fmla="*/ 879952 h 1389385"/>
                <a:gd name="connsiteX127" fmla="*/ 1200150 w 1262774"/>
                <a:gd name="connsiteY127" fmla="*/ 844573 h 1389385"/>
                <a:gd name="connsiteX128" fmla="*/ 1202872 w 1262774"/>
                <a:gd name="connsiteY128" fmla="*/ 836409 h 1389385"/>
                <a:gd name="connsiteX129" fmla="*/ 1211036 w 1262774"/>
                <a:gd name="connsiteY129" fmla="*/ 830966 h 1389385"/>
                <a:gd name="connsiteX130" fmla="*/ 1216479 w 1262774"/>
                <a:gd name="connsiteY130" fmla="*/ 792866 h 1389385"/>
                <a:gd name="connsiteX131" fmla="*/ 1221922 w 1262774"/>
                <a:gd name="connsiteY131" fmla="*/ 784702 h 1389385"/>
                <a:gd name="connsiteX132" fmla="*/ 1224643 w 1262774"/>
                <a:gd name="connsiteY132" fmla="*/ 762930 h 1389385"/>
                <a:gd name="connsiteX133" fmla="*/ 1227365 w 1262774"/>
                <a:gd name="connsiteY133" fmla="*/ 754766 h 1389385"/>
                <a:gd name="connsiteX134" fmla="*/ 1235529 w 1262774"/>
                <a:gd name="connsiteY134" fmla="*/ 752045 h 1389385"/>
                <a:gd name="connsiteX135" fmla="*/ 1251858 w 1262774"/>
                <a:gd name="connsiteY135" fmla="*/ 741159 h 1389385"/>
                <a:gd name="connsiteX136" fmla="*/ 1260022 w 1262774"/>
                <a:gd name="connsiteY136" fmla="*/ 735716 h 1389385"/>
                <a:gd name="connsiteX137" fmla="*/ 1262743 w 1262774"/>
                <a:gd name="connsiteY137" fmla="*/ 727552 h 1389385"/>
                <a:gd name="connsiteX138" fmla="*/ 1251858 w 1262774"/>
                <a:gd name="connsiteY138" fmla="*/ 703059 h 1389385"/>
                <a:gd name="connsiteX139" fmla="*/ 1246415 w 1262774"/>
                <a:gd name="connsiteY139" fmla="*/ 686730 h 1389385"/>
                <a:gd name="connsiteX140" fmla="*/ 1243693 w 1262774"/>
                <a:gd name="connsiteY140" fmla="*/ 615973 h 1389385"/>
                <a:gd name="connsiteX141" fmla="*/ 1235529 w 1262774"/>
                <a:gd name="connsiteY141" fmla="*/ 610530 h 1389385"/>
                <a:gd name="connsiteX142" fmla="*/ 1238250 w 1262774"/>
                <a:gd name="connsiteY142" fmla="*/ 577873 h 1389385"/>
                <a:gd name="connsiteX143" fmla="*/ 1235529 w 1262774"/>
                <a:gd name="connsiteY143" fmla="*/ 553380 h 1389385"/>
                <a:gd name="connsiteX144" fmla="*/ 1232808 w 1262774"/>
                <a:gd name="connsiteY144" fmla="*/ 542495 h 1389385"/>
                <a:gd name="connsiteX145" fmla="*/ 1235529 w 1262774"/>
                <a:gd name="connsiteY145" fmla="*/ 498952 h 1389385"/>
                <a:gd name="connsiteX146" fmla="*/ 1243693 w 1262774"/>
                <a:gd name="connsiteY146" fmla="*/ 493509 h 1389385"/>
                <a:gd name="connsiteX147" fmla="*/ 1246415 w 1262774"/>
                <a:gd name="connsiteY147" fmla="*/ 485345 h 1389385"/>
                <a:gd name="connsiteX148" fmla="*/ 1235529 w 1262774"/>
                <a:gd name="connsiteY148" fmla="*/ 460852 h 1389385"/>
                <a:gd name="connsiteX149" fmla="*/ 1230086 w 1262774"/>
                <a:gd name="connsiteY149" fmla="*/ 444523 h 1389385"/>
                <a:gd name="connsiteX150" fmla="*/ 1213758 w 1262774"/>
                <a:gd name="connsiteY150" fmla="*/ 433638 h 1389385"/>
                <a:gd name="connsiteX151" fmla="*/ 1202872 w 1262774"/>
                <a:gd name="connsiteY151" fmla="*/ 417309 h 1389385"/>
                <a:gd name="connsiteX152" fmla="*/ 1186543 w 1262774"/>
                <a:gd name="connsiteY152" fmla="*/ 406423 h 1389385"/>
                <a:gd name="connsiteX153" fmla="*/ 1181100 w 1262774"/>
                <a:gd name="connsiteY153" fmla="*/ 398259 h 1389385"/>
                <a:gd name="connsiteX154" fmla="*/ 1140279 w 1262774"/>
                <a:gd name="connsiteY154" fmla="*/ 392816 h 1389385"/>
                <a:gd name="connsiteX155" fmla="*/ 1132115 w 1262774"/>
                <a:gd name="connsiteY155" fmla="*/ 430916 h 1389385"/>
                <a:gd name="connsiteX156" fmla="*/ 1129393 w 1262774"/>
                <a:gd name="connsiteY156" fmla="*/ 439080 h 1389385"/>
                <a:gd name="connsiteX157" fmla="*/ 1099458 w 1262774"/>
                <a:gd name="connsiteY157" fmla="*/ 452688 h 1389385"/>
                <a:gd name="connsiteX158" fmla="*/ 1083129 w 1262774"/>
                <a:gd name="connsiteY158" fmla="*/ 458130 h 1389385"/>
                <a:gd name="connsiteX159" fmla="*/ 1077686 w 1262774"/>
                <a:gd name="connsiteY159" fmla="*/ 466295 h 1389385"/>
                <a:gd name="connsiteX160" fmla="*/ 1066800 w 1262774"/>
                <a:gd name="connsiteY160" fmla="*/ 469016 h 1389385"/>
                <a:gd name="connsiteX161" fmla="*/ 1072243 w 1262774"/>
                <a:gd name="connsiteY161" fmla="*/ 485345 h 1389385"/>
                <a:gd name="connsiteX162" fmla="*/ 1074965 w 1262774"/>
                <a:gd name="connsiteY162" fmla="*/ 496230 h 1389385"/>
                <a:gd name="connsiteX163" fmla="*/ 1080408 w 1262774"/>
                <a:gd name="connsiteY163" fmla="*/ 504395 h 1389385"/>
                <a:gd name="connsiteX164" fmla="*/ 1091293 w 1262774"/>
                <a:gd name="connsiteY164" fmla="*/ 518002 h 1389385"/>
                <a:gd name="connsiteX165" fmla="*/ 1094015 w 1262774"/>
                <a:gd name="connsiteY165" fmla="*/ 526166 h 1389385"/>
                <a:gd name="connsiteX166" fmla="*/ 1099458 w 1262774"/>
                <a:gd name="connsiteY166" fmla="*/ 534330 h 1389385"/>
                <a:gd name="connsiteX167" fmla="*/ 1096736 w 1262774"/>
                <a:gd name="connsiteY167" fmla="*/ 542495 h 1389385"/>
                <a:gd name="connsiteX168" fmla="*/ 1088572 w 1262774"/>
                <a:gd name="connsiteY168" fmla="*/ 537052 h 1389385"/>
                <a:gd name="connsiteX169" fmla="*/ 1080408 w 1262774"/>
                <a:gd name="connsiteY169" fmla="*/ 534330 h 1389385"/>
                <a:gd name="connsiteX170" fmla="*/ 1074965 w 1262774"/>
                <a:gd name="connsiteY170" fmla="*/ 526166 h 1389385"/>
                <a:gd name="connsiteX171" fmla="*/ 1066800 w 1262774"/>
                <a:gd name="connsiteY171" fmla="*/ 523445 h 1389385"/>
                <a:gd name="connsiteX172" fmla="*/ 1036865 w 1262774"/>
                <a:gd name="connsiteY172" fmla="*/ 520723 h 1389385"/>
                <a:gd name="connsiteX173" fmla="*/ 1028700 w 1262774"/>
                <a:gd name="connsiteY173" fmla="*/ 515280 h 1389385"/>
                <a:gd name="connsiteX174" fmla="*/ 1009650 w 1262774"/>
                <a:gd name="connsiteY174" fmla="*/ 520723 h 1389385"/>
                <a:gd name="connsiteX175" fmla="*/ 1004208 w 1262774"/>
                <a:gd name="connsiteY175" fmla="*/ 528888 h 1389385"/>
                <a:gd name="connsiteX176" fmla="*/ 987879 w 1262774"/>
                <a:gd name="connsiteY176" fmla="*/ 537052 h 1389385"/>
                <a:gd name="connsiteX177" fmla="*/ 982436 w 1262774"/>
                <a:gd name="connsiteY177" fmla="*/ 528888 h 1389385"/>
                <a:gd name="connsiteX178" fmla="*/ 974272 w 1262774"/>
                <a:gd name="connsiteY178" fmla="*/ 512559 h 1389385"/>
                <a:gd name="connsiteX179" fmla="*/ 966108 w 1262774"/>
                <a:gd name="connsiteY179" fmla="*/ 509838 h 1389385"/>
                <a:gd name="connsiteX180" fmla="*/ 963386 w 1262774"/>
                <a:gd name="connsiteY180" fmla="*/ 498952 h 1389385"/>
                <a:gd name="connsiteX181" fmla="*/ 957943 w 1262774"/>
                <a:gd name="connsiteY181" fmla="*/ 482623 h 1389385"/>
                <a:gd name="connsiteX182" fmla="*/ 960665 w 1262774"/>
                <a:gd name="connsiteY182" fmla="*/ 458130 h 1389385"/>
                <a:gd name="connsiteX183" fmla="*/ 971550 w 1262774"/>
                <a:gd name="connsiteY183" fmla="*/ 428195 h 1389385"/>
                <a:gd name="connsiteX184" fmla="*/ 1004208 w 1262774"/>
                <a:gd name="connsiteY184" fmla="*/ 411866 h 1389385"/>
                <a:gd name="connsiteX185" fmla="*/ 1012372 w 1262774"/>
                <a:gd name="connsiteY185" fmla="*/ 409145 h 1389385"/>
                <a:gd name="connsiteX186" fmla="*/ 1017815 w 1262774"/>
                <a:gd name="connsiteY186" fmla="*/ 400980 h 1389385"/>
                <a:gd name="connsiteX187" fmla="*/ 1017815 w 1262774"/>
                <a:gd name="connsiteY187" fmla="*/ 376488 h 1389385"/>
                <a:gd name="connsiteX188" fmla="*/ 1025979 w 1262774"/>
                <a:gd name="connsiteY188" fmla="*/ 368323 h 1389385"/>
                <a:gd name="connsiteX189" fmla="*/ 1036865 w 1262774"/>
                <a:gd name="connsiteY189" fmla="*/ 351995 h 1389385"/>
                <a:gd name="connsiteX190" fmla="*/ 1042308 w 1262774"/>
                <a:gd name="connsiteY190" fmla="*/ 311173 h 1389385"/>
                <a:gd name="connsiteX191" fmla="*/ 1045029 w 1262774"/>
                <a:gd name="connsiteY191" fmla="*/ 303009 h 1389385"/>
                <a:gd name="connsiteX192" fmla="*/ 1047750 w 1262774"/>
                <a:gd name="connsiteY192" fmla="*/ 292123 h 1389385"/>
                <a:gd name="connsiteX193" fmla="*/ 1050472 w 1262774"/>
                <a:gd name="connsiteY193" fmla="*/ 278516 h 1389385"/>
                <a:gd name="connsiteX194" fmla="*/ 1061358 w 1262774"/>
                <a:gd name="connsiteY194" fmla="*/ 262188 h 1389385"/>
                <a:gd name="connsiteX195" fmla="*/ 1055915 w 1262774"/>
                <a:gd name="connsiteY195" fmla="*/ 240416 h 1389385"/>
                <a:gd name="connsiteX196" fmla="*/ 1050472 w 1262774"/>
                <a:gd name="connsiteY196" fmla="*/ 232252 h 1389385"/>
                <a:gd name="connsiteX197" fmla="*/ 1047750 w 1262774"/>
                <a:gd name="connsiteY197" fmla="*/ 215923 h 1389385"/>
                <a:gd name="connsiteX198" fmla="*/ 1045029 w 1262774"/>
                <a:gd name="connsiteY198" fmla="*/ 188709 h 1389385"/>
                <a:gd name="connsiteX199" fmla="*/ 1039586 w 1262774"/>
                <a:gd name="connsiteY199" fmla="*/ 180545 h 1389385"/>
                <a:gd name="connsiteX200" fmla="*/ 1036865 w 1262774"/>
                <a:gd name="connsiteY200" fmla="*/ 150609 h 1389385"/>
                <a:gd name="connsiteX201" fmla="*/ 1034143 w 1262774"/>
                <a:gd name="connsiteY201" fmla="*/ 142445 h 1389385"/>
                <a:gd name="connsiteX202" fmla="*/ 1025979 w 1262774"/>
                <a:gd name="connsiteY202" fmla="*/ 137002 h 1389385"/>
                <a:gd name="connsiteX203" fmla="*/ 1012372 w 1262774"/>
                <a:gd name="connsiteY203" fmla="*/ 117952 h 1389385"/>
                <a:gd name="connsiteX204" fmla="*/ 991961 w 1262774"/>
                <a:gd name="connsiteY204" fmla="*/ 114550 h 1389385"/>
                <a:gd name="connsiteX205" fmla="*/ 993322 w 1262774"/>
                <a:gd name="connsiteY205" fmla="*/ 134280 h 1389385"/>
                <a:gd name="connsiteX206" fmla="*/ 987879 w 1262774"/>
                <a:gd name="connsiteY206" fmla="*/ 158773 h 1389385"/>
                <a:gd name="connsiteX207" fmla="*/ 985158 w 1262774"/>
                <a:gd name="connsiteY207" fmla="*/ 166938 h 1389385"/>
                <a:gd name="connsiteX208" fmla="*/ 982436 w 1262774"/>
                <a:gd name="connsiteY208" fmla="*/ 180545 h 1389385"/>
                <a:gd name="connsiteX209" fmla="*/ 974272 w 1262774"/>
                <a:gd name="connsiteY209" fmla="*/ 185988 h 1389385"/>
                <a:gd name="connsiteX210" fmla="*/ 957943 w 1262774"/>
                <a:gd name="connsiteY210" fmla="*/ 176122 h 1389385"/>
                <a:gd name="connsiteX211" fmla="*/ 947058 w 1262774"/>
                <a:gd name="connsiteY211" fmla="*/ 166938 h 1389385"/>
                <a:gd name="connsiteX212" fmla="*/ 932430 w 1262774"/>
                <a:gd name="connsiteY212" fmla="*/ 154351 h 1389385"/>
                <a:gd name="connsiteX213" fmla="*/ 921884 w 1262774"/>
                <a:gd name="connsiteY213" fmla="*/ 148908 h 1389385"/>
                <a:gd name="connsiteX214" fmla="*/ 910999 w 1262774"/>
                <a:gd name="connsiteY214" fmla="*/ 135301 h 1389385"/>
                <a:gd name="connsiteX215" fmla="*/ 894671 w 1262774"/>
                <a:gd name="connsiteY215" fmla="*/ 129858 h 1389385"/>
                <a:gd name="connsiteX216" fmla="*/ 884124 w 1262774"/>
                <a:gd name="connsiteY216" fmla="*/ 124755 h 1389385"/>
                <a:gd name="connsiteX217" fmla="*/ 873579 w 1262774"/>
                <a:gd name="connsiteY217" fmla="*/ 121695 h 1389385"/>
                <a:gd name="connsiteX218" fmla="*/ 840922 w 1262774"/>
                <a:gd name="connsiteY218" fmla="*/ 111488 h 1389385"/>
                <a:gd name="connsiteX219" fmla="*/ 824593 w 1262774"/>
                <a:gd name="connsiteY219" fmla="*/ 119992 h 1389385"/>
                <a:gd name="connsiteX220" fmla="*/ 814048 w 1262774"/>
                <a:gd name="connsiteY220" fmla="*/ 118292 h 1389385"/>
                <a:gd name="connsiteX221" fmla="*/ 799421 w 1262774"/>
                <a:gd name="connsiteY221" fmla="*/ 112849 h 1389385"/>
                <a:gd name="connsiteX222" fmla="*/ 778329 w 1262774"/>
                <a:gd name="connsiteY222" fmla="*/ 118973 h 1389385"/>
                <a:gd name="connsiteX223" fmla="*/ 788194 w 1262774"/>
                <a:gd name="connsiteY223" fmla="*/ 82573 h 1389385"/>
                <a:gd name="connsiteX224" fmla="*/ 783431 w 1262774"/>
                <a:gd name="connsiteY224" fmla="*/ 61483 h 1389385"/>
                <a:gd name="connsiteX225" fmla="*/ 762000 w 1262774"/>
                <a:gd name="connsiteY225" fmla="*/ 51617 h 1389385"/>
                <a:gd name="connsiteX226" fmla="*/ 753836 w 1262774"/>
                <a:gd name="connsiteY226" fmla="*/ 60802 h 1389385"/>
                <a:gd name="connsiteX227" fmla="*/ 745672 w 1262774"/>
                <a:gd name="connsiteY227" fmla="*/ 37329 h 1389385"/>
                <a:gd name="connsiteX228" fmla="*/ 737508 w 1262774"/>
                <a:gd name="connsiteY228" fmla="*/ 27123 h 1389385"/>
                <a:gd name="connsiteX229" fmla="*/ 736487 w 1262774"/>
                <a:gd name="connsiteY229" fmla="*/ 26104 h 1389385"/>
                <a:gd name="connsiteX230" fmla="*/ 731385 w 1262774"/>
                <a:gd name="connsiteY230" fmla="*/ 13177 h 1389385"/>
                <a:gd name="connsiteX231" fmla="*/ 718458 w 1262774"/>
                <a:gd name="connsiteY231" fmla="*/ 8074 h 1389385"/>
                <a:gd name="connsiteX232" fmla="*/ 696006 w 1262774"/>
                <a:gd name="connsiteY232" fmla="*/ 251 h 1389385"/>
                <a:gd name="connsiteX233" fmla="*/ 663348 w 1262774"/>
                <a:gd name="connsiteY233" fmla="*/ 2972 h 1389385"/>
                <a:gd name="connsiteX234" fmla="*/ 638516 w 1262774"/>
                <a:gd name="connsiteY234" fmla="*/ 13178 h 1389385"/>
                <a:gd name="connsiteX235" fmla="*/ 626949 w 1262774"/>
                <a:gd name="connsiteY235" fmla="*/ 21002 h 1389385"/>
                <a:gd name="connsiteX236" fmla="*/ 625929 w 1262774"/>
                <a:gd name="connsiteY236" fmla="*/ 30866 h 1389385"/>
                <a:gd name="connsiteX237" fmla="*/ 606879 w 1262774"/>
                <a:gd name="connsiteY237" fmla="*/ 28145 h 1389385"/>
                <a:gd name="connsiteX238" fmla="*/ 604158 w 1262774"/>
                <a:gd name="connsiteY238" fmla="*/ 19980 h 1389385"/>
                <a:gd name="connsiteX239" fmla="*/ 593272 w 1262774"/>
                <a:gd name="connsiteY239" fmla="*/ 2972 h 1389385"/>
                <a:gd name="connsiteX240" fmla="*/ 585108 w 1262774"/>
                <a:gd name="connsiteY240" fmla="*/ 11816 h 1389385"/>
                <a:gd name="connsiteX241" fmla="*/ 579665 w 1262774"/>
                <a:gd name="connsiteY241" fmla="*/ 3652 h 1389385"/>
                <a:gd name="connsiteX242" fmla="*/ 568779 w 1262774"/>
                <a:gd name="connsiteY242" fmla="*/ 6373 h 1389385"/>
                <a:gd name="connsiteX243" fmla="*/ 566058 w 1262774"/>
                <a:gd name="connsiteY243" fmla="*/ 36309 h 1389385"/>
                <a:gd name="connsiteX244" fmla="*/ 555172 w 1262774"/>
                <a:gd name="connsiteY244" fmla="*/ 139723 h 1389385"/>
                <a:gd name="connsiteX245" fmla="*/ 549729 w 1262774"/>
                <a:gd name="connsiteY245" fmla="*/ 147888 h 1389385"/>
                <a:gd name="connsiteX246" fmla="*/ 541565 w 1262774"/>
                <a:gd name="connsiteY246" fmla="*/ 153330 h 1389385"/>
                <a:gd name="connsiteX247" fmla="*/ 538843 w 1262774"/>
                <a:gd name="connsiteY247" fmla="*/ 161495 h 1389385"/>
                <a:gd name="connsiteX248" fmla="*/ 538843 w 1262774"/>
                <a:gd name="connsiteY248" fmla="*/ 224088 h 1389385"/>
                <a:gd name="connsiteX249" fmla="*/ 549729 w 1262774"/>
                <a:gd name="connsiteY249" fmla="*/ 248580 h 1389385"/>
                <a:gd name="connsiteX250" fmla="*/ 566058 w 1262774"/>
                <a:gd name="connsiteY250" fmla="*/ 259466 h 1389385"/>
                <a:gd name="connsiteX251" fmla="*/ 582386 w 1262774"/>
                <a:gd name="connsiteY251" fmla="*/ 267630 h 1389385"/>
                <a:gd name="connsiteX252" fmla="*/ 587829 w 1262774"/>
                <a:gd name="connsiteY252" fmla="*/ 275795 h 1389385"/>
                <a:gd name="connsiteX253" fmla="*/ 595993 w 1262774"/>
                <a:gd name="connsiteY253" fmla="*/ 278516 h 1389385"/>
                <a:gd name="connsiteX254" fmla="*/ 604158 w 1262774"/>
                <a:gd name="connsiteY254" fmla="*/ 283959 h 1389385"/>
                <a:gd name="connsiteX255" fmla="*/ 615043 w 1262774"/>
                <a:gd name="connsiteY255" fmla="*/ 300288 h 1389385"/>
                <a:gd name="connsiteX256" fmla="*/ 620486 w 1262774"/>
                <a:gd name="connsiteY256" fmla="*/ 308452 h 1389385"/>
                <a:gd name="connsiteX257" fmla="*/ 628650 w 1262774"/>
                <a:gd name="connsiteY257" fmla="*/ 324780 h 1389385"/>
                <a:gd name="connsiteX258" fmla="*/ 644979 w 1262774"/>
                <a:gd name="connsiteY258" fmla="*/ 335666 h 1389385"/>
                <a:gd name="connsiteX259" fmla="*/ 650422 w 1262774"/>
                <a:gd name="connsiteY259" fmla="*/ 343830 h 1389385"/>
                <a:gd name="connsiteX260" fmla="*/ 658586 w 1262774"/>
                <a:gd name="connsiteY260" fmla="*/ 349273 h 1389385"/>
                <a:gd name="connsiteX261" fmla="*/ 669472 w 1262774"/>
                <a:gd name="connsiteY261" fmla="*/ 360159 h 1389385"/>
                <a:gd name="connsiteX262" fmla="*/ 677636 w 1262774"/>
                <a:gd name="connsiteY262" fmla="*/ 365602 h 1389385"/>
                <a:gd name="connsiteX263" fmla="*/ 688522 w 1262774"/>
                <a:gd name="connsiteY263" fmla="*/ 379209 h 1389385"/>
                <a:gd name="connsiteX264" fmla="*/ 693965 w 1262774"/>
                <a:gd name="connsiteY264" fmla="*/ 387373 h 1389385"/>
                <a:gd name="connsiteX265" fmla="*/ 696686 w 1262774"/>
                <a:gd name="connsiteY265" fmla="*/ 395538 h 1389385"/>
                <a:gd name="connsiteX266" fmla="*/ 704850 w 1262774"/>
                <a:gd name="connsiteY266" fmla="*/ 398259 h 1389385"/>
                <a:gd name="connsiteX267" fmla="*/ 710293 w 1262774"/>
                <a:gd name="connsiteY267" fmla="*/ 406423 h 1389385"/>
                <a:gd name="connsiteX268" fmla="*/ 726622 w 1262774"/>
                <a:gd name="connsiteY268" fmla="*/ 414588 h 1389385"/>
                <a:gd name="connsiteX269" fmla="*/ 737508 w 1262774"/>
                <a:gd name="connsiteY269" fmla="*/ 430916 h 1389385"/>
                <a:gd name="connsiteX270" fmla="*/ 740229 w 1262774"/>
                <a:gd name="connsiteY270" fmla="*/ 439080 h 1389385"/>
                <a:gd name="connsiteX271" fmla="*/ 753836 w 1262774"/>
                <a:gd name="connsiteY271" fmla="*/ 441802 h 1389385"/>
                <a:gd name="connsiteX272" fmla="*/ 762000 w 1262774"/>
                <a:gd name="connsiteY272" fmla="*/ 444523 h 1389385"/>
                <a:gd name="connsiteX273" fmla="*/ 770165 w 1262774"/>
                <a:gd name="connsiteY273" fmla="*/ 460852 h 1389385"/>
                <a:gd name="connsiteX274" fmla="*/ 775608 w 1262774"/>
                <a:gd name="connsiteY274" fmla="*/ 469016 h 1389385"/>
                <a:gd name="connsiteX275" fmla="*/ 781050 w 1262774"/>
                <a:gd name="connsiteY275" fmla="*/ 488066 h 1389385"/>
                <a:gd name="connsiteX276" fmla="*/ 789215 w 1262774"/>
                <a:gd name="connsiteY276" fmla="*/ 493509 h 1389385"/>
                <a:gd name="connsiteX277" fmla="*/ 797379 w 1262774"/>
                <a:gd name="connsiteY277" fmla="*/ 518002 h 1389385"/>
                <a:gd name="connsiteX278" fmla="*/ 789215 w 1262774"/>
                <a:gd name="connsiteY278" fmla="*/ 523445 h 1389385"/>
                <a:gd name="connsiteX279" fmla="*/ 781050 w 1262774"/>
                <a:gd name="connsiteY279" fmla="*/ 526166 h 1389385"/>
                <a:gd name="connsiteX280" fmla="*/ 778329 w 1262774"/>
                <a:gd name="connsiteY280" fmla="*/ 534330 h 1389385"/>
                <a:gd name="connsiteX281" fmla="*/ 767443 w 1262774"/>
                <a:gd name="connsiteY281" fmla="*/ 550659 h 1389385"/>
                <a:gd name="connsiteX282" fmla="*/ 764722 w 1262774"/>
                <a:gd name="connsiteY282" fmla="*/ 561545 h 1389385"/>
                <a:gd name="connsiteX283" fmla="*/ 732065 w 1262774"/>
                <a:gd name="connsiteY283" fmla="*/ 580595 h 1389385"/>
                <a:gd name="connsiteX284" fmla="*/ 729343 w 1262774"/>
                <a:gd name="connsiteY284" fmla="*/ 588759 h 1389385"/>
                <a:gd name="connsiteX285" fmla="*/ 723900 w 1262774"/>
                <a:gd name="connsiteY285" fmla="*/ 596923 h 1389385"/>
                <a:gd name="connsiteX286" fmla="*/ 726622 w 1262774"/>
                <a:gd name="connsiteY286" fmla="*/ 673123 h 1389385"/>
                <a:gd name="connsiteX287" fmla="*/ 721179 w 1262774"/>
                <a:gd name="connsiteY287" fmla="*/ 692173 h 1389385"/>
                <a:gd name="connsiteX288" fmla="*/ 715736 w 1262774"/>
                <a:gd name="connsiteY288" fmla="*/ 700338 h 1389385"/>
                <a:gd name="connsiteX289" fmla="*/ 710293 w 1262774"/>
                <a:gd name="connsiteY289" fmla="*/ 716666 h 1389385"/>
                <a:gd name="connsiteX290" fmla="*/ 696686 w 1262774"/>
                <a:gd name="connsiteY290" fmla="*/ 732995 h 1389385"/>
                <a:gd name="connsiteX291" fmla="*/ 691243 w 1262774"/>
                <a:gd name="connsiteY291" fmla="*/ 749323 h 1389385"/>
                <a:gd name="connsiteX292" fmla="*/ 685800 w 1262774"/>
                <a:gd name="connsiteY292" fmla="*/ 757488 h 1389385"/>
                <a:gd name="connsiteX293" fmla="*/ 661308 w 1262774"/>
                <a:gd name="connsiteY293" fmla="*/ 771095 h 1389385"/>
                <a:gd name="connsiteX294" fmla="*/ 636815 w 1262774"/>
                <a:gd name="connsiteY294" fmla="*/ 773816 h 1389385"/>
                <a:gd name="connsiteX295" fmla="*/ 620486 w 1262774"/>
                <a:gd name="connsiteY295" fmla="*/ 787423 h 1389385"/>
                <a:gd name="connsiteX296" fmla="*/ 595993 w 1262774"/>
                <a:gd name="connsiteY296" fmla="*/ 803752 h 1389385"/>
                <a:gd name="connsiteX297" fmla="*/ 571500 w 1262774"/>
                <a:gd name="connsiteY297" fmla="*/ 820080 h 1389385"/>
                <a:gd name="connsiteX298" fmla="*/ 563336 w 1262774"/>
                <a:gd name="connsiteY298" fmla="*/ 825523 h 1389385"/>
                <a:gd name="connsiteX299" fmla="*/ 547008 w 1262774"/>
                <a:gd name="connsiteY299" fmla="*/ 839130 h 1389385"/>
                <a:gd name="connsiteX300" fmla="*/ 541565 w 1262774"/>
                <a:gd name="connsiteY300" fmla="*/ 847295 h 1389385"/>
                <a:gd name="connsiteX301" fmla="*/ 525236 w 1262774"/>
                <a:gd name="connsiteY301" fmla="*/ 855459 h 1389385"/>
                <a:gd name="connsiteX302" fmla="*/ 517072 w 1262774"/>
                <a:gd name="connsiteY302" fmla="*/ 860902 h 1389385"/>
                <a:gd name="connsiteX303" fmla="*/ 506186 w 1262774"/>
                <a:gd name="connsiteY303" fmla="*/ 863623 h 1389385"/>
                <a:gd name="connsiteX304" fmla="*/ 500743 w 1262774"/>
                <a:gd name="connsiteY304" fmla="*/ 871788 h 1389385"/>
                <a:gd name="connsiteX305" fmla="*/ 484415 w 1262774"/>
                <a:gd name="connsiteY305" fmla="*/ 877230 h 1389385"/>
                <a:gd name="connsiteX306" fmla="*/ 438150 w 1262774"/>
                <a:gd name="connsiteY306" fmla="*/ 871788 h 1389385"/>
                <a:gd name="connsiteX307" fmla="*/ 429986 w 1262774"/>
                <a:gd name="connsiteY307" fmla="*/ 866345 h 1389385"/>
                <a:gd name="connsiteX308" fmla="*/ 408215 w 1262774"/>
                <a:gd name="connsiteY308" fmla="*/ 860902 h 1389385"/>
                <a:gd name="connsiteX309" fmla="*/ 383722 w 1262774"/>
                <a:gd name="connsiteY309" fmla="*/ 855459 h 1389385"/>
                <a:gd name="connsiteX310" fmla="*/ 359229 w 1262774"/>
                <a:gd name="connsiteY310" fmla="*/ 852738 h 1389385"/>
                <a:gd name="connsiteX311" fmla="*/ 342900 w 1262774"/>
                <a:gd name="connsiteY311" fmla="*/ 839130 h 1389385"/>
                <a:gd name="connsiteX312" fmla="*/ 334736 w 1262774"/>
                <a:gd name="connsiteY312" fmla="*/ 833688 h 1389385"/>
                <a:gd name="connsiteX313" fmla="*/ 329293 w 1262774"/>
                <a:gd name="connsiteY313" fmla="*/ 825523 h 1389385"/>
                <a:gd name="connsiteX314" fmla="*/ 323850 w 1262774"/>
                <a:gd name="connsiteY314" fmla="*/ 787423 h 1389385"/>
                <a:gd name="connsiteX315" fmla="*/ 321129 w 1262774"/>
                <a:gd name="connsiteY315" fmla="*/ 724830 h 1389385"/>
                <a:gd name="connsiteX316" fmla="*/ 318408 w 1262774"/>
                <a:gd name="connsiteY316" fmla="*/ 713945 h 1389385"/>
                <a:gd name="connsiteX317" fmla="*/ 310243 w 1262774"/>
                <a:gd name="connsiteY317" fmla="*/ 708502 h 1389385"/>
                <a:gd name="connsiteX318" fmla="*/ 304800 w 1262774"/>
                <a:gd name="connsiteY318" fmla="*/ 700338 h 1389385"/>
                <a:gd name="connsiteX319" fmla="*/ 296636 w 1262774"/>
                <a:gd name="connsiteY319" fmla="*/ 664959 h 1389385"/>
                <a:gd name="connsiteX320" fmla="*/ 293915 w 1262774"/>
                <a:gd name="connsiteY320" fmla="*/ 656795 h 1389385"/>
                <a:gd name="connsiteX321" fmla="*/ 283029 w 1262774"/>
                <a:gd name="connsiteY321" fmla="*/ 654073 h 1389385"/>
                <a:gd name="connsiteX322" fmla="*/ 274865 w 1262774"/>
                <a:gd name="connsiteY322" fmla="*/ 648630 h 1389385"/>
                <a:gd name="connsiteX323" fmla="*/ 269422 w 1262774"/>
                <a:gd name="connsiteY323" fmla="*/ 626859 h 1389385"/>
                <a:gd name="connsiteX324" fmla="*/ 266700 w 1262774"/>
                <a:gd name="connsiteY324" fmla="*/ 607809 h 1389385"/>
                <a:gd name="connsiteX325" fmla="*/ 258536 w 1262774"/>
                <a:gd name="connsiteY325" fmla="*/ 605088 h 1389385"/>
                <a:gd name="connsiteX326" fmla="*/ 198665 w 1262774"/>
                <a:gd name="connsiteY326" fmla="*/ 607809 h 1389385"/>
                <a:gd name="connsiteX327" fmla="*/ 179615 w 1262774"/>
                <a:gd name="connsiteY327" fmla="*/ 602366 h 1389385"/>
                <a:gd name="connsiteX328" fmla="*/ 149679 w 1262774"/>
                <a:gd name="connsiteY328" fmla="*/ 605088 h 1389385"/>
                <a:gd name="connsiteX329" fmla="*/ 146958 w 1262774"/>
                <a:gd name="connsiteY329" fmla="*/ 615973 h 1389385"/>
                <a:gd name="connsiteX330" fmla="*/ 125186 w 1262774"/>
                <a:gd name="connsiteY330" fmla="*/ 621416 h 1389385"/>
                <a:gd name="connsiteX331" fmla="*/ 106136 w 1262774"/>
                <a:gd name="connsiteY331" fmla="*/ 626859 h 1389385"/>
                <a:gd name="connsiteX332" fmla="*/ 97972 w 1262774"/>
                <a:gd name="connsiteY332" fmla="*/ 632302 h 1389385"/>
                <a:gd name="connsiteX333" fmla="*/ 89808 w 1262774"/>
                <a:gd name="connsiteY333" fmla="*/ 640466 h 1389385"/>
                <a:gd name="connsiteX334" fmla="*/ 73479 w 1262774"/>
                <a:gd name="connsiteY334" fmla="*/ 643188 h 1389385"/>
                <a:gd name="connsiteX335" fmla="*/ 65315 w 1262774"/>
                <a:gd name="connsiteY335" fmla="*/ 645909 h 1389385"/>
                <a:gd name="connsiteX336" fmla="*/ 54429 w 1262774"/>
                <a:gd name="connsiteY336" fmla="*/ 659516 h 1389385"/>
                <a:gd name="connsiteX337" fmla="*/ 40822 w 1262774"/>
                <a:gd name="connsiteY337" fmla="*/ 673123 h 1389385"/>
                <a:gd name="connsiteX338" fmla="*/ 35379 w 1262774"/>
                <a:gd name="connsiteY338" fmla="*/ 681288 h 1389385"/>
                <a:gd name="connsiteX339" fmla="*/ 27215 w 1262774"/>
                <a:gd name="connsiteY339" fmla="*/ 684009 h 1389385"/>
                <a:gd name="connsiteX340" fmla="*/ 19050 w 1262774"/>
                <a:gd name="connsiteY340" fmla="*/ 689452 h 1389385"/>
                <a:gd name="connsiteX341" fmla="*/ 16329 w 1262774"/>
                <a:gd name="connsiteY341" fmla="*/ 694895 h 1389385"/>
                <a:gd name="connsiteX0" fmla="*/ 16329 w 1262774"/>
                <a:gd name="connsiteY0" fmla="*/ 703215 h 1397705"/>
                <a:gd name="connsiteX1" fmla="*/ 19050 w 1262774"/>
                <a:gd name="connsiteY1" fmla="*/ 716822 h 1397705"/>
                <a:gd name="connsiteX2" fmla="*/ 27215 w 1262774"/>
                <a:gd name="connsiteY2" fmla="*/ 722265 h 1397705"/>
                <a:gd name="connsiteX3" fmla="*/ 32658 w 1262774"/>
                <a:gd name="connsiteY3" fmla="*/ 738593 h 1397705"/>
                <a:gd name="connsiteX4" fmla="*/ 38100 w 1262774"/>
                <a:gd name="connsiteY4" fmla="*/ 746758 h 1397705"/>
                <a:gd name="connsiteX5" fmla="*/ 43543 w 1262774"/>
                <a:gd name="connsiteY5" fmla="*/ 812072 h 1397705"/>
                <a:gd name="connsiteX6" fmla="*/ 40822 w 1262774"/>
                <a:gd name="connsiteY6" fmla="*/ 831122 h 1397705"/>
                <a:gd name="connsiteX7" fmla="*/ 35379 w 1262774"/>
                <a:gd name="connsiteY7" fmla="*/ 847450 h 1397705"/>
                <a:gd name="connsiteX8" fmla="*/ 29936 w 1262774"/>
                <a:gd name="connsiteY8" fmla="*/ 863779 h 1397705"/>
                <a:gd name="connsiteX9" fmla="*/ 24493 w 1262774"/>
                <a:gd name="connsiteY9" fmla="*/ 871943 h 1397705"/>
                <a:gd name="connsiteX10" fmla="*/ 19050 w 1262774"/>
                <a:gd name="connsiteY10" fmla="*/ 888272 h 1397705"/>
                <a:gd name="connsiteX11" fmla="*/ 10886 w 1262774"/>
                <a:gd name="connsiteY11" fmla="*/ 904600 h 1397705"/>
                <a:gd name="connsiteX12" fmla="*/ 5443 w 1262774"/>
                <a:gd name="connsiteY12" fmla="*/ 934536 h 1397705"/>
                <a:gd name="connsiteX13" fmla="*/ 0 w 1262774"/>
                <a:gd name="connsiteY13" fmla="*/ 942700 h 1397705"/>
                <a:gd name="connsiteX14" fmla="*/ 2722 w 1262774"/>
                <a:gd name="connsiteY14" fmla="*/ 980800 h 1397705"/>
                <a:gd name="connsiteX15" fmla="*/ 5443 w 1262774"/>
                <a:gd name="connsiteY15" fmla="*/ 988965 h 1397705"/>
                <a:gd name="connsiteX16" fmla="*/ 16329 w 1262774"/>
                <a:gd name="connsiteY16" fmla="*/ 991686 h 1397705"/>
                <a:gd name="connsiteX17" fmla="*/ 32658 w 1262774"/>
                <a:gd name="connsiteY17" fmla="*/ 997129 h 1397705"/>
                <a:gd name="connsiteX18" fmla="*/ 48986 w 1262774"/>
                <a:gd name="connsiteY18" fmla="*/ 1002572 h 1397705"/>
                <a:gd name="connsiteX19" fmla="*/ 57150 w 1262774"/>
                <a:gd name="connsiteY19" fmla="*/ 1005293 h 1397705"/>
                <a:gd name="connsiteX20" fmla="*/ 65315 w 1262774"/>
                <a:gd name="connsiteY20" fmla="*/ 1008015 h 1397705"/>
                <a:gd name="connsiteX21" fmla="*/ 76200 w 1262774"/>
                <a:gd name="connsiteY21" fmla="*/ 1024343 h 1397705"/>
                <a:gd name="connsiteX22" fmla="*/ 84365 w 1262774"/>
                <a:gd name="connsiteY22" fmla="*/ 1051558 h 1397705"/>
                <a:gd name="connsiteX23" fmla="*/ 89808 w 1262774"/>
                <a:gd name="connsiteY23" fmla="*/ 1067886 h 1397705"/>
                <a:gd name="connsiteX24" fmla="*/ 108858 w 1262774"/>
                <a:gd name="connsiteY24" fmla="*/ 1073329 h 1397705"/>
                <a:gd name="connsiteX25" fmla="*/ 125186 w 1262774"/>
                <a:gd name="connsiteY25" fmla="*/ 1078772 h 1397705"/>
                <a:gd name="connsiteX26" fmla="*/ 144236 w 1262774"/>
                <a:gd name="connsiteY26" fmla="*/ 1081493 h 1397705"/>
                <a:gd name="connsiteX27" fmla="*/ 149679 w 1262774"/>
                <a:gd name="connsiteY27" fmla="*/ 1097822 h 1397705"/>
                <a:gd name="connsiteX28" fmla="*/ 157843 w 1262774"/>
                <a:gd name="connsiteY28" fmla="*/ 1114150 h 1397705"/>
                <a:gd name="connsiteX29" fmla="*/ 166008 w 1262774"/>
                <a:gd name="connsiteY29" fmla="*/ 1116872 h 1397705"/>
                <a:gd name="connsiteX30" fmla="*/ 179615 w 1262774"/>
                <a:gd name="connsiteY30" fmla="*/ 1114150 h 1397705"/>
                <a:gd name="connsiteX31" fmla="*/ 195943 w 1262774"/>
                <a:gd name="connsiteY31" fmla="*/ 1108708 h 1397705"/>
                <a:gd name="connsiteX32" fmla="*/ 204108 w 1262774"/>
                <a:gd name="connsiteY32" fmla="*/ 1100543 h 1397705"/>
                <a:gd name="connsiteX33" fmla="*/ 209550 w 1262774"/>
                <a:gd name="connsiteY33" fmla="*/ 1092379 h 1397705"/>
                <a:gd name="connsiteX34" fmla="*/ 242208 w 1262774"/>
                <a:gd name="connsiteY34" fmla="*/ 1081493 h 1397705"/>
                <a:gd name="connsiteX35" fmla="*/ 258536 w 1262774"/>
                <a:gd name="connsiteY35" fmla="*/ 1067886 h 1397705"/>
                <a:gd name="connsiteX36" fmla="*/ 269422 w 1262774"/>
                <a:gd name="connsiteY36" fmla="*/ 1065165 h 1397705"/>
                <a:gd name="connsiteX37" fmla="*/ 293915 w 1262774"/>
                <a:gd name="connsiteY37" fmla="*/ 1067886 h 1397705"/>
                <a:gd name="connsiteX38" fmla="*/ 307522 w 1262774"/>
                <a:gd name="connsiteY38" fmla="*/ 1081493 h 1397705"/>
                <a:gd name="connsiteX39" fmla="*/ 315686 w 1262774"/>
                <a:gd name="connsiteY39" fmla="*/ 1084215 h 1397705"/>
                <a:gd name="connsiteX40" fmla="*/ 323850 w 1262774"/>
                <a:gd name="connsiteY40" fmla="*/ 1089658 h 1397705"/>
                <a:gd name="connsiteX41" fmla="*/ 356508 w 1262774"/>
                <a:gd name="connsiteY41" fmla="*/ 1095100 h 1397705"/>
                <a:gd name="connsiteX42" fmla="*/ 364672 w 1262774"/>
                <a:gd name="connsiteY42" fmla="*/ 1097822 h 1397705"/>
                <a:gd name="connsiteX43" fmla="*/ 400050 w 1262774"/>
                <a:gd name="connsiteY43" fmla="*/ 1103265 h 1397705"/>
                <a:gd name="connsiteX44" fmla="*/ 416379 w 1262774"/>
                <a:gd name="connsiteY44" fmla="*/ 1108708 h 1397705"/>
                <a:gd name="connsiteX45" fmla="*/ 432708 w 1262774"/>
                <a:gd name="connsiteY45" fmla="*/ 1114150 h 1397705"/>
                <a:gd name="connsiteX46" fmla="*/ 443593 w 1262774"/>
                <a:gd name="connsiteY46" fmla="*/ 1116872 h 1397705"/>
                <a:gd name="connsiteX47" fmla="*/ 451758 w 1262774"/>
                <a:gd name="connsiteY47" fmla="*/ 1125036 h 1397705"/>
                <a:gd name="connsiteX48" fmla="*/ 454479 w 1262774"/>
                <a:gd name="connsiteY48" fmla="*/ 1144086 h 1397705"/>
                <a:gd name="connsiteX49" fmla="*/ 457200 w 1262774"/>
                <a:gd name="connsiteY49" fmla="*/ 1152250 h 1397705"/>
                <a:gd name="connsiteX50" fmla="*/ 476250 w 1262774"/>
                <a:gd name="connsiteY50" fmla="*/ 1157693 h 1397705"/>
                <a:gd name="connsiteX51" fmla="*/ 500743 w 1262774"/>
                <a:gd name="connsiteY51" fmla="*/ 1179465 h 1397705"/>
                <a:gd name="connsiteX52" fmla="*/ 506186 w 1262774"/>
                <a:gd name="connsiteY52" fmla="*/ 1187629 h 1397705"/>
                <a:gd name="connsiteX53" fmla="*/ 522515 w 1262774"/>
                <a:gd name="connsiteY53" fmla="*/ 1195793 h 1397705"/>
                <a:gd name="connsiteX54" fmla="*/ 527958 w 1262774"/>
                <a:gd name="connsiteY54" fmla="*/ 1206679 h 1397705"/>
                <a:gd name="connsiteX55" fmla="*/ 530679 w 1262774"/>
                <a:gd name="connsiteY55" fmla="*/ 1214843 h 1397705"/>
                <a:gd name="connsiteX56" fmla="*/ 538843 w 1262774"/>
                <a:gd name="connsiteY56" fmla="*/ 1223008 h 1397705"/>
                <a:gd name="connsiteX57" fmla="*/ 557893 w 1262774"/>
                <a:gd name="connsiteY57" fmla="*/ 1231172 h 1397705"/>
                <a:gd name="connsiteX58" fmla="*/ 617765 w 1262774"/>
                <a:gd name="connsiteY58" fmla="*/ 1233893 h 1397705"/>
                <a:gd name="connsiteX59" fmla="*/ 625929 w 1262774"/>
                <a:gd name="connsiteY59" fmla="*/ 1239336 h 1397705"/>
                <a:gd name="connsiteX60" fmla="*/ 631372 w 1262774"/>
                <a:gd name="connsiteY60" fmla="*/ 1247500 h 1397705"/>
                <a:gd name="connsiteX61" fmla="*/ 639536 w 1262774"/>
                <a:gd name="connsiteY61" fmla="*/ 1255665 h 1397705"/>
                <a:gd name="connsiteX62" fmla="*/ 642258 w 1262774"/>
                <a:gd name="connsiteY62" fmla="*/ 1247500 h 1397705"/>
                <a:gd name="connsiteX63" fmla="*/ 644979 w 1262774"/>
                <a:gd name="connsiteY63" fmla="*/ 1217565 h 1397705"/>
                <a:gd name="connsiteX64" fmla="*/ 653143 w 1262774"/>
                <a:gd name="connsiteY64" fmla="*/ 1212122 h 1397705"/>
                <a:gd name="connsiteX65" fmla="*/ 688522 w 1262774"/>
                <a:gd name="connsiteY65" fmla="*/ 1209400 h 1397705"/>
                <a:gd name="connsiteX66" fmla="*/ 696686 w 1262774"/>
                <a:gd name="connsiteY66" fmla="*/ 1203958 h 1397705"/>
                <a:gd name="connsiteX67" fmla="*/ 704850 w 1262774"/>
                <a:gd name="connsiteY67" fmla="*/ 1220286 h 1397705"/>
                <a:gd name="connsiteX68" fmla="*/ 721179 w 1262774"/>
                <a:gd name="connsiteY68" fmla="*/ 1225729 h 1397705"/>
                <a:gd name="connsiteX69" fmla="*/ 729343 w 1262774"/>
                <a:gd name="connsiteY69" fmla="*/ 1228450 h 1397705"/>
                <a:gd name="connsiteX70" fmla="*/ 759279 w 1262774"/>
                <a:gd name="connsiteY70" fmla="*/ 1223008 h 1397705"/>
                <a:gd name="connsiteX71" fmla="*/ 767443 w 1262774"/>
                <a:gd name="connsiteY71" fmla="*/ 1217565 h 1397705"/>
                <a:gd name="connsiteX72" fmla="*/ 772886 w 1262774"/>
                <a:gd name="connsiteY72" fmla="*/ 1225729 h 1397705"/>
                <a:gd name="connsiteX73" fmla="*/ 778329 w 1262774"/>
                <a:gd name="connsiteY73" fmla="*/ 1242058 h 1397705"/>
                <a:gd name="connsiteX74" fmla="*/ 781050 w 1262774"/>
                <a:gd name="connsiteY74" fmla="*/ 1250222 h 1397705"/>
                <a:gd name="connsiteX75" fmla="*/ 783772 w 1262774"/>
                <a:gd name="connsiteY75" fmla="*/ 1263829 h 1397705"/>
                <a:gd name="connsiteX76" fmla="*/ 789215 w 1262774"/>
                <a:gd name="connsiteY76" fmla="*/ 1280158 h 1397705"/>
                <a:gd name="connsiteX77" fmla="*/ 797379 w 1262774"/>
                <a:gd name="connsiteY77" fmla="*/ 1296486 h 1397705"/>
                <a:gd name="connsiteX78" fmla="*/ 808265 w 1262774"/>
                <a:gd name="connsiteY78" fmla="*/ 1299208 h 1397705"/>
                <a:gd name="connsiteX79" fmla="*/ 840922 w 1262774"/>
                <a:gd name="connsiteY79" fmla="*/ 1301929 h 1397705"/>
                <a:gd name="connsiteX80" fmla="*/ 857250 w 1262774"/>
                <a:gd name="connsiteY80" fmla="*/ 1307372 h 1397705"/>
                <a:gd name="connsiteX81" fmla="*/ 892629 w 1262774"/>
                <a:gd name="connsiteY81" fmla="*/ 1315536 h 1397705"/>
                <a:gd name="connsiteX82" fmla="*/ 917122 w 1262774"/>
                <a:gd name="connsiteY82" fmla="*/ 1329143 h 1397705"/>
                <a:gd name="connsiteX83" fmla="*/ 925286 w 1262774"/>
                <a:gd name="connsiteY83" fmla="*/ 1334586 h 1397705"/>
                <a:gd name="connsiteX84" fmla="*/ 941615 w 1262774"/>
                <a:gd name="connsiteY84" fmla="*/ 1340029 h 1397705"/>
                <a:gd name="connsiteX85" fmla="*/ 949779 w 1262774"/>
                <a:gd name="connsiteY85" fmla="*/ 1345472 h 1397705"/>
                <a:gd name="connsiteX86" fmla="*/ 974272 w 1262774"/>
                <a:gd name="connsiteY86" fmla="*/ 1350915 h 1397705"/>
                <a:gd name="connsiteX87" fmla="*/ 990600 w 1262774"/>
                <a:gd name="connsiteY87" fmla="*/ 1359079 h 1397705"/>
                <a:gd name="connsiteX88" fmla="*/ 1006929 w 1262774"/>
                <a:gd name="connsiteY88" fmla="*/ 1369965 h 1397705"/>
                <a:gd name="connsiteX89" fmla="*/ 1047750 w 1262774"/>
                <a:gd name="connsiteY89" fmla="*/ 1372686 h 1397705"/>
                <a:gd name="connsiteX90" fmla="*/ 1055915 w 1262774"/>
                <a:gd name="connsiteY90" fmla="*/ 1375408 h 1397705"/>
                <a:gd name="connsiteX91" fmla="*/ 1085850 w 1262774"/>
                <a:gd name="connsiteY91" fmla="*/ 1378129 h 1397705"/>
                <a:gd name="connsiteX92" fmla="*/ 1094015 w 1262774"/>
                <a:gd name="connsiteY92" fmla="*/ 1383572 h 1397705"/>
                <a:gd name="connsiteX93" fmla="*/ 1110343 w 1262774"/>
                <a:gd name="connsiteY93" fmla="*/ 1389015 h 1397705"/>
                <a:gd name="connsiteX94" fmla="*/ 1118508 w 1262774"/>
                <a:gd name="connsiteY94" fmla="*/ 1391736 h 1397705"/>
                <a:gd name="connsiteX95" fmla="*/ 1126672 w 1262774"/>
                <a:gd name="connsiteY95" fmla="*/ 1397179 h 1397705"/>
                <a:gd name="connsiteX96" fmla="*/ 1123950 w 1262774"/>
                <a:gd name="connsiteY96" fmla="*/ 1386293 h 1397705"/>
                <a:gd name="connsiteX97" fmla="*/ 1118508 w 1262774"/>
                <a:gd name="connsiteY97" fmla="*/ 1364522 h 1397705"/>
                <a:gd name="connsiteX98" fmla="*/ 1121229 w 1262774"/>
                <a:gd name="connsiteY98" fmla="*/ 1345472 h 1397705"/>
                <a:gd name="connsiteX99" fmla="*/ 1118508 w 1262774"/>
                <a:gd name="connsiteY99" fmla="*/ 1334586 h 1397705"/>
                <a:gd name="connsiteX100" fmla="*/ 1110343 w 1262774"/>
                <a:gd name="connsiteY100" fmla="*/ 1331865 h 1397705"/>
                <a:gd name="connsiteX101" fmla="*/ 1094015 w 1262774"/>
                <a:gd name="connsiteY101" fmla="*/ 1329143 h 1397705"/>
                <a:gd name="connsiteX102" fmla="*/ 1094015 w 1262774"/>
                <a:gd name="connsiteY102" fmla="*/ 1285600 h 1397705"/>
                <a:gd name="connsiteX103" fmla="*/ 1110343 w 1262774"/>
                <a:gd name="connsiteY103" fmla="*/ 1274715 h 1397705"/>
                <a:gd name="connsiteX104" fmla="*/ 1113065 w 1262774"/>
                <a:gd name="connsiteY104" fmla="*/ 1266550 h 1397705"/>
                <a:gd name="connsiteX105" fmla="*/ 1115786 w 1262774"/>
                <a:gd name="connsiteY105" fmla="*/ 1252943 h 1397705"/>
                <a:gd name="connsiteX106" fmla="*/ 1123950 w 1262774"/>
                <a:gd name="connsiteY106" fmla="*/ 1250222 h 1397705"/>
                <a:gd name="connsiteX107" fmla="*/ 1126672 w 1262774"/>
                <a:gd name="connsiteY107" fmla="*/ 1231172 h 1397705"/>
                <a:gd name="connsiteX108" fmla="*/ 1143000 w 1262774"/>
                <a:gd name="connsiteY108" fmla="*/ 1228450 h 1397705"/>
                <a:gd name="connsiteX109" fmla="*/ 1145722 w 1262774"/>
                <a:gd name="connsiteY109" fmla="*/ 1220286 h 1397705"/>
                <a:gd name="connsiteX110" fmla="*/ 1153886 w 1262774"/>
                <a:gd name="connsiteY110" fmla="*/ 1165858 h 1397705"/>
                <a:gd name="connsiteX111" fmla="*/ 1162050 w 1262774"/>
                <a:gd name="connsiteY111" fmla="*/ 1160415 h 1397705"/>
                <a:gd name="connsiteX112" fmla="*/ 1167493 w 1262774"/>
                <a:gd name="connsiteY112" fmla="*/ 1111429 h 1397705"/>
                <a:gd name="connsiteX113" fmla="*/ 1172936 w 1262774"/>
                <a:gd name="connsiteY113" fmla="*/ 1103265 h 1397705"/>
                <a:gd name="connsiteX114" fmla="*/ 1181100 w 1262774"/>
                <a:gd name="connsiteY114" fmla="*/ 1076050 h 1397705"/>
                <a:gd name="connsiteX115" fmla="*/ 1189265 w 1262774"/>
                <a:gd name="connsiteY115" fmla="*/ 1070608 h 1397705"/>
                <a:gd name="connsiteX116" fmla="*/ 1194708 w 1262774"/>
                <a:gd name="connsiteY116" fmla="*/ 1048836 h 1397705"/>
                <a:gd name="connsiteX117" fmla="*/ 1197429 w 1262774"/>
                <a:gd name="connsiteY117" fmla="*/ 1035229 h 1397705"/>
                <a:gd name="connsiteX118" fmla="*/ 1205593 w 1262774"/>
                <a:gd name="connsiteY118" fmla="*/ 1032508 h 1397705"/>
                <a:gd name="connsiteX119" fmla="*/ 1202872 w 1262774"/>
                <a:gd name="connsiteY119" fmla="*/ 1016179 h 1397705"/>
                <a:gd name="connsiteX120" fmla="*/ 1167493 w 1262774"/>
                <a:gd name="connsiteY120" fmla="*/ 1008015 h 1397705"/>
                <a:gd name="connsiteX121" fmla="*/ 1145722 w 1262774"/>
                <a:gd name="connsiteY121" fmla="*/ 988965 h 1397705"/>
                <a:gd name="connsiteX122" fmla="*/ 1148443 w 1262774"/>
                <a:gd name="connsiteY122" fmla="*/ 945422 h 1397705"/>
                <a:gd name="connsiteX123" fmla="*/ 1183822 w 1262774"/>
                <a:gd name="connsiteY123" fmla="*/ 942700 h 1397705"/>
                <a:gd name="connsiteX124" fmla="*/ 1186543 w 1262774"/>
                <a:gd name="connsiteY124" fmla="*/ 934536 h 1397705"/>
                <a:gd name="connsiteX125" fmla="*/ 1191986 w 1262774"/>
                <a:gd name="connsiteY125" fmla="*/ 896436 h 1397705"/>
                <a:gd name="connsiteX126" fmla="*/ 1197429 w 1262774"/>
                <a:gd name="connsiteY126" fmla="*/ 888272 h 1397705"/>
                <a:gd name="connsiteX127" fmla="*/ 1200150 w 1262774"/>
                <a:gd name="connsiteY127" fmla="*/ 852893 h 1397705"/>
                <a:gd name="connsiteX128" fmla="*/ 1202872 w 1262774"/>
                <a:gd name="connsiteY128" fmla="*/ 844729 h 1397705"/>
                <a:gd name="connsiteX129" fmla="*/ 1211036 w 1262774"/>
                <a:gd name="connsiteY129" fmla="*/ 839286 h 1397705"/>
                <a:gd name="connsiteX130" fmla="*/ 1216479 w 1262774"/>
                <a:gd name="connsiteY130" fmla="*/ 801186 h 1397705"/>
                <a:gd name="connsiteX131" fmla="*/ 1221922 w 1262774"/>
                <a:gd name="connsiteY131" fmla="*/ 793022 h 1397705"/>
                <a:gd name="connsiteX132" fmla="*/ 1224643 w 1262774"/>
                <a:gd name="connsiteY132" fmla="*/ 771250 h 1397705"/>
                <a:gd name="connsiteX133" fmla="*/ 1227365 w 1262774"/>
                <a:gd name="connsiteY133" fmla="*/ 763086 h 1397705"/>
                <a:gd name="connsiteX134" fmla="*/ 1235529 w 1262774"/>
                <a:gd name="connsiteY134" fmla="*/ 760365 h 1397705"/>
                <a:gd name="connsiteX135" fmla="*/ 1251858 w 1262774"/>
                <a:gd name="connsiteY135" fmla="*/ 749479 h 1397705"/>
                <a:gd name="connsiteX136" fmla="*/ 1260022 w 1262774"/>
                <a:gd name="connsiteY136" fmla="*/ 744036 h 1397705"/>
                <a:gd name="connsiteX137" fmla="*/ 1262743 w 1262774"/>
                <a:gd name="connsiteY137" fmla="*/ 735872 h 1397705"/>
                <a:gd name="connsiteX138" fmla="*/ 1251858 w 1262774"/>
                <a:gd name="connsiteY138" fmla="*/ 711379 h 1397705"/>
                <a:gd name="connsiteX139" fmla="*/ 1246415 w 1262774"/>
                <a:gd name="connsiteY139" fmla="*/ 695050 h 1397705"/>
                <a:gd name="connsiteX140" fmla="*/ 1243693 w 1262774"/>
                <a:gd name="connsiteY140" fmla="*/ 624293 h 1397705"/>
                <a:gd name="connsiteX141" fmla="*/ 1235529 w 1262774"/>
                <a:gd name="connsiteY141" fmla="*/ 618850 h 1397705"/>
                <a:gd name="connsiteX142" fmla="*/ 1238250 w 1262774"/>
                <a:gd name="connsiteY142" fmla="*/ 586193 h 1397705"/>
                <a:gd name="connsiteX143" fmla="*/ 1235529 w 1262774"/>
                <a:gd name="connsiteY143" fmla="*/ 561700 h 1397705"/>
                <a:gd name="connsiteX144" fmla="*/ 1232808 w 1262774"/>
                <a:gd name="connsiteY144" fmla="*/ 550815 h 1397705"/>
                <a:gd name="connsiteX145" fmla="*/ 1235529 w 1262774"/>
                <a:gd name="connsiteY145" fmla="*/ 507272 h 1397705"/>
                <a:gd name="connsiteX146" fmla="*/ 1243693 w 1262774"/>
                <a:gd name="connsiteY146" fmla="*/ 501829 h 1397705"/>
                <a:gd name="connsiteX147" fmla="*/ 1246415 w 1262774"/>
                <a:gd name="connsiteY147" fmla="*/ 493665 h 1397705"/>
                <a:gd name="connsiteX148" fmla="*/ 1235529 w 1262774"/>
                <a:gd name="connsiteY148" fmla="*/ 469172 h 1397705"/>
                <a:gd name="connsiteX149" fmla="*/ 1230086 w 1262774"/>
                <a:gd name="connsiteY149" fmla="*/ 452843 h 1397705"/>
                <a:gd name="connsiteX150" fmla="*/ 1213758 w 1262774"/>
                <a:gd name="connsiteY150" fmla="*/ 441958 h 1397705"/>
                <a:gd name="connsiteX151" fmla="*/ 1202872 w 1262774"/>
                <a:gd name="connsiteY151" fmla="*/ 425629 h 1397705"/>
                <a:gd name="connsiteX152" fmla="*/ 1186543 w 1262774"/>
                <a:gd name="connsiteY152" fmla="*/ 414743 h 1397705"/>
                <a:gd name="connsiteX153" fmla="*/ 1181100 w 1262774"/>
                <a:gd name="connsiteY153" fmla="*/ 406579 h 1397705"/>
                <a:gd name="connsiteX154" fmla="*/ 1140279 w 1262774"/>
                <a:gd name="connsiteY154" fmla="*/ 401136 h 1397705"/>
                <a:gd name="connsiteX155" fmla="*/ 1132115 w 1262774"/>
                <a:gd name="connsiteY155" fmla="*/ 439236 h 1397705"/>
                <a:gd name="connsiteX156" fmla="*/ 1129393 w 1262774"/>
                <a:gd name="connsiteY156" fmla="*/ 447400 h 1397705"/>
                <a:gd name="connsiteX157" fmla="*/ 1099458 w 1262774"/>
                <a:gd name="connsiteY157" fmla="*/ 461008 h 1397705"/>
                <a:gd name="connsiteX158" fmla="*/ 1083129 w 1262774"/>
                <a:gd name="connsiteY158" fmla="*/ 466450 h 1397705"/>
                <a:gd name="connsiteX159" fmla="*/ 1077686 w 1262774"/>
                <a:gd name="connsiteY159" fmla="*/ 474615 h 1397705"/>
                <a:gd name="connsiteX160" fmla="*/ 1066800 w 1262774"/>
                <a:gd name="connsiteY160" fmla="*/ 477336 h 1397705"/>
                <a:gd name="connsiteX161" fmla="*/ 1072243 w 1262774"/>
                <a:gd name="connsiteY161" fmla="*/ 493665 h 1397705"/>
                <a:gd name="connsiteX162" fmla="*/ 1074965 w 1262774"/>
                <a:gd name="connsiteY162" fmla="*/ 504550 h 1397705"/>
                <a:gd name="connsiteX163" fmla="*/ 1080408 w 1262774"/>
                <a:gd name="connsiteY163" fmla="*/ 512715 h 1397705"/>
                <a:gd name="connsiteX164" fmla="*/ 1091293 w 1262774"/>
                <a:gd name="connsiteY164" fmla="*/ 526322 h 1397705"/>
                <a:gd name="connsiteX165" fmla="*/ 1094015 w 1262774"/>
                <a:gd name="connsiteY165" fmla="*/ 534486 h 1397705"/>
                <a:gd name="connsiteX166" fmla="*/ 1099458 w 1262774"/>
                <a:gd name="connsiteY166" fmla="*/ 542650 h 1397705"/>
                <a:gd name="connsiteX167" fmla="*/ 1096736 w 1262774"/>
                <a:gd name="connsiteY167" fmla="*/ 550815 h 1397705"/>
                <a:gd name="connsiteX168" fmla="*/ 1088572 w 1262774"/>
                <a:gd name="connsiteY168" fmla="*/ 545372 h 1397705"/>
                <a:gd name="connsiteX169" fmla="*/ 1080408 w 1262774"/>
                <a:gd name="connsiteY169" fmla="*/ 542650 h 1397705"/>
                <a:gd name="connsiteX170" fmla="*/ 1074965 w 1262774"/>
                <a:gd name="connsiteY170" fmla="*/ 534486 h 1397705"/>
                <a:gd name="connsiteX171" fmla="*/ 1066800 w 1262774"/>
                <a:gd name="connsiteY171" fmla="*/ 531765 h 1397705"/>
                <a:gd name="connsiteX172" fmla="*/ 1036865 w 1262774"/>
                <a:gd name="connsiteY172" fmla="*/ 529043 h 1397705"/>
                <a:gd name="connsiteX173" fmla="*/ 1028700 w 1262774"/>
                <a:gd name="connsiteY173" fmla="*/ 523600 h 1397705"/>
                <a:gd name="connsiteX174" fmla="*/ 1009650 w 1262774"/>
                <a:gd name="connsiteY174" fmla="*/ 529043 h 1397705"/>
                <a:gd name="connsiteX175" fmla="*/ 1004208 w 1262774"/>
                <a:gd name="connsiteY175" fmla="*/ 537208 h 1397705"/>
                <a:gd name="connsiteX176" fmla="*/ 987879 w 1262774"/>
                <a:gd name="connsiteY176" fmla="*/ 545372 h 1397705"/>
                <a:gd name="connsiteX177" fmla="*/ 982436 w 1262774"/>
                <a:gd name="connsiteY177" fmla="*/ 537208 h 1397705"/>
                <a:gd name="connsiteX178" fmla="*/ 974272 w 1262774"/>
                <a:gd name="connsiteY178" fmla="*/ 520879 h 1397705"/>
                <a:gd name="connsiteX179" fmla="*/ 966108 w 1262774"/>
                <a:gd name="connsiteY179" fmla="*/ 518158 h 1397705"/>
                <a:gd name="connsiteX180" fmla="*/ 963386 w 1262774"/>
                <a:gd name="connsiteY180" fmla="*/ 507272 h 1397705"/>
                <a:gd name="connsiteX181" fmla="*/ 957943 w 1262774"/>
                <a:gd name="connsiteY181" fmla="*/ 490943 h 1397705"/>
                <a:gd name="connsiteX182" fmla="*/ 960665 w 1262774"/>
                <a:gd name="connsiteY182" fmla="*/ 466450 h 1397705"/>
                <a:gd name="connsiteX183" fmla="*/ 971550 w 1262774"/>
                <a:gd name="connsiteY183" fmla="*/ 436515 h 1397705"/>
                <a:gd name="connsiteX184" fmla="*/ 1004208 w 1262774"/>
                <a:gd name="connsiteY184" fmla="*/ 420186 h 1397705"/>
                <a:gd name="connsiteX185" fmla="*/ 1012372 w 1262774"/>
                <a:gd name="connsiteY185" fmla="*/ 417465 h 1397705"/>
                <a:gd name="connsiteX186" fmla="*/ 1017815 w 1262774"/>
                <a:gd name="connsiteY186" fmla="*/ 409300 h 1397705"/>
                <a:gd name="connsiteX187" fmla="*/ 1017815 w 1262774"/>
                <a:gd name="connsiteY187" fmla="*/ 384808 h 1397705"/>
                <a:gd name="connsiteX188" fmla="*/ 1025979 w 1262774"/>
                <a:gd name="connsiteY188" fmla="*/ 376643 h 1397705"/>
                <a:gd name="connsiteX189" fmla="*/ 1036865 w 1262774"/>
                <a:gd name="connsiteY189" fmla="*/ 360315 h 1397705"/>
                <a:gd name="connsiteX190" fmla="*/ 1042308 w 1262774"/>
                <a:gd name="connsiteY190" fmla="*/ 319493 h 1397705"/>
                <a:gd name="connsiteX191" fmla="*/ 1045029 w 1262774"/>
                <a:gd name="connsiteY191" fmla="*/ 311329 h 1397705"/>
                <a:gd name="connsiteX192" fmla="*/ 1047750 w 1262774"/>
                <a:gd name="connsiteY192" fmla="*/ 300443 h 1397705"/>
                <a:gd name="connsiteX193" fmla="*/ 1050472 w 1262774"/>
                <a:gd name="connsiteY193" fmla="*/ 286836 h 1397705"/>
                <a:gd name="connsiteX194" fmla="*/ 1061358 w 1262774"/>
                <a:gd name="connsiteY194" fmla="*/ 270508 h 1397705"/>
                <a:gd name="connsiteX195" fmla="*/ 1055915 w 1262774"/>
                <a:gd name="connsiteY195" fmla="*/ 248736 h 1397705"/>
                <a:gd name="connsiteX196" fmla="*/ 1050472 w 1262774"/>
                <a:gd name="connsiteY196" fmla="*/ 240572 h 1397705"/>
                <a:gd name="connsiteX197" fmla="*/ 1047750 w 1262774"/>
                <a:gd name="connsiteY197" fmla="*/ 224243 h 1397705"/>
                <a:gd name="connsiteX198" fmla="*/ 1045029 w 1262774"/>
                <a:gd name="connsiteY198" fmla="*/ 197029 h 1397705"/>
                <a:gd name="connsiteX199" fmla="*/ 1039586 w 1262774"/>
                <a:gd name="connsiteY199" fmla="*/ 188865 h 1397705"/>
                <a:gd name="connsiteX200" fmla="*/ 1036865 w 1262774"/>
                <a:gd name="connsiteY200" fmla="*/ 158929 h 1397705"/>
                <a:gd name="connsiteX201" fmla="*/ 1034143 w 1262774"/>
                <a:gd name="connsiteY201" fmla="*/ 150765 h 1397705"/>
                <a:gd name="connsiteX202" fmla="*/ 1025979 w 1262774"/>
                <a:gd name="connsiteY202" fmla="*/ 145322 h 1397705"/>
                <a:gd name="connsiteX203" fmla="*/ 1012372 w 1262774"/>
                <a:gd name="connsiteY203" fmla="*/ 126272 h 1397705"/>
                <a:gd name="connsiteX204" fmla="*/ 991961 w 1262774"/>
                <a:gd name="connsiteY204" fmla="*/ 122870 h 1397705"/>
                <a:gd name="connsiteX205" fmla="*/ 993322 w 1262774"/>
                <a:gd name="connsiteY205" fmla="*/ 142600 h 1397705"/>
                <a:gd name="connsiteX206" fmla="*/ 987879 w 1262774"/>
                <a:gd name="connsiteY206" fmla="*/ 167093 h 1397705"/>
                <a:gd name="connsiteX207" fmla="*/ 985158 w 1262774"/>
                <a:gd name="connsiteY207" fmla="*/ 175258 h 1397705"/>
                <a:gd name="connsiteX208" fmla="*/ 982436 w 1262774"/>
                <a:gd name="connsiteY208" fmla="*/ 188865 h 1397705"/>
                <a:gd name="connsiteX209" fmla="*/ 974272 w 1262774"/>
                <a:gd name="connsiteY209" fmla="*/ 194308 h 1397705"/>
                <a:gd name="connsiteX210" fmla="*/ 957943 w 1262774"/>
                <a:gd name="connsiteY210" fmla="*/ 184442 h 1397705"/>
                <a:gd name="connsiteX211" fmla="*/ 947058 w 1262774"/>
                <a:gd name="connsiteY211" fmla="*/ 175258 h 1397705"/>
                <a:gd name="connsiteX212" fmla="*/ 932430 w 1262774"/>
                <a:gd name="connsiteY212" fmla="*/ 162671 h 1397705"/>
                <a:gd name="connsiteX213" fmla="*/ 921884 w 1262774"/>
                <a:gd name="connsiteY213" fmla="*/ 157228 h 1397705"/>
                <a:gd name="connsiteX214" fmla="*/ 910999 w 1262774"/>
                <a:gd name="connsiteY214" fmla="*/ 143621 h 1397705"/>
                <a:gd name="connsiteX215" fmla="*/ 894671 w 1262774"/>
                <a:gd name="connsiteY215" fmla="*/ 138178 h 1397705"/>
                <a:gd name="connsiteX216" fmla="*/ 884124 w 1262774"/>
                <a:gd name="connsiteY216" fmla="*/ 133075 h 1397705"/>
                <a:gd name="connsiteX217" fmla="*/ 873579 w 1262774"/>
                <a:gd name="connsiteY217" fmla="*/ 130015 h 1397705"/>
                <a:gd name="connsiteX218" fmla="*/ 840922 w 1262774"/>
                <a:gd name="connsiteY218" fmla="*/ 119808 h 1397705"/>
                <a:gd name="connsiteX219" fmla="*/ 824593 w 1262774"/>
                <a:gd name="connsiteY219" fmla="*/ 128312 h 1397705"/>
                <a:gd name="connsiteX220" fmla="*/ 814048 w 1262774"/>
                <a:gd name="connsiteY220" fmla="*/ 126612 h 1397705"/>
                <a:gd name="connsiteX221" fmla="*/ 799421 w 1262774"/>
                <a:gd name="connsiteY221" fmla="*/ 121169 h 1397705"/>
                <a:gd name="connsiteX222" fmla="*/ 778329 w 1262774"/>
                <a:gd name="connsiteY222" fmla="*/ 127293 h 1397705"/>
                <a:gd name="connsiteX223" fmla="*/ 788194 w 1262774"/>
                <a:gd name="connsiteY223" fmla="*/ 90893 h 1397705"/>
                <a:gd name="connsiteX224" fmla="*/ 783431 w 1262774"/>
                <a:gd name="connsiteY224" fmla="*/ 69803 h 1397705"/>
                <a:gd name="connsiteX225" fmla="*/ 762000 w 1262774"/>
                <a:gd name="connsiteY225" fmla="*/ 59937 h 1397705"/>
                <a:gd name="connsiteX226" fmla="*/ 753836 w 1262774"/>
                <a:gd name="connsiteY226" fmla="*/ 69122 h 1397705"/>
                <a:gd name="connsiteX227" fmla="*/ 745672 w 1262774"/>
                <a:gd name="connsiteY227" fmla="*/ 45649 h 1397705"/>
                <a:gd name="connsiteX228" fmla="*/ 737508 w 1262774"/>
                <a:gd name="connsiteY228" fmla="*/ 35443 h 1397705"/>
                <a:gd name="connsiteX229" fmla="*/ 736487 w 1262774"/>
                <a:gd name="connsiteY229" fmla="*/ 34424 h 1397705"/>
                <a:gd name="connsiteX230" fmla="*/ 731385 w 1262774"/>
                <a:gd name="connsiteY230" fmla="*/ 21497 h 1397705"/>
                <a:gd name="connsiteX231" fmla="*/ 718458 w 1262774"/>
                <a:gd name="connsiteY231" fmla="*/ 16394 h 1397705"/>
                <a:gd name="connsiteX232" fmla="*/ 696006 w 1262774"/>
                <a:gd name="connsiteY232" fmla="*/ 8571 h 1397705"/>
                <a:gd name="connsiteX233" fmla="*/ 663348 w 1262774"/>
                <a:gd name="connsiteY233" fmla="*/ 11292 h 1397705"/>
                <a:gd name="connsiteX234" fmla="*/ 638516 w 1262774"/>
                <a:gd name="connsiteY234" fmla="*/ 21498 h 1397705"/>
                <a:gd name="connsiteX235" fmla="*/ 626949 w 1262774"/>
                <a:gd name="connsiteY235" fmla="*/ 29322 h 1397705"/>
                <a:gd name="connsiteX236" fmla="*/ 625929 w 1262774"/>
                <a:gd name="connsiteY236" fmla="*/ 39186 h 1397705"/>
                <a:gd name="connsiteX237" fmla="*/ 606879 w 1262774"/>
                <a:gd name="connsiteY237" fmla="*/ 36465 h 1397705"/>
                <a:gd name="connsiteX238" fmla="*/ 604158 w 1262774"/>
                <a:gd name="connsiteY238" fmla="*/ 28300 h 1397705"/>
                <a:gd name="connsiteX239" fmla="*/ 593272 w 1262774"/>
                <a:gd name="connsiteY239" fmla="*/ 11292 h 1397705"/>
                <a:gd name="connsiteX240" fmla="*/ 585108 w 1262774"/>
                <a:gd name="connsiteY240" fmla="*/ 20136 h 1397705"/>
                <a:gd name="connsiteX241" fmla="*/ 574903 w 1262774"/>
                <a:gd name="connsiteY241" fmla="*/ 66 h 1397705"/>
                <a:gd name="connsiteX242" fmla="*/ 568779 w 1262774"/>
                <a:gd name="connsiteY242" fmla="*/ 14693 h 1397705"/>
                <a:gd name="connsiteX243" fmla="*/ 566058 w 1262774"/>
                <a:gd name="connsiteY243" fmla="*/ 44629 h 1397705"/>
                <a:gd name="connsiteX244" fmla="*/ 555172 w 1262774"/>
                <a:gd name="connsiteY244" fmla="*/ 148043 h 1397705"/>
                <a:gd name="connsiteX245" fmla="*/ 549729 w 1262774"/>
                <a:gd name="connsiteY245" fmla="*/ 156208 h 1397705"/>
                <a:gd name="connsiteX246" fmla="*/ 541565 w 1262774"/>
                <a:gd name="connsiteY246" fmla="*/ 161650 h 1397705"/>
                <a:gd name="connsiteX247" fmla="*/ 538843 w 1262774"/>
                <a:gd name="connsiteY247" fmla="*/ 169815 h 1397705"/>
                <a:gd name="connsiteX248" fmla="*/ 538843 w 1262774"/>
                <a:gd name="connsiteY248" fmla="*/ 232408 h 1397705"/>
                <a:gd name="connsiteX249" fmla="*/ 549729 w 1262774"/>
                <a:gd name="connsiteY249" fmla="*/ 256900 h 1397705"/>
                <a:gd name="connsiteX250" fmla="*/ 566058 w 1262774"/>
                <a:gd name="connsiteY250" fmla="*/ 267786 h 1397705"/>
                <a:gd name="connsiteX251" fmla="*/ 582386 w 1262774"/>
                <a:gd name="connsiteY251" fmla="*/ 275950 h 1397705"/>
                <a:gd name="connsiteX252" fmla="*/ 587829 w 1262774"/>
                <a:gd name="connsiteY252" fmla="*/ 284115 h 1397705"/>
                <a:gd name="connsiteX253" fmla="*/ 595993 w 1262774"/>
                <a:gd name="connsiteY253" fmla="*/ 286836 h 1397705"/>
                <a:gd name="connsiteX254" fmla="*/ 604158 w 1262774"/>
                <a:gd name="connsiteY254" fmla="*/ 292279 h 1397705"/>
                <a:gd name="connsiteX255" fmla="*/ 615043 w 1262774"/>
                <a:gd name="connsiteY255" fmla="*/ 308608 h 1397705"/>
                <a:gd name="connsiteX256" fmla="*/ 620486 w 1262774"/>
                <a:gd name="connsiteY256" fmla="*/ 316772 h 1397705"/>
                <a:gd name="connsiteX257" fmla="*/ 628650 w 1262774"/>
                <a:gd name="connsiteY257" fmla="*/ 333100 h 1397705"/>
                <a:gd name="connsiteX258" fmla="*/ 644979 w 1262774"/>
                <a:gd name="connsiteY258" fmla="*/ 343986 h 1397705"/>
                <a:gd name="connsiteX259" fmla="*/ 650422 w 1262774"/>
                <a:gd name="connsiteY259" fmla="*/ 352150 h 1397705"/>
                <a:gd name="connsiteX260" fmla="*/ 658586 w 1262774"/>
                <a:gd name="connsiteY260" fmla="*/ 357593 h 1397705"/>
                <a:gd name="connsiteX261" fmla="*/ 669472 w 1262774"/>
                <a:gd name="connsiteY261" fmla="*/ 368479 h 1397705"/>
                <a:gd name="connsiteX262" fmla="*/ 677636 w 1262774"/>
                <a:gd name="connsiteY262" fmla="*/ 373922 h 1397705"/>
                <a:gd name="connsiteX263" fmla="*/ 688522 w 1262774"/>
                <a:gd name="connsiteY263" fmla="*/ 387529 h 1397705"/>
                <a:gd name="connsiteX264" fmla="*/ 693965 w 1262774"/>
                <a:gd name="connsiteY264" fmla="*/ 395693 h 1397705"/>
                <a:gd name="connsiteX265" fmla="*/ 696686 w 1262774"/>
                <a:gd name="connsiteY265" fmla="*/ 403858 h 1397705"/>
                <a:gd name="connsiteX266" fmla="*/ 704850 w 1262774"/>
                <a:gd name="connsiteY266" fmla="*/ 406579 h 1397705"/>
                <a:gd name="connsiteX267" fmla="*/ 710293 w 1262774"/>
                <a:gd name="connsiteY267" fmla="*/ 414743 h 1397705"/>
                <a:gd name="connsiteX268" fmla="*/ 726622 w 1262774"/>
                <a:gd name="connsiteY268" fmla="*/ 422908 h 1397705"/>
                <a:gd name="connsiteX269" fmla="*/ 737508 w 1262774"/>
                <a:gd name="connsiteY269" fmla="*/ 439236 h 1397705"/>
                <a:gd name="connsiteX270" fmla="*/ 740229 w 1262774"/>
                <a:gd name="connsiteY270" fmla="*/ 447400 h 1397705"/>
                <a:gd name="connsiteX271" fmla="*/ 753836 w 1262774"/>
                <a:gd name="connsiteY271" fmla="*/ 450122 h 1397705"/>
                <a:gd name="connsiteX272" fmla="*/ 762000 w 1262774"/>
                <a:gd name="connsiteY272" fmla="*/ 452843 h 1397705"/>
                <a:gd name="connsiteX273" fmla="*/ 770165 w 1262774"/>
                <a:gd name="connsiteY273" fmla="*/ 469172 h 1397705"/>
                <a:gd name="connsiteX274" fmla="*/ 775608 w 1262774"/>
                <a:gd name="connsiteY274" fmla="*/ 477336 h 1397705"/>
                <a:gd name="connsiteX275" fmla="*/ 781050 w 1262774"/>
                <a:gd name="connsiteY275" fmla="*/ 496386 h 1397705"/>
                <a:gd name="connsiteX276" fmla="*/ 789215 w 1262774"/>
                <a:gd name="connsiteY276" fmla="*/ 501829 h 1397705"/>
                <a:gd name="connsiteX277" fmla="*/ 797379 w 1262774"/>
                <a:gd name="connsiteY277" fmla="*/ 526322 h 1397705"/>
                <a:gd name="connsiteX278" fmla="*/ 789215 w 1262774"/>
                <a:gd name="connsiteY278" fmla="*/ 531765 h 1397705"/>
                <a:gd name="connsiteX279" fmla="*/ 781050 w 1262774"/>
                <a:gd name="connsiteY279" fmla="*/ 534486 h 1397705"/>
                <a:gd name="connsiteX280" fmla="*/ 778329 w 1262774"/>
                <a:gd name="connsiteY280" fmla="*/ 542650 h 1397705"/>
                <a:gd name="connsiteX281" fmla="*/ 767443 w 1262774"/>
                <a:gd name="connsiteY281" fmla="*/ 558979 h 1397705"/>
                <a:gd name="connsiteX282" fmla="*/ 764722 w 1262774"/>
                <a:gd name="connsiteY282" fmla="*/ 569865 h 1397705"/>
                <a:gd name="connsiteX283" fmla="*/ 732065 w 1262774"/>
                <a:gd name="connsiteY283" fmla="*/ 588915 h 1397705"/>
                <a:gd name="connsiteX284" fmla="*/ 729343 w 1262774"/>
                <a:gd name="connsiteY284" fmla="*/ 597079 h 1397705"/>
                <a:gd name="connsiteX285" fmla="*/ 723900 w 1262774"/>
                <a:gd name="connsiteY285" fmla="*/ 605243 h 1397705"/>
                <a:gd name="connsiteX286" fmla="*/ 726622 w 1262774"/>
                <a:gd name="connsiteY286" fmla="*/ 681443 h 1397705"/>
                <a:gd name="connsiteX287" fmla="*/ 721179 w 1262774"/>
                <a:gd name="connsiteY287" fmla="*/ 700493 h 1397705"/>
                <a:gd name="connsiteX288" fmla="*/ 715736 w 1262774"/>
                <a:gd name="connsiteY288" fmla="*/ 708658 h 1397705"/>
                <a:gd name="connsiteX289" fmla="*/ 710293 w 1262774"/>
                <a:gd name="connsiteY289" fmla="*/ 724986 h 1397705"/>
                <a:gd name="connsiteX290" fmla="*/ 696686 w 1262774"/>
                <a:gd name="connsiteY290" fmla="*/ 741315 h 1397705"/>
                <a:gd name="connsiteX291" fmla="*/ 691243 w 1262774"/>
                <a:gd name="connsiteY291" fmla="*/ 757643 h 1397705"/>
                <a:gd name="connsiteX292" fmla="*/ 685800 w 1262774"/>
                <a:gd name="connsiteY292" fmla="*/ 765808 h 1397705"/>
                <a:gd name="connsiteX293" fmla="*/ 661308 w 1262774"/>
                <a:gd name="connsiteY293" fmla="*/ 779415 h 1397705"/>
                <a:gd name="connsiteX294" fmla="*/ 636815 w 1262774"/>
                <a:gd name="connsiteY294" fmla="*/ 782136 h 1397705"/>
                <a:gd name="connsiteX295" fmla="*/ 620486 w 1262774"/>
                <a:gd name="connsiteY295" fmla="*/ 795743 h 1397705"/>
                <a:gd name="connsiteX296" fmla="*/ 595993 w 1262774"/>
                <a:gd name="connsiteY296" fmla="*/ 812072 h 1397705"/>
                <a:gd name="connsiteX297" fmla="*/ 571500 w 1262774"/>
                <a:gd name="connsiteY297" fmla="*/ 828400 h 1397705"/>
                <a:gd name="connsiteX298" fmla="*/ 563336 w 1262774"/>
                <a:gd name="connsiteY298" fmla="*/ 833843 h 1397705"/>
                <a:gd name="connsiteX299" fmla="*/ 547008 w 1262774"/>
                <a:gd name="connsiteY299" fmla="*/ 847450 h 1397705"/>
                <a:gd name="connsiteX300" fmla="*/ 541565 w 1262774"/>
                <a:gd name="connsiteY300" fmla="*/ 855615 h 1397705"/>
                <a:gd name="connsiteX301" fmla="*/ 525236 w 1262774"/>
                <a:gd name="connsiteY301" fmla="*/ 863779 h 1397705"/>
                <a:gd name="connsiteX302" fmla="*/ 517072 w 1262774"/>
                <a:gd name="connsiteY302" fmla="*/ 869222 h 1397705"/>
                <a:gd name="connsiteX303" fmla="*/ 506186 w 1262774"/>
                <a:gd name="connsiteY303" fmla="*/ 871943 h 1397705"/>
                <a:gd name="connsiteX304" fmla="*/ 500743 w 1262774"/>
                <a:gd name="connsiteY304" fmla="*/ 880108 h 1397705"/>
                <a:gd name="connsiteX305" fmla="*/ 484415 w 1262774"/>
                <a:gd name="connsiteY305" fmla="*/ 885550 h 1397705"/>
                <a:gd name="connsiteX306" fmla="*/ 438150 w 1262774"/>
                <a:gd name="connsiteY306" fmla="*/ 880108 h 1397705"/>
                <a:gd name="connsiteX307" fmla="*/ 429986 w 1262774"/>
                <a:gd name="connsiteY307" fmla="*/ 874665 h 1397705"/>
                <a:gd name="connsiteX308" fmla="*/ 408215 w 1262774"/>
                <a:gd name="connsiteY308" fmla="*/ 869222 h 1397705"/>
                <a:gd name="connsiteX309" fmla="*/ 383722 w 1262774"/>
                <a:gd name="connsiteY309" fmla="*/ 863779 h 1397705"/>
                <a:gd name="connsiteX310" fmla="*/ 359229 w 1262774"/>
                <a:gd name="connsiteY310" fmla="*/ 861058 h 1397705"/>
                <a:gd name="connsiteX311" fmla="*/ 342900 w 1262774"/>
                <a:gd name="connsiteY311" fmla="*/ 847450 h 1397705"/>
                <a:gd name="connsiteX312" fmla="*/ 334736 w 1262774"/>
                <a:gd name="connsiteY312" fmla="*/ 842008 h 1397705"/>
                <a:gd name="connsiteX313" fmla="*/ 329293 w 1262774"/>
                <a:gd name="connsiteY313" fmla="*/ 833843 h 1397705"/>
                <a:gd name="connsiteX314" fmla="*/ 323850 w 1262774"/>
                <a:gd name="connsiteY314" fmla="*/ 795743 h 1397705"/>
                <a:gd name="connsiteX315" fmla="*/ 321129 w 1262774"/>
                <a:gd name="connsiteY315" fmla="*/ 733150 h 1397705"/>
                <a:gd name="connsiteX316" fmla="*/ 318408 w 1262774"/>
                <a:gd name="connsiteY316" fmla="*/ 722265 h 1397705"/>
                <a:gd name="connsiteX317" fmla="*/ 310243 w 1262774"/>
                <a:gd name="connsiteY317" fmla="*/ 716822 h 1397705"/>
                <a:gd name="connsiteX318" fmla="*/ 304800 w 1262774"/>
                <a:gd name="connsiteY318" fmla="*/ 708658 h 1397705"/>
                <a:gd name="connsiteX319" fmla="*/ 296636 w 1262774"/>
                <a:gd name="connsiteY319" fmla="*/ 673279 h 1397705"/>
                <a:gd name="connsiteX320" fmla="*/ 293915 w 1262774"/>
                <a:gd name="connsiteY320" fmla="*/ 665115 h 1397705"/>
                <a:gd name="connsiteX321" fmla="*/ 283029 w 1262774"/>
                <a:gd name="connsiteY321" fmla="*/ 662393 h 1397705"/>
                <a:gd name="connsiteX322" fmla="*/ 274865 w 1262774"/>
                <a:gd name="connsiteY322" fmla="*/ 656950 h 1397705"/>
                <a:gd name="connsiteX323" fmla="*/ 269422 w 1262774"/>
                <a:gd name="connsiteY323" fmla="*/ 635179 h 1397705"/>
                <a:gd name="connsiteX324" fmla="*/ 266700 w 1262774"/>
                <a:gd name="connsiteY324" fmla="*/ 616129 h 1397705"/>
                <a:gd name="connsiteX325" fmla="*/ 258536 w 1262774"/>
                <a:gd name="connsiteY325" fmla="*/ 613408 h 1397705"/>
                <a:gd name="connsiteX326" fmla="*/ 198665 w 1262774"/>
                <a:gd name="connsiteY326" fmla="*/ 616129 h 1397705"/>
                <a:gd name="connsiteX327" fmla="*/ 179615 w 1262774"/>
                <a:gd name="connsiteY327" fmla="*/ 610686 h 1397705"/>
                <a:gd name="connsiteX328" fmla="*/ 149679 w 1262774"/>
                <a:gd name="connsiteY328" fmla="*/ 613408 h 1397705"/>
                <a:gd name="connsiteX329" fmla="*/ 146958 w 1262774"/>
                <a:gd name="connsiteY329" fmla="*/ 624293 h 1397705"/>
                <a:gd name="connsiteX330" fmla="*/ 125186 w 1262774"/>
                <a:gd name="connsiteY330" fmla="*/ 629736 h 1397705"/>
                <a:gd name="connsiteX331" fmla="*/ 106136 w 1262774"/>
                <a:gd name="connsiteY331" fmla="*/ 635179 h 1397705"/>
                <a:gd name="connsiteX332" fmla="*/ 97972 w 1262774"/>
                <a:gd name="connsiteY332" fmla="*/ 640622 h 1397705"/>
                <a:gd name="connsiteX333" fmla="*/ 89808 w 1262774"/>
                <a:gd name="connsiteY333" fmla="*/ 648786 h 1397705"/>
                <a:gd name="connsiteX334" fmla="*/ 73479 w 1262774"/>
                <a:gd name="connsiteY334" fmla="*/ 651508 h 1397705"/>
                <a:gd name="connsiteX335" fmla="*/ 65315 w 1262774"/>
                <a:gd name="connsiteY335" fmla="*/ 654229 h 1397705"/>
                <a:gd name="connsiteX336" fmla="*/ 54429 w 1262774"/>
                <a:gd name="connsiteY336" fmla="*/ 667836 h 1397705"/>
                <a:gd name="connsiteX337" fmla="*/ 40822 w 1262774"/>
                <a:gd name="connsiteY337" fmla="*/ 681443 h 1397705"/>
                <a:gd name="connsiteX338" fmla="*/ 35379 w 1262774"/>
                <a:gd name="connsiteY338" fmla="*/ 689608 h 1397705"/>
                <a:gd name="connsiteX339" fmla="*/ 27215 w 1262774"/>
                <a:gd name="connsiteY339" fmla="*/ 692329 h 1397705"/>
                <a:gd name="connsiteX340" fmla="*/ 19050 w 1262774"/>
                <a:gd name="connsiteY340" fmla="*/ 697772 h 1397705"/>
                <a:gd name="connsiteX341" fmla="*/ 16329 w 1262774"/>
                <a:gd name="connsiteY341" fmla="*/ 703215 h 1397705"/>
                <a:gd name="connsiteX0" fmla="*/ 16329 w 1262774"/>
                <a:gd name="connsiteY0" fmla="*/ 703215 h 1397705"/>
                <a:gd name="connsiteX1" fmla="*/ 19050 w 1262774"/>
                <a:gd name="connsiteY1" fmla="*/ 716822 h 1397705"/>
                <a:gd name="connsiteX2" fmla="*/ 27215 w 1262774"/>
                <a:gd name="connsiteY2" fmla="*/ 722265 h 1397705"/>
                <a:gd name="connsiteX3" fmla="*/ 32658 w 1262774"/>
                <a:gd name="connsiteY3" fmla="*/ 738593 h 1397705"/>
                <a:gd name="connsiteX4" fmla="*/ 38100 w 1262774"/>
                <a:gd name="connsiteY4" fmla="*/ 746758 h 1397705"/>
                <a:gd name="connsiteX5" fmla="*/ 43543 w 1262774"/>
                <a:gd name="connsiteY5" fmla="*/ 812072 h 1397705"/>
                <a:gd name="connsiteX6" fmla="*/ 40822 w 1262774"/>
                <a:gd name="connsiteY6" fmla="*/ 831122 h 1397705"/>
                <a:gd name="connsiteX7" fmla="*/ 35379 w 1262774"/>
                <a:gd name="connsiteY7" fmla="*/ 847450 h 1397705"/>
                <a:gd name="connsiteX8" fmla="*/ 29936 w 1262774"/>
                <a:gd name="connsiteY8" fmla="*/ 863779 h 1397705"/>
                <a:gd name="connsiteX9" fmla="*/ 24493 w 1262774"/>
                <a:gd name="connsiteY9" fmla="*/ 871943 h 1397705"/>
                <a:gd name="connsiteX10" fmla="*/ 19050 w 1262774"/>
                <a:gd name="connsiteY10" fmla="*/ 888272 h 1397705"/>
                <a:gd name="connsiteX11" fmla="*/ 10886 w 1262774"/>
                <a:gd name="connsiteY11" fmla="*/ 904600 h 1397705"/>
                <a:gd name="connsiteX12" fmla="*/ 5443 w 1262774"/>
                <a:gd name="connsiteY12" fmla="*/ 934536 h 1397705"/>
                <a:gd name="connsiteX13" fmla="*/ 0 w 1262774"/>
                <a:gd name="connsiteY13" fmla="*/ 942700 h 1397705"/>
                <a:gd name="connsiteX14" fmla="*/ 2722 w 1262774"/>
                <a:gd name="connsiteY14" fmla="*/ 980800 h 1397705"/>
                <a:gd name="connsiteX15" fmla="*/ 5443 w 1262774"/>
                <a:gd name="connsiteY15" fmla="*/ 988965 h 1397705"/>
                <a:gd name="connsiteX16" fmla="*/ 16329 w 1262774"/>
                <a:gd name="connsiteY16" fmla="*/ 991686 h 1397705"/>
                <a:gd name="connsiteX17" fmla="*/ 32658 w 1262774"/>
                <a:gd name="connsiteY17" fmla="*/ 997129 h 1397705"/>
                <a:gd name="connsiteX18" fmla="*/ 48986 w 1262774"/>
                <a:gd name="connsiteY18" fmla="*/ 1002572 h 1397705"/>
                <a:gd name="connsiteX19" fmla="*/ 57150 w 1262774"/>
                <a:gd name="connsiteY19" fmla="*/ 1005293 h 1397705"/>
                <a:gd name="connsiteX20" fmla="*/ 65315 w 1262774"/>
                <a:gd name="connsiteY20" fmla="*/ 1008015 h 1397705"/>
                <a:gd name="connsiteX21" fmla="*/ 76200 w 1262774"/>
                <a:gd name="connsiteY21" fmla="*/ 1024343 h 1397705"/>
                <a:gd name="connsiteX22" fmla="*/ 84365 w 1262774"/>
                <a:gd name="connsiteY22" fmla="*/ 1051558 h 1397705"/>
                <a:gd name="connsiteX23" fmla="*/ 89808 w 1262774"/>
                <a:gd name="connsiteY23" fmla="*/ 1067886 h 1397705"/>
                <a:gd name="connsiteX24" fmla="*/ 108858 w 1262774"/>
                <a:gd name="connsiteY24" fmla="*/ 1073329 h 1397705"/>
                <a:gd name="connsiteX25" fmla="*/ 125186 w 1262774"/>
                <a:gd name="connsiteY25" fmla="*/ 1078772 h 1397705"/>
                <a:gd name="connsiteX26" fmla="*/ 144236 w 1262774"/>
                <a:gd name="connsiteY26" fmla="*/ 1081493 h 1397705"/>
                <a:gd name="connsiteX27" fmla="*/ 149679 w 1262774"/>
                <a:gd name="connsiteY27" fmla="*/ 1097822 h 1397705"/>
                <a:gd name="connsiteX28" fmla="*/ 157843 w 1262774"/>
                <a:gd name="connsiteY28" fmla="*/ 1114150 h 1397705"/>
                <a:gd name="connsiteX29" fmla="*/ 166008 w 1262774"/>
                <a:gd name="connsiteY29" fmla="*/ 1116872 h 1397705"/>
                <a:gd name="connsiteX30" fmla="*/ 179615 w 1262774"/>
                <a:gd name="connsiteY30" fmla="*/ 1114150 h 1397705"/>
                <a:gd name="connsiteX31" fmla="*/ 195943 w 1262774"/>
                <a:gd name="connsiteY31" fmla="*/ 1108708 h 1397705"/>
                <a:gd name="connsiteX32" fmla="*/ 204108 w 1262774"/>
                <a:gd name="connsiteY32" fmla="*/ 1100543 h 1397705"/>
                <a:gd name="connsiteX33" fmla="*/ 209550 w 1262774"/>
                <a:gd name="connsiteY33" fmla="*/ 1092379 h 1397705"/>
                <a:gd name="connsiteX34" fmla="*/ 242208 w 1262774"/>
                <a:gd name="connsiteY34" fmla="*/ 1081493 h 1397705"/>
                <a:gd name="connsiteX35" fmla="*/ 258536 w 1262774"/>
                <a:gd name="connsiteY35" fmla="*/ 1067886 h 1397705"/>
                <a:gd name="connsiteX36" fmla="*/ 269422 w 1262774"/>
                <a:gd name="connsiteY36" fmla="*/ 1065165 h 1397705"/>
                <a:gd name="connsiteX37" fmla="*/ 293915 w 1262774"/>
                <a:gd name="connsiteY37" fmla="*/ 1067886 h 1397705"/>
                <a:gd name="connsiteX38" fmla="*/ 307522 w 1262774"/>
                <a:gd name="connsiteY38" fmla="*/ 1081493 h 1397705"/>
                <a:gd name="connsiteX39" fmla="*/ 315686 w 1262774"/>
                <a:gd name="connsiteY39" fmla="*/ 1084215 h 1397705"/>
                <a:gd name="connsiteX40" fmla="*/ 323850 w 1262774"/>
                <a:gd name="connsiteY40" fmla="*/ 1089658 h 1397705"/>
                <a:gd name="connsiteX41" fmla="*/ 356508 w 1262774"/>
                <a:gd name="connsiteY41" fmla="*/ 1095100 h 1397705"/>
                <a:gd name="connsiteX42" fmla="*/ 364672 w 1262774"/>
                <a:gd name="connsiteY42" fmla="*/ 1097822 h 1397705"/>
                <a:gd name="connsiteX43" fmla="*/ 400050 w 1262774"/>
                <a:gd name="connsiteY43" fmla="*/ 1103265 h 1397705"/>
                <a:gd name="connsiteX44" fmla="*/ 416379 w 1262774"/>
                <a:gd name="connsiteY44" fmla="*/ 1108708 h 1397705"/>
                <a:gd name="connsiteX45" fmla="*/ 432708 w 1262774"/>
                <a:gd name="connsiteY45" fmla="*/ 1114150 h 1397705"/>
                <a:gd name="connsiteX46" fmla="*/ 443593 w 1262774"/>
                <a:gd name="connsiteY46" fmla="*/ 1116872 h 1397705"/>
                <a:gd name="connsiteX47" fmla="*/ 451758 w 1262774"/>
                <a:gd name="connsiteY47" fmla="*/ 1125036 h 1397705"/>
                <a:gd name="connsiteX48" fmla="*/ 454479 w 1262774"/>
                <a:gd name="connsiteY48" fmla="*/ 1144086 h 1397705"/>
                <a:gd name="connsiteX49" fmla="*/ 457200 w 1262774"/>
                <a:gd name="connsiteY49" fmla="*/ 1152250 h 1397705"/>
                <a:gd name="connsiteX50" fmla="*/ 476250 w 1262774"/>
                <a:gd name="connsiteY50" fmla="*/ 1157693 h 1397705"/>
                <a:gd name="connsiteX51" fmla="*/ 500743 w 1262774"/>
                <a:gd name="connsiteY51" fmla="*/ 1179465 h 1397705"/>
                <a:gd name="connsiteX52" fmla="*/ 506186 w 1262774"/>
                <a:gd name="connsiteY52" fmla="*/ 1187629 h 1397705"/>
                <a:gd name="connsiteX53" fmla="*/ 522515 w 1262774"/>
                <a:gd name="connsiteY53" fmla="*/ 1195793 h 1397705"/>
                <a:gd name="connsiteX54" fmla="*/ 527958 w 1262774"/>
                <a:gd name="connsiteY54" fmla="*/ 1206679 h 1397705"/>
                <a:gd name="connsiteX55" fmla="*/ 530679 w 1262774"/>
                <a:gd name="connsiteY55" fmla="*/ 1214843 h 1397705"/>
                <a:gd name="connsiteX56" fmla="*/ 538843 w 1262774"/>
                <a:gd name="connsiteY56" fmla="*/ 1223008 h 1397705"/>
                <a:gd name="connsiteX57" fmla="*/ 557893 w 1262774"/>
                <a:gd name="connsiteY57" fmla="*/ 1231172 h 1397705"/>
                <a:gd name="connsiteX58" fmla="*/ 617765 w 1262774"/>
                <a:gd name="connsiteY58" fmla="*/ 1233893 h 1397705"/>
                <a:gd name="connsiteX59" fmla="*/ 625929 w 1262774"/>
                <a:gd name="connsiteY59" fmla="*/ 1239336 h 1397705"/>
                <a:gd name="connsiteX60" fmla="*/ 631372 w 1262774"/>
                <a:gd name="connsiteY60" fmla="*/ 1247500 h 1397705"/>
                <a:gd name="connsiteX61" fmla="*/ 639536 w 1262774"/>
                <a:gd name="connsiteY61" fmla="*/ 1255665 h 1397705"/>
                <a:gd name="connsiteX62" fmla="*/ 642258 w 1262774"/>
                <a:gd name="connsiteY62" fmla="*/ 1247500 h 1397705"/>
                <a:gd name="connsiteX63" fmla="*/ 644979 w 1262774"/>
                <a:gd name="connsiteY63" fmla="*/ 1217565 h 1397705"/>
                <a:gd name="connsiteX64" fmla="*/ 653143 w 1262774"/>
                <a:gd name="connsiteY64" fmla="*/ 1212122 h 1397705"/>
                <a:gd name="connsiteX65" fmla="*/ 688522 w 1262774"/>
                <a:gd name="connsiteY65" fmla="*/ 1209400 h 1397705"/>
                <a:gd name="connsiteX66" fmla="*/ 696686 w 1262774"/>
                <a:gd name="connsiteY66" fmla="*/ 1203958 h 1397705"/>
                <a:gd name="connsiteX67" fmla="*/ 704850 w 1262774"/>
                <a:gd name="connsiteY67" fmla="*/ 1220286 h 1397705"/>
                <a:gd name="connsiteX68" fmla="*/ 721179 w 1262774"/>
                <a:gd name="connsiteY68" fmla="*/ 1225729 h 1397705"/>
                <a:gd name="connsiteX69" fmla="*/ 729343 w 1262774"/>
                <a:gd name="connsiteY69" fmla="*/ 1228450 h 1397705"/>
                <a:gd name="connsiteX70" fmla="*/ 759279 w 1262774"/>
                <a:gd name="connsiteY70" fmla="*/ 1223008 h 1397705"/>
                <a:gd name="connsiteX71" fmla="*/ 767443 w 1262774"/>
                <a:gd name="connsiteY71" fmla="*/ 1217565 h 1397705"/>
                <a:gd name="connsiteX72" fmla="*/ 772886 w 1262774"/>
                <a:gd name="connsiteY72" fmla="*/ 1225729 h 1397705"/>
                <a:gd name="connsiteX73" fmla="*/ 778329 w 1262774"/>
                <a:gd name="connsiteY73" fmla="*/ 1242058 h 1397705"/>
                <a:gd name="connsiteX74" fmla="*/ 781050 w 1262774"/>
                <a:gd name="connsiteY74" fmla="*/ 1250222 h 1397705"/>
                <a:gd name="connsiteX75" fmla="*/ 783772 w 1262774"/>
                <a:gd name="connsiteY75" fmla="*/ 1263829 h 1397705"/>
                <a:gd name="connsiteX76" fmla="*/ 789215 w 1262774"/>
                <a:gd name="connsiteY76" fmla="*/ 1280158 h 1397705"/>
                <a:gd name="connsiteX77" fmla="*/ 797379 w 1262774"/>
                <a:gd name="connsiteY77" fmla="*/ 1296486 h 1397705"/>
                <a:gd name="connsiteX78" fmla="*/ 808265 w 1262774"/>
                <a:gd name="connsiteY78" fmla="*/ 1299208 h 1397705"/>
                <a:gd name="connsiteX79" fmla="*/ 840922 w 1262774"/>
                <a:gd name="connsiteY79" fmla="*/ 1301929 h 1397705"/>
                <a:gd name="connsiteX80" fmla="*/ 857250 w 1262774"/>
                <a:gd name="connsiteY80" fmla="*/ 1307372 h 1397705"/>
                <a:gd name="connsiteX81" fmla="*/ 892629 w 1262774"/>
                <a:gd name="connsiteY81" fmla="*/ 1315536 h 1397705"/>
                <a:gd name="connsiteX82" fmla="*/ 917122 w 1262774"/>
                <a:gd name="connsiteY82" fmla="*/ 1329143 h 1397705"/>
                <a:gd name="connsiteX83" fmla="*/ 925286 w 1262774"/>
                <a:gd name="connsiteY83" fmla="*/ 1334586 h 1397705"/>
                <a:gd name="connsiteX84" fmla="*/ 941615 w 1262774"/>
                <a:gd name="connsiteY84" fmla="*/ 1340029 h 1397705"/>
                <a:gd name="connsiteX85" fmla="*/ 949779 w 1262774"/>
                <a:gd name="connsiteY85" fmla="*/ 1345472 h 1397705"/>
                <a:gd name="connsiteX86" fmla="*/ 974272 w 1262774"/>
                <a:gd name="connsiteY86" fmla="*/ 1350915 h 1397705"/>
                <a:gd name="connsiteX87" fmla="*/ 990600 w 1262774"/>
                <a:gd name="connsiteY87" fmla="*/ 1359079 h 1397705"/>
                <a:gd name="connsiteX88" fmla="*/ 1006929 w 1262774"/>
                <a:gd name="connsiteY88" fmla="*/ 1369965 h 1397705"/>
                <a:gd name="connsiteX89" fmla="*/ 1047750 w 1262774"/>
                <a:gd name="connsiteY89" fmla="*/ 1372686 h 1397705"/>
                <a:gd name="connsiteX90" fmla="*/ 1055915 w 1262774"/>
                <a:gd name="connsiteY90" fmla="*/ 1375408 h 1397705"/>
                <a:gd name="connsiteX91" fmla="*/ 1085850 w 1262774"/>
                <a:gd name="connsiteY91" fmla="*/ 1378129 h 1397705"/>
                <a:gd name="connsiteX92" fmla="*/ 1094015 w 1262774"/>
                <a:gd name="connsiteY92" fmla="*/ 1383572 h 1397705"/>
                <a:gd name="connsiteX93" fmla="*/ 1110343 w 1262774"/>
                <a:gd name="connsiteY93" fmla="*/ 1389015 h 1397705"/>
                <a:gd name="connsiteX94" fmla="*/ 1118508 w 1262774"/>
                <a:gd name="connsiteY94" fmla="*/ 1391736 h 1397705"/>
                <a:gd name="connsiteX95" fmla="*/ 1126672 w 1262774"/>
                <a:gd name="connsiteY95" fmla="*/ 1397179 h 1397705"/>
                <a:gd name="connsiteX96" fmla="*/ 1123950 w 1262774"/>
                <a:gd name="connsiteY96" fmla="*/ 1386293 h 1397705"/>
                <a:gd name="connsiteX97" fmla="*/ 1118508 w 1262774"/>
                <a:gd name="connsiteY97" fmla="*/ 1364522 h 1397705"/>
                <a:gd name="connsiteX98" fmla="*/ 1121229 w 1262774"/>
                <a:gd name="connsiteY98" fmla="*/ 1345472 h 1397705"/>
                <a:gd name="connsiteX99" fmla="*/ 1118508 w 1262774"/>
                <a:gd name="connsiteY99" fmla="*/ 1334586 h 1397705"/>
                <a:gd name="connsiteX100" fmla="*/ 1110343 w 1262774"/>
                <a:gd name="connsiteY100" fmla="*/ 1331865 h 1397705"/>
                <a:gd name="connsiteX101" fmla="*/ 1094015 w 1262774"/>
                <a:gd name="connsiteY101" fmla="*/ 1329143 h 1397705"/>
                <a:gd name="connsiteX102" fmla="*/ 1094015 w 1262774"/>
                <a:gd name="connsiteY102" fmla="*/ 1285600 h 1397705"/>
                <a:gd name="connsiteX103" fmla="*/ 1110343 w 1262774"/>
                <a:gd name="connsiteY103" fmla="*/ 1274715 h 1397705"/>
                <a:gd name="connsiteX104" fmla="*/ 1113065 w 1262774"/>
                <a:gd name="connsiteY104" fmla="*/ 1266550 h 1397705"/>
                <a:gd name="connsiteX105" fmla="*/ 1115786 w 1262774"/>
                <a:gd name="connsiteY105" fmla="*/ 1252943 h 1397705"/>
                <a:gd name="connsiteX106" fmla="*/ 1123950 w 1262774"/>
                <a:gd name="connsiteY106" fmla="*/ 1250222 h 1397705"/>
                <a:gd name="connsiteX107" fmla="*/ 1126672 w 1262774"/>
                <a:gd name="connsiteY107" fmla="*/ 1231172 h 1397705"/>
                <a:gd name="connsiteX108" fmla="*/ 1143000 w 1262774"/>
                <a:gd name="connsiteY108" fmla="*/ 1228450 h 1397705"/>
                <a:gd name="connsiteX109" fmla="*/ 1145722 w 1262774"/>
                <a:gd name="connsiteY109" fmla="*/ 1220286 h 1397705"/>
                <a:gd name="connsiteX110" fmla="*/ 1153886 w 1262774"/>
                <a:gd name="connsiteY110" fmla="*/ 1165858 h 1397705"/>
                <a:gd name="connsiteX111" fmla="*/ 1162050 w 1262774"/>
                <a:gd name="connsiteY111" fmla="*/ 1160415 h 1397705"/>
                <a:gd name="connsiteX112" fmla="*/ 1167493 w 1262774"/>
                <a:gd name="connsiteY112" fmla="*/ 1111429 h 1397705"/>
                <a:gd name="connsiteX113" fmla="*/ 1172936 w 1262774"/>
                <a:gd name="connsiteY113" fmla="*/ 1103265 h 1397705"/>
                <a:gd name="connsiteX114" fmla="*/ 1181100 w 1262774"/>
                <a:gd name="connsiteY114" fmla="*/ 1076050 h 1397705"/>
                <a:gd name="connsiteX115" fmla="*/ 1189265 w 1262774"/>
                <a:gd name="connsiteY115" fmla="*/ 1070608 h 1397705"/>
                <a:gd name="connsiteX116" fmla="*/ 1194708 w 1262774"/>
                <a:gd name="connsiteY116" fmla="*/ 1048836 h 1397705"/>
                <a:gd name="connsiteX117" fmla="*/ 1197429 w 1262774"/>
                <a:gd name="connsiteY117" fmla="*/ 1035229 h 1397705"/>
                <a:gd name="connsiteX118" fmla="*/ 1205593 w 1262774"/>
                <a:gd name="connsiteY118" fmla="*/ 1032508 h 1397705"/>
                <a:gd name="connsiteX119" fmla="*/ 1202872 w 1262774"/>
                <a:gd name="connsiteY119" fmla="*/ 1016179 h 1397705"/>
                <a:gd name="connsiteX120" fmla="*/ 1167493 w 1262774"/>
                <a:gd name="connsiteY120" fmla="*/ 1008015 h 1397705"/>
                <a:gd name="connsiteX121" fmla="*/ 1145722 w 1262774"/>
                <a:gd name="connsiteY121" fmla="*/ 988965 h 1397705"/>
                <a:gd name="connsiteX122" fmla="*/ 1148443 w 1262774"/>
                <a:gd name="connsiteY122" fmla="*/ 945422 h 1397705"/>
                <a:gd name="connsiteX123" fmla="*/ 1183822 w 1262774"/>
                <a:gd name="connsiteY123" fmla="*/ 942700 h 1397705"/>
                <a:gd name="connsiteX124" fmla="*/ 1186543 w 1262774"/>
                <a:gd name="connsiteY124" fmla="*/ 934536 h 1397705"/>
                <a:gd name="connsiteX125" fmla="*/ 1191986 w 1262774"/>
                <a:gd name="connsiteY125" fmla="*/ 896436 h 1397705"/>
                <a:gd name="connsiteX126" fmla="*/ 1197429 w 1262774"/>
                <a:gd name="connsiteY126" fmla="*/ 888272 h 1397705"/>
                <a:gd name="connsiteX127" fmla="*/ 1200150 w 1262774"/>
                <a:gd name="connsiteY127" fmla="*/ 852893 h 1397705"/>
                <a:gd name="connsiteX128" fmla="*/ 1202872 w 1262774"/>
                <a:gd name="connsiteY128" fmla="*/ 844729 h 1397705"/>
                <a:gd name="connsiteX129" fmla="*/ 1211036 w 1262774"/>
                <a:gd name="connsiteY129" fmla="*/ 839286 h 1397705"/>
                <a:gd name="connsiteX130" fmla="*/ 1216479 w 1262774"/>
                <a:gd name="connsiteY130" fmla="*/ 801186 h 1397705"/>
                <a:gd name="connsiteX131" fmla="*/ 1221922 w 1262774"/>
                <a:gd name="connsiteY131" fmla="*/ 793022 h 1397705"/>
                <a:gd name="connsiteX132" fmla="*/ 1224643 w 1262774"/>
                <a:gd name="connsiteY132" fmla="*/ 771250 h 1397705"/>
                <a:gd name="connsiteX133" fmla="*/ 1227365 w 1262774"/>
                <a:gd name="connsiteY133" fmla="*/ 763086 h 1397705"/>
                <a:gd name="connsiteX134" fmla="*/ 1235529 w 1262774"/>
                <a:gd name="connsiteY134" fmla="*/ 760365 h 1397705"/>
                <a:gd name="connsiteX135" fmla="*/ 1251858 w 1262774"/>
                <a:gd name="connsiteY135" fmla="*/ 749479 h 1397705"/>
                <a:gd name="connsiteX136" fmla="*/ 1260022 w 1262774"/>
                <a:gd name="connsiteY136" fmla="*/ 744036 h 1397705"/>
                <a:gd name="connsiteX137" fmla="*/ 1262743 w 1262774"/>
                <a:gd name="connsiteY137" fmla="*/ 735872 h 1397705"/>
                <a:gd name="connsiteX138" fmla="*/ 1251858 w 1262774"/>
                <a:gd name="connsiteY138" fmla="*/ 711379 h 1397705"/>
                <a:gd name="connsiteX139" fmla="*/ 1246415 w 1262774"/>
                <a:gd name="connsiteY139" fmla="*/ 695050 h 1397705"/>
                <a:gd name="connsiteX140" fmla="*/ 1243693 w 1262774"/>
                <a:gd name="connsiteY140" fmla="*/ 624293 h 1397705"/>
                <a:gd name="connsiteX141" fmla="*/ 1235529 w 1262774"/>
                <a:gd name="connsiteY141" fmla="*/ 618850 h 1397705"/>
                <a:gd name="connsiteX142" fmla="*/ 1238250 w 1262774"/>
                <a:gd name="connsiteY142" fmla="*/ 586193 h 1397705"/>
                <a:gd name="connsiteX143" fmla="*/ 1235529 w 1262774"/>
                <a:gd name="connsiteY143" fmla="*/ 561700 h 1397705"/>
                <a:gd name="connsiteX144" fmla="*/ 1232808 w 1262774"/>
                <a:gd name="connsiteY144" fmla="*/ 550815 h 1397705"/>
                <a:gd name="connsiteX145" fmla="*/ 1235529 w 1262774"/>
                <a:gd name="connsiteY145" fmla="*/ 507272 h 1397705"/>
                <a:gd name="connsiteX146" fmla="*/ 1243693 w 1262774"/>
                <a:gd name="connsiteY146" fmla="*/ 501829 h 1397705"/>
                <a:gd name="connsiteX147" fmla="*/ 1246415 w 1262774"/>
                <a:gd name="connsiteY147" fmla="*/ 493665 h 1397705"/>
                <a:gd name="connsiteX148" fmla="*/ 1235529 w 1262774"/>
                <a:gd name="connsiteY148" fmla="*/ 469172 h 1397705"/>
                <a:gd name="connsiteX149" fmla="*/ 1230086 w 1262774"/>
                <a:gd name="connsiteY149" fmla="*/ 452843 h 1397705"/>
                <a:gd name="connsiteX150" fmla="*/ 1213758 w 1262774"/>
                <a:gd name="connsiteY150" fmla="*/ 441958 h 1397705"/>
                <a:gd name="connsiteX151" fmla="*/ 1202872 w 1262774"/>
                <a:gd name="connsiteY151" fmla="*/ 425629 h 1397705"/>
                <a:gd name="connsiteX152" fmla="*/ 1186543 w 1262774"/>
                <a:gd name="connsiteY152" fmla="*/ 414743 h 1397705"/>
                <a:gd name="connsiteX153" fmla="*/ 1181100 w 1262774"/>
                <a:gd name="connsiteY153" fmla="*/ 406579 h 1397705"/>
                <a:gd name="connsiteX154" fmla="*/ 1140279 w 1262774"/>
                <a:gd name="connsiteY154" fmla="*/ 401136 h 1397705"/>
                <a:gd name="connsiteX155" fmla="*/ 1132115 w 1262774"/>
                <a:gd name="connsiteY155" fmla="*/ 439236 h 1397705"/>
                <a:gd name="connsiteX156" fmla="*/ 1129393 w 1262774"/>
                <a:gd name="connsiteY156" fmla="*/ 447400 h 1397705"/>
                <a:gd name="connsiteX157" fmla="*/ 1099458 w 1262774"/>
                <a:gd name="connsiteY157" fmla="*/ 461008 h 1397705"/>
                <a:gd name="connsiteX158" fmla="*/ 1083129 w 1262774"/>
                <a:gd name="connsiteY158" fmla="*/ 466450 h 1397705"/>
                <a:gd name="connsiteX159" fmla="*/ 1077686 w 1262774"/>
                <a:gd name="connsiteY159" fmla="*/ 474615 h 1397705"/>
                <a:gd name="connsiteX160" fmla="*/ 1066800 w 1262774"/>
                <a:gd name="connsiteY160" fmla="*/ 477336 h 1397705"/>
                <a:gd name="connsiteX161" fmla="*/ 1072243 w 1262774"/>
                <a:gd name="connsiteY161" fmla="*/ 493665 h 1397705"/>
                <a:gd name="connsiteX162" fmla="*/ 1074965 w 1262774"/>
                <a:gd name="connsiteY162" fmla="*/ 504550 h 1397705"/>
                <a:gd name="connsiteX163" fmla="*/ 1080408 w 1262774"/>
                <a:gd name="connsiteY163" fmla="*/ 512715 h 1397705"/>
                <a:gd name="connsiteX164" fmla="*/ 1091293 w 1262774"/>
                <a:gd name="connsiteY164" fmla="*/ 526322 h 1397705"/>
                <a:gd name="connsiteX165" fmla="*/ 1094015 w 1262774"/>
                <a:gd name="connsiteY165" fmla="*/ 534486 h 1397705"/>
                <a:gd name="connsiteX166" fmla="*/ 1099458 w 1262774"/>
                <a:gd name="connsiteY166" fmla="*/ 542650 h 1397705"/>
                <a:gd name="connsiteX167" fmla="*/ 1096736 w 1262774"/>
                <a:gd name="connsiteY167" fmla="*/ 550815 h 1397705"/>
                <a:gd name="connsiteX168" fmla="*/ 1088572 w 1262774"/>
                <a:gd name="connsiteY168" fmla="*/ 545372 h 1397705"/>
                <a:gd name="connsiteX169" fmla="*/ 1080408 w 1262774"/>
                <a:gd name="connsiteY169" fmla="*/ 542650 h 1397705"/>
                <a:gd name="connsiteX170" fmla="*/ 1074965 w 1262774"/>
                <a:gd name="connsiteY170" fmla="*/ 534486 h 1397705"/>
                <a:gd name="connsiteX171" fmla="*/ 1066800 w 1262774"/>
                <a:gd name="connsiteY171" fmla="*/ 531765 h 1397705"/>
                <a:gd name="connsiteX172" fmla="*/ 1036865 w 1262774"/>
                <a:gd name="connsiteY172" fmla="*/ 529043 h 1397705"/>
                <a:gd name="connsiteX173" fmla="*/ 1028700 w 1262774"/>
                <a:gd name="connsiteY173" fmla="*/ 523600 h 1397705"/>
                <a:gd name="connsiteX174" fmla="*/ 1009650 w 1262774"/>
                <a:gd name="connsiteY174" fmla="*/ 529043 h 1397705"/>
                <a:gd name="connsiteX175" fmla="*/ 1004208 w 1262774"/>
                <a:gd name="connsiteY175" fmla="*/ 537208 h 1397705"/>
                <a:gd name="connsiteX176" fmla="*/ 987879 w 1262774"/>
                <a:gd name="connsiteY176" fmla="*/ 545372 h 1397705"/>
                <a:gd name="connsiteX177" fmla="*/ 982436 w 1262774"/>
                <a:gd name="connsiteY177" fmla="*/ 537208 h 1397705"/>
                <a:gd name="connsiteX178" fmla="*/ 974272 w 1262774"/>
                <a:gd name="connsiteY178" fmla="*/ 520879 h 1397705"/>
                <a:gd name="connsiteX179" fmla="*/ 966108 w 1262774"/>
                <a:gd name="connsiteY179" fmla="*/ 518158 h 1397705"/>
                <a:gd name="connsiteX180" fmla="*/ 963386 w 1262774"/>
                <a:gd name="connsiteY180" fmla="*/ 507272 h 1397705"/>
                <a:gd name="connsiteX181" fmla="*/ 957943 w 1262774"/>
                <a:gd name="connsiteY181" fmla="*/ 490943 h 1397705"/>
                <a:gd name="connsiteX182" fmla="*/ 960665 w 1262774"/>
                <a:gd name="connsiteY182" fmla="*/ 466450 h 1397705"/>
                <a:gd name="connsiteX183" fmla="*/ 971550 w 1262774"/>
                <a:gd name="connsiteY183" fmla="*/ 436515 h 1397705"/>
                <a:gd name="connsiteX184" fmla="*/ 1004208 w 1262774"/>
                <a:gd name="connsiteY184" fmla="*/ 420186 h 1397705"/>
                <a:gd name="connsiteX185" fmla="*/ 1012372 w 1262774"/>
                <a:gd name="connsiteY185" fmla="*/ 417465 h 1397705"/>
                <a:gd name="connsiteX186" fmla="*/ 1017815 w 1262774"/>
                <a:gd name="connsiteY186" fmla="*/ 409300 h 1397705"/>
                <a:gd name="connsiteX187" fmla="*/ 1017815 w 1262774"/>
                <a:gd name="connsiteY187" fmla="*/ 384808 h 1397705"/>
                <a:gd name="connsiteX188" fmla="*/ 1025979 w 1262774"/>
                <a:gd name="connsiteY188" fmla="*/ 376643 h 1397705"/>
                <a:gd name="connsiteX189" fmla="*/ 1036865 w 1262774"/>
                <a:gd name="connsiteY189" fmla="*/ 360315 h 1397705"/>
                <a:gd name="connsiteX190" fmla="*/ 1042308 w 1262774"/>
                <a:gd name="connsiteY190" fmla="*/ 319493 h 1397705"/>
                <a:gd name="connsiteX191" fmla="*/ 1045029 w 1262774"/>
                <a:gd name="connsiteY191" fmla="*/ 311329 h 1397705"/>
                <a:gd name="connsiteX192" fmla="*/ 1047750 w 1262774"/>
                <a:gd name="connsiteY192" fmla="*/ 300443 h 1397705"/>
                <a:gd name="connsiteX193" fmla="*/ 1050472 w 1262774"/>
                <a:gd name="connsiteY193" fmla="*/ 286836 h 1397705"/>
                <a:gd name="connsiteX194" fmla="*/ 1061358 w 1262774"/>
                <a:gd name="connsiteY194" fmla="*/ 270508 h 1397705"/>
                <a:gd name="connsiteX195" fmla="*/ 1055915 w 1262774"/>
                <a:gd name="connsiteY195" fmla="*/ 248736 h 1397705"/>
                <a:gd name="connsiteX196" fmla="*/ 1050472 w 1262774"/>
                <a:gd name="connsiteY196" fmla="*/ 240572 h 1397705"/>
                <a:gd name="connsiteX197" fmla="*/ 1047750 w 1262774"/>
                <a:gd name="connsiteY197" fmla="*/ 224243 h 1397705"/>
                <a:gd name="connsiteX198" fmla="*/ 1045029 w 1262774"/>
                <a:gd name="connsiteY198" fmla="*/ 197029 h 1397705"/>
                <a:gd name="connsiteX199" fmla="*/ 1039586 w 1262774"/>
                <a:gd name="connsiteY199" fmla="*/ 188865 h 1397705"/>
                <a:gd name="connsiteX200" fmla="*/ 1036865 w 1262774"/>
                <a:gd name="connsiteY200" fmla="*/ 158929 h 1397705"/>
                <a:gd name="connsiteX201" fmla="*/ 1034143 w 1262774"/>
                <a:gd name="connsiteY201" fmla="*/ 150765 h 1397705"/>
                <a:gd name="connsiteX202" fmla="*/ 1025979 w 1262774"/>
                <a:gd name="connsiteY202" fmla="*/ 145322 h 1397705"/>
                <a:gd name="connsiteX203" fmla="*/ 1012372 w 1262774"/>
                <a:gd name="connsiteY203" fmla="*/ 126272 h 1397705"/>
                <a:gd name="connsiteX204" fmla="*/ 991961 w 1262774"/>
                <a:gd name="connsiteY204" fmla="*/ 122870 h 1397705"/>
                <a:gd name="connsiteX205" fmla="*/ 993322 w 1262774"/>
                <a:gd name="connsiteY205" fmla="*/ 142600 h 1397705"/>
                <a:gd name="connsiteX206" fmla="*/ 987879 w 1262774"/>
                <a:gd name="connsiteY206" fmla="*/ 167093 h 1397705"/>
                <a:gd name="connsiteX207" fmla="*/ 985158 w 1262774"/>
                <a:gd name="connsiteY207" fmla="*/ 175258 h 1397705"/>
                <a:gd name="connsiteX208" fmla="*/ 982436 w 1262774"/>
                <a:gd name="connsiteY208" fmla="*/ 188865 h 1397705"/>
                <a:gd name="connsiteX209" fmla="*/ 974272 w 1262774"/>
                <a:gd name="connsiteY209" fmla="*/ 194308 h 1397705"/>
                <a:gd name="connsiteX210" fmla="*/ 957943 w 1262774"/>
                <a:gd name="connsiteY210" fmla="*/ 184442 h 1397705"/>
                <a:gd name="connsiteX211" fmla="*/ 947058 w 1262774"/>
                <a:gd name="connsiteY211" fmla="*/ 175258 h 1397705"/>
                <a:gd name="connsiteX212" fmla="*/ 932430 w 1262774"/>
                <a:gd name="connsiteY212" fmla="*/ 162671 h 1397705"/>
                <a:gd name="connsiteX213" fmla="*/ 921884 w 1262774"/>
                <a:gd name="connsiteY213" fmla="*/ 157228 h 1397705"/>
                <a:gd name="connsiteX214" fmla="*/ 910999 w 1262774"/>
                <a:gd name="connsiteY214" fmla="*/ 143621 h 1397705"/>
                <a:gd name="connsiteX215" fmla="*/ 894671 w 1262774"/>
                <a:gd name="connsiteY215" fmla="*/ 138178 h 1397705"/>
                <a:gd name="connsiteX216" fmla="*/ 884124 w 1262774"/>
                <a:gd name="connsiteY216" fmla="*/ 133075 h 1397705"/>
                <a:gd name="connsiteX217" fmla="*/ 873579 w 1262774"/>
                <a:gd name="connsiteY217" fmla="*/ 130015 h 1397705"/>
                <a:gd name="connsiteX218" fmla="*/ 840922 w 1262774"/>
                <a:gd name="connsiteY218" fmla="*/ 119808 h 1397705"/>
                <a:gd name="connsiteX219" fmla="*/ 824593 w 1262774"/>
                <a:gd name="connsiteY219" fmla="*/ 128312 h 1397705"/>
                <a:gd name="connsiteX220" fmla="*/ 814048 w 1262774"/>
                <a:gd name="connsiteY220" fmla="*/ 126612 h 1397705"/>
                <a:gd name="connsiteX221" fmla="*/ 799421 w 1262774"/>
                <a:gd name="connsiteY221" fmla="*/ 121169 h 1397705"/>
                <a:gd name="connsiteX222" fmla="*/ 778329 w 1262774"/>
                <a:gd name="connsiteY222" fmla="*/ 127293 h 1397705"/>
                <a:gd name="connsiteX223" fmla="*/ 788194 w 1262774"/>
                <a:gd name="connsiteY223" fmla="*/ 90893 h 1397705"/>
                <a:gd name="connsiteX224" fmla="*/ 783431 w 1262774"/>
                <a:gd name="connsiteY224" fmla="*/ 69803 h 1397705"/>
                <a:gd name="connsiteX225" fmla="*/ 762000 w 1262774"/>
                <a:gd name="connsiteY225" fmla="*/ 59937 h 1397705"/>
                <a:gd name="connsiteX226" fmla="*/ 753836 w 1262774"/>
                <a:gd name="connsiteY226" fmla="*/ 69122 h 1397705"/>
                <a:gd name="connsiteX227" fmla="*/ 745672 w 1262774"/>
                <a:gd name="connsiteY227" fmla="*/ 45649 h 1397705"/>
                <a:gd name="connsiteX228" fmla="*/ 737508 w 1262774"/>
                <a:gd name="connsiteY228" fmla="*/ 35443 h 1397705"/>
                <a:gd name="connsiteX229" fmla="*/ 736487 w 1262774"/>
                <a:gd name="connsiteY229" fmla="*/ 34424 h 1397705"/>
                <a:gd name="connsiteX230" fmla="*/ 731385 w 1262774"/>
                <a:gd name="connsiteY230" fmla="*/ 21497 h 1397705"/>
                <a:gd name="connsiteX231" fmla="*/ 718458 w 1262774"/>
                <a:gd name="connsiteY231" fmla="*/ 16394 h 1397705"/>
                <a:gd name="connsiteX232" fmla="*/ 696006 w 1262774"/>
                <a:gd name="connsiteY232" fmla="*/ 8571 h 1397705"/>
                <a:gd name="connsiteX233" fmla="*/ 663348 w 1262774"/>
                <a:gd name="connsiteY233" fmla="*/ 11292 h 1397705"/>
                <a:gd name="connsiteX234" fmla="*/ 638516 w 1262774"/>
                <a:gd name="connsiteY234" fmla="*/ 21498 h 1397705"/>
                <a:gd name="connsiteX235" fmla="*/ 626949 w 1262774"/>
                <a:gd name="connsiteY235" fmla="*/ 29322 h 1397705"/>
                <a:gd name="connsiteX236" fmla="*/ 625929 w 1262774"/>
                <a:gd name="connsiteY236" fmla="*/ 39186 h 1397705"/>
                <a:gd name="connsiteX237" fmla="*/ 606879 w 1262774"/>
                <a:gd name="connsiteY237" fmla="*/ 36465 h 1397705"/>
                <a:gd name="connsiteX238" fmla="*/ 604158 w 1262774"/>
                <a:gd name="connsiteY238" fmla="*/ 18775 h 1397705"/>
                <a:gd name="connsiteX239" fmla="*/ 593272 w 1262774"/>
                <a:gd name="connsiteY239" fmla="*/ 11292 h 1397705"/>
                <a:gd name="connsiteX240" fmla="*/ 585108 w 1262774"/>
                <a:gd name="connsiteY240" fmla="*/ 20136 h 1397705"/>
                <a:gd name="connsiteX241" fmla="*/ 574903 w 1262774"/>
                <a:gd name="connsiteY241" fmla="*/ 66 h 1397705"/>
                <a:gd name="connsiteX242" fmla="*/ 568779 w 1262774"/>
                <a:gd name="connsiteY242" fmla="*/ 14693 h 1397705"/>
                <a:gd name="connsiteX243" fmla="*/ 566058 w 1262774"/>
                <a:gd name="connsiteY243" fmla="*/ 44629 h 1397705"/>
                <a:gd name="connsiteX244" fmla="*/ 555172 w 1262774"/>
                <a:gd name="connsiteY244" fmla="*/ 148043 h 1397705"/>
                <a:gd name="connsiteX245" fmla="*/ 549729 w 1262774"/>
                <a:gd name="connsiteY245" fmla="*/ 156208 h 1397705"/>
                <a:gd name="connsiteX246" fmla="*/ 541565 w 1262774"/>
                <a:gd name="connsiteY246" fmla="*/ 161650 h 1397705"/>
                <a:gd name="connsiteX247" fmla="*/ 538843 w 1262774"/>
                <a:gd name="connsiteY247" fmla="*/ 169815 h 1397705"/>
                <a:gd name="connsiteX248" fmla="*/ 538843 w 1262774"/>
                <a:gd name="connsiteY248" fmla="*/ 232408 h 1397705"/>
                <a:gd name="connsiteX249" fmla="*/ 549729 w 1262774"/>
                <a:gd name="connsiteY249" fmla="*/ 256900 h 1397705"/>
                <a:gd name="connsiteX250" fmla="*/ 566058 w 1262774"/>
                <a:gd name="connsiteY250" fmla="*/ 267786 h 1397705"/>
                <a:gd name="connsiteX251" fmla="*/ 582386 w 1262774"/>
                <a:gd name="connsiteY251" fmla="*/ 275950 h 1397705"/>
                <a:gd name="connsiteX252" fmla="*/ 587829 w 1262774"/>
                <a:gd name="connsiteY252" fmla="*/ 284115 h 1397705"/>
                <a:gd name="connsiteX253" fmla="*/ 595993 w 1262774"/>
                <a:gd name="connsiteY253" fmla="*/ 286836 h 1397705"/>
                <a:gd name="connsiteX254" fmla="*/ 604158 w 1262774"/>
                <a:gd name="connsiteY254" fmla="*/ 292279 h 1397705"/>
                <a:gd name="connsiteX255" fmla="*/ 615043 w 1262774"/>
                <a:gd name="connsiteY255" fmla="*/ 308608 h 1397705"/>
                <a:gd name="connsiteX256" fmla="*/ 620486 w 1262774"/>
                <a:gd name="connsiteY256" fmla="*/ 316772 h 1397705"/>
                <a:gd name="connsiteX257" fmla="*/ 628650 w 1262774"/>
                <a:gd name="connsiteY257" fmla="*/ 333100 h 1397705"/>
                <a:gd name="connsiteX258" fmla="*/ 644979 w 1262774"/>
                <a:gd name="connsiteY258" fmla="*/ 343986 h 1397705"/>
                <a:gd name="connsiteX259" fmla="*/ 650422 w 1262774"/>
                <a:gd name="connsiteY259" fmla="*/ 352150 h 1397705"/>
                <a:gd name="connsiteX260" fmla="*/ 658586 w 1262774"/>
                <a:gd name="connsiteY260" fmla="*/ 357593 h 1397705"/>
                <a:gd name="connsiteX261" fmla="*/ 669472 w 1262774"/>
                <a:gd name="connsiteY261" fmla="*/ 368479 h 1397705"/>
                <a:gd name="connsiteX262" fmla="*/ 677636 w 1262774"/>
                <a:gd name="connsiteY262" fmla="*/ 373922 h 1397705"/>
                <a:gd name="connsiteX263" fmla="*/ 688522 w 1262774"/>
                <a:gd name="connsiteY263" fmla="*/ 387529 h 1397705"/>
                <a:gd name="connsiteX264" fmla="*/ 693965 w 1262774"/>
                <a:gd name="connsiteY264" fmla="*/ 395693 h 1397705"/>
                <a:gd name="connsiteX265" fmla="*/ 696686 w 1262774"/>
                <a:gd name="connsiteY265" fmla="*/ 403858 h 1397705"/>
                <a:gd name="connsiteX266" fmla="*/ 704850 w 1262774"/>
                <a:gd name="connsiteY266" fmla="*/ 406579 h 1397705"/>
                <a:gd name="connsiteX267" fmla="*/ 710293 w 1262774"/>
                <a:gd name="connsiteY267" fmla="*/ 414743 h 1397705"/>
                <a:gd name="connsiteX268" fmla="*/ 726622 w 1262774"/>
                <a:gd name="connsiteY268" fmla="*/ 422908 h 1397705"/>
                <a:gd name="connsiteX269" fmla="*/ 737508 w 1262774"/>
                <a:gd name="connsiteY269" fmla="*/ 439236 h 1397705"/>
                <a:gd name="connsiteX270" fmla="*/ 740229 w 1262774"/>
                <a:gd name="connsiteY270" fmla="*/ 447400 h 1397705"/>
                <a:gd name="connsiteX271" fmla="*/ 753836 w 1262774"/>
                <a:gd name="connsiteY271" fmla="*/ 450122 h 1397705"/>
                <a:gd name="connsiteX272" fmla="*/ 762000 w 1262774"/>
                <a:gd name="connsiteY272" fmla="*/ 452843 h 1397705"/>
                <a:gd name="connsiteX273" fmla="*/ 770165 w 1262774"/>
                <a:gd name="connsiteY273" fmla="*/ 469172 h 1397705"/>
                <a:gd name="connsiteX274" fmla="*/ 775608 w 1262774"/>
                <a:gd name="connsiteY274" fmla="*/ 477336 h 1397705"/>
                <a:gd name="connsiteX275" fmla="*/ 781050 w 1262774"/>
                <a:gd name="connsiteY275" fmla="*/ 496386 h 1397705"/>
                <a:gd name="connsiteX276" fmla="*/ 789215 w 1262774"/>
                <a:gd name="connsiteY276" fmla="*/ 501829 h 1397705"/>
                <a:gd name="connsiteX277" fmla="*/ 797379 w 1262774"/>
                <a:gd name="connsiteY277" fmla="*/ 526322 h 1397705"/>
                <a:gd name="connsiteX278" fmla="*/ 789215 w 1262774"/>
                <a:gd name="connsiteY278" fmla="*/ 531765 h 1397705"/>
                <a:gd name="connsiteX279" fmla="*/ 781050 w 1262774"/>
                <a:gd name="connsiteY279" fmla="*/ 534486 h 1397705"/>
                <a:gd name="connsiteX280" fmla="*/ 778329 w 1262774"/>
                <a:gd name="connsiteY280" fmla="*/ 542650 h 1397705"/>
                <a:gd name="connsiteX281" fmla="*/ 767443 w 1262774"/>
                <a:gd name="connsiteY281" fmla="*/ 558979 h 1397705"/>
                <a:gd name="connsiteX282" fmla="*/ 764722 w 1262774"/>
                <a:gd name="connsiteY282" fmla="*/ 569865 h 1397705"/>
                <a:gd name="connsiteX283" fmla="*/ 732065 w 1262774"/>
                <a:gd name="connsiteY283" fmla="*/ 588915 h 1397705"/>
                <a:gd name="connsiteX284" fmla="*/ 729343 w 1262774"/>
                <a:gd name="connsiteY284" fmla="*/ 597079 h 1397705"/>
                <a:gd name="connsiteX285" fmla="*/ 723900 w 1262774"/>
                <a:gd name="connsiteY285" fmla="*/ 605243 h 1397705"/>
                <a:gd name="connsiteX286" fmla="*/ 726622 w 1262774"/>
                <a:gd name="connsiteY286" fmla="*/ 681443 h 1397705"/>
                <a:gd name="connsiteX287" fmla="*/ 721179 w 1262774"/>
                <a:gd name="connsiteY287" fmla="*/ 700493 h 1397705"/>
                <a:gd name="connsiteX288" fmla="*/ 715736 w 1262774"/>
                <a:gd name="connsiteY288" fmla="*/ 708658 h 1397705"/>
                <a:gd name="connsiteX289" fmla="*/ 710293 w 1262774"/>
                <a:gd name="connsiteY289" fmla="*/ 724986 h 1397705"/>
                <a:gd name="connsiteX290" fmla="*/ 696686 w 1262774"/>
                <a:gd name="connsiteY290" fmla="*/ 741315 h 1397705"/>
                <a:gd name="connsiteX291" fmla="*/ 691243 w 1262774"/>
                <a:gd name="connsiteY291" fmla="*/ 757643 h 1397705"/>
                <a:gd name="connsiteX292" fmla="*/ 685800 w 1262774"/>
                <a:gd name="connsiteY292" fmla="*/ 765808 h 1397705"/>
                <a:gd name="connsiteX293" fmla="*/ 661308 w 1262774"/>
                <a:gd name="connsiteY293" fmla="*/ 779415 h 1397705"/>
                <a:gd name="connsiteX294" fmla="*/ 636815 w 1262774"/>
                <a:gd name="connsiteY294" fmla="*/ 782136 h 1397705"/>
                <a:gd name="connsiteX295" fmla="*/ 620486 w 1262774"/>
                <a:gd name="connsiteY295" fmla="*/ 795743 h 1397705"/>
                <a:gd name="connsiteX296" fmla="*/ 595993 w 1262774"/>
                <a:gd name="connsiteY296" fmla="*/ 812072 h 1397705"/>
                <a:gd name="connsiteX297" fmla="*/ 571500 w 1262774"/>
                <a:gd name="connsiteY297" fmla="*/ 828400 h 1397705"/>
                <a:gd name="connsiteX298" fmla="*/ 563336 w 1262774"/>
                <a:gd name="connsiteY298" fmla="*/ 833843 h 1397705"/>
                <a:gd name="connsiteX299" fmla="*/ 547008 w 1262774"/>
                <a:gd name="connsiteY299" fmla="*/ 847450 h 1397705"/>
                <a:gd name="connsiteX300" fmla="*/ 541565 w 1262774"/>
                <a:gd name="connsiteY300" fmla="*/ 855615 h 1397705"/>
                <a:gd name="connsiteX301" fmla="*/ 525236 w 1262774"/>
                <a:gd name="connsiteY301" fmla="*/ 863779 h 1397705"/>
                <a:gd name="connsiteX302" fmla="*/ 517072 w 1262774"/>
                <a:gd name="connsiteY302" fmla="*/ 869222 h 1397705"/>
                <a:gd name="connsiteX303" fmla="*/ 506186 w 1262774"/>
                <a:gd name="connsiteY303" fmla="*/ 871943 h 1397705"/>
                <a:gd name="connsiteX304" fmla="*/ 500743 w 1262774"/>
                <a:gd name="connsiteY304" fmla="*/ 880108 h 1397705"/>
                <a:gd name="connsiteX305" fmla="*/ 484415 w 1262774"/>
                <a:gd name="connsiteY305" fmla="*/ 885550 h 1397705"/>
                <a:gd name="connsiteX306" fmla="*/ 438150 w 1262774"/>
                <a:gd name="connsiteY306" fmla="*/ 880108 h 1397705"/>
                <a:gd name="connsiteX307" fmla="*/ 429986 w 1262774"/>
                <a:gd name="connsiteY307" fmla="*/ 874665 h 1397705"/>
                <a:gd name="connsiteX308" fmla="*/ 408215 w 1262774"/>
                <a:gd name="connsiteY308" fmla="*/ 869222 h 1397705"/>
                <a:gd name="connsiteX309" fmla="*/ 383722 w 1262774"/>
                <a:gd name="connsiteY309" fmla="*/ 863779 h 1397705"/>
                <a:gd name="connsiteX310" fmla="*/ 359229 w 1262774"/>
                <a:gd name="connsiteY310" fmla="*/ 861058 h 1397705"/>
                <a:gd name="connsiteX311" fmla="*/ 342900 w 1262774"/>
                <a:gd name="connsiteY311" fmla="*/ 847450 h 1397705"/>
                <a:gd name="connsiteX312" fmla="*/ 334736 w 1262774"/>
                <a:gd name="connsiteY312" fmla="*/ 842008 h 1397705"/>
                <a:gd name="connsiteX313" fmla="*/ 329293 w 1262774"/>
                <a:gd name="connsiteY313" fmla="*/ 833843 h 1397705"/>
                <a:gd name="connsiteX314" fmla="*/ 323850 w 1262774"/>
                <a:gd name="connsiteY314" fmla="*/ 795743 h 1397705"/>
                <a:gd name="connsiteX315" fmla="*/ 321129 w 1262774"/>
                <a:gd name="connsiteY315" fmla="*/ 733150 h 1397705"/>
                <a:gd name="connsiteX316" fmla="*/ 318408 w 1262774"/>
                <a:gd name="connsiteY316" fmla="*/ 722265 h 1397705"/>
                <a:gd name="connsiteX317" fmla="*/ 310243 w 1262774"/>
                <a:gd name="connsiteY317" fmla="*/ 716822 h 1397705"/>
                <a:gd name="connsiteX318" fmla="*/ 304800 w 1262774"/>
                <a:gd name="connsiteY318" fmla="*/ 708658 h 1397705"/>
                <a:gd name="connsiteX319" fmla="*/ 296636 w 1262774"/>
                <a:gd name="connsiteY319" fmla="*/ 673279 h 1397705"/>
                <a:gd name="connsiteX320" fmla="*/ 293915 w 1262774"/>
                <a:gd name="connsiteY320" fmla="*/ 665115 h 1397705"/>
                <a:gd name="connsiteX321" fmla="*/ 283029 w 1262774"/>
                <a:gd name="connsiteY321" fmla="*/ 662393 h 1397705"/>
                <a:gd name="connsiteX322" fmla="*/ 274865 w 1262774"/>
                <a:gd name="connsiteY322" fmla="*/ 656950 h 1397705"/>
                <a:gd name="connsiteX323" fmla="*/ 269422 w 1262774"/>
                <a:gd name="connsiteY323" fmla="*/ 635179 h 1397705"/>
                <a:gd name="connsiteX324" fmla="*/ 266700 w 1262774"/>
                <a:gd name="connsiteY324" fmla="*/ 616129 h 1397705"/>
                <a:gd name="connsiteX325" fmla="*/ 258536 w 1262774"/>
                <a:gd name="connsiteY325" fmla="*/ 613408 h 1397705"/>
                <a:gd name="connsiteX326" fmla="*/ 198665 w 1262774"/>
                <a:gd name="connsiteY326" fmla="*/ 616129 h 1397705"/>
                <a:gd name="connsiteX327" fmla="*/ 179615 w 1262774"/>
                <a:gd name="connsiteY327" fmla="*/ 610686 h 1397705"/>
                <a:gd name="connsiteX328" fmla="*/ 149679 w 1262774"/>
                <a:gd name="connsiteY328" fmla="*/ 613408 h 1397705"/>
                <a:gd name="connsiteX329" fmla="*/ 146958 w 1262774"/>
                <a:gd name="connsiteY329" fmla="*/ 624293 h 1397705"/>
                <a:gd name="connsiteX330" fmla="*/ 125186 w 1262774"/>
                <a:gd name="connsiteY330" fmla="*/ 629736 h 1397705"/>
                <a:gd name="connsiteX331" fmla="*/ 106136 w 1262774"/>
                <a:gd name="connsiteY331" fmla="*/ 635179 h 1397705"/>
                <a:gd name="connsiteX332" fmla="*/ 97972 w 1262774"/>
                <a:gd name="connsiteY332" fmla="*/ 640622 h 1397705"/>
                <a:gd name="connsiteX333" fmla="*/ 89808 w 1262774"/>
                <a:gd name="connsiteY333" fmla="*/ 648786 h 1397705"/>
                <a:gd name="connsiteX334" fmla="*/ 73479 w 1262774"/>
                <a:gd name="connsiteY334" fmla="*/ 651508 h 1397705"/>
                <a:gd name="connsiteX335" fmla="*/ 65315 w 1262774"/>
                <a:gd name="connsiteY335" fmla="*/ 654229 h 1397705"/>
                <a:gd name="connsiteX336" fmla="*/ 54429 w 1262774"/>
                <a:gd name="connsiteY336" fmla="*/ 667836 h 1397705"/>
                <a:gd name="connsiteX337" fmla="*/ 40822 w 1262774"/>
                <a:gd name="connsiteY337" fmla="*/ 681443 h 1397705"/>
                <a:gd name="connsiteX338" fmla="*/ 35379 w 1262774"/>
                <a:gd name="connsiteY338" fmla="*/ 689608 h 1397705"/>
                <a:gd name="connsiteX339" fmla="*/ 27215 w 1262774"/>
                <a:gd name="connsiteY339" fmla="*/ 692329 h 1397705"/>
                <a:gd name="connsiteX340" fmla="*/ 19050 w 1262774"/>
                <a:gd name="connsiteY340" fmla="*/ 697772 h 1397705"/>
                <a:gd name="connsiteX341" fmla="*/ 16329 w 1262774"/>
                <a:gd name="connsiteY341" fmla="*/ 703215 h 1397705"/>
                <a:gd name="connsiteX0" fmla="*/ 16329 w 1262774"/>
                <a:gd name="connsiteY0" fmla="*/ 703215 h 1397705"/>
                <a:gd name="connsiteX1" fmla="*/ 19050 w 1262774"/>
                <a:gd name="connsiteY1" fmla="*/ 716822 h 1397705"/>
                <a:gd name="connsiteX2" fmla="*/ 27215 w 1262774"/>
                <a:gd name="connsiteY2" fmla="*/ 722265 h 1397705"/>
                <a:gd name="connsiteX3" fmla="*/ 32658 w 1262774"/>
                <a:gd name="connsiteY3" fmla="*/ 738593 h 1397705"/>
                <a:gd name="connsiteX4" fmla="*/ 38100 w 1262774"/>
                <a:gd name="connsiteY4" fmla="*/ 746758 h 1397705"/>
                <a:gd name="connsiteX5" fmla="*/ 43543 w 1262774"/>
                <a:gd name="connsiteY5" fmla="*/ 812072 h 1397705"/>
                <a:gd name="connsiteX6" fmla="*/ 40822 w 1262774"/>
                <a:gd name="connsiteY6" fmla="*/ 831122 h 1397705"/>
                <a:gd name="connsiteX7" fmla="*/ 35379 w 1262774"/>
                <a:gd name="connsiteY7" fmla="*/ 847450 h 1397705"/>
                <a:gd name="connsiteX8" fmla="*/ 29936 w 1262774"/>
                <a:gd name="connsiteY8" fmla="*/ 863779 h 1397705"/>
                <a:gd name="connsiteX9" fmla="*/ 24493 w 1262774"/>
                <a:gd name="connsiteY9" fmla="*/ 871943 h 1397705"/>
                <a:gd name="connsiteX10" fmla="*/ 19050 w 1262774"/>
                <a:gd name="connsiteY10" fmla="*/ 888272 h 1397705"/>
                <a:gd name="connsiteX11" fmla="*/ 10886 w 1262774"/>
                <a:gd name="connsiteY11" fmla="*/ 904600 h 1397705"/>
                <a:gd name="connsiteX12" fmla="*/ 5443 w 1262774"/>
                <a:gd name="connsiteY12" fmla="*/ 934536 h 1397705"/>
                <a:gd name="connsiteX13" fmla="*/ 0 w 1262774"/>
                <a:gd name="connsiteY13" fmla="*/ 942700 h 1397705"/>
                <a:gd name="connsiteX14" fmla="*/ 2722 w 1262774"/>
                <a:gd name="connsiteY14" fmla="*/ 980800 h 1397705"/>
                <a:gd name="connsiteX15" fmla="*/ 5443 w 1262774"/>
                <a:gd name="connsiteY15" fmla="*/ 988965 h 1397705"/>
                <a:gd name="connsiteX16" fmla="*/ 16329 w 1262774"/>
                <a:gd name="connsiteY16" fmla="*/ 991686 h 1397705"/>
                <a:gd name="connsiteX17" fmla="*/ 32658 w 1262774"/>
                <a:gd name="connsiteY17" fmla="*/ 997129 h 1397705"/>
                <a:gd name="connsiteX18" fmla="*/ 48986 w 1262774"/>
                <a:gd name="connsiteY18" fmla="*/ 1002572 h 1397705"/>
                <a:gd name="connsiteX19" fmla="*/ 57150 w 1262774"/>
                <a:gd name="connsiteY19" fmla="*/ 1005293 h 1397705"/>
                <a:gd name="connsiteX20" fmla="*/ 65315 w 1262774"/>
                <a:gd name="connsiteY20" fmla="*/ 1008015 h 1397705"/>
                <a:gd name="connsiteX21" fmla="*/ 76200 w 1262774"/>
                <a:gd name="connsiteY21" fmla="*/ 1024343 h 1397705"/>
                <a:gd name="connsiteX22" fmla="*/ 84365 w 1262774"/>
                <a:gd name="connsiteY22" fmla="*/ 1051558 h 1397705"/>
                <a:gd name="connsiteX23" fmla="*/ 89808 w 1262774"/>
                <a:gd name="connsiteY23" fmla="*/ 1067886 h 1397705"/>
                <a:gd name="connsiteX24" fmla="*/ 108858 w 1262774"/>
                <a:gd name="connsiteY24" fmla="*/ 1073329 h 1397705"/>
                <a:gd name="connsiteX25" fmla="*/ 125186 w 1262774"/>
                <a:gd name="connsiteY25" fmla="*/ 1078772 h 1397705"/>
                <a:gd name="connsiteX26" fmla="*/ 144236 w 1262774"/>
                <a:gd name="connsiteY26" fmla="*/ 1081493 h 1397705"/>
                <a:gd name="connsiteX27" fmla="*/ 149679 w 1262774"/>
                <a:gd name="connsiteY27" fmla="*/ 1097822 h 1397705"/>
                <a:gd name="connsiteX28" fmla="*/ 157843 w 1262774"/>
                <a:gd name="connsiteY28" fmla="*/ 1114150 h 1397705"/>
                <a:gd name="connsiteX29" fmla="*/ 166008 w 1262774"/>
                <a:gd name="connsiteY29" fmla="*/ 1116872 h 1397705"/>
                <a:gd name="connsiteX30" fmla="*/ 179615 w 1262774"/>
                <a:gd name="connsiteY30" fmla="*/ 1114150 h 1397705"/>
                <a:gd name="connsiteX31" fmla="*/ 195943 w 1262774"/>
                <a:gd name="connsiteY31" fmla="*/ 1108708 h 1397705"/>
                <a:gd name="connsiteX32" fmla="*/ 204108 w 1262774"/>
                <a:gd name="connsiteY32" fmla="*/ 1100543 h 1397705"/>
                <a:gd name="connsiteX33" fmla="*/ 209550 w 1262774"/>
                <a:gd name="connsiteY33" fmla="*/ 1092379 h 1397705"/>
                <a:gd name="connsiteX34" fmla="*/ 242208 w 1262774"/>
                <a:gd name="connsiteY34" fmla="*/ 1081493 h 1397705"/>
                <a:gd name="connsiteX35" fmla="*/ 258536 w 1262774"/>
                <a:gd name="connsiteY35" fmla="*/ 1067886 h 1397705"/>
                <a:gd name="connsiteX36" fmla="*/ 269422 w 1262774"/>
                <a:gd name="connsiteY36" fmla="*/ 1065165 h 1397705"/>
                <a:gd name="connsiteX37" fmla="*/ 293915 w 1262774"/>
                <a:gd name="connsiteY37" fmla="*/ 1067886 h 1397705"/>
                <a:gd name="connsiteX38" fmla="*/ 307522 w 1262774"/>
                <a:gd name="connsiteY38" fmla="*/ 1081493 h 1397705"/>
                <a:gd name="connsiteX39" fmla="*/ 315686 w 1262774"/>
                <a:gd name="connsiteY39" fmla="*/ 1084215 h 1397705"/>
                <a:gd name="connsiteX40" fmla="*/ 323850 w 1262774"/>
                <a:gd name="connsiteY40" fmla="*/ 1089658 h 1397705"/>
                <a:gd name="connsiteX41" fmla="*/ 356508 w 1262774"/>
                <a:gd name="connsiteY41" fmla="*/ 1095100 h 1397705"/>
                <a:gd name="connsiteX42" fmla="*/ 364672 w 1262774"/>
                <a:gd name="connsiteY42" fmla="*/ 1097822 h 1397705"/>
                <a:gd name="connsiteX43" fmla="*/ 400050 w 1262774"/>
                <a:gd name="connsiteY43" fmla="*/ 1103265 h 1397705"/>
                <a:gd name="connsiteX44" fmla="*/ 416379 w 1262774"/>
                <a:gd name="connsiteY44" fmla="*/ 1108708 h 1397705"/>
                <a:gd name="connsiteX45" fmla="*/ 432708 w 1262774"/>
                <a:gd name="connsiteY45" fmla="*/ 1114150 h 1397705"/>
                <a:gd name="connsiteX46" fmla="*/ 443593 w 1262774"/>
                <a:gd name="connsiteY46" fmla="*/ 1116872 h 1397705"/>
                <a:gd name="connsiteX47" fmla="*/ 451758 w 1262774"/>
                <a:gd name="connsiteY47" fmla="*/ 1125036 h 1397705"/>
                <a:gd name="connsiteX48" fmla="*/ 454479 w 1262774"/>
                <a:gd name="connsiteY48" fmla="*/ 1144086 h 1397705"/>
                <a:gd name="connsiteX49" fmla="*/ 457200 w 1262774"/>
                <a:gd name="connsiteY49" fmla="*/ 1152250 h 1397705"/>
                <a:gd name="connsiteX50" fmla="*/ 476250 w 1262774"/>
                <a:gd name="connsiteY50" fmla="*/ 1157693 h 1397705"/>
                <a:gd name="connsiteX51" fmla="*/ 500743 w 1262774"/>
                <a:gd name="connsiteY51" fmla="*/ 1179465 h 1397705"/>
                <a:gd name="connsiteX52" fmla="*/ 506186 w 1262774"/>
                <a:gd name="connsiteY52" fmla="*/ 1187629 h 1397705"/>
                <a:gd name="connsiteX53" fmla="*/ 522515 w 1262774"/>
                <a:gd name="connsiteY53" fmla="*/ 1195793 h 1397705"/>
                <a:gd name="connsiteX54" fmla="*/ 527958 w 1262774"/>
                <a:gd name="connsiteY54" fmla="*/ 1206679 h 1397705"/>
                <a:gd name="connsiteX55" fmla="*/ 530679 w 1262774"/>
                <a:gd name="connsiteY55" fmla="*/ 1214843 h 1397705"/>
                <a:gd name="connsiteX56" fmla="*/ 538843 w 1262774"/>
                <a:gd name="connsiteY56" fmla="*/ 1223008 h 1397705"/>
                <a:gd name="connsiteX57" fmla="*/ 557893 w 1262774"/>
                <a:gd name="connsiteY57" fmla="*/ 1231172 h 1397705"/>
                <a:gd name="connsiteX58" fmla="*/ 617765 w 1262774"/>
                <a:gd name="connsiteY58" fmla="*/ 1233893 h 1397705"/>
                <a:gd name="connsiteX59" fmla="*/ 625929 w 1262774"/>
                <a:gd name="connsiteY59" fmla="*/ 1239336 h 1397705"/>
                <a:gd name="connsiteX60" fmla="*/ 631372 w 1262774"/>
                <a:gd name="connsiteY60" fmla="*/ 1247500 h 1397705"/>
                <a:gd name="connsiteX61" fmla="*/ 639536 w 1262774"/>
                <a:gd name="connsiteY61" fmla="*/ 1255665 h 1397705"/>
                <a:gd name="connsiteX62" fmla="*/ 642258 w 1262774"/>
                <a:gd name="connsiteY62" fmla="*/ 1247500 h 1397705"/>
                <a:gd name="connsiteX63" fmla="*/ 644979 w 1262774"/>
                <a:gd name="connsiteY63" fmla="*/ 1217565 h 1397705"/>
                <a:gd name="connsiteX64" fmla="*/ 653143 w 1262774"/>
                <a:gd name="connsiteY64" fmla="*/ 1212122 h 1397705"/>
                <a:gd name="connsiteX65" fmla="*/ 688522 w 1262774"/>
                <a:gd name="connsiteY65" fmla="*/ 1209400 h 1397705"/>
                <a:gd name="connsiteX66" fmla="*/ 696686 w 1262774"/>
                <a:gd name="connsiteY66" fmla="*/ 1203958 h 1397705"/>
                <a:gd name="connsiteX67" fmla="*/ 704850 w 1262774"/>
                <a:gd name="connsiteY67" fmla="*/ 1220286 h 1397705"/>
                <a:gd name="connsiteX68" fmla="*/ 721179 w 1262774"/>
                <a:gd name="connsiteY68" fmla="*/ 1225729 h 1397705"/>
                <a:gd name="connsiteX69" fmla="*/ 729343 w 1262774"/>
                <a:gd name="connsiteY69" fmla="*/ 1228450 h 1397705"/>
                <a:gd name="connsiteX70" fmla="*/ 759279 w 1262774"/>
                <a:gd name="connsiteY70" fmla="*/ 1223008 h 1397705"/>
                <a:gd name="connsiteX71" fmla="*/ 767443 w 1262774"/>
                <a:gd name="connsiteY71" fmla="*/ 1217565 h 1397705"/>
                <a:gd name="connsiteX72" fmla="*/ 772886 w 1262774"/>
                <a:gd name="connsiteY72" fmla="*/ 1225729 h 1397705"/>
                <a:gd name="connsiteX73" fmla="*/ 778329 w 1262774"/>
                <a:gd name="connsiteY73" fmla="*/ 1242058 h 1397705"/>
                <a:gd name="connsiteX74" fmla="*/ 781050 w 1262774"/>
                <a:gd name="connsiteY74" fmla="*/ 1250222 h 1397705"/>
                <a:gd name="connsiteX75" fmla="*/ 783772 w 1262774"/>
                <a:gd name="connsiteY75" fmla="*/ 1263829 h 1397705"/>
                <a:gd name="connsiteX76" fmla="*/ 789215 w 1262774"/>
                <a:gd name="connsiteY76" fmla="*/ 1280158 h 1397705"/>
                <a:gd name="connsiteX77" fmla="*/ 797379 w 1262774"/>
                <a:gd name="connsiteY77" fmla="*/ 1296486 h 1397705"/>
                <a:gd name="connsiteX78" fmla="*/ 808265 w 1262774"/>
                <a:gd name="connsiteY78" fmla="*/ 1299208 h 1397705"/>
                <a:gd name="connsiteX79" fmla="*/ 840922 w 1262774"/>
                <a:gd name="connsiteY79" fmla="*/ 1301929 h 1397705"/>
                <a:gd name="connsiteX80" fmla="*/ 857250 w 1262774"/>
                <a:gd name="connsiteY80" fmla="*/ 1307372 h 1397705"/>
                <a:gd name="connsiteX81" fmla="*/ 892629 w 1262774"/>
                <a:gd name="connsiteY81" fmla="*/ 1315536 h 1397705"/>
                <a:gd name="connsiteX82" fmla="*/ 917122 w 1262774"/>
                <a:gd name="connsiteY82" fmla="*/ 1329143 h 1397705"/>
                <a:gd name="connsiteX83" fmla="*/ 925286 w 1262774"/>
                <a:gd name="connsiteY83" fmla="*/ 1334586 h 1397705"/>
                <a:gd name="connsiteX84" fmla="*/ 941615 w 1262774"/>
                <a:gd name="connsiteY84" fmla="*/ 1340029 h 1397705"/>
                <a:gd name="connsiteX85" fmla="*/ 949779 w 1262774"/>
                <a:gd name="connsiteY85" fmla="*/ 1345472 h 1397705"/>
                <a:gd name="connsiteX86" fmla="*/ 974272 w 1262774"/>
                <a:gd name="connsiteY86" fmla="*/ 1350915 h 1397705"/>
                <a:gd name="connsiteX87" fmla="*/ 990600 w 1262774"/>
                <a:gd name="connsiteY87" fmla="*/ 1359079 h 1397705"/>
                <a:gd name="connsiteX88" fmla="*/ 1006929 w 1262774"/>
                <a:gd name="connsiteY88" fmla="*/ 1369965 h 1397705"/>
                <a:gd name="connsiteX89" fmla="*/ 1047750 w 1262774"/>
                <a:gd name="connsiteY89" fmla="*/ 1372686 h 1397705"/>
                <a:gd name="connsiteX90" fmla="*/ 1055915 w 1262774"/>
                <a:gd name="connsiteY90" fmla="*/ 1375408 h 1397705"/>
                <a:gd name="connsiteX91" fmla="*/ 1085850 w 1262774"/>
                <a:gd name="connsiteY91" fmla="*/ 1378129 h 1397705"/>
                <a:gd name="connsiteX92" fmla="*/ 1094015 w 1262774"/>
                <a:gd name="connsiteY92" fmla="*/ 1383572 h 1397705"/>
                <a:gd name="connsiteX93" fmla="*/ 1110343 w 1262774"/>
                <a:gd name="connsiteY93" fmla="*/ 1389015 h 1397705"/>
                <a:gd name="connsiteX94" fmla="*/ 1118508 w 1262774"/>
                <a:gd name="connsiteY94" fmla="*/ 1391736 h 1397705"/>
                <a:gd name="connsiteX95" fmla="*/ 1126672 w 1262774"/>
                <a:gd name="connsiteY95" fmla="*/ 1397179 h 1397705"/>
                <a:gd name="connsiteX96" fmla="*/ 1123950 w 1262774"/>
                <a:gd name="connsiteY96" fmla="*/ 1386293 h 1397705"/>
                <a:gd name="connsiteX97" fmla="*/ 1118508 w 1262774"/>
                <a:gd name="connsiteY97" fmla="*/ 1364522 h 1397705"/>
                <a:gd name="connsiteX98" fmla="*/ 1121229 w 1262774"/>
                <a:gd name="connsiteY98" fmla="*/ 1345472 h 1397705"/>
                <a:gd name="connsiteX99" fmla="*/ 1118508 w 1262774"/>
                <a:gd name="connsiteY99" fmla="*/ 1334586 h 1397705"/>
                <a:gd name="connsiteX100" fmla="*/ 1110343 w 1262774"/>
                <a:gd name="connsiteY100" fmla="*/ 1331865 h 1397705"/>
                <a:gd name="connsiteX101" fmla="*/ 1094015 w 1262774"/>
                <a:gd name="connsiteY101" fmla="*/ 1329143 h 1397705"/>
                <a:gd name="connsiteX102" fmla="*/ 1094015 w 1262774"/>
                <a:gd name="connsiteY102" fmla="*/ 1285600 h 1397705"/>
                <a:gd name="connsiteX103" fmla="*/ 1110343 w 1262774"/>
                <a:gd name="connsiteY103" fmla="*/ 1274715 h 1397705"/>
                <a:gd name="connsiteX104" fmla="*/ 1113065 w 1262774"/>
                <a:gd name="connsiteY104" fmla="*/ 1266550 h 1397705"/>
                <a:gd name="connsiteX105" fmla="*/ 1115786 w 1262774"/>
                <a:gd name="connsiteY105" fmla="*/ 1252943 h 1397705"/>
                <a:gd name="connsiteX106" fmla="*/ 1123950 w 1262774"/>
                <a:gd name="connsiteY106" fmla="*/ 1250222 h 1397705"/>
                <a:gd name="connsiteX107" fmla="*/ 1126672 w 1262774"/>
                <a:gd name="connsiteY107" fmla="*/ 1231172 h 1397705"/>
                <a:gd name="connsiteX108" fmla="*/ 1143000 w 1262774"/>
                <a:gd name="connsiteY108" fmla="*/ 1228450 h 1397705"/>
                <a:gd name="connsiteX109" fmla="*/ 1145722 w 1262774"/>
                <a:gd name="connsiteY109" fmla="*/ 1220286 h 1397705"/>
                <a:gd name="connsiteX110" fmla="*/ 1153886 w 1262774"/>
                <a:gd name="connsiteY110" fmla="*/ 1165858 h 1397705"/>
                <a:gd name="connsiteX111" fmla="*/ 1162050 w 1262774"/>
                <a:gd name="connsiteY111" fmla="*/ 1160415 h 1397705"/>
                <a:gd name="connsiteX112" fmla="*/ 1167493 w 1262774"/>
                <a:gd name="connsiteY112" fmla="*/ 1111429 h 1397705"/>
                <a:gd name="connsiteX113" fmla="*/ 1172936 w 1262774"/>
                <a:gd name="connsiteY113" fmla="*/ 1103265 h 1397705"/>
                <a:gd name="connsiteX114" fmla="*/ 1181100 w 1262774"/>
                <a:gd name="connsiteY114" fmla="*/ 1076050 h 1397705"/>
                <a:gd name="connsiteX115" fmla="*/ 1189265 w 1262774"/>
                <a:gd name="connsiteY115" fmla="*/ 1070608 h 1397705"/>
                <a:gd name="connsiteX116" fmla="*/ 1194708 w 1262774"/>
                <a:gd name="connsiteY116" fmla="*/ 1048836 h 1397705"/>
                <a:gd name="connsiteX117" fmla="*/ 1197429 w 1262774"/>
                <a:gd name="connsiteY117" fmla="*/ 1035229 h 1397705"/>
                <a:gd name="connsiteX118" fmla="*/ 1205593 w 1262774"/>
                <a:gd name="connsiteY118" fmla="*/ 1032508 h 1397705"/>
                <a:gd name="connsiteX119" fmla="*/ 1202872 w 1262774"/>
                <a:gd name="connsiteY119" fmla="*/ 1016179 h 1397705"/>
                <a:gd name="connsiteX120" fmla="*/ 1167493 w 1262774"/>
                <a:gd name="connsiteY120" fmla="*/ 1008015 h 1397705"/>
                <a:gd name="connsiteX121" fmla="*/ 1145722 w 1262774"/>
                <a:gd name="connsiteY121" fmla="*/ 988965 h 1397705"/>
                <a:gd name="connsiteX122" fmla="*/ 1148443 w 1262774"/>
                <a:gd name="connsiteY122" fmla="*/ 945422 h 1397705"/>
                <a:gd name="connsiteX123" fmla="*/ 1183822 w 1262774"/>
                <a:gd name="connsiteY123" fmla="*/ 942700 h 1397705"/>
                <a:gd name="connsiteX124" fmla="*/ 1186543 w 1262774"/>
                <a:gd name="connsiteY124" fmla="*/ 934536 h 1397705"/>
                <a:gd name="connsiteX125" fmla="*/ 1191986 w 1262774"/>
                <a:gd name="connsiteY125" fmla="*/ 896436 h 1397705"/>
                <a:gd name="connsiteX126" fmla="*/ 1197429 w 1262774"/>
                <a:gd name="connsiteY126" fmla="*/ 888272 h 1397705"/>
                <a:gd name="connsiteX127" fmla="*/ 1200150 w 1262774"/>
                <a:gd name="connsiteY127" fmla="*/ 852893 h 1397705"/>
                <a:gd name="connsiteX128" fmla="*/ 1202872 w 1262774"/>
                <a:gd name="connsiteY128" fmla="*/ 844729 h 1397705"/>
                <a:gd name="connsiteX129" fmla="*/ 1211036 w 1262774"/>
                <a:gd name="connsiteY129" fmla="*/ 839286 h 1397705"/>
                <a:gd name="connsiteX130" fmla="*/ 1216479 w 1262774"/>
                <a:gd name="connsiteY130" fmla="*/ 801186 h 1397705"/>
                <a:gd name="connsiteX131" fmla="*/ 1221922 w 1262774"/>
                <a:gd name="connsiteY131" fmla="*/ 793022 h 1397705"/>
                <a:gd name="connsiteX132" fmla="*/ 1224643 w 1262774"/>
                <a:gd name="connsiteY132" fmla="*/ 771250 h 1397705"/>
                <a:gd name="connsiteX133" fmla="*/ 1227365 w 1262774"/>
                <a:gd name="connsiteY133" fmla="*/ 763086 h 1397705"/>
                <a:gd name="connsiteX134" fmla="*/ 1235529 w 1262774"/>
                <a:gd name="connsiteY134" fmla="*/ 760365 h 1397705"/>
                <a:gd name="connsiteX135" fmla="*/ 1251858 w 1262774"/>
                <a:gd name="connsiteY135" fmla="*/ 749479 h 1397705"/>
                <a:gd name="connsiteX136" fmla="*/ 1260022 w 1262774"/>
                <a:gd name="connsiteY136" fmla="*/ 744036 h 1397705"/>
                <a:gd name="connsiteX137" fmla="*/ 1262743 w 1262774"/>
                <a:gd name="connsiteY137" fmla="*/ 735872 h 1397705"/>
                <a:gd name="connsiteX138" fmla="*/ 1251858 w 1262774"/>
                <a:gd name="connsiteY138" fmla="*/ 711379 h 1397705"/>
                <a:gd name="connsiteX139" fmla="*/ 1246415 w 1262774"/>
                <a:gd name="connsiteY139" fmla="*/ 695050 h 1397705"/>
                <a:gd name="connsiteX140" fmla="*/ 1243693 w 1262774"/>
                <a:gd name="connsiteY140" fmla="*/ 624293 h 1397705"/>
                <a:gd name="connsiteX141" fmla="*/ 1235529 w 1262774"/>
                <a:gd name="connsiteY141" fmla="*/ 618850 h 1397705"/>
                <a:gd name="connsiteX142" fmla="*/ 1238250 w 1262774"/>
                <a:gd name="connsiteY142" fmla="*/ 586193 h 1397705"/>
                <a:gd name="connsiteX143" fmla="*/ 1235529 w 1262774"/>
                <a:gd name="connsiteY143" fmla="*/ 561700 h 1397705"/>
                <a:gd name="connsiteX144" fmla="*/ 1232808 w 1262774"/>
                <a:gd name="connsiteY144" fmla="*/ 550815 h 1397705"/>
                <a:gd name="connsiteX145" fmla="*/ 1235529 w 1262774"/>
                <a:gd name="connsiteY145" fmla="*/ 507272 h 1397705"/>
                <a:gd name="connsiteX146" fmla="*/ 1243693 w 1262774"/>
                <a:gd name="connsiteY146" fmla="*/ 501829 h 1397705"/>
                <a:gd name="connsiteX147" fmla="*/ 1246415 w 1262774"/>
                <a:gd name="connsiteY147" fmla="*/ 493665 h 1397705"/>
                <a:gd name="connsiteX148" fmla="*/ 1235529 w 1262774"/>
                <a:gd name="connsiteY148" fmla="*/ 469172 h 1397705"/>
                <a:gd name="connsiteX149" fmla="*/ 1230086 w 1262774"/>
                <a:gd name="connsiteY149" fmla="*/ 452843 h 1397705"/>
                <a:gd name="connsiteX150" fmla="*/ 1213758 w 1262774"/>
                <a:gd name="connsiteY150" fmla="*/ 441958 h 1397705"/>
                <a:gd name="connsiteX151" fmla="*/ 1202872 w 1262774"/>
                <a:gd name="connsiteY151" fmla="*/ 425629 h 1397705"/>
                <a:gd name="connsiteX152" fmla="*/ 1186543 w 1262774"/>
                <a:gd name="connsiteY152" fmla="*/ 414743 h 1397705"/>
                <a:gd name="connsiteX153" fmla="*/ 1181100 w 1262774"/>
                <a:gd name="connsiteY153" fmla="*/ 406579 h 1397705"/>
                <a:gd name="connsiteX154" fmla="*/ 1140279 w 1262774"/>
                <a:gd name="connsiteY154" fmla="*/ 401136 h 1397705"/>
                <a:gd name="connsiteX155" fmla="*/ 1132115 w 1262774"/>
                <a:gd name="connsiteY155" fmla="*/ 439236 h 1397705"/>
                <a:gd name="connsiteX156" fmla="*/ 1129393 w 1262774"/>
                <a:gd name="connsiteY156" fmla="*/ 447400 h 1397705"/>
                <a:gd name="connsiteX157" fmla="*/ 1099458 w 1262774"/>
                <a:gd name="connsiteY157" fmla="*/ 461008 h 1397705"/>
                <a:gd name="connsiteX158" fmla="*/ 1083129 w 1262774"/>
                <a:gd name="connsiteY158" fmla="*/ 466450 h 1397705"/>
                <a:gd name="connsiteX159" fmla="*/ 1077686 w 1262774"/>
                <a:gd name="connsiteY159" fmla="*/ 474615 h 1397705"/>
                <a:gd name="connsiteX160" fmla="*/ 1066800 w 1262774"/>
                <a:gd name="connsiteY160" fmla="*/ 477336 h 1397705"/>
                <a:gd name="connsiteX161" fmla="*/ 1072243 w 1262774"/>
                <a:gd name="connsiteY161" fmla="*/ 493665 h 1397705"/>
                <a:gd name="connsiteX162" fmla="*/ 1074965 w 1262774"/>
                <a:gd name="connsiteY162" fmla="*/ 504550 h 1397705"/>
                <a:gd name="connsiteX163" fmla="*/ 1080408 w 1262774"/>
                <a:gd name="connsiteY163" fmla="*/ 512715 h 1397705"/>
                <a:gd name="connsiteX164" fmla="*/ 1091293 w 1262774"/>
                <a:gd name="connsiteY164" fmla="*/ 526322 h 1397705"/>
                <a:gd name="connsiteX165" fmla="*/ 1094015 w 1262774"/>
                <a:gd name="connsiteY165" fmla="*/ 534486 h 1397705"/>
                <a:gd name="connsiteX166" fmla="*/ 1099458 w 1262774"/>
                <a:gd name="connsiteY166" fmla="*/ 542650 h 1397705"/>
                <a:gd name="connsiteX167" fmla="*/ 1096736 w 1262774"/>
                <a:gd name="connsiteY167" fmla="*/ 550815 h 1397705"/>
                <a:gd name="connsiteX168" fmla="*/ 1088572 w 1262774"/>
                <a:gd name="connsiteY168" fmla="*/ 545372 h 1397705"/>
                <a:gd name="connsiteX169" fmla="*/ 1080408 w 1262774"/>
                <a:gd name="connsiteY169" fmla="*/ 542650 h 1397705"/>
                <a:gd name="connsiteX170" fmla="*/ 1074965 w 1262774"/>
                <a:gd name="connsiteY170" fmla="*/ 534486 h 1397705"/>
                <a:gd name="connsiteX171" fmla="*/ 1066800 w 1262774"/>
                <a:gd name="connsiteY171" fmla="*/ 531765 h 1397705"/>
                <a:gd name="connsiteX172" fmla="*/ 1036865 w 1262774"/>
                <a:gd name="connsiteY172" fmla="*/ 529043 h 1397705"/>
                <a:gd name="connsiteX173" fmla="*/ 1028700 w 1262774"/>
                <a:gd name="connsiteY173" fmla="*/ 523600 h 1397705"/>
                <a:gd name="connsiteX174" fmla="*/ 1009650 w 1262774"/>
                <a:gd name="connsiteY174" fmla="*/ 529043 h 1397705"/>
                <a:gd name="connsiteX175" fmla="*/ 1004208 w 1262774"/>
                <a:gd name="connsiteY175" fmla="*/ 537208 h 1397705"/>
                <a:gd name="connsiteX176" fmla="*/ 987879 w 1262774"/>
                <a:gd name="connsiteY176" fmla="*/ 545372 h 1397705"/>
                <a:gd name="connsiteX177" fmla="*/ 982436 w 1262774"/>
                <a:gd name="connsiteY177" fmla="*/ 537208 h 1397705"/>
                <a:gd name="connsiteX178" fmla="*/ 974272 w 1262774"/>
                <a:gd name="connsiteY178" fmla="*/ 520879 h 1397705"/>
                <a:gd name="connsiteX179" fmla="*/ 966108 w 1262774"/>
                <a:gd name="connsiteY179" fmla="*/ 518158 h 1397705"/>
                <a:gd name="connsiteX180" fmla="*/ 963386 w 1262774"/>
                <a:gd name="connsiteY180" fmla="*/ 507272 h 1397705"/>
                <a:gd name="connsiteX181" fmla="*/ 957943 w 1262774"/>
                <a:gd name="connsiteY181" fmla="*/ 490943 h 1397705"/>
                <a:gd name="connsiteX182" fmla="*/ 960665 w 1262774"/>
                <a:gd name="connsiteY182" fmla="*/ 466450 h 1397705"/>
                <a:gd name="connsiteX183" fmla="*/ 971550 w 1262774"/>
                <a:gd name="connsiteY183" fmla="*/ 436515 h 1397705"/>
                <a:gd name="connsiteX184" fmla="*/ 1004208 w 1262774"/>
                <a:gd name="connsiteY184" fmla="*/ 420186 h 1397705"/>
                <a:gd name="connsiteX185" fmla="*/ 1012372 w 1262774"/>
                <a:gd name="connsiteY185" fmla="*/ 417465 h 1397705"/>
                <a:gd name="connsiteX186" fmla="*/ 1017815 w 1262774"/>
                <a:gd name="connsiteY186" fmla="*/ 409300 h 1397705"/>
                <a:gd name="connsiteX187" fmla="*/ 1017815 w 1262774"/>
                <a:gd name="connsiteY187" fmla="*/ 384808 h 1397705"/>
                <a:gd name="connsiteX188" fmla="*/ 1025979 w 1262774"/>
                <a:gd name="connsiteY188" fmla="*/ 376643 h 1397705"/>
                <a:gd name="connsiteX189" fmla="*/ 1036865 w 1262774"/>
                <a:gd name="connsiteY189" fmla="*/ 360315 h 1397705"/>
                <a:gd name="connsiteX190" fmla="*/ 1042308 w 1262774"/>
                <a:gd name="connsiteY190" fmla="*/ 319493 h 1397705"/>
                <a:gd name="connsiteX191" fmla="*/ 1045029 w 1262774"/>
                <a:gd name="connsiteY191" fmla="*/ 311329 h 1397705"/>
                <a:gd name="connsiteX192" fmla="*/ 1047750 w 1262774"/>
                <a:gd name="connsiteY192" fmla="*/ 300443 h 1397705"/>
                <a:gd name="connsiteX193" fmla="*/ 1050472 w 1262774"/>
                <a:gd name="connsiteY193" fmla="*/ 286836 h 1397705"/>
                <a:gd name="connsiteX194" fmla="*/ 1061358 w 1262774"/>
                <a:gd name="connsiteY194" fmla="*/ 270508 h 1397705"/>
                <a:gd name="connsiteX195" fmla="*/ 1055915 w 1262774"/>
                <a:gd name="connsiteY195" fmla="*/ 248736 h 1397705"/>
                <a:gd name="connsiteX196" fmla="*/ 1050472 w 1262774"/>
                <a:gd name="connsiteY196" fmla="*/ 240572 h 1397705"/>
                <a:gd name="connsiteX197" fmla="*/ 1047750 w 1262774"/>
                <a:gd name="connsiteY197" fmla="*/ 224243 h 1397705"/>
                <a:gd name="connsiteX198" fmla="*/ 1045029 w 1262774"/>
                <a:gd name="connsiteY198" fmla="*/ 197029 h 1397705"/>
                <a:gd name="connsiteX199" fmla="*/ 1039586 w 1262774"/>
                <a:gd name="connsiteY199" fmla="*/ 188865 h 1397705"/>
                <a:gd name="connsiteX200" fmla="*/ 1036865 w 1262774"/>
                <a:gd name="connsiteY200" fmla="*/ 158929 h 1397705"/>
                <a:gd name="connsiteX201" fmla="*/ 1034143 w 1262774"/>
                <a:gd name="connsiteY201" fmla="*/ 150765 h 1397705"/>
                <a:gd name="connsiteX202" fmla="*/ 1025979 w 1262774"/>
                <a:gd name="connsiteY202" fmla="*/ 145322 h 1397705"/>
                <a:gd name="connsiteX203" fmla="*/ 1012372 w 1262774"/>
                <a:gd name="connsiteY203" fmla="*/ 126272 h 1397705"/>
                <a:gd name="connsiteX204" fmla="*/ 991961 w 1262774"/>
                <a:gd name="connsiteY204" fmla="*/ 122870 h 1397705"/>
                <a:gd name="connsiteX205" fmla="*/ 993322 w 1262774"/>
                <a:gd name="connsiteY205" fmla="*/ 142600 h 1397705"/>
                <a:gd name="connsiteX206" fmla="*/ 987879 w 1262774"/>
                <a:gd name="connsiteY206" fmla="*/ 167093 h 1397705"/>
                <a:gd name="connsiteX207" fmla="*/ 985158 w 1262774"/>
                <a:gd name="connsiteY207" fmla="*/ 175258 h 1397705"/>
                <a:gd name="connsiteX208" fmla="*/ 982436 w 1262774"/>
                <a:gd name="connsiteY208" fmla="*/ 188865 h 1397705"/>
                <a:gd name="connsiteX209" fmla="*/ 974272 w 1262774"/>
                <a:gd name="connsiteY209" fmla="*/ 194308 h 1397705"/>
                <a:gd name="connsiteX210" fmla="*/ 957943 w 1262774"/>
                <a:gd name="connsiteY210" fmla="*/ 184442 h 1397705"/>
                <a:gd name="connsiteX211" fmla="*/ 947058 w 1262774"/>
                <a:gd name="connsiteY211" fmla="*/ 175258 h 1397705"/>
                <a:gd name="connsiteX212" fmla="*/ 932430 w 1262774"/>
                <a:gd name="connsiteY212" fmla="*/ 162671 h 1397705"/>
                <a:gd name="connsiteX213" fmla="*/ 921884 w 1262774"/>
                <a:gd name="connsiteY213" fmla="*/ 157228 h 1397705"/>
                <a:gd name="connsiteX214" fmla="*/ 910999 w 1262774"/>
                <a:gd name="connsiteY214" fmla="*/ 143621 h 1397705"/>
                <a:gd name="connsiteX215" fmla="*/ 894671 w 1262774"/>
                <a:gd name="connsiteY215" fmla="*/ 138178 h 1397705"/>
                <a:gd name="connsiteX216" fmla="*/ 884124 w 1262774"/>
                <a:gd name="connsiteY216" fmla="*/ 133075 h 1397705"/>
                <a:gd name="connsiteX217" fmla="*/ 873579 w 1262774"/>
                <a:gd name="connsiteY217" fmla="*/ 130015 h 1397705"/>
                <a:gd name="connsiteX218" fmla="*/ 840922 w 1262774"/>
                <a:gd name="connsiteY218" fmla="*/ 119808 h 1397705"/>
                <a:gd name="connsiteX219" fmla="*/ 824593 w 1262774"/>
                <a:gd name="connsiteY219" fmla="*/ 128312 h 1397705"/>
                <a:gd name="connsiteX220" fmla="*/ 814048 w 1262774"/>
                <a:gd name="connsiteY220" fmla="*/ 126612 h 1397705"/>
                <a:gd name="connsiteX221" fmla="*/ 799421 w 1262774"/>
                <a:gd name="connsiteY221" fmla="*/ 121169 h 1397705"/>
                <a:gd name="connsiteX222" fmla="*/ 778329 w 1262774"/>
                <a:gd name="connsiteY222" fmla="*/ 127293 h 1397705"/>
                <a:gd name="connsiteX223" fmla="*/ 788194 w 1262774"/>
                <a:gd name="connsiteY223" fmla="*/ 90893 h 1397705"/>
                <a:gd name="connsiteX224" fmla="*/ 783431 w 1262774"/>
                <a:gd name="connsiteY224" fmla="*/ 69803 h 1397705"/>
                <a:gd name="connsiteX225" fmla="*/ 762000 w 1262774"/>
                <a:gd name="connsiteY225" fmla="*/ 59937 h 1397705"/>
                <a:gd name="connsiteX226" fmla="*/ 753836 w 1262774"/>
                <a:gd name="connsiteY226" fmla="*/ 69122 h 1397705"/>
                <a:gd name="connsiteX227" fmla="*/ 745672 w 1262774"/>
                <a:gd name="connsiteY227" fmla="*/ 45649 h 1397705"/>
                <a:gd name="connsiteX228" fmla="*/ 737508 w 1262774"/>
                <a:gd name="connsiteY228" fmla="*/ 35443 h 1397705"/>
                <a:gd name="connsiteX229" fmla="*/ 736487 w 1262774"/>
                <a:gd name="connsiteY229" fmla="*/ 34424 h 1397705"/>
                <a:gd name="connsiteX230" fmla="*/ 731385 w 1262774"/>
                <a:gd name="connsiteY230" fmla="*/ 21497 h 1397705"/>
                <a:gd name="connsiteX231" fmla="*/ 718458 w 1262774"/>
                <a:gd name="connsiteY231" fmla="*/ 16394 h 1397705"/>
                <a:gd name="connsiteX232" fmla="*/ 696006 w 1262774"/>
                <a:gd name="connsiteY232" fmla="*/ 8571 h 1397705"/>
                <a:gd name="connsiteX233" fmla="*/ 663348 w 1262774"/>
                <a:gd name="connsiteY233" fmla="*/ 11292 h 1397705"/>
                <a:gd name="connsiteX234" fmla="*/ 638516 w 1262774"/>
                <a:gd name="connsiteY234" fmla="*/ 21498 h 1397705"/>
                <a:gd name="connsiteX235" fmla="*/ 626949 w 1262774"/>
                <a:gd name="connsiteY235" fmla="*/ 29322 h 1397705"/>
                <a:gd name="connsiteX236" fmla="*/ 625929 w 1262774"/>
                <a:gd name="connsiteY236" fmla="*/ 39186 h 1397705"/>
                <a:gd name="connsiteX237" fmla="*/ 611642 w 1262774"/>
                <a:gd name="connsiteY237" fmla="*/ 29322 h 1397705"/>
                <a:gd name="connsiteX238" fmla="*/ 604158 w 1262774"/>
                <a:gd name="connsiteY238" fmla="*/ 18775 h 1397705"/>
                <a:gd name="connsiteX239" fmla="*/ 593272 w 1262774"/>
                <a:gd name="connsiteY239" fmla="*/ 11292 h 1397705"/>
                <a:gd name="connsiteX240" fmla="*/ 585108 w 1262774"/>
                <a:gd name="connsiteY240" fmla="*/ 20136 h 1397705"/>
                <a:gd name="connsiteX241" fmla="*/ 574903 w 1262774"/>
                <a:gd name="connsiteY241" fmla="*/ 66 h 1397705"/>
                <a:gd name="connsiteX242" fmla="*/ 568779 w 1262774"/>
                <a:gd name="connsiteY242" fmla="*/ 14693 h 1397705"/>
                <a:gd name="connsiteX243" fmla="*/ 566058 w 1262774"/>
                <a:gd name="connsiteY243" fmla="*/ 44629 h 1397705"/>
                <a:gd name="connsiteX244" fmla="*/ 555172 w 1262774"/>
                <a:gd name="connsiteY244" fmla="*/ 148043 h 1397705"/>
                <a:gd name="connsiteX245" fmla="*/ 549729 w 1262774"/>
                <a:gd name="connsiteY245" fmla="*/ 156208 h 1397705"/>
                <a:gd name="connsiteX246" fmla="*/ 541565 w 1262774"/>
                <a:gd name="connsiteY246" fmla="*/ 161650 h 1397705"/>
                <a:gd name="connsiteX247" fmla="*/ 538843 w 1262774"/>
                <a:gd name="connsiteY247" fmla="*/ 169815 h 1397705"/>
                <a:gd name="connsiteX248" fmla="*/ 538843 w 1262774"/>
                <a:gd name="connsiteY248" fmla="*/ 232408 h 1397705"/>
                <a:gd name="connsiteX249" fmla="*/ 549729 w 1262774"/>
                <a:gd name="connsiteY249" fmla="*/ 256900 h 1397705"/>
                <a:gd name="connsiteX250" fmla="*/ 566058 w 1262774"/>
                <a:gd name="connsiteY250" fmla="*/ 267786 h 1397705"/>
                <a:gd name="connsiteX251" fmla="*/ 582386 w 1262774"/>
                <a:gd name="connsiteY251" fmla="*/ 275950 h 1397705"/>
                <a:gd name="connsiteX252" fmla="*/ 587829 w 1262774"/>
                <a:gd name="connsiteY252" fmla="*/ 284115 h 1397705"/>
                <a:gd name="connsiteX253" fmla="*/ 595993 w 1262774"/>
                <a:gd name="connsiteY253" fmla="*/ 286836 h 1397705"/>
                <a:gd name="connsiteX254" fmla="*/ 604158 w 1262774"/>
                <a:gd name="connsiteY254" fmla="*/ 292279 h 1397705"/>
                <a:gd name="connsiteX255" fmla="*/ 615043 w 1262774"/>
                <a:gd name="connsiteY255" fmla="*/ 308608 h 1397705"/>
                <a:gd name="connsiteX256" fmla="*/ 620486 w 1262774"/>
                <a:gd name="connsiteY256" fmla="*/ 316772 h 1397705"/>
                <a:gd name="connsiteX257" fmla="*/ 628650 w 1262774"/>
                <a:gd name="connsiteY257" fmla="*/ 333100 h 1397705"/>
                <a:gd name="connsiteX258" fmla="*/ 644979 w 1262774"/>
                <a:gd name="connsiteY258" fmla="*/ 343986 h 1397705"/>
                <a:gd name="connsiteX259" fmla="*/ 650422 w 1262774"/>
                <a:gd name="connsiteY259" fmla="*/ 352150 h 1397705"/>
                <a:gd name="connsiteX260" fmla="*/ 658586 w 1262774"/>
                <a:gd name="connsiteY260" fmla="*/ 357593 h 1397705"/>
                <a:gd name="connsiteX261" fmla="*/ 669472 w 1262774"/>
                <a:gd name="connsiteY261" fmla="*/ 368479 h 1397705"/>
                <a:gd name="connsiteX262" fmla="*/ 677636 w 1262774"/>
                <a:gd name="connsiteY262" fmla="*/ 373922 h 1397705"/>
                <a:gd name="connsiteX263" fmla="*/ 688522 w 1262774"/>
                <a:gd name="connsiteY263" fmla="*/ 387529 h 1397705"/>
                <a:gd name="connsiteX264" fmla="*/ 693965 w 1262774"/>
                <a:gd name="connsiteY264" fmla="*/ 395693 h 1397705"/>
                <a:gd name="connsiteX265" fmla="*/ 696686 w 1262774"/>
                <a:gd name="connsiteY265" fmla="*/ 403858 h 1397705"/>
                <a:gd name="connsiteX266" fmla="*/ 704850 w 1262774"/>
                <a:gd name="connsiteY266" fmla="*/ 406579 h 1397705"/>
                <a:gd name="connsiteX267" fmla="*/ 710293 w 1262774"/>
                <a:gd name="connsiteY267" fmla="*/ 414743 h 1397705"/>
                <a:gd name="connsiteX268" fmla="*/ 726622 w 1262774"/>
                <a:gd name="connsiteY268" fmla="*/ 422908 h 1397705"/>
                <a:gd name="connsiteX269" fmla="*/ 737508 w 1262774"/>
                <a:gd name="connsiteY269" fmla="*/ 439236 h 1397705"/>
                <a:gd name="connsiteX270" fmla="*/ 740229 w 1262774"/>
                <a:gd name="connsiteY270" fmla="*/ 447400 h 1397705"/>
                <a:gd name="connsiteX271" fmla="*/ 753836 w 1262774"/>
                <a:gd name="connsiteY271" fmla="*/ 450122 h 1397705"/>
                <a:gd name="connsiteX272" fmla="*/ 762000 w 1262774"/>
                <a:gd name="connsiteY272" fmla="*/ 452843 h 1397705"/>
                <a:gd name="connsiteX273" fmla="*/ 770165 w 1262774"/>
                <a:gd name="connsiteY273" fmla="*/ 469172 h 1397705"/>
                <a:gd name="connsiteX274" fmla="*/ 775608 w 1262774"/>
                <a:gd name="connsiteY274" fmla="*/ 477336 h 1397705"/>
                <a:gd name="connsiteX275" fmla="*/ 781050 w 1262774"/>
                <a:gd name="connsiteY275" fmla="*/ 496386 h 1397705"/>
                <a:gd name="connsiteX276" fmla="*/ 789215 w 1262774"/>
                <a:gd name="connsiteY276" fmla="*/ 501829 h 1397705"/>
                <a:gd name="connsiteX277" fmla="*/ 797379 w 1262774"/>
                <a:gd name="connsiteY277" fmla="*/ 526322 h 1397705"/>
                <a:gd name="connsiteX278" fmla="*/ 789215 w 1262774"/>
                <a:gd name="connsiteY278" fmla="*/ 531765 h 1397705"/>
                <a:gd name="connsiteX279" fmla="*/ 781050 w 1262774"/>
                <a:gd name="connsiteY279" fmla="*/ 534486 h 1397705"/>
                <a:gd name="connsiteX280" fmla="*/ 778329 w 1262774"/>
                <a:gd name="connsiteY280" fmla="*/ 542650 h 1397705"/>
                <a:gd name="connsiteX281" fmla="*/ 767443 w 1262774"/>
                <a:gd name="connsiteY281" fmla="*/ 558979 h 1397705"/>
                <a:gd name="connsiteX282" fmla="*/ 764722 w 1262774"/>
                <a:gd name="connsiteY282" fmla="*/ 569865 h 1397705"/>
                <a:gd name="connsiteX283" fmla="*/ 732065 w 1262774"/>
                <a:gd name="connsiteY283" fmla="*/ 588915 h 1397705"/>
                <a:gd name="connsiteX284" fmla="*/ 729343 w 1262774"/>
                <a:gd name="connsiteY284" fmla="*/ 597079 h 1397705"/>
                <a:gd name="connsiteX285" fmla="*/ 723900 w 1262774"/>
                <a:gd name="connsiteY285" fmla="*/ 605243 h 1397705"/>
                <a:gd name="connsiteX286" fmla="*/ 726622 w 1262774"/>
                <a:gd name="connsiteY286" fmla="*/ 681443 h 1397705"/>
                <a:gd name="connsiteX287" fmla="*/ 721179 w 1262774"/>
                <a:gd name="connsiteY287" fmla="*/ 700493 h 1397705"/>
                <a:gd name="connsiteX288" fmla="*/ 715736 w 1262774"/>
                <a:gd name="connsiteY288" fmla="*/ 708658 h 1397705"/>
                <a:gd name="connsiteX289" fmla="*/ 710293 w 1262774"/>
                <a:gd name="connsiteY289" fmla="*/ 724986 h 1397705"/>
                <a:gd name="connsiteX290" fmla="*/ 696686 w 1262774"/>
                <a:gd name="connsiteY290" fmla="*/ 741315 h 1397705"/>
                <a:gd name="connsiteX291" fmla="*/ 691243 w 1262774"/>
                <a:gd name="connsiteY291" fmla="*/ 757643 h 1397705"/>
                <a:gd name="connsiteX292" fmla="*/ 685800 w 1262774"/>
                <a:gd name="connsiteY292" fmla="*/ 765808 h 1397705"/>
                <a:gd name="connsiteX293" fmla="*/ 661308 w 1262774"/>
                <a:gd name="connsiteY293" fmla="*/ 779415 h 1397705"/>
                <a:gd name="connsiteX294" fmla="*/ 636815 w 1262774"/>
                <a:gd name="connsiteY294" fmla="*/ 782136 h 1397705"/>
                <a:gd name="connsiteX295" fmla="*/ 620486 w 1262774"/>
                <a:gd name="connsiteY295" fmla="*/ 795743 h 1397705"/>
                <a:gd name="connsiteX296" fmla="*/ 595993 w 1262774"/>
                <a:gd name="connsiteY296" fmla="*/ 812072 h 1397705"/>
                <a:gd name="connsiteX297" fmla="*/ 571500 w 1262774"/>
                <a:gd name="connsiteY297" fmla="*/ 828400 h 1397705"/>
                <a:gd name="connsiteX298" fmla="*/ 563336 w 1262774"/>
                <a:gd name="connsiteY298" fmla="*/ 833843 h 1397705"/>
                <a:gd name="connsiteX299" fmla="*/ 547008 w 1262774"/>
                <a:gd name="connsiteY299" fmla="*/ 847450 h 1397705"/>
                <a:gd name="connsiteX300" fmla="*/ 541565 w 1262774"/>
                <a:gd name="connsiteY300" fmla="*/ 855615 h 1397705"/>
                <a:gd name="connsiteX301" fmla="*/ 525236 w 1262774"/>
                <a:gd name="connsiteY301" fmla="*/ 863779 h 1397705"/>
                <a:gd name="connsiteX302" fmla="*/ 517072 w 1262774"/>
                <a:gd name="connsiteY302" fmla="*/ 869222 h 1397705"/>
                <a:gd name="connsiteX303" fmla="*/ 506186 w 1262774"/>
                <a:gd name="connsiteY303" fmla="*/ 871943 h 1397705"/>
                <a:gd name="connsiteX304" fmla="*/ 500743 w 1262774"/>
                <a:gd name="connsiteY304" fmla="*/ 880108 h 1397705"/>
                <a:gd name="connsiteX305" fmla="*/ 484415 w 1262774"/>
                <a:gd name="connsiteY305" fmla="*/ 885550 h 1397705"/>
                <a:gd name="connsiteX306" fmla="*/ 438150 w 1262774"/>
                <a:gd name="connsiteY306" fmla="*/ 880108 h 1397705"/>
                <a:gd name="connsiteX307" fmla="*/ 429986 w 1262774"/>
                <a:gd name="connsiteY307" fmla="*/ 874665 h 1397705"/>
                <a:gd name="connsiteX308" fmla="*/ 408215 w 1262774"/>
                <a:gd name="connsiteY308" fmla="*/ 869222 h 1397705"/>
                <a:gd name="connsiteX309" fmla="*/ 383722 w 1262774"/>
                <a:gd name="connsiteY309" fmla="*/ 863779 h 1397705"/>
                <a:gd name="connsiteX310" fmla="*/ 359229 w 1262774"/>
                <a:gd name="connsiteY310" fmla="*/ 861058 h 1397705"/>
                <a:gd name="connsiteX311" fmla="*/ 342900 w 1262774"/>
                <a:gd name="connsiteY311" fmla="*/ 847450 h 1397705"/>
                <a:gd name="connsiteX312" fmla="*/ 334736 w 1262774"/>
                <a:gd name="connsiteY312" fmla="*/ 842008 h 1397705"/>
                <a:gd name="connsiteX313" fmla="*/ 329293 w 1262774"/>
                <a:gd name="connsiteY313" fmla="*/ 833843 h 1397705"/>
                <a:gd name="connsiteX314" fmla="*/ 323850 w 1262774"/>
                <a:gd name="connsiteY314" fmla="*/ 795743 h 1397705"/>
                <a:gd name="connsiteX315" fmla="*/ 321129 w 1262774"/>
                <a:gd name="connsiteY315" fmla="*/ 733150 h 1397705"/>
                <a:gd name="connsiteX316" fmla="*/ 318408 w 1262774"/>
                <a:gd name="connsiteY316" fmla="*/ 722265 h 1397705"/>
                <a:gd name="connsiteX317" fmla="*/ 310243 w 1262774"/>
                <a:gd name="connsiteY317" fmla="*/ 716822 h 1397705"/>
                <a:gd name="connsiteX318" fmla="*/ 304800 w 1262774"/>
                <a:gd name="connsiteY318" fmla="*/ 708658 h 1397705"/>
                <a:gd name="connsiteX319" fmla="*/ 296636 w 1262774"/>
                <a:gd name="connsiteY319" fmla="*/ 673279 h 1397705"/>
                <a:gd name="connsiteX320" fmla="*/ 293915 w 1262774"/>
                <a:gd name="connsiteY320" fmla="*/ 665115 h 1397705"/>
                <a:gd name="connsiteX321" fmla="*/ 283029 w 1262774"/>
                <a:gd name="connsiteY321" fmla="*/ 662393 h 1397705"/>
                <a:gd name="connsiteX322" fmla="*/ 274865 w 1262774"/>
                <a:gd name="connsiteY322" fmla="*/ 656950 h 1397705"/>
                <a:gd name="connsiteX323" fmla="*/ 269422 w 1262774"/>
                <a:gd name="connsiteY323" fmla="*/ 635179 h 1397705"/>
                <a:gd name="connsiteX324" fmla="*/ 266700 w 1262774"/>
                <a:gd name="connsiteY324" fmla="*/ 616129 h 1397705"/>
                <a:gd name="connsiteX325" fmla="*/ 258536 w 1262774"/>
                <a:gd name="connsiteY325" fmla="*/ 613408 h 1397705"/>
                <a:gd name="connsiteX326" fmla="*/ 198665 w 1262774"/>
                <a:gd name="connsiteY326" fmla="*/ 616129 h 1397705"/>
                <a:gd name="connsiteX327" fmla="*/ 179615 w 1262774"/>
                <a:gd name="connsiteY327" fmla="*/ 610686 h 1397705"/>
                <a:gd name="connsiteX328" fmla="*/ 149679 w 1262774"/>
                <a:gd name="connsiteY328" fmla="*/ 613408 h 1397705"/>
                <a:gd name="connsiteX329" fmla="*/ 146958 w 1262774"/>
                <a:gd name="connsiteY329" fmla="*/ 624293 h 1397705"/>
                <a:gd name="connsiteX330" fmla="*/ 125186 w 1262774"/>
                <a:gd name="connsiteY330" fmla="*/ 629736 h 1397705"/>
                <a:gd name="connsiteX331" fmla="*/ 106136 w 1262774"/>
                <a:gd name="connsiteY331" fmla="*/ 635179 h 1397705"/>
                <a:gd name="connsiteX332" fmla="*/ 97972 w 1262774"/>
                <a:gd name="connsiteY332" fmla="*/ 640622 h 1397705"/>
                <a:gd name="connsiteX333" fmla="*/ 89808 w 1262774"/>
                <a:gd name="connsiteY333" fmla="*/ 648786 h 1397705"/>
                <a:gd name="connsiteX334" fmla="*/ 73479 w 1262774"/>
                <a:gd name="connsiteY334" fmla="*/ 651508 h 1397705"/>
                <a:gd name="connsiteX335" fmla="*/ 65315 w 1262774"/>
                <a:gd name="connsiteY335" fmla="*/ 654229 h 1397705"/>
                <a:gd name="connsiteX336" fmla="*/ 54429 w 1262774"/>
                <a:gd name="connsiteY336" fmla="*/ 667836 h 1397705"/>
                <a:gd name="connsiteX337" fmla="*/ 40822 w 1262774"/>
                <a:gd name="connsiteY337" fmla="*/ 681443 h 1397705"/>
                <a:gd name="connsiteX338" fmla="*/ 35379 w 1262774"/>
                <a:gd name="connsiteY338" fmla="*/ 689608 h 1397705"/>
                <a:gd name="connsiteX339" fmla="*/ 27215 w 1262774"/>
                <a:gd name="connsiteY339" fmla="*/ 692329 h 1397705"/>
                <a:gd name="connsiteX340" fmla="*/ 19050 w 1262774"/>
                <a:gd name="connsiteY340" fmla="*/ 697772 h 1397705"/>
                <a:gd name="connsiteX341" fmla="*/ 16329 w 1262774"/>
                <a:gd name="connsiteY341" fmla="*/ 703215 h 1397705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66058 w 1262774"/>
                <a:gd name="connsiteY243" fmla="*/ 51751 h 1404827"/>
                <a:gd name="connsiteX244" fmla="*/ 555172 w 1262774"/>
                <a:gd name="connsiteY244" fmla="*/ 155165 h 1404827"/>
                <a:gd name="connsiteX245" fmla="*/ 549729 w 1262774"/>
                <a:gd name="connsiteY245" fmla="*/ 163330 h 1404827"/>
                <a:gd name="connsiteX246" fmla="*/ 541565 w 1262774"/>
                <a:gd name="connsiteY246" fmla="*/ 168772 h 1404827"/>
                <a:gd name="connsiteX247" fmla="*/ 538843 w 1262774"/>
                <a:gd name="connsiteY247" fmla="*/ 176937 h 1404827"/>
                <a:gd name="connsiteX248" fmla="*/ 538843 w 1262774"/>
                <a:gd name="connsiteY248" fmla="*/ 239530 h 1404827"/>
                <a:gd name="connsiteX249" fmla="*/ 549729 w 1262774"/>
                <a:gd name="connsiteY249" fmla="*/ 264022 h 1404827"/>
                <a:gd name="connsiteX250" fmla="*/ 566058 w 1262774"/>
                <a:gd name="connsiteY250" fmla="*/ 274908 h 1404827"/>
                <a:gd name="connsiteX251" fmla="*/ 582386 w 1262774"/>
                <a:gd name="connsiteY251" fmla="*/ 283072 h 1404827"/>
                <a:gd name="connsiteX252" fmla="*/ 587829 w 1262774"/>
                <a:gd name="connsiteY252" fmla="*/ 291237 h 1404827"/>
                <a:gd name="connsiteX253" fmla="*/ 595993 w 1262774"/>
                <a:gd name="connsiteY253" fmla="*/ 293958 h 1404827"/>
                <a:gd name="connsiteX254" fmla="*/ 604158 w 1262774"/>
                <a:gd name="connsiteY254" fmla="*/ 299401 h 1404827"/>
                <a:gd name="connsiteX255" fmla="*/ 615043 w 1262774"/>
                <a:gd name="connsiteY255" fmla="*/ 315730 h 1404827"/>
                <a:gd name="connsiteX256" fmla="*/ 620486 w 1262774"/>
                <a:gd name="connsiteY256" fmla="*/ 323894 h 1404827"/>
                <a:gd name="connsiteX257" fmla="*/ 628650 w 1262774"/>
                <a:gd name="connsiteY257" fmla="*/ 340222 h 1404827"/>
                <a:gd name="connsiteX258" fmla="*/ 644979 w 1262774"/>
                <a:gd name="connsiteY258" fmla="*/ 351108 h 1404827"/>
                <a:gd name="connsiteX259" fmla="*/ 650422 w 1262774"/>
                <a:gd name="connsiteY259" fmla="*/ 359272 h 1404827"/>
                <a:gd name="connsiteX260" fmla="*/ 658586 w 1262774"/>
                <a:gd name="connsiteY260" fmla="*/ 364715 h 1404827"/>
                <a:gd name="connsiteX261" fmla="*/ 669472 w 1262774"/>
                <a:gd name="connsiteY261" fmla="*/ 375601 h 1404827"/>
                <a:gd name="connsiteX262" fmla="*/ 677636 w 1262774"/>
                <a:gd name="connsiteY262" fmla="*/ 381044 h 1404827"/>
                <a:gd name="connsiteX263" fmla="*/ 688522 w 1262774"/>
                <a:gd name="connsiteY263" fmla="*/ 394651 h 1404827"/>
                <a:gd name="connsiteX264" fmla="*/ 693965 w 1262774"/>
                <a:gd name="connsiteY264" fmla="*/ 402815 h 1404827"/>
                <a:gd name="connsiteX265" fmla="*/ 696686 w 1262774"/>
                <a:gd name="connsiteY265" fmla="*/ 410980 h 1404827"/>
                <a:gd name="connsiteX266" fmla="*/ 704850 w 1262774"/>
                <a:gd name="connsiteY266" fmla="*/ 413701 h 1404827"/>
                <a:gd name="connsiteX267" fmla="*/ 710293 w 1262774"/>
                <a:gd name="connsiteY267" fmla="*/ 421865 h 1404827"/>
                <a:gd name="connsiteX268" fmla="*/ 726622 w 1262774"/>
                <a:gd name="connsiteY268" fmla="*/ 430030 h 1404827"/>
                <a:gd name="connsiteX269" fmla="*/ 737508 w 1262774"/>
                <a:gd name="connsiteY269" fmla="*/ 446358 h 1404827"/>
                <a:gd name="connsiteX270" fmla="*/ 740229 w 1262774"/>
                <a:gd name="connsiteY270" fmla="*/ 454522 h 1404827"/>
                <a:gd name="connsiteX271" fmla="*/ 753836 w 1262774"/>
                <a:gd name="connsiteY271" fmla="*/ 457244 h 1404827"/>
                <a:gd name="connsiteX272" fmla="*/ 762000 w 1262774"/>
                <a:gd name="connsiteY272" fmla="*/ 459965 h 1404827"/>
                <a:gd name="connsiteX273" fmla="*/ 770165 w 1262774"/>
                <a:gd name="connsiteY273" fmla="*/ 476294 h 1404827"/>
                <a:gd name="connsiteX274" fmla="*/ 775608 w 1262774"/>
                <a:gd name="connsiteY274" fmla="*/ 484458 h 1404827"/>
                <a:gd name="connsiteX275" fmla="*/ 781050 w 1262774"/>
                <a:gd name="connsiteY275" fmla="*/ 503508 h 1404827"/>
                <a:gd name="connsiteX276" fmla="*/ 789215 w 1262774"/>
                <a:gd name="connsiteY276" fmla="*/ 508951 h 1404827"/>
                <a:gd name="connsiteX277" fmla="*/ 797379 w 1262774"/>
                <a:gd name="connsiteY277" fmla="*/ 533444 h 1404827"/>
                <a:gd name="connsiteX278" fmla="*/ 789215 w 1262774"/>
                <a:gd name="connsiteY278" fmla="*/ 538887 h 1404827"/>
                <a:gd name="connsiteX279" fmla="*/ 781050 w 1262774"/>
                <a:gd name="connsiteY279" fmla="*/ 541608 h 1404827"/>
                <a:gd name="connsiteX280" fmla="*/ 778329 w 1262774"/>
                <a:gd name="connsiteY280" fmla="*/ 549772 h 1404827"/>
                <a:gd name="connsiteX281" fmla="*/ 767443 w 1262774"/>
                <a:gd name="connsiteY281" fmla="*/ 566101 h 1404827"/>
                <a:gd name="connsiteX282" fmla="*/ 764722 w 1262774"/>
                <a:gd name="connsiteY282" fmla="*/ 576987 h 1404827"/>
                <a:gd name="connsiteX283" fmla="*/ 732065 w 1262774"/>
                <a:gd name="connsiteY283" fmla="*/ 596037 h 1404827"/>
                <a:gd name="connsiteX284" fmla="*/ 729343 w 1262774"/>
                <a:gd name="connsiteY284" fmla="*/ 604201 h 1404827"/>
                <a:gd name="connsiteX285" fmla="*/ 723900 w 1262774"/>
                <a:gd name="connsiteY285" fmla="*/ 612365 h 1404827"/>
                <a:gd name="connsiteX286" fmla="*/ 726622 w 1262774"/>
                <a:gd name="connsiteY286" fmla="*/ 688565 h 1404827"/>
                <a:gd name="connsiteX287" fmla="*/ 721179 w 1262774"/>
                <a:gd name="connsiteY287" fmla="*/ 707615 h 1404827"/>
                <a:gd name="connsiteX288" fmla="*/ 715736 w 1262774"/>
                <a:gd name="connsiteY288" fmla="*/ 715780 h 1404827"/>
                <a:gd name="connsiteX289" fmla="*/ 710293 w 1262774"/>
                <a:gd name="connsiteY289" fmla="*/ 732108 h 1404827"/>
                <a:gd name="connsiteX290" fmla="*/ 696686 w 1262774"/>
                <a:gd name="connsiteY290" fmla="*/ 748437 h 1404827"/>
                <a:gd name="connsiteX291" fmla="*/ 691243 w 1262774"/>
                <a:gd name="connsiteY291" fmla="*/ 764765 h 1404827"/>
                <a:gd name="connsiteX292" fmla="*/ 685800 w 1262774"/>
                <a:gd name="connsiteY292" fmla="*/ 772930 h 1404827"/>
                <a:gd name="connsiteX293" fmla="*/ 661308 w 1262774"/>
                <a:gd name="connsiteY293" fmla="*/ 786537 h 1404827"/>
                <a:gd name="connsiteX294" fmla="*/ 636815 w 1262774"/>
                <a:gd name="connsiteY294" fmla="*/ 789258 h 1404827"/>
                <a:gd name="connsiteX295" fmla="*/ 620486 w 1262774"/>
                <a:gd name="connsiteY295" fmla="*/ 802865 h 1404827"/>
                <a:gd name="connsiteX296" fmla="*/ 595993 w 1262774"/>
                <a:gd name="connsiteY296" fmla="*/ 819194 h 1404827"/>
                <a:gd name="connsiteX297" fmla="*/ 571500 w 1262774"/>
                <a:gd name="connsiteY297" fmla="*/ 835522 h 1404827"/>
                <a:gd name="connsiteX298" fmla="*/ 563336 w 1262774"/>
                <a:gd name="connsiteY298" fmla="*/ 840965 h 1404827"/>
                <a:gd name="connsiteX299" fmla="*/ 547008 w 1262774"/>
                <a:gd name="connsiteY299" fmla="*/ 854572 h 1404827"/>
                <a:gd name="connsiteX300" fmla="*/ 541565 w 1262774"/>
                <a:gd name="connsiteY300" fmla="*/ 862737 h 1404827"/>
                <a:gd name="connsiteX301" fmla="*/ 525236 w 1262774"/>
                <a:gd name="connsiteY301" fmla="*/ 870901 h 1404827"/>
                <a:gd name="connsiteX302" fmla="*/ 517072 w 1262774"/>
                <a:gd name="connsiteY302" fmla="*/ 876344 h 1404827"/>
                <a:gd name="connsiteX303" fmla="*/ 506186 w 1262774"/>
                <a:gd name="connsiteY303" fmla="*/ 879065 h 1404827"/>
                <a:gd name="connsiteX304" fmla="*/ 500743 w 1262774"/>
                <a:gd name="connsiteY304" fmla="*/ 887230 h 1404827"/>
                <a:gd name="connsiteX305" fmla="*/ 484415 w 1262774"/>
                <a:gd name="connsiteY305" fmla="*/ 892672 h 1404827"/>
                <a:gd name="connsiteX306" fmla="*/ 438150 w 1262774"/>
                <a:gd name="connsiteY306" fmla="*/ 887230 h 1404827"/>
                <a:gd name="connsiteX307" fmla="*/ 429986 w 1262774"/>
                <a:gd name="connsiteY307" fmla="*/ 881787 h 1404827"/>
                <a:gd name="connsiteX308" fmla="*/ 408215 w 1262774"/>
                <a:gd name="connsiteY308" fmla="*/ 876344 h 1404827"/>
                <a:gd name="connsiteX309" fmla="*/ 383722 w 1262774"/>
                <a:gd name="connsiteY309" fmla="*/ 870901 h 1404827"/>
                <a:gd name="connsiteX310" fmla="*/ 359229 w 1262774"/>
                <a:gd name="connsiteY310" fmla="*/ 868180 h 1404827"/>
                <a:gd name="connsiteX311" fmla="*/ 342900 w 1262774"/>
                <a:gd name="connsiteY311" fmla="*/ 854572 h 1404827"/>
                <a:gd name="connsiteX312" fmla="*/ 334736 w 1262774"/>
                <a:gd name="connsiteY312" fmla="*/ 849130 h 1404827"/>
                <a:gd name="connsiteX313" fmla="*/ 329293 w 1262774"/>
                <a:gd name="connsiteY313" fmla="*/ 840965 h 1404827"/>
                <a:gd name="connsiteX314" fmla="*/ 323850 w 1262774"/>
                <a:gd name="connsiteY314" fmla="*/ 802865 h 1404827"/>
                <a:gd name="connsiteX315" fmla="*/ 321129 w 1262774"/>
                <a:gd name="connsiteY315" fmla="*/ 740272 h 1404827"/>
                <a:gd name="connsiteX316" fmla="*/ 318408 w 1262774"/>
                <a:gd name="connsiteY316" fmla="*/ 729387 h 1404827"/>
                <a:gd name="connsiteX317" fmla="*/ 310243 w 1262774"/>
                <a:gd name="connsiteY317" fmla="*/ 723944 h 1404827"/>
                <a:gd name="connsiteX318" fmla="*/ 304800 w 1262774"/>
                <a:gd name="connsiteY318" fmla="*/ 715780 h 1404827"/>
                <a:gd name="connsiteX319" fmla="*/ 296636 w 1262774"/>
                <a:gd name="connsiteY319" fmla="*/ 680401 h 1404827"/>
                <a:gd name="connsiteX320" fmla="*/ 293915 w 1262774"/>
                <a:gd name="connsiteY320" fmla="*/ 672237 h 1404827"/>
                <a:gd name="connsiteX321" fmla="*/ 283029 w 1262774"/>
                <a:gd name="connsiteY321" fmla="*/ 669515 h 1404827"/>
                <a:gd name="connsiteX322" fmla="*/ 274865 w 1262774"/>
                <a:gd name="connsiteY322" fmla="*/ 664072 h 1404827"/>
                <a:gd name="connsiteX323" fmla="*/ 269422 w 1262774"/>
                <a:gd name="connsiteY323" fmla="*/ 642301 h 1404827"/>
                <a:gd name="connsiteX324" fmla="*/ 266700 w 1262774"/>
                <a:gd name="connsiteY324" fmla="*/ 623251 h 1404827"/>
                <a:gd name="connsiteX325" fmla="*/ 258536 w 1262774"/>
                <a:gd name="connsiteY325" fmla="*/ 620530 h 1404827"/>
                <a:gd name="connsiteX326" fmla="*/ 198665 w 1262774"/>
                <a:gd name="connsiteY326" fmla="*/ 623251 h 1404827"/>
                <a:gd name="connsiteX327" fmla="*/ 179615 w 1262774"/>
                <a:gd name="connsiteY327" fmla="*/ 617808 h 1404827"/>
                <a:gd name="connsiteX328" fmla="*/ 149679 w 1262774"/>
                <a:gd name="connsiteY328" fmla="*/ 620530 h 1404827"/>
                <a:gd name="connsiteX329" fmla="*/ 146958 w 1262774"/>
                <a:gd name="connsiteY329" fmla="*/ 631415 h 1404827"/>
                <a:gd name="connsiteX330" fmla="*/ 125186 w 1262774"/>
                <a:gd name="connsiteY330" fmla="*/ 636858 h 1404827"/>
                <a:gd name="connsiteX331" fmla="*/ 106136 w 1262774"/>
                <a:gd name="connsiteY331" fmla="*/ 642301 h 1404827"/>
                <a:gd name="connsiteX332" fmla="*/ 97972 w 1262774"/>
                <a:gd name="connsiteY332" fmla="*/ 647744 h 1404827"/>
                <a:gd name="connsiteX333" fmla="*/ 89808 w 1262774"/>
                <a:gd name="connsiteY333" fmla="*/ 655908 h 1404827"/>
                <a:gd name="connsiteX334" fmla="*/ 73479 w 1262774"/>
                <a:gd name="connsiteY334" fmla="*/ 658630 h 1404827"/>
                <a:gd name="connsiteX335" fmla="*/ 65315 w 1262774"/>
                <a:gd name="connsiteY335" fmla="*/ 661351 h 1404827"/>
                <a:gd name="connsiteX336" fmla="*/ 54429 w 1262774"/>
                <a:gd name="connsiteY336" fmla="*/ 674958 h 1404827"/>
                <a:gd name="connsiteX337" fmla="*/ 40822 w 1262774"/>
                <a:gd name="connsiteY337" fmla="*/ 688565 h 1404827"/>
                <a:gd name="connsiteX338" fmla="*/ 35379 w 1262774"/>
                <a:gd name="connsiteY338" fmla="*/ 696730 h 1404827"/>
                <a:gd name="connsiteX339" fmla="*/ 27215 w 1262774"/>
                <a:gd name="connsiteY339" fmla="*/ 699451 h 1404827"/>
                <a:gd name="connsiteX340" fmla="*/ 19050 w 1262774"/>
                <a:gd name="connsiteY340" fmla="*/ 704894 h 1404827"/>
                <a:gd name="connsiteX341" fmla="*/ 16329 w 1262774"/>
                <a:gd name="connsiteY341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66058 w 1262774"/>
                <a:gd name="connsiteY243" fmla="*/ 51751 h 1404827"/>
                <a:gd name="connsiteX244" fmla="*/ 555172 w 1262774"/>
                <a:gd name="connsiteY244" fmla="*/ 143259 h 1404827"/>
                <a:gd name="connsiteX245" fmla="*/ 549729 w 1262774"/>
                <a:gd name="connsiteY245" fmla="*/ 163330 h 1404827"/>
                <a:gd name="connsiteX246" fmla="*/ 541565 w 1262774"/>
                <a:gd name="connsiteY246" fmla="*/ 168772 h 1404827"/>
                <a:gd name="connsiteX247" fmla="*/ 538843 w 1262774"/>
                <a:gd name="connsiteY247" fmla="*/ 176937 h 1404827"/>
                <a:gd name="connsiteX248" fmla="*/ 538843 w 1262774"/>
                <a:gd name="connsiteY248" fmla="*/ 239530 h 1404827"/>
                <a:gd name="connsiteX249" fmla="*/ 549729 w 1262774"/>
                <a:gd name="connsiteY249" fmla="*/ 264022 h 1404827"/>
                <a:gd name="connsiteX250" fmla="*/ 566058 w 1262774"/>
                <a:gd name="connsiteY250" fmla="*/ 274908 h 1404827"/>
                <a:gd name="connsiteX251" fmla="*/ 582386 w 1262774"/>
                <a:gd name="connsiteY251" fmla="*/ 283072 h 1404827"/>
                <a:gd name="connsiteX252" fmla="*/ 587829 w 1262774"/>
                <a:gd name="connsiteY252" fmla="*/ 291237 h 1404827"/>
                <a:gd name="connsiteX253" fmla="*/ 595993 w 1262774"/>
                <a:gd name="connsiteY253" fmla="*/ 293958 h 1404827"/>
                <a:gd name="connsiteX254" fmla="*/ 604158 w 1262774"/>
                <a:gd name="connsiteY254" fmla="*/ 299401 h 1404827"/>
                <a:gd name="connsiteX255" fmla="*/ 615043 w 1262774"/>
                <a:gd name="connsiteY255" fmla="*/ 315730 h 1404827"/>
                <a:gd name="connsiteX256" fmla="*/ 620486 w 1262774"/>
                <a:gd name="connsiteY256" fmla="*/ 323894 h 1404827"/>
                <a:gd name="connsiteX257" fmla="*/ 628650 w 1262774"/>
                <a:gd name="connsiteY257" fmla="*/ 340222 h 1404827"/>
                <a:gd name="connsiteX258" fmla="*/ 644979 w 1262774"/>
                <a:gd name="connsiteY258" fmla="*/ 351108 h 1404827"/>
                <a:gd name="connsiteX259" fmla="*/ 650422 w 1262774"/>
                <a:gd name="connsiteY259" fmla="*/ 359272 h 1404827"/>
                <a:gd name="connsiteX260" fmla="*/ 658586 w 1262774"/>
                <a:gd name="connsiteY260" fmla="*/ 364715 h 1404827"/>
                <a:gd name="connsiteX261" fmla="*/ 669472 w 1262774"/>
                <a:gd name="connsiteY261" fmla="*/ 375601 h 1404827"/>
                <a:gd name="connsiteX262" fmla="*/ 677636 w 1262774"/>
                <a:gd name="connsiteY262" fmla="*/ 381044 h 1404827"/>
                <a:gd name="connsiteX263" fmla="*/ 688522 w 1262774"/>
                <a:gd name="connsiteY263" fmla="*/ 394651 h 1404827"/>
                <a:gd name="connsiteX264" fmla="*/ 693965 w 1262774"/>
                <a:gd name="connsiteY264" fmla="*/ 402815 h 1404827"/>
                <a:gd name="connsiteX265" fmla="*/ 696686 w 1262774"/>
                <a:gd name="connsiteY265" fmla="*/ 410980 h 1404827"/>
                <a:gd name="connsiteX266" fmla="*/ 704850 w 1262774"/>
                <a:gd name="connsiteY266" fmla="*/ 413701 h 1404827"/>
                <a:gd name="connsiteX267" fmla="*/ 710293 w 1262774"/>
                <a:gd name="connsiteY267" fmla="*/ 421865 h 1404827"/>
                <a:gd name="connsiteX268" fmla="*/ 726622 w 1262774"/>
                <a:gd name="connsiteY268" fmla="*/ 430030 h 1404827"/>
                <a:gd name="connsiteX269" fmla="*/ 737508 w 1262774"/>
                <a:gd name="connsiteY269" fmla="*/ 446358 h 1404827"/>
                <a:gd name="connsiteX270" fmla="*/ 740229 w 1262774"/>
                <a:gd name="connsiteY270" fmla="*/ 454522 h 1404827"/>
                <a:gd name="connsiteX271" fmla="*/ 753836 w 1262774"/>
                <a:gd name="connsiteY271" fmla="*/ 457244 h 1404827"/>
                <a:gd name="connsiteX272" fmla="*/ 762000 w 1262774"/>
                <a:gd name="connsiteY272" fmla="*/ 459965 h 1404827"/>
                <a:gd name="connsiteX273" fmla="*/ 770165 w 1262774"/>
                <a:gd name="connsiteY273" fmla="*/ 476294 h 1404827"/>
                <a:gd name="connsiteX274" fmla="*/ 775608 w 1262774"/>
                <a:gd name="connsiteY274" fmla="*/ 484458 h 1404827"/>
                <a:gd name="connsiteX275" fmla="*/ 781050 w 1262774"/>
                <a:gd name="connsiteY275" fmla="*/ 503508 h 1404827"/>
                <a:gd name="connsiteX276" fmla="*/ 789215 w 1262774"/>
                <a:gd name="connsiteY276" fmla="*/ 508951 h 1404827"/>
                <a:gd name="connsiteX277" fmla="*/ 797379 w 1262774"/>
                <a:gd name="connsiteY277" fmla="*/ 533444 h 1404827"/>
                <a:gd name="connsiteX278" fmla="*/ 789215 w 1262774"/>
                <a:gd name="connsiteY278" fmla="*/ 538887 h 1404827"/>
                <a:gd name="connsiteX279" fmla="*/ 781050 w 1262774"/>
                <a:gd name="connsiteY279" fmla="*/ 541608 h 1404827"/>
                <a:gd name="connsiteX280" fmla="*/ 778329 w 1262774"/>
                <a:gd name="connsiteY280" fmla="*/ 549772 h 1404827"/>
                <a:gd name="connsiteX281" fmla="*/ 767443 w 1262774"/>
                <a:gd name="connsiteY281" fmla="*/ 566101 h 1404827"/>
                <a:gd name="connsiteX282" fmla="*/ 764722 w 1262774"/>
                <a:gd name="connsiteY282" fmla="*/ 576987 h 1404827"/>
                <a:gd name="connsiteX283" fmla="*/ 732065 w 1262774"/>
                <a:gd name="connsiteY283" fmla="*/ 596037 h 1404827"/>
                <a:gd name="connsiteX284" fmla="*/ 729343 w 1262774"/>
                <a:gd name="connsiteY284" fmla="*/ 604201 h 1404827"/>
                <a:gd name="connsiteX285" fmla="*/ 723900 w 1262774"/>
                <a:gd name="connsiteY285" fmla="*/ 612365 h 1404827"/>
                <a:gd name="connsiteX286" fmla="*/ 726622 w 1262774"/>
                <a:gd name="connsiteY286" fmla="*/ 688565 h 1404827"/>
                <a:gd name="connsiteX287" fmla="*/ 721179 w 1262774"/>
                <a:gd name="connsiteY287" fmla="*/ 707615 h 1404827"/>
                <a:gd name="connsiteX288" fmla="*/ 715736 w 1262774"/>
                <a:gd name="connsiteY288" fmla="*/ 715780 h 1404827"/>
                <a:gd name="connsiteX289" fmla="*/ 710293 w 1262774"/>
                <a:gd name="connsiteY289" fmla="*/ 732108 h 1404827"/>
                <a:gd name="connsiteX290" fmla="*/ 696686 w 1262774"/>
                <a:gd name="connsiteY290" fmla="*/ 748437 h 1404827"/>
                <a:gd name="connsiteX291" fmla="*/ 691243 w 1262774"/>
                <a:gd name="connsiteY291" fmla="*/ 764765 h 1404827"/>
                <a:gd name="connsiteX292" fmla="*/ 685800 w 1262774"/>
                <a:gd name="connsiteY292" fmla="*/ 772930 h 1404827"/>
                <a:gd name="connsiteX293" fmla="*/ 661308 w 1262774"/>
                <a:gd name="connsiteY293" fmla="*/ 786537 h 1404827"/>
                <a:gd name="connsiteX294" fmla="*/ 636815 w 1262774"/>
                <a:gd name="connsiteY294" fmla="*/ 789258 h 1404827"/>
                <a:gd name="connsiteX295" fmla="*/ 620486 w 1262774"/>
                <a:gd name="connsiteY295" fmla="*/ 802865 h 1404827"/>
                <a:gd name="connsiteX296" fmla="*/ 595993 w 1262774"/>
                <a:gd name="connsiteY296" fmla="*/ 819194 h 1404827"/>
                <a:gd name="connsiteX297" fmla="*/ 571500 w 1262774"/>
                <a:gd name="connsiteY297" fmla="*/ 835522 h 1404827"/>
                <a:gd name="connsiteX298" fmla="*/ 563336 w 1262774"/>
                <a:gd name="connsiteY298" fmla="*/ 840965 h 1404827"/>
                <a:gd name="connsiteX299" fmla="*/ 547008 w 1262774"/>
                <a:gd name="connsiteY299" fmla="*/ 854572 h 1404827"/>
                <a:gd name="connsiteX300" fmla="*/ 541565 w 1262774"/>
                <a:gd name="connsiteY300" fmla="*/ 862737 h 1404827"/>
                <a:gd name="connsiteX301" fmla="*/ 525236 w 1262774"/>
                <a:gd name="connsiteY301" fmla="*/ 870901 h 1404827"/>
                <a:gd name="connsiteX302" fmla="*/ 517072 w 1262774"/>
                <a:gd name="connsiteY302" fmla="*/ 876344 h 1404827"/>
                <a:gd name="connsiteX303" fmla="*/ 506186 w 1262774"/>
                <a:gd name="connsiteY303" fmla="*/ 879065 h 1404827"/>
                <a:gd name="connsiteX304" fmla="*/ 500743 w 1262774"/>
                <a:gd name="connsiteY304" fmla="*/ 887230 h 1404827"/>
                <a:gd name="connsiteX305" fmla="*/ 484415 w 1262774"/>
                <a:gd name="connsiteY305" fmla="*/ 892672 h 1404827"/>
                <a:gd name="connsiteX306" fmla="*/ 438150 w 1262774"/>
                <a:gd name="connsiteY306" fmla="*/ 887230 h 1404827"/>
                <a:gd name="connsiteX307" fmla="*/ 429986 w 1262774"/>
                <a:gd name="connsiteY307" fmla="*/ 881787 h 1404827"/>
                <a:gd name="connsiteX308" fmla="*/ 408215 w 1262774"/>
                <a:gd name="connsiteY308" fmla="*/ 876344 h 1404827"/>
                <a:gd name="connsiteX309" fmla="*/ 383722 w 1262774"/>
                <a:gd name="connsiteY309" fmla="*/ 870901 h 1404827"/>
                <a:gd name="connsiteX310" fmla="*/ 359229 w 1262774"/>
                <a:gd name="connsiteY310" fmla="*/ 868180 h 1404827"/>
                <a:gd name="connsiteX311" fmla="*/ 342900 w 1262774"/>
                <a:gd name="connsiteY311" fmla="*/ 854572 h 1404827"/>
                <a:gd name="connsiteX312" fmla="*/ 334736 w 1262774"/>
                <a:gd name="connsiteY312" fmla="*/ 849130 h 1404827"/>
                <a:gd name="connsiteX313" fmla="*/ 329293 w 1262774"/>
                <a:gd name="connsiteY313" fmla="*/ 840965 h 1404827"/>
                <a:gd name="connsiteX314" fmla="*/ 323850 w 1262774"/>
                <a:gd name="connsiteY314" fmla="*/ 802865 h 1404827"/>
                <a:gd name="connsiteX315" fmla="*/ 321129 w 1262774"/>
                <a:gd name="connsiteY315" fmla="*/ 740272 h 1404827"/>
                <a:gd name="connsiteX316" fmla="*/ 318408 w 1262774"/>
                <a:gd name="connsiteY316" fmla="*/ 729387 h 1404827"/>
                <a:gd name="connsiteX317" fmla="*/ 310243 w 1262774"/>
                <a:gd name="connsiteY317" fmla="*/ 723944 h 1404827"/>
                <a:gd name="connsiteX318" fmla="*/ 304800 w 1262774"/>
                <a:gd name="connsiteY318" fmla="*/ 715780 h 1404827"/>
                <a:gd name="connsiteX319" fmla="*/ 296636 w 1262774"/>
                <a:gd name="connsiteY319" fmla="*/ 680401 h 1404827"/>
                <a:gd name="connsiteX320" fmla="*/ 293915 w 1262774"/>
                <a:gd name="connsiteY320" fmla="*/ 672237 h 1404827"/>
                <a:gd name="connsiteX321" fmla="*/ 283029 w 1262774"/>
                <a:gd name="connsiteY321" fmla="*/ 669515 h 1404827"/>
                <a:gd name="connsiteX322" fmla="*/ 274865 w 1262774"/>
                <a:gd name="connsiteY322" fmla="*/ 664072 h 1404827"/>
                <a:gd name="connsiteX323" fmla="*/ 269422 w 1262774"/>
                <a:gd name="connsiteY323" fmla="*/ 642301 h 1404827"/>
                <a:gd name="connsiteX324" fmla="*/ 266700 w 1262774"/>
                <a:gd name="connsiteY324" fmla="*/ 623251 h 1404827"/>
                <a:gd name="connsiteX325" fmla="*/ 258536 w 1262774"/>
                <a:gd name="connsiteY325" fmla="*/ 620530 h 1404827"/>
                <a:gd name="connsiteX326" fmla="*/ 198665 w 1262774"/>
                <a:gd name="connsiteY326" fmla="*/ 623251 h 1404827"/>
                <a:gd name="connsiteX327" fmla="*/ 179615 w 1262774"/>
                <a:gd name="connsiteY327" fmla="*/ 617808 h 1404827"/>
                <a:gd name="connsiteX328" fmla="*/ 149679 w 1262774"/>
                <a:gd name="connsiteY328" fmla="*/ 620530 h 1404827"/>
                <a:gd name="connsiteX329" fmla="*/ 146958 w 1262774"/>
                <a:gd name="connsiteY329" fmla="*/ 631415 h 1404827"/>
                <a:gd name="connsiteX330" fmla="*/ 125186 w 1262774"/>
                <a:gd name="connsiteY330" fmla="*/ 636858 h 1404827"/>
                <a:gd name="connsiteX331" fmla="*/ 106136 w 1262774"/>
                <a:gd name="connsiteY331" fmla="*/ 642301 h 1404827"/>
                <a:gd name="connsiteX332" fmla="*/ 97972 w 1262774"/>
                <a:gd name="connsiteY332" fmla="*/ 647744 h 1404827"/>
                <a:gd name="connsiteX333" fmla="*/ 89808 w 1262774"/>
                <a:gd name="connsiteY333" fmla="*/ 655908 h 1404827"/>
                <a:gd name="connsiteX334" fmla="*/ 73479 w 1262774"/>
                <a:gd name="connsiteY334" fmla="*/ 658630 h 1404827"/>
                <a:gd name="connsiteX335" fmla="*/ 65315 w 1262774"/>
                <a:gd name="connsiteY335" fmla="*/ 661351 h 1404827"/>
                <a:gd name="connsiteX336" fmla="*/ 54429 w 1262774"/>
                <a:gd name="connsiteY336" fmla="*/ 674958 h 1404827"/>
                <a:gd name="connsiteX337" fmla="*/ 40822 w 1262774"/>
                <a:gd name="connsiteY337" fmla="*/ 688565 h 1404827"/>
                <a:gd name="connsiteX338" fmla="*/ 35379 w 1262774"/>
                <a:gd name="connsiteY338" fmla="*/ 696730 h 1404827"/>
                <a:gd name="connsiteX339" fmla="*/ 27215 w 1262774"/>
                <a:gd name="connsiteY339" fmla="*/ 699451 h 1404827"/>
                <a:gd name="connsiteX340" fmla="*/ 19050 w 1262774"/>
                <a:gd name="connsiteY340" fmla="*/ 704894 h 1404827"/>
                <a:gd name="connsiteX341" fmla="*/ 16329 w 1262774"/>
                <a:gd name="connsiteY341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66058 w 1262774"/>
                <a:gd name="connsiteY243" fmla="*/ 51751 h 1404827"/>
                <a:gd name="connsiteX244" fmla="*/ 564017 w 1262774"/>
                <a:gd name="connsiteY244" fmla="*/ 89852 h 1404827"/>
                <a:gd name="connsiteX245" fmla="*/ 555172 w 1262774"/>
                <a:gd name="connsiteY245" fmla="*/ 143259 h 1404827"/>
                <a:gd name="connsiteX246" fmla="*/ 549729 w 1262774"/>
                <a:gd name="connsiteY246" fmla="*/ 163330 h 1404827"/>
                <a:gd name="connsiteX247" fmla="*/ 541565 w 1262774"/>
                <a:gd name="connsiteY247" fmla="*/ 168772 h 1404827"/>
                <a:gd name="connsiteX248" fmla="*/ 538843 w 1262774"/>
                <a:gd name="connsiteY248" fmla="*/ 176937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2065 w 1262774"/>
                <a:gd name="connsiteY284" fmla="*/ 596037 h 1404827"/>
                <a:gd name="connsiteX285" fmla="*/ 729343 w 1262774"/>
                <a:gd name="connsiteY285" fmla="*/ 604201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5736 w 1262774"/>
                <a:gd name="connsiteY289" fmla="*/ 715780 h 1404827"/>
                <a:gd name="connsiteX290" fmla="*/ 710293 w 1262774"/>
                <a:gd name="connsiteY290" fmla="*/ 732108 h 1404827"/>
                <a:gd name="connsiteX291" fmla="*/ 696686 w 1262774"/>
                <a:gd name="connsiteY291" fmla="*/ 748437 h 1404827"/>
                <a:gd name="connsiteX292" fmla="*/ 691243 w 1262774"/>
                <a:gd name="connsiteY292" fmla="*/ 764765 h 1404827"/>
                <a:gd name="connsiteX293" fmla="*/ 685800 w 1262774"/>
                <a:gd name="connsiteY293" fmla="*/ 772930 h 1404827"/>
                <a:gd name="connsiteX294" fmla="*/ 661308 w 1262774"/>
                <a:gd name="connsiteY294" fmla="*/ 786537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35522 h 1404827"/>
                <a:gd name="connsiteX299" fmla="*/ 563336 w 1262774"/>
                <a:gd name="connsiteY299" fmla="*/ 840965 h 1404827"/>
                <a:gd name="connsiteX300" fmla="*/ 547008 w 1262774"/>
                <a:gd name="connsiteY300" fmla="*/ 854572 h 1404827"/>
                <a:gd name="connsiteX301" fmla="*/ 541565 w 1262774"/>
                <a:gd name="connsiteY301" fmla="*/ 862737 h 1404827"/>
                <a:gd name="connsiteX302" fmla="*/ 525236 w 1262774"/>
                <a:gd name="connsiteY302" fmla="*/ 870901 h 1404827"/>
                <a:gd name="connsiteX303" fmla="*/ 517072 w 1262774"/>
                <a:gd name="connsiteY303" fmla="*/ 876344 h 1404827"/>
                <a:gd name="connsiteX304" fmla="*/ 506186 w 1262774"/>
                <a:gd name="connsiteY304" fmla="*/ 879065 h 1404827"/>
                <a:gd name="connsiteX305" fmla="*/ 500743 w 1262774"/>
                <a:gd name="connsiteY305" fmla="*/ 887230 h 1404827"/>
                <a:gd name="connsiteX306" fmla="*/ 484415 w 1262774"/>
                <a:gd name="connsiteY306" fmla="*/ 892672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43259 h 1404827"/>
                <a:gd name="connsiteX246" fmla="*/ 549729 w 1262774"/>
                <a:gd name="connsiteY246" fmla="*/ 163330 h 1404827"/>
                <a:gd name="connsiteX247" fmla="*/ 541565 w 1262774"/>
                <a:gd name="connsiteY247" fmla="*/ 168772 h 1404827"/>
                <a:gd name="connsiteX248" fmla="*/ 538843 w 1262774"/>
                <a:gd name="connsiteY248" fmla="*/ 176937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2065 w 1262774"/>
                <a:gd name="connsiteY284" fmla="*/ 596037 h 1404827"/>
                <a:gd name="connsiteX285" fmla="*/ 729343 w 1262774"/>
                <a:gd name="connsiteY285" fmla="*/ 604201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5736 w 1262774"/>
                <a:gd name="connsiteY289" fmla="*/ 715780 h 1404827"/>
                <a:gd name="connsiteX290" fmla="*/ 710293 w 1262774"/>
                <a:gd name="connsiteY290" fmla="*/ 732108 h 1404827"/>
                <a:gd name="connsiteX291" fmla="*/ 696686 w 1262774"/>
                <a:gd name="connsiteY291" fmla="*/ 748437 h 1404827"/>
                <a:gd name="connsiteX292" fmla="*/ 691243 w 1262774"/>
                <a:gd name="connsiteY292" fmla="*/ 764765 h 1404827"/>
                <a:gd name="connsiteX293" fmla="*/ 685800 w 1262774"/>
                <a:gd name="connsiteY293" fmla="*/ 772930 h 1404827"/>
                <a:gd name="connsiteX294" fmla="*/ 661308 w 1262774"/>
                <a:gd name="connsiteY294" fmla="*/ 786537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35522 h 1404827"/>
                <a:gd name="connsiteX299" fmla="*/ 563336 w 1262774"/>
                <a:gd name="connsiteY299" fmla="*/ 840965 h 1404827"/>
                <a:gd name="connsiteX300" fmla="*/ 547008 w 1262774"/>
                <a:gd name="connsiteY300" fmla="*/ 854572 h 1404827"/>
                <a:gd name="connsiteX301" fmla="*/ 541565 w 1262774"/>
                <a:gd name="connsiteY301" fmla="*/ 862737 h 1404827"/>
                <a:gd name="connsiteX302" fmla="*/ 525236 w 1262774"/>
                <a:gd name="connsiteY302" fmla="*/ 870901 h 1404827"/>
                <a:gd name="connsiteX303" fmla="*/ 517072 w 1262774"/>
                <a:gd name="connsiteY303" fmla="*/ 876344 h 1404827"/>
                <a:gd name="connsiteX304" fmla="*/ 506186 w 1262774"/>
                <a:gd name="connsiteY304" fmla="*/ 879065 h 1404827"/>
                <a:gd name="connsiteX305" fmla="*/ 500743 w 1262774"/>
                <a:gd name="connsiteY305" fmla="*/ 887230 h 1404827"/>
                <a:gd name="connsiteX306" fmla="*/ 484415 w 1262774"/>
                <a:gd name="connsiteY306" fmla="*/ 892672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43259 h 1404827"/>
                <a:gd name="connsiteX246" fmla="*/ 549729 w 1262774"/>
                <a:gd name="connsiteY246" fmla="*/ 163330 h 1404827"/>
                <a:gd name="connsiteX247" fmla="*/ 536802 w 1262774"/>
                <a:gd name="connsiteY247" fmla="*/ 159247 h 1404827"/>
                <a:gd name="connsiteX248" fmla="*/ 538843 w 1262774"/>
                <a:gd name="connsiteY248" fmla="*/ 176937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2065 w 1262774"/>
                <a:gd name="connsiteY284" fmla="*/ 596037 h 1404827"/>
                <a:gd name="connsiteX285" fmla="*/ 729343 w 1262774"/>
                <a:gd name="connsiteY285" fmla="*/ 604201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5736 w 1262774"/>
                <a:gd name="connsiteY289" fmla="*/ 715780 h 1404827"/>
                <a:gd name="connsiteX290" fmla="*/ 710293 w 1262774"/>
                <a:gd name="connsiteY290" fmla="*/ 732108 h 1404827"/>
                <a:gd name="connsiteX291" fmla="*/ 696686 w 1262774"/>
                <a:gd name="connsiteY291" fmla="*/ 748437 h 1404827"/>
                <a:gd name="connsiteX292" fmla="*/ 691243 w 1262774"/>
                <a:gd name="connsiteY292" fmla="*/ 764765 h 1404827"/>
                <a:gd name="connsiteX293" fmla="*/ 685800 w 1262774"/>
                <a:gd name="connsiteY293" fmla="*/ 772930 h 1404827"/>
                <a:gd name="connsiteX294" fmla="*/ 661308 w 1262774"/>
                <a:gd name="connsiteY294" fmla="*/ 786537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35522 h 1404827"/>
                <a:gd name="connsiteX299" fmla="*/ 563336 w 1262774"/>
                <a:gd name="connsiteY299" fmla="*/ 840965 h 1404827"/>
                <a:gd name="connsiteX300" fmla="*/ 547008 w 1262774"/>
                <a:gd name="connsiteY300" fmla="*/ 854572 h 1404827"/>
                <a:gd name="connsiteX301" fmla="*/ 541565 w 1262774"/>
                <a:gd name="connsiteY301" fmla="*/ 862737 h 1404827"/>
                <a:gd name="connsiteX302" fmla="*/ 525236 w 1262774"/>
                <a:gd name="connsiteY302" fmla="*/ 870901 h 1404827"/>
                <a:gd name="connsiteX303" fmla="*/ 517072 w 1262774"/>
                <a:gd name="connsiteY303" fmla="*/ 876344 h 1404827"/>
                <a:gd name="connsiteX304" fmla="*/ 506186 w 1262774"/>
                <a:gd name="connsiteY304" fmla="*/ 879065 h 1404827"/>
                <a:gd name="connsiteX305" fmla="*/ 500743 w 1262774"/>
                <a:gd name="connsiteY305" fmla="*/ 887230 h 1404827"/>
                <a:gd name="connsiteX306" fmla="*/ 484415 w 1262774"/>
                <a:gd name="connsiteY306" fmla="*/ 892672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63330 h 1404827"/>
                <a:gd name="connsiteX247" fmla="*/ 536802 w 1262774"/>
                <a:gd name="connsiteY247" fmla="*/ 159247 h 1404827"/>
                <a:gd name="connsiteX248" fmla="*/ 538843 w 1262774"/>
                <a:gd name="connsiteY248" fmla="*/ 176937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2065 w 1262774"/>
                <a:gd name="connsiteY284" fmla="*/ 596037 h 1404827"/>
                <a:gd name="connsiteX285" fmla="*/ 729343 w 1262774"/>
                <a:gd name="connsiteY285" fmla="*/ 604201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5736 w 1262774"/>
                <a:gd name="connsiteY289" fmla="*/ 715780 h 1404827"/>
                <a:gd name="connsiteX290" fmla="*/ 710293 w 1262774"/>
                <a:gd name="connsiteY290" fmla="*/ 732108 h 1404827"/>
                <a:gd name="connsiteX291" fmla="*/ 696686 w 1262774"/>
                <a:gd name="connsiteY291" fmla="*/ 748437 h 1404827"/>
                <a:gd name="connsiteX292" fmla="*/ 691243 w 1262774"/>
                <a:gd name="connsiteY292" fmla="*/ 764765 h 1404827"/>
                <a:gd name="connsiteX293" fmla="*/ 685800 w 1262774"/>
                <a:gd name="connsiteY293" fmla="*/ 772930 h 1404827"/>
                <a:gd name="connsiteX294" fmla="*/ 661308 w 1262774"/>
                <a:gd name="connsiteY294" fmla="*/ 786537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35522 h 1404827"/>
                <a:gd name="connsiteX299" fmla="*/ 563336 w 1262774"/>
                <a:gd name="connsiteY299" fmla="*/ 840965 h 1404827"/>
                <a:gd name="connsiteX300" fmla="*/ 547008 w 1262774"/>
                <a:gd name="connsiteY300" fmla="*/ 854572 h 1404827"/>
                <a:gd name="connsiteX301" fmla="*/ 541565 w 1262774"/>
                <a:gd name="connsiteY301" fmla="*/ 862737 h 1404827"/>
                <a:gd name="connsiteX302" fmla="*/ 525236 w 1262774"/>
                <a:gd name="connsiteY302" fmla="*/ 870901 h 1404827"/>
                <a:gd name="connsiteX303" fmla="*/ 517072 w 1262774"/>
                <a:gd name="connsiteY303" fmla="*/ 876344 h 1404827"/>
                <a:gd name="connsiteX304" fmla="*/ 506186 w 1262774"/>
                <a:gd name="connsiteY304" fmla="*/ 879065 h 1404827"/>
                <a:gd name="connsiteX305" fmla="*/ 500743 w 1262774"/>
                <a:gd name="connsiteY305" fmla="*/ 887230 h 1404827"/>
                <a:gd name="connsiteX306" fmla="*/ 484415 w 1262774"/>
                <a:gd name="connsiteY306" fmla="*/ 892672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59247 h 1404827"/>
                <a:gd name="connsiteX248" fmla="*/ 538843 w 1262774"/>
                <a:gd name="connsiteY248" fmla="*/ 176937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2065 w 1262774"/>
                <a:gd name="connsiteY284" fmla="*/ 596037 h 1404827"/>
                <a:gd name="connsiteX285" fmla="*/ 729343 w 1262774"/>
                <a:gd name="connsiteY285" fmla="*/ 604201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5736 w 1262774"/>
                <a:gd name="connsiteY289" fmla="*/ 715780 h 1404827"/>
                <a:gd name="connsiteX290" fmla="*/ 710293 w 1262774"/>
                <a:gd name="connsiteY290" fmla="*/ 732108 h 1404827"/>
                <a:gd name="connsiteX291" fmla="*/ 696686 w 1262774"/>
                <a:gd name="connsiteY291" fmla="*/ 748437 h 1404827"/>
                <a:gd name="connsiteX292" fmla="*/ 691243 w 1262774"/>
                <a:gd name="connsiteY292" fmla="*/ 764765 h 1404827"/>
                <a:gd name="connsiteX293" fmla="*/ 685800 w 1262774"/>
                <a:gd name="connsiteY293" fmla="*/ 772930 h 1404827"/>
                <a:gd name="connsiteX294" fmla="*/ 661308 w 1262774"/>
                <a:gd name="connsiteY294" fmla="*/ 786537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35522 h 1404827"/>
                <a:gd name="connsiteX299" fmla="*/ 563336 w 1262774"/>
                <a:gd name="connsiteY299" fmla="*/ 840965 h 1404827"/>
                <a:gd name="connsiteX300" fmla="*/ 547008 w 1262774"/>
                <a:gd name="connsiteY300" fmla="*/ 854572 h 1404827"/>
                <a:gd name="connsiteX301" fmla="*/ 541565 w 1262774"/>
                <a:gd name="connsiteY301" fmla="*/ 862737 h 1404827"/>
                <a:gd name="connsiteX302" fmla="*/ 525236 w 1262774"/>
                <a:gd name="connsiteY302" fmla="*/ 870901 h 1404827"/>
                <a:gd name="connsiteX303" fmla="*/ 517072 w 1262774"/>
                <a:gd name="connsiteY303" fmla="*/ 876344 h 1404827"/>
                <a:gd name="connsiteX304" fmla="*/ 506186 w 1262774"/>
                <a:gd name="connsiteY304" fmla="*/ 879065 h 1404827"/>
                <a:gd name="connsiteX305" fmla="*/ 500743 w 1262774"/>
                <a:gd name="connsiteY305" fmla="*/ 887230 h 1404827"/>
                <a:gd name="connsiteX306" fmla="*/ 484415 w 1262774"/>
                <a:gd name="connsiteY306" fmla="*/ 892672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59247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2065 w 1262774"/>
                <a:gd name="connsiteY284" fmla="*/ 596037 h 1404827"/>
                <a:gd name="connsiteX285" fmla="*/ 729343 w 1262774"/>
                <a:gd name="connsiteY285" fmla="*/ 604201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5736 w 1262774"/>
                <a:gd name="connsiteY289" fmla="*/ 715780 h 1404827"/>
                <a:gd name="connsiteX290" fmla="*/ 710293 w 1262774"/>
                <a:gd name="connsiteY290" fmla="*/ 732108 h 1404827"/>
                <a:gd name="connsiteX291" fmla="*/ 696686 w 1262774"/>
                <a:gd name="connsiteY291" fmla="*/ 748437 h 1404827"/>
                <a:gd name="connsiteX292" fmla="*/ 691243 w 1262774"/>
                <a:gd name="connsiteY292" fmla="*/ 764765 h 1404827"/>
                <a:gd name="connsiteX293" fmla="*/ 685800 w 1262774"/>
                <a:gd name="connsiteY293" fmla="*/ 772930 h 1404827"/>
                <a:gd name="connsiteX294" fmla="*/ 661308 w 1262774"/>
                <a:gd name="connsiteY294" fmla="*/ 786537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35522 h 1404827"/>
                <a:gd name="connsiteX299" fmla="*/ 563336 w 1262774"/>
                <a:gd name="connsiteY299" fmla="*/ 840965 h 1404827"/>
                <a:gd name="connsiteX300" fmla="*/ 547008 w 1262774"/>
                <a:gd name="connsiteY300" fmla="*/ 854572 h 1404827"/>
                <a:gd name="connsiteX301" fmla="*/ 541565 w 1262774"/>
                <a:gd name="connsiteY301" fmla="*/ 862737 h 1404827"/>
                <a:gd name="connsiteX302" fmla="*/ 525236 w 1262774"/>
                <a:gd name="connsiteY302" fmla="*/ 870901 h 1404827"/>
                <a:gd name="connsiteX303" fmla="*/ 517072 w 1262774"/>
                <a:gd name="connsiteY303" fmla="*/ 876344 h 1404827"/>
                <a:gd name="connsiteX304" fmla="*/ 506186 w 1262774"/>
                <a:gd name="connsiteY304" fmla="*/ 879065 h 1404827"/>
                <a:gd name="connsiteX305" fmla="*/ 500743 w 1262774"/>
                <a:gd name="connsiteY305" fmla="*/ 887230 h 1404827"/>
                <a:gd name="connsiteX306" fmla="*/ 484415 w 1262774"/>
                <a:gd name="connsiteY306" fmla="*/ 892672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71153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2065 w 1262774"/>
                <a:gd name="connsiteY284" fmla="*/ 596037 h 1404827"/>
                <a:gd name="connsiteX285" fmla="*/ 729343 w 1262774"/>
                <a:gd name="connsiteY285" fmla="*/ 604201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5736 w 1262774"/>
                <a:gd name="connsiteY289" fmla="*/ 715780 h 1404827"/>
                <a:gd name="connsiteX290" fmla="*/ 710293 w 1262774"/>
                <a:gd name="connsiteY290" fmla="*/ 732108 h 1404827"/>
                <a:gd name="connsiteX291" fmla="*/ 696686 w 1262774"/>
                <a:gd name="connsiteY291" fmla="*/ 748437 h 1404827"/>
                <a:gd name="connsiteX292" fmla="*/ 691243 w 1262774"/>
                <a:gd name="connsiteY292" fmla="*/ 764765 h 1404827"/>
                <a:gd name="connsiteX293" fmla="*/ 685800 w 1262774"/>
                <a:gd name="connsiteY293" fmla="*/ 772930 h 1404827"/>
                <a:gd name="connsiteX294" fmla="*/ 661308 w 1262774"/>
                <a:gd name="connsiteY294" fmla="*/ 786537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35522 h 1404827"/>
                <a:gd name="connsiteX299" fmla="*/ 563336 w 1262774"/>
                <a:gd name="connsiteY299" fmla="*/ 840965 h 1404827"/>
                <a:gd name="connsiteX300" fmla="*/ 547008 w 1262774"/>
                <a:gd name="connsiteY300" fmla="*/ 854572 h 1404827"/>
                <a:gd name="connsiteX301" fmla="*/ 541565 w 1262774"/>
                <a:gd name="connsiteY301" fmla="*/ 862737 h 1404827"/>
                <a:gd name="connsiteX302" fmla="*/ 525236 w 1262774"/>
                <a:gd name="connsiteY302" fmla="*/ 870901 h 1404827"/>
                <a:gd name="connsiteX303" fmla="*/ 517072 w 1262774"/>
                <a:gd name="connsiteY303" fmla="*/ 876344 h 1404827"/>
                <a:gd name="connsiteX304" fmla="*/ 506186 w 1262774"/>
                <a:gd name="connsiteY304" fmla="*/ 879065 h 1404827"/>
                <a:gd name="connsiteX305" fmla="*/ 500743 w 1262774"/>
                <a:gd name="connsiteY305" fmla="*/ 887230 h 1404827"/>
                <a:gd name="connsiteX306" fmla="*/ 484415 w 1262774"/>
                <a:gd name="connsiteY306" fmla="*/ 892672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2065 w 1262774"/>
                <a:gd name="connsiteY284" fmla="*/ 596037 h 1404827"/>
                <a:gd name="connsiteX285" fmla="*/ 729343 w 1262774"/>
                <a:gd name="connsiteY285" fmla="*/ 604201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5736 w 1262774"/>
                <a:gd name="connsiteY289" fmla="*/ 715780 h 1404827"/>
                <a:gd name="connsiteX290" fmla="*/ 710293 w 1262774"/>
                <a:gd name="connsiteY290" fmla="*/ 732108 h 1404827"/>
                <a:gd name="connsiteX291" fmla="*/ 696686 w 1262774"/>
                <a:gd name="connsiteY291" fmla="*/ 748437 h 1404827"/>
                <a:gd name="connsiteX292" fmla="*/ 691243 w 1262774"/>
                <a:gd name="connsiteY292" fmla="*/ 764765 h 1404827"/>
                <a:gd name="connsiteX293" fmla="*/ 685800 w 1262774"/>
                <a:gd name="connsiteY293" fmla="*/ 772930 h 1404827"/>
                <a:gd name="connsiteX294" fmla="*/ 661308 w 1262774"/>
                <a:gd name="connsiteY294" fmla="*/ 786537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35522 h 1404827"/>
                <a:gd name="connsiteX299" fmla="*/ 563336 w 1262774"/>
                <a:gd name="connsiteY299" fmla="*/ 840965 h 1404827"/>
                <a:gd name="connsiteX300" fmla="*/ 547008 w 1262774"/>
                <a:gd name="connsiteY300" fmla="*/ 854572 h 1404827"/>
                <a:gd name="connsiteX301" fmla="*/ 541565 w 1262774"/>
                <a:gd name="connsiteY301" fmla="*/ 862737 h 1404827"/>
                <a:gd name="connsiteX302" fmla="*/ 525236 w 1262774"/>
                <a:gd name="connsiteY302" fmla="*/ 870901 h 1404827"/>
                <a:gd name="connsiteX303" fmla="*/ 517072 w 1262774"/>
                <a:gd name="connsiteY303" fmla="*/ 876344 h 1404827"/>
                <a:gd name="connsiteX304" fmla="*/ 506186 w 1262774"/>
                <a:gd name="connsiteY304" fmla="*/ 879065 h 1404827"/>
                <a:gd name="connsiteX305" fmla="*/ 500743 w 1262774"/>
                <a:gd name="connsiteY305" fmla="*/ 887230 h 1404827"/>
                <a:gd name="connsiteX306" fmla="*/ 484415 w 1262774"/>
                <a:gd name="connsiteY306" fmla="*/ 892672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29343 w 1262774"/>
                <a:gd name="connsiteY285" fmla="*/ 604201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5736 w 1262774"/>
                <a:gd name="connsiteY289" fmla="*/ 715780 h 1404827"/>
                <a:gd name="connsiteX290" fmla="*/ 710293 w 1262774"/>
                <a:gd name="connsiteY290" fmla="*/ 732108 h 1404827"/>
                <a:gd name="connsiteX291" fmla="*/ 696686 w 1262774"/>
                <a:gd name="connsiteY291" fmla="*/ 748437 h 1404827"/>
                <a:gd name="connsiteX292" fmla="*/ 691243 w 1262774"/>
                <a:gd name="connsiteY292" fmla="*/ 764765 h 1404827"/>
                <a:gd name="connsiteX293" fmla="*/ 685800 w 1262774"/>
                <a:gd name="connsiteY293" fmla="*/ 772930 h 1404827"/>
                <a:gd name="connsiteX294" fmla="*/ 661308 w 1262774"/>
                <a:gd name="connsiteY294" fmla="*/ 786537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35522 h 1404827"/>
                <a:gd name="connsiteX299" fmla="*/ 563336 w 1262774"/>
                <a:gd name="connsiteY299" fmla="*/ 840965 h 1404827"/>
                <a:gd name="connsiteX300" fmla="*/ 547008 w 1262774"/>
                <a:gd name="connsiteY300" fmla="*/ 854572 h 1404827"/>
                <a:gd name="connsiteX301" fmla="*/ 541565 w 1262774"/>
                <a:gd name="connsiteY301" fmla="*/ 862737 h 1404827"/>
                <a:gd name="connsiteX302" fmla="*/ 525236 w 1262774"/>
                <a:gd name="connsiteY302" fmla="*/ 870901 h 1404827"/>
                <a:gd name="connsiteX303" fmla="*/ 517072 w 1262774"/>
                <a:gd name="connsiteY303" fmla="*/ 876344 h 1404827"/>
                <a:gd name="connsiteX304" fmla="*/ 506186 w 1262774"/>
                <a:gd name="connsiteY304" fmla="*/ 879065 h 1404827"/>
                <a:gd name="connsiteX305" fmla="*/ 500743 w 1262774"/>
                <a:gd name="connsiteY305" fmla="*/ 887230 h 1404827"/>
                <a:gd name="connsiteX306" fmla="*/ 484415 w 1262774"/>
                <a:gd name="connsiteY306" fmla="*/ 892672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5736 w 1262774"/>
                <a:gd name="connsiteY289" fmla="*/ 715780 h 1404827"/>
                <a:gd name="connsiteX290" fmla="*/ 710293 w 1262774"/>
                <a:gd name="connsiteY290" fmla="*/ 732108 h 1404827"/>
                <a:gd name="connsiteX291" fmla="*/ 696686 w 1262774"/>
                <a:gd name="connsiteY291" fmla="*/ 748437 h 1404827"/>
                <a:gd name="connsiteX292" fmla="*/ 691243 w 1262774"/>
                <a:gd name="connsiteY292" fmla="*/ 764765 h 1404827"/>
                <a:gd name="connsiteX293" fmla="*/ 685800 w 1262774"/>
                <a:gd name="connsiteY293" fmla="*/ 772930 h 1404827"/>
                <a:gd name="connsiteX294" fmla="*/ 661308 w 1262774"/>
                <a:gd name="connsiteY294" fmla="*/ 786537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35522 h 1404827"/>
                <a:gd name="connsiteX299" fmla="*/ 563336 w 1262774"/>
                <a:gd name="connsiteY299" fmla="*/ 840965 h 1404827"/>
                <a:gd name="connsiteX300" fmla="*/ 547008 w 1262774"/>
                <a:gd name="connsiteY300" fmla="*/ 854572 h 1404827"/>
                <a:gd name="connsiteX301" fmla="*/ 541565 w 1262774"/>
                <a:gd name="connsiteY301" fmla="*/ 862737 h 1404827"/>
                <a:gd name="connsiteX302" fmla="*/ 525236 w 1262774"/>
                <a:gd name="connsiteY302" fmla="*/ 870901 h 1404827"/>
                <a:gd name="connsiteX303" fmla="*/ 517072 w 1262774"/>
                <a:gd name="connsiteY303" fmla="*/ 876344 h 1404827"/>
                <a:gd name="connsiteX304" fmla="*/ 506186 w 1262774"/>
                <a:gd name="connsiteY304" fmla="*/ 879065 h 1404827"/>
                <a:gd name="connsiteX305" fmla="*/ 500743 w 1262774"/>
                <a:gd name="connsiteY305" fmla="*/ 887230 h 1404827"/>
                <a:gd name="connsiteX306" fmla="*/ 484415 w 1262774"/>
                <a:gd name="connsiteY306" fmla="*/ 892672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5736 w 1262774"/>
                <a:gd name="connsiteY289" fmla="*/ 715780 h 1404827"/>
                <a:gd name="connsiteX290" fmla="*/ 710293 w 1262774"/>
                <a:gd name="connsiteY290" fmla="*/ 732108 h 1404827"/>
                <a:gd name="connsiteX291" fmla="*/ 691924 w 1262774"/>
                <a:gd name="connsiteY291" fmla="*/ 738912 h 1404827"/>
                <a:gd name="connsiteX292" fmla="*/ 691243 w 1262774"/>
                <a:gd name="connsiteY292" fmla="*/ 764765 h 1404827"/>
                <a:gd name="connsiteX293" fmla="*/ 685800 w 1262774"/>
                <a:gd name="connsiteY293" fmla="*/ 772930 h 1404827"/>
                <a:gd name="connsiteX294" fmla="*/ 661308 w 1262774"/>
                <a:gd name="connsiteY294" fmla="*/ 786537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35522 h 1404827"/>
                <a:gd name="connsiteX299" fmla="*/ 563336 w 1262774"/>
                <a:gd name="connsiteY299" fmla="*/ 840965 h 1404827"/>
                <a:gd name="connsiteX300" fmla="*/ 547008 w 1262774"/>
                <a:gd name="connsiteY300" fmla="*/ 854572 h 1404827"/>
                <a:gd name="connsiteX301" fmla="*/ 541565 w 1262774"/>
                <a:gd name="connsiteY301" fmla="*/ 862737 h 1404827"/>
                <a:gd name="connsiteX302" fmla="*/ 525236 w 1262774"/>
                <a:gd name="connsiteY302" fmla="*/ 870901 h 1404827"/>
                <a:gd name="connsiteX303" fmla="*/ 517072 w 1262774"/>
                <a:gd name="connsiteY303" fmla="*/ 876344 h 1404827"/>
                <a:gd name="connsiteX304" fmla="*/ 506186 w 1262774"/>
                <a:gd name="connsiteY304" fmla="*/ 879065 h 1404827"/>
                <a:gd name="connsiteX305" fmla="*/ 500743 w 1262774"/>
                <a:gd name="connsiteY305" fmla="*/ 887230 h 1404827"/>
                <a:gd name="connsiteX306" fmla="*/ 484415 w 1262774"/>
                <a:gd name="connsiteY306" fmla="*/ 892672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5736 w 1262774"/>
                <a:gd name="connsiteY289" fmla="*/ 715780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91243 w 1262774"/>
                <a:gd name="connsiteY292" fmla="*/ 764765 h 1404827"/>
                <a:gd name="connsiteX293" fmla="*/ 685800 w 1262774"/>
                <a:gd name="connsiteY293" fmla="*/ 772930 h 1404827"/>
                <a:gd name="connsiteX294" fmla="*/ 661308 w 1262774"/>
                <a:gd name="connsiteY294" fmla="*/ 786537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35522 h 1404827"/>
                <a:gd name="connsiteX299" fmla="*/ 563336 w 1262774"/>
                <a:gd name="connsiteY299" fmla="*/ 840965 h 1404827"/>
                <a:gd name="connsiteX300" fmla="*/ 547008 w 1262774"/>
                <a:gd name="connsiteY300" fmla="*/ 854572 h 1404827"/>
                <a:gd name="connsiteX301" fmla="*/ 541565 w 1262774"/>
                <a:gd name="connsiteY301" fmla="*/ 862737 h 1404827"/>
                <a:gd name="connsiteX302" fmla="*/ 525236 w 1262774"/>
                <a:gd name="connsiteY302" fmla="*/ 870901 h 1404827"/>
                <a:gd name="connsiteX303" fmla="*/ 517072 w 1262774"/>
                <a:gd name="connsiteY303" fmla="*/ 876344 h 1404827"/>
                <a:gd name="connsiteX304" fmla="*/ 506186 w 1262774"/>
                <a:gd name="connsiteY304" fmla="*/ 879065 h 1404827"/>
                <a:gd name="connsiteX305" fmla="*/ 500743 w 1262774"/>
                <a:gd name="connsiteY305" fmla="*/ 887230 h 1404827"/>
                <a:gd name="connsiteX306" fmla="*/ 484415 w 1262774"/>
                <a:gd name="connsiteY306" fmla="*/ 892672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5736 w 1262774"/>
                <a:gd name="connsiteY289" fmla="*/ 715780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91243 w 1262774"/>
                <a:gd name="connsiteY292" fmla="*/ 764765 h 1404827"/>
                <a:gd name="connsiteX293" fmla="*/ 673893 w 1262774"/>
                <a:gd name="connsiteY293" fmla="*/ 765786 h 1404827"/>
                <a:gd name="connsiteX294" fmla="*/ 661308 w 1262774"/>
                <a:gd name="connsiteY294" fmla="*/ 786537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35522 h 1404827"/>
                <a:gd name="connsiteX299" fmla="*/ 563336 w 1262774"/>
                <a:gd name="connsiteY299" fmla="*/ 840965 h 1404827"/>
                <a:gd name="connsiteX300" fmla="*/ 547008 w 1262774"/>
                <a:gd name="connsiteY300" fmla="*/ 854572 h 1404827"/>
                <a:gd name="connsiteX301" fmla="*/ 541565 w 1262774"/>
                <a:gd name="connsiteY301" fmla="*/ 862737 h 1404827"/>
                <a:gd name="connsiteX302" fmla="*/ 525236 w 1262774"/>
                <a:gd name="connsiteY302" fmla="*/ 870901 h 1404827"/>
                <a:gd name="connsiteX303" fmla="*/ 517072 w 1262774"/>
                <a:gd name="connsiteY303" fmla="*/ 876344 h 1404827"/>
                <a:gd name="connsiteX304" fmla="*/ 506186 w 1262774"/>
                <a:gd name="connsiteY304" fmla="*/ 879065 h 1404827"/>
                <a:gd name="connsiteX305" fmla="*/ 500743 w 1262774"/>
                <a:gd name="connsiteY305" fmla="*/ 887230 h 1404827"/>
                <a:gd name="connsiteX306" fmla="*/ 484415 w 1262774"/>
                <a:gd name="connsiteY306" fmla="*/ 892672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5736 w 1262774"/>
                <a:gd name="connsiteY289" fmla="*/ 715780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61308 w 1262774"/>
                <a:gd name="connsiteY294" fmla="*/ 786537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35522 h 1404827"/>
                <a:gd name="connsiteX299" fmla="*/ 563336 w 1262774"/>
                <a:gd name="connsiteY299" fmla="*/ 840965 h 1404827"/>
                <a:gd name="connsiteX300" fmla="*/ 547008 w 1262774"/>
                <a:gd name="connsiteY300" fmla="*/ 854572 h 1404827"/>
                <a:gd name="connsiteX301" fmla="*/ 541565 w 1262774"/>
                <a:gd name="connsiteY301" fmla="*/ 862737 h 1404827"/>
                <a:gd name="connsiteX302" fmla="*/ 525236 w 1262774"/>
                <a:gd name="connsiteY302" fmla="*/ 870901 h 1404827"/>
                <a:gd name="connsiteX303" fmla="*/ 517072 w 1262774"/>
                <a:gd name="connsiteY303" fmla="*/ 876344 h 1404827"/>
                <a:gd name="connsiteX304" fmla="*/ 506186 w 1262774"/>
                <a:gd name="connsiteY304" fmla="*/ 879065 h 1404827"/>
                <a:gd name="connsiteX305" fmla="*/ 500743 w 1262774"/>
                <a:gd name="connsiteY305" fmla="*/ 887230 h 1404827"/>
                <a:gd name="connsiteX306" fmla="*/ 484415 w 1262774"/>
                <a:gd name="connsiteY306" fmla="*/ 892672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61308 w 1262774"/>
                <a:gd name="connsiteY294" fmla="*/ 786537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35522 h 1404827"/>
                <a:gd name="connsiteX299" fmla="*/ 563336 w 1262774"/>
                <a:gd name="connsiteY299" fmla="*/ 840965 h 1404827"/>
                <a:gd name="connsiteX300" fmla="*/ 547008 w 1262774"/>
                <a:gd name="connsiteY300" fmla="*/ 854572 h 1404827"/>
                <a:gd name="connsiteX301" fmla="*/ 541565 w 1262774"/>
                <a:gd name="connsiteY301" fmla="*/ 862737 h 1404827"/>
                <a:gd name="connsiteX302" fmla="*/ 525236 w 1262774"/>
                <a:gd name="connsiteY302" fmla="*/ 870901 h 1404827"/>
                <a:gd name="connsiteX303" fmla="*/ 517072 w 1262774"/>
                <a:gd name="connsiteY303" fmla="*/ 876344 h 1404827"/>
                <a:gd name="connsiteX304" fmla="*/ 506186 w 1262774"/>
                <a:gd name="connsiteY304" fmla="*/ 879065 h 1404827"/>
                <a:gd name="connsiteX305" fmla="*/ 500743 w 1262774"/>
                <a:gd name="connsiteY305" fmla="*/ 887230 h 1404827"/>
                <a:gd name="connsiteX306" fmla="*/ 484415 w 1262774"/>
                <a:gd name="connsiteY306" fmla="*/ 892672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35522 h 1404827"/>
                <a:gd name="connsiteX299" fmla="*/ 563336 w 1262774"/>
                <a:gd name="connsiteY299" fmla="*/ 840965 h 1404827"/>
                <a:gd name="connsiteX300" fmla="*/ 547008 w 1262774"/>
                <a:gd name="connsiteY300" fmla="*/ 854572 h 1404827"/>
                <a:gd name="connsiteX301" fmla="*/ 541565 w 1262774"/>
                <a:gd name="connsiteY301" fmla="*/ 862737 h 1404827"/>
                <a:gd name="connsiteX302" fmla="*/ 525236 w 1262774"/>
                <a:gd name="connsiteY302" fmla="*/ 870901 h 1404827"/>
                <a:gd name="connsiteX303" fmla="*/ 517072 w 1262774"/>
                <a:gd name="connsiteY303" fmla="*/ 876344 h 1404827"/>
                <a:gd name="connsiteX304" fmla="*/ 506186 w 1262774"/>
                <a:gd name="connsiteY304" fmla="*/ 879065 h 1404827"/>
                <a:gd name="connsiteX305" fmla="*/ 500743 w 1262774"/>
                <a:gd name="connsiteY305" fmla="*/ 887230 h 1404827"/>
                <a:gd name="connsiteX306" fmla="*/ 484415 w 1262774"/>
                <a:gd name="connsiteY306" fmla="*/ 892672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35522 h 1404827"/>
                <a:gd name="connsiteX299" fmla="*/ 563336 w 1262774"/>
                <a:gd name="connsiteY299" fmla="*/ 840965 h 1404827"/>
                <a:gd name="connsiteX300" fmla="*/ 547008 w 1262774"/>
                <a:gd name="connsiteY300" fmla="*/ 854572 h 1404827"/>
                <a:gd name="connsiteX301" fmla="*/ 541565 w 1262774"/>
                <a:gd name="connsiteY301" fmla="*/ 862737 h 1404827"/>
                <a:gd name="connsiteX302" fmla="*/ 525236 w 1262774"/>
                <a:gd name="connsiteY302" fmla="*/ 870901 h 1404827"/>
                <a:gd name="connsiteX303" fmla="*/ 517072 w 1262774"/>
                <a:gd name="connsiteY303" fmla="*/ 876344 h 1404827"/>
                <a:gd name="connsiteX304" fmla="*/ 506186 w 1262774"/>
                <a:gd name="connsiteY304" fmla="*/ 879065 h 1404827"/>
                <a:gd name="connsiteX305" fmla="*/ 500743 w 1262774"/>
                <a:gd name="connsiteY305" fmla="*/ 887230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35522 h 1404827"/>
                <a:gd name="connsiteX299" fmla="*/ 563336 w 1262774"/>
                <a:gd name="connsiteY299" fmla="*/ 840965 h 1404827"/>
                <a:gd name="connsiteX300" fmla="*/ 547008 w 1262774"/>
                <a:gd name="connsiteY300" fmla="*/ 854572 h 1404827"/>
                <a:gd name="connsiteX301" fmla="*/ 541565 w 1262774"/>
                <a:gd name="connsiteY301" fmla="*/ 862737 h 1404827"/>
                <a:gd name="connsiteX302" fmla="*/ 525236 w 1262774"/>
                <a:gd name="connsiteY302" fmla="*/ 870901 h 1404827"/>
                <a:gd name="connsiteX303" fmla="*/ 517072 w 1262774"/>
                <a:gd name="connsiteY303" fmla="*/ 876344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35522 h 1404827"/>
                <a:gd name="connsiteX299" fmla="*/ 563336 w 1262774"/>
                <a:gd name="connsiteY299" fmla="*/ 840965 h 1404827"/>
                <a:gd name="connsiteX300" fmla="*/ 547008 w 1262774"/>
                <a:gd name="connsiteY300" fmla="*/ 854572 h 1404827"/>
                <a:gd name="connsiteX301" fmla="*/ 541565 w 1262774"/>
                <a:gd name="connsiteY301" fmla="*/ 862737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35522 h 1404827"/>
                <a:gd name="connsiteX299" fmla="*/ 563336 w 1262774"/>
                <a:gd name="connsiteY299" fmla="*/ 840965 h 1404827"/>
                <a:gd name="connsiteX300" fmla="*/ 547008 w 1262774"/>
                <a:gd name="connsiteY300" fmla="*/ 854572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35522 h 1404827"/>
                <a:gd name="connsiteX299" fmla="*/ 563336 w 1262774"/>
                <a:gd name="connsiteY299" fmla="*/ 840965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35522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3029 w 1262774"/>
                <a:gd name="connsiteY322" fmla="*/ 669515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293915 w 1262774"/>
                <a:gd name="connsiteY321" fmla="*/ 672237 h 1404827"/>
                <a:gd name="connsiteX322" fmla="*/ 285410 w 1262774"/>
                <a:gd name="connsiteY322" fmla="*/ 659990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301059 w 1262774"/>
                <a:gd name="connsiteY321" fmla="*/ 684143 h 1404827"/>
                <a:gd name="connsiteX322" fmla="*/ 285410 w 1262774"/>
                <a:gd name="connsiteY322" fmla="*/ 659990 h 1404827"/>
                <a:gd name="connsiteX323" fmla="*/ 274865 w 1262774"/>
                <a:gd name="connsiteY323" fmla="*/ 664072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301059 w 1262774"/>
                <a:gd name="connsiteY321" fmla="*/ 684143 h 1404827"/>
                <a:gd name="connsiteX322" fmla="*/ 285410 w 1262774"/>
                <a:gd name="connsiteY322" fmla="*/ 659990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58536 w 1262774"/>
                <a:gd name="connsiteY326" fmla="*/ 620530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301059 w 1262774"/>
                <a:gd name="connsiteY321" fmla="*/ 684143 h 1404827"/>
                <a:gd name="connsiteX322" fmla="*/ 285410 w 1262774"/>
                <a:gd name="connsiteY322" fmla="*/ 659990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23251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301059 w 1262774"/>
                <a:gd name="connsiteY321" fmla="*/ 684143 h 1404827"/>
                <a:gd name="connsiteX322" fmla="*/ 285410 w 1262774"/>
                <a:gd name="connsiteY322" fmla="*/ 659990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9615 w 1262774"/>
                <a:gd name="connsiteY328" fmla="*/ 617808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301059 w 1262774"/>
                <a:gd name="connsiteY321" fmla="*/ 684143 h 1404827"/>
                <a:gd name="connsiteX322" fmla="*/ 285410 w 1262774"/>
                <a:gd name="connsiteY322" fmla="*/ 659990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46958 w 1262774"/>
                <a:gd name="connsiteY330" fmla="*/ 631415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301059 w 1262774"/>
                <a:gd name="connsiteY321" fmla="*/ 684143 h 1404827"/>
                <a:gd name="connsiteX322" fmla="*/ 285410 w 1262774"/>
                <a:gd name="connsiteY322" fmla="*/ 659990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9808 w 1262774"/>
                <a:gd name="connsiteY334" fmla="*/ 655908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301059 w 1262774"/>
                <a:gd name="connsiteY321" fmla="*/ 684143 h 1404827"/>
                <a:gd name="connsiteX322" fmla="*/ 285410 w 1262774"/>
                <a:gd name="connsiteY322" fmla="*/ 659990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47744 h 1404827"/>
                <a:gd name="connsiteX334" fmla="*/ 80283 w 1262774"/>
                <a:gd name="connsiteY334" fmla="*/ 644002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301059 w 1262774"/>
                <a:gd name="connsiteY321" fmla="*/ 684143 h 1404827"/>
                <a:gd name="connsiteX322" fmla="*/ 285410 w 1262774"/>
                <a:gd name="connsiteY322" fmla="*/ 659990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5186 w 1262774"/>
                <a:gd name="connsiteY331" fmla="*/ 636858 h 1404827"/>
                <a:gd name="connsiteX332" fmla="*/ 106136 w 1262774"/>
                <a:gd name="connsiteY332" fmla="*/ 642301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301059 w 1262774"/>
                <a:gd name="connsiteY321" fmla="*/ 684143 h 1404827"/>
                <a:gd name="connsiteX322" fmla="*/ 285410 w 1262774"/>
                <a:gd name="connsiteY322" fmla="*/ 659990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2804 w 1262774"/>
                <a:gd name="connsiteY331" fmla="*/ 624952 h 1404827"/>
                <a:gd name="connsiteX332" fmla="*/ 106136 w 1262774"/>
                <a:gd name="connsiteY332" fmla="*/ 642301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301059 w 1262774"/>
                <a:gd name="connsiteY321" fmla="*/ 684143 h 1404827"/>
                <a:gd name="connsiteX322" fmla="*/ 285410 w 1262774"/>
                <a:gd name="connsiteY322" fmla="*/ 659990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2804 w 1262774"/>
                <a:gd name="connsiteY331" fmla="*/ 624952 h 1404827"/>
                <a:gd name="connsiteX332" fmla="*/ 106136 w 1262774"/>
                <a:gd name="connsiteY332" fmla="*/ 635158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3479 w 1262774"/>
                <a:gd name="connsiteY335" fmla="*/ 658630 h 1404827"/>
                <a:gd name="connsiteX336" fmla="*/ 65315 w 1262774"/>
                <a:gd name="connsiteY336" fmla="*/ 661351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301059 w 1262774"/>
                <a:gd name="connsiteY321" fmla="*/ 684143 h 1404827"/>
                <a:gd name="connsiteX322" fmla="*/ 285410 w 1262774"/>
                <a:gd name="connsiteY322" fmla="*/ 659990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2804 w 1262774"/>
                <a:gd name="connsiteY331" fmla="*/ 624952 h 1404827"/>
                <a:gd name="connsiteX332" fmla="*/ 106136 w 1262774"/>
                <a:gd name="connsiteY332" fmla="*/ 635158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3479 w 1262774"/>
                <a:gd name="connsiteY335" fmla="*/ 658630 h 1404827"/>
                <a:gd name="connsiteX336" fmla="*/ 60553 w 1262774"/>
                <a:gd name="connsiteY336" fmla="*/ 651826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301059 w 1262774"/>
                <a:gd name="connsiteY321" fmla="*/ 684143 h 1404827"/>
                <a:gd name="connsiteX322" fmla="*/ 285410 w 1262774"/>
                <a:gd name="connsiteY322" fmla="*/ 659990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2804 w 1262774"/>
                <a:gd name="connsiteY331" fmla="*/ 624952 h 1404827"/>
                <a:gd name="connsiteX332" fmla="*/ 106136 w 1262774"/>
                <a:gd name="connsiteY332" fmla="*/ 635158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1098 w 1262774"/>
                <a:gd name="connsiteY335" fmla="*/ 649105 h 1404827"/>
                <a:gd name="connsiteX336" fmla="*/ 60553 w 1262774"/>
                <a:gd name="connsiteY336" fmla="*/ 651826 h 1404827"/>
                <a:gd name="connsiteX337" fmla="*/ 54429 w 1262774"/>
                <a:gd name="connsiteY337" fmla="*/ 674958 h 1404827"/>
                <a:gd name="connsiteX338" fmla="*/ 40822 w 1262774"/>
                <a:gd name="connsiteY338" fmla="*/ 688565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301059 w 1262774"/>
                <a:gd name="connsiteY321" fmla="*/ 684143 h 1404827"/>
                <a:gd name="connsiteX322" fmla="*/ 285410 w 1262774"/>
                <a:gd name="connsiteY322" fmla="*/ 659990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2804 w 1262774"/>
                <a:gd name="connsiteY331" fmla="*/ 624952 h 1404827"/>
                <a:gd name="connsiteX332" fmla="*/ 106136 w 1262774"/>
                <a:gd name="connsiteY332" fmla="*/ 635158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1098 w 1262774"/>
                <a:gd name="connsiteY335" fmla="*/ 649105 h 1404827"/>
                <a:gd name="connsiteX336" fmla="*/ 60553 w 1262774"/>
                <a:gd name="connsiteY336" fmla="*/ 651826 h 1404827"/>
                <a:gd name="connsiteX337" fmla="*/ 54429 w 1262774"/>
                <a:gd name="connsiteY337" fmla="*/ 674958 h 1404827"/>
                <a:gd name="connsiteX338" fmla="*/ 33678 w 1262774"/>
                <a:gd name="connsiteY338" fmla="*/ 683803 h 1404827"/>
                <a:gd name="connsiteX339" fmla="*/ 35379 w 1262774"/>
                <a:gd name="connsiteY339" fmla="*/ 696730 h 1404827"/>
                <a:gd name="connsiteX340" fmla="*/ 27215 w 1262774"/>
                <a:gd name="connsiteY340" fmla="*/ 699451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301059 w 1262774"/>
                <a:gd name="connsiteY321" fmla="*/ 684143 h 1404827"/>
                <a:gd name="connsiteX322" fmla="*/ 285410 w 1262774"/>
                <a:gd name="connsiteY322" fmla="*/ 659990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2804 w 1262774"/>
                <a:gd name="connsiteY331" fmla="*/ 624952 h 1404827"/>
                <a:gd name="connsiteX332" fmla="*/ 106136 w 1262774"/>
                <a:gd name="connsiteY332" fmla="*/ 635158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1098 w 1262774"/>
                <a:gd name="connsiteY335" fmla="*/ 649105 h 1404827"/>
                <a:gd name="connsiteX336" fmla="*/ 60553 w 1262774"/>
                <a:gd name="connsiteY336" fmla="*/ 651826 h 1404827"/>
                <a:gd name="connsiteX337" fmla="*/ 54429 w 1262774"/>
                <a:gd name="connsiteY337" fmla="*/ 674958 h 1404827"/>
                <a:gd name="connsiteX338" fmla="*/ 33678 w 1262774"/>
                <a:gd name="connsiteY338" fmla="*/ 683803 h 1404827"/>
                <a:gd name="connsiteX339" fmla="*/ 35379 w 1262774"/>
                <a:gd name="connsiteY339" fmla="*/ 696730 h 1404827"/>
                <a:gd name="connsiteX340" fmla="*/ 22452 w 1262774"/>
                <a:gd name="connsiteY340" fmla="*/ 692308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301059 w 1262774"/>
                <a:gd name="connsiteY321" fmla="*/ 684143 h 1404827"/>
                <a:gd name="connsiteX322" fmla="*/ 285410 w 1262774"/>
                <a:gd name="connsiteY322" fmla="*/ 659990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2804 w 1262774"/>
                <a:gd name="connsiteY331" fmla="*/ 624952 h 1404827"/>
                <a:gd name="connsiteX332" fmla="*/ 106136 w 1262774"/>
                <a:gd name="connsiteY332" fmla="*/ 635158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1098 w 1262774"/>
                <a:gd name="connsiteY335" fmla="*/ 649105 h 1404827"/>
                <a:gd name="connsiteX336" fmla="*/ 60553 w 1262774"/>
                <a:gd name="connsiteY336" fmla="*/ 651826 h 1404827"/>
                <a:gd name="connsiteX337" fmla="*/ 49666 w 1262774"/>
                <a:gd name="connsiteY337" fmla="*/ 667814 h 1404827"/>
                <a:gd name="connsiteX338" fmla="*/ 33678 w 1262774"/>
                <a:gd name="connsiteY338" fmla="*/ 683803 h 1404827"/>
                <a:gd name="connsiteX339" fmla="*/ 35379 w 1262774"/>
                <a:gd name="connsiteY339" fmla="*/ 696730 h 1404827"/>
                <a:gd name="connsiteX340" fmla="*/ 22452 w 1262774"/>
                <a:gd name="connsiteY340" fmla="*/ 692308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64722 w 1262774"/>
                <a:gd name="connsiteY283" fmla="*/ 576987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301059 w 1262774"/>
                <a:gd name="connsiteY321" fmla="*/ 684143 h 1404827"/>
                <a:gd name="connsiteX322" fmla="*/ 285410 w 1262774"/>
                <a:gd name="connsiteY322" fmla="*/ 659990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2804 w 1262774"/>
                <a:gd name="connsiteY331" fmla="*/ 624952 h 1404827"/>
                <a:gd name="connsiteX332" fmla="*/ 106136 w 1262774"/>
                <a:gd name="connsiteY332" fmla="*/ 635158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1098 w 1262774"/>
                <a:gd name="connsiteY335" fmla="*/ 649105 h 1404827"/>
                <a:gd name="connsiteX336" fmla="*/ 60553 w 1262774"/>
                <a:gd name="connsiteY336" fmla="*/ 651826 h 1404827"/>
                <a:gd name="connsiteX337" fmla="*/ 49666 w 1262774"/>
                <a:gd name="connsiteY337" fmla="*/ 667814 h 1404827"/>
                <a:gd name="connsiteX338" fmla="*/ 33678 w 1262774"/>
                <a:gd name="connsiteY338" fmla="*/ 683803 h 1404827"/>
                <a:gd name="connsiteX339" fmla="*/ 30617 w 1262774"/>
                <a:gd name="connsiteY339" fmla="*/ 682443 h 1404827"/>
                <a:gd name="connsiteX340" fmla="*/ 22452 w 1262774"/>
                <a:gd name="connsiteY340" fmla="*/ 692308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7443 w 1262774"/>
                <a:gd name="connsiteY282" fmla="*/ 566101 h 1404827"/>
                <a:gd name="connsiteX283" fmla="*/ 755197 w 1262774"/>
                <a:gd name="connsiteY283" fmla="*/ 572225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301059 w 1262774"/>
                <a:gd name="connsiteY321" fmla="*/ 684143 h 1404827"/>
                <a:gd name="connsiteX322" fmla="*/ 285410 w 1262774"/>
                <a:gd name="connsiteY322" fmla="*/ 659990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2804 w 1262774"/>
                <a:gd name="connsiteY331" fmla="*/ 624952 h 1404827"/>
                <a:gd name="connsiteX332" fmla="*/ 106136 w 1262774"/>
                <a:gd name="connsiteY332" fmla="*/ 635158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1098 w 1262774"/>
                <a:gd name="connsiteY335" fmla="*/ 649105 h 1404827"/>
                <a:gd name="connsiteX336" fmla="*/ 60553 w 1262774"/>
                <a:gd name="connsiteY336" fmla="*/ 651826 h 1404827"/>
                <a:gd name="connsiteX337" fmla="*/ 49666 w 1262774"/>
                <a:gd name="connsiteY337" fmla="*/ 667814 h 1404827"/>
                <a:gd name="connsiteX338" fmla="*/ 33678 w 1262774"/>
                <a:gd name="connsiteY338" fmla="*/ 683803 h 1404827"/>
                <a:gd name="connsiteX339" fmla="*/ 30617 w 1262774"/>
                <a:gd name="connsiteY339" fmla="*/ 682443 h 1404827"/>
                <a:gd name="connsiteX340" fmla="*/ 22452 w 1262774"/>
                <a:gd name="connsiteY340" fmla="*/ 692308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78329 w 1262774"/>
                <a:gd name="connsiteY281" fmla="*/ 549772 h 1404827"/>
                <a:gd name="connsiteX282" fmla="*/ 760300 w 1262774"/>
                <a:gd name="connsiteY282" fmla="*/ 558958 h 1404827"/>
                <a:gd name="connsiteX283" fmla="*/ 755197 w 1262774"/>
                <a:gd name="connsiteY283" fmla="*/ 572225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301059 w 1262774"/>
                <a:gd name="connsiteY321" fmla="*/ 684143 h 1404827"/>
                <a:gd name="connsiteX322" fmla="*/ 285410 w 1262774"/>
                <a:gd name="connsiteY322" fmla="*/ 659990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2804 w 1262774"/>
                <a:gd name="connsiteY331" fmla="*/ 624952 h 1404827"/>
                <a:gd name="connsiteX332" fmla="*/ 106136 w 1262774"/>
                <a:gd name="connsiteY332" fmla="*/ 635158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1098 w 1262774"/>
                <a:gd name="connsiteY335" fmla="*/ 649105 h 1404827"/>
                <a:gd name="connsiteX336" fmla="*/ 60553 w 1262774"/>
                <a:gd name="connsiteY336" fmla="*/ 651826 h 1404827"/>
                <a:gd name="connsiteX337" fmla="*/ 49666 w 1262774"/>
                <a:gd name="connsiteY337" fmla="*/ 667814 h 1404827"/>
                <a:gd name="connsiteX338" fmla="*/ 33678 w 1262774"/>
                <a:gd name="connsiteY338" fmla="*/ 683803 h 1404827"/>
                <a:gd name="connsiteX339" fmla="*/ 30617 w 1262774"/>
                <a:gd name="connsiteY339" fmla="*/ 682443 h 1404827"/>
                <a:gd name="connsiteX340" fmla="*/ 22452 w 1262774"/>
                <a:gd name="connsiteY340" fmla="*/ 692308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7379 w 1262774"/>
                <a:gd name="connsiteY278" fmla="*/ 533444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68804 w 1262774"/>
                <a:gd name="connsiteY281" fmla="*/ 545010 h 1404827"/>
                <a:gd name="connsiteX282" fmla="*/ 760300 w 1262774"/>
                <a:gd name="connsiteY282" fmla="*/ 558958 h 1404827"/>
                <a:gd name="connsiteX283" fmla="*/ 755197 w 1262774"/>
                <a:gd name="connsiteY283" fmla="*/ 572225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301059 w 1262774"/>
                <a:gd name="connsiteY321" fmla="*/ 684143 h 1404827"/>
                <a:gd name="connsiteX322" fmla="*/ 285410 w 1262774"/>
                <a:gd name="connsiteY322" fmla="*/ 659990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2804 w 1262774"/>
                <a:gd name="connsiteY331" fmla="*/ 624952 h 1404827"/>
                <a:gd name="connsiteX332" fmla="*/ 106136 w 1262774"/>
                <a:gd name="connsiteY332" fmla="*/ 635158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1098 w 1262774"/>
                <a:gd name="connsiteY335" fmla="*/ 649105 h 1404827"/>
                <a:gd name="connsiteX336" fmla="*/ 60553 w 1262774"/>
                <a:gd name="connsiteY336" fmla="*/ 651826 h 1404827"/>
                <a:gd name="connsiteX337" fmla="*/ 49666 w 1262774"/>
                <a:gd name="connsiteY337" fmla="*/ 667814 h 1404827"/>
                <a:gd name="connsiteX338" fmla="*/ 33678 w 1262774"/>
                <a:gd name="connsiteY338" fmla="*/ 683803 h 1404827"/>
                <a:gd name="connsiteX339" fmla="*/ 30617 w 1262774"/>
                <a:gd name="connsiteY339" fmla="*/ 682443 h 1404827"/>
                <a:gd name="connsiteX340" fmla="*/ 22452 w 1262774"/>
                <a:gd name="connsiteY340" fmla="*/ 692308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0236 w 1262774"/>
                <a:gd name="connsiteY278" fmla="*/ 523919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68804 w 1262774"/>
                <a:gd name="connsiteY281" fmla="*/ 545010 h 1404827"/>
                <a:gd name="connsiteX282" fmla="*/ 760300 w 1262774"/>
                <a:gd name="connsiteY282" fmla="*/ 558958 h 1404827"/>
                <a:gd name="connsiteX283" fmla="*/ 755197 w 1262774"/>
                <a:gd name="connsiteY283" fmla="*/ 572225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20486 w 1262774"/>
                <a:gd name="connsiteY296" fmla="*/ 802865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301059 w 1262774"/>
                <a:gd name="connsiteY321" fmla="*/ 684143 h 1404827"/>
                <a:gd name="connsiteX322" fmla="*/ 285410 w 1262774"/>
                <a:gd name="connsiteY322" fmla="*/ 659990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2804 w 1262774"/>
                <a:gd name="connsiteY331" fmla="*/ 624952 h 1404827"/>
                <a:gd name="connsiteX332" fmla="*/ 106136 w 1262774"/>
                <a:gd name="connsiteY332" fmla="*/ 635158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1098 w 1262774"/>
                <a:gd name="connsiteY335" fmla="*/ 649105 h 1404827"/>
                <a:gd name="connsiteX336" fmla="*/ 60553 w 1262774"/>
                <a:gd name="connsiteY336" fmla="*/ 651826 h 1404827"/>
                <a:gd name="connsiteX337" fmla="*/ 49666 w 1262774"/>
                <a:gd name="connsiteY337" fmla="*/ 667814 h 1404827"/>
                <a:gd name="connsiteX338" fmla="*/ 33678 w 1262774"/>
                <a:gd name="connsiteY338" fmla="*/ 683803 h 1404827"/>
                <a:gd name="connsiteX339" fmla="*/ 30617 w 1262774"/>
                <a:gd name="connsiteY339" fmla="*/ 682443 h 1404827"/>
                <a:gd name="connsiteX340" fmla="*/ 22452 w 1262774"/>
                <a:gd name="connsiteY340" fmla="*/ 692308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0236 w 1262774"/>
                <a:gd name="connsiteY278" fmla="*/ 523919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68804 w 1262774"/>
                <a:gd name="connsiteY281" fmla="*/ 545010 h 1404827"/>
                <a:gd name="connsiteX282" fmla="*/ 760300 w 1262774"/>
                <a:gd name="connsiteY282" fmla="*/ 558958 h 1404827"/>
                <a:gd name="connsiteX283" fmla="*/ 755197 w 1262774"/>
                <a:gd name="connsiteY283" fmla="*/ 572225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13343 w 1262774"/>
                <a:gd name="connsiteY296" fmla="*/ 800484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301059 w 1262774"/>
                <a:gd name="connsiteY321" fmla="*/ 684143 h 1404827"/>
                <a:gd name="connsiteX322" fmla="*/ 285410 w 1262774"/>
                <a:gd name="connsiteY322" fmla="*/ 659990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2804 w 1262774"/>
                <a:gd name="connsiteY331" fmla="*/ 624952 h 1404827"/>
                <a:gd name="connsiteX332" fmla="*/ 106136 w 1262774"/>
                <a:gd name="connsiteY332" fmla="*/ 635158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1098 w 1262774"/>
                <a:gd name="connsiteY335" fmla="*/ 649105 h 1404827"/>
                <a:gd name="connsiteX336" fmla="*/ 60553 w 1262774"/>
                <a:gd name="connsiteY336" fmla="*/ 651826 h 1404827"/>
                <a:gd name="connsiteX337" fmla="*/ 49666 w 1262774"/>
                <a:gd name="connsiteY337" fmla="*/ 667814 h 1404827"/>
                <a:gd name="connsiteX338" fmla="*/ 33678 w 1262774"/>
                <a:gd name="connsiteY338" fmla="*/ 683803 h 1404827"/>
                <a:gd name="connsiteX339" fmla="*/ 30617 w 1262774"/>
                <a:gd name="connsiteY339" fmla="*/ 682443 h 1404827"/>
                <a:gd name="connsiteX340" fmla="*/ 22452 w 1262774"/>
                <a:gd name="connsiteY340" fmla="*/ 692308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0236 w 1262774"/>
                <a:gd name="connsiteY278" fmla="*/ 523919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68804 w 1262774"/>
                <a:gd name="connsiteY281" fmla="*/ 545010 h 1404827"/>
                <a:gd name="connsiteX282" fmla="*/ 760300 w 1262774"/>
                <a:gd name="connsiteY282" fmla="*/ 558958 h 1404827"/>
                <a:gd name="connsiteX283" fmla="*/ 755197 w 1262774"/>
                <a:gd name="connsiteY283" fmla="*/ 572225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13343 w 1262774"/>
                <a:gd name="connsiteY296" fmla="*/ 800484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296636 w 1262774"/>
                <a:gd name="connsiteY320" fmla="*/ 680401 h 1404827"/>
                <a:gd name="connsiteX321" fmla="*/ 315347 w 1262774"/>
                <a:gd name="connsiteY321" fmla="*/ 669855 h 1404827"/>
                <a:gd name="connsiteX322" fmla="*/ 285410 w 1262774"/>
                <a:gd name="connsiteY322" fmla="*/ 659990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2804 w 1262774"/>
                <a:gd name="connsiteY331" fmla="*/ 624952 h 1404827"/>
                <a:gd name="connsiteX332" fmla="*/ 106136 w 1262774"/>
                <a:gd name="connsiteY332" fmla="*/ 635158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1098 w 1262774"/>
                <a:gd name="connsiteY335" fmla="*/ 649105 h 1404827"/>
                <a:gd name="connsiteX336" fmla="*/ 60553 w 1262774"/>
                <a:gd name="connsiteY336" fmla="*/ 651826 h 1404827"/>
                <a:gd name="connsiteX337" fmla="*/ 49666 w 1262774"/>
                <a:gd name="connsiteY337" fmla="*/ 667814 h 1404827"/>
                <a:gd name="connsiteX338" fmla="*/ 33678 w 1262774"/>
                <a:gd name="connsiteY338" fmla="*/ 683803 h 1404827"/>
                <a:gd name="connsiteX339" fmla="*/ 30617 w 1262774"/>
                <a:gd name="connsiteY339" fmla="*/ 682443 h 1404827"/>
                <a:gd name="connsiteX340" fmla="*/ 22452 w 1262774"/>
                <a:gd name="connsiteY340" fmla="*/ 692308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0236 w 1262774"/>
                <a:gd name="connsiteY278" fmla="*/ 523919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68804 w 1262774"/>
                <a:gd name="connsiteY281" fmla="*/ 545010 h 1404827"/>
                <a:gd name="connsiteX282" fmla="*/ 760300 w 1262774"/>
                <a:gd name="connsiteY282" fmla="*/ 558958 h 1404827"/>
                <a:gd name="connsiteX283" fmla="*/ 755197 w 1262774"/>
                <a:gd name="connsiteY283" fmla="*/ 572225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13343 w 1262774"/>
                <a:gd name="connsiteY296" fmla="*/ 800484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303779 w 1262774"/>
                <a:gd name="connsiteY320" fmla="*/ 685163 h 1404827"/>
                <a:gd name="connsiteX321" fmla="*/ 315347 w 1262774"/>
                <a:gd name="connsiteY321" fmla="*/ 669855 h 1404827"/>
                <a:gd name="connsiteX322" fmla="*/ 285410 w 1262774"/>
                <a:gd name="connsiteY322" fmla="*/ 659990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2804 w 1262774"/>
                <a:gd name="connsiteY331" fmla="*/ 624952 h 1404827"/>
                <a:gd name="connsiteX332" fmla="*/ 106136 w 1262774"/>
                <a:gd name="connsiteY332" fmla="*/ 635158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1098 w 1262774"/>
                <a:gd name="connsiteY335" fmla="*/ 649105 h 1404827"/>
                <a:gd name="connsiteX336" fmla="*/ 60553 w 1262774"/>
                <a:gd name="connsiteY336" fmla="*/ 651826 h 1404827"/>
                <a:gd name="connsiteX337" fmla="*/ 49666 w 1262774"/>
                <a:gd name="connsiteY337" fmla="*/ 667814 h 1404827"/>
                <a:gd name="connsiteX338" fmla="*/ 33678 w 1262774"/>
                <a:gd name="connsiteY338" fmla="*/ 683803 h 1404827"/>
                <a:gd name="connsiteX339" fmla="*/ 30617 w 1262774"/>
                <a:gd name="connsiteY339" fmla="*/ 682443 h 1404827"/>
                <a:gd name="connsiteX340" fmla="*/ 22452 w 1262774"/>
                <a:gd name="connsiteY340" fmla="*/ 692308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0236 w 1262774"/>
                <a:gd name="connsiteY278" fmla="*/ 523919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68804 w 1262774"/>
                <a:gd name="connsiteY281" fmla="*/ 545010 h 1404827"/>
                <a:gd name="connsiteX282" fmla="*/ 760300 w 1262774"/>
                <a:gd name="connsiteY282" fmla="*/ 558958 h 1404827"/>
                <a:gd name="connsiteX283" fmla="*/ 755197 w 1262774"/>
                <a:gd name="connsiteY283" fmla="*/ 572225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13343 w 1262774"/>
                <a:gd name="connsiteY296" fmla="*/ 800484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38150 w 1262774"/>
                <a:gd name="connsiteY307" fmla="*/ 887230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303779 w 1262774"/>
                <a:gd name="connsiteY320" fmla="*/ 685163 h 1404827"/>
                <a:gd name="connsiteX321" fmla="*/ 315347 w 1262774"/>
                <a:gd name="connsiteY321" fmla="*/ 669855 h 1404827"/>
                <a:gd name="connsiteX322" fmla="*/ 292553 w 1262774"/>
                <a:gd name="connsiteY322" fmla="*/ 657609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2804 w 1262774"/>
                <a:gd name="connsiteY331" fmla="*/ 624952 h 1404827"/>
                <a:gd name="connsiteX332" fmla="*/ 106136 w 1262774"/>
                <a:gd name="connsiteY332" fmla="*/ 635158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1098 w 1262774"/>
                <a:gd name="connsiteY335" fmla="*/ 649105 h 1404827"/>
                <a:gd name="connsiteX336" fmla="*/ 60553 w 1262774"/>
                <a:gd name="connsiteY336" fmla="*/ 651826 h 1404827"/>
                <a:gd name="connsiteX337" fmla="*/ 49666 w 1262774"/>
                <a:gd name="connsiteY337" fmla="*/ 667814 h 1404827"/>
                <a:gd name="connsiteX338" fmla="*/ 33678 w 1262774"/>
                <a:gd name="connsiteY338" fmla="*/ 683803 h 1404827"/>
                <a:gd name="connsiteX339" fmla="*/ 30617 w 1262774"/>
                <a:gd name="connsiteY339" fmla="*/ 682443 h 1404827"/>
                <a:gd name="connsiteX340" fmla="*/ 22452 w 1262774"/>
                <a:gd name="connsiteY340" fmla="*/ 692308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0236 w 1262774"/>
                <a:gd name="connsiteY278" fmla="*/ 523919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68804 w 1262774"/>
                <a:gd name="connsiteY281" fmla="*/ 545010 h 1404827"/>
                <a:gd name="connsiteX282" fmla="*/ 760300 w 1262774"/>
                <a:gd name="connsiteY282" fmla="*/ 558958 h 1404827"/>
                <a:gd name="connsiteX283" fmla="*/ 755197 w 1262774"/>
                <a:gd name="connsiteY283" fmla="*/ 572225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13343 w 1262774"/>
                <a:gd name="connsiteY296" fmla="*/ 800484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4890 w 1262774"/>
                <a:gd name="connsiteY306" fmla="*/ 887910 h 1404827"/>
                <a:gd name="connsiteX307" fmla="*/ 445294 w 1262774"/>
                <a:gd name="connsiteY307" fmla="*/ 877705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303779 w 1262774"/>
                <a:gd name="connsiteY320" fmla="*/ 685163 h 1404827"/>
                <a:gd name="connsiteX321" fmla="*/ 315347 w 1262774"/>
                <a:gd name="connsiteY321" fmla="*/ 669855 h 1404827"/>
                <a:gd name="connsiteX322" fmla="*/ 292553 w 1262774"/>
                <a:gd name="connsiteY322" fmla="*/ 657609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2804 w 1262774"/>
                <a:gd name="connsiteY331" fmla="*/ 624952 h 1404827"/>
                <a:gd name="connsiteX332" fmla="*/ 106136 w 1262774"/>
                <a:gd name="connsiteY332" fmla="*/ 635158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1098 w 1262774"/>
                <a:gd name="connsiteY335" fmla="*/ 649105 h 1404827"/>
                <a:gd name="connsiteX336" fmla="*/ 60553 w 1262774"/>
                <a:gd name="connsiteY336" fmla="*/ 651826 h 1404827"/>
                <a:gd name="connsiteX337" fmla="*/ 49666 w 1262774"/>
                <a:gd name="connsiteY337" fmla="*/ 667814 h 1404827"/>
                <a:gd name="connsiteX338" fmla="*/ 33678 w 1262774"/>
                <a:gd name="connsiteY338" fmla="*/ 683803 h 1404827"/>
                <a:gd name="connsiteX339" fmla="*/ 30617 w 1262774"/>
                <a:gd name="connsiteY339" fmla="*/ 682443 h 1404827"/>
                <a:gd name="connsiteX340" fmla="*/ 22452 w 1262774"/>
                <a:gd name="connsiteY340" fmla="*/ 692308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0236 w 1262774"/>
                <a:gd name="connsiteY278" fmla="*/ 523919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68804 w 1262774"/>
                <a:gd name="connsiteY281" fmla="*/ 545010 h 1404827"/>
                <a:gd name="connsiteX282" fmla="*/ 760300 w 1262774"/>
                <a:gd name="connsiteY282" fmla="*/ 558958 h 1404827"/>
                <a:gd name="connsiteX283" fmla="*/ 755197 w 1262774"/>
                <a:gd name="connsiteY283" fmla="*/ 572225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13343 w 1262774"/>
                <a:gd name="connsiteY296" fmla="*/ 800484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2509 w 1262774"/>
                <a:gd name="connsiteY306" fmla="*/ 878385 h 1404827"/>
                <a:gd name="connsiteX307" fmla="*/ 445294 w 1262774"/>
                <a:gd name="connsiteY307" fmla="*/ 877705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303779 w 1262774"/>
                <a:gd name="connsiteY320" fmla="*/ 685163 h 1404827"/>
                <a:gd name="connsiteX321" fmla="*/ 315347 w 1262774"/>
                <a:gd name="connsiteY321" fmla="*/ 669855 h 1404827"/>
                <a:gd name="connsiteX322" fmla="*/ 292553 w 1262774"/>
                <a:gd name="connsiteY322" fmla="*/ 657609 h 1404827"/>
                <a:gd name="connsiteX323" fmla="*/ 274865 w 1262774"/>
                <a:gd name="connsiteY323" fmla="*/ 652166 h 1404827"/>
                <a:gd name="connsiteX324" fmla="*/ 269422 w 1262774"/>
                <a:gd name="connsiteY324" fmla="*/ 64230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2804 w 1262774"/>
                <a:gd name="connsiteY331" fmla="*/ 624952 h 1404827"/>
                <a:gd name="connsiteX332" fmla="*/ 106136 w 1262774"/>
                <a:gd name="connsiteY332" fmla="*/ 635158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1098 w 1262774"/>
                <a:gd name="connsiteY335" fmla="*/ 649105 h 1404827"/>
                <a:gd name="connsiteX336" fmla="*/ 60553 w 1262774"/>
                <a:gd name="connsiteY336" fmla="*/ 651826 h 1404827"/>
                <a:gd name="connsiteX337" fmla="*/ 49666 w 1262774"/>
                <a:gd name="connsiteY337" fmla="*/ 667814 h 1404827"/>
                <a:gd name="connsiteX338" fmla="*/ 33678 w 1262774"/>
                <a:gd name="connsiteY338" fmla="*/ 683803 h 1404827"/>
                <a:gd name="connsiteX339" fmla="*/ 30617 w 1262774"/>
                <a:gd name="connsiteY339" fmla="*/ 682443 h 1404827"/>
                <a:gd name="connsiteX340" fmla="*/ 22452 w 1262774"/>
                <a:gd name="connsiteY340" fmla="*/ 692308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0236 w 1262774"/>
                <a:gd name="connsiteY278" fmla="*/ 523919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68804 w 1262774"/>
                <a:gd name="connsiteY281" fmla="*/ 545010 h 1404827"/>
                <a:gd name="connsiteX282" fmla="*/ 760300 w 1262774"/>
                <a:gd name="connsiteY282" fmla="*/ 558958 h 1404827"/>
                <a:gd name="connsiteX283" fmla="*/ 755197 w 1262774"/>
                <a:gd name="connsiteY283" fmla="*/ 572225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13343 w 1262774"/>
                <a:gd name="connsiteY296" fmla="*/ 800484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2509 w 1262774"/>
                <a:gd name="connsiteY306" fmla="*/ 878385 h 1404827"/>
                <a:gd name="connsiteX307" fmla="*/ 445294 w 1262774"/>
                <a:gd name="connsiteY307" fmla="*/ 877705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303779 w 1262774"/>
                <a:gd name="connsiteY320" fmla="*/ 685163 h 1404827"/>
                <a:gd name="connsiteX321" fmla="*/ 315347 w 1262774"/>
                <a:gd name="connsiteY321" fmla="*/ 669855 h 1404827"/>
                <a:gd name="connsiteX322" fmla="*/ 292553 w 1262774"/>
                <a:gd name="connsiteY322" fmla="*/ 657609 h 1404827"/>
                <a:gd name="connsiteX323" fmla="*/ 274865 w 1262774"/>
                <a:gd name="connsiteY323" fmla="*/ 652166 h 1404827"/>
                <a:gd name="connsiteX324" fmla="*/ 269422 w 1262774"/>
                <a:gd name="connsiteY324" fmla="*/ 632776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2804 w 1262774"/>
                <a:gd name="connsiteY331" fmla="*/ 624952 h 1404827"/>
                <a:gd name="connsiteX332" fmla="*/ 106136 w 1262774"/>
                <a:gd name="connsiteY332" fmla="*/ 635158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1098 w 1262774"/>
                <a:gd name="connsiteY335" fmla="*/ 649105 h 1404827"/>
                <a:gd name="connsiteX336" fmla="*/ 60553 w 1262774"/>
                <a:gd name="connsiteY336" fmla="*/ 651826 h 1404827"/>
                <a:gd name="connsiteX337" fmla="*/ 49666 w 1262774"/>
                <a:gd name="connsiteY337" fmla="*/ 667814 h 1404827"/>
                <a:gd name="connsiteX338" fmla="*/ 33678 w 1262774"/>
                <a:gd name="connsiteY338" fmla="*/ 683803 h 1404827"/>
                <a:gd name="connsiteX339" fmla="*/ 30617 w 1262774"/>
                <a:gd name="connsiteY339" fmla="*/ 682443 h 1404827"/>
                <a:gd name="connsiteX340" fmla="*/ 22452 w 1262774"/>
                <a:gd name="connsiteY340" fmla="*/ 692308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0236 w 1262774"/>
                <a:gd name="connsiteY278" fmla="*/ 523919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68804 w 1262774"/>
                <a:gd name="connsiteY281" fmla="*/ 545010 h 1404827"/>
                <a:gd name="connsiteX282" fmla="*/ 760300 w 1262774"/>
                <a:gd name="connsiteY282" fmla="*/ 558958 h 1404827"/>
                <a:gd name="connsiteX283" fmla="*/ 755197 w 1262774"/>
                <a:gd name="connsiteY283" fmla="*/ 572225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13343 w 1262774"/>
                <a:gd name="connsiteY296" fmla="*/ 800484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2509 w 1262774"/>
                <a:gd name="connsiteY306" fmla="*/ 878385 h 1404827"/>
                <a:gd name="connsiteX307" fmla="*/ 445294 w 1262774"/>
                <a:gd name="connsiteY307" fmla="*/ 877705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303779 w 1262774"/>
                <a:gd name="connsiteY320" fmla="*/ 685163 h 1404827"/>
                <a:gd name="connsiteX321" fmla="*/ 315347 w 1262774"/>
                <a:gd name="connsiteY321" fmla="*/ 669855 h 1404827"/>
                <a:gd name="connsiteX322" fmla="*/ 292553 w 1262774"/>
                <a:gd name="connsiteY322" fmla="*/ 657609 h 1404827"/>
                <a:gd name="connsiteX323" fmla="*/ 282009 w 1262774"/>
                <a:gd name="connsiteY323" fmla="*/ 640260 h 1404827"/>
                <a:gd name="connsiteX324" fmla="*/ 269422 w 1262774"/>
                <a:gd name="connsiteY324" fmla="*/ 632776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2804 w 1262774"/>
                <a:gd name="connsiteY331" fmla="*/ 624952 h 1404827"/>
                <a:gd name="connsiteX332" fmla="*/ 106136 w 1262774"/>
                <a:gd name="connsiteY332" fmla="*/ 635158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1098 w 1262774"/>
                <a:gd name="connsiteY335" fmla="*/ 649105 h 1404827"/>
                <a:gd name="connsiteX336" fmla="*/ 60553 w 1262774"/>
                <a:gd name="connsiteY336" fmla="*/ 651826 h 1404827"/>
                <a:gd name="connsiteX337" fmla="*/ 49666 w 1262774"/>
                <a:gd name="connsiteY337" fmla="*/ 667814 h 1404827"/>
                <a:gd name="connsiteX338" fmla="*/ 33678 w 1262774"/>
                <a:gd name="connsiteY338" fmla="*/ 683803 h 1404827"/>
                <a:gd name="connsiteX339" fmla="*/ 30617 w 1262774"/>
                <a:gd name="connsiteY339" fmla="*/ 682443 h 1404827"/>
                <a:gd name="connsiteX340" fmla="*/ 22452 w 1262774"/>
                <a:gd name="connsiteY340" fmla="*/ 692308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0236 w 1262774"/>
                <a:gd name="connsiteY278" fmla="*/ 523919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68804 w 1262774"/>
                <a:gd name="connsiteY281" fmla="*/ 545010 h 1404827"/>
                <a:gd name="connsiteX282" fmla="*/ 760300 w 1262774"/>
                <a:gd name="connsiteY282" fmla="*/ 558958 h 1404827"/>
                <a:gd name="connsiteX283" fmla="*/ 755197 w 1262774"/>
                <a:gd name="connsiteY283" fmla="*/ 572225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13343 w 1262774"/>
                <a:gd name="connsiteY296" fmla="*/ 800484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2509 w 1262774"/>
                <a:gd name="connsiteY306" fmla="*/ 878385 h 1404827"/>
                <a:gd name="connsiteX307" fmla="*/ 445294 w 1262774"/>
                <a:gd name="connsiteY307" fmla="*/ 877705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303779 w 1262774"/>
                <a:gd name="connsiteY320" fmla="*/ 685163 h 1404827"/>
                <a:gd name="connsiteX321" fmla="*/ 315347 w 1262774"/>
                <a:gd name="connsiteY321" fmla="*/ 669855 h 1404827"/>
                <a:gd name="connsiteX322" fmla="*/ 292553 w 1262774"/>
                <a:gd name="connsiteY322" fmla="*/ 657609 h 1404827"/>
                <a:gd name="connsiteX323" fmla="*/ 282009 w 1262774"/>
                <a:gd name="connsiteY323" fmla="*/ 640260 h 1404827"/>
                <a:gd name="connsiteX324" fmla="*/ 271803 w 1262774"/>
                <a:gd name="connsiteY324" fmla="*/ 623251 h 1404827"/>
                <a:gd name="connsiteX325" fmla="*/ 266700 w 1262774"/>
                <a:gd name="connsiteY325" fmla="*/ 623251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2804 w 1262774"/>
                <a:gd name="connsiteY331" fmla="*/ 624952 h 1404827"/>
                <a:gd name="connsiteX332" fmla="*/ 106136 w 1262774"/>
                <a:gd name="connsiteY332" fmla="*/ 635158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1098 w 1262774"/>
                <a:gd name="connsiteY335" fmla="*/ 649105 h 1404827"/>
                <a:gd name="connsiteX336" fmla="*/ 60553 w 1262774"/>
                <a:gd name="connsiteY336" fmla="*/ 651826 h 1404827"/>
                <a:gd name="connsiteX337" fmla="*/ 49666 w 1262774"/>
                <a:gd name="connsiteY337" fmla="*/ 667814 h 1404827"/>
                <a:gd name="connsiteX338" fmla="*/ 33678 w 1262774"/>
                <a:gd name="connsiteY338" fmla="*/ 683803 h 1404827"/>
                <a:gd name="connsiteX339" fmla="*/ 30617 w 1262774"/>
                <a:gd name="connsiteY339" fmla="*/ 682443 h 1404827"/>
                <a:gd name="connsiteX340" fmla="*/ 22452 w 1262774"/>
                <a:gd name="connsiteY340" fmla="*/ 692308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337 h 1404827"/>
                <a:gd name="connsiteX1" fmla="*/ 19050 w 1262774"/>
                <a:gd name="connsiteY1" fmla="*/ 723944 h 1404827"/>
                <a:gd name="connsiteX2" fmla="*/ 27215 w 1262774"/>
                <a:gd name="connsiteY2" fmla="*/ 729387 h 1404827"/>
                <a:gd name="connsiteX3" fmla="*/ 32658 w 1262774"/>
                <a:gd name="connsiteY3" fmla="*/ 745715 h 1404827"/>
                <a:gd name="connsiteX4" fmla="*/ 38100 w 1262774"/>
                <a:gd name="connsiteY4" fmla="*/ 753880 h 1404827"/>
                <a:gd name="connsiteX5" fmla="*/ 43543 w 1262774"/>
                <a:gd name="connsiteY5" fmla="*/ 819194 h 1404827"/>
                <a:gd name="connsiteX6" fmla="*/ 40822 w 1262774"/>
                <a:gd name="connsiteY6" fmla="*/ 838244 h 1404827"/>
                <a:gd name="connsiteX7" fmla="*/ 35379 w 1262774"/>
                <a:gd name="connsiteY7" fmla="*/ 854572 h 1404827"/>
                <a:gd name="connsiteX8" fmla="*/ 29936 w 1262774"/>
                <a:gd name="connsiteY8" fmla="*/ 870901 h 1404827"/>
                <a:gd name="connsiteX9" fmla="*/ 24493 w 1262774"/>
                <a:gd name="connsiteY9" fmla="*/ 879065 h 1404827"/>
                <a:gd name="connsiteX10" fmla="*/ 19050 w 1262774"/>
                <a:gd name="connsiteY10" fmla="*/ 895394 h 1404827"/>
                <a:gd name="connsiteX11" fmla="*/ 10886 w 1262774"/>
                <a:gd name="connsiteY11" fmla="*/ 911722 h 1404827"/>
                <a:gd name="connsiteX12" fmla="*/ 5443 w 1262774"/>
                <a:gd name="connsiteY12" fmla="*/ 941658 h 1404827"/>
                <a:gd name="connsiteX13" fmla="*/ 0 w 1262774"/>
                <a:gd name="connsiteY13" fmla="*/ 949822 h 1404827"/>
                <a:gd name="connsiteX14" fmla="*/ 2722 w 1262774"/>
                <a:gd name="connsiteY14" fmla="*/ 987922 h 1404827"/>
                <a:gd name="connsiteX15" fmla="*/ 5443 w 1262774"/>
                <a:gd name="connsiteY15" fmla="*/ 996087 h 1404827"/>
                <a:gd name="connsiteX16" fmla="*/ 16329 w 1262774"/>
                <a:gd name="connsiteY16" fmla="*/ 998808 h 1404827"/>
                <a:gd name="connsiteX17" fmla="*/ 32658 w 1262774"/>
                <a:gd name="connsiteY17" fmla="*/ 1004251 h 1404827"/>
                <a:gd name="connsiteX18" fmla="*/ 48986 w 1262774"/>
                <a:gd name="connsiteY18" fmla="*/ 1009694 h 1404827"/>
                <a:gd name="connsiteX19" fmla="*/ 57150 w 1262774"/>
                <a:gd name="connsiteY19" fmla="*/ 1012415 h 1404827"/>
                <a:gd name="connsiteX20" fmla="*/ 65315 w 1262774"/>
                <a:gd name="connsiteY20" fmla="*/ 1015137 h 1404827"/>
                <a:gd name="connsiteX21" fmla="*/ 76200 w 1262774"/>
                <a:gd name="connsiteY21" fmla="*/ 1031465 h 1404827"/>
                <a:gd name="connsiteX22" fmla="*/ 84365 w 1262774"/>
                <a:gd name="connsiteY22" fmla="*/ 1058680 h 1404827"/>
                <a:gd name="connsiteX23" fmla="*/ 89808 w 1262774"/>
                <a:gd name="connsiteY23" fmla="*/ 1075008 h 1404827"/>
                <a:gd name="connsiteX24" fmla="*/ 108858 w 1262774"/>
                <a:gd name="connsiteY24" fmla="*/ 1080451 h 1404827"/>
                <a:gd name="connsiteX25" fmla="*/ 125186 w 1262774"/>
                <a:gd name="connsiteY25" fmla="*/ 1085894 h 1404827"/>
                <a:gd name="connsiteX26" fmla="*/ 144236 w 1262774"/>
                <a:gd name="connsiteY26" fmla="*/ 1088615 h 1404827"/>
                <a:gd name="connsiteX27" fmla="*/ 149679 w 1262774"/>
                <a:gd name="connsiteY27" fmla="*/ 1104944 h 1404827"/>
                <a:gd name="connsiteX28" fmla="*/ 157843 w 1262774"/>
                <a:gd name="connsiteY28" fmla="*/ 1121272 h 1404827"/>
                <a:gd name="connsiteX29" fmla="*/ 166008 w 1262774"/>
                <a:gd name="connsiteY29" fmla="*/ 1123994 h 1404827"/>
                <a:gd name="connsiteX30" fmla="*/ 179615 w 1262774"/>
                <a:gd name="connsiteY30" fmla="*/ 1121272 h 1404827"/>
                <a:gd name="connsiteX31" fmla="*/ 195943 w 1262774"/>
                <a:gd name="connsiteY31" fmla="*/ 1115830 h 1404827"/>
                <a:gd name="connsiteX32" fmla="*/ 204108 w 1262774"/>
                <a:gd name="connsiteY32" fmla="*/ 1107665 h 1404827"/>
                <a:gd name="connsiteX33" fmla="*/ 209550 w 1262774"/>
                <a:gd name="connsiteY33" fmla="*/ 1099501 h 1404827"/>
                <a:gd name="connsiteX34" fmla="*/ 242208 w 1262774"/>
                <a:gd name="connsiteY34" fmla="*/ 1088615 h 1404827"/>
                <a:gd name="connsiteX35" fmla="*/ 258536 w 1262774"/>
                <a:gd name="connsiteY35" fmla="*/ 1075008 h 1404827"/>
                <a:gd name="connsiteX36" fmla="*/ 269422 w 1262774"/>
                <a:gd name="connsiteY36" fmla="*/ 1072287 h 1404827"/>
                <a:gd name="connsiteX37" fmla="*/ 293915 w 1262774"/>
                <a:gd name="connsiteY37" fmla="*/ 1075008 h 1404827"/>
                <a:gd name="connsiteX38" fmla="*/ 307522 w 1262774"/>
                <a:gd name="connsiteY38" fmla="*/ 1088615 h 1404827"/>
                <a:gd name="connsiteX39" fmla="*/ 315686 w 1262774"/>
                <a:gd name="connsiteY39" fmla="*/ 1091337 h 1404827"/>
                <a:gd name="connsiteX40" fmla="*/ 323850 w 1262774"/>
                <a:gd name="connsiteY40" fmla="*/ 1096780 h 1404827"/>
                <a:gd name="connsiteX41" fmla="*/ 356508 w 1262774"/>
                <a:gd name="connsiteY41" fmla="*/ 1102222 h 1404827"/>
                <a:gd name="connsiteX42" fmla="*/ 364672 w 1262774"/>
                <a:gd name="connsiteY42" fmla="*/ 1104944 h 1404827"/>
                <a:gd name="connsiteX43" fmla="*/ 400050 w 1262774"/>
                <a:gd name="connsiteY43" fmla="*/ 1110387 h 1404827"/>
                <a:gd name="connsiteX44" fmla="*/ 416379 w 1262774"/>
                <a:gd name="connsiteY44" fmla="*/ 1115830 h 1404827"/>
                <a:gd name="connsiteX45" fmla="*/ 432708 w 1262774"/>
                <a:gd name="connsiteY45" fmla="*/ 1121272 h 1404827"/>
                <a:gd name="connsiteX46" fmla="*/ 443593 w 1262774"/>
                <a:gd name="connsiteY46" fmla="*/ 1123994 h 1404827"/>
                <a:gd name="connsiteX47" fmla="*/ 451758 w 1262774"/>
                <a:gd name="connsiteY47" fmla="*/ 1132158 h 1404827"/>
                <a:gd name="connsiteX48" fmla="*/ 454479 w 1262774"/>
                <a:gd name="connsiteY48" fmla="*/ 1151208 h 1404827"/>
                <a:gd name="connsiteX49" fmla="*/ 457200 w 1262774"/>
                <a:gd name="connsiteY49" fmla="*/ 1159372 h 1404827"/>
                <a:gd name="connsiteX50" fmla="*/ 476250 w 1262774"/>
                <a:gd name="connsiteY50" fmla="*/ 1164815 h 1404827"/>
                <a:gd name="connsiteX51" fmla="*/ 500743 w 1262774"/>
                <a:gd name="connsiteY51" fmla="*/ 1186587 h 1404827"/>
                <a:gd name="connsiteX52" fmla="*/ 506186 w 1262774"/>
                <a:gd name="connsiteY52" fmla="*/ 1194751 h 1404827"/>
                <a:gd name="connsiteX53" fmla="*/ 522515 w 1262774"/>
                <a:gd name="connsiteY53" fmla="*/ 1202915 h 1404827"/>
                <a:gd name="connsiteX54" fmla="*/ 527958 w 1262774"/>
                <a:gd name="connsiteY54" fmla="*/ 1213801 h 1404827"/>
                <a:gd name="connsiteX55" fmla="*/ 530679 w 1262774"/>
                <a:gd name="connsiteY55" fmla="*/ 1221965 h 1404827"/>
                <a:gd name="connsiteX56" fmla="*/ 538843 w 1262774"/>
                <a:gd name="connsiteY56" fmla="*/ 1230130 h 1404827"/>
                <a:gd name="connsiteX57" fmla="*/ 557893 w 1262774"/>
                <a:gd name="connsiteY57" fmla="*/ 1238294 h 1404827"/>
                <a:gd name="connsiteX58" fmla="*/ 617765 w 1262774"/>
                <a:gd name="connsiteY58" fmla="*/ 1241015 h 1404827"/>
                <a:gd name="connsiteX59" fmla="*/ 625929 w 1262774"/>
                <a:gd name="connsiteY59" fmla="*/ 1246458 h 1404827"/>
                <a:gd name="connsiteX60" fmla="*/ 631372 w 1262774"/>
                <a:gd name="connsiteY60" fmla="*/ 1254622 h 1404827"/>
                <a:gd name="connsiteX61" fmla="*/ 639536 w 1262774"/>
                <a:gd name="connsiteY61" fmla="*/ 1262787 h 1404827"/>
                <a:gd name="connsiteX62" fmla="*/ 642258 w 1262774"/>
                <a:gd name="connsiteY62" fmla="*/ 1254622 h 1404827"/>
                <a:gd name="connsiteX63" fmla="*/ 644979 w 1262774"/>
                <a:gd name="connsiteY63" fmla="*/ 1224687 h 1404827"/>
                <a:gd name="connsiteX64" fmla="*/ 653143 w 1262774"/>
                <a:gd name="connsiteY64" fmla="*/ 1219244 h 1404827"/>
                <a:gd name="connsiteX65" fmla="*/ 688522 w 1262774"/>
                <a:gd name="connsiteY65" fmla="*/ 1216522 h 1404827"/>
                <a:gd name="connsiteX66" fmla="*/ 696686 w 1262774"/>
                <a:gd name="connsiteY66" fmla="*/ 1211080 h 1404827"/>
                <a:gd name="connsiteX67" fmla="*/ 704850 w 1262774"/>
                <a:gd name="connsiteY67" fmla="*/ 1227408 h 1404827"/>
                <a:gd name="connsiteX68" fmla="*/ 721179 w 1262774"/>
                <a:gd name="connsiteY68" fmla="*/ 1232851 h 1404827"/>
                <a:gd name="connsiteX69" fmla="*/ 729343 w 1262774"/>
                <a:gd name="connsiteY69" fmla="*/ 1235572 h 1404827"/>
                <a:gd name="connsiteX70" fmla="*/ 759279 w 1262774"/>
                <a:gd name="connsiteY70" fmla="*/ 1230130 h 1404827"/>
                <a:gd name="connsiteX71" fmla="*/ 767443 w 1262774"/>
                <a:gd name="connsiteY71" fmla="*/ 1224687 h 1404827"/>
                <a:gd name="connsiteX72" fmla="*/ 772886 w 1262774"/>
                <a:gd name="connsiteY72" fmla="*/ 1232851 h 1404827"/>
                <a:gd name="connsiteX73" fmla="*/ 778329 w 1262774"/>
                <a:gd name="connsiteY73" fmla="*/ 1249180 h 1404827"/>
                <a:gd name="connsiteX74" fmla="*/ 781050 w 1262774"/>
                <a:gd name="connsiteY74" fmla="*/ 1257344 h 1404827"/>
                <a:gd name="connsiteX75" fmla="*/ 783772 w 1262774"/>
                <a:gd name="connsiteY75" fmla="*/ 1270951 h 1404827"/>
                <a:gd name="connsiteX76" fmla="*/ 789215 w 1262774"/>
                <a:gd name="connsiteY76" fmla="*/ 1287280 h 1404827"/>
                <a:gd name="connsiteX77" fmla="*/ 797379 w 1262774"/>
                <a:gd name="connsiteY77" fmla="*/ 1303608 h 1404827"/>
                <a:gd name="connsiteX78" fmla="*/ 808265 w 1262774"/>
                <a:gd name="connsiteY78" fmla="*/ 1306330 h 1404827"/>
                <a:gd name="connsiteX79" fmla="*/ 840922 w 1262774"/>
                <a:gd name="connsiteY79" fmla="*/ 1309051 h 1404827"/>
                <a:gd name="connsiteX80" fmla="*/ 857250 w 1262774"/>
                <a:gd name="connsiteY80" fmla="*/ 1314494 h 1404827"/>
                <a:gd name="connsiteX81" fmla="*/ 892629 w 1262774"/>
                <a:gd name="connsiteY81" fmla="*/ 1322658 h 1404827"/>
                <a:gd name="connsiteX82" fmla="*/ 917122 w 1262774"/>
                <a:gd name="connsiteY82" fmla="*/ 1336265 h 1404827"/>
                <a:gd name="connsiteX83" fmla="*/ 925286 w 1262774"/>
                <a:gd name="connsiteY83" fmla="*/ 1341708 h 1404827"/>
                <a:gd name="connsiteX84" fmla="*/ 941615 w 1262774"/>
                <a:gd name="connsiteY84" fmla="*/ 1347151 h 1404827"/>
                <a:gd name="connsiteX85" fmla="*/ 949779 w 1262774"/>
                <a:gd name="connsiteY85" fmla="*/ 1352594 h 1404827"/>
                <a:gd name="connsiteX86" fmla="*/ 974272 w 1262774"/>
                <a:gd name="connsiteY86" fmla="*/ 1358037 h 1404827"/>
                <a:gd name="connsiteX87" fmla="*/ 990600 w 1262774"/>
                <a:gd name="connsiteY87" fmla="*/ 1366201 h 1404827"/>
                <a:gd name="connsiteX88" fmla="*/ 1006929 w 1262774"/>
                <a:gd name="connsiteY88" fmla="*/ 1377087 h 1404827"/>
                <a:gd name="connsiteX89" fmla="*/ 1047750 w 1262774"/>
                <a:gd name="connsiteY89" fmla="*/ 1379808 h 1404827"/>
                <a:gd name="connsiteX90" fmla="*/ 1055915 w 1262774"/>
                <a:gd name="connsiteY90" fmla="*/ 1382530 h 1404827"/>
                <a:gd name="connsiteX91" fmla="*/ 1085850 w 1262774"/>
                <a:gd name="connsiteY91" fmla="*/ 1385251 h 1404827"/>
                <a:gd name="connsiteX92" fmla="*/ 1094015 w 1262774"/>
                <a:gd name="connsiteY92" fmla="*/ 1390694 h 1404827"/>
                <a:gd name="connsiteX93" fmla="*/ 1110343 w 1262774"/>
                <a:gd name="connsiteY93" fmla="*/ 1396137 h 1404827"/>
                <a:gd name="connsiteX94" fmla="*/ 1118508 w 1262774"/>
                <a:gd name="connsiteY94" fmla="*/ 1398858 h 1404827"/>
                <a:gd name="connsiteX95" fmla="*/ 1126672 w 1262774"/>
                <a:gd name="connsiteY95" fmla="*/ 1404301 h 1404827"/>
                <a:gd name="connsiteX96" fmla="*/ 1123950 w 1262774"/>
                <a:gd name="connsiteY96" fmla="*/ 1393415 h 1404827"/>
                <a:gd name="connsiteX97" fmla="*/ 1118508 w 1262774"/>
                <a:gd name="connsiteY97" fmla="*/ 1371644 h 1404827"/>
                <a:gd name="connsiteX98" fmla="*/ 1121229 w 1262774"/>
                <a:gd name="connsiteY98" fmla="*/ 1352594 h 1404827"/>
                <a:gd name="connsiteX99" fmla="*/ 1118508 w 1262774"/>
                <a:gd name="connsiteY99" fmla="*/ 1341708 h 1404827"/>
                <a:gd name="connsiteX100" fmla="*/ 1110343 w 1262774"/>
                <a:gd name="connsiteY100" fmla="*/ 1338987 h 1404827"/>
                <a:gd name="connsiteX101" fmla="*/ 1094015 w 1262774"/>
                <a:gd name="connsiteY101" fmla="*/ 1336265 h 1404827"/>
                <a:gd name="connsiteX102" fmla="*/ 1094015 w 1262774"/>
                <a:gd name="connsiteY102" fmla="*/ 1292722 h 1404827"/>
                <a:gd name="connsiteX103" fmla="*/ 1110343 w 1262774"/>
                <a:gd name="connsiteY103" fmla="*/ 1281837 h 1404827"/>
                <a:gd name="connsiteX104" fmla="*/ 1113065 w 1262774"/>
                <a:gd name="connsiteY104" fmla="*/ 1273672 h 1404827"/>
                <a:gd name="connsiteX105" fmla="*/ 1115786 w 1262774"/>
                <a:gd name="connsiteY105" fmla="*/ 1260065 h 1404827"/>
                <a:gd name="connsiteX106" fmla="*/ 1123950 w 1262774"/>
                <a:gd name="connsiteY106" fmla="*/ 1257344 h 1404827"/>
                <a:gd name="connsiteX107" fmla="*/ 1126672 w 1262774"/>
                <a:gd name="connsiteY107" fmla="*/ 1238294 h 1404827"/>
                <a:gd name="connsiteX108" fmla="*/ 1143000 w 1262774"/>
                <a:gd name="connsiteY108" fmla="*/ 1235572 h 1404827"/>
                <a:gd name="connsiteX109" fmla="*/ 1145722 w 1262774"/>
                <a:gd name="connsiteY109" fmla="*/ 1227408 h 1404827"/>
                <a:gd name="connsiteX110" fmla="*/ 1153886 w 1262774"/>
                <a:gd name="connsiteY110" fmla="*/ 1172980 h 1404827"/>
                <a:gd name="connsiteX111" fmla="*/ 1162050 w 1262774"/>
                <a:gd name="connsiteY111" fmla="*/ 1167537 h 1404827"/>
                <a:gd name="connsiteX112" fmla="*/ 1167493 w 1262774"/>
                <a:gd name="connsiteY112" fmla="*/ 1118551 h 1404827"/>
                <a:gd name="connsiteX113" fmla="*/ 1172936 w 1262774"/>
                <a:gd name="connsiteY113" fmla="*/ 1110387 h 1404827"/>
                <a:gd name="connsiteX114" fmla="*/ 1181100 w 1262774"/>
                <a:gd name="connsiteY114" fmla="*/ 1083172 h 1404827"/>
                <a:gd name="connsiteX115" fmla="*/ 1189265 w 1262774"/>
                <a:gd name="connsiteY115" fmla="*/ 1077730 h 1404827"/>
                <a:gd name="connsiteX116" fmla="*/ 1194708 w 1262774"/>
                <a:gd name="connsiteY116" fmla="*/ 1055958 h 1404827"/>
                <a:gd name="connsiteX117" fmla="*/ 1197429 w 1262774"/>
                <a:gd name="connsiteY117" fmla="*/ 1042351 h 1404827"/>
                <a:gd name="connsiteX118" fmla="*/ 1205593 w 1262774"/>
                <a:gd name="connsiteY118" fmla="*/ 1039630 h 1404827"/>
                <a:gd name="connsiteX119" fmla="*/ 1202872 w 1262774"/>
                <a:gd name="connsiteY119" fmla="*/ 1023301 h 1404827"/>
                <a:gd name="connsiteX120" fmla="*/ 1167493 w 1262774"/>
                <a:gd name="connsiteY120" fmla="*/ 1015137 h 1404827"/>
                <a:gd name="connsiteX121" fmla="*/ 1145722 w 1262774"/>
                <a:gd name="connsiteY121" fmla="*/ 996087 h 1404827"/>
                <a:gd name="connsiteX122" fmla="*/ 1148443 w 1262774"/>
                <a:gd name="connsiteY122" fmla="*/ 952544 h 1404827"/>
                <a:gd name="connsiteX123" fmla="*/ 1183822 w 1262774"/>
                <a:gd name="connsiteY123" fmla="*/ 949822 h 1404827"/>
                <a:gd name="connsiteX124" fmla="*/ 1186543 w 1262774"/>
                <a:gd name="connsiteY124" fmla="*/ 941658 h 1404827"/>
                <a:gd name="connsiteX125" fmla="*/ 1191986 w 1262774"/>
                <a:gd name="connsiteY125" fmla="*/ 903558 h 1404827"/>
                <a:gd name="connsiteX126" fmla="*/ 1197429 w 1262774"/>
                <a:gd name="connsiteY126" fmla="*/ 895394 h 1404827"/>
                <a:gd name="connsiteX127" fmla="*/ 1200150 w 1262774"/>
                <a:gd name="connsiteY127" fmla="*/ 860015 h 1404827"/>
                <a:gd name="connsiteX128" fmla="*/ 1202872 w 1262774"/>
                <a:gd name="connsiteY128" fmla="*/ 851851 h 1404827"/>
                <a:gd name="connsiteX129" fmla="*/ 1211036 w 1262774"/>
                <a:gd name="connsiteY129" fmla="*/ 846408 h 1404827"/>
                <a:gd name="connsiteX130" fmla="*/ 1216479 w 1262774"/>
                <a:gd name="connsiteY130" fmla="*/ 808308 h 1404827"/>
                <a:gd name="connsiteX131" fmla="*/ 1221922 w 1262774"/>
                <a:gd name="connsiteY131" fmla="*/ 800144 h 1404827"/>
                <a:gd name="connsiteX132" fmla="*/ 1224643 w 1262774"/>
                <a:gd name="connsiteY132" fmla="*/ 778372 h 1404827"/>
                <a:gd name="connsiteX133" fmla="*/ 1227365 w 1262774"/>
                <a:gd name="connsiteY133" fmla="*/ 770208 h 1404827"/>
                <a:gd name="connsiteX134" fmla="*/ 1235529 w 1262774"/>
                <a:gd name="connsiteY134" fmla="*/ 767487 h 1404827"/>
                <a:gd name="connsiteX135" fmla="*/ 1251858 w 1262774"/>
                <a:gd name="connsiteY135" fmla="*/ 756601 h 1404827"/>
                <a:gd name="connsiteX136" fmla="*/ 1260022 w 1262774"/>
                <a:gd name="connsiteY136" fmla="*/ 751158 h 1404827"/>
                <a:gd name="connsiteX137" fmla="*/ 1262743 w 1262774"/>
                <a:gd name="connsiteY137" fmla="*/ 742994 h 1404827"/>
                <a:gd name="connsiteX138" fmla="*/ 1251858 w 1262774"/>
                <a:gd name="connsiteY138" fmla="*/ 718501 h 1404827"/>
                <a:gd name="connsiteX139" fmla="*/ 1246415 w 1262774"/>
                <a:gd name="connsiteY139" fmla="*/ 702172 h 1404827"/>
                <a:gd name="connsiteX140" fmla="*/ 1243693 w 1262774"/>
                <a:gd name="connsiteY140" fmla="*/ 631415 h 1404827"/>
                <a:gd name="connsiteX141" fmla="*/ 1235529 w 1262774"/>
                <a:gd name="connsiteY141" fmla="*/ 625972 h 1404827"/>
                <a:gd name="connsiteX142" fmla="*/ 1238250 w 1262774"/>
                <a:gd name="connsiteY142" fmla="*/ 593315 h 1404827"/>
                <a:gd name="connsiteX143" fmla="*/ 1235529 w 1262774"/>
                <a:gd name="connsiteY143" fmla="*/ 568822 h 1404827"/>
                <a:gd name="connsiteX144" fmla="*/ 1232808 w 1262774"/>
                <a:gd name="connsiteY144" fmla="*/ 557937 h 1404827"/>
                <a:gd name="connsiteX145" fmla="*/ 1235529 w 1262774"/>
                <a:gd name="connsiteY145" fmla="*/ 514394 h 1404827"/>
                <a:gd name="connsiteX146" fmla="*/ 1243693 w 1262774"/>
                <a:gd name="connsiteY146" fmla="*/ 508951 h 1404827"/>
                <a:gd name="connsiteX147" fmla="*/ 1246415 w 1262774"/>
                <a:gd name="connsiteY147" fmla="*/ 500787 h 1404827"/>
                <a:gd name="connsiteX148" fmla="*/ 1235529 w 1262774"/>
                <a:gd name="connsiteY148" fmla="*/ 476294 h 1404827"/>
                <a:gd name="connsiteX149" fmla="*/ 1230086 w 1262774"/>
                <a:gd name="connsiteY149" fmla="*/ 459965 h 1404827"/>
                <a:gd name="connsiteX150" fmla="*/ 1213758 w 1262774"/>
                <a:gd name="connsiteY150" fmla="*/ 449080 h 1404827"/>
                <a:gd name="connsiteX151" fmla="*/ 1202872 w 1262774"/>
                <a:gd name="connsiteY151" fmla="*/ 432751 h 1404827"/>
                <a:gd name="connsiteX152" fmla="*/ 1186543 w 1262774"/>
                <a:gd name="connsiteY152" fmla="*/ 421865 h 1404827"/>
                <a:gd name="connsiteX153" fmla="*/ 1181100 w 1262774"/>
                <a:gd name="connsiteY153" fmla="*/ 413701 h 1404827"/>
                <a:gd name="connsiteX154" fmla="*/ 1140279 w 1262774"/>
                <a:gd name="connsiteY154" fmla="*/ 408258 h 1404827"/>
                <a:gd name="connsiteX155" fmla="*/ 1132115 w 1262774"/>
                <a:gd name="connsiteY155" fmla="*/ 446358 h 1404827"/>
                <a:gd name="connsiteX156" fmla="*/ 1129393 w 1262774"/>
                <a:gd name="connsiteY156" fmla="*/ 454522 h 1404827"/>
                <a:gd name="connsiteX157" fmla="*/ 1099458 w 1262774"/>
                <a:gd name="connsiteY157" fmla="*/ 468130 h 1404827"/>
                <a:gd name="connsiteX158" fmla="*/ 1083129 w 1262774"/>
                <a:gd name="connsiteY158" fmla="*/ 473572 h 1404827"/>
                <a:gd name="connsiteX159" fmla="*/ 1077686 w 1262774"/>
                <a:gd name="connsiteY159" fmla="*/ 481737 h 1404827"/>
                <a:gd name="connsiteX160" fmla="*/ 1066800 w 1262774"/>
                <a:gd name="connsiteY160" fmla="*/ 484458 h 1404827"/>
                <a:gd name="connsiteX161" fmla="*/ 1072243 w 1262774"/>
                <a:gd name="connsiteY161" fmla="*/ 500787 h 1404827"/>
                <a:gd name="connsiteX162" fmla="*/ 1074965 w 1262774"/>
                <a:gd name="connsiteY162" fmla="*/ 511672 h 1404827"/>
                <a:gd name="connsiteX163" fmla="*/ 1080408 w 1262774"/>
                <a:gd name="connsiteY163" fmla="*/ 519837 h 1404827"/>
                <a:gd name="connsiteX164" fmla="*/ 1091293 w 1262774"/>
                <a:gd name="connsiteY164" fmla="*/ 533444 h 1404827"/>
                <a:gd name="connsiteX165" fmla="*/ 1094015 w 1262774"/>
                <a:gd name="connsiteY165" fmla="*/ 541608 h 1404827"/>
                <a:gd name="connsiteX166" fmla="*/ 1099458 w 1262774"/>
                <a:gd name="connsiteY166" fmla="*/ 549772 h 1404827"/>
                <a:gd name="connsiteX167" fmla="*/ 1096736 w 1262774"/>
                <a:gd name="connsiteY167" fmla="*/ 557937 h 1404827"/>
                <a:gd name="connsiteX168" fmla="*/ 1088572 w 1262774"/>
                <a:gd name="connsiteY168" fmla="*/ 552494 h 1404827"/>
                <a:gd name="connsiteX169" fmla="*/ 1080408 w 1262774"/>
                <a:gd name="connsiteY169" fmla="*/ 549772 h 1404827"/>
                <a:gd name="connsiteX170" fmla="*/ 1074965 w 1262774"/>
                <a:gd name="connsiteY170" fmla="*/ 541608 h 1404827"/>
                <a:gd name="connsiteX171" fmla="*/ 1066800 w 1262774"/>
                <a:gd name="connsiteY171" fmla="*/ 538887 h 1404827"/>
                <a:gd name="connsiteX172" fmla="*/ 1036865 w 1262774"/>
                <a:gd name="connsiteY172" fmla="*/ 536165 h 1404827"/>
                <a:gd name="connsiteX173" fmla="*/ 1028700 w 1262774"/>
                <a:gd name="connsiteY173" fmla="*/ 530722 h 1404827"/>
                <a:gd name="connsiteX174" fmla="*/ 1009650 w 1262774"/>
                <a:gd name="connsiteY174" fmla="*/ 536165 h 1404827"/>
                <a:gd name="connsiteX175" fmla="*/ 1004208 w 1262774"/>
                <a:gd name="connsiteY175" fmla="*/ 544330 h 1404827"/>
                <a:gd name="connsiteX176" fmla="*/ 987879 w 1262774"/>
                <a:gd name="connsiteY176" fmla="*/ 552494 h 1404827"/>
                <a:gd name="connsiteX177" fmla="*/ 982436 w 1262774"/>
                <a:gd name="connsiteY177" fmla="*/ 544330 h 1404827"/>
                <a:gd name="connsiteX178" fmla="*/ 974272 w 1262774"/>
                <a:gd name="connsiteY178" fmla="*/ 528001 h 1404827"/>
                <a:gd name="connsiteX179" fmla="*/ 966108 w 1262774"/>
                <a:gd name="connsiteY179" fmla="*/ 525280 h 1404827"/>
                <a:gd name="connsiteX180" fmla="*/ 963386 w 1262774"/>
                <a:gd name="connsiteY180" fmla="*/ 514394 h 1404827"/>
                <a:gd name="connsiteX181" fmla="*/ 957943 w 1262774"/>
                <a:gd name="connsiteY181" fmla="*/ 498065 h 1404827"/>
                <a:gd name="connsiteX182" fmla="*/ 960665 w 1262774"/>
                <a:gd name="connsiteY182" fmla="*/ 473572 h 1404827"/>
                <a:gd name="connsiteX183" fmla="*/ 971550 w 1262774"/>
                <a:gd name="connsiteY183" fmla="*/ 443637 h 1404827"/>
                <a:gd name="connsiteX184" fmla="*/ 1004208 w 1262774"/>
                <a:gd name="connsiteY184" fmla="*/ 427308 h 1404827"/>
                <a:gd name="connsiteX185" fmla="*/ 1012372 w 1262774"/>
                <a:gd name="connsiteY185" fmla="*/ 424587 h 1404827"/>
                <a:gd name="connsiteX186" fmla="*/ 1017815 w 1262774"/>
                <a:gd name="connsiteY186" fmla="*/ 416422 h 1404827"/>
                <a:gd name="connsiteX187" fmla="*/ 1017815 w 1262774"/>
                <a:gd name="connsiteY187" fmla="*/ 391930 h 1404827"/>
                <a:gd name="connsiteX188" fmla="*/ 1025979 w 1262774"/>
                <a:gd name="connsiteY188" fmla="*/ 383765 h 1404827"/>
                <a:gd name="connsiteX189" fmla="*/ 1036865 w 1262774"/>
                <a:gd name="connsiteY189" fmla="*/ 367437 h 1404827"/>
                <a:gd name="connsiteX190" fmla="*/ 1042308 w 1262774"/>
                <a:gd name="connsiteY190" fmla="*/ 326615 h 1404827"/>
                <a:gd name="connsiteX191" fmla="*/ 1045029 w 1262774"/>
                <a:gd name="connsiteY191" fmla="*/ 318451 h 1404827"/>
                <a:gd name="connsiteX192" fmla="*/ 1047750 w 1262774"/>
                <a:gd name="connsiteY192" fmla="*/ 307565 h 1404827"/>
                <a:gd name="connsiteX193" fmla="*/ 1050472 w 1262774"/>
                <a:gd name="connsiteY193" fmla="*/ 293958 h 1404827"/>
                <a:gd name="connsiteX194" fmla="*/ 1061358 w 1262774"/>
                <a:gd name="connsiteY194" fmla="*/ 277630 h 1404827"/>
                <a:gd name="connsiteX195" fmla="*/ 1055915 w 1262774"/>
                <a:gd name="connsiteY195" fmla="*/ 255858 h 1404827"/>
                <a:gd name="connsiteX196" fmla="*/ 1050472 w 1262774"/>
                <a:gd name="connsiteY196" fmla="*/ 247694 h 1404827"/>
                <a:gd name="connsiteX197" fmla="*/ 1047750 w 1262774"/>
                <a:gd name="connsiteY197" fmla="*/ 231365 h 1404827"/>
                <a:gd name="connsiteX198" fmla="*/ 1045029 w 1262774"/>
                <a:gd name="connsiteY198" fmla="*/ 204151 h 1404827"/>
                <a:gd name="connsiteX199" fmla="*/ 1039586 w 1262774"/>
                <a:gd name="connsiteY199" fmla="*/ 195987 h 1404827"/>
                <a:gd name="connsiteX200" fmla="*/ 1036865 w 1262774"/>
                <a:gd name="connsiteY200" fmla="*/ 166051 h 1404827"/>
                <a:gd name="connsiteX201" fmla="*/ 1034143 w 1262774"/>
                <a:gd name="connsiteY201" fmla="*/ 157887 h 1404827"/>
                <a:gd name="connsiteX202" fmla="*/ 1025979 w 1262774"/>
                <a:gd name="connsiteY202" fmla="*/ 152444 h 1404827"/>
                <a:gd name="connsiteX203" fmla="*/ 1012372 w 1262774"/>
                <a:gd name="connsiteY203" fmla="*/ 133394 h 1404827"/>
                <a:gd name="connsiteX204" fmla="*/ 991961 w 1262774"/>
                <a:gd name="connsiteY204" fmla="*/ 129992 h 1404827"/>
                <a:gd name="connsiteX205" fmla="*/ 993322 w 1262774"/>
                <a:gd name="connsiteY205" fmla="*/ 149722 h 1404827"/>
                <a:gd name="connsiteX206" fmla="*/ 987879 w 1262774"/>
                <a:gd name="connsiteY206" fmla="*/ 174215 h 1404827"/>
                <a:gd name="connsiteX207" fmla="*/ 985158 w 1262774"/>
                <a:gd name="connsiteY207" fmla="*/ 182380 h 1404827"/>
                <a:gd name="connsiteX208" fmla="*/ 982436 w 1262774"/>
                <a:gd name="connsiteY208" fmla="*/ 195987 h 1404827"/>
                <a:gd name="connsiteX209" fmla="*/ 974272 w 1262774"/>
                <a:gd name="connsiteY209" fmla="*/ 201430 h 1404827"/>
                <a:gd name="connsiteX210" fmla="*/ 957943 w 1262774"/>
                <a:gd name="connsiteY210" fmla="*/ 191564 h 1404827"/>
                <a:gd name="connsiteX211" fmla="*/ 947058 w 1262774"/>
                <a:gd name="connsiteY211" fmla="*/ 182380 h 1404827"/>
                <a:gd name="connsiteX212" fmla="*/ 932430 w 1262774"/>
                <a:gd name="connsiteY212" fmla="*/ 169793 h 1404827"/>
                <a:gd name="connsiteX213" fmla="*/ 921884 w 1262774"/>
                <a:gd name="connsiteY213" fmla="*/ 164350 h 1404827"/>
                <a:gd name="connsiteX214" fmla="*/ 910999 w 1262774"/>
                <a:gd name="connsiteY214" fmla="*/ 150743 h 1404827"/>
                <a:gd name="connsiteX215" fmla="*/ 894671 w 1262774"/>
                <a:gd name="connsiteY215" fmla="*/ 145300 h 1404827"/>
                <a:gd name="connsiteX216" fmla="*/ 884124 w 1262774"/>
                <a:gd name="connsiteY216" fmla="*/ 140197 h 1404827"/>
                <a:gd name="connsiteX217" fmla="*/ 873579 w 1262774"/>
                <a:gd name="connsiteY217" fmla="*/ 137137 h 1404827"/>
                <a:gd name="connsiteX218" fmla="*/ 840922 w 1262774"/>
                <a:gd name="connsiteY218" fmla="*/ 126930 h 1404827"/>
                <a:gd name="connsiteX219" fmla="*/ 824593 w 1262774"/>
                <a:gd name="connsiteY219" fmla="*/ 135434 h 1404827"/>
                <a:gd name="connsiteX220" fmla="*/ 814048 w 1262774"/>
                <a:gd name="connsiteY220" fmla="*/ 133734 h 1404827"/>
                <a:gd name="connsiteX221" fmla="*/ 799421 w 1262774"/>
                <a:gd name="connsiteY221" fmla="*/ 128291 h 1404827"/>
                <a:gd name="connsiteX222" fmla="*/ 778329 w 1262774"/>
                <a:gd name="connsiteY222" fmla="*/ 134415 h 1404827"/>
                <a:gd name="connsiteX223" fmla="*/ 788194 w 1262774"/>
                <a:gd name="connsiteY223" fmla="*/ 98015 h 1404827"/>
                <a:gd name="connsiteX224" fmla="*/ 783431 w 1262774"/>
                <a:gd name="connsiteY224" fmla="*/ 76925 h 1404827"/>
                <a:gd name="connsiteX225" fmla="*/ 762000 w 1262774"/>
                <a:gd name="connsiteY225" fmla="*/ 67059 h 1404827"/>
                <a:gd name="connsiteX226" fmla="*/ 753836 w 1262774"/>
                <a:gd name="connsiteY226" fmla="*/ 76244 h 1404827"/>
                <a:gd name="connsiteX227" fmla="*/ 745672 w 1262774"/>
                <a:gd name="connsiteY227" fmla="*/ 52771 h 1404827"/>
                <a:gd name="connsiteX228" fmla="*/ 737508 w 1262774"/>
                <a:gd name="connsiteY228" fmla="*/ 42565 h 1404827"/>
                <a:gd name="connsiteX229" fmla="*/ 736487 w 1262774"/>
                <a:gd name="connsiteY229" fmla="*/ 41546 h 1404827"/>
                <a:gd name="connsiteX230" fmla="*/ 731385 w 1262774"/>
                <a:gd name="connsiteY230" fmla="*/ 28619 h 1404827"/>
                <a:gd name="connsiteX231" fmla="*/ 718458 w 1262774"/>
                <a:gd name="connsiteY231" fmla="*/ 23516 h 1404827"/>
                <a:gd name="connsiteX232" fmla="*/ 696006 w 1262774"/>
                <a:gd name="connsiteY232" fmla="*/ 15693 h 1404827"/>
                <a:gd name="connsiteX233" fmla="*/ 663348 w 1262774"/>
                <a:gd name="connsiteY233" fmla="*/ 18414 h 1404827"/>
                <a:gd name="connsiteX234" fmla="*/ 638516 w 1262774"/>
                <a:gd name="connsiteY234" fmla="*/ 28620 h 1404827"/>
                <a:gd name="connsiteX235" fmla="*/ 626949 w 1262774"/>
                <a:gd name="connsiteY235" fmla="*/ 36444 h 1404827"/>
                <a:gd name="connsiteX236" fmla="*/ 625929 w 1262774"/>
                <a:gd name="connsiteY236" fmla="*/ 46308 h 1404827"/>
                <a:gd name="connsiteX237" fmla="*/ 611642 w 1262774"/>
                <a:gd name="connsiteY237" fmla="*/ 36444 h 1404827"/>
                <a:gd name="connsiteX238" fmla="*/ 604158 w 1262774"/>
                <a:gd name="connsiteY238" fmla="*/ 25897 h 1404827"/>
                <a:gd name="connsiteX239" fmla="*/ 593272 w 1262774"/>
                <a:gd name="connsiteY239" fmla="*/ 18414 h 1404827"/>
                <a:gd name="connsiteX240" fmla="*/ 585108 w 1262774"/>
                <a:gd name="connsiteY240" fmla="*/ 27258 h 1404827"/>
                <a:gd name="connsiteX241" fmla="*/ 572522 w 1262774"/>
                <a:gd name="connsiteY241" fmla="*/ 45 h 1404827"/>
                <a:gd name="connsiteX242" fmla="*/ 568779 w 1262774"/>
                <a:gd name="connsiteY242" fmla="*/ 21815 h 1404827"/>
                <a:gd name="connsiteX243" fmla="*/ 556533 w 1262774"/>
                <a:gd name="connsiteY243" fmla="*/ 54132 h 1404827"/>
                <a:gd name="connsiteX244" fmla="*/ 564017 w 1262774"/>
                <a:gd name="connsiteY244" fmla="*/ 89852 h 1404827"/>
                <a:gd name="connsiteX245" fmla="*/ 555172 w 1262774"/>
                <a:gd name="connsiteY245" fmla="*/ 126590 h 1404827"/>
                <a:gd name="connsiteX246" fmla="*/ 549729 w 1262774"/>
                <a:gd name="connsiteY246" fmla="*/ 151423 h 1404827"/>
                <a:gd name="connsiteX247" fmla="*/ 536802 w 1262774"/>
                <a:gd name="connsiteY247" fmla="*/ 164009 h 1404827"/>
                <a:gd name="connsiteX248" fmla="*/ 534080 w 1262774"/>
                <a:gd name="connsiteY248" fmla="*/ 188844 h 1404827"/>
                <a:gd name="connsiteX249" fmla="*/ 538843 w 1262774"/>
                <a:gd name="connsiteY249" fmla="*/ 239530 h 1404827"/>
                <a:gd name="connsiteX250" fmla="*/ 549729 w 1262774"/>
                <a:gd name="connsiteY250" fmla="*/ 264022 h 1404827"/>
                <a:gd name="connsiteX251" fmla="*/ 566058 w 1262774"/>
                <a:gd name="connsiteY251" fmla="*/ 274908 h 1404827"/>
                <a:gd name="connsiteX252" fmla="*/ 582386 w 1262774"/>
                <a:gd name="connsiteY252" fmla="*/ 283072 h 1404827"/>
                <a:gd name="connsiteX253" fmla="*/ 587829 w 1262774"/>
                <a:gd name="connsiteY253" fmla="*/ 291237 h 1404827"/>
                <a:gd name="connsiteX254" fmla="*/ 595993 w 1262774"/>
                <a:gd name="connsiteY254" fmla="*/ 293958 h 1404827"/>
                <a:gd name="connsiteX255" fmla="*/ 604158 w 1262774"/>
                <a:gd name="connsiteY255" fmla="*/ 299401 h 1404827"/>
                <a:gd name="connsiteX256" fmla="*/ 615043 w 1262774"/>
                <a:gd name="connsiteY256" fmla="*/ 315730 h 1404827"/>
                <a:gd name="connsiteX257" fmla="*/ 620486 w 1262774"/>
                <a:gd name="connsiteY257" fmla="*/ 323894 h 1404827"/>
                <a:gd name="connsiteX258" fmla="*/ 628650 w 1262774"/>
                <a:gd name="connsiteY258" fmla="*/ 340222 h 1404827"/>
                <a:gd name="connsiteX259" fmla="*/ 644979 w 1262774"/>
                <a:gd name="connsiteY259" fmla="*/ 351108 h 1404827"/>
                <a:gd name="connsiteX260" fmla="*/ 650422 w 1262774"/>
                <a:gd name="connsiteY260" fmla="*/ 359272 h 1404827"/>
                <a:gd name="connsiteX261" fmla="*/ 658586 w 1262774"/>
                <a:gd name="connsiteY261" fmla="*/ 364715 h 1404827"/>
                <a:gd name="connsiteX262" fmla="*/ 669472 w 1262774"/>
                <a:gd name="connsiteY262" fmla="*/ 375601 h 1404827"/>
                <a:gd name="connsiteX263" fmla="*/ 677636 w 1262774"/>
                <a:gd name="connsiteY263" fmla="*/ 381044 h 1404827"/>
                <a:gd name="connsiteX264" fmla="*/ 688522 w 1262774"/>
                <a:gd name="connsiteY264" fmla="*/ 394651 h 1404827"/>
                <a:gd name="connsiteX265" fmla="*/ 693965 w 1262774"/>
                <a:gd name="connsiteY265" fmla="*/ 402815 h 1404827"/>
                <a:gd name="connsiteX266" fmla="*/ 696686 w 1262774"/>
                <a:gd name="connsiteY266" fmla="*/ 410980 h 1404827"/>
                <a:gd name="connsiteX267" fmla="*/ 704850 w 1262774"/>
                <a:gd name="connsiteY267" fmla="*/ 413701 h 1404827"/>
                <a:gd name="connsiteX268" fmla="*/ 710293 w 1262774"/>
                <a:gd name="connsiteY268" fmla="*/ 421865 h 1404827"/>
                <a:gd name="connsiteX269" fmla="*/ 726622 w 1262774"/>
                <a:gd name="connsiteY269" fmla="*/ 430030 h 1404827"/>
                <a:gd name="connsiteX270" fmla="*/ 737508 w 1262774"/>
                <a:gd name="connsiteY270" fmla="*/ 446358 h 1404827"/>
                <a:gd name="connsiteX271" fmla="*/ 740229 w 1262774"/>
                <a:gd name="connsiteY271" fmla="*/ 454522 h 1404827"/>
                <a:gd name="connsiteX272" fmla="*/ 753836 w 1262774"/>
                <a:gd name="connsiteY272" fmla="*/ 457244 h 1404827"/>
                <a:gd name="connsiteX273" fmla="*/ 762000 w 1262774"/>
                <a:gd name="connsiteY273" fmla="*/ 459965 h 1404827"/>
                <a:gd name="connsiteX274" fmla="*/ 770165 w 1262774"/>
                <a:gd name="connsiteY274" fmla="*/ 476294 h 1404827"/>
                <a:gd name="connsiteX275" fmla="*/ 775608 w 1262774"/>
                <a:gd name="connsiteY275" fmla="*/ 484458 h 1404827"/>
                <a:gd name="connsiteX276" fmla="*/ 781050 w 1262774"/>
                <a:gd name="connsiteY276" fmla="*/ 503508 h 1404827"/>
                <a:gd name="connsiteX277" fmla="*/ 789215 w 1262774"/>
                <a:gd name="connsiteY277" fmla="*/ 508951 h 1404827"/>
                <a:gd name="connsiteX278" fmla="*/ 790236 w 1262774"/>
                <a:gd name="connsiteY278" fmla="*/ 523919 h 1404827"/>
                <a:gd name="connsiteX279" fmla="*/ 789215 w 1262774"/>
                <a:gd name="connsiteY279" fmla="*/ 538887 h 1404827"/>
                <a:gd name="connsiteX280" fmla="*/ 781050 w 1262774"/>
                <a:gd name="connsiteY280" fmla="*/ 541608 h 1404827"/>
                <a:gd name="connsiteX281" fmla="*/ 768804 w 1262774"/>
                <a:gd name="connsiteY281" fmla="*/ 545010 h 1404827"/>
                <a:gd name="connsiteX282" fmla="*/ 760300 w 1262774"/>
                <a:gd name="connsiteY282" fmla="*/ 558958 h 1404827"/>
                <a:gd name="connsiteX283" fmla="*/ 755197 w 1262774"/>
                <a:gd name="connsiteY283" fmla="*/ 572225 h 1404827"/>
                <a:gd name="connsiteX284" fmla="*/ 736827 w 1262774"/>
                <a:gd name="connsiteY284" fmla="*/ 588893 h 1404827"/>
                <a:gd name="connsiteX285" fmla="*/ 719818 w 1262774"/>
                <a:gd name="connsiteY285" fmla="*/ 594676 h 1404827"/>
                <a:gd name="connsiteX286" fmla="*/ 723900 w 1262774"/>
                <a:gd name="connsiteY286" fmla="*/ 612365 h 1404827"/>
                <a:gd name="connsiteX287" fmla="*/ 726622 w 1262774"/>
                <a:gd name="connsiteY287" fmla="*/ 688565 h 1404827"/>
                <a:gd name="connsiteX288" fmla="*/ 721179 w 1262774"/>
                <a:gd name="connsiteY288" fmla="*/ 707615 h 1404827"/>
                <a:gd name="connsiteX289" fmla="*/ 710974 w 1262774"/>
                <a:gd name="connsiteY289" fmla="*/ 708636 h 1404827"/>
                <a:gd name="connsiteX290" fmla="*/ 698387 w 1262774"/>
                <a:gd name="connsiteY290" fmla="*/ 722583 h 1404827"/>
                <a:gd name="connsiteX291" fmla="*/ 691924 w 1262774"/>
                <a:gd name="connsiteY291" fmla="*/ 738912 h 1404827"/>
                <a:gd name="connsiteX292" fmla="*/ 684099 w 1262774"/>
                <a:gd name="connsiteY292" fmla="*/ 757621 h 1404827"/>
                <a:gd name="connsiteX293" fmla="*/ 673893 w 1262774"/>
                <a:gd name="connsiteY293" fmla="*/ 765786 h 1404827"/>
                <a:gd name="connsiteX294" fmla="*/ 658926 w 1262774"/>
                <a:gd name="connsiteY294" fmla="*/ 779393 h 1404827"/>
                <a:gd name="connsiteX295" fmla="*/ 636815 w 1262774"/>
                <a:gd name="connsiteY295" fmla="*/ 789258 h 1404827"/>
                <a:gd name="connsiteX296" fmla="*/ 613343 w 1262774"/>
                <a:gd name="connsiteY296" fmla="*/ 800484 h 1404827"/>
                <a:gd name="connsiteX297" fmla="*/ 595993 w 1262774"/>
                <a:gd name="connsiteY297" fmla="*/ 819194 h 1404827"/>
                <a:gd name="connsiteX298" fmla="*/ 571500 w 1262774"/>
                <a:gd name="connsiteY298" fmla="*/ 821234 h 1404827"/>
                <a:gd name="connsiteX299" fmla="*/ 563336 w 1262774"/>
                <a:gd name="connsiteY299" fmla="*/ 833821 h 1404827"/>
                <a:gd name="connsiteX300" fmla="*/ 544627 w 1262774"/>
                <a:gd name="connsiteY300" fmla="*/ 840284 h 1404827"/>
                <a:gd name="connsiteX301" fmla="*/ 529659 w 1262774"/>
                <a:gd name="connsiteY301" fmla="*/ 853212 h 1404827"/>
                <a:gd name="connsiteX302" fmla="*/ 525236 w 1262774"/>
                <a:gd name="connsiteY302" fmla="*/ 870901 h 1404827"/>
                <a:gd name="connsiteX303" fmla="*/ 514691 w 1262774"/>
                <a:gd name="connsiteY303" fmla="*/ 869201 h 1404827"/>
                <a:gd name="connsiteX304" fmla="*/ 506186 w 1262774"/>
                <a:gd name="connsiteY304" fmla="*/ 879065 h 1404827"/>
                <a:gd name="connsiteX305" fmla="*/ 493599 w 1262774"/>
                <a:gd name="connsiteY305" fmla="*/ 880087 h 1404827"/>
                <a:gd name="connsiteX306" fmla="*/ 472509 w 1262774"/>
                <a:gd name="connsiteY306" fmla="*/ 878385 h 1404827"/>
                <a:gd name="connsiteX307" fmla="*/ 445294 w 1262774"/>
                <a:gd name="connsiteY307" fmla="*/ 877705 h 1404827"/>
                <a:gd name="connsiteX308" fmla="*/ 429986 w 1262774"/>
                <a:gd name="connsiteY308" fmla="*/ 881787 h 1404827"/>
                <a:gd name="connsiteX309" fmla="*/ 408215 w 1262774"/>
                <a:gd name="connsiteY309" fmla="*/ 876344 h 1404827"/>
                <a:gd name="connsiteX310" fmla="*/ 383722 w 1262774"/>
                <a:gd name="connsiteY310" fmla="*/ 870901 h 1404827"/>
                <a:gd name="connsiteX311" fmla="*/ 359229 w 1262774"/>
                <a:gd name="connsiteY311" fmla="*/ 868180 h 1404827"/>
                <a:gd name="connsiteX312" fmla="*/ 342900 w 1262774"/>
                <a:gd name="connsiteY312" fmla="*/ 854572 h 1404827"/>
                <a:gd name="connsiteX313" fmla="*/ 334736 w 1262774"/>
                <a:gd name="connsiteY313" fmla="*/ 849130 h 1404827"/>
                <a:gd name="connsiteX314" fmla="*/ 329293 w 1262774"/>
                <a:gd name="connsiteY314" fmla="*/ 840965 h 1404827"/>
                <a:gd name="connsiteX315" fmla="*/ 323850 w 1262774"/>
                <a:gd name="connsiteY315" fmla="*/ 802865 h 1404827"/>
                <a:gd name="connsiteX316" fmla="*/ 321129 w 1262774"/>
                <a:gd name="connsiteY316" fmla="*/ 740272 h 1404827"/>
                <a:gd name="connsiteX317" fmla="*/ 318408 w 1262774"/>
                <a:gd name="connsiteY317" fmla="*/ 729387 h 1404827"/>
                <a:gd name="connsiteX318" fmla="*/ 310243 w 1262774"/>
                <a:gd name="connsiteY318" fmla="*/ 723944 h 1404827"/>
                <a:gd name="connsiteX319" fmla="*/ 304800 w 1262774"/>
                <a:gd name="connsiteY319" fmla="*/ 715780 h 1404827"/>
                <a:gd name="connsiteX320" fmla="*/ 303779 w 1262774"/>
                <a:gd name="connsiteY320" fmla="*/ 685163 h 1404827"/>
                <a:gd name="connsiteX321" fmla="*/ 315347 w 1262774"/>
                <a:gd name="connsiteY321" fmla="*/ 669855 h 1404827"/>
                <a:gd name="connsiteX322" fmla="*/ 292553 w 1262774"/>
                <a:gd name="connsiteY322" fmla="*/ 657609 h 1404827"/>
                <a:gd name="connsiteX323" fmla="*/ 282009 w 1262774"/>
                <a:gd name="connsiteY323" fmla="*/ 640260 h 1404827"/>
                <a:gd name="connsiteX324" fmla="*/ 271803 w 1262774"/>
                <a:gd name="connsiteY324" fmla="*/ 623251 h 1404827"/>
                <a:gd name="connsiteX325" fmla="*/ 261938 w 1262774"/>
                <a:gd name="connsiteY325" fmla="*/ 613726 h 1404827"/>
                <a:gd name="connsiteX326" fmla="*/ 241867 w 1262774"/>
                <a:gd name="connsiteY326" fmla="*/ 613386 h 1404827"/>
                <a:gd name="connsiteX327" fmla="*/ 198665 w 1262774"/>
                <a:gd name="connsiteY327" fmla="*/ 613726 h 1404827"/>
                <a:gd name="connsiteX328" fmla="*/ 172472 w 1262774"/>
                <a:gd name="connsiteY328" fmla="*/ 608283 h 1404827"/>
                <a:gd name="connsiteX329" fmla="*/ 149679 w 1262774"/>
                <a:gd name="connsiteY329" fmla="*/ 620530 h 1404827"/>
                <a:gd name="connsiteX330" fmla="*/ 137433 w 1262774"/>
                <a:gd name="connsiteY330" fmla="*/ 624272 h 1404827"/>
                <a:gd name="connsiteX331" fmla="*/ 122804 w 1262774"/>
                <a:gd name="connsiteY331" fmla="*/ 624952 h 1404827"/>
                <a:gd name="connsiteX332" fmla="*/ 106136 w 1262774"/>
                <a:gd name="connsiteY332" fmla="*/ 635158 h 1404827"/>
                <a:gd name="connsiteX333" fmla="*/ 97972 w 1262774"/>
                <a:gd name="connsiteY333" fmla="*/ 638219 h 1404827"/>
                <a:gd name="connsiteX334" fmla="*/ 80283 w 1262774"/>
                <a:gd name="connsiteY334" fmla="*/ 644002 h 1404827"/>
                <a:gd name="connsiteX335" fmla="*/ 71098 w 1262774"/>
                <a:gd name="connsiteY335" fmla="*/ 649105 h 1404827"/>
                <a:gd name="connsiteX336" fmla="*/ 60553 w 1262774"/>
                <a:gd name="connsiteY336" fmla="*/ 651826 h 1404827"/>
                <a:gd name="connsiteX337" fmla="*/ 49666 w 1262774"/>
                <a:gd name="connsiteY337" fmla="*/ 667814 h 1404827"/>
                <a:gd name="connsiteX338" fmla="*/ 33678 w 1262774"/>
                <a:gd name="connsiteY338" fmla="*/ 683803 h 1404827"/>
                <a:gd name="connsiteX339" fmla="*/ 30617 w 1262774"/>
                <a:gd name="connsiteY339" fmla="*/ 682443 h 1404827"/>
                <a:gd name="connsiteX340" fmla="*/ 22452 w 1262774"/>
                <a:gd name="connsiteY340" fmla="*/ 692308 h 1404827"/>
                <a:gd name="connsiteX341" fmla="*/ 19050 w 1262774"/>
                <a:gd name="connsiteY341" fmla="*/ 704894 h 1404827"/>
                <a:gd name="connsiteX342" fmla="*/ 16329 w 1262774"/>
                <a:gd name="connsiteY342" fmla="*/ 710337 h 1404827"/>
                <a:gd name="connsiteX0" fmla="*/ 16329 w 1262774"/>
                <a:gd name="connsiteY0" fmla="*/ 710745 h 1405235"/>
                <a:gd name="connsiteX1" fmla="*/ 19050 w 1262774"/>
                <a:gd name="connsiteY1" fmla="*/ 724352 h 1405235"/>
                <a:gd name="connsiteX2" fmla="*/ 27215 w 1262774"/>
                <a:gd name="connsiteY2" fmla="*/ 729795 h 1405235"/>
                <a:gd name="connsiteX3" fmla="*/ 32658 w 1262774"/>
                <a:gd name="connsiteY3" fmla="*/ 746123 h 1405235"/>
                <a:gd name="connsiteX4" fmla="*/ 38100 w 1262774"/>
                <a:gd name="connsiteY4" fmla="*/ 754288 h 1405235"/>
                <a:gd name="connsiteX5" fmla="*/ 43543 w 1262774"/>
                <a:gd name="connsiteY5" fmla="*/ 819602 h 1405235"/>
                <a:gd name="connsiteX6" fmla="*/ 40822 w 1262774"/>
                <a:gd name="connsiteY6" fmla="*/ 838652 h 1405235"/>
                <a:gd name="connsiteX7" fmla="*/ 35379 w 1262774"/>
                <a:gd name="connsiteY7" fmla="*/ 854980 h 1405235"/>
                <a:gd name="connsiteX8" fmla="*/ 29936 w 1262774"/>
                <a:gd name="connsiteY8" fmla="*/ 871309 h 1405235"/>
                <a:gd name="connsiteX9" fmla="*/ 24493 w 1262774"/>
                <a:gd name="connsiteY9" fmla="*/ 879473 h 1405235"/>
                <a:gd name="connsiteX10" fmla="*/ 19050 w 1262774"/>
                <a:gd name="connsiteY10" fmla="*/ 895802 h 1405235"/>
                <a:gd name="connsiteX11" fmla="*/ 10886 w 1262774"/>
                <a:gd name="connsiteY11" fmla="*/ 912130 h 1405235"/>
                <a:gd name="connsiteX12" fmla="*/ 5443 w 1262774"/>
                <a:gd name="connsiteY12" fmla="*/ 942066 h 1405235"/>
                <a:gd name="connsiteX13" fmla="*/ 0 w 1262774"/>
                <a:gd name="connsiteY13" fmla="*/ 950230 h 1405235"/>
                <a:gd name="connsiteX14" fmla="*/ 2722 w 1262774"/>
                <a:gd name="connsiteY14" fmla="*/ 988330 h 1405235"/>
                <a:gd name="connsiteX15" fmla="*/ 5443 w 1262774"/>
                <a:gd name="connsiteY15" fmla="*/ 996495 h 1405235"/>
                <a:gd name="connsiteX16" fmla="*/ 16329 w 1262774"/>
                <a:gd name="connsiteY16" fmla="*/ 999216 h 1405235"/>
                <a:gd name="connsiteX17" fmla="*/ 32658 w 1262774"/>
                <a:gd name="connsiteY17" fmla="*/ 1004659 h 1405235"/>
                <a:gd name="connsiteX18" fmla="*/ 48986 w 1262774"/>
                <a:gd name="connsiteY18" fmla="*/ 1010102 h 1405235"/>
                <a:gd name="connsiteX19" fmla="*/ 57150 w 1262774"/>
                <a:gd name="connsiteY19" fmla="*/ 1012823 h 1405235"/>
                <a:gd name="connsiteX20" fmla="*/ 65315 w 1262774"/>
                <a:gd name="connsiteY20" fmla="*/ 1015545 h 1405235"/>
                <a:gd name="connsiteX21" fmla="*/ 76200 w 1262774"/>
                <a:gd name="connsiteY21" fmla="*/ 1031873 h 1405235"/>
                <a:gd name="connsiteX22" fmla="*/ 84365 w 1262774"/>
                <a:gd name="connsiteY22" fmla="*/ 1059088 h 1405235"/>
                <a:gd name="connsiteX23" fmla="*/ 89808 w 1262774"/>
                <a:gd name="connsiteY23" fmla="*/ 1075416 h 1405235"/>
                <a:gd name="connsiteX24" fmla="*/ 108858 w 1262774"/>
                <a:gd name="connsiteY24" fmla="*/ 1080859 h 1405235"/>
                <a:gd name="connsiteX25" fmla="*/ 125186 w 1262774"/>
                <a:gd name="connsiteY25" fmla="*/ 1086302 h 1405235"/>
                <a:gd name="connsiteX26" fmla="*/ 144236 w 1262774"/>
                <a:gd name="connsiteY26" fmla="*/ 1089023 h 1405235"/>
                <a:gd name="connsiteX27" fmla="*/ 149679 w 1262774"/>
                <a:gd name="connsiteY27" fmla="*/ 1105352 h 1405235"/>
                <a:gd name="connsiteX28" fmla="*/ 157843 w 1262774"/>
                <a:gd name="connsiteY28" fmla="*/ 1121680 h 1405235"/>
                <a:gd name="connsiteX29" fmla="*/ 166008 w 1262774"/>
                <a:gd name="connsiteY29" fmla="*/ 1124402 h 1405235"/>
                <a:gd name="connsiteX30" fmla="*/ 179615 w 1262774"/>
                <a:gd name="connsiteY30" fmla="*/ 1121680 h 1405235"/>
                <a:gd name="connsiteX31" fmla="*/ 195943 w 1262774"/>
                <a:gd name="connsiteY31" fmla="*/ 1116238 h 1405235"/>
                <a:gd name="connsiteX32" fmla="*/ 204108 w 1262774"/>
                <a:gd name="connsiteY32" fmla="*/ 1108073 h 1405235"/>
                <a:gd name="connsiteX33" fmla="*/ 209550 w 1262774"/>
                <a:gd name="connsiteY33" fmla="*/ 1099909 h 1405235"/>
                <a:gd name="connsiteX34" fmla="*/ 242208 w 1262774"/>
                <a:gd name="connsiteY34" fmla="*/ 1089023 h 1405235"/>
                <a:gd name="connsiteX35" fmla="*/ 258536 w 1262774"/>
                <a:gd name="connsiteY35" fmla="*/ 1075416 h 1405235"/>
                <a:gd name="connsiteX36" fmla="*/ 269422 w 1262774"/>
                <a:gd name="connsiteY36" fmla="*/ 1072695 h 1405235"/>
                <a:gd name="connsiteX37" fmla="*/ 293915 w 1262774"/>
                <a:gd name="connsiteY37" fmla="*/ 1075416 h 1405235"/>
                <a:gd name="connsiteX38" fmla="*/ 307522 w 1262774"/>
                <a:gd name="connsiteY38" fmla="*/ 1089023 h 1405235"/>
                <a:gd name="connsiteX39" fmla="*/ 315686 w 1262774"/>
                <a:gd name="connsiteY39" fmla="*/ 1091745 h 1405235"/>
                <a:gd name="connsiteX40" fmla="*/ 323850 w 1262774"/>
                <a:gd name="connsiteY40" fmla="*/ 1097188 h 1405235"/>
                <a:gd name="connsiteX41" fmla="*/ 356508 w 1262774"/>
                <a:gd name="connsiteY41" fmla="*/ 1102630 h 1405235"/>
                <a:gd name="connsiteX42" fmla="*/ 364672 w 1262774"/>
                <a:gd name="connsiteY42" fmla="*/ 1105352 h 1405235"/>
                <a:gd name="connsiteX43" fmla="*/ 400050 w 1262774"/>
                <a:gd name="connsiteY43" fmla="*/ 1110795 h 1405235"/>
                <a:gd name="connsiteX44" fmla="*/ 416379 w 1262774"/>
                <a:gd name="connsiteY44" fmla="*/ 1116238 h 1405235"/>
                <a:gd name="connsiteX45" fmla="*/ 432708 w 1262774"/>
                <a:gd name="connsiteY45" fmla="*/ 1121680 h 1405235"/>
                <a:gd name="connsiteX46" fmla="*/ 443593 w 1262774"/>
                <a:gd name="connsiteY46" fmla="*/ 1124402 h 1405235"/>
                <a:gd name="connsiteX47" fmla="*/ 451758 w 1262774"/>
                <a:gd name="connsiteY47" fmla="*/ 1132566 h 1405235"/>
                <a:gd name="connsiteX48" fmla="*/ 454479 w 1262774"/>
                <a:gd name="connsiteY48" fmla="*/ 1151616 h 1405235"/>
                <a:gd name="connsiteX49" fmla="*/ 457200 w 1262774"/>
                <a:gd name="connsiteY49" fmla="*/ 1159780 h 1405235"/>
                <a:gd name="connsiteX50" fmla="*/ 476250 w 1262774"/>
                <a:gd name="connsiteY50" fmla="*/ 1165223 h 1405235"/>
                <a:gd name="connsiteX51" fmla="*/ 500743 w 1262774"/>
                <a:gd name="connsiteY51" fmla="*/ 1186995 h 1405235"/>
                <a:gd name="connsiteX52" fmla="*/ 506186 w 1262774"/>
                <a:gd name="connsiteY52" fmla="*/ 1195159 h 1405235"/>
                <a:gd name="connsiteX53" fmla="*/ 522515 w 1262774"/>
                <a:gd name="connsiteY53" fmla="*/ 1203323 h 1405235"/>
                <a:gd name="connsiteX54" fmla="*/ 527958 w 1262774"/>
                <a:gd name="connsiteY54" fmla="*/ 1214209 h 1405235"/>
                <a:gd name="connsiteX55" fmla="*/ 530679 w 1262774"/>
                <a:gd name="connsiteY55" fmla="*/ 1222373 h 1405235"/>
                <a:gd name="connsiteX56" fmla="*/ 538843 w 1262774"/>
                <a:gd name="connsiteY56" fmla="*/ 1230538 h 1405235"/>
                <a:gd name="connsiteX57" fmla="*/ 557893 w 1262774"/>
                <a:gd name="connsiteY57" fmla="*/ 1238702 h 1405235"/>
                <a:gd name="connsiteX58" fmla="*/ 617765 w 1262774"/>
                <a:gd name="connsiteY58" fmla="*/ 1241423 h 1405235"/>
                <a:gd name="connsiteX59" fmla="*/ 625929 w 1262774"/>
                <a:gd name="connsiteY59" fmla="*/ 1246866 h 1405235"/>
                <a:gd name="connsiteX60" fmla="*/ 631372 w 1262774"/>
                <a:gd name="connsiteY60" fmla="*/ 1255030 h 1405235"/>
                <a:gd name="connsiteX61" fmla="*/ 639536 w 1262774"/>
                <a:gd name="connsiteY61" fmla="*/ 1263195 h 1405235"/>
                <a:gd name="connsiteX62" fmla="*/ 642258 w 1262774"/>
                <a:gd name="connsiteY62" fmla="*/ 1255030 h 1405235"/>
                <a:gd name="connsiteX63" fmla="*/ 644979 w 1262774"/>
                <a:gd name="connsiteY63" fmla="*/ 1225095 h 1405235"/>
                <a:gd name="connsiteX64" fmla="*/ 653143 w 1262774"/>
                <a:gd name="connsiteY64" fmla="*/ 1219652 h 1405235"/>
                <a:gd name="connsiteX65" fmla="*/ 688522 w 1262774"/>
                <a:gd name="connsiteY65" fmla="*/ 1216930 h 1405235"/>
                <a:gd name="connsiteX66" fmla="*/ 696686 w 1262774"/>
                <a:gd name="connsiteY66" fmla="*/ 1211488 h 1405235"/>
                <a:gd name="connsiteX67" fmla="*/ 704850 w 1262774"/>
                <a:gd name="connsiteY67" fmla="*/ 1227816 h 1405235"/>
                <a:gd name="connsiteX68" fmla="*/ 721179 w 1262774"/>
                <a:gd name="connsiteY68" fmla="*/ 1233259 h 1405235"/>
                <a:gd name="connsiteX69" fmla="*/ 729343 w 1262774"/>
                <a:gd name="connsiteY69" fmla="*/ 1235980 h 1405235"/>
                <a:gd name="connsiteX70" fmla="*/ 759279 w 1262774"/>
                <a:gd name="connsiteY70" fmla="*/ 1230538 h 1405235"/>
                <a:gd name="connsiteX71" fmla="*/ 767443 w 1262774"/>
                <a:gd name="connsiteY71" fmla="*/ 1225095 h 1405235"/>
                <a:gd name="connsiteX72" fmla="*/ 772886 w 1262774"/>
                <a:gd name="connsiteY72" fmla="*/ 1233259 h 1405235"/>
                <a:gd name="connsiteX73" fmla="*/ 778329 w 1262774"/>
                <a:gd name="connsiteY73" fmla="*/ 1249588 h 1405235"/>
                <a:gd name="connsiteX74" fmla="*/ 781050 w 1262774"/>
                <a:gd name="connsiteY74" fmla="*/ 1257752 h 1405235"/>
                <a:gd name="connsiteX75" fmla="*/ 783772 w 1262774"/>
                <a:gd name="connsiteY75" fmla="*/ 1271359 h 1405235"/>
                <a:gd name="connsiteX76" fmla="*/ 789215 w 1262774"/>
                <a:gd name="connsiteY76" fmla="*/ 1287688 h 1405235"/>
                <a:gd name="connsiteX77" fmla="*/ 797379 w 1262774"/>
                <a:gd name="connsiteY77" fmla="*/ 1304016 h 1405235"/>
                <a:gd name="connsiteX78" fmla="*/ 808265 w 1262774"/>
                <a:gd name="connsiteY78" fmla="*/ 1306738 h 1405235"/>
                <a:gd name="connsiteX79" fmla="*/ 840922 w 1262774"/>
                <a:gd name="connsiteY79" fmla="*/ 1309459 h 1405235"/>
                <a:gd name="connsiteX80" fmla="*/ 857250 w 1262774"/>
                <a:gd name="connsiteY80" fmla="*/ 1314902 h 1405235"/>
                <a:gd name="connsiteX81" fmla="*/ 892629 w 1262774"/>
                <a:gd name="connsiteY81" fmla="*/ 1323066 h 1405235"/>
                <a:gd name="connsiteX82" fmla="*/ 917122 w 1262774"/>
                <a:gd name="connsiteY82" fmla="*/ 1336673 h 1405235"/>
                <a:gd name="connsiteX83" fmla="*/ 925286 w 1262774"/>
                <a:gd name="connsiteY83" fmla="*/ 1342116 h 1405235"/>
                <a:gd name="connsiteX84" fmla="*/ 941615 w 1262774"/>
                <a:gd name="connsiteY84" fmla="*/ 1347559 h 1405235"/>
                <a:gd name="connsiteX85" fmla="*/ 949779 w 1262774"/>
                <a:gd name="connsiteY85" fmla="*/ 1353002 h 1405235"/>
                <a:gd name="connsiteX86" fmla="*/ 974272 w 1262774"/>
                <a:gd name="connsiteY86" fmla="*/ 1358445 h 1405235"/>
                <a:gd name="connsiteX87" fmla="*/ 990600 w 1262774"/>
                <a:gd name="connsiteY87" fmla="*/ 1366609 h 1405235"/>
                <a:gd name="connsiteX88" fmla="*/ 1006929 w 1262774"/>
                <a:gd name="connsiteY88" fmla="*/ 1377495 h 1405235"/>
                <a:gd name="connsiteX89" fmla="*/ 1047750 w 1262774"/>
                <a:gd name="connsiteY89" fmla="*/ 1380216 h 1405235"/>
                <a:gd name="connsiteX90" fmla="*/ 1055915 w 1262774"/>
                <a:gd name="connsiteY90" fmla="*/ 1382938 h 1405235"/>
                <a:gd name="connsiteX91" fmla="*/ 1085850 w 1262774"/>
                <a:gd name="connsiteY91" fmla="*/ 1385659 h 1405235"/>
                <a:gd name="connsiteX92" fmla="*/ 1094015 w 1262774"/>
                <a:gd name="connsiteY92" fmla="*/ 1391102 h 1405235"/>
                <a:gd name="connsiteX93" fmla="*/ 1110343 w 1262774"/>
                <a:gd name="connsiteY93" fmla="*/ 1396545 h 1405235"/>
                <a:gd name="connsiteX94" fmla="*/ 1118508 w 1262774"/>
                <a:gd name="connsiteY94" fmla="*/ 1399266 h 1405235"/>
                <a:gd name="connsiteX95" fmla="*/ 1126672 w 1262774"/>
                <a:gd name="connsiteY95" fmla="*/ 1404709 h 1405235"/>
                <a:gd name="connsiteX96" fmla="*/ 1123950 w 1262774"/>
                <a:gd name="connsiteY96" fmla="*/ 1393823 h 1405235"/>
                <a:gd name="connsiteX97" fmla="*/ 1118508 w 1262774"/>
                <a:gd name="connsiteY97" fmla="*/ 1372052 h 1405235"/>
                <a:gd name="connsiteX98" fmla="*/ 1121229 w 1262774"/>
                <a:gd name="connsiteY98" fmla="*/ 1353002 h 1405235"/>
                <a:gd name="connsiteX99" fmla="*/ 1118508 w 1262774"/>
                <a:gd name="connsiteY99" fmla="*/ 1342116 h 1405235"/>
                <a:gd name="connsiteX100" fmla="*/ 1110343 w 1262774"/>
                <a:gd name="connsiteY100" fmla="*/ 1339395 h 1405235"/>
                <a:gd name="connsiteX101" fmla="*/ 1094015 w 1262774"/>
                <a:gd name="connsiteY101" fmla="*/ 1336673 h 1405235"/>
                <a:gd name="connsiteX102" fmla="*/ 1094015 w 1262774"/>
                <a:gd name="connsiteY102" fmla="*/ 1293130 h 1405235"/>
                <a:gd name="connsiteX103" fmla="*/ 1110343 w 1262774"/>
                <a:gd name="connsiteY103" fmla="*/ 1282245 h 1405235"/>
                <a:gd name="connsiteX104" fmla="*/ 1113065 w 1262774"/>
                <a:gd name="connsiteY104" fmla="*/ 1274080 h 1405235"/>
                <a:gd name="connsiteX105" fmla="*/ 1115786 w 1262774"/>
                <a:gd name="connsiteY105" fmla="*/ 1260473 h 1405235"/>
                <a:gd name="connsiteX106" fmla="*/ 1123950 w 1262774"/>
                <a:gd name="connsiteY106" fmla="*/ 1257752 h 1405235"/>
                <a:gd name="connsiteX107" fmla="*/ 1126672 w 1262774"/>
                <a:gd name="connsiteY107" fmla="*/ 1238702 h 1405235"/>
                <a:gd name="connsiteX108" fmla="*/ 1143000 w 1262774"/>
                <a:gd name="connsiteY108" fmla="*/ 1235980 h 1405235"/>
                <a:gd name="connsiteX109" fmla="*/ 1145722 w 1262774"/>
                <a:gd name="connsiteY109" fmla="*/ 1227816 h 1405235"/>
                <a:gd name="connsiteX110" fmla="*/ 1153886 w 1262774"/>
                <a:gd name="connsiteY110" fmla="*/ 1173388 h 1405235"/>
                <a:gd name="connsiteX111" fmla="*/ 1162050 w 1262774"/>
                <a:gd name="connsiteY111" fmla="*/ 1167945 h 1405235"/>
                <a:gd name="connsiteX112" fmla="*/ 1167493 w 1262774"/>
                <a:gd name="connsiteY112" fmla="*/ 1118959 h 1405235"/>
                <a:gd name="connsiteX113" fmla="*/ 1172936 w 1262774"/>
                <a:gd name="connsiteY113" fmla="*/ 1110795 h 1405235"/>
                <a:gd name="connsiteX114" fmla="*/ 1181100 w 1262774"/>
                <a:gd name="connsiteY114" fmla="*/ 1083580 h 1405235"/>
                <a:gd name="connsiteX115" fmla="*/ 1189265 w 1262774"/>
                <a:gd name="connsiteY115" fmla="*/ 1078138 h 1405235"/>
                <a:gd name="connsiteX116" fmla="*/ 1194708 w 1262774"/>
                <a:gd name="connsiteY116" fmla="*/ 1056366 h 1405235"/>
                <a:gd name="connsiteX117" fmla="*/ 1197429 w 1262774"/>
                <a:gd name="connsiteY117" fmla="*/ 1042759 h 1405235"/>
                <a:gd name="connsiteX118" fmla="*/ 1205593 w 1262774"/>
                <a:gd name="connsiteY118" fmla="*/ 1040038 h 1405235"/>
                <a:gd name="connsiteX119" fmla="*/ 1202872 w 1262774"/>
                <a:gd name="connsiteY119" fmla="*/ 1023709 h 1405235"/>
                <a:gd name="connsiteX120" fmla="*/ 1167493 w 1262774"/>
                <a:gd name="connsiteY120" fmla="*/ 1015545 h 1405235"/>
                <a:gd name="connsiteX121" fmla="*/ 1145722 w 1262774"/>
                <a:gd name="connsiteY121" fmla="*/ 996495 h 1405235"/>
                <a:gd name="connsiteX122" fmla="*/ 1148443 w 1262774"/>
                <a:gd name="connsiteY122" fmla="*/ 952952 h 1405235"/>
                <a:gd name="connsiteX123" fmla="*/ 1183822 w 1262774"/>
                <a:gd name="connsiteY123" fmla="*/ 950230 h 1405235"/>
                <a:gd name="connsiteX124" fmla="*/ 1186543 w 1262774"/>
                <a:gd name="connsiteY124" fmla="*/ 942066 h 1405235"/>
                <a:gd name="connsiteX125" fmla="*/ 1191986 w 1262774"/>
                <a:gd name="connsiteY125" fmla="*/ 903966 h 1405235"/>
                <a:gd name="connsiteX126" fmla="*/ 1197429 w 1262774"/>
                <a:gd name="connsiteY126" fmla="*/ 895802 h 1405235"/>
                <a:gd name="connsiteX127" fmla="*/ 1200150 w 1262774"/>
                <a:gd name="connsiteY127" fmla="*/ 860423 h 1405235"/>
                <a:gd name="connsiteX128" fmla="*/ 1202872 w 1262774"/>
                <a:gd name="connsiteY128" fmla="*/ 852259 h 1405235"/>
                <a:gd name="connsiteX129" fmla="*/ 1211036 w 1262774"/>
                <a:gd name="connsiteY129" fmla="*/ 846816 h 1405235"/>
                <a:gd name="connsiteX130" fmla="*/ 1216479 w 1262774"/>
                <a:gd name="connsiteY130" fmla="*/ 808716 h 1405235"/>
                <a:gd name="connsiteX131" fmla="*/ 1221922 w 1262774"/>
                <a:gd name="connsiteY131" fmla="*/ 800552 h 1405235"/>
                <a:gd name="connsiteX132" fmla="*/ 1224643 w 1262774"/>
                <a:gd name="connsiteY132" fmla="*/ 778780 h 1405235"/>
                <a:gd name="connsiteX133" fmla="*/ 1227365 w 1262774"/>
                <a:gd name="connsiteY133" fmla="*/ 770616 h 1405235"/>
                <a:gd name="connsiteX134" fmla="*/ 1235529 w 1262774"/>
                <a:gd name="connsiteY134" fmla="*/ 767895 h 1405235"/>
                <a:gd name="connsiteX135" fmla="*/ 1251858 w 1262774"/>
                <a:gd name="connsiteY135" fmla="*/ 757009 h 1405235"/>
                <a:gd name="connsiteX136" fmla="*/ 1260022 w 1262774"/>
                <a:gd name="connsiteY136" fmla="*/ 751566 h 1405235"/>
                <a:gd name="connsiteX137" fmla="*/ 1262743 w 1262774"/>
                <a:gd name="connsiteY137" fmla="*/ 743402 h 1405235"/>
                <a:gd name="connsiteX138" fmla="*/ 1251858 w 1262774"/>
                <a:gd name="connsiteY138" fmla="*/ 718909 h 1405235"/>
                <a:gd name="connsiteX139" fmla="*/ 1246415 w 1262774"/>
                <a:gd name="connsiteY139" fmla="*/ 702580 h 1405235"/>
                <a:gd name="connsiteX140" fmla="*/ 1243693 w 1262774"/>
                <a:gd name="connsiteY140" fmla="*/ 631823 h 1405235"/>
                <a:gd name="connsiteX141" fmla="*/ 1235529 w 1262774"/>
                <a:gd name="connsiteY141" fmla="*/ 626380 h 1405235"/>
                <a:gd name="connsiteX142" fmla="*/ 1238250 w 1262774"/>
                <a:gd name="connsiteY142" fmla="*/ 593723 h 1405235"/>
                <a:gd name="connsiteX143" fmla="*/ 1235529 w 1262774"/>
                <a:gd name="connsiteY143" fmla="*/ 569230 h 1405235"/>
                <a:gd name="connsiteX144" fmla="*/ 1232808 w 1262774"/>
                <a:gd name="connsiteY144" fmla="*/ 558345 h 1405235"/>
                <a:gd name="connsiteX145" fmla="*/ 1235529 w 1262774"/>
                <a:gd name="connsiteY145" fmla="*/ 514802 h 1405235"/>
                <a:gd name="connsiteX146" fmla="*/ 1243693 w 1262774"/>
                <a:gd name="connsiteY146" fmla="*/ 509359 h 1405235"/>
                <a:gd name="connsiteX147" fmla="*/ 1246415 w 1262774"/>
                <a:gd name="connsiteY147" fmla="*/ 501195 h 1405235"/>
                <a:gd name="connsiteX148" fmla="*/ 1235529 w 1262774"/>
                <a:gd name="connsiteY148" fmla="*/ 476702 h 1405235"/>
                <a:gd name="connsiteX149" fmla="*/ 1230086 w 1262774"/>
                <a:gd name="connsiteY149" fmla="*/ 460373 h 1405235"/>
                <a:gd name="connsiteX150" fmla="*/ 1213758 w 1262774"/>
                <a:gd name="connsiteY150" fmla="*/ 449488 h 1405235"/>
                <a:gd name="connsiteX151" fmla="*/ 1202872 w 1262774"/>
                <a:gd name="connsiteY151" fmla="*/ 433159 h 1405235"/>
                <a:gd name="connsiteX152" fmla="*/ 1186543 w 1262774"/>
                <a:gd name="connsiteY152" fmla="*/ 422273 h 1405235"/>
                <a:gd name="connsiteX153" fmla="*/ 1181100 w 1262774"/>
                <a:gd name="connsiteY153" fmla="*/ 414109 h 1405235"/>
                <a:gd name="connsiteX154" fmla="*/ 1140279 w 1262774"/>
                <a:gd name="connsiteY154" fmla="*/ 408666 h 1405235"/>
                <a:gd name="connsiteX155" fmla="*/ 1132115 w 1262774"/>
                <a:gd name="connsiteY155" fmla="*/ 446766 h 1405235"/>
                <a:gd name="connsiteX156" fmla="*/ 1129393 w 1262774"/>
                <a:gd name="connsiteY156" fmla="*/ 454930 h 1405235"/>
                <a:gd name="connsiteX157" fmla="*/ 1099458 w 1262774"/>
                <a:gd name="connsiteY157" fmla="*/ 468538 h 1405235"/>
                <a:gd name="connsiteX158" fmla="*/ 1083129 w 1262774"/>
                <a:gd name="connsiteY158" fmla="*/ 473980 h 1405235"/>
                <a:gd name="connsiteX159" fmla="*/ 1077686 w 1262774"/>
                <a:gd name="connsiteY159" fmla="*/ 482145 h 1405235"/>
                <a:gd name="connsiteX160" fmla="*/ 1066800 w 1262774"/>
                <a:gd name="connsiteY160" fmla="*/ 484866 h 1405235"/>
                <a:gd name="connsiteX161" fmla="*/ 1072243 w 1262774"/>
                <a:gd name="connsiteY161" fmla="*/ 501195 h 1405235"/>
                <a:gd name="connsiteX162" fmla="*/ 1074965 w 1262774"/>
                <a:gd name="connsiteY162" fmla="*/ 512080 h 1405235"/>
                <a:gd name="connsiteX163" fmla="*/ 1080408 w 1262774"/>
                <a:gd name="connsiteY163" fmla="*/ 520245 h 1405235"/>
                <a:gd name="connsiteX164" fmla="*/ 1091293 w 1262774"/>
                <a:gd name="connsiteY164" fmla="*/ 533852 h 1405235"/>
                <a:gd name="connsiteX165" fmla="*/ 1094015 w 1262774"/>
                <a:gd name="connsiteY165" fmla="*/ 542016 h 1405235"/>
                <a:gd name="connsiteX166" fmla="*/ 1099458 w 1262774"/>
                <a:gd name="connsiteY166" fmla="*/ 550180 h 1405235"/>
                <a:gd name="connsiteX167" fmla="*/ 1096736 w 1262774"/>
                <a:gd name="connsiteY167" fmla="*/ 558345 h 1405235"/>
                <a:gd name="connsiteX168" fmla="*/ 1088572 w 1262774"/>
                <a:gd name="connsiteY168" fmla="*/ 552902 h 1405235"/>
                <a:gd name="connsiteX169" fmla="*/ 1080408 w 1262774"/>
                <a:gd name="connsiteY169" fmla="*/ 550180 h 1405235"/>
                <a:gd name="connsiteX170" fmla="*/ 1074965 w 1262774"/>
                <a:gd name="connsiteY170" fmla="*/ 542016 h 1405235"/>
                <a:gd name="connsiteX171" fmla="*/ 1066800 w 1262774"/>
                <a:gd name="connsiteY171" fmla="*/ 539295 h 1405235"/>
                <a:gd name="connsiteX172" fmla="*/ 1036865 w 1262774"/>
                <a:gd name="connsiteY172" fmla="*/ 536573 h 1405235"/>
                <a:gd name="connsiteX173" fmla="*/ 1028700 w 1262774"/>
                <a:gd name="connsiteY173" fmla="*/ 531130 h 1405235"/>
                <a:gd name="connsiteX174" fmla="*/ 1009650 w 1262774"/>
                <a:gd name="connsiteY174" fmla="*/ 536573 h 1405235"/>
                <a:gd name="connsiteX175" fmla="*/ 1004208 w 1262774"/>
                <a:gd name="connsiteY175" fmla="*/ 544738 h 1405235"/>
                <a:gd name="connsiteX176" fmla="*/ 987879 w 1262774"/>
                <a:gd name="connsiteY176" fmla="*/ 552902 h 1405235"/>
                <a:gd name="connsiteX177" fmla="*/ 982436 w 1262774"/>
                <a:gd name="connsiteY177" fmla="*/ 544738 h 1405235"/>
                <a:gd name="connsiteX178" fmla="*/ 974272 w 1262774"/>
                <a:gd name="connsiteY178" fmla="*/ 528409 h 1405235"/>
                <a:gd name="connsiteX179" fmla="*/ 966108 w 1262774"/>
                <a:gd name="connsiteY179" fmla="*/ 525688 h 1405235"/>
                <a:gd name="connsiteX180" fmla="*/ 963386 w 1262774"/>
                <a:gd name="connsiteY180" fmla="*/ 514802 h 1405235"/>
                <a:gd name="connsiteX181" fmla="*/ 957943 w 1262774"/>
                <a:gd name="connsiteY181" fmla="*/ 498473 h 1405235"/>
                <a:gd name="connsiteX182" fmla="*/ 960665 w 1262774"/>
                <a:gd name="connsiteY182" fmla="*/ 473980 h 1405235"/>
                <a:gd name="connsiteX183" fmla="*/ 971550 w 1262774"/>
                <a:gd name="connsiteY183" fmla="*/ 444045 h 1405235"/>
                <a:gd name="connsiteX184" fmla="*/ 1004208 w 1262774"/>
                <a:gd name="connsiteY184" fmla="*/ 427716 h 1405235"/>
                <a:gd name="connsiteX185" fmla="*/ 1012372 w 1262774"/>
                <a:gd name="connsiteY185" fmla="*/ 424995 h 1405235"/>
                <a:gd name="connsiteX186" fmla="*/ 1017815 w 1262774"/>
                <a:gd name="connsiteY186" fmla="*/ 416830 h 1405235"/>
                <a:gd name="connsiteX187" fmla="*/ 1017815 w 1262774"/>
                <a:gd name="connsiteY187" fmla="*/ 392338 h 1405235"/>
                <a:gd name="connsiteX188" fmla="*/ 1025979 w 1262774"/>
                <a:gd name="connsiteY188" fmla="*/ 384173 h 1405235"/>
                <a:gd name="connsiteX189" fmla="*/ 1036865 w 1262774"/>
                <a:gd name="connsiteY189" fmla="*/ 367845 h 1405235"/>
                <a:gd name="connsiteX190" fmla="*/ 1042308 w 1262774"/>
                <a:gd name="connsiteY190" fmla="*/ 327023 h 1405235"/>
                <a:gd name="connsiteX191" fmla="*/ 1045029 w 1262774"/>
                <a:gd name="connsiteY191" fmla="*/ 318859 h 1405235"/>
                <a:gd name="connsiteX192" fmla="*/ 1047750 w 1262774"/>
                <a:gd name="connsiteY192" fmla="*/ 307973 h 1405235"/>
                <a:gd name="connsiteX193" fmla="*/ 1050472 w 1262774"/>
                <a:gd name="connsiteY193" fmla="*/ 294366 h 1405235"/>
                <a:gd name="connsiteX194" fmla="*/ 1061358 w 1262774"/>
                <a:gd name="connsiteY194" fmla="*/ 278038 h 1405235"/>
                <a:gd name="connsiteX195" fmla="*/ 1055915 w 1262774"/>
                <a:gd name="connsiteY195" fmla="*/ 256266 h 1405235"/>
                <a:gd name="connsiteX196" fmla="*/ 1050472 w 1262774"/>
                <a:gd name="connsiteY196" fmla="*/ 248102 h 1405235"/>
                <a:gd name="connsiteX197" fmla="*/ 1047750 w 1262774"/>
                <a:gd name="connsiteY197" fmla="*/ 231773 h 1405235"/>
                <a:gd name="connsiteX198" fmla="*/ 1045029 w 1262774"/>
                <a:gd name="connsiteY198" fmla="*/ 204559 h 1405235"/>
                <a:gd name="connsiteX199" fmla="*/ 1039586 w 1262774"/>
                <a:gd name="connsiteY199" fmla="*/ 196395 h 1405235"/>
                <a:gd name="connsiteX200" fmla="*/ 1036865 w 1262774"/>
                <a:gd name="connsiteY200" fmla="*/ 166459 h 1405235"/>
                <a:gd name="connsiteX201" fmla="*/ 1034143 w 1262774"/>
                <a:gd name="connsiteY201" fmla="*/ 158295 h 1405235"/>
                <a:gd name="connsiteX202" fmla="*/ 1025979 w 1262774"/>
                <a:gd name="connsiteY202" fmla="*/ 152852 h 1405235"/>
                <a:gd name="connsiteX203" fmla="*/ 1012372 w 1262774"/>
                <a:gd name="connsiteY203" fmla="*/ 133802 h 1405235"/>
                <a:gd name="connsiteX204" fmla="*/ 991961 w 1262774"/>
                <a:gd name="connsiteY204" fmla="*/ 130400 h 1405235"/>
                <a:gd name="connsiteX205" fmla="*/ 993322 w 1262774"/>
                <a:gd name="connsiteY205" fmla="*/ 150130 h 1405235"/>
                <a:gd name="connsiteX206" fmla="*/ 987879 w 1262774"/>
                <a:gd name="connsiteY206" fmla="*/ 174623 h 1405235"/>
                <a:gd name="connsiteX207" fmla="*/ 985158 w 1262774"/>
                <a:gd name="connsiteY207" fmla="*/ 182788 h 1405235"/>
                <a:gd name="connsiteX208" fmla="*/ 982436 w 1262774"/>
                <a:gd name="connsiteY208" fmla="*/ 196395 h 1405235"/>
                <a:gd name="connsiteX209" fmla="*/ 974272 w 1262774"/>
                <a:gd name="connsiteY209" fmla="*/ 201838 h 1405235"/>
                <a:gd name="connsiteX210" fmla="*/ 957943 w 1262774"/>
                <a:gd name="connsiteY210" fmla="*/ 191972 h 1405235"/>
                <a:gd name="connsiteX211" fmla="*/ 947058 w 1262774"/>
                <a:gd name="connsiteY211" fmla="*/ 182788 h 1405235"/>
                <a:gd name="connsiteX212" fmla="*/ 932430 w 1262774"/>
                <a:gd name="connsiteY212" fmla="*/ 170201 h 1405235"/>
                <a:gd name="connsiteX213" fmla="*/ 921884 w 1262774"/>
                <a:gd name="connsiteY213" fmla="*/ 164758 h 1405235"/>
                <a:gd name="connsiteX214" fmla="*/ 910999 w 1262774"/>
                <a:gd name="connsiteY214" fmla="*/ 151151 h 1405235"/>
                <a:gd name="connsiteX215" fmla="*/ 894671 w 1262774"/>
                <a:gd name="connsiteY215" fmla="*/ 145708 h 1405235"/>
                <a:gd name="connsiteX216" fmla="*/ 884124 w 1262774"/>
                <a:gd name="connsiteY216" fmla="*/ 140605 h 1405235"/>
                <a:gd name="connsiteX217" fmla="*/ 873579 w 1262774"/>
                <a:gd name="connsiteY217" fmla="*/ 137545 h 1405235"/>
                <a:gd name="connsiteX218" fmla="*/ 840922 w 1262774"/>
                <a:gd name="connsiteY218" fmla="*/ 127338 h 1405235"/>
                <a:gd name="connsiteX219" fmla="*/ 824593 w 1262774"/>
                <a:gd name="connsiteY219" fmla="*/ 135842 h 1405235"/>
                <a:gd name="connsiteX220" fmla="*/ 814048 w 1262774"/>
                <a:gd name="connsiteY220" fmla="*/ 134142 h 1405235"/>
                <a:gd name="connsiteX221" fmla="*/ 799421 w 1262774"/>
                <a:gd name="connsiteY221" fmla="*/ 128699 h 1405235"/>
                <a:gd name="connsiteX222" fmla="*/ 778329 w 1262774"/>
                <a:gd name="connsiteY222" fmla="*/ 134823 h 1405235"/>
                <a:gd name="connsiteX223" fmla="*/ 788194 w 1262774"/>
                <a:gd name="connsiteY223" fmla="*/ 98423 h 1405235"/>
                <a:gd name="connsiteX224" fmla="*/ 783431 w 1262774"/>
                <a:gd name="connsiteY224" fmla="*/ 77333 h 1405235"/>
                <a:gd name="connsiteX225" fmla="*/ 762000 w 1262774"/>
                <a:gd name="connsiteY225" fmla="*/ 67467 h 1405235"/>
                <a:gd name="connsiteX226" fmla="*/ 753836 w 1262774"/>
                <a:gd name="connsiteY226" fmla="*/ 76652 h 1405235"/>
                <a:gd name="connsiteX227" fmla="*/ 745672 w 1262774"/>
                <a:gd name="connsiteY227" fmla="*/ 53179 h 1405235"/>
                <a:gd name="connsiteX228" fmla="*/ 737508 w 1262774"/>
                <a:gd name="connsiteY228" fmla="*/ 42973 h 1405235"/>
                <a:gd name="connsiteX229" fmla="*/ 736487 w 1262774"/>
                <a:gd name="connsiteY229" fmla="*/ 41954 h 1405235"/>
                <a:gd name="connsiteX230" fmla="*/ 731385 w 1262774"/>
                <a:gd name="connsiteY230" fmla="*/ 29027 h 1405235"/>
                <a:gd name="connsiteX231" fmla="*/ 718458 w 1262774"/>
                <a:gd name="connsiteY231" fmla="*/ 23924 h 1405235"/>
                <a:gd name="connsiteX232" fmla="*/ 696006 w 1262774"/>
                <a:gd name="connsiteY232" fmla="*/ 16101 h 1405235"/>
                <a:gd name="connsiteX233" fmla="*/ 663348 w 1262774"/>
                <a:gd name="connsiteY233" fmla="*/ 18822 h 1405235"/>
                <a:gd name="connsiteX234" fmla="*/ 638516 w 1262774"/>
                <a:gd name="connsiteY234" fmla="*/ 29028 h 1405235"/>
                <a:gd name="connsiteX235" fmla="*/ 626949 w 1262774"/>
                <a:gd name="connsiteY235" fmla="*/ 36852 h 1405235"/>
                <a:gd name="connsiteX236" fmla="*/ 625929 w 1262774"/>
                <a:gd name="connsiteY236" fmla="*/ 46716 h 1405235"/>
                <a:gd name="connsiteX237" fmla="*/ 611642 w 1262774"/>
                <a:gd name="connsiteY237" fmla="*/ 36852 h 1405235"/>
                <a:gd name="connsiteX238" fmla="*/ 604158 w 1262774"/>
                <a:gd name="connsiteY238" fmla="*/ 26305 h 1405235"/>
                <a:gd name="connsiteX239" fmla="*/ 593272 w 1262774"/>
                <a:gd name="connsiteY239" fmla="*/ 18822 h 1405235"/>
                <a:gd name="connsiteX240" fmla="*/ 585108 w 1262774"/>
                <a:gd name="connsiteY240" fmla="*/ 27666 h 1405235"/>
                <a:gd name="connsiteX241" fmla="*/ 572522 w 1262774"/>
                <a:gd name="connsiteY241" fmla="*/ 453 h 1405235"/>
                <a:gd name="connsiteX242" fmla="*/ 561635 w 1262774"/>
                <a:gd name="connsiteY242" fmla="*/ 10317 h 1405235"/>
                <a:gd name="connsiteX243" fmla="*/ 556533 w 1262774"/>
                <a:gd name="connsiteY243" fmla="*/ 54540 h 1405235"/>
                <a:gd name="connsiteX244" fmla="*/ 564017 w 1262774"/>
                <a:gd name="connsiteY244" fmla="*/ 90260 h 1405235"/>
                <a:gd name="connsiteX245" fmla="*/ 555172 w 1262774"/>
                <a:gd name="connsiteY245" fmla="*/ 126998 h 1405235"/>
                <a:gd name="connsiteX246" fmla="*/ 549729 w 1262774"/>
                <a:gd name="connsiteY246" fmla="*/ 151831 h 1405235"/>
                <a:gd name="connsiteX247" fmla="*/ 536802 w 1262774"/>
                <a:gd name="connsiteY247" fmla="*/ 164417 h 1405235"/>
                <a:gd name="connsiteX248" fmla="*/ 534080 w 1262774"/>
                <a:gd name="connsiteY248" fmla="*/ 189252 h 1405235"/>
                <a:gd name="connsiteX249" fmla="*/ 538843 w 1262774"/>
                <a:gd name="connsiteY249" fmla="*/ 239938 h 1405235"/>
                <a:gd name="connsiteX250" fmla="*/ 549729 w 1262774"/>
                <a:gd name="connsiteY250" fmla="*/ 264430 h 1405235"/>
                <a:gd name="connsiteX251" fmla="*/ 566058 w 1262774"/>
                <a:gd name="connsiteY251" fmla="*/ 275316 h 1405235"/>
                <a:gd name="connsiteX252" fmla="*/ 582386 w 1262774"/>
                <a:gd name="connsiteY252" fmla="*/ 283480 h 1405235"/>
                <a:gd name="connsiteX253" fmla="*/ 587829 w 1262774"/>
                <a:gd name="connsiteY253" fmla="*/ 291645 h 1405235"/>
                <a:gd name="connsiteX254" fmla="*/ 595993 w 1262774"/>
                <a:gd name="connsiteY254" fmla="*/ 294366 h 1405235"/>
                <a:gd name="connsiteX255" fmla="*/ 604158 w 1262774"/>
                <a:gd name="connsiteY255" fmla="*/ 299809 h 1405235"/>
                <a:gd name="connsiteX256" fmla="*/ 615043 w 1262774"/>
                <a:gd name="connsiteY256" fmla="*/ 316138 h 1405235"/>
                <a:gd name="connsiteX257" fmla="*/ 620486 w 1262774"/>
                <a:gd name="connsiteY257" fmla="*/ 324302 h 1405235"/>
                <a:gd name="connsiteX258" fmla="*/ 628650 w 1262774"/>
                <a:gd name="connsiteY258" fmla="*/ 340630 h 1405235"/>
                <a:gd name="connsiteX259" fmla="*/ 644979 w 1262774"/>
                <a:gd name="connsiteY259" fmla="*/ 351516 h 1405235"/>
                <a:gd name="connsiteX260" fmla="*/ 650422 w 1262774"/>
                <a:gd name="connsiteY260" fmla="*/ 359680 h 1405235"/>
                <a:gd name="connsiteX261" fmla="*/ 658586 w 1262774"/>
                <a:gd name="connsiteY261" fmla="*/ 365123 h 1405235"/>
                <a:gd name="connsiteX262" fmla="*/ 669472 w 1262774"/>
                <a:gd name="connsiteY262" fmla="*/ 376009 h 1405235"/>
                <a:gd name="connsiteX263" fmla="*/ 677636 w 1262774"/>
                <a:gd name="connsiteY263" fmla="*/ 381452 h 1405235"/>
                <a:gd name="connsiteX264" fmla="*/ 688522 w 1262774"/>
                <a:gd name="connsiteY264" fmla="*/ 395059 h 1405235"/>
                <a:gd name="connsiteX265" fmla="*/ 693965 w 1262774"/>
                <a:gd name="connsiteY265" fmla="*/ 403223 h 1405235"/>
                <a:gd name="connsiteX266" fmla="*/ 696686 w 1262774"/>
                <a:gd name="connsiteY266" fmla="*/ 411388 h 1405235"/>
                <a:gd name="connsiteX267" fmla="*/ 704850 w 1262774"/>
                <a:gd name="connsiteY267" fmla="*/ 414109 h 1405235"/>
                <a:gd name="connsiteX268" fmla="*/ 710293 w 1262774"/>
                <a:gd name="connsiteY268" fmla="*/ 422273 h 1405235"/>
                <a:gd name="connsiteX269" fmla="*/ 726622 w 1262774"/>
                <a:gd name="connsiteY269" fmla="*/ 430438 h 1405235"/>
                <a:gd name="connsiteX270" fmla="*/ 737508 w 1262774"/>
                <a:gd name="connsiteY270" fmla="*/ 446766 h 1405235"/>
                <a:gd name="connsiteX271" fmla="*/ 740229 w 1262774"/>
                <a:gd name="connsiteY271" fmla="*/ 454930 h 1405235"/>
                <a:gd name="connsiteX272" fmla="*/ 753836 w 1262774"/>
                <a:gd name="connsiteY272" fmla="*/ 457652 h 1405235"/>
                <a:gd name="connsiteX273" fmla="*/ 762000 w 1262774"/>
                <a:gd name="connsiteY273" fmla="*/ 460373 h 1405235"/>
                <a:gd name="connsiteX274" fmla="*/ 770165 w 1262774"/>
                <a:gd name="connsiteY274" fmla="*/ 476702 h 1405235"/>
                <a:gd name="connsiteX275" fmla="*/ 775608 w 1262774"/>
                <a:gd name="connsiteY275" fmla="*/ 484866 h 1405235"/>
                <a:gd name="connsiteX276" fmla="*/ 781050 w 1262774"/>
                <a:gd name="connsiteY276" fmla="*/ 503916 h 1405235"/>
                <a:gd name="connsiteX277" fmla="*/ 789215 w 1262774"/>
                <a:gd name="connsiteY277" fmla="*/ 509359 h 1405235"/>
                <a:gd name="connsiteX278" fmla="*/ 790236 w 1262774"/>
                <a:gd name="connsiteY278" fmla="*/ 524327 h 1405235"/>
                <a:gd name="connsiteX279" fmla="*/ 789215 w 1262774"/>
                <a:gd name="connsiteY279" fmla="*/ 539295 h 1405235"/>
                <a:gd name="connsiteX280" fmla="*/ 781050 w 1262774"/>
                <a:gd name="connsiteY280" fmla="*/ 542016 h 1405235"/>
                <a:gd name="connsiteX281" fmla="*/ 768804 w 1262774"/>
                <a:gd name="connsiteY281" fmla="*/ 545418 h 1405235"/>
                <a:gd name="connsiteX282" fmla="*/ 760300 w 1262774"/>
                <a:gd name="connsiteY282" fmla="*/ 559366 h 1405235"/>
                <a:gd name="connsiteX283" fmla="*/ 755197 w 1262774"/>
                <a:gd name="connsiteY283" fmla="*/ 572633 h 1405235"/>
                <a:gd name="connsiteX284" fmla="*/ 736827 w 1262774"/>
                <a:gd name="connsiteY284" fmla="*/ 589301 h 1405235"/>
                <a:gd name="connsiteX285" fmla="*/ 719818 w 1262774"/>
                <a:gd name="connsiteY285" fmla="*/ 595084 h 1405235"/>
                <a:gd name="connsiteX286" fmla="*/ 723900 w 1262774"/>
                <a:gd name="connsiteY286" fmla="*/ 612773 h 1405235"/>
                <a:gd name="connsiteX287" fmla="*/ 726622 w 1262774"/>
                <a:gd name="connsiteY287" fmla="*/ 688973 h 1405235"/>
                <a:gd name="connsiteX288" fmla="*/ 721179 w 1262774"/>
                <a:gd name="connsiteY288" fmla="*/ 708023 h 1405235"/>
                <a:gd name="connsiteX289" fmla="*/ 710974 w 1262774"/>
                <a:gd name="connsiteY289" fmla="*/ 709044 h 1405235"/>
                <a:gd name="connsiteX290" fmla="*/ 698387 w 1262774"/>
                <a:gd name="connsiteY290" fmla="*/ 722991 h 1405235"/>
                <a:gd name="connsiteX291" fmla="*/ 691924 w 1262774"/>
                <a:gd name="connsiteY291" fmla="*/ 739320 h 1405235"/>
                <a:gd name="connsiteX292" fmla="*/ 684099 w 1262774"/>
                <a:gd name="connsiteY292" fmla="*/ 758029 h 1405235"/>
                <a:gd name="connsiteX293" fmla="*/ 673893 w 1262774"/>
                <a:gd name="connsiteY293" fmla="*/ 766194 h 1405235"/>
                <a:gd name="connsiteX294" fmla="*/ 658926 w 1262774"/>
                <a:gd name="connsiteY294" fmla="*/ 779801 h 1405235"/>
                <a:gd name="connsiteX295" fmla="*/ 636815 w 1262774"/>
                <a:gd name="connsiteY295" fmla="*/ 789666 h 1405235"/>
                <a:gd name="connsiteX296" fmla="*/ 613343 w 1262774"/>
                <a:gd name="connsiteY296" fmla="*/ 800892 h 1405235"/>
                <a:gd name="connsiteX297" fmla="*/ 595993 w 1262774"/>
                <a:gd name="connsiteY297" fmla="*/ 819602 h 1405235"/>
                <a:gd name="connsiteX298" fmla="*/ 571500 w 1262774"/>
                <a:gd name="connsiteY298" fmla="*/ 821642 h 1405235"/>
                <a:gd name="connsiteX299" fmla="*/ 563336 w 1262774"/>
                <a:gd name="connsiteY299" fmla="*/ 834229 h 1405235"/>
                <a:gd name="connsiteX300" fmla="*/ 544627 w 1262774"/>
                <a:gd name="connsiteY300" fmla="*/ 840692 h 1405235"/>
                <a:gd name="connsiteX301" fmla="*/ 529659 w 1262774"/>
                <a:gd name="connsiteY301" fmla="*/ 853620 h 1405235"/>
                <a:gd name="connsiteX302" fmla="*/ 525236 w 1262774"/>
                <a:gd name="connsiteY302" fmla="*/ 871309 h 1405235"/>
                <a:gd name="connsiteX303" fmla="*/ 514691 w 1262774"/>
                <a:gd name="connsiteY303" fmla="*/ 869609 h 1405235"/>
                <a:gd name="connsiteX304" fmla="*/ 506186 w 1262774"/>
                <a:gd name="connsiteY304" fmla="*/ 879473 h 1405235"/>
                <a:gd name="connsiteX305" fmla="*/ 493599 w 1262774"/>
                <a:gd name="connsiteY305" fmla="*/ 880495 h 1405235"/>
                <a:gd name="connsiteX306" fmla="*/ 472509 w 1262774"/>
                <a:gd name="connsiteY306" fmla="*/ 878793 h 1405235"/>
                <a:gd name="connsiteX307" fmla="*/ 445294 w 1262774"/>
                <a:gd name="connsiteY307" fmla="*/ 878113 h 1405235"/>
                <a:gd name="connsiteX308" fmla="*/ 429986 w 1262774"/>
                <a:gd name="connsiteY308" fmla="*/ 882195 h 1405235"/>
                <a:gd name="connsiteX309" fmla="*/ 408215 w 1262774"/>
                <a:gd name="connsiteY309" fmla="*/ 876752 h 1405235"/>
                <a:gd name="connsiteX310" fmla="*/ 383722 w 1262774"/>
                <a:gd name="connsiteY310" fmla="*/ 871309 h 1405235"/>
                <a:gd name="connsiteX311" fmla="*/ 359229 w 1262774"/>
                <a:gd name="connsiteY311" fmla="*/ 868588 h 1405235"/>
                <a:gd name="connsiteX312" fmla="*/ 342900 w 1262774"/>
                <a:gd name="connsiteY312" fmla="*/ 854980 h 1405235"/>
                <a:gd name="connsiteX313" fmla="*/ 334736 w 1262774"/>
                <a:gd name="connsiteY313" fmla="*/ 849538 h 1405235"/>
                <a:gd name="connsiteX314" fmla="*/ 329293 w 1262774"/>
                <a:gd name="connsiteY314" fmla="*/ 841373 h 1405235"/>
                <a:gd name="connsiteX315" fmla="*/ 323850 w 1262774"/>
                <a:gd name="connsiteY315" fmla="*/ 803273 h 1405235"/>
                <a:gd name="connsiteX316" fmla="*/ 321129 w 1262774"/>
                <a:gd name="connsiteY316" fmla="*/ 740680 h 1405235"/>
                <a:gd name="connsiteX317" fmla="*/ 318408 w 1262774"/>
                <a:gd name="connsiteY317" fmla="*/ 729795 h 1405235"/>
                <a:gd name="connsiteX318" fmla="*/ 310243 w 1262774"/>
                <a:gd name="connsiteY318" fmla="*/ 724352 h 1405235"/>
                <a:gd name="connsiteX319" fmla="*/ 304800 w 1262774"/>
                <a:gd name="connsiteY319" fmla="*/ 716188 h 1405235"/>
                <a:gd name="connsiteX320" fmla="*/ 303779 w 1262774"/>
                <a:gd name="connsiteY320" fmla="*/ 685571 h 1405235"/>
                <a:gd name="connsiteX321" fmla="*/ 315347 w 1262774"/>
                <a:gd name="connsiteY321" fmla="*/ 670263 h 1405235"/>
                <a:gd name="connsiteX322" fmla="*/ 292553 w 1262774"/>
                <a:gd name="connsiteY322" fmla="*/ 658017 h 1405235"/>
                <a:gd name="connsiteX323" fmla="*/ 282009 w 1262774"/>
                <a:gd name="connsiteY323" fmla="*/ 640668 h 1405235"/>
                <a:gd name="connsiteX324" fmla="*/ 271803 w 1262774"/>
                <a:gd name="connsiteY324" fmla="*/ 623659 h 1405235"/>
                <a:gd name="connsiteX325" fmla="*/ 261938 w 1262774"/>
                <a:gd name="connsiteY325" fmla="*/ 614134 h 1405235"/>
                <a:gd name="connsiteX326" fmla="*/ 241867 w 1262774"/>
                <a:gd name="connsiteY326" fmla="*/ 613794 h 1405235"/>
                <a:gd name="connsiteX327" fmla="*/ 198665 w 1262774"/>
                <a:gd name="connsiteY327" fmla="*/ 614134 h 1405235"/>
                <a:gd name="connsiteX328" fmla="*/ 172472 w 1262774"/>
                <a:gd name="connsiteY328" fmla="*/ 608691 h 1405235"/>
                <a:gd name="connsiteX329" fmla="*/ 149679 w 1262774"/>
                <a:gd name="connsiteY329" fmla="*/ 620938 h 1405235"/>
                <a:gd name="connsiteX330" fmla="*/ 137433 w 1262774"/>
                <a:gd name="connsiteY330" fmla="*/ 624680 h 1405235"/>
                <a:gd name="connsiteX331" fmla="*/ 122804 w 1262774"/>
                <a:gd name="connsiteY331" fmla="*/ 625360 h 1405235"/>
                <a:gd name="connsiteX332" fmla="*/ 106136 w 1262774"/>
                <a:gd name="connsiteY332" fmla="*/ 635566 h 1405235"/>
                <a:gd name="connsiteX333" fmla="*/ 97972 w 1262774"/>
                <a:gd name="connsiteY333" fmla="*/ 638627 h 1405235"/>
                <a:gd name="connsiteX334" fmla="*/ 80283 w 1262774"/>
                <a:gd name="connsiteY334" fmla="*/ 644410 h 1405235"/>
                <a:gd name="connsiteX335" fmla="*/ 71098 w 1262774"/>
                <a:gd name="connsiteY335" fmla="*/ 649513 h 1405235"/>
                <a:gd name="connsiteX336" fmla="*/ 60553 w 1262774"/>
                <a:gd name="connsiteY336" fmla="*/ 652234 h 1405235"/>
                <a:gd name="connsiteX337" fmla="*/ 49666 w 1262774"/>
                <a:gd name="connsiteY337" fmla="*/ 668222 h 1405235"/>
                <a:gd name="connsiteX338" fmla="*/ 33678 w 1262774"/>
                <a:gd name="connsiteY338" fmla="*/ 684211 h 1405235"/>
                <a:gd name="connsiteX339" fmla="*/ 30617 w 1262774"/>
                <a:gd name="connsiteY339" fmla="*/ 682851 h 1405235"/>
                <a:gd name="connsiteX340" fmla="*/ 22452 w 1262774"/>
                <a:gd name="connsiteY340" fmla="*/ 692716 h 1405235"/>
                <a:gd name="connsiteX341" fmla="*/ 19050 w 1262774"/>
                <a:gd name="connsiteY341" fmla="*/ 705302 h 1405235"/>
                <a:gd name="connsiteX342" fmla="*/ 16329 w 1262774"/>
                <a:gd name="connsiteY342" fmla="*/ 710745 h 140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</a:cxnLst>
              <a:rect l="l" t="t" r="r" b="b"/>
              <a:pathLst>
                <a:path w="1262774" h="1405235">
                  <a:moveTo>
                    <a:pt x="16329" y="710745"/>
                  </a:moveTo>
                  <a:cubicBezTo>
                    <a:pt x="17236" y="715281"/>
                    <a:pt x="16755" y="720336"/>
                    <a:pt x="19050" y="724352"/>
                  </a:cubicBezTo>
                  <a:cubicBezTo>
                    <a:pt x="20673" y="727192"/>
                    <a:pt x="25481" y="727021"/>
                    <a:pt x="27215" y="729795"/>
                  </a:cubicBezTo>
                  <a:cubicBezTo>
                    <a:pt x="30256" y="734660"/>
                    <a:pt x="29476" y="741349"/>
                    <a:pt x="32658" y="746123"/>
                  </a:cubicBezTo>
                  <a:lnTo>
                    <a:pt x="38100" y="754288"/>
                  </a:lnTo>
                  <a:cubicBezTo>
                    <a:pt x="44630" y="780402"/>
                    <a:pt x="43543" y="773065"/>
                    <a:pt x="43543" y="819602"/>
                  </a:cubicBezTo>
                  <a:cubicBezTo>
                    <a:pt x="43543" y="826016"/>
                    <a:pt x="42264" y="832402"/>
                    <a:pt x="40822" y="838652"/>
                  </a:cubicBezTo>
                  <a:cubicBezTo>
                    <a:pt x="39532" y="844242"/>
                    <a:pt x="37193" y="849537"/>
                    <a:pt x="35379" y="854980"/>
                  </a:cubicBezTo>
                  <a:cubicBezTo>
                    <a:pt x="35377" y="854985"/>
                    <a:pt x="29940" y="871304"/>
                    <a:pt x="29936" y="871309"/>
                  </a:cubicBezTo>
                  <a:lnTo>
                    <a:pt x="24493" y="879473"/>
                  </a:lnTo>
                  <a:cubicBezTo>
                    <a:pt x="22679" y="884916"/>
                    <a:pt x="22232" y="891028"/>
                    <a:pt x="19050" y="895802"/>
                  </a:cubicBezTo>
                  <a:cubicBezTo>
                    <a:pt x="12017" y="906353"/>
                    <a:pt x="14642" y="900863"/>
                    <a:pt x="10886" y="912130"/>
                  </a:cubicBezTo>
                  <a:cubicBezTo>
                    <a:pt x="9947" y="919641"/>
                    <a:pt x="9640" y="933674"/>
                    <a:pt x="5443" y="942066"/>
                  </a:cubicBezTo>
                  <a:cubicBezTo>
                    <a:pt x="3980" y="944991"/>
                    <a:pt x="1814" y="947509"/>
                    <a:pt x="0" y="950230"/>
                  </a:cubicBezTo>
                  <a:cubicBezTo>
                    <a:pt x="907" y="962930"/>
                    <a:pt x="1234" y="975685"/>
                    <a:pt x="2722" y="988330"/>
                  </a:cubicBezTo>
                  <a:cubicBezTo>
                    <a:pt x="3057" y="991179"/>
                    <a:pt x="3203" y="994703"/>
                    <a:pt x="5443" y="996495"/>
                  </a:cubicBezTo>
                  <a:cubicBezTo>
                    <a:pt x="8364" y="998832"/>
                    <a:pt x="12746" y="998141"/>
                    <a:pt x="16329" y="999216"/>
                  </a:cubicBezTo>
                  <a:cubicBezTo>
                    <a:pt x="21824" y="1000865"/>
                    <a:pt x="27215" y="1002845"/>
                    <a:pt x="32658" y="1004659"/>
                  </a:cubicBezTo>
                  <a:lnTo>
                    <a:pt x="48986" y="1010102"/>
                  </a:lnTo>
                  <a:lnTo>
                    <a:pt x="57150" y="1012823"/>
                  </a:lnTo>
                  <a:lnTo>
                    <a:pt x="65315" y="1015545"/>
                  </a:lnTo>
                  <a:cubicBezTo>
                    <a:pt x="68943" y="1020988"/>
                    <a:pt x="75275" y="1025398"/>
                    <a:pt x="76200" y="1031873"/>
                  </a:cubicBezTo>
                  <a:cubicBezTo>
                    <a:pt x="79385" y="1054161"/>
                    <a:pt x="75364" y="1045586"/>
                    <a:pt x="84365" y="1059088"/>
                  </a:cubicBezTo>
                  <a:cubicBezTo>
                    <a:pt x="86179" y="1064531"/>
                    <a:pt x="84365" y="1073601"/>
                    <a:pt x="89808" y="1075416"/>
                  </a:cubicBezTo>
                  <a:cubicBezTo>
                    <a:pt x="117216" y="1084554"/>
                    <a:pt x="74724" y="1070619"/>
                    <a:pt x="108858" y="1080859"/>
                  </a:cubicBezTo>
                  <a:cubicBezTo>
                    <a:pt x="114353" y="1082508"/>
                    <a:pt x="119507" y="1085491"/>
                    <a:pt x="125186" y="1086302"/>
                  </a:cubicBezTo>
                  <a:lnTo>
                    <a:pt x="144236" y="1089023"/>
                  </a:lnTo>
                  <a:lnTo>
                    <a:pt x="149679" y="1105352"/>
                  </a:lnTo>
                  <a:cubicBezTo>
                    <a:pt x="151472" y="1110731"/>
                    <a:pt x="153046" y="1117843"/>
                    <a:pt x="157843" y="1121680"/>
                  </a:cubicBezTo>
                  <a:cubicBezTo>
                    <a:pt x="160083" y="1123472"/>
                    <a:pt x="163286" y="1123495"/>
                    <a:pt x="166008" y="1124402"/>
                  </a:cubicBezTo>
                  <a:cubicBezTo>
                    <a:pt x="170544" y="1123495"/>
                    <a:pt x="175152" y="1122897"/>
                    <a:pt x="179615" y="1121680"/>
                  </a:cubicBezTo>
                  <a:cubicBezTo>
                    <a:pt x="185150" y="1120171"/>
                    <a:pt x="195943" y="1116238"/>
                    <a:pt x="195943" y="1116238"/>
                  </a:cubicBezTo>
                  <a:cubicBezTo>
                    <a:pt x="198665" y="1113516"/>
                    <a:pt x="201644" y="1111030"/>
                    <a:pt x="204108" y="1108073"/>
                  </a:cubicBezTo>
                  <a:cubicBezTo>
                    <a:pt x="206202" y="1105560"/>
                    <a:pt x="207237" y="1102222"/>
                    <a:pt x="209550" y="1099909"/>
                  </a:cubicBezTo>
                  <a:cubicBezTo>
                    <a:pt x="218030" y="1091429"/>
                    <a:pt x="231322" y="1090838"/>
                    <a:pt x="242208" y="1089023"/>
                  </a:cubicBezTo>
                  <a:cubicBezTo>
                    <a:pt x="247111" y="1084120"/>
                    <a:pt x="251907" y="1078257"/>
                    <a:pt x="258536" y="1075416"/>
                  </a:cubicBezTo>
                  <a:cubicBezTo>
                    <a:pt x="261974" y="1073943"/>
                    <a:pt x="265793" y="1073602"/>
                    <a:pt x="269422" y="1072695"/>
                  </a:cubicBezTo>
                  <a:cubicBezTo>
                    <a:pt x="277586" y="1073602"/>
                    <a:pt x="285946" y="1073424"/>
                    <a:pt x="293915" y="1075416"/>
                  </a:cubicBezTo>
                  <a:cubicBezTo>
                    <a:pt x="305788" y="1078384"/>
                    <a:pt x="299277" y="1082427"/>
                    <a:pt x="307522" y="1089023"/>
                  </a:cubicBezTo>
                  <a:cubicBezTo>
                    <a:pt x="309762" y="1090815"/>
                    <a:pt x="313120" y="1090462"/>
                    <a:pt x="315686" y="1091745"/>
                  </a:cubicBezTo>
                  <a:cubicBezTo>
                    <a:pt x="318611" y="1093208"/>
                    <a:pt x="320844" y="1095900"/>
                    <a:pt x="323850" y="1097188"/>
                  </a:cubicBezTo>
                  <a:cubicBezTo>
                    <a:pt x="331253" y="1100360"/>
                    <a:pt x="351711" y="1102030"/>
                    <a:pt x="356508" y="1102630"/>
                  </a:cubicBezTo>
                  <a:cubicBezTo>
                    <a:pt x="359229" y="1103537"/>
                    <a:pt x="361859" y="1104789"/>
                    <a:pt x="364672" y="1105352"/>
                  </a:cubicBezTo>
                  <a:cubicBezTo>
                    <a:pt x="373333" y="1107084"/>
                    <a:pt x="391030" y="1108540"/>
                    <a:pt x="400050" y="1110795"/>
                  </a:cubicBezTo>
                  <a:cubicBezTo>
                    <a:pt x="405616" y="1112187"/>
                    <a:pt x="410936" y="1114424"/>
                    <a:pt x="416379" y="1116238"/>
                  </a:cubicBezTo>
                  <a:lnTo>
                    <a:pt x="432708" y="1121680"/>
                  </a:lnTo>
                  <a:lnTo>
                    <a:pt x="443593" y="1124402"/>
                  </a:lnTo>
                  <a:cubicBezTo>
                    <a:pt x="446315" y="1127123"/>
                    <a:pt x="450329" y="1128993"/>
                    <a:pt x="451758" y="1132566"/>
                  </a:cubicBezTo>
                  <a:cubicBezTo>
                    <a:pt x="454140" y="1138522"/>
                    <a:pt x="453221" y="1145326"/>
                    <a:pt x="454479" y="1151616"/>
                  </a:cubicBezTo>
                  <a:cubicBezTo>
                    <a:pt x="455041" y="1154429"/>
                    <a:pt x="455172" y="1157752"/>
                    <a:pt x="457200" y="1159780"/>
                  </a:cubicBezTo>
                  <a:cubicBezTo>
                    <a:pt x="458502" y="1161082"/>
                    <a:pt x="476153" y="1165199"/>
                    <a:pt x="476250" y="1165223"/>
                  </a:cubicBezTo>
                  <a:cubicBezTo>
                    <a:pt x="494892" y="1183865"/>
                    <a:pt x="486174" y="1177282"/>
                    <a:pt x="500743" y="1186995"/>
                  </a:cubicBezTo>
                  <a:cubicBezTo>
                    <a:pt x="502557" y="1189716"/>
                    <a:pt x="503873" y="1192846"/>
                    <a:pt x="506186" y="1195159"/>
                  </a:cubicBezTo>
                  <a:cubicBezTo>
                    <a:pt x="511463" y="1200436"/>
                    <a:pt x="515873" y="1201110"/>
                    <a:pt x="522515" y="1203323"/>
                  </a:cubicBezTo>
                  <a:cubicBezTo>
                    <a:pt x="524329" y="1206952"/>
                    <a:pt x="526360" y="1210480"/>
                    <a:pt x="527958" y="1214209"/>
                  </a:cubicBezTo>
                  <a:cubicBezTo>
                    <a:pt x="529088" y="1216846"/>
                    <a:pt x="529088" y="1219986"/>
                    <a:pt x="530679" y="1222373"/>
                  </a:cubicBezTo>
                  <a:cubicBezTo>
                    <a:pt x="532814" y="1225575"/>
                    <a:pt x="535886" y="1228074"/>
                    <a:pt x="538843" y="1230538"/>
                  </a:cubicBezTo>
                  <a:cubicBezTo>
                    <a:pt x="544819" y="1235518"/>
                    <a:pt x="549897" y="1238087"/>
                    <a:pt x="557893" y="1238702"/>
                  </a:cubicBezTo>
                  <a:cubicBezTo>
                    <a:pt x="577812" y="1240234"/>
                    <a:pt x="597808" y="1240516"/>
                    <a:pt x="617765" y="1241423"/>
                  </a:cubicBezTo>
                  <a:cubicBezTo>
                    <a:pt x="620486" y="1243237"/>
                    <a:pt x="623616" y="1244553"/>
                    <a:pt x="625929" y="1246866"/>
                  </a:cubicBezTo>
                  <a:cubicBezTo>
                    <a:pt x="628242" y="1249179"/>
                    <a:pt x="629278" y="1252517"/>
                    <a:pt x="631372" y="1255030"/>
                  </a:cubicBezTo>
                  <a:cubicBezTo>
                    <a:pt x="633836" y="1257987"/>
                    <a:pt x="636815" y="1260473"/>
                    <a:pt x="639536" y="1263195"/>
                  </a:cubicBezTo>
                  <a:cubicBezTo>
                    <a:pt x="640443" y="1260473"/>
                    <a:pt x="641852" y="1257870"/>
                    <a:pt x="642258" y="1255030"/>
                  </a:cubicBezTo>
                  <a:cubicBezTo>
                    <a:pt x="643675" y="1245111"/>
                    <a:pt x="642033" y="1234671"/>
                    <a:pt x="644979" y="1225095"/>
                  </a:cubicBezTo>
                  <a:cubicBezTo>
                    <a:pt x="645941" y="1221969"/>
                    <a:pt x="649928" y="1220255"/>
                    <a:pt x="653143" y="1219652"/>
                  </a:cubicBezTo>
                  <a:cubicBezTo>
                    <a:pt x="664768" y="1217472"/>
                    <a:pt x="676729" y="1217837"/>
                    <a:pt x="688522" y="1216930"/>
                  </a:cubicBezTo>
                  <a:cubicBezTo>
                    <a:pt x="691243" y="1215116"/>
                    <a:pt x="693479" y="1210846"/>
                    <a:pt x="696686" y="1211488"/>
                  </a:cubicBezTo>
                  <a:cubicBezTo>
                    <a:pt x="704974" y="1213146"/>
                    <a:pt x="699995" y="1224348"/>
                    <a:pt x="704850" y="1227816"/>
                  </a:cubicBezTo>
                  <a:cubicBezTo>
                    <a:pt x="709519" y="1231151"/>
                    <a:pt x="715736" y="1231445"/>
                    <a:pt x="721179" y="1233259"/>
                  </a:cubicBezTo>
                  <a:lnTo>
                    <a:pt x="729343" y="1235980"/>
                  </a:lnTo>
                  <a:cubicBezTo>
                    <a:pt x="736844" y="1235043"/>
                    <a:pt x="750890" y="1234733"/>
                    <a:pt x="759279" y="1230538"/>
                  </a:cubicBezTo>
                  <a:cubicBezTo>
                    <a:pt x="762204" y="1229075"/>
                    <a:pt x="764722" y="1226909"/>
                    <a:pt x="767443" y="1225095"/>
                  </a:cubicBezTo>
                  <a:cubicBezTo>
                    <a:pt x="769257" y="1227816"/>
                    <a:pt x="771558" y="1230270"/>
                    <a:pt x="772886" y="1233259"/>
                  </a:cubicBezTo>
                  <a:cubicBezTo>
                    <a:pt x="775216" y="1238502"/>
                    <a:pt x="776515" y="1244145"/>
                    <a:pt x="778329" y="1249588"/>
                  </a:cubicBezTo>
                  <a:cubicBezTo>
                    <a:pt x="779236" y="1252309"/>
                    <a:pt x="780487" y="1254939"/>
                    <a:pt x="781050" y="1257752"/>
                  </a:cubicBezTo>
                  <a:cubicBezTo>
                    <a:pt x="781957" y="1262288"/>
                    <a:pt x="782555" y="1266896"/>
                    <a:pt x="783772" y="1271359"/>
                  </a:cubicBezTo>
                  <a:cubicBezTo>
                    <a:pt x="785282" y="1276894"/>
                    <a:pt x="787401" y="1282245"/>
                    <a:pt x="789215" y="1287688"/>
                  </a:cubicBezTo>
                  <a:cubicBezTo>
                    <a:pt x="790768" y="1292346"/>
                    <a:pt x="792856" y="1301001"/>
                    <a:pt x="797379" y="1304016"/>
                  </a:cubicBezTo>
                  <a:cubicBezTo>
                    <a:pt x="800491" y="1306091"/>
                    <a:pt x="804554" y="1306274"/>
                    <a:pt x="808265" y="1306738"/>
                  </a:cubicBezTo>
                  <a:cubicBezTo>
                    <a:pt x="819104" y="1308093"/>
                    <a:pt x="830036" y="1308552"/>
                    <a:pt x="840922" y="1309459"/>
                  </a:cubicBezTo>
                  <a:cubicBezTo>
                    <a:pt x="846365" y="1311273"/>
                    <a:pt x="851624" y="1313777"/>
                    <a:pt x="857250" y="1314902"/>
                  </a:cubicBezTo>
                  <a:cubicBezTo>
                    <a:pt x="887278" y="1320908"/>
                    <a:pt x="875688" y="1317420"/>
                    <a:pt x="892629" y="1323066"/>
                  </a:cubicBezTo>
                  <a:cubicBezTo>
                    <a:pt x="911345" y="1335543"/>
                    <a:pt x="902752" y="1331884"/>
                    <a:pt x="917122" y="1336673"/>
                  </a:cubicBezTo>
                  <a:cubicBezTo>
                    <a:pt x="919843" y="1338487"/>
                    <a:pt x="922297" y="1340788"/>
                    <a:pt x="925286" y="1342116"/>
                  </a:cubicBezTo>
                  <a:cubicBezTo>
                    <a:pt x="930529" y="1344446"/>
                    <a:pt x="941615" y="1347559"/>
                    <a:pt x="941615" y="1347559"/>
                  </a:cubicBezTo>
                  <a:cubicBezTo>
                    <a:pt x="944336" y="1349373"/>
                    <a:pt x="946854" y="1351539"/>
                    <a:pt x="949779" y="1353002"/>
                  </a:cubicBezTo>
                  <a:cubicBezTo>
                    <a:pt x="956476" y="1356351"/>
                    <a:pt x="968006" y="1357400"/>
                    <a:pt x="974272" y="1358445"/>
                  </a:cubicBezTo>
                  <a:cubicBezTo>
                    <a:pt x="1010508" y="1382604"/>
                    <a:pt x="956806" y="1347835"/>
                    <a:pt x="990600" y="1366609"/>
                  </a:cubicBezTo>
                  <a:cubicBezTo>
                    <a:pt x="996318" y="1369786"/>
                    <a:pt x="1000402" y="1377060"/>
                    <a:pt x="1006929" y="1377495"/>
                  </a:cubicBezTo>
                  <a:lnTo>
                    <a:pt x="1047750" y="1380216"/>
                  </a:lnTo>
                  <a:cubicBezTo>
                    <a:pt x="1050472" y="1381123"/>
                    <a:pt x="1053075" y="1382532"/>
                    <a:pt x="1055915" y="1382938"/>
                  </a:cubicBezTo>
                  <a:cubicBezTo>
                    <a:pt x="1065834" y="1384355"/>
                    <a:pt x="1076053" y="1383560"/>
                    <a:pt x="1085850" y="1385659"/>
                  </a:cubicBezTo>
                  <a:cubicBezTo>
                    <a:pt x="1089048" y="1386344"/>
                    <a:pt x="1091026" y="1389774"/>
                    <a:pt x="1094015" y="1391102"/>
                  </a:cubicBezTo>
                  <a:cubicBezTo>
                    <a:pt x="1099258" y="1393432"/>
                    <a:pt x="1104900" y="1394731"/>
                    <a:pt x="1110343" y="1396545"/>
                  </a:cubicBezTo>
                  <a:lnTo>
                    <a:pt x="1118508" y="1399266"/>
                  </a:lnTo>
                  <a:cubicBezTo>
                    <a:pt x="1121229" y="1401080"/>
                    <a:pt x="1124359" y="1407022"/>
                    <a:pt x="1126672" y="1404709"/>
                  </a:cubicBezTo>
                  <a:cubicBezTo>
                    <a:pt x="1129317" y="1402064"/>
                    <a:pt x="1124761" y="1397474"/>
                    <a:pt x="1123950" y="1393823"/>
                  </a:cubicBezTo>
                  <a:cubicBezTo>
                    <a:pt x="1119570" y="1374113"/>
                    <a:pt x="1123372" y="1386645"/>
                    <a:pt x="1118508" y="1372052"/>
                  </a:cubicBezTo>
                  <a:cubicBezTo>
                    <a:pt x="1119415" y="1365702"/>
                    <a:pt x="1121229" y="1359416"/>
                    <a:pt x="1121229" y="1353002"/>
                  </a:cubicBezTo>
                  <a:cubicBezTo>
                    <a:pt x="1121229" y="1349262"/>
                    <a:pt x="1120845" y="1345037"/>
                    <a:pt x="1118508" y="1342116"/>
                  </a:cubicBezTo>
                  <a:cubicBezTo>
                    <a:pt x="1116716" y="1339876"/>
                    <a:pt x="1113144" y="1340017"/>
                    <a:pt x="1110343" y="1339395"/>
                  </a:cubicBezTo>
                  <a:cubicBezTo>
                    <a:pt x="1104957" y="1338198"/>
                    <a:pt x="1099458" y="1337580"/>
                    <a:pt x="1094015" y="1336673"/>
                  </a:cubicBezTo>
                  <a:cubicBezTo>
                    <a:pt x="1088941" y="1321455"/>
                    <a:pt x="1085344" y="1314187"/>
                    <a:pt x="1094015" y="1293130"/>
                  </a:cubicBezTo>
                  <a:cubicBezTo>
                    <a:pt x="1096506" y="1287081"/>
                    <a:pt x="1110343" y="1282245"/>
                    <a:pt x="1110343" y="1282245"/>
                  </a:cubicBezTo>
                  <a:cubicBezTo>
                    <a:pt x="1111250" y="1279523"/>
                    <a:pt x="1112369" y="1276863"/>
                    <a:pt x="1113065" y="1274080"/>
                  </a:cubicBezTo>
                  <a:cubicBezTo>
                    <a:pt x="1114187" y="1269593"/>
                    <a:pt x="1113220" y="1264322"/>
                    <a:pt x="1115786" y="1260473"/>
                  </a:cubicBezTo>
                  <a:cubicBezTo>
                    <a:pt x="1117377" y="1258086"/>
                    <a:pt x="1121229" y="1258659"/>
                    <a:pt x="1123950" y="1257752"/>
                  </a:cubicBezTo>
                  <a:cubicBezTo>
                    <a:pt x="1124857" y="1251402"/>
                    <a:pt x="1122448" y="1243529"/>
                    <a:pt x="1126672" y="1238702"/>
                  </a:cubicBezTo>
                  <a:cubicBezTo>
                    <a:pt x="1130305" y="1234549"/>
                    <a:pt x="1138209" y="1238718"/>
                    <a:pt x="1143000" y="1235980"/>
                  </a:cubicBezTo>
                  <a:cubicBezTo>
                    <a:pt x="1145491" y="1234557"/>
                    <a:pt x="1144815" y="1230537"/>
                    <a:pt x="1145722" y="1227816"/>
                  </a:cubicBezTo>
                  <a:cubicBezTo>
                    <a:pt x="1146568" y="1213440"/>
                    <a:pt x="1140311" y="1186963"/>
                    <a:pt x="1153886" y="1173388"/>
                  </a:cubicBezTo>
                  <a:cubicBezTo>
                    <a:pt x="1156199" y="1171075"/>
                    <a:pt x="1159329" y="1169759"/>
                    <a:pt x="1162050" y="1167945"/>
                  </a:cubicBezTo>
                  <a:cubicBezTo>
                    <a:pt x="1162389" y="1162857"/>
                    <a:pt x="1161001" y="1131943"/>
                    <a:pt x="1167493" y="1118959"/>
                  </a:cubicBezTo>
                  <a:cubicBezTo>
                    <a:pt x="1168956" y="1116034"/>
                    <a:pt x="1171122" y="1113516"/>
                    <a:pt x="1172936" y="1110795"/>
                  </a:cubicBezTo>
                  <a:cubicBezTo>
                    <a:pt x="1174648" y="1098810"/>
                    <a:pt x="1172851" y="1091829"/>
                    <a:pt x="1181100" y="1083580"/>
                  </a:cubicBezTo>
                  <a:cubicBezTo>
                    <a:pt x="1183413" y="1081267"/>
                    <a:pt x="1186543" y="1079952"/>
                    <a:pt x="1189265" y="1078138"/>
                  </a:cubicBezTo>
                  <a:cubicBezTo>
                    <a:pt x="1191079" y="1070881"/>
                    <a:pt x="1193241" y="1063701"/>
                    <a:pt x="1194708" y="1056366"/>
                  </a:cubicBezTo>
                  <a:cubicBezTo>
                    <a:pt x="1195615" y="1051830"/>
                    <a:pt x="1194863" y="1046608"/>
                    <a:pt x="1197429" y="1042759"/>
                  </a:cubicBezTo>
                  <a:cubicBezTo>
                    <a:pt x="1199020" y="1040372"/>
                    <a:pt x="1202872" y="1040945"/>
                    <a:pt x="1205593" y="1040038"/>
                  </a:cubicBezTo>
                  <a:cubicBezTo>
                    <a:pt x="1204686" y="1034595"/>
                    <a:pt x="1206506" y="1027862"/>
                    <a:pt x="1202872" y="1023709"/>
                  </a:cubicBezTo>
                  <a:cubicBezTo>
                    <a:pt x="1198602" y="1018829"/>
                    <a:pt x="1171937" y="1016180"/>
                    <a:pt x="1167493" y="1015545"/>
                  </a:cubicBezTo>
                  <a:cubicBezTo>
                    <a:pt x="1148444" y="1002845"/>
                    <a:pt x="1154794" y="1010102"/>
                    <a:pt x="1145722" y="996495"/>
                  </a:cubicBezTo>
                  <a:cubicBezTo>
                    <a:pt x="1146629" y="981981"/>
                    <a:pt x="1139198" y="964178"/>
                    <a:pt x="1148443" y="952952"/>
                  </a:cubicBezTo>
                  <a:cubicBezTo>
                    <a:pt x="1155962" y="943822"/>
                    <a:pt x="1172449" y="953479"/>
                    <a:pt x="1183822" y="950230"/>
                  </a:cubicBezTo>
                  <a:cubicBezTo>
                    <a:pt x="1186580" y="949442"/>
                    <a:pt x="1185636" y="944787"/>
                    <a:pt x="1186543" y="942066"/>
                  </a:cubicBezTo>
                  <a:cubicBezTo>
                    <a:pt x="1187238" y="934426"/>
                    <a:pt x="1186752" y="914435"/>
                    <a:pt x="1191986" y="903966"/>
                  </a:cubicBezTo>
                  <a:cubicBezTo>
                    <a:pt x="1193449" y="901041"/>
                    <a:pt x="1195615" y="898523"/>
                    <a:pt x="1197429" y="895802"/>
                  </a:cubicBezTo>
                  <a:cubicBezTo>
                    <a:pt x="1198336" y="884009"/>
                    <a:pt x="1198683" y="872159"/>
                    <a:pt x="1200150" y="860423"/>
                  </a:cubicBezTo>
                  <a:cubicBezTo>
                    <a:pt x="1200506" y="857577"/>
                    <a:pt x="1201080" y="854499"/>
                    <a:pt x="1202872" y="852259"/>
                  </a:cubicBezTo>
                  <a:cubicBezTo>
                    <a:pt x="1204915" y="849705"/>
                    <a:pt x="1208315" y="848630"/>
                    <a:pt x="1211036" y="846816"/>
                  </a:cubicBezTo>
                  <a:cubicBezTo>
                    <a:pt x="1211731" y="839176"/>
                    <a:pt x="1211245" y="819185"/>
                    <a:pt x="1216479" y="808716"/>
                  </a:cubicBezTo>
                  <a:cubicBezTo>
                    <a:pt x="1217942" y="805791"/>
                    <a:pt x="1220108" y="803273"/>
                    <a:pt x="1221922" y="800552"/>
                  </a:cubicBezTo>
                  <a:cubicBezTo>
                    <a:pt x="1222829" y="793295"/>
                    <a:pt x="1223335" y="785976"/>
                    <a:pt x="1224643" y="778780"/>
                  </a:cubicBezTo>
                  <a:cubicBezTo>
                    <a:pt x="1225156" y="775958"/>
                    <a:pt x="1225336" y="772644"/>
                    <a:pt x="1227365" y="770616"/>
                  </a:cubicBezTo>
                  <a:cubicBezTo>
                    <a:pt x="1229393" y="768588"/>
                    <a:pt x="1232808" y="768802"/>
                    <a:pt x="1235529" y="767895"/>
                  </a:cubicBezTo>
                  <a:lnTo>
                    <a:pt x="1251858" y="757009"/>
                  </a:lnTo>
                  <a:lnTo>
                    <a:pt x="1260022" y="751566"/>
                  </a:lnTo>
                  <a:cubicBezTo>
                    <a:pt x="1260929" y="748845"/>
                    <a:pt x="1263060" y="746253"/>
                    <a:pt x="1262743" y="743402"/>
                  </a:cubicBezTo>
                  <a:cubicBezTo>
                    <a:pt x="1260342" y="721795"/>
                    <a:pt x="1258159" y="733087"/>
                    <a:pt x="1251858" y="718909"/>
                  </a:cubicBezTo>
                  <a:cubicBezTo>
                    <a:pt x="1249528" y="713666"/>
                    <a:pt x="1246415" y="702580"/>
                    <a:pt x="1246415" y="702580"/>
                  </a:cubicBezTo>
                  <a:cubicBezTo>
                    <a:pt x="1245508" y="678994"/>
                    <a:pt x="1247031" y="655189"/>
                    <a:pt x="1243693" y="631823"/>
                  </a:cubicBezTo>
                  <a:cubicBezTo>
                    <a:pt x="1243230" y="628585"/>
                    <a:pt x="1235992" y="629618"/>
                    <a:pt x="1235529" y="626380"/>
                  </a:cubicBezTo>
                  <a:cubicBezTo>
                    <a:pt x="1233984" y="615566"/>
                    <a:pt x="1237343" y="604609"/>
                    <a:pt x="1238250" y="593723"/>
                  </a:cubicBezTo>
                  <a:cubicBezTo>
                    <a:pt x="1237343" y="585559"/>
                    <a:pt x="1236778" y="577349"/>
                    <a:pt x="1235529" y="569230"/>
                  </a:cubicBezTo>
                  <a:cubicBezTo>
                    <a:pt x="1234960" y="565533"/>
                    <a:pt x="1232808" y="562085"/>
                    <a:pt x="1232808" y="558345"/>
                  </a:cubicBezTo>
                  <a:cubicBezTo>
                    <a:pt x="1232808" y="543802"/>
                    <a:pt x="1232374" y="528998"/>
                    <a:pt x="1235529" y="514802"/>
                  </a:cubicBezTo>
                  <a:cubicBezTo>
                    <a:pt x="1236238" y="511609"/>
                    <a:pt x="1240972" y="511173"/>
                    <a:pt x="1243693" y="509359"/>
                  </a:cubicBezTo>
                  <a:cubicBezTo>
                    <a:pt x="1244600" y="506638"/>
                    <a:pt x="1246732" y="504046"/>
                    <a:pt x="1246415" y="501195"/>
                  </a:cubicBezTo>
                  <a:cubicBezTo>
                    <a:pt x="1245120" y="489536"/>
                    <a:pt x="1241201" y="485209"/>
                    <a:pt x="1235529" y="476702"/>
                  </a:cubicBezTo>
                  <a:cubicBezTo>
                    <a:pt x="1233715" y="471259"/>
                    <a:pt x="1234860" y="463555"/>
                    <a:pt x="1230086" y="460373"/>
                  </a:cubicBezTo>
                  <a:lnTo>
                    <a:pt x="1213758" y="449488"/>
                  </a:lnTo>
                  <a:cubicBezTo>
                    <a:pt x="1210129" y="444045"/>
                    <a:pt x="1208315" y="436788"/>
                    <a:pt x="1202872" y="433159"/>
                  </a:cubicBezTo>
                  <a:lnTo>
                    <a:pt x="1186543" y="422273"/>
                  </a:lnTo>
                  <a:cubicBezTo>
                    <a:pt x="1184729" y="419552"/>
                    <a:pt x="1182563" y="417034"/>
                    <a:pt x="1181100" y="414109"/>
                  </a:cubicBezTo>
                  <a:cubicBezTo>
                    <a:pt x="1171095" y="394099"/>
                    <a:pt x="1195703" y="404708"/>
                    <a:pt x="1140279" y="408666"/>
                  </a:cubicBezTo>
                  <a:cubicBezTo>
                    <a:pt x="1135391" y="462447"/>
                    <a:pt x="1143727" y="423545"/>
                    <a:pt x="1132115" y="446766"/>
                  </a:cubicBezTo>
                  <a:cubicBezTo>
                    <a:pt x="1130832" y="449332"/>
                    <a:pt x="1131780" y="453339"/>
                    <a:pt x="1129393" y="454930"/>
                  </a:cubicBezTo>
                  <a:cubicBezTo>
                    <a:pt x="1120273" y="461010"/>
                    <a:pt x="1109593" y="464365"/>
                    <a:pt x="1099458" y="468538"/>
                  </a:cubicBezTo>
                  <a:cubicBezTo>
                    <a:pt x="1094153" y="470722"/>
                    <a:pt x="1083129" y="473980"/>
                    <a:pt x="1083129" y="473980"/>
                  </a:cubicBezTo>
                  <a:cubicBezTo>
                    <a:pt x="1081315" y="476702"/>
                    <a:pt x="1080408" y="480331"/>
                    <a:pt x="1077686" y="482145"/>
                  </a:cubicBezTo>
                  <a:cubicBezTo>
                    <a:pt x="1074574" y="484220"/>
                    <a:pt x="1067828" y="481270"/>
                    <a:pt x="1066800" y="484866"/>
                  </a:cubicBezTo>
                  <a:cubicBezTo>
                    <a:pt x="1065224" y="490383"/>
                    <a:pt x="1070851" y="495629"/>
                    <a:pt x="1072243" y="501195"/>
                  </a:cubicBezTo>
                  <a:cubicBezTo>
                    <a:pt x="1073150" y="504823"/>
                    <a:pt x="1073492" y="508642"/>
                    <a:pt x="1074965" y="512080"/>
                  </a:cubicBezTo>
                  <a:cubicBezTo>
                    <a:pt x="1076254" y="515086"/>
                    <a:pt x="1078594" y="517523"/>
                    <a:pt x="1080408" y="520245"/>
                  </a:cubicBezTo>
                  <a:cubicBezTo>
                    <a:pt x="1087246" y="540763"/>
                    <a:pt x="1077227" y="516270"/>
                    <a:pt x="1091293" y="533852"/>
                  </a:cubicBezTo>
                  <a:cubicBezTo>
                    <a:pt x="1093085" y="536092"/>
                    <a:pt x="1092732" y="539450"/>
                    <a:pt x="1094015" y="542016"/>
                  </a:cubicBezTo>
                  <a:cubicBezTo>
                    <a:pt x="1095478" y="544941"/>
                    <a:pt x="1097644" y="547459"/>
                    <a:pt x="1099458" y="550180"/>
                  </a:cubicBezTo>
                  <a:cubicBezTo>
                    <a:pt x="1098551" y="552902"/>
                    <a:pt x="1099519" y="557649"/>
                    <a:pt x="1096736" y="558345"/>
                  </a:cubicBezTo>
                  <a:cubicBezTo>
                    <a:pt x="1093563" y="559138"/>
                    <a:pt x="1091497" y="554365"/>
                    <a:pt x="1088572" y="552902"/>
                  </a:cubicBezTo>
                  <a:cubicBezTo>
                    <a:pt x="1086006" y="551619"/>
                    <a:pt x="1083129" y="551087"/>
                    <a:pt x="1080408" y="550180"/>
                  </a:cubicBezTo>
                  <a:cubicBezTo>
                    <a:pt x="1078594" y="547459"/>
                    <a:pt x="1077519" y="544059"/>
                    <a:pt x="1074965" y="542016"/>
                  </a:cubicBezTo>
                  <a:cubicBezTo>
                    <a:pt x="1072725" y="540224"/>
                    <a:pt x="1069640" y="539701"/>
                    <a:pt x="1066800" y="539295"/>
                  </a:cubicBezTo>
                  <a:cubicBezTo>
                    <a:pt x="1056881" y="537878"/>
                    <a:pt x="1046843" y="537480"/>
                    <a:pt x="1036865" y="536573"/>
                  </a:cubicBezTo>
                  <a:cubicBezTo>
                    <a:pt x="1034143" y="534759"/>
                    <a:pt x="1031938" y="531593"/>
                    <a:pt x="1028700" y="531130"/>
                  </a:cubicBezTo>
                  <a:cubicBezTo>
                    <a:pt x="1026312" y="530789"/>
                    <a:pt x="1012711" y="535553"/>
                    <a:pt x="1009650" y="536573"/>
                  </a:cubicBezTo>
                  <a:cubicBezTo>
                    <a:pt x="1007836" y="539295"/>
                    <a:pt x="1006521" y="542425"/>
                    <a:pt x="1004208" y="544738"/>
                  </a:cubicBezTo>
                  <a:cubicBezTo>
                    <a:pt x="998935" y="550011"/>
                    <a:pt x="994516" y="550689"/>
                    <a:pt x="987879" y="552902"/>
                  </a:cubicBezTo>
                  <a:cubicBezTo>
                    <a:pt x="986065" y="550181"/>
                    <a:pt x="983899" y="547663"/>
                    <a:pt x="982436" y="544738"/>
                  </a:cubicBezTo>
                  <a:cubicBezTo>
                    <a:pt x="979149" y="538163"/>
                    <a:pt x="980773" y="533610"/>
                    <a:pt x="974272" y="528409"/>
                  </a:cubicBezTo>
                  <a:cubicBezTo>
                    <a:pt x="972032" y="526617"/>
                    <a:pt x="968829" y="526595"/>
                    <a:pt x="966108" y="525688"/>
                  </a:cubicBezTo>
                  <a:cubicBezTo>
                    <a:pt x="965201" y="522059"/>
                    <a:pt x="964461" y="518385"/>
                    <a:pt x="963386" y="514802"/>
                  </a:cubicBezTo>
                  <a:cubicBezTo>
                    <a:pt x="961737" y="509307"/>
                    <a:pt x="957943" y="498473"/>
                    <a:pt x="957943" y="498473"/>
                  </a:cubicBezTo>
                  <a:cubicBezTo>
                    <a:pt x="958850" y="490309"/>
                    <a:pt x="959237" y="482070"/>
                    <a:pt x="960665" y="473980"/>
                  </a:cubicBezTo>
                  <a:cubicBezTo>
                    <a:pt x="961870" y="467153"/>
                    <a:pt x="964159" y="450512"/>
                    <a:pt x="971550" y="444045"/>
                  </a:cubicBezTo>
                  <a:cubicBezTo>
                    <a:pt x="984536" y="432682"/>
                    <a:pt x="988792" y="432854"/>
                    <a:pt x="1004208" y="427716"/>
                  </a:cubicBezTo>
                  <a:lnTo>
                    <a:pt x="1012372" y="424995"/>
                  </a:lnTo>
                  <a:cubicBezTo>
                    <a:pt x="1014186" y="422273"/>
                    <a:pt x="1017454" y="420081"/>
                    <a:pt x="1017815" y="416830"/>
                  </a:cubicBezTo>
                  <a:cubicBezTo>
                    <a:pt x="1019290" y="403552"/>
                    <a:pt x="1010921" y="402680"/>
                    <a:pt x="1017815" y="392338"/>
                  </a:cubicBezTo>
                  <a:cubicBezTo>
                    <a:pt x="1019950" y="389136"/>
                    <a:pt x="1023616" y="387211"/>
                    <a:pt x="1025979" y="384173"/>
                  </a:cubicBezTo>
                  <a:cubicBezTo>
                    <a:pt x="1029995" y="379010"/>
                    <a:pt x="1036865" y="367845"/>
                    <a:pt x="1036865" y="367845"/>
                  </a:cubicBezTo>
                  <a:cubicBezTo>
                    <a:pt x="1043817" y="346985"/>
                    <a:pt x="1036388" y="371419"/>
                    <a:pt x="1042308" y="327023"/>
                  </a:cubicBezTo>
                  <a:cubicBezTo>
                    <a:pt x="1042687" y="324180"/>
                    <a:pt x="1044241" y="321617"/>
                    <a:pt x="1045029" y="318859"/>
                  </a:cubicBezTo>
                  <a:cubicBezTo>
                    <a:pt x="1046056" y="315263"/>
                    <a:pt x="1046939" y="311624"/>
                    <a:pt x="1047750" y="307973"/>
                  </a:cubicBezTo>
                  <a:cubicBezTo>
                    <a:pt x="1048753" y="303458"/>
                    <a:pt x="1048558" y="298577"/>
                    <a:pt x="1050472" y="294366"/>
                  </a:cubicBezTo>
                  <a:cubicBezTo>
                    <a:pt x="1053179" y="288411"/>
                    <a:pt x="1061358" y="278038"/>
                    <a:pt x="1061358" y="278038"/>
                  </a:cubicBezTo>
                  <a:cubicBezTo>
                    <a:pt x="1060324" y="272867"/>
                    <a:pt x="1058703" y="261843"/>
                    <a:pt x="1055915" y="256266"/>
                  </a:cubicBezTo>
                  <a:cubicBezTo>
                    <a:pt x="1054452" y="253341"/>
                    <a:pt x="1052286" y="250823"/>
                    <a:pt x="1050472" y="248102"/>
                  </a:cubicBezTo>
                  <a:cubicBezTo>
                    <a:pt x="1049565" y="242659"/>
                    <a:pt x="1048434" y="237248"/>
                    <a:pt x="1047750" y="231773"/>
                  </a:cubicBezTo>
                  <a:cubicBezTo>
                    <a:pt x="1046619" y="222727"/>
                    <a:pt x="1047079" y="213442"/>
                    <a:pt x="1045029" y="204559"/>
                  </a:cubicBezTo>
                  <a:cubicBezTo>
                    <a:pt x="1044294" y="201372"/>
                    <a:pt x="1041400" y="199116"/>
                    <a:pt x="1039586" y="196395"/>
                  </a:cubicBezTo>
                  <a:cubicBezTo>
                    <a:pt x="1038679" y="186416"/>
                    <a:pt x="1038282" y="176378"/>
                    <a:pt x="1036865" y="166459"/>
                  </a:cubicBezTo>
                  <a:cubicBezTo>
                    <a:pt x="1036459" y="163619"/>
                    <a:pt x="1035935" y="160535"/>
                    <a:pt x="1034143" y="158295"/>
                  </a:cubicBezTo>
                  <a:cubicBezTo>
                    <a:pt x="1032100" y="155741"/>
                    <a:pt x="1028700" y="154666"/>
                    <a:pt x="1025979" y="152852"/>
                  </a:cubicBezTo>
                  <a:cubicBezTo>
                    <a:pt x="1019629" y="133802"/>
                    <a:pt x="1025979" y="138337"/>
                    <a:pt x="1012372" y="133802"/>
                  </a:cubicBezTo>
                  <a:cubicBezTo>
                    <a:pt x="994560" y="139739"/>
                    <a:pt x="1002517" y="117205"/>
                    <a:pt x="991961" y="130400"/>
                  </a:cubicBezTo>
                  <a:cubicBezTo>
                    <a:pt x="989918" y="132954"/>
                    <a:pt x="996043" y="148316"/>
                    <a:pt x="993322" y="150130"/>
                  </a:cubicBezTo>
                  <a:cubicBezTo>
                    <a:pt x="987196" y="168505"/>
                    <a:pt x="994262" y="145896"/>
                    <a:pt x="987879" y="174623"/>
                  </a:cubicBezTo>
                  <a:cubicBezTo>
                    <a:pt x="987257" y="177424"/>
                    <a:pt x="985854" y="180005"/>
                    <a:pt x="985158" y="182788"/>
                  </a:cubicBezTo>
                  <a:cubicBezTo>
                    <a:pt x="984036" y="187275"/>
                    <a:pt x="984731" y="192379"/>
                    <a:pt x="982436" y="196395"/>
                  </a:cubicBezTo>
                  <a:cubicBezTo>
                    <a:pt x="980813" y="199235"/>
                    <a:pt x="976993" y="200024"/>
                    <a:pt x="974272" y="201838"/>
                  </a:cubicBezTo>
                  <a:cubicBezTo>
                    <a:pt x="968829" y="200931"/>
                    <a:pt x="962464" y="195136"/>
                    <a:pt x="957943" y="191972"/>
                  </a:cubicBezTo>
                  <a:cubicBezTo>
                    <a:pt x="952584" y="188221"/>
                    <a:pt x="951310" y="186417"/>
                    <a:pt x="947058" y="182788"/>
                  </a:cubicBezTo>
                  <a:cubicBezTo>
                    <a:pt x="942806" y="179160"/>
                    <a:pt x="948850" y="173485"/>
                    <a:pt x="932430" y="170201"/>
                  </a:cubicBezTo>
                  <a:cubicBezTo>
                    <a:pt x="929709" y="168387"/>
                    <a:pt x="925456" y="167933"/>
                    <a:pt x="921884" y="164758"/>
                  </a:cubicBezTo>
                  <a:cubicBezTo>
                    <a:pt x="918312" y="161583"/>
                    <a:pt x="915535" y="154326"/>
                    <a:pt x="910999" y="151151"/>
                  </a:cubicBezTo>
                  <a:cubicBezTo>
                    <a:pt x="906464" y="147976"/>
                    <a:pt x="899150" y="147466"/>
                    <a:pt x="894671" y="145708"/>
                  </a:cubicBezTo>
                  <a:cubicBezTo>
                    <a:pt x="890192" y="143950"/>
                    <a:pt x="887639" y="141965"/>
                    <a:pt x="884124" y="140605"/>
                  </a:cubicBezTo>
                  <a:cubicBezTo>
                    <a:pt x="880609" y="139245"/>
                    <a:pt x="876300" y="141740"/>
                    <a:pt x="873579" y="137545"/>
                  </a:cubicBezTo>
                  <a:cubicBezTo>
                    <a:pt x="864361" y="123717"/>
                    <a:pt x="849086" y="127622"/>
                    <a:pt x="840922" y="127338"/>
                  </a:cubicBezTo>
                  <a:cubicBezTo>
                    <a:pt x="832758" y="127054"/>
                    <a:pt x="829072" y="134708"/>
                    <a:pt x="824593" y="135842"/>
                  </a:cubicBezTo>
                  <a:cubicBezTo>
                    <a:pt x="820114" y="136976"/>
                    <a:pt x="818243" y="135333"/>
                    <a:pt x="814048" y="134142"/>
                  </a:cubicBezTo>
                  <a:cubicBezTo>
                    <a:pt x="809853" y="132952"/>
                    <a:pt x="805374" y="128586"/>
                    <a:pt x="799421" y="128699"/>
                  </a:cubicBezTo>
                  <a:cubicBezTo>
                    <a:pt x="793468" y="128812"/>
                    <a:pt x="798849" y="141665"/>
                    <a:pt x="778329" y="134823"/>
                  </a:cubicBezTo>
                  <a:cubicBezTo>
                    <a:pt x="779236" y="120309"/>
                    <a:pt x="787344" y="108005"/>
                    <a:pt x="788194" y="98423"/>
                  </a:cubicBezTo>
                  <a:cubicBezTo>
                    <a:pt x="789044" y="88841"/>
                    <a:pt x="787797" y="82492"/>
                    <a:pt x="783431" y="77333"/>
                  </a:cubicBezTo>
                  <a:cubicBezTo>
                    <a:pt x="779065" y="72174"/>
                    <a:pt x="768350" y="68374"/>
                    <a:pt x="762000" y="67467"/>
                  </a:cubicBezTo>
                  <a:cubicBezTo>
                    <a:pt x="759279" y="66560"/>
                    <a:pt x="756557" y="79033"/>
                    <a:pt x="753836" y="76652"/>
                  </a:cubicBezTo>
                  <a:cubicBezTo>
                    <a:pt x="751115" y="74271"/>
                    <a:pt x="748393" y="58792"/>
                    <a:pt x="745672" y="53179"/>
                  </a:cubicBezTo>
                  <a:cubicBezTo>
                    <a:pt x="742951" y="47566"/>
                    <a:pt x="739039" y="44844"/>
                    <a:pt x="737508" y="42973"/>
                  </a:cubicBezTo>
                  <a:cubicBezTo>
                    <a:pt x="735977" y="41102"/>
                    <a:pt x="739209" y="44675"/>
                    <a:pt x="736487" y="41954"/>
                  </a:cubicBezTo>
                  <a:cubicBezTo>
                    <a:pt x="735580" y="39233"/>
                    <a:pt x="734390" y="32032"/>
                    <a:pt x="731385" y="29027"/>
                  </a:cubicBezTo>
                  <a:cubicBezTo>
                    <a:pt x="728380" y="26022"/>
                    <a:pt x="724354" y="26078"/>
                    <a:pt x="718458" y="23924"/>
                  </a:cubicBezTo>
                  <a:cubicBezTo>
                    <a:pt x="712562" y="21770"/>
                    <a:pt x="705191" y="16951"/>
                    <a:pt x="696006" y="16101"/>
                  </a:cubicBezTo>
                  <a:cubicBezTo>
                    <a:pt x="686821" y="15251"/>
                    <a:pt x="672929" y="16668"/>
                    <a:pt x="663348" y="18822"/>
                  </a:cubicBezTo>
                  <a:cubicBezTo>
                    <a:pt x="653767" y="20976"/>
                    <a:pt x="644582" y="26023"/>
                    <a:pt x="638516" y="29028"/>
                  </a:cubicBezTo>
                  <a:cubicBezTo>
                    <a:pt x="632450" y="32033"/>
                    <a:pt x="629047" y="33904"/>
                    <a:pt x="626949" y="36852"/>
                  </a:cubicBezTo>
                  <a:cubicBezTo>
                    <a:pt x="624851" y="39800"/>
                    <a:pt x="628480" y="46716"/>
                    <a:pt x="625929" y="46716"/>
                  </a:cubicBezTo>
                  <a:cubicBezTo>
                    <a:pt x="623378" y="46716"/>
                    <a:pt x="615271" y="40254"/>
                    <a:pt x="611642" y="36852"/>
                  </a:cubicBezTo>
                  <a:cubicBezTo>
                    <a:pt x="608014" y="33450"/>
                    <a:pt x="607220" y="29310"/>
                    <a:pt x="604158" y="26305"/>
                  </a:cubicBezTo>
                  <a:cubicBezTo>
                    <a:pt x="601096" y="23300"/>
                    <a:pt x="596901" y="19729"/>
                    <a:pt x="593272" y="18822"/>
                  </a:cubicBezTo>
                  <a:cubicBezTo>
                    <a:pt x="590551" y="17008"/>
                    <a:pt x="588566" y="30728"/>
                    <a:pt x="585108" y="27666"/>
                  </a:cubicBezTo>
                  <a:cubicBezTo>
                    <a:pt x="581650" y="24604"/>
                    <a:pt x="576434" y="3344"/>
                    <a:pt x="572522" y="453"/>
                  </a:cubicBezTo>
                  <a:cubicBezTo>
                    <a:pt x="568610" y="-2438"/>
                    <a:pt x="565264" y="9410"/>
                    <a:pt x="561635" y="10317"/>
                  </a:cubicBezTo>
                  <a:cubicBezTo>
                    <a:pt x="560728" y="20296"/>
                    <a:pt x="556136" y="41216"/>
                    <a:pt x="556533" y="54540"/>
                  </a:cubicBezTo>
                  <a:cubicBezTo>
                    <a:pt x="556930" y="67864"/>
                    <a:pt x="565831" y="75009"/>
                    <a:pt x="564017" y="90260"/>
                  </a:cubicBezTo>
                  <a:cubicBezTo>
                    <a:pt x="562203" y="105511"/>
                    <a:pt x="559538" y="115546"/>
                    <a:pt x="555172" y="126998"/>
                  </a:cubicBezTo>
                  <a:cubicBezTo>
                    <a:pt x="553358" y="129720"/>
                    <a:pt x="552791" y="145595"/>
                    <a:pt x="549729" y="151831"/>
                  </a:cubicBezTo>
                  <a:cubicBezTo>
                    <a:pt x="546667" y="158067"/>
                    <a:pt x="539410" y="158180"/>
                    <a:pt x="536802" y="164417"/>
                  </a:cubicBezTo>
                  <a:cubicBezTo>
                    <a:pt x="534194" y="170654"/>
                    <a:pt x="534987" y="186530"/>
                    <a:pt x="534080" y="189252"/>
                  </a:cubicBezTo>
                  <a:cubicBezTo>
                    <a:pt x="531748" y="217238"/>
                    <a:pt x="536235" y="227408"/>
                    <a:pt x="538843" y="239938"/>
                  </a:cubicBezTo>
                  <a:cubicBezTo>
                    <a:pt x="541451" y="252468"/>
                    <a:pt x="544284" y="259665"/>
                    <a:pt x="549729" y="264430"/>
                  </a:cubicBezTo>
                  <a:cubicBezTo>
                    <a:pt x="554652" y="268738"/>
                    <a:pt x="560615" y="271687"/>
                    <a:pt x="566058" y="275316"/>
                  </a:cubicBezTo>
                  <a:cubicBezTo>
                    <a:pt x="576610" y="282351"/>
                    <a:pt x="571118" y="279725"/>
                    <a:pt x="582386" y="283480"/>
                  </a:cubicBezTo>
                  <a:cubicBezTo>
                    <a:pt x="584200" y="286202"/>
                    <a:pt x="585275" y="289602"/>
                    <a:pt x="587829" y="291645"/>
                  </a:cubicBezTo>
                  <a:cubicBezTo>
                    <a:pt x="590069" y="293437"/>
                    <a:pt x="593427" y="293083"/>
                    <a:pt x="595993" y="294366"/>
                  </a:cubicBezTo>
                  <a:cubicBezTo>
                    <a:pt x="598919" y="295829"/>
                    <a:pt x="601436" y="297995"/>
                    <a:pt x="604158" y="299809"/>
                  </a:cubicBezTo>
                  <a:lnTo>
                    <a:pt x="615043" y="316138"/>
                  </a:lnTo>
                  <a:cubicBezTo>
                    <a:pt x="616857" y="318859"/>
                    <a:pt x="619451" y="321199"/>
                    <a:pt x="620486" y="324302"/>
                  </a:cubicBezTo>
                  <a:cubicBezTo>
                    <a:pt x="622427" y="330123"/>
                    <a:pt x="623687" y="336287"/>
                    <a:pt x="628650" y="340630"/>
                  </a:cubicBezTo>
                  <a:cubicBezTo>
                    <a:pt x="633573" y="344938"/>
                    <a:pt x="644979" y="351516"/>
                    <a:pt x="644979" y="351516"/>
                  </a:cubicBezTo>
                  <a:cubicBezTo>
                    <a:pt x="646793" y="354237"/>
                    <a:pt x="648109" y="357367"/>
                    <a:pt x="650422" y="359680"/>
                  </a:cubicBezTo>
                  <a:cubicBezTo>
                    <a:pt x="652735" y="361993"/>
                    <a:pt x="656543" y="362569"/>
                    <a:pt x="658586" y="365123"/>
                  </a:cubicBezTo>
                  <a:cubicBezTo>
                    <a:pt x="669141" y="378318"/>
                    <a:pt x="651661" y="370073"/>
                    <a:pt x="669472" y="376009"/>
                  </a:cubicBezTo>
                  <a:cubicBezTo>
                    <a:pt x="672193" y="377823"/>
                    <a:pt x="675593" y="378898"/>
                    <a:pt x="677636" y="381452"/>
                  </a:cubicBezTo>
                  <a:cubicBezTo>
                    <a:pt x="692659" y="400230"/>
                    <a:pt x="665125" y="379460"/>
                    <a:pt x="688522" y="395059"/>
                  </a:cubicBezTo>
                  <a:cubicBezTo>
                    <a:pt x="690336" y="397780"/>
                    <a:pt x="692502" y="400298"/>
                    <a:pt x="693965" y="403223"/>
                  </a:cubicBezTo>
                  <a:cubicBezTo>
                    <a:pt x="695248" y="405789"/>
                    <a:pt x="694658" y="409359"/>
                    <a:pt x="696686" y="411388"/>
                  </a:cubicBezTo>
                  <a:cubicBezTo>
                    <a:pt x="698714" y="413416"/>
                    <a:pt x="702129" y="413202"/>
                    <a:pt x="704850" y="414109"/>
                  </a:cubicBezTo>
                  <a:cubicBezTo>
                    <a:pt x="706664" y="416830"/>
                    <a:pt x="707980" y="419960"/>
                    <a:pt x="710293" y="422273"/>
                  </a:cubicBezTo>
                  <a:cubicBezTo>
                    <a:pt x="715568" y="427548"/>
                    <a:pt x="719983" y="428224"/>
                    <a:pt x="726622" y="430438"/>
                  </a:cubicBezTo>
                  <a:cubicBezTo>
                    <a:pt x="730251" y="435881"/>
                    <a:pt x="735440" y="440560"/>
                    <a:pt x="737508" y="446766"/>
                  </a:cubicBezTo>
                  <a:cubicBezTo>
                    <a:pt x="738415" y="449487"/>
                    <a:pt x="737842" y="453339"/>
                    <a:pt x="740229" y="454930"/>
                  </a:cubicBezTo>
                  <a:cubicBezTo>
                    <a:pt x="744078" y="457496"/>
                    <a:pt x="749349" y="456530"/>
                    <a:pt x="753836" y="457652"/>
                  </a:cubicBezTo>
                  <a:cubicBezTo>
                    <a:pt x="756619" y="458348"/>
                    <a:pt x="759279" y="459466"/>
                    <a:pt x="762000" y="460373"/>
                  </a:cubicBezTo>
                  <a:cubicBezTo>
                    <a:pt x="777603" y="483779"/>
                    <a:pt x="758894" y="454162"/>
                    <a:pt x="770165" y="476702"/>
                  </a:cubicBezTo>
                  <a:cubicBezTo>
                    <a:pt x="771628" y="479627"/>
                    <a:pt x="773794" y="482145"/>
                    <a:pt x="775608" y="484866"/>
                  </a:cubicBezTo>
                  <a:cubicBezTo>
                    <a:pt x="775786" y="485577"/>
                    <a:pt x="779630" y="502142"/>
                    <a:pt x="781050" y="503916"/>
                  </a:cubicBezTo>
                  <a:cubicBezTo>
                    <a:pt x="783093" y="506470"/>
                    <a:pt x="786493" y="507545"/>
                    <a:pt x="789215" y="509359"/>
                  </a:cubicBezTo>
                  <a:cubicBezTo>
                    <a:pt x="794740" y="517647"/>
                    <a:pt x="798073" y="514530"/>
                    <a:pt x="790236" y="524327"/>
                  </a:cubicBezTo>
                  <a:cubicBezTo>
                    <a:pt x="788193" y="526881"/>
                    <a:pt x="790746" y="536347"/>
                    <a:pt x="789215" y="539295"/>
                  </a:cubicBezTo>
                  <a:cubicBezTo>
                    <a:pt x="787684" y="542243"/>
                    <a:pt x="783772" y="541109"/>
                    <a:pt x="781050" y="542016"/>
                  </a:cubicBezTo>
                  <a:cubicBezTo>
                    <a:pt x="780143" y="544737"/>
                    <a:pt x="772262" y="542526"/>
                    <a:pt x="768804" y="545418"/>
                  </a:cubicBezTo>
                  <a:cubicBezTo>
                    <a:pt x="765346" y="548310"/>
                    <a:pt x="762568" y="554830"/>
                    <a:pt x="760300" y="559366"/>
                  </a:cubicBezTo>
                  <a:cubicBezTo>
                    <a:pt x="758032" y="563902"/>
                    <a:pt x="759109" y="567644"/>
                    <a:pt x="755197" y="572633"/>
                  </a:cubicBezTo>
                  <a:cubicBezTo>
                    <a:pt x="751285" y="577622"/>
                    <a:pt x="768385" y="586145"/>
                    <a:pt x="736827" y="589301"/>
                  </a:cubicBezTo>
                  <a:cubicBezTo>
                    <a:pt x="735920" y="592022"/>
                    <a:pt x="721973" y="591172"/>
                    <a:pt x="719818" y="595084"/>
                  </a:cubicBezTo>
                  <a:cubicBezTo>
                    <a:pt x="717664" y="598996"/>
                    <a:pt x="724005" y="609504"/>
                    <a:pt x="723900" y="612773"/>
                  </a:cubicBezTo>
                  <a:cubicBezTo>
                    <a:pt x="723081" y="638176"/>
                    <a:pt x="725715" y="663573"/>
                    <a:pt x="726622" y="688973"/>
                  </a:cubicBezTo>
                  <a:cubicBezTo>
                    <a:pt x="725751" y="692456"/>
                    <a:pt x="723787" y="704678"/>
                    <a:pt x="721179" y="708023"/>
                  </a:cubicBezTo>
                  <a:cubicBezTo>
                    <a:pt x="718571" y="711368"/>
                    <a:pt x="712788" y="706322"/>
                    <a:pt x="710974" y="709044"/>
                  </a:cubicBezTo>
                  <a:cubicBezTo>
                    <a:pt x="709160" y="714487"/>
                    <a:pt x="701562" y="717945"/>
                    <a:pt x="698387" y="722991"/>
                  </a:cubicBezTo>
                  <a:cubicBezTo>
                    <a:pt x="695212" y="728037"/>
                    <a:pt x="699502" y="727953"/>
                    <a:pt x="691924" y="739320"/>
                  </a:cubicBezTo>
                  <a:cubicBezTo>
                    <a:pt x="690110" y="744763"/>
                    <a:pt x="687104" y="753550"/>
                    <a:pt x="684099" y="758029"/>
                  </a:cubicBezTo>
                  <a:cubicBezTo>
                    <a:pt x="681094" y="762508"/>
                    <a:pt x="678088" y="762566"/>
                    <a:pt x="673893" y="766194"/>
                  </a:cubicBezTo>
                  <a:cubicBezTo>
                    <a:pt x="669698" y="769822"/>
                    <a:pt x="665106" y="775889"/>
                    <a:pt x="658926" y="779801"/>
                  </a:cubicBezTo>
                  <a:cubicBezTo>
                    <a:pt x="652746" y="783713"/>
                    <a:pt x="644979" y="788759"/>
                    <a:pt x="636815" y="789666"/>
                  </a:cubicBezTo>
                  <a:cubicBezTo>
                    <a:pt x="607652" y="809107"/>
                    <a:pt x="644758" y="776457"/>
                    <a:pt x="613343" y="800892"/>
                  </a:cubicBezTo>
                  <a:cubicBezTo>
                    <a:pt x="613326" y="800905"/>
                    <a:pt x="602967" y="816144"/>
                    <a:pt x="595993" y="819602"/>
                  </a:cubicBezTo>
                  <a:cubicBezTo>
                    <a:pt x="589019" y="823060"/>
                    <a:pt x="576943" y="819204"/>
                    <a:pt x="571500" y="821642"/>
                  </a:cubicBezTo>
                  <a:cubicBezTo>
                    <a:pt x="566057" y="824080"/>
                    <a:pt x="567815" y="831054"/>
                    <a:pt x="563336" y="834229"/>
                  </a:cubicBezTo>
                  <a:cubicBezTo>
                    <a:pt x="558857" y="837404"/>
                    <a:pt x="555994" y="833115"/>
                    <a:pt x="544627" y="840692"/>
                  </a:cubicBezTo>
                  <a:cubicBezTo>
                    <a:pt x="542813" y="843414"/>
                    <a:pt x="532891" y="848517"/>
                    <a:pt x="529659" y="853620"/>
                  </a:cubicBezTo>
                  <a:cubicBezTo>
                    <a:pt x="526427" y="858723"/>
                    <a:pt x="531876" y="869096"/>
                    <a:pt x="525236" y="871309"/>
                  </a:cubicBezTo>
                  <a:cubicBezTo>
                    <a:pt x="522515" y="873123"/>
                    <a:pt x="517697" y="868321"/>
                    <a:pt x="514691" y="869609"/>
                  </a:cubicBezTo>
                  <a:cubicBezTo>
                    <a:pt x="511253" y="871082"/>
                    <a:pt x="509701" y="877659"/>
                    <a:pt x="506186" y="879473"/>
                  </a:cubicBezTo>
                  <a:cubicBezTo>
                    <a:pt x="502671" y="881287"/>
                    <a:pt x="499212" y="880608"/>
                    <a:pt x="493599" y="880495"/>
                  </a:cubicBezTo>
                  <a:cubicBezTo>
                    <a:pt x="487986" y="880382"/>
                    <a:pt x="480560" y="879190"/>
                    <a:pt x="472509" y="878793"/>
                  </a:cubicBezTo>
                  <a:cubicBezTo>
                    <a:pt x="464458" y="878396"/>
                    <a:pt x="452381" y="877546"/>
                    <a:pt x="445294" y="878113"/>
                  </a:cubicBezTo>
                  <a:cubicBezTo>
                    <a:pt x="438207" y="878680"/>
                    <a:pt x="436166" y="882422"/>
                    <a:pt x="429986" y="882195"/>
                  </a:cubicBezTo>
                  <a:cubicBezTo>
                    <a:pt x="423806" y="881968"/>
                    <a:pt x="415472" y="878566"/>
                    <a:pt x="408215" y="876752"/>
                  </a:cubicBezTo>
                  <a:cubicBezTo>
                    <a:pt x="400285" y="874769"/>
                    <a:pt x="391793" y="872462"/>
                    <a:pt x="383722" y="871309"/>
                  </a:cubicBezTo>
                  <a:cubicBezTo>
                    <a:pt x="375590" y="870147"/>
                    <a:pt x="367393" y="869495"/>
                    <a:pt x="359229" y="868588"/>
                  </a:cubicBezTo>
                  <a:cubicBezTo>
                    <a:pt x="338954" y="855070"/>
                    <a:pt x="363862" y="872448"/>
                    <a:pt x="342900" y="854980"/>
                  </a:cubicBezTo>
                  <a:cubicBezTo>
                    <a:pt x="340387" y="852886"/>
                    <a:pt x="337457" y="851352"/>
                    <a:pt x="334736" y="849538"/>
                  </a:cubicBezTo>
                  <a:cubicBezTo>
                    <a:pt x="332922" y="846816"/>
                    <a:pt x="330327" y="844476"/>
                    <a:pt x="329293" y="841373"/>
                  </a:cubicBezTo>
                  <a:cubicBezTo>
                    <a:pt x="327725" y="836669"/>
                    <a:pt x="324135" y="805550"/>
                    <a:pt x="323850" y="803273"/>
                  </a:cubicBezTo>
                  <a:cubicBezTo>
                    <a:pt x="322943" y="782409"/>
                    <a:pt x="322672" y="761507"/>
                    <a:pt x="321129" y="740680"/>
                  </a:cubicBezTo>
                  <a:cubicBezTo>
                    <a:pt x="320853" y="736950"/>
                    <a:pt x="320483" y="732907"/>
                    <a:pt x="318408" y="729795"/>
                  </a:cubicBezTo>
                  <a:cubicBezTo>
                    <a:pt x="316594" y="727073"/>
                    <a:pt x="312965" y="726166"/>
                    <a:pt x="310243" y="724352"/>
                  </a:cubicBezTo>
                  <a:cubicBezTo>
                    <a:pt x="308429" y="721631"/>
                    <a:pt x="305877" y="722651"/>
                    <a:pt x="304800" y="716188"/>
                  </a:cubicBezTo>
                  <a:cubicBezTo>
                    <a:pt x="303723" y="709725"/>
                    <a:pt x="316466" y="704600"/>
                    <a:pt x="303779" y="685571"/>
                  </a:cubicBezTo>
                  <a:cubicBezTo>
                    <a:pt x="302872" y="682850"/>
                    <a:pt x="317218" y="674855"/>
                    <a:pt x="315347" y="670263"/>
                  </a:cubicBezTo>
                  <a:cubicBezTo>
                    <a:pt x="313476" y="665671"/>
                    <a:pt x="298109" y="662949"/>
                    <a:pt x="292553" y="658017"/>
                  </a:cubicBezTo>
                  <a:cubicBezTo>
                    <a:pt x="286997" y="653085"/>
                    <a:pt x="284730" y="642482"/>
                    <a:pt x="282009" y="640668"/>
                  </a:cubicBezTo>
                  <a:cubicBezTo>
                    <a:pt x="278502" y="630150"/>
                    <a:pt x="275148" y="628081"/>
                    <a:pt x="271803" y="623659"/>
                  </a:cubicBezTo>
                  <a:cubicBezTo>
                    <a:pt x="268458" y="619237"/>
                    <a:pt x="266927" y="615778"/>
                    <a:pt x="261938" y="614134"/>
                  </a:cubicBezTo>
                  <a:cubicBezTo>
                    <a:pt x="256949" y="612490"/>
                    <a:pt x="244588" y="614701"/>
                    <a:pt x="241867" y="613794"/>
                  </a:cubicBezTo>
                  <a:cubicBezTo>
                    <a:pt x="211742" y="623834"/>
                    <a:pt x="247934" y="617213"/>
                    <a:pt x="198665" y="614134"/>
                  </a:cubicBezTo>
                  <a:cubicBezTo>
                    <a:pt x="194819" y="612852"/>
                    <a:pt x="180636" y="607557"/>
                    <a:pt x="172472" y="608691"/>
                  </a:cubicBezTo>
                  <a:cubicBezTo>
                    <a:pt x="164308" y="609825"/>
                    <a:pt x="159658" y="620031"/>
                    <a:pt x="149679" y="620938"/>
                  </a:cubicBezTo>
                  <a:cubicBezTo>
                    <a:pt x="148772" y="624566"/>
                    <a:pt x="141912" y="623943"/>
                    <a:pt x="137433" y="624680"/>
                  </a:cubicBezTo>
                  <a:cubicBezTo>
                    <a:pt x="132954" y="625417"/>
                    <a:pt x="128020" y="623546"/>
                    <a:pt x="122804" y="625360"/>
                  </a:cubicBezTo>
                  <a:cubicBezTo>
                    <a:pt x="117588" y="627174"/>
                    <a:pt x="117845" y="631664"/>
                    <a:pt x="106136" y="635566"/>
                  </a:cubicBezTo>
                  <a:cubicBezTo>
                    <a:pt x="103415" y="637380"/>
                    <a:pt x="102281" y="637153"/>
                    <a:pt x="97972" y="638627"/>
                  </a:cubicBezTo>
                  <a:cubicBezTo>
                    <a:pt x="93663" y="640101"/>
                    <a:pt x="84762" y="642596"/>
                    <a:pt x="80283" y="644410"/>
                  </a:cubicBezTo>
                  <a:cubicBezTo>
                    <a:pt x="75804" y="646224"/>
                    <a:pt x="74386" y="648209"/>
                    <a:pt x="71098" y="649513"/>
                  </a:cubicBezTo>
                  <a:cubicBezTo>
                    <a:pt x="67810" y="650817"/>
                    <a:pt x="63274" y="651327"/>
                    <a:pt x="60553" y="652234"/>
                  </a:cubicBezTo>
                  <a:cubicBezTo>
                    <a:pt x="55254" y="668128"/>
                    <a:pt x="54145" y="662893"/>
                    <a:pt x="49666" y="668222"/>
                  </a:cubicBezTo>
                  <a:cubicBezTo>
                    <a:pt x="45187" y="673551"/>
                    <a:pt x="55449" y="669696"/>
                    <a:pt x="33678" y="684211"/>
                  </a:cubicBezTo>
                  <a:cubicBezTo>
                    <a:pt x="31864" y="686933"/>
                    <a:pt x="32488" y="681434"/>
                    <a:pt x="30617" y="682851"/>
                  </a:cubicBezTo>
                  <a:cubicBezTo>
                    <a:pt x="28746" y="684268"/>
                    <a:pt x="25018" y="691433"/>
                    <a:pt x="22452" y="692716"/>
                  </a:cubicBezTo>
                  <a:cubicBezTo>
                    <a:pt x="19526" y="694179"/>
                    <a:pt x="21772" y="703488"/>
                    <a:pt x="19050" y="705302"/>
                  </a:cubicBezTo>
                  <a:lnTo>
                    <a:pt x="16329" y="710745"/>
                  </a:lnTo>
                  <a:close/>
                </a:path>
              </a:pathLst>
            </a:custGeom>
            <a:blipFill dpi="0" rotWithShape="1">
              <a:blip r:embed="rId10" cstate="print"/>
              <a:srcRect/>
              <a:stretch>
                <a:fillRect t="-49000" r="-8000" b="-3000"/>
              </a:stretch>
            </a:blipFill>
            <a:ln w="381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79512" y="2881630"/>
            <a:ext cx="6696075" cy="109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1100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5496" y="1556792"/>
            <a:ext cx="5652824" cy="2195898"/>
          </a:xfrm>
          <a:solidFill>
            <a:srgbClr val="FCFCFC">
              <a:alpha val="84000"/>
            </a:srgbClr>
          </a:solidFill>
        </p:spPr>
        <p:txBody>
          <a:bodyPr/>
          <a:lstStyle/>
          <a:p>
            <a:pPr algn="ctr"/>
            <a:r>
              <a:rPr lang="es-SV" sz="2400" dirty="0" smtClean="0">
                <a:latin typeface="Bookman Old Style" pitchFamily="18" charset="0"/>
                <a:ea typeface="Times New Roman"/>
                <a:cs typeface="Times New Roman"/>
              </a:rPr>
              <a:t/>
            </a:r>
            <a:br>
              <a:rPr lang="es-SV" sz="2400" dirty="0" smtClean="0">
                <a:latin typeface="Bookman Old Style" pitchFamily="18" charset="0"/>
                <a:ea typeface="Times New Roman"/>
                <a:cs typeface="Times New Roman"/>
              </a:rPr>
            </a:br>
            <a:r>
              <a:rPr lang="es-SV" sz="2400" dirty="0" smtClean="0">
                <a:latin typeface="Bookman Old Style" pitchFamily="18" charset="0"/>
                <a:ea typeface="Times New Roman"/>
                <a:cs typeface="Times New Roman"/>
              </a:rPr>
              <a:t>PLAN </a:t>
            </a:r>
            <a:r>
              <a:rPr lang="es-SV" sz="2400" dirty="0">
                <a:latin typeface="Bookman Old Style" pitchFamily="18" charset="0"/>
                <a:ea typeface="Times New Roman"/>
                <a:cs typeface="Times New Roman"/>
              </a:rPr>
              <a:t>MUNICIPAL DE GESTIÓN DE RIESGOS DE DESASTRES DEL MUNICIPIO DE TONACATEPEQUE, DEPARTAMENTO DE SAN SALVADOR, EL SALVADOR.</a:t>
            </a:r>
            <a:r>
              <a:rPr lang="en-US" sz="2400" dirty="0" smtClean="0">
                <a:effectLst/>
                <a:latin typeface="Bookman Old Style" pitchFamily="18" charset="0"/>
                <a:ea typeface="Times New Roman"/>
                <a:cs typeface="Times New Roman"/>
              </a:rPr>
              <a:t/>
            </a:r>
            <a:br>
              <a:rPr lang="en-US" sz="2400" dirty="0" smtClean="0">
                <a:effectLst/>
                <a:latin typeface="Bookman Old Style" pitchFamily="18" charset="0"/>
                <a:ea typeface="Times New Roman"/>
                <a:cs typeface="Times New Roman"/>
              </a:rPr>
            </a:br>
            <a:endParaRPr lang="en-US" sz="2400" dirty="0">
              <a:latin typeface="Bookman Old Style" pitchFamily="18" charset="0"/>
            </a:endParaRPr>
          </a:p>
        </p:txBody>
      </p:sp>
      <p:sp>
        <p:nvSpPr>
          <p:cNvPr id="7" name="6 Rectángulo"/>
          <p:cNvSpPr/>
          <p:nvPr/>
        </p:nvSpPr>
        <p:spPr bwMode="auto">
          <a:xfrm>
            <a:off x="395536" y="4797152"/>
            <a:ext cx="1224136" cy="28803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9525" cap="flat" cmpd="sng" algn="ctr">
            <a:solidFill>
              <a:schemeClr val="bg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59" name="Picture 11" descr="C:\CONSULTORIAS\TONACATEPEQUE\Logo Tonacatepeque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90468"/>
            <a:ext cx="1501400" cy="1501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CONSULTORIAS\TONACATEPEQUE\logo-institucional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243" y="116632"/>
            <a:ext cx="1471093" cy="5998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DANIEL\logos\PFGL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066" y="3269400"/>
            <a:ext cx="2242390" cy="735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DANIEL\logos\FISDL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5661248"/>
            <a:ext cx="1440161" cy="1114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-252536" y="5733256"/>
            <a:ext cx="4308004" cy="34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CR" sz="1400" b="1" dirty="0">
                <a:effectLst/>
                <a:latin typeface="Bookman Old Style" pitchFamily="18" charset="0"/>
                <a:ea typeface="Times New Roman"/>
                <a:cs typeface="Times New Roman"/>
              </a:rPr>
              <a:t>Por: </a:t>
            </a:r>
            <a:r>
              <a:rPr lang="es-CR" sz="1400" b="1" dirty="0" smtClean="0">
                <a:effectLst/>
                <a:latin typeface="Bookman Old Style" pitchFamily="18" charset="0"/>
                <a:ea typeface="Times New Roman"/>
                <a:cs typeface="Times New Roman"/>
              </a:rPr>
              <a:t>Ing</a:t>
            </a:r>
            <a:r>
              <a:rPr lang="es-CR" sz="1400" b="1" dirty="0">
                <a:effectLst/>
                <a:latin typeface="Bookman Old Style" pitchFamily="18" charset="0"/>
                <a:ea typeface="Times New Roman"/>
                <a:cs typeface="Times New Roman"/>
              </a:rPr>
              <a:t>. Daniel Edilberto </a:t>
            </a:r>
            <a:r>
              <a:rPr lang="es-CR" sz="1400" b="1" dirty="0" smtClean="0">
                <a:effectLst/>
                <a:latin typeface="Bookman Old Style" pitchFamily="18" charset="0"/>
                <a:ea typeface="Times New Roman"/>
                <a:cs typeface="Times New Roman"/>
              </a:rPr>
              <a:t>Aquino</a:t>
            </a:r>
            <a:r>
              <a:rPr lang="es-CR" sz="1400" dirty="0">
                <a:effectLst/>
                <a:latin typeface="Bookman Old Style" pitchFamily="18" charset="0"/>
                <a:ea typeface="Times New Roman"/>
                <a:cs typeface="Times New Roman"/>
              </a:rPr>
              <a:t> </a:t>
            </a:r>
            <a:endParaRPr lang="en-US" sz="1400" dirty="0">
              <a:effectLst/>
              <a:latin typeface="Bookman Old Style" pitchFamily="18" charset="0"/>
              <a:ea typeface="Times New Roman"/>
              <a:cs typeface="Times New Roman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462823" y="6425769"/>
            <a:ext cx="1588897" cy="387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es-CR" b="1" dirty="0" smtClean="0">
                <a:effectLst/>
                <a:latin typeface="Bookman Old Style" pitchFamily="18" charset="0"/>
                <a:ea typeface="Times New Roman"/>
                <a:cs typeface="Times New Roman"/>
              </a:rPr>
              <a:t>14-En-2014</a:t>
            </a:r>
            <a:endParaRPr lang="en-US" dirty="0">
              <a:effectLst/>
              <a:latin typeface="Bookman Old Style" pitchFamily="18" charset="0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6422" y="188640"/>
            <a:ext cx="8640960" cy="927100"/>
          </a:xfrm>
        </p:spPr>
        <p:txBody>
          <a:bodyPr/>
          <a:lstStyle/>
          <a:p>
            <a:r>
              <a:rPr lang="es-SV" sz="2800" dirty="0" smtClean="0">
                <a:latin typeface="Calibri"/>
                <a:ea typeface="Calibri"/>
                <a:cs typeface="Calibri"/>
              </a:rPr>
              <a:t>Cantón </a:t>
            </a:r>
            <a:r>
              <a:rPr lang="es-SV" sz="2800" dirty="0">
                <a:latin typeface="Calibri"/>
                <a:ea typeface="Calibri"/>
                <a:cs typeface="Calibri"/>
              </a:rPr>
              <a:t>La Fuente, calle principal hacia la posa, base de muro debilitado</a:t>
            </a:r>
            <a:r>
              <a:rPr lang="en-US" sz="2800" dirty="0">
                <a:latin typeface="Calibri"/>
                <a:ea typeface="Calibri"/>
                <a:cs typeface="Times New Roman"/>
              </a:rPr>
              <a:t/>
            </a:r>
            <a:br>
              <a:rPr lang="en-US" sz="2800" dirty="0">
                <a:latin typeface="Calibri"/>
                <a:ea typeface="Calibri"/>
                <a:cs typeface="Times New Roman"/>
              </a:rPr>
            </a:br>
            <a:endParaRPr lang="en-US" sz="2800" dirty="0"/>
          </a:p>
        </p:txBody>
      </p:sp>
      <p:pic>
        <p:nvPicPr>
          <p:cNvPr id="6" name="5 Imagen" descr="C:\Users\ALMA\Documents\DANIELS\consultorias\PRODUCTOS\segundo producto\informe de talleres\081113_La Fuente y La Union\fotos georeferenciacion\1. Cton La Fuente_Desvordam de muro calla a La Posa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67" y="1160996"/>
            <a:ext cx="8059581" cy="4816886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331611" y="5589240"/>
            <a:ext cx="4328405" cy="41441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469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927100"/>
          </a:xfrm>
        </p:spPr>
        <p:txBody>
          <a:bodyPr/>
          <a:lstStyle/>
          <a:p>
            <a:r>
              <a:rPr lang="es-SV" sz="2800" dirty="0" smtClean="0">
                <a:latin typeface="Calibri"/>
                <a:ea typeface="Calibri"/>
                <a:cs typeface="Calibri"/>
              </a:rPr>
              <a:t>Cantón </a:t>
            </a:r>
            <a:r>
              <a:rPr lang="es-SV" sz="2800" dirty="0">
                <a:latin typeface="Calibri"/>
                <a:ea typeface="Calibri"/>
                <a:cs typeface="Calibri"/>
              </a:rPr>
              <a:t>Las Flores, Comunidad 10 de Octubre a mediación del polígono B, formación de cárcava. </a:t>
            </a:r>
            <a:r>
              <a:rPr lang="en-US" sz="2800" dirty="0">
                <a:latin typeface="Calibri"/>
                <a:ea typeface="Calibri"/>
                <a:cs typeface="Times New Roman"/>
              </a:rPr>
              <a:t/>
            </a:r>
            <a:br>
              <a:rPr lang="en-US" sz="2800" dirty="0">
                <a:latin typeface="Calibri"/>
                <a:ea typeface="Calibri"/>
                <a:cs typeface="Times New Roman"/>
              </a:rPr>
            </a:br>
            <a:endParaRPr lang="en-US" sz="28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5 Imagen" descr="C:\Users\ALMA\Documents\DANIELS\consultorias\PRODUCTOS\segundo producto\informe de talleres\091113_Colonia Las Flores\fotos goreferenciacion\6.1 Carcava por Rio 10 de octubre mediacion de Pol 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00" y="1268760"/>
            <a:ext cx="8064896" cy="4803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134601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79512" y="341660"/>
            <a:ext cx="8964488" cy="927100"/>
          </a:xfrm>
        </p:spPr>
        <p:txBody>
          <a:bodyPr/>
          <a:lstStyle/>
          <a:p>
            <a:r>
              <a:rPr lang="es-SV" sz="2800" dirty="0" smtClean="0">
                <a:latin typeface="Calibri"/>
                <a:ea typeface="Calibri"/>
                <a:cs typeface="Calibri"/>
              </a:rPr>
              <a:t>Cantón </a:t>
            </a:r>
            <a:r>
              <a:rPr lang="es-SV" sz="2800" dirty="0">
                <a:latin typeface="Calibri"/>
                <a:ea typeface="Calibri"/>
                <a:cs typeface="Calibri"/>
              </a:rPr>
              <a:t>Las Malacoff, Cárcava en la calle y muro que amenaza con derrumbes   Calle de los Campos a Los Anzora a 40 m del rio El Sillero</a:t>
            </a:r>
            <a:r>
              <a:rPr lang="en-US" sz="3600" dirty="0">
                <a:latin typeface="Calibri"/>
                <a:ea typeface="Calibri"/>
                <a:cs typeface="Times New Roman"/>
              </a:rPr>
              <a:t/>
            </a:r>
            <a:br>
              <a:rPr lang="en-US" sz="3600" dirty="0">
                <a:latin typeface="Calibri"/>
                <a:ea typeface="Calibri"/>
                <a:cs typeface="Times New Roman"/>
              </a:rPr>
            </a:br>
            <a:endParaRPr lang="en-US" sz="2800" dirty="0"/>
          </a:p>
        </p:txBody>
      </p:sp>
      <p:pic>
        <p:nvPicPr>
          <p:cNvPr id="22" name="21 Imagen" descr="C:\Users\ALMA\Documents\DANIELS\consultorias\PRODUCTOS\segundo producto\informe de talleres\011113_Malacoff\fotos georeferenciacion\4.5 Calle principal de los campos 40 m del rio siller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0" y="1258577"/>
            <a:ext cx="7998897" cy="5410783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835696" y="5877272"/>
            <a:ext cx="4228778" cy="45042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074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927100"/>
          </a:xfrm>
        </p:spPr>
        <p:txBody>
          <a:bodyPr/>
          <a:lstStyle/>
          <a:p>
            <a:r>
              <a:rPr lang="es-SV" sz="2800" dirty="0" smtClean="0">
                <a:latin typeface="Calibri"/>
                <a:ea typeface="Calibri"/>
                <a:cs typeface="Calibri"/>
              </a:rPr>
              <a:t>Cantón </a:t>
            </a:r>
            <a:r>
              <a:rPr lang="es-SV" sz="2800" dirty="0">
                <a:latin typeface="Calibri"/>
                <a:ea typeface="Calibri"/>
                <a:cs typeface="Calibri"/>
              </a:rPr>
              <a:t>Las Flores, Puente Colapsado en calle nueva a  la bomba de la comunidad Los Héroes</a:t>
            </a:r>
            <a:r>
              <a:rPr lang="en-US" sz="2800" dirty="0">
                <a:latin typeface="Calibri"/>
                <a:ea typeface="Calibri"/>
                <a:cs typeface="Times New Roman"/>
              </a:rPr>
              <a:t/>
            </a:r>
            <a:br>
              <a:rPr lang="en-US" sz="2800" dirty="0">
                <a:latin typeface="Calibri"/>
                <a:ea typeface="Calibri"/>
                <a:cs typeface="Times New Roman"/>
              </a:rPr>
            </a:br>
            <a:endParaRPr lang="en-US" sz="28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5 Imagen" descr="C:\Users\ALMA\Documents\DANIELS\consultorias\PRODUCTOS\segundo producto\informe de talleres\091113_Colonia Las Flores\fotos goreferenciacion\1. Comunidad Los Heroes_puent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908720"/>
            <a:ext cx="8257273" cy="569047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7505" y="6385013"/>
            <a:ext cx="3951502" cy="42836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427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79512" y="197644"/>
            <a:ext cx="8856984" cy="927100"/>
          </a:xfrm>
        </p:spPr>
        <p:txBody>
          <a:bodyPr/>
          <a:lstStyle/>
          <a:p>
            <a:r>
              <a:rPr lang="es-SV" sz="2800" dirty="0" smtClean="0">
                <a:latin typeface="Bookman Old Style" pitchFamily="18" charset="0"/>
                <a:ea typeface="Calibri"/>
                <a:cs typeface="Calibri"/>
              </a:rPr>
              <a:t>Cantón </a:t>
            </a:r>
            <a:r>
              <a:rPr lang="es-SV" sz="2800" dirty="0">
                <a:latin typeface="Bookman Old Style" pitchFamily="18" charset="0"/>
                <a:ea typeface="Calibri"/>
                <a:cs typeface="Calibri"/>
              </a:rPr>
              <a:t>El Rosario, árbol de gran tamaño entrada del caserío Los Calderones</a:t>
            </a:r>
            <a:r>
              <a:rPr lang="en-US" sz="3600" dirty="0">
                <a:latin typeface="Bookman Old Style" pitchFamily="18" charset="0"/>
                <a:ea typeface="Calibri"/>
                <a:cs typeface="Times New Roman"/>
              </a:rPr>
              <a:t/>
            </a:r>
            <a:br>
              <a:rPr lang="en-US" sz="3600" dirty="0">
                <a:latin typeface="Bookman Old Style" pitchFamily="18" charset="0"/>
                <a:ea typeface="Calibri"/>
                <a:cs typeface="Times New Roman"/>
              </a:rPr>
            </a:br>
            <a:endParaRPr lang="en-US" sz="2800" dirty="0">
              <a:latin typeface="Bookman Old Style" pitchFamily="18" charset="0"/>
            </a:endParaRPr>
          </a:p>
        </p:txBody>
      </p:sp>
      <p:pic>
        <p:nvPicPr>
          <p:cNvPr id="19" name="18 Imagen" descr="H:\consultorias 1\consultoria\Tonacatepeque\productos\segundo producto\informe de talleres\311113_El Rosario\fotos georeferenciacion\3.1_Entrada caserio Los Calderones_Sector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920880" cy="5718332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4557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927100"/>
          </a:xfrm>
        </p:spPr>
        <p:txBody>
          <a:bodyPr/>
          <a:lstStyle/>
          <a:p>
            <a:r>
              <a:rPr lang="es-SV" sz="2800" dirty="0">
                <a:latin typeface="Bookman Old Style" pitchFamily="18" charset="0"/>
                <a:ea typeface="Calibri"/>
                <a:cs typeface="Calibri"/>
              </a:rPr>
              <a:t>Foto 21. Cantón El Transito,  vivienda en riesgo de deslizamiento A la par del molino</a:t>
            </a:r>
            <a:r>
              <a:rPr lang="en-US" sz="2800" dirty="0">
                <a:latin typeface="Bookman Old Style" pitchFamily="18" charset="0"/>
                <a:ea typeface="Calibri"/>
                <a:cs typeface="Times New Roman"/>
              </a:rPr>
              <a:t/>
            </a:r>
            <a:br>
              <a:rPr lang="en-US" sz="2800" dirty="0">
                <a:latin typeface="Bookman Old Style" pitchFamily="18" charset="0"/>
                <a:ea typeface="Calibri"/>
                <a:cs typeface="Times New Roman"/>
              </a:rPr>
            </a:br>
            <a:endParaRPr lang="en-US" sz="2800" dirty="0">
              <a:latin typeface="Bookman Old Style" pitchFamily="18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5 Imagen" descr="H:\consultorias 1\consultoria\Tonacatepeque\productos\segundo producto\informe de talleres\051113_El Transito y el Sauce\Fotos georeferenciacion Trancito\3.2_Desvorde vivienda a la par de molin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3096"/>
            <a:ext cx="8038316" cy="540224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752169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251309" y="197644"/>
            <a:ext cx="8856984" cy="927100"/>
          </a:xfrm>
        </p:spPr>
        <p:txBody>
          <a:bodyPr/>
          <a:lstStyle/>
          <a:p>
            <a:r>
              <a:rPr lang="es-SV" sz="2800" dirty="0" smtClean="0">
                <a:latin typeface="Bookman Old Style" pitchFamily="18" charset="0"/>
                <a:ea typeface="Calibri"/>
                <a:cs typeface="Calibri"/>
              </a:rPr>
              <a:t>Cantón </a:t>
            </a:r>
            <a:r>
              <a:rPr lang="es-SV" sz="2800" dirty="0">
                <a:latin typeface="Bookman Old Style" pitchFamily="18" charset="0"/>
                <a:ea typeface="Calibri"/>
                <a:cs typeface="Calibri"/>
              </a:rPr>
              <a:t>El Sauce,  C. Los granados, vivienda arriba del puente de bambú.</a:t>
            </a:r>
            <a:r>
              <a:rPr lang="en-US" sz="3600" dirty="0">
                <a:latin typeface="Bookman Old Style" pitchFamily="18" charset="0"/>
                <a:ea typeface="Calibri"/>
                <a:cs typeface="Times New Roman"/>
              </a:rPr>
              <a:t/>
            </a:r>
            <a:br>
              <a:rPr lang="en-US" sz="3600" dirty="0">
                <a:latin typeface="Bookman Old Style" pitchFamily="18" charset="0"/>
                <a:ea typeface="Calibri"/>
                <a:cs typeface="Times New Roman"/>
              </a:rPr>
            </a:br>
            <a:endParaRPr lang="en-US" sz="2800" dirty="0">
              <a:latin typeface="Bookman Old Style" pitchFamily="18" charset="0"/>
            </a:endParaRPr>
          </a:p>
        </p:txBody>
      </p:sp>
      <p:pic>
        <p:nvPicPr>
          <p:cNvPr id="16" name="15 Imagen" descr="H:\consultorias 1\consultoria\Tonacatepeque\productos\segundo producto\informe de talleres\051113_El Transito y el Sauce\fotos georeferenciacion Sauce\2.8_Desvordamiento de casa_caserio Los Granado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29634"/>
            <a:ext cx="7632848" cy="581561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4261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927100"/>
          </a:xfrm>
        </p:spPr>
        <p:txBody>
          <a:bodyPr/>
          <a:lstStyle/>
          <a:p>
            <a:r>
              <a:rPr lang="es-SV" sz="2800" dirty="0">
                <a:latin typeface="Bookman Old Style" pitchFamily="18" charset="0"/>
                <a:ea typeface="Calibri"/>
                <a:cs typeface="Calibri"/>
              </a:rPr>
              <a:t>Foto 24. </a:t>
            </a:r>
            <a:r>
              <a:rPr lang="es-SV" sz="2800" dirty="0" err="1">
                <a:latin typeface="Bookman Old Style" pitchFamily="18" charset="0"/>
                <a:ea typeface="Calibri"/>
                <a:cs typeface="Calibri"/>
              </a:rPr>
              <a:t>Ctón</a:t>
            </a:r>
            <a:r>
              <a:rPr lang="es-SV" sz="2800" dirty="0">
                <a:latin typeface="Bookman Old Style" pitchFamily="18" charset="0"/>
                <a:ea typeface="Calibri"/>
                <a:cs typeface="Calibri"/>
              </a:rPr>
              <a:t> El Sauce, Caserío La Cruz, Desliz. casa de don Roberto  Anzora</a:t>
            </a:r>
            <a:endParaRPr lang="en-US" sz="2800" dirty="0">
              <a:latin typeface="Bookman Old Style" pitchFamily="18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5 Imagen" descr="C:\Users\ALMA\Documents\DANIELS\consultorias\PRODUCTOS\segundo producto\informe de talleres\051113_El Transito y el Sauce\fotos georeferenciacion Sauce\5.1_Deslizamiento caserio La Cruz_Roberto Anzor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57" y="1052736"/>
            <a:ext cx="8187574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40622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79512" y="269652"/>
            <a:ext cx="8856984" cy="927100"/>
          </a:xfrm>
        </p:spPr>
        <p:txBody>
          <a:bodyPr/>
          <a:lstStyle/>
          <a:p>
            <a:r>
              <a:rPr lang="es-SV" sz="2800" dirty="0" smtClean="0">
                <a:latin typeface="Bookman Old Style" pitchFamily="18" charset="0"/>
                <a:ea typeface="Calibri"/>
                <a:cs typeface="Calibri"/>
              </a:rPr>
              <a:t>Cantón </a:t>
            </a:r>
            <a:r>
              <a:rPr lang="es-SV" sz="2800" dirty="0">
                <a:latin typeface="Bookman Old Style" pitchFamily="18" charset="0"/>
                <a:ea typeface="Calibri"/>
                <a:cs typeface="Calibri"/>
              </a:rPr>
              <a:t>Las Flores, formación de cárcava en la calle ubicada entre la comunidad monseñor Romero y residencial Libertad</a:t>
            </a:r>
            <a:r>
              <a:rPr lang="en-US" sz="3600" dirty="0">
                <a:latin typeface="Bookman Old Style" pitchFamily="18" charset="0"/>
                <a:ea typeface="Calibri"/>
                <a:cs typeface="Times New Roman"/>
              </a:rPr>
              <a:t/>
            </a:r>
            <a:br>
              <a:rPr lang="en-US" sz="3600" dirty="0">
                <a:latin typeface="Bookman Old Style" pitchFamily="18" charset="0"/>
                <a:ea typeface="Calibri"/>
                <a:cs typeface="Times New Roman"/>
              </a:rPr>
            </a:br>
            <a:endParaRPr lang="en-US" sz="2800" dirty="0">
              <a:latin typeface="Bookman Old Style" pitchFamily="18" charset="0"/>
            </a:endParaRPr>
          </a:p>
        </p:txBody>
      </p:sp>
      <p:pic>
        <p:nvPicPr>
          <p:cNvPr id="19" name="18 Imagen" descr="C:\Users\ALMA\Documents\DANIELS\consultorias\PRODUCTOS\segundo producto\informe de talleres\131113_casco urbano, cton Flores y distrito italia\georeferenciacion distrito italia\2.4 Carcava entre residencial Moseñor Romero y Liberta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632848" cy="531548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678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6856" y="188640"/>
            <a:ext cx="8229600" cy="927100"/>
          </a:xfrm>
        </p:spPr>
        <p:txBody>
          <a:bodyPr/>
          <a:lstStyle/>
          <a:p>
            <a:r>
              <a:rPr lang="es-SV" sz="2800" dirty="0">
                <a:latin typeface="Bookman Old Style" pitchFamily="18" charset="0"/>
                <a:ea typeface="Calibri"/>
                <a:cs typeface="Calibri"/>
              </a:rPr>
              <a:t>Foto 29. Cantón Veracruz, desliz.  en Calle al Rincón, cas. Los Anzora y Guillen Ruano</a:t>
            </a:r>
            <a:r>
              <a:rPr lang="en-US" sz="2800" dirty="0">
                <a:latin typeface="Bookman Old Style" pitchFamily="18" charset="0"/>
                <a:ea typeface="Calibri"/>
                <a:cs typeface="Times New Roman"/>
              </a:rPr>
              <a:t/>
            </a:r>
            <a:br>
              <a:rPr lang="en-US" sz="2800" dirty="0">
                <a:latin typeface="Bookman Old Style" pitchFamily="18" charset="0"/>
                <a:ea typeface="Calibri"/>
                <a:cs typeface="Times New Roman"/>
              </a:rPr>
            </a:br>
            <a:endParaRPr lang="en-US" sz="2800" dirty="0">
              <a:latin typeface="Bookman Old Style" pitchFamily="18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5 Imagen" descr="C:\Users\ALMA\Documents\DANIELS\consultorias\PRODUCTOS\segundo producto\informe de talleres\071113_veracruz_zona rural\fotos georeferencicacion\1. derrumbres hacia El Rincon cas Los Anzora 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38920"/>
            <a:ext cx="8136904" cy="5651711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06837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484784"/>
            <a:ext cx="8280920" cy="2543175"/>
          </a:xfrm>
        </p:spPr>
        <p:txBody>
          <a:bodyPr/>
          <a:lstStyle/>
          <a:p>
            <a:pPr marL="0" indent="0" algn="just">
              <a:buNone/>
            </a:pPr>
            <a:r>
              <a:rPr lang="es-SV" sz="2600" dirty="0">
                <a:solidFill>
                  <a:schemeClr val="tx1"/>
                </a:solidFill>
                <a:latin typeface="Bookman Old Style" pitchFamily="18" charset="0"/>
              </a:rPr>
              <a:t>El presente Plan de gestión del Riesgo de Desastres esta conformado por dos grandes fases, bajo un enfoque Reactivo, correctivo y prospectivo, siendo el primer en acciones de preparación y respuesta ante un desastre; en la parte correctiva son intervenciones sobre condiciones de riesgo ya existentes; y en un tercer momento tenemos el enfoque prospectivo, que consiste en implementar medidas de control de nuevos riesgo que podrían ser generados en el territorio.</a:t>
            </a:r>
            <a:endParaRPr lang="en-US" sz="2600" dirty="0">
              <a:solidFill>
                <a:schemeClr val="tx1"/>
              </a:solidFill>
              <a:latin typeface="Bookman Old Style" pitchFamily="18" charset="0"/>
            </a:endParaRPr>
          </a:p>
          <a:p>
            <a:pPr marL="457200" lvl="1" indent="0" algn="just">
              <a:buNone/>
            </a:pPr>
            <a:r>
              <a:rPr lang="en-US" sz="2600" dirty="0" smtClean="0">
                <a:latin typeface="Bookman Old Style" pitchFamily="18" charset="0"/>
              </a:rPr>
              <a:t> </a:t>
            </a:r>
            <a:endParaRPr lang="en-US" sz="2600" dirty="0">
              <a:latin typeface="Bookman Old Style" pitchFamily="18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INTRODUCCIÓN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79512" y="-16752"/>
            <a:ext cx="8856984" cy="927100"/>
          </a:xfrm>
        </p:spPr>
        <p:txBody>
          <a:bodyPr/>
          <a:lstStyle/>
          <a:p>
            <a:r>
              <a:rPr lang="es-SV" sz="2800" dirty="0" smtClean="0">
                <a:latin typeface="Bookman Old Style" pitchFamily="18" charset="0"/>
                <a:ea typeface="Calibri"/>
                <a:cs typeface="Calibri"/>
              </a:rPr>
              <a:t>Cantón </a:t>
            </a:r>
            <a:r>
              <a:rPr lang="es-SV" sz="2800" dirty="0">
                <a:latin typeface="Bookman Old Style" pitchFamily="18" charset="0"/>
                <a:ea typeface="Calibri"/>
                <a:cs typeface="Calibri"/>
              </a:rPr>
              <a:t>Veracruz, Cárcava El Barrancón en calle principal</a:t>
            </a:r>
            <a:r>
              <a:rPr lang="es-SV" sz="3600" dirty="0">
                <a:latin typeface="Bookman Old Style" pitchFamily="18" charset="0"/>
                <a:ea typeface="Calibri"/>
                <a:cs typeface="Calibri"/>
              </a:rPr>
              <a:t> </a:t>
            </a:r>
            <a:endParaRPr lang="en-US" sz="2800" dirty="0">
              <a:latin typeface="Bookman Old Style" pitchFamily="18" charset="0"/>
            </a:endParaRPr>
          </a:p>
        </p:txBody>
      </p:sp>
      <p:pic>
        <p:nvPicPr>
          <p:cNvPr id="16" name="15 Imagen" descr="C:\Users\ALMA\Documents\DANIELS\consultorias\PRODUCTOS\segundo producto\informe de talleres\071113_veracruz_zona rural\fotos georeferencicacion\3. carcaba barrancon 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1443244"/>
            <a:ext cx="8549475" cy="292186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6380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27100"/>
          </a:xfrm>
        </p:spPr>
        <p:txBody>
          <a:bodyPr/>
          <a:lstStyle/>
          <a:p>
            <a:r>
              <a:rPr lang="es-SV" sz="2800" dirty="0">
                <a:latin typeface="Bookman Old Style" pitchFamily="18" charset="0"/>
                <a:ea typeface="Calibri"/>
                <a:cs typeface="Calibri"/>
              </a:rPr>
              <a:t>Foto 31.1 Cantón Veracruz, cárcava camino al </a:t>
            </a:r>
            <a:r>
              <a:rPr lang="es-SV" sz="2800" dirty="0" smtClean="0">
                <a:latin typeface="Bookman Old Style" pitchFamily="18" charset="0"/>
                <a:ea typeface="Calibri"/>
                <a:cs typeface="Calibri"/>
              </a:rPr>
              <a:t>Rio  </a:t>
            </a:r>
            <a:endParaRPr lang="en-US" sz="2800" dirty="0">
              <a:latin typeface="Bookman Old Style" pitchFamily="18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5 Imagen" descr="C:\Users\ALMA\Documents\DANIELS\consultorias\PRODUCTOS\segundo producto\informe de talleres\071113_veracruz_zona rural\fotos georeferencicacion\3b Carcaba al Rion 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560840" cy="570543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23159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79512" y="125636"/>
            <a:ext cx="8856984" cy="927100"/>
          </a:xfrm>
        </p:spPr>
        <p:txBody>
          <a:bodyPr/>
          <a:lstStyle/>
          <a:p>
            <a:r>
              <a:rPr lang="es-SV" sz="2800" dirty="0" smtClean="0">
                <a:latin typeface="Bookman Old Style" pitchFamily="18" charset="0"/>
                <a:ea typeface="Calibri"/>
                <a:cs typeface="Calibri"/>
              </a:rPr>
              <a:t>Casco </a:t>
            </a:r>
            <a:r>
              <a:rPr lang="es-SV" sz="2800" dirty="0">
                <a:latin typeface="Bookman Old Style" pitchFamily="18" charset="0"/>
                <a:ea typeface="Calibri"/>
                <a:cs typeface="Calibri"/>
              </a:rPr>
              <a:t>Urbano, Inundación en Avenida El Tejar 1° Etapa de la residencial El Tejar </a:t>
            </a:r>
            <a:r>
              <a:rPr lang="en-US" sz="3600" dirty="0">
                <a:latin typeface="Bookman Old Style" pitchFamily="18" charset="0"/>
                <a:ea typeface="Calibri"/>
                <a:cs typeface="Times New Roman"/>
              </a:rPr>
              <a:t/>
            </a:r>
            <a:br>
              <a:rPr lang="en-US" sz="3600" dirty="0">
                <a:latin typeface="Bookman Old Style" pitchFamily="18" charset="0"/>
                <a:ea typeface="Calibri"/>
                <a:cs typeface="Times New Roman"/>
              </a:rPr>
            </a:br>
            <a:endParaRPr lang="en-US" sz="2800" dirty="0">
              <a:latin typeface="Bookman Old Style" pitchFamily="18" charset="0"/>
            </a:endParaRPr>
          </a:p>
        </p:txBody>
      </p:sp>
      <p:pic>
        <p:nvPicPr>
          <p:cNvPr id="34" name="33 Imagen" descr="C:\Users\ALMA\Documents\DANIELS\consultorias\PRODUCTOS\segundo producto\informe de talleres\131113_casco urbano, cton Flores y distrito italia\georeferencicacion casco urbano\6 Av EL tejar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19223"/>
            <a:ext cx="7997290" cy="5606121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1439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79512" y="197644"/>
            <a:ext cx="8856984" cy="927100"/>
          </a:xfrm>
        </p:spPr>
        <p:txBody>
          <a:bodyPr/>
          <a:lstStyle/>
          <a:p>
            <a:r>
              <a:rPr lang="es-SV" sz="2800" dirty="0" smtClean="0">
                <a:latin typeface="Bookman Old Style" pitchFamily="18" charset="0"/>
                <a:ea typeface="Calibri"/>
                <a:cs typeface="Calibri"/>
              </a:rPr>
              <a:t>Cantón </a:t>
            </a:r>
            <a:r>
              <a:rPr lang="es-SV" sz="2800" dirty="0">
                <a:latin typeface="Bookman Old Style" pitchFamily="18" charset="0"/>
                <a:ea typeface="Calibri"/>
                <a:cs typeface="Calibri"/>
              </a:rPr>
              <a:t>El Rosario, Hundimiento del puente, Sector 2</a:t>
            </a:r>
            <a:r>
              <a:rPr lang="en-US" sz="3600" dirty="0">
                <a:latin typeface="Bookman Old Style" pitchFamily="18" charset="0"/>
                <a:ea typeface="Calibri"/>
                <a:cs typeface="Times New Roman"/>
              </a:rPr>
              <a:t/>
            </a:r>
            <a:br>
              <a:rPr lang="en-US" sz="3600" dirty="0">
                <a:latin typeface="Bookman Old Style" pitchFamily="18" charset="0"/>
                <a:ea typeface="Calibri"/>
                <a:cs typeface="Times New Roman"/>
              </a:rPr>
            </a:br>
            <a:endParaRPr lang="en-US" sz="2800" dirty="0">
              <a:latin typeface="Bookman Old Style" pitchFamily="18" charset="0"/>
            </a:endParaRPr>
          </a:p>
        </p:txBody>
      </p:sp>
      <p:pic>
        <p:nvPicPr>
          <p:cNvPr id="39" name="38 Imagen" descr="C:\Users\ALMA\Documents\DANIELS\consultorias\PRODUCTOS\segundo producto\informe de talleres\311113_El Rosario\fotos georeferenciacion\13. Puent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909782"/>
            <a:ext cx="8062535" cy="4895481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74102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-243408"/>
            <a:ext cx="9036496" cy="927100"/>
          </a:xfrm>
        </p:spPr>
        <p:txBody>
          <a:bodyPr/>
          <a:lstStyle/>
          <a:p>
            <a:pPr algn="ctr"/>
            <a:r>
              <a:rPr lang="es-SV" sz="3200" dirty="0" smtClean="0"/>
              <a:t>Mapa de Amenazas </a:t>
            </a:r>
            <a:endParaRPr lang="en-US" sz="3200" dirty="0"/>
          </a:p>
        </p:txBody>
      </p:sp>
      <p:pic>
        <p:nvPicPr>
          <p:cNvPr id="92162" name="Picture 2" descr="J:\producto final Tonacatepeque\Plan Municipal de Gestion de Tonaca final\Mapas de Riesgos\1. Mapa de riesgos del Casco Urba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83175"/>
            <a:ext cx="9121593" cy="59022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8746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-243408"/>
            <a:ext cx="9036496" cy="927100"/>
          </a:xfrm>
        </p:spPr>
        <p:txBody>
          <a:bodyPr/>
          <a:lstStyle/>
          <a:p>
            <a:r>
              <a:rPr lang="es-SV" sz="3200" dirty="0" err="1" smtClean="0"/>
              <a:t>Cont</a:t>
            </a:r>
            <a:r>
              <a:rPr lang="es-SV" sz="3200" dirty="0" smtClean="0"/>
              <a:t>….</a:t>
            </a:r>
            <a:endParaRPr lang="en-US" sz="3200" dirty="0"/>
          </a:p>
        </p:txBody>
      </p:sp>
      <p:pic>
        <p:nvPicPr>
          <p:cNvPr id="93186" name="Picture 2" descr="J:\producto final Tonacatepeque\Plan Municipal de Gestion de Tonaca final\Mapas de Riesgos\2. Mapa de riesgos de Las Flo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" y="908721"/>
            <a:ext cx="9194343" cy="5949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8189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-243408"/>
            <a:ext cx="9036496" cy="927100"/>
          </a:xfrm>
        </p:spPr>
        <p:txBody>
          <a:bodyPr/>
          <a:lstStyle/>
          <a:p>
            <a:r>
              <a:rPr lang="es-SV" sz="3200" dirty="0" err="1" smtClean="0"/>
              <a:t>Cont</a:t>
            </a:r>
            <a:r>
              <a:rPr lang="es-SV" sz="3200" dirty="0" smtClean="0"/>
              <a:t>…</a:t>
            </a:r>
            <a:endParaRPr lang="en-US" sz="3200" dirty="0"/>
          </a:p>
        </p:txBody>
      </p:sp>
      <p:pic>
        <p:nvPicPr>
          <p:cNvPr id="94210" name="Picture 2" descr="J:\producto final Tonacatepeque\Plan Municipal de Gestion de Tonaca final\Mapas de Riesgos\3. Mapa de riesgos de El Rosar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94344" cy="59492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7979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-243408"/>
            <a:ext cx="9036496" cy="927100"/>
          </a:xfrm>
        </p:spPr>
        <p:txBody>
          <a:bodyPr/>
          <a:lstStyle/>
          <a:p>
            <a:r>
              <a:rPr lang="es-SV" sz="3200" dirty="0" err="1" smtClean="0"/>
              <a:t>Cont</a:t>
            </a:r>
            <a:r>
              <a:rPr lang="es-SV" sz="3200" dirty="0" smtClean="0"/>
              <a:t>…</a:t>
            </a:r>
            <a:endParaRPr lang="en-US" sz="3200" dirty="0"/>
          </a:p>
        </p:txBody>
      </p:sp>
      <p:pic>
        <p:nvPicPr>
          <p:cNvPr id="95234" name="Picture 2" descr="J:\producto final Tonacatepeque\Plan Municipal de Gestion de Tonaca final\Mapas de Riesgos\4. Mapa de riesgos de El Sau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8678"/>
            <a:ext cx="9144000" cy="59167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6976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-243408"/>
            <a:ext cx="9036496" cy="927100"/>
          </a:xfrm>
        </p:spPr>
        <p:txBody>
          <a:bodyPr/>
          <a:lstStyle/>
          <a:p>
            <a:r>
              <a:rPr lang="es-SV" sz="3200" dirty="0" err="1" smtClean="0"/>
              <a:t>Cont</a:t>
            </a:r>
            <a:r>
              <a:rPr lang="es-SV" sz="3200" dirty="0" smtClean="0"/>
              <a:t>…</a:t>
            </a:r>
            <a:endParaRPr lang="en-US" sz="3200" dirty="0"/>
          </a:p>
        </p:txBody>
      </p:sp>
      <p:pic>
        <p:nvPicPr>
          <p:cNvPr id="96258" name="Picture 2" descr="J:\producto final Tonacatepeque\Plan Municipal de Gestion de Tonaca final\Mapas de Riesgos\5. Mapa de riesgos de El Transi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17668"/>
            <a:ext cx="9180512" cy="5940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5741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-243408"/>
            <a:ext cx="9036496" cy="927100"/>
          </a:xfrm>
        </p:spPr>
        <p:txBody>
          <a:bodyPr/>
          <a:lstStyle/>
          <a:p>
            <a:r>
              <a:rPr lang="es-SV" sz="3200" dirty="0" err="1" smtClean="0"/>
              <a:t>Cont</a:t>
            </a:r>
            <a:r>
              <a:rPr lang="es-SV" sz="3200" dirty="0" smtClean="0"/>
              <a:t>…</a:t>
            </a:r>
            <a:endParaRPr lang="en-US" sz="3200" dirty="0"/>
          </a:p>
        </p:txBody>
      </p:sp>
      <p:pic>
        <p:nvPicPr>
          <p:cNvPr id="97282" name="Picture 2" descr="J:\producto final Tonacatepeque\Plan Municipal de Gestion de Tonaca final\Mapas de Riesgos\6. Mapa de riesgos de La Fuen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925368"/>
            <a:ext cx="9180513" cy="59403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3501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44624"/>
            <a:ext cx="8856984" cy="927100"/>
          </a:xfrm>
        </p:spPr>
        <p:txBody>
          <a:bodyPr/>
          <a:lstStyle/>
          <a:p>
            <a:r>
              <a:rPr lang="es-SV" sz="4000" dirty="0" smtClean="0"/>
              <a:t>LISTADO DE SITIOS PRIORIZADOS</a:t>
            </a:r>
            <a:endParaRPr lang="en-US" sz="4000" dirty="0"/>
          </a:p>
        </p:txBody>
      </p:sp>
      <p:sp>
        <p:nvSpPr>
          <p:cNvPr id="3" name="2 Rectángulo"/>
          <p:cNvSpPr/>
          <p:nvPr/>
        </p:nvSpPr>
        <p:spPr>
          <a:xfrm>
            <a:off x="467544" y="1124744"/>
            <a:ext cx="8496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3200" b="1" dirty="0">
                <a:latin typeface="Bookman Old Style" pitchFamily="18" charset="0"/>
              </a:rPr>
              <a:t>E</a:t>
            </a:r>
            <a:r>
              <a:rPr lang="es-SV" sz="3200" b="1" dirty="0" smtClean="0">
                <a:latin typeface="Bookman Old Style" pitchFamily="18" charset="0"/>
              </a:rPr>
              <a:t>l </a:t>
            </a:r>
            <a:r>
              <a:rPr lang="es-SV" sz="3200" b="1" dirty="0">
                <a:latin typeface="Bookman Old Style" pitchFamily="18" charset="0"/>
              </a:rPr>
              <a:t>municipio de Tonacatepeque cuenta con 53 lugares de </a:t>
            </a:r>
            <a:r>
              <a:rPr lang="es-SV" sz="3200" b="1" dirty="0" smtClean="0">
                <a:latin typeface="Bookman Old Style" pitchFamily="18" charset="0"/>
              </a:rPr>
              <a:t>amenaza.</a:t>
            </a:r>
          </a:p>
          <a:p>
            <a:endParaRPr lang="es-SV" sz="3200" b="1" dirty="0" smtClean="0">
              <a:latin typeface="Bookman Old Style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s-SV" sz="3200" dirty="0" smtClean="0">
                <a:latin typeface="Bookman Old Style" pitchFamily="18" charset="0"/>
              </a:rPr>
              <a:t>15 son de cárcavas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s-SV" sz="3200" dirty="0" smtClean="0">
                <a:latin typeface="Bookman Old Style" pitchFamily="18" charset="0"/>
              </a:rPr>
              <a:t>25 </a:t>
            </a:r>
            <a:r>
              <a:rPr lang="es-SV" sz="3200" dirty="0">
                <a:latin typeface="Bookman Old Style" pitchFamily="18" charset="0"/>
              </a:rPr>
              <a:t>de </a:t>
            </a:r>
            <a:r>
              <a:rPr lang="es-SV" sz="3200" dirty="0" smtClean="0">
                <a:latin typeface="Bookman Old Style" pitchFamily="18" charset="0"/>
              </a:rPr>
              <a:t>deslizamientos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s-SV" sz="3200" dirty="0" smtClean="0">
                <a:latin typeface="Bookman Old Style" pitchFamily="18" charset="0"/>
              </a:rPr>
              <a:t>2  </a:t>
            </a:r>
            <a:r>
              <a:rPr lang="es-SV" sz="3200" dirty="0">
                <a:latin typeface="Bookman Old Style" pitchFamily="18" charset="0"/>
              </a:rPr>
              <a:t>de </a:t>
            </a:r>
            <a:r>
              <a:rPr lang="es-SV" sz="3200" dirty="0" smtClean="0">
                <a:latin typeface="Bookman Old Style" pitchFamily="18" charset="0"/>
              </a:rPr>
              <a:t>inundaciones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s-SV" sz="3200" dirty="0" smtClean="0">
                <a:latin typeface="Bookman Old Style" pitchFamily="18" charset="0"/>
              </a:rPr>
              <a:t>6 </a:t>
            </a:r>
            <a:r>
              <a:rPr lang="es-SV" sz="3200" dirty="0">
                <a:latin typeface="Bookman Old Style" pitchFamily="18" charset="0"/>
              </a:rPr>
              <a:t>con problemas de puente y </a:t>
            </a:r>
            <a:r>
              <a:rPr lang="es-SV" sz="3200" dirty="0" smtClean="0">
                <a:latin typeface="Bookman Old Style" pitchFamily="18" charset="0"/>
              </a:rPr>
              <a:t>pasarela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s-SV" sz="3200" dirty="0" smtClean="0">
                <a:latin typeface="Bookman Old Style" pitchFamily="18" charset="0"/>
              </a:rPr>
              <a:t>3 </a:t>
            </a:r>
            <a:r>
              <a:rPr lang="es-SV" sz="3200" dirty="0">
                <a:latin typeface="Bookman Old Style" pitchFamily="18" charset="0"/>
              </a:rPr>
              <a:t>de </a:t>
            </a:r>
            <a:r>
              <a:rPr lang="es-SV" sz="3200" dirty="0" smtClean="0">
                <a:latin typeface="Bookman Old Style" pitchFamily="18" charset="0"/>
              </a:rPr>
              <a:t>drenaje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s-SV" sz="3200" dirty="0" smtClean="0">
                <a:latin typeface="Bookman Old Style" pitchFamily="18" charset="0"/>
              </a:rPr>
              <a:t>1 </a:t>
            </a:r>
            <a:r>
              <a:rPr lang="es-SV" sz="3200" dirty="0">
                <a:latin typeface="Bookman Old Style" pitchFamily="18" charset="0"/>
              </a:rPr>
              <a:t>de árbol </a:t>
            </a:r>
            <a:endParaRPr lang="es-SV" sz="3200" dirty="0" smtClean="0">
              <a:latin typeface="Bookman Old Style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s-SV" sz="3200" dirty="0" smtClean="0">
                <a:latin typeface="Bookman Old Style" pitchFamily="18" charset="0"/>
              </a:rPr>
              <a:t>1 incendios </a:t>
            </a:r>
            <a:endParaRPr lang="en-US" sz="32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29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-243408"/>
            <a:ext cx="9036496" cy="927100"/>
          </a:xfrm>
        </p:spPr>
        <p:txBody>
          <a:bodyPr/>
          <a:lstStyle/>
          <a:p>
            <a:r>
              <a:rPr lang="es-SV" sz="3200" dirty="0" err="1" smtClean="0"/>
              <a:t>Cont</a:t>
            </a:r>
            <a:r>
              <a:rPr lang="es-SV" sz="3200" dirty="0" smtClean="0"/>
              <a:t>…</a:t>
            </a:r>
            <a:endParaRPr lang="en-US" sz="3200" dirty="0"/>
          </a:p>
        </p:txBody>
      </p:sp>
      <p:pic>
        <p:nvPicPr>
          <p:cNvPr id="98306" name="Picture 2" descr="J:\producto final Tonacatepeque\Plan Municipal de Gestion de Tonaca final\Mapas de Riesgos\7. Mapa de riesgos de La Unió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68676"/>
            <a:ext cx="9144001" cy="5916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4836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-243408"/>
            <a:ext cx="9036496" cy="927100"/>
          </a:xfrm>
        </p:spPr>
        <p:txBody>
          <a:bodyPr/>
          <a:lstStyle/>
          <a:p>
            <a:r>
              <a:rPr lang="es-SV" sz="3200" dirty="0" err="1" smtClean="0"/>
              <a:t>Cont</a:t>
            </a:r>
            <a:r>
              <a:rPr lang="es-SV" sz="3200" dirty="0" smtClean="0"/>
              <a:t>…</a:t>
            </a:r>
            <a:endParaRPr lang="en-US" sz="3200" dirty="0"/>
          </a:p>
        </p:txBody>
      </p:sp>
      <p:pic>
        <p:nvPicPr>
          <p:cNvPr id="99330" name="Picture 2" descr="J:\producto final Tonacatepeque\Plan Municipal de Gestion de Tonaca final\Mapas de Riesgos\8. Mapa de riesgos de Malaco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08720"/>
            <a:ext cx="9194342" cy="5949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6248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-243408"/>
            <a:ext cx="9036496" cy="927100"/>
          </a:xfrm>
        </p:spPr>
        <p:txBody>
          <a:bodyPr/>
          <a:lstStyle/>
          <a:p>
            <a:r>
              <a:rPr lang="es-SV" sz="3200" dirty="0" err="1" smtClean="0"/>
              <a:t>Cont</a:t>
            </a:r>
            <a:r>
              <a:rPr lang="es-SV" sz="3200" dirty="0" smtClean="0"/>
              <a:t>…</a:t>
            </a:r>
            <a:endParaRPr lang="en-US" sz="3200" dirty="0"/>
          </a:p>
        </p:txBody>
      </p:sp>
      <p:pic>
        <p:nvPicPr>
          <p:cNvPr id="100354" name="Picture 2" descr="J:\producto final Tonacatepeque\Plan Municipal de Gestion de Tonaca final\Mapas de Riesgos\9. Mapa de riesgos de Veracru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08720"/>
            <a:ext cx="9194342" cy="5949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1949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-18380"/>
            <a:ext cx="8229600" cy="927100"/>
          </a:xfrm>
        </p:spPr>
        <p:txBody>
          <a:bodyPr/>
          <a:lstStyle/>
          <a:p>
            <a:r>
              <a:rPr lang="es-SV" sz="2000" dirty="0"/>
              <a:t>INSTRUMENTOS LEGALES LOCALES QUE SE RELACIONAN CON LA GESTIÓN DEL RIESGO</a:t>
            </a:r>
            <a:endParaRPr lang="en-US" sz="2000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31621310"/>
              </p:ext>
            </p:extLst>
          </p:nvPr>
        </p:nvGraphicFramePr>
        <p:xfrm>
          <a:off x="395536" y="707852"/>
          <a:ext cx="8424936" cy="6169152"/>
        </p:xfrm>
        <a:graphic>
          <a:graphicData uri="http://schemas.openxmlformats.org/drawingml/2006/table">
            <a:tbl>
              <a:tblPr firstRow="1" firstCol="1" bandRow="1"/>
              <a:tblGrid>
                <a:gridCol w="3081841"/>
                <a:gridCol w="5343095"/>
              </a:tblGrid>
              <a:tr h="141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INSTRUMENTO LEGAL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OBJETIVO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Constitución de la Republica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Ley primaria del país, contiene principios básicos de convivencia, derechos y deberes de sus habitantes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Código Municipal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effectLst/>
                          <a:latin typeface="Calibri"/>
                          <a:ea typeface="Calibri"/>
                          <a:cs typeface="Calibri"/>
                        </a:rPr>
                        <a:t>Desarrollar los principios constitucionales referentes a la organización, funcionamiento  y ejercicio de las facultades autónomas de los municipios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Ley de Medio Ambiente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effectLst/>
                          <a:latin typeface="Calibri"/>
                          <a:ea typeface="Calibri"/>
                          <a:cs typeface="Calibri"/>
                        </a:rPr>
                        <a:t>Desarrollar las disposiciones de la republica referente a la protección, conservación y recuperación del Medio Ambiente, el uso sostenible de los Recursos Naturales que permiten mejorar la calidad de vida de las presentes y futuras generaciones,  así como normar la gestión ambiental pública y privada y la protección ambiental como obligación del estado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5657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Ley de Ordenamiento y Desarrollo Territorial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effectLst/>
                          <a:latin typeface="Calibri"/>
                          <a:ea typeface="Calibri"/>
                          <a:cs typeface="Calibri"/>
                        </a:rPr>
                        <a:t>Fortalecer la capacidad institucional del estado para ordenar el uso del territorio y  orientar las inversiones públicas y privadas necesarias para alcanzar el desarrollo sostenible, así como normar un espacio intermedio de coordinación entre los niveles del gobierno nacional y local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Ley forestal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effectLst/>
                          <a:latin typeface="Calibri"/>
                          <a:ea typeface="Calibri"/>
                          <a:cs typeface="Calibri"/>
                        </a:rPr>
                        <a:t>Establecer disposiciones que permitan el incremento, manejo y aprovechamiento sostenido de los recursos forestales y el desarrollo de la industria maderera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Ley de protección Civil Prevención y Mitigación de Desastres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effectLst/>
                          <a:latin typeface="Calibri"/>
                          <a:ea typeface="Calibri"/>
                          <a:cs typeface="Calibri"/>
                        </a:rPr>
                        <a:t>Prevenir, mitigar y atender de manera efectiva los desastres naturales y antrópicas en el país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Ordenanza Reguladora de las Tasas por Servicios Municipales que presta la Alcaldía Municipal de Tonacatepeque, Departamento de San Salvador.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Establece la retribución económica hecha por el contribuyente o usuario, en atención al servicio público de naturaleza administrativa o jurídica prestado por la alcaldía municipal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Ordenanza de Zonas de protección y conservación de los Recursos Naturales, 1998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Establece las zonas de protección y conservación de los Recursos Naturales, sobre la base de los análisis técnicos establecidos en la formulación del Plan Maestro de desarrollo.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7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Ordenanza de uso y Protección de los recursos Naturales en la Jurisdicción del Municipio de Tonacatepeque, Departamento de San Salvador, 2001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El objeto del presente instrumento es regular las disposiciones del uso y protección del suelo, agua, flora y vida silvestre.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424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Propuesta de Zonificación Ambiental del Territorio y definición de Los Criterios de Ordenamiento Ambiental. MARN-OPAMSS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Este documento responde a la propuesta de zonificación ambiental de la Subregión Metropolitana de San Salvado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Plan Municipal de Protección Civil, Prevención y Mitigación de Desastres de Tonacatepeque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está encaminado a enfrentar situaciones adversas provocadas por los desastres y así disminuir en el futuro la pérdida de vidas humanas y sus bienes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67413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SV" dirty="0"/>
              <a:t>DESARROLLO DEL PLAN</a:t>
            </a:r>
            <a:endParaRPr lang="en-US" dirty="0"/>
          </a:p>
        </p:txBody>
      </p:sp>
      <p:sp>
        <p:nvSpPr>
          <p:cNvPr id="5" name="4 Rectángulo"/>
          <p:cNvSpPr/>
          <p:nvPr/>
        </p:nvSpPr>
        <p:spPr>
          <a:xfrm>
            <a:off x="395536" y="2204864"/>
            <a:ext cx="8136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2800" b="1" dirty="0">
                <a:latin typeface="Bookman Old Style" pitchFamily="18" charset="0"/>
              </a:rPr>
              <a:t>OBJETIVO ESTRATÉGICO GENERAL</a:t>
            </a:r>
            <a:endParaRPr lang="en-US" sz="2800" b="1" dirty="0">
              <a:latin typeface="Bookman Old Style" pitchFamily="18" charset="0"/>
            </a:endParaRPr>
          </a:p>
          <a:p>
            <a:r>
              <a:rPr lang="es-SV" sz="2800" i="1" dirty="0">
                <a:latin typeface="Bookman Old Style" pitchFamily="18" charset="0"/>
              </a:rPr>
              <a:t>Construir de manera participativa un sistema integral de alerta temprana con el propósito de monitorear las amenazas y zonas vulnerables del municipio y gestionar el riesgo de manera correctiva y prospectiva.</a:t>
            </a:r>
            <a:endParaRPr lang="en-US" sz="28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7955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927100"/>
          </a:xfrm>
        </p:spPr>
        <p:txBody>
          <a:bodyPr/>
          <a:lstStyle/>
          <a:p>
            <a:r>
              <a:rPr lang="es-SV" sz="2800" dirty="0"/>
              <a:t>Línea Estratégica 1: GESTIÓN REACTIVA DEL RIESGO: EMERGENCIA</a:t>
            </a:r>
            <a:endParaRPr lang="en-US" sz="28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73710068"/>
              </p:ext>
            </p:extLst>
          </p:nvPr>
        </p:nvGraphicFramePr>
        <p:xfrm>
          <a:off x="323529" y="1052736"/>
          <a:ext cx="8568951" cy="5483352"/>
        </p:xfrm>
        <a:graphic>
          <a:graphicData uri="http://schemas.openxmlformats.org/drawingml/2006/table">
            <a:tbl>
              <a:tblPr firstRow="1" firstCol="1" bandRow="1"/>
              <a:tblGrid>
                <a:gridCol w="2856317"/>
                <a:gridCol w="2856317"/>
                <a:gridCol w="2856317"/>
              </a:tblGrid>
              <a:tr h="120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PROGRAMAS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2841" marR="4284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RESULTADOS ESPERADOS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2841" marR="4284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PROYECTOS  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2841" marR="4284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4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i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Fortalecer las capacidades técnicas de la municipalidad y Comisión Municipal de Protección Civil, para la respuesta en la coordinación activa ante los impactos generados por los desastres naturales.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2841" marR="4284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Municipalidad y Comisión Municipal de Protección Civil fortalecida para la atención de emergencia de manera efectiva.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2841" marR="4284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800"/>
                        <a:buFont typeface="+mj-lt"/>
                        <a:buAutoNum type="arabicPeriod"/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Fortalecimiento de las capacidades técnicas a la Unidad de Medio Ambiente para la atención de emergencias y monitoreo.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800"/>
                        <a:buFont typeface="+mj-lt"/>
                        <a:buAutoNum type="arabicPeriod"/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Capacitación a la CMPC para el manejo y control de operaciones interinstitucionales ante las emergencias de los desastres.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800"/>
                        <a:buFont typeface="+mj-lt"/>
                        <a:buAutoNum type="arabicPeriod"/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Fortalecimiento de mecanismos  de preparación y respuesta.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2841" marR="4284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3614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i="1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Mejorar las capacidades a las Comisiones Comunales de Protección Civil en coordinación con la municipalidad.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2841" marR="4284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Comisiones Comunales de Protección Civil capacitadas y fortalecidas en la atención de emergencias.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2841" marR="4284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Elaboración de Planes Comunales de Emergencia.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Capacitación a las Comisiones Comunales de Protección Civil sobre vulnerabilidad, riesgo comunitario y sistemas de alerta temprana.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Equipamiento de herramientas a las Comisiones Comunales de Protección Civil para la atención de emergencias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2841" marR="4284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6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i="1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Perfeccionar las capacidades municipales en el monitoreo y registro de desastres.</a:t>
                      </a:r>
                      <a:r>
                        <a:rPr lang="es-SV" sz="120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2841" marR="4284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Unidad municipal de medio ambiente fortalecida para el monitoreo ante los desastres.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2841" marR="4284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Fortalecimiento en sistemas de información territorial y comunicación al equipo interinstitucional designado para el monitoreo y registro de desastres y situaciones de riesgo identificadas.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marL="342900" lvl="0" indent="-34290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Fortalecimiento municipal e Interinstitucional para la implementación de un sistema de alerta temprana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2841" marR="4284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55208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927100"/>
          </a:xfrm>
        </p:spPr>
        <p:txBody>
          <a:bodyPr/>
          <a:lstStyle/>
          <a:p>
            <a:r>
              <a:rPr lang="es-SV" sz="2800" dirty="0"/>
              <a:t>Línea Estratégica 2: GESTIÓN CORRECTIVA DEL RIESGO</a:t>
            </a:r>
            <a:endParaRPr lang="en-US" sz="2800" i="1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98286651"/>
              </p:ext>
            </p:extLst>
          </p:nvPr>
        </p:nvGraphicFramePr>
        <p:xfrm>
          <a:off x="323529" y="1052736"/>
          <a:ext cx="8568951" cy="5412199"/>
        </p:xfrm>
        <a:graphic>
          <a:graphicData uri="http://schemas.openxmlformats.org/drawingml/2006/table">
            <a:tbl>
              <a:tblPr firstRow="1" firstCol="1" bandRow="1"/>
              <a:tblGrid>
                <a:gridCol w="2856317"/>
                <a:gridCol w="2856317"/>
                <a:gridCol w="2856317"/>
              </a:tblGrid>
              <a:tr h="120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PROGRAMAS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2841" marR="4284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RESULTADOS ESPERADOS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2841" marR="4284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PROYECTOS  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2841" marR="4284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4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i="1">
                          <a:effectLst/>
                          <a:latin typeface="Calibri"/>
                          <a:ea typeface="Times New Roman"/>
                          <a:cs typeface="Calibri"/>
                        </a:rPr>
                        <a:t>Fortificar a las unidades de medio ambiente y del COE para el control y monitoreo de los riesgos existentes.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Identificación de las diferentes zonas de riesgo que existen en el municipio para su control y monitoreo.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Atención a las familias expuestas en los riesgos existentes a </a:t>
                      </a:r>
                      <a:r>
                        <a:rPr lang="es-SV" sz="1200" b="1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traves</a:t>
                      </a: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 de obras de mitigación.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Talleres técnicos sobre construcción de muros de llantas y barreras vivas como obras de mitigación en zonas identificadas.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Establecimiento de alianzas estratégicas a través de representantes locales, empresa privada  y municipalidad para la gestión de recursos para la mitigación del riesgo.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Elaboración de un portafolio de proyectos de infraestructura en los sitios </a:t>
                      </a: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priorizados </a:t>
                      </a: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para mitigar el riesgo existente.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Establecer un comité para la priorización de recursos para la ejecución de obras físicas de mitigación del riesgo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3614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i="1">
                          <a:effectLst/>
                          <a:latin typeface="Calibri"/>
                          <a:ea typeface="Times New Roman"/>
                          <a:cs typeface="Calibri"/>
                        </a:rPr>
                        <a:t>Potencializar el Plan Municipal contra el Dengue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Protección a los ciudadanos y ciudadanas del municipio contra el dengue.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800"/>
                        <a:buFont typeface="+mj-lt"/>
                        <a:buAutoNum type="arabicPeriod"/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Capacitación a la Comisión Municipal y Comisiones Comunales de Protección Civil en el uso de las prácticas del control de vectores.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800"/>
                        <a:buFont typeface="+mj-lt"/>
                        <a:buAutoNum type="arabicPeriod"/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Confección de un Plan de fumigación y avatización a ejecutar de forma interinstitucionales.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4910325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927100"/>
          </a:xfrm>
        </p:spPr>
        <p:txBody>
          <a:bodyPr/>
          <a:lstStyle/>
          <a:p>
            <a:r>
              <a:rPr lang="es-SV" sz="2800" dirty="0"/>
              <a:t>Línea Estratégica 3: GESTIÓN PROSPECTIVA DEL RIESGO</a:t>
            </a:r>
            <a:endParaRPr lang="en-US" sz="28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13925386"/>
              </p:ext>
            </p:extLst>
          </p:nvPr>
        </p:nvGraphicFramePr>
        <p:xfrm>
          <a:off x="323529" y="1052736"/>
          <a:ext cx="8568951" cy="5511801"/>
        </p:xfrm>
        <a:graphic>
          <a:graphicData uri="http://schemas.openxmlformats.org/drawingml/2006/table">
            <a:tbl>
              <a:tblPr firstRow="1" firstCol="1" bandRow="1"/>
              <a:tblGrid>
                <a:gridCol w="2856317"/>
                <a:gridCol w="2856317"/>
                <a:gridCol w="2856317"/>
              </a:tblGrid>
              <a:tr h="120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PROGRAMAS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2841" marR="4284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RESULTADOS ESPERADOS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2841" marR="4284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PROYECTOS  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2841" marR="4284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482">
                <a:tc>
                  <a:txBody>
                    <a:bodyPr/>
                    <a:lstStyle/>
                    <a:p>
                      <a:pPr algn="just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r>
                        <a:rPr lang="es-SV" sz="1200" i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Fortalecimiento de la Unidad Municipal de Medio Ambiente y la Comisión Municipal de Protección Civil para la gestión prospectiva.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25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Municipalidad se apropia de la visión prospectiva para minimizar el riesgo.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Capacitación a la Comisión Municipal de Protección Central y Unidad Municipal de Medio Ambiente en el tema de Gestión de Riesgos.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Infraestructura para el funcionamiento del COE y unidad municipal de medio ambiente.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Equipamiento tecnológico a la Unidad Municipal de Medio Ambiental.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361407">
                <a:tc>
                  <a:txBody>
                    <a:bodyPr/>
                    <a:lstStyle/>
                    <a:p>
                      <a:pPr algn="just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r>
                        <a:rPr lang="es-SV" sz="1200" i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Asignación de una partida presupuestaria para el monitoreo de la gestion del riesgo a traves de la unidad municipal de medio ambiente.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Municipalidad cuenta con partida presupuestaria para atender la gestión de riesgos.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Fortalecimiento de recursos financieros y tecnicos para la optima función de la Unidad Municipal de Medio Ambiente.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Contratación de promotores para la gestión del riesgo.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642">
                <a:tc>
                  <a:txBody>
                    <a:bodyPr/>
                    <a:lstStyle/>
                    <a:p>
                      <a:pPr algn="just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r>
                        <a:rPr lang="es-SV" sz="1200" i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Planificación territorial del municipio con enfasis en gestion de riesgos para el monitero y reducción de las amenazas y las zonas vulnerables.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Municipalidad dispone de un plan de ordenamiento territorial con propuesta de gestión de riesgos.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Replanteamiento del ordenamiento territorial con el enfoque de gestión de riesgos.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Compra de un vehículo para el monitoreo de las diferentes zonas de vulnerables y de amenazas.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Actualización del mapa de zonificación urbanística del municipio, considerando limitantes ambientales, riesgos de desastres y amenazas.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Elaboración de la ordenanza ambiental del municipio, proponiendo zonas de alto riesgo y los usos no permitidos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266379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927100"/>
          </a:xfrm>
        </p:spPr>
        <p:txBody>
          <a:bodyPr/>
          <a:lstStyle/>
          <a:p>
            <a:pPr algn="ctr"/>
            <a:r>
              <a:rPr lang="es-SV" sz="3200" dirty="0"/>
              <a:t>FICHAS DE PROYECTOS</a:t>
            </a:r>
            <a:endParaRPr lang="en-US" sz="3200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41442511"/>
              </p:ext>
            </p:extLst>
          </p:nvPr>
        </p:nvGraphicFramePr>
        <p:xfrm>
          <a:off x="683568" y="1042000"/>
          <a:ext cx="7920880" cy="4907280"/>
        </p:xfrm>
        <a:graphic>
          <a:graphicData uri="http://schemas.openxmlformats.org/drawingml/2006/table">
            <a:tbl>
              <a:tblPr firstRow="1" firstCol="1" bandRow="1"/>
              <a:tblGrid>
                <a:gridCol w="3960440"/>
                <a:gridCol w="396044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SITIO CRITICO # 1: </a:t>
                      </a:r>
                      <a:r>
                        <a:rPr lang="es-SV" sz="1400">
                          <a:effectLst/>
                          <a:latin typeface="Calibri"/>
                          <a:ea typeface="Calibri"/>
                          <a:cs typeface="Calibri"/>
                        </a:rPr>
                        <a:t>Cantón Veracruz</a:t>
                      </a:r>
                      <a:r>
                        <a:rPr lang="es-SV" sz="1400" b="1">
                          <a:effectLst/>
                          <a:latin typeface="Calibri"/>
                          <a:ea typeface="Calibri"/>
                          <a:cs typeface="Calibri"/>
                        </a:rPr>
                        <a:t>  </a:t>
                      </a:r>
                      <a:r>
                        <a:rPr lang="es-SV" sz="1400">
                          <a:effectLst/>
                          <a:latin typeface="Calibri"/>
                          <a:ea typeface="Calibri"/>
                          <a:cs typeface="Calibri"/>
                        </a:rPr>
                        <a:t>(urbano); Cumbres de San Bartolo, Comunidad Europea.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PROBLEMA: 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Amenaza de Cárcava 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ELEMENTOS EXPUESTOS: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123 viviendas y sus habitantes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Calibri"/>
                          <a:cs typeface="Calibri"/>
                        </a:rPr>
                        <a:t>¿QUE VOY A SOLUCIONAR?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Calibri"/>
                          <a:cs typeface="Calibri"/>
                        </a:rPr>
                        <a:t>Evitar la destrucción de 123 viviendas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Calibri"/>
                          <a:cs typeface="Calibri"/>
                        </a:rPr>
                        <a:t>Evitar la mortalidad de los habitantes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¿A QUIEN VOY A BENEFICIAR?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A 615 personas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68580">
                        <a:lnSpc>
                          <a:spcPts val="2675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¿QUE </a:t>
                      </a:r>
                      <a:r>
                        <a:rPr lang="es-SV" sz="1400" b="1" spc="-5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INSTRUMENTOS</a:t>
                      </a: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LEGALES </a:t>
                      </a:r>
                      <a:r>
                        <a:rPr lang="es-SV" sz="1400" b="1" spc="-5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SE</a:t>
                      </a: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VINCULAN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spc="-5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</a:t>
                      </a: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LA APLICACIÓN DE </a:t>
                      </a:r>
                      <a:r>
                        <a:rPr lang="es-SV" sz="1400" b="1" spc="-5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ESTAS</a:t>
                      </a: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SOLUCIONES?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Ley de reglamento de protección Civil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Ordenanza de Zonas de protección y conservación de los Recursos Naturales, del municipio de Tonacatepeque, 1998.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SV" sz="1400">
                          <a:effectLst/>
                          <a:latin typeface="Calibri"/>
                          <a:ea typeface="Calibri"/>
                          <a:cs typeface="Calibri"/>
                        </a:rPr>
                        <a:t>Fuente: Pautas Metodológicas para la Planificación Municipal de la gestión del Riesgo de desastres.2013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Ordenanza de uso y Protección de los recursos Naturales en la Jurisdicción del Municipio de Tonacatepeque, Departamento de San Salvador, 2001</a:t>
                      </a:r>
                      <a:r>
                        <a:rPr lang="en-US" sz="1400">
                          <a:effectLst/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¿COMO LO VOY A SOLUCIONAR?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Enfoque Reactivo?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Fortaleciendo las capacidades de los lideres comunales de la zona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Elaboración de planes comunitarios de gestión del riesgo de desastres.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 Enfoque Correctivo?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Gestionar con el MOP la construcción de taludes (esta en proceso de gestión)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Enfoque Prospectivo?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Aplicación del Plan de gestión del Riesgo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Aplicación de Ordenanza de Zonas de protección y conservación de los Recursos Naturales, del municipio de Tonacatepeque, 1998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255838" y="6851650"/>
            <a:ext cx="6140450" cy="376238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SV" sz="900">
                <a:effectLst/>
                <a:latin typeface="Calibri"/>
                <a:ea typeface="Calibri"/>
                <a:cs typeface="Calibri"/>
              </a:rPr>
              <a:t>Fuente: Pautas Metodológicas para la Planificación Municipal de la gestión del Riesgo de desastres.2013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2105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927100"/>
          </a:xfrm>
        </p:spPr>
        <p:txBody>
          <a:bodyPr/>
          <a:lstStyle/>
          <a:p>
            <a:pPr algn="ctr"/>
            <a:r>
              <a:rPr lang="es-SV" sz="3200" dirty="0"/>
              <a:t>FICHAS DE PROYECTOS</a:t>
            </a:r>
            <a:endParaRPr lang="en-US" sz="3200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54868781"/>
              </p:ext>
            </p:extLst>
          </p:nvPr>
        </p:nvGraphicFramePr>
        <p:xfrm>
          <a:off x="683568" y="1042000"/>
          <a:ext cx="7920880" cy="5152644"/>
        </p:xfrm>
        <a:graphic>
          <a:graphicData uri="http://schemas.openxmlformats.org/drawingml/2006/table">
            <a:tbl>
              <a:tblPr firstRow="1" firstCol="1" bandRow="1"/>
              <a:tblGrid>
                <a:gridCol w="3960440"/>
                <a:gridCol w="3960440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SITIO CRITICO # 2: </a:t>
                      </a: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Cantón Veracruz</a:t>
                      </a:r>
                      <a:r>
                        <a:rPr lang="es-SV" sz="14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  </a:t>
                      </a: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(urbano); Alta Vista Polígonos 11 A y 11B, Polígonos 11 A y 11B, Polígono 16, Cima III y IV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PROBLEMA: 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Amenaza de Cárcava 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ELEMENTOS EXPUESTOS: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250 viviendas y sus habitantes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Calibri"/>
                          <a:cs typeface="Calibri"/>
                        </a:rPr>
                        <a:t>¿QUE VOY A SOLUCIONAR?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Calibri"/>
                          <a:cs typeface="Calibri"/>
                        </a:rPr>
                        <a:t>Evitar el colapso de 250 viviendas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Calibri"/>
                          <a:cs typeface="Calibri"/>
                        </a:rPr>
                        <a:t>Evitar la mortalidad de los habitantes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¿A QUIEN VOY A BENEFICIAR?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A 1250 personas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68580" algn="l">
                        <a:lnSpc>
                          <a:spcPts val="2675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¿Qué </a:t>
                      </a:r>
                      <a:r>
                        <a:rPr lang="es-SV" sz="1400" b="1" spc="-5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INSTRUMENTOS</a:t>
                      </a: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LEGALES </a:t>
                      </a:r>
                      <a:r>
                        <a:rPr lang="es-SV" sz="1400" b="1" spc="-5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SE</a:t>
                      </a: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VINCULAN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spc="-5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</a:t>
                      </a: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LA APLICACIÓN DE </a:t>
                      </a:r>
                      <a:r>
                        <a:rPr lang="es-SV" sz="1400" b="1" spc="-5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ESTAS</a:t>
                      </a: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SOLUCIONES?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Ley de reglamento de protección Civil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Ordenanza de Zonas de protección y conservación de los Recursos Naturales, del municipio de Tonacatepeque, 1998.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SV" sz="1400">
                          <a:effectLst/>
                          <a:latin typeface="Calibri"/>
                          <a:ea typeface="Calibri"/>
                          <a:cs typeface="Calibri"/>
                        </a:rPr>
                        <a:t>Fuente: Pautas Metodológicas para la Planificación Municipal de la gestión del Riesgo de desastres.2013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/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Ordenanza de uso y Protección de los recursos Naturales en la Jurisdicción del Municipio de Tonacatepeque, Departamento de San Salvador, 2001</a:t>
                      </a:r>
                      <a:r>
                        <a:rPr lang="en-US" sz="1400">
                          <a:effectLst/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¿COMO LO VOY A SOLUCIONAR?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Enfoque Reactivo?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Capacitación a los lideres comunitarios de la zona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Elaboración de planes comunitarios de gestión del riesgo de desastres.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Elaboración de planes de emergencia.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 Enfoque Correctivo?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Hacer un convenio entre alcaldía y MOP, conjuntamente con la empresa constructora Roble para la realización de obras de mitigación.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Construcción de taludes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Enfoque Prospectivo?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Elaboración de Ordenanza de Ordenamiento territorial.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3712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C:\Users\ALMA\Documents\DANIELS\consultorias\PRODUCTOS\segundo producto\informe de talleres\041113_Veracruz_Alta Vista\fotos georeferenciacion\1.5 Cumbres de San Bartolo, Comunidad Europe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704856" cy="558408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7 Imagen" descr="C:\Users\ALMA\Documents\DANIELS\consultorias\PRODUCTOS\segundo producto\informe de talleres\041113_Veracruz_Alta Vista\fotos georeferenciacion\1.4 Cumbres de San Bartolo, Comunidad Europe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5026679"/>
            <a:ext cx="6015562" cy="183132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-10555" y="332656"/>
            <a:ext cx="8856984" cy="927100"/>
          </a:xfrm>
        </p:spPr>
        <p:txBody>
          <a:bodyPr/>
          <a:lstStyle/>
          <a:p>
            <a:r>
              <a:rPr lang="es-SV" sz="2000" dirty="0" smtClean="0">
                <a:latin typeface="Bookman Old Style" pitchFamily="18" charset="0"/>
                <a:ea typeface="Calibri"/>
                <a:cs typeface="Times New Roman"/>
              </a:rPr>
              <a:t>Cantón </a:t>
            </a:r>
            <a:r>
              <a:rPr lang="es-SV" sz="2000" dirty="0">
                <a:latin typeface="Bookman Old Style" pitchFamily="18" charset="0"/>
                <a:ea typeface="Calibri"/>
                <a:cs typeface="Times New Roman"/>
              </a:rPr>
              <a:t>Veracruz (zona urbana), Cárcava en  </a:t>
            </a:r>
            <a:r>
              <a:rPr lang="es-SV" sz="2000" dirty="0">
                <a:latin typeface="Bookman Old Style" pitchFamily="18" charset="0"/>
                <a:ea typeface="Calibri"/>
                <a:cs typeface="Calibri"/>
              </a:rPr>
              <a:t>Cumbres de San Bartolo, Comunidad Europea, con una vista panorámica, donde se muestra la distancia que esta la cárcava de las viviendas</a:t>
            </a:r>
            <a:r>
              <a:rPr lang="en-US" sz="2000" dirty="0">
                <a:latin typeface="Bookman Old Style" pitchFamily="18" charset="0"/>
                <a:ea typeface="Calibri"/>
                <a:cs typeface="Times New Roman"/>
              </a:rPr>
              <a:t/>
            </a:r>
            <a:br>
              <a:rPr lang="en-US" sz="2000" dirty="0">
                <a:latin typeface="Bookman Old Style" pitchFamily="18" charset="0"/>
                <a:ea typeface="Calibri"/>
                <a:cs typeface="Times New Roman"/>
              </a:rPr>
            </a:br>
            <a:r>
              <a:rPr lang="en-US" sz="2000" dirty="0">
                <a:latin typeface="Bookman Old Style" pitchFamily="18" charset="0"/>
                <a:ea typeface="Calibri"/>
                <a:cs typeface="Times New Roman"/>
              </a:rPr>
              <a:t/>
            </a:r>
            <a:br>
              <a:rPr lang="en-US" sz="2000" dirty="0">
                <a:latin typeface="Bookman Old Style" pitchFamily="18" charset="0"/>
                <a:ea typeface="Calibri"/>
                <a:cs typeface="Times New Roman"/>
              </a:rPr>
            </a:b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405570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927100"/>
          </a:xfrm>
        </p:spPr>
        <p:txBody>
          <a:bodyPr/>
          <a:lstStyle/>
          <a:p>
            <a:pPr algn="ctr"/>
            <a:r>
              <a:rPr lang="es-SV" sz="3200" dirty="0"/>
              <a:t>FICHAS DE PROYECTOS</a:t>
            </a:r>
            <a:endParaRPr lang="en-US" sz="3200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54424647"/>
              </p:ext>
            </p:extLst>
          </p:nvPr>
        </p:nvGraphicFramePr>
        <p:xfrm>
          <a:off x="683568" y="1042000"/>
          <a:ext cx="7920880" cy="5398008"/>
        </p:xfrm>
        <a:graphic>
          <a:graphicData uri="http://schemas.openxmlformats.org/drawingml/2006/table">
            <a:tbl>
              <a:tblPr firstRow="1" firstCol="1" bandRow="1"/>
              <a:tblGrid>
                <a:gridCol w="3960440"/>
                <a:gridCol w="3960440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SITIO CRITICO # 3: </a:t>
                      </a: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Cantón Las Flores, </a:t>
                      </a:r>
                      <a:r>
                        <a:rPr lang="es-SV" sz="1400">
                          <a:effectLst/>
                          <a:latin typeface="Calibri"/>
                          <a:ea typeface="Calibri"/>
                          <a:cs typeface="Calibri"/>
                        </a:rPr>
                        <a:t>Distrito Italia N° 2 frente a unidad de salud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PROBLEMA: 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Amenaza de Cárcava 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ELEMENTOS EXPUESTOS: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300 viviendas y sus habitantes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Calibri"/>
                          <a:cs typeface="Calibri"/>
                        </a:rPr>
                        <a:t>¿QUE VOY A SOLUCIONAR?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Calibri"/>
                          <a:cs typeface="Calibri"/>
                        </a:rPr>
                        <a:t>Evitar el colapso de 300 viviendas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Calibri"/>
                          <a:cs typeface="Calibri"/>
                        </a:rPr>
                        <a:t>Evitar que la cárcava llegue hasta la unidad de salud.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¿A QUIEN VOY A BENEFICIAR?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A 1500 personas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68580" algn="l">
                        <a:lnSpc>
                          <a:spcPts val="2675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¿Qué </a:t>
                      </a:r>
                      <a:r>
                        <a:rPr lang="es-SV" sz="1400" b="1" spc="-5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INSTRUMENTOS</a:t>
                      </a: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LEGALES </a:t>
                      </a:r>
                      <a:r>
                        <a:rPr lang="es-SV" sz="1400" b="1" spc="-5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SE</a:t>
                      </a: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VINCULAN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spc="-5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</a:t>
                      </a: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LA APLICACIÓN DE </a:t>
                      </a:r>
                      <a:r>
                        <a:rPr lang="es-SV" sz="1400" b="1" spc="-5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ESTAS</a:t>
                      </a: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SOLUCIONES?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Ordenanza de Zonas de protección y conservación de los Recursos Naturales, del municipio de Tonacatepeque, 1998.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SV" sz="1400">
                          <a:effectLst/>
                          <a:latin typeface="Calibri"/>
                          <a:ea typeface="Calibri"/>
                          <a:cs typeface="Calibri"/>
                        </a:rPr>
                        <a:t>Fuente: Pautas Metodológicas para la Planificación Municipal de la gestión del Riesgo de desastres.2013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/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Ordenanza de uso y Protección de los recursos Naturales en la Jurisdicción del Municipio de Tonacatepeque, Departamento de San Salvador, 2001</a:t>
                      </a:r>
                      <a:r>
                        <a:rPr lang="en-US" sz="1400">
                          <a:effectLst/>
                          <a:latin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¿COMO LO VOY A SOLUCIONAR?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Enfoque Reactivo?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Capacitación a los lideres comunitarios de la zona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Capacitación al personal de la unidad de salud sobre plan de emergencia.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Enfoque Correctivo?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Hacer un convenio entre la Dirección de Adaptación al cambio Climático y la Gestión Estratégica del Riesgo (DACGER), y la municipalidad.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Construcción de muro de retención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Enfoque Prospectivo?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Aplicación del plan de Gestión del riesgo de Desastres.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Darle mantenimiento al muro de retención.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017004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927100"/>
          </a:xfrm>
        </p:spPr>
        <p:txBody>
          <a:bodyPr/>
          <a:lstStyle/>
          <a:p>
            <a:pPr algn="ctr"/>
            <a:r>
              <a:rPr lang="es-SV" sz="3200" dirty="0"/>
              <a:t>FICHAS DE PROYECTOS</a:t>
            </a:r>
            <a:endParaRPr lang="en-US" sz="3200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21863040"/>
              </p:ext>
            </p:extLst>
          </p:nvPr>
        </p:nvGraphicFramePr>
        <p:xfrm>
          <a:off x="683568" y="1042000"/>
          <a:ext cx="7920880" cy="5152644"/>
        </p:xfrm>
        <a:graphic>
          <a:graphicData uri="http://schemas.openxmlformats.org/drawingml/2006/table">
            <a:tbl>
              <a:tblPr firstRow="1" firstCol="1" bandRow="1"/>
              <a:tblGrid>
                <a:gridCol w="3960440"/>
                <a:gridCol w="396044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SITIO CRITICO # 4: </a:t>
                      </a: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Cantón Malacoff, entrada principal.</a:t>
                      </a: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PROBLEMA: 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Amenaza de por falta de Puente 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ELEMENTOS EXPUESTOS: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Todo el Cantón Malacoff 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Calibri"/>
                          <a:cs typeface="Calibri"/>
                        </a:rPr>
                        <a:t>¿QUE VOY A SOLUCIONAR?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Calibri"/>
                          <a:cs typeface="Calibri"/>
                        </a:rPr>
                        <a:t>Mejorar el Transito del transporte publico  privado.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Calibri"/>
                          <a:cs typeface="Calibri"/>
                        </a:rPr>
                        <a:t>Reducir el riesgo de los habitantes al cruzar el rio en época lluviosa.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¿A QUIEN VOY A BENEFICIAR?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A 2380 personas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68580">
                        <a:lnSpc>
                          <a:spcPts val="2675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¿Qué </a:t>
                      </a:r>
                      <a:r>
                        <a:rPr lang="es-SV" sz="1400" b="1" spc="-5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INSTRUMENTOS</a:t>
                      </a: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LEGALES </a:t>
                      </a:r>
                      <a:r>
                        <a:rPr lang="es-SV" sz="1400" b="1" spc="-5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SE</a:t>
                      </a: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VINCULAN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spc="-5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</a:t>
                      </a: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LA APLICACIÓN DE </a:t>
                      </a:r>
                      <a:r>
                        <a:rPr lang="es-SV" sz="1400" b="1" spc="-5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ESTAS</a:t>
                      </a: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SOLUCIONES?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Ley de reglamento de protección Civil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SV" sz="1400">
                          <a:effectLst/>
                          <a:latin typeface="Calibri"/>
                          <a:ea typeface="Calibri"/>
                          <a:cs typeface="Calibri"/>
                        </a:rPr>
                        <a:t>Fuente: Pautas Metodológicas para la Planificación Municipal de la gestión del Riesgo de desastres.2013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¿COMO LO VOY A SOLUCIONAR?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Enfoque Reactivo?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Elaboración de planes comunitarios de gestión del riesgo de desastres.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Elaboración de planes de emergencia.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 Enfoque Correctivo?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Construcción de la rampa más larga del puente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Hacer un convenio con la municipalidad de Guayabal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Enfoque Prospectivo?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Darle Mantenimiento al puente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Aplicación del Plan de gestión del riesgo de Desastres.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000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50621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927100"/>
          </a:xfrm>
        </p:spPr>
        <p:txBody>
          <a:bodyPr/>
          <a:lstStyle/>
          <a:p>
            <a:pPr algn="ctr"/>
            <a:r>
              <a:rPr lang="es-SV" sz="3200" dirty="0"/>
              <a:t>FICHAS DE PROYECTOS</a:t>
            </a:r>
            <a:endParaRPr lang="en-US" sz="3200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27079627"/>
              </p:ext>
            </p:extLst>
          </p:nvPr>
        </p:nvGraphicFramePr>
        <p:xfrm>
          <a:off x="683568" y="1042000"/>
          <a:ext cx="7920880" cy="5398008"/>
        </p:xfrm>
        <a:graphic>
          <a:graphicData uri="http://schemas.openxmlformats.org/drawingml/2006/table">
            <a:tbl>
              <a:tblPr firstRow="1" firstCol="1" bandRow="1"/>
              <a:tblGrid>
                <a:gridCol w="3960440"/>
                <a:gridCol w="396044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SITIO CRITICO # 5: </a:t>
                      </a: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Cantón Malacoff, Todo el Caserío Los Campos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PROBLEMA: 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Amenaza de Cárcava 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ELEMENTOS EXPUESTOS: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20 viviendas y sus habitantes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70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Calibri"/>
                          <a:cs typeface="Calibri"/>
                        </a:rPr>
                        <a:t>¿QUE VOY A SOLUCIONAR?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Calibri"/>
                          <a:cs typeface="Calibri"/>
                        </a:rPr>
                        <a:t>Evitar el colapso de 20 viviendas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Calibri"/>
                          <a:cs typeface="Calibri"/>
                        </a:rPr>
                        <a:t>Evitar la mortalidad en la comunidad 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¿A QUIEN VOY A BENEFICIAR?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A 100 personas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68580">
                        <a:lnSpc>
                          <a:spcPts val="2675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¿Qué </a:t>
                      </a:r>
                      <a:r>
                        <a:rPr lang="es-SV" sz="1400" b="1" spc="-5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INSTRUMENTOS</a:t>
                      </a: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LEGALES </a:t>
                      </a:r>
                      <a:r>
                        <a:rPr lang="es-SV" sz="1400" b="1" spc="-5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SE</a:t>
                      </a: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VINCULAN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spc="-5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</a:t>
                      </a: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LA APLICACIÓN DE </a:t>
                      </a:r>
                      <a:r>
                        <a:rPr lang="es-SV" sz="1400" b="1" spc="-5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ESTAS</a:t>
                      </a:r>
                      <a:r>
                        <a:rPr lang="es-SV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SOLUCIONES?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Ley de reglamento de protección Civil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Ordenanza de Zonas de protección y conservación de los Recursos Naturales, del municipio de Tonacatepeque, 1998.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Calibri"/>
                          <a:ea typeface="Times New Roman"/>
                          <a:cs typeface="Calibri"/>
                        </a:rPr>
                        <a:t>Ordenanza de uso y Protección de los recursos Naturales en la Jurisdicción del Municipio de Tonacatepeque, Departamento de San Salvador, 2001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SV" sz="1400">
                          <a:effectLst/>
                          <a:latin typeface="Calibri"/>
                          <a:ea typeface="Calibri"/>
                          <a:cs typeface="Calibri"/>
                        </a:rPr>
                        <a:t>Fuente: Pautas Metodológicas para la Planificación Municipal de la gestión del Riesgo de desastres.2013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¿COMO LO VOY A SOLUCIONAR?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Enfoque Reactivo?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Fortaleciendo las capacidades de los lideres comunales de la zona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Conformación de Comité comunal de Protección civil.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 Enfoque Correctivo?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Realización de obras de mitigación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Darle mantenimiento a las obras de mitigación ya existentes.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Construcción de taludes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Enfoque Prospectivo?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Aplicación del Plan de gestión del Riesgo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s-SV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Aplicación de Ordenanza de Zonas de protección y conservación de los Recursos Naturales, del municipio de Tonacatepeque, 1998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7764718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927100"/>
          </a:xfrm>
        </p:spPr>
        <p:txBody>
          <a:bodyPr/>
          <a:lstStyle/>
          <a:p>
            <a:pPr algn="ctr"/>
            <a:r>
              <a:rPr lang="es-SV" sz="3200" dirty="0" smtClean="0"/>
              <a:t>MEDIDAS PRIORIZADAS A EJECUTAR</a:t>
            </a:r>
            <a:endParaRPr lang="en-US" sz="32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19389380"/>
              </p:ext>
            </p:extLst>
          </p:nvPr>
        </p:nvGraphicFramePr>
        <p:xfrm>
          <a:off x="755576" y="1124744"/>
          <a:ext cx="7920881" cy="5024628"/>
        </p:xfrm>
        <a:graphic>
          <a:graphicData uri="http://schemas.openxmlformats.org/drawingml/2006/table">
            <a:tbl>
              <a:tblPr firstRow="1" firstCol="1" bandRow="1"/>
              <a:tblGrid>
                <a:gridCol w="559034"/>
                <a:gridCol w="1995956"/>
                <a:gridCol w="1405450"/>
                <a:gridCol w="1512168"/>
                <a:gridCol w="1064355"/>
                <a:gridCol w="1383918"/>
              </a:tblGrid>
              <a:tr h="152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+mn-lt"/>
                          <a:ea typeface="Times New Roman"/>
                          <a:cs typeface="Calibri"/>
                        </a:rPr>
                        <a:t>#.</a:t>
                      </a:r>
                      <a:endParaRPr lang="en-U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+mn-lt"/>
                          <a:ea typeface="Times New Roman"/>
                          <a:cs typeface="Calibri"/>
                        </a:rPr>
                        <a:t>MEDIDAS</a:t>
                      </a:r>
                      <a:endParaRPr lang="en-U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+mn-lt"/>
                          <a:ea typeface="Times New Roman"/>
                          <a:cs typeface="Calibri"/>
                        </a:rPr>
                        <a:t>PRIORIZADAS A</a:t>
                      </a:r>
                      <a:endParaRPr lang="en-U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+mn-lt"/>
                          <a:ea typeface="Times New Roman"/>
                          <a:cs typeface="Calibri"/>
                        </a:rPr>
                        <a:t>EJECUTAR</a:t>
                      </a:r>
                      <a:endParaRPr lang="en-U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+mn-lt"/>
                          <a:ea typeface="Times New Roman"/>
                          <a:cs typeface="Calibri"/>
                        </a:rPr>
                        <a:t>META</a:t>
                      </a:r>
                      <a:endParaRPr lang="en-US" sz="14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+mn-lt"/>
                          <a:ea typeface="Times New Roman"/>
                          <a:cs typeface="Calibri"/>
                        </a:rPr>
                        <a:t>RESPONSABLE</a:t>
                      </a:r>
                      <a:endParaRPr lang="en-US" sz="14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+mn-lt"/>
                          <a:ea typeface="Times New Roman"/>
                          <a:cs typeface="Calibri"/>
                        </a:rPr>
                        <a:t>EJECUTAR</a:t>
                      </a:r>
                      <a:endParaRPr lang="en-U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+mn-lt"/>
                          <a:ea typeface="Times New Roman"/>
                          <a:cs typeface="Calibri"/>
                        </a:rPr>
                        <a:t>PRESUPUESTO</a:t>
                      </a:r>
                      <a:endParaRPr lang="en-U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Times New Roman"/>
                          <a:cs typeface="Calibri"/>
                        </a:rPr>
                        <a:t> 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+mn-lt"/>
                          <a:ea typeface="Calibri"/>
                          <a:cs typeface="Calibri"/>
                        </a:rPr>
                        <a:t>Línea Estratégica 1: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+mn-lt"/>
                          <a:ea typeface="Calibri"/>
                          <a:cs typeface="Calibri"/>
                        </a:rPr>
                        <a:t>Gestión reactiva del riesgo : Emergencia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6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Times New Roman"/>
                          <a:cs typeface="Calibri"/>
                        </a:rPr>
                        <a:t>1.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Creación y capacitación de CCPC.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endParaRPr lang="es-SV" sz="1400" spc="-1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es-SV" sz="1400" spc="-1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15 </a:t>
                      </a:r>
                      <a:r>
                        <a:rPr lang="es-SV" sz="14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CCPC conformados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Alcaldía 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ONG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Alcaldía Municipal y ONG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$1000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Times New Roman"/>
                          <a:cs typeface="Calibri"/>
                        </a:rPr>
                        <a:t>2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Capacitación sobre niveles de vulnerabilidad, riesgo comunitario y sistemas de alerta temprana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25 talleres impartidos en temas de GR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+mn-lt"/>
                          <a:ea typeface="Calibri"/>
                          <a:cs typeface="Calibri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CMPC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Alcaldía Municipal y ONG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$1000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03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Times New Roman"/>
                          <a:cs typeface="Calibri"/>
                        </a:rPr>
                        <a:t>3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Elaboración de planes comunales de emergencias.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+mn-lt"/>
                          <a:ea typeface="Calibri"/>
                          <a:cs typeface="Calibri"/>
                        </a:rPr>
                        <a:t> 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Elaboración de 15 planes comunales de emergencia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Unidad Ambiental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CMPC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Alcaldía Municipal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$ 15000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8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Times New Roman"/>
                          <a:cs typeface="Calibri"/>
                        </a:rPr>
                        <a:t>4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Equipamiento de las CCPC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15 CCPC muy bien equipadas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Unidad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Ambiental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CMPC 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PFGL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+mn-lt"/>
                          <a:ea typeface="Calibri"/>
                          <a:cs typeface="Calibri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Alcaldía Municipal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$ 15000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2533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927100"/>
          </a:xfrm>
        </p:spPr>
        <p:txBody>
          <a:bodyPr/>
          <a:lstStyle/>
          <a:p>
            <a:pPr algn="ctr"/>
            <a:r>
              <a:rPr lang="es-SV" sz="3200" dirty="0" smtClean="0"/>
              <a:t>MEDIDAS PRIORIZADAS A EJECUTAR</a:t>
            </a:r>
            <a:endParaRPr lang="en-US" sz="32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60764371"/>
              </p:ext>
            </p:extLst>
          </p:nvPr>
        </p:nvGraphicFramePr>
        <p:xfrm>
          <a:off x="683568" y="1118899"/>
          <a:ext cx="8064896" cy="4779264"/>
        </p:xfrm>
        <a:graphic>
          <a:graphicData uri="http://schemas.openxmlformats.org/drawingml/2006/table">
            <a:tbl>
              <a:tblPr firstRow="1" firstCol="1" bandRow="1"/>
              <a:tblGrid>
                <a:gridCol w="502883"/>
                <a:gridCol w="2089405"/>
                <a:gridCol w="1512168"/>
                <a:gridCol w="1440160"/>
                <a:gridCol w="1080120"/>
                <a:gridCol w="1440160"/>
              </a:tblGrid>
              <a:tr h="152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+mn-lt"/>
                          <a:ea typeface="Times New Roman"/>
                          <a:cs typeface="Calibri"/>
                        </a:rPr>
                        <a:t>#.</a:t>
                      </a:r>
                      <a:endParaRPr lang="en-U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+mn-lt"/>
                          <a:ea typeface="Times New Roman"/>
                          <a:cs typeface="Calibri"/>
                        </a:rPr>
                        <a:t>MEDIDAS</a:t>
                      </a:r>
                      <a:endParaRPr lang="en-US" sz="14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+mn-lt"/>
                          <a:ea typeface="Times New Roman"/>
                          <a:cs typeface="Calibri"/>
                        </a:rPr>
                        <a:t>PRIORIZADAS A</a:t>
                      </a:r>
                      <a:endParaRPr lang="en-US" sz="14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+mn-lt"/>
                          <a:ea typeface="Times New Roman"/>
                          <a:cs typeface="Calibri"/>
                        </a:rPr>
                        <a:t>EJECUTAR</a:t>
                      </a:r>
                      <a:endParaRPr lang="en-US" sz="14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+mn-lt"/>
                          <a:ea typeface="Times New Roman"/>
                          <a:cs typeface="Calibri"/>
                        </a:rPr>
                        <a:t>META</a:t>
                      </a:r>
                      <a:endParaRPr lang="en-US" sz="14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+mn-lt"/>
                          <a:ea typeface="Times New Roman"/>
                          <a:cs typeface="Calibri"/>
                        </a:rPr>
                        <a:t>RESPONSABLE</a:t>
                      </a:r>
                      <a:endParaRPr lang="en-U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+mn-lt"/>
                          <a:ea typeface="Times New Roman"/>
                          <a:cs typeface="Calibri"/>
                        </a:rPr>
                        <a:t>EJECUTAR</a:t>
                      </a:r>
                      <a:endParaRPr lang="en-U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+mn-lt"/>
                          <a:ea typeface="Times New Roman"/>
                          <a:cs typeface="Calibri"/>
                        </a:rPr>
                        <a:t>PRESUPUESTO</a:t>
                      </a:r>
                      <a:endParaRPr lang="en-U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  <a:latin typeface="+mn-lt"/>
                          <a:ea typeface="Times New Roman"/>
                          <a:cs typeface="Calibri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+mn-lt"/>
                          <a:ea typeface="Calibri"/>
                          <a:cs typeface="Calibri"/>
                        </a:rPr>
                        <a:t>Línea Estratégica 2: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+mn-lt"/>
                          <a:ea typeface="Calibri"/>
                          <a:cs typeface="Calibri"/>
                        </a:rPr>
                        <a:t>GESTIÓN CORRECTIVA DEL RIESGO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Times New Roman"/>
                          <a:cs typeface="Calibri"/>
                        </a:rPr>
                        <a:t>1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Construcción  y reconstrucción de puentes.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Construcción de dos puentes y reparación de un puente.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Alcaldía Municipal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Alcaldía Municipal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$325,000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526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  <a:latin typeface="+mn-lt"/>
                          <a:ea typeface="Times New Roman"/>
                          <a:cs typeface="Calibri"/>
                        </a:rPr>
                        <a:t>2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Obras de Mitigación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Realización de 10 obras de mitigación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Alcaldía Municipal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Alcaldía Municipal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$75,000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8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Times New Roman"/>
                          <a:cs typeface="Calibri"/>
                        </a:rPr>
                        <a:t>3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Elaboración de muros de retención por cárcavas. 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Se han elaborado al menos 5 muros de retención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Unidad Ambiental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CMPC 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PFGL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+mn-lt"/>
                          <a:ea typeface="Calibri"/>
                          <a:cs typeface="Calibri"/>
                        </a:rPr>
                        <a:t> 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Alcaldía Municipal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$75,000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03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Times New Roman"/>
                          <a:cs typeface="Calibri"/>
                        </a:rPr>
                        <a:t>4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Elaboración de carpetas técnicas de los sitios priorizados.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Se han elaborado 25 carpetas técnicas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>
                          <a:effectLst/>
                          <a:latin typeface="+mn-lt"/>
                          <a:ea typeface="Calibri"/>
                          <a:cs typeface="Calibri"/>
                        </a:rPr>
                        <a:t> 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n-lt"/>
                          <a:ea typeface="Calibri"/>
                          <a:cs typeface="Calibri"/>
                        </a:rPr>
                        <a:t>Alcaldía Municipal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Alcaldía Municipal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$60,000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2189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927100"/>
          </a:xfrm>
        </p:spPr>
        <p:txBody>
          <a:bodyPr/>
          <a:lstStyle/>
          <a:p>
            <a:pPr algn="ctr"/>
            <a:r>
              <a:rPr lang="es-SV" sz="3200" dirty="0" smtClean="0"/>
              <a:t>MEDIDAS PRIORIZADAS A EJECUTAR</a:t>
            </a:r>
            <a:endParaRPr lang="en-US" sz="32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11395974"/>
              </p:ext>
            </p:extLst>
          </p:nvPr>
        </p:nvGraphicFramePr>
        <p:xfrm>
          <a:off x="179512" y="476672"/>
          <a:ext cx="8784976" cy="6379464"/>
        </p:xfrm>
        <a:graphic>
          <a:graphicData uri="http://schemas.openxmlformats.org/drawingml/2006/table">
            <a:tbl>
              <a:tblPr firstRow="1" firstCol="1" bandRow="1"/>
              <a:tblGrid>
                <a:gridCol w="288032"/>
                <a:gridCol w="2304256"/>
                <a:gridCol w="2520280"/>
                <a:gridCol w="1296144"/>
                <a:gridCol w="1008112"/>
                <a:gridCol w="1368152"/>
              </a:tblGrid>
              <a:tr h="152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 dirty="0">
                          <a:effectLst/>
                          <a:latin typeface="+mn-lt"/>
                          <a:ea typeface="Times New Roman"/>
                          <a:cs typeface="Calibri"/>
                        </a:rPr>
                        <a:t>#.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>
                          <a:effectLst/>
                          <a:latin typeface="+mn-lt"/>
                          <a:ea typeface="Times New Roman"/>
                          <a:cs typeface="Calibri"/>
                        </a:rPr>
                        <a:t>MEDIDAS</a:t>
                      </a:r>
                      <a:endParaRPr lang="en-US" sz="13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>
                          <a:effectLst/>
                          <a:latin typeface="+mn-lt"/>
                          <a:ea typeface="Times New Roman"/>
                          <a:cs typeface="Calibri"/>
                        </a:rPr>
                        <a:t>PRIORIZADAS A</a:t>
                      </a:r>
                      <a:endParaRPr lang="en-US" sz="13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>
                          <a:effectLst/>
                          <a:latin typeface="+mn-lt"/>
                          <a:ea typeface="Times New Roman"/>
                          <a:cs typeface="Calibri"/>
                        </a:rPr>
                        <a:t>EJECUTAR</a:t>
                      </a:r>
                      <a:endParaRPr lang="en-US" sz="13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 dirty="0">
                          <a:effectLst/>
                          <a:latin typeface="+mn-lt"/>
                          <a:ea typeface="Times New Roman"/>
                          <a:cs typeface="Calibri"/>
                        </a:rPr>
                        <a:t>META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 dirty="0">
                          <a:effectLst/>
                          <a:latin typeface="+mn-lt"/>
                          <a:ea typeface="Times New Roman"/>
                          <a:cs typeface="Calibri"/>
                        </a:rPr>
                        <a:t>RESPONSABLE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>
                          <a:effectLst/>
                          <a:latin typeface="+mn-lt"/>
                          <a:ea typeface="Times New Roman"/>
                          <a:cs typeface="Calibri"/>
                        </a:rPr>
                        <a:t>EJECUTAR</a:t>
                      </a:r>
                      <a:endParaRPr lang="en-US" sz="13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>
                          <a:effectLst/>
                          <a:latin typeface="+mn-lt"/>
                          <a:ea typeface="Times New Roman"/>
                          <a:cs typeface="Calibri"/>
                        </a:rPr>
                        <a:t>PRESUPUESTO</a:t>
                      </a:r>
                      <a:endParaRPr lang="en-US" sz="13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 dirty="0">
                          <a:effectLst/>
                          <a:latin typeface="+mn-lt"/>
                          <a:ea typeface="Times New Roman"/>
                          <a:cs typeface="Calibri"/>
                        </a:rPr>
                        <a:t> 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 b="1" dirty="0">
                          <a:effectLst/>
                          <a:latin typeface="+mn-lt"/>
                          <a:ea typeface="Calibri"/>
                          <a:cs typeface="Calibri"/>
                        </a:rPr>
                        <a:t>Línea Estratégica 3: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 b="1">
                          <a:effectLst/>
                          <a:latin typeface="+mn-lt"/>
                          <a:ea typeface="Calibri"/>
                          <a:cs typeface="Calibri"/>
                        </a:rPr>
                        <a:t>GESTIÓN PROSPECTIVA  DEL RIESGO</a:t>
                      </a:r>
                      <a:endParaRPr lang="en-US" sz="13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8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>
                          <a:effectLst/>
                          <a:latin typeface="+mn-lt"/>
                          <a:ea typeface="Times New Roman"/>
                          <a:cs typeface="Calibri"/>
                        </a:rPr>
                        <a:t>5</a:t>
                      </a:r>
                      <a:endParaRPr lang="en-US" sz="13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 dirty="0">
                          <a:effectLst/>
                          <a:latin typeface="+mn-lt"/>
                          <a:ea typeface="Calibri"/>
                          <a:cs typeface="Calibri"/>
                        </a:rPr>
                        <a:t>Mejorar las capacidades técnicas del personal de la Unidad de Medio Ambiente y otras área operativas de la municipalidad 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 dirty="0">
                          <a:effectLst/>
                          <a:latin typeface="+mn-lt"/>
                          <a:ea typeface="Calibri"/>
                          <a:cs typeface="Calibri"/>
                        </a:rPr>
                        <a:t>Capacitado el personal de la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 dirty="0">
                          <a:effectLst/>
                          <a:latin typeface="+mn-lt"/>
                          <a:ea typeface="Calibri"/>
                          <a:cs typeface="Calibri"/>
                        </a:rPr>
                        <a:t>Centro de operaciones de Emergencia (COE) y otros miembros de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 dirty="0">
                          <a:effectLst/>
                          <a:latin typeface="+mn-lt"/>
                          <a:ea typeface="Calibri"/>
                          <a:cs typeface="Calibri"/>
                        </a:rPr>
                        <a:t>áreas operativas de la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 dirty="0">
                          <a:effectLst/>
                          <a:latin typeface="+mn-lt"/>
                          <a:ea typeface="Calibri"/>
                          <a:cs typeface="Calibri"/>
                        </a:rPr>
                        <a:t>institución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Unidad Ambiental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CMPC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 b="1">
                          <a:effectLst/>
                          <a:latin typeface="+mn-lt"/>
                          <a:ea typeface="Calibri"/>
                          <a:cs typeface="Calibri"/>
                        </a:rPr>
                        <a:t> </a:t>
                      </a:r>
                      <a:endParaRPr lang="en-US" sz="13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 dirty="0">
                          <a:effectLst/>
                          <a:latin typeface="+mn-lt"/>
                          <a:ea typeface="Calibri"/>
                          <a:cs typeface="Calibri"/>
                        </a:rPr>
                        <a:t>Alcaldía Municipal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>
                          <a:effectLst/>
                          <a:latin typeface="+mn-lt"/>
                          <a:ea typeface="Calibri"/>
                          <a:cs typeface="Calibri"/>
                        </a:rPr>
                        <a:t>$1000</a:t>
                      </a:r>
                      <a:endParaRPr lang="en-US" sz="13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81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>
                          <a:effectLst/>
                          <a:latin typeface="+mn-lt"/>
                          <a:ea typeface="Times New Roman"/>
                          <a:cs typeface="Calibri"/>
                        </a:rPr>
                        <a:t>6</a:t>
                      </a:r>
                      <a:endParaRPr lang="en-US" sz="13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>
                          <a:effectLst/>
                          <a:latin typeface="+mn-lt"/>
                          <a:ea typeface="Calibri"/>
                          <a:cs typeface="Calibri"/>
                        </a:rPr>
                        <a:t>Contar con herramientas de monitoreo y otros equipos para realizar eficientemente el  trabajo operativo</a:t>
                      </a:r>
                      <a:endParaRPr lang="en-US" sz="13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300" dirty="0">
                          <a:effectLst/>
                          <a:latin typeface="+mn-lt"/>
                          <a:ea typeface="Calibri"/>
                          <a:cs typeface="Calibri"/>
                        </a:rPr>
                        <a:t> El Centro de Operaciones de Emergencia (COE) cuenta con un vehículo propio para desplazamiento y monitoreo de Emergencias.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300" dirty="0">
                          <a:effectLst/>
                          <a:latin typeface="+mn-lt"/>
                          <a:ea typeface="Calibri"/>
                          <a:cs typeface="Calibri"/>
                        </a:rPr>
                        <a:t>Cuenta con una línea telefónica instalada y funcionando correctamente en la Centro de Operaciones de emergencia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Unidad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Ambiental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CMPC 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PFGL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>
                          <a:effectLst/>
                          <a:latin typeface="+mn-lt"/>
                          <a:ea typeface="Calibri"/>
                          <a:cs typeface="Calibri"/>
                        </a:rPr>
                        <a:t>Alcaldía Municipal</a:t>
                      </a:r>
                      <a:endParaRPr lang="en-US" sz="13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 dirty="0">
                          <a:effectLst/>
                          <a:latin typeface="+mn-lt"/>
                          <a:ea typeface="Calibri"/>
                          <a:cs typeface="Calibri"/>
                        </a:rPr>
                        <a:t>$27,000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457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 dirty="0">
                          <a:effectLst/>
                          <a:latin typeface="+mn-lt"/>
                          <a:ea typeface="Times New Roman"/>
                          <a:cs typeface="Calibri"/>
                        </a:rPr>
                        <a:t>7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 dirty="0">
                          <a:effectLst/>
                          <a:latin typeface="+mn-lt"/>
                          <a:ea typeface="Calibri"/>
                          <a:cs typeface="Calibri"/>
                        </a:rPr>
                        <a:t>Visitas a Centros  Escolares para sensibilizar a la población estudiantil Sobre la importancia de la GIR y motivarlos para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 dirty="0">
                          <a:effectLst/>
                          <a:latin typeface="+mn-lt"/>
                          <a:ea typeface="Calibri"/>
                          <a:cs typeface="Calibri"/>
                        </a:rPr>
                        <a:t>incorporarse al grupo voluntario de trabajo municipal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 dirty="0">
                          <a:effectLst/>
                          <a:latin typeface="+mn-lt"/>
                          <a:ea typeface="Calibri"/>
                          <a:cs typeface="Calibri"/>
                        </a:rPr>
                        <a:t>Fomento de la GIR en Centros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/>
                          <a:cs typeface="Calibri"/>
                        </a:rPr>
                        <a:t>Escolares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CMPC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Centro de Operaciones de Emergencia (COE) 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201295" algn="just">
                        <a:spcAft>
                          <a:spcPts val="0"/>
                        </a:spcAft>
                      </a:pPr>
                      <a:r>
                        <a:rPr lang="es-SV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 dirty="0">
                          <a:effectLst/>
                          <a:latin typeface="+mn-lt"/>
                          <a:ea typeface="Calibri"/>
                          <a:cs typeface="Calibri"/>
                        </a:rPr>
                        <a:t>Alcaldía Municipal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300" dirty="0">
                          <a:effectLst/>
                          <a:latin typeface="+mn-lt"/>
                          <a:ea typeface="Calibri"/>
                          <a:cs typeface="Calibri"/>
                        </a:rPr>
                        <a:t>$2000</a:t>
                      </a:r>
                      <a:endParaRPr lang="en-US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99" marR="18099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6827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-90388"/>
            <a:ext cx="8964488" cy="927100"/>
          </a:xfrm>
        </p:spPr>
        <p:txBody>
          <a:bodyPr/>
          <a:lstStyle/>
          <a:p>
            <a:r>
              <a:rPr lang="es-SV" sz="2800" dirty="0"/>
              <a:t>PROPUESTA DE SEGUIMIENTO Y EVALUACIÓN</a:t>
            </a:r>
            <a:endParaRPr lang="en-US" sz="2800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08209531"/>
              </p:ext>
            </p:extLst>
          </p:nvPr>
        </p:nvGraphicFramePr>
        <p:xfrm>
          <a:off x="179511" y="841208"/>
          <a:ext cx="8712969" cy="5468112"/>
        </p:xfrm>
        <a:graphic>
          <a:graphicData uri="http://schemas.openxmlformats.org/drawingml/2006/table">
            <a:tbl>
              <a:tblPr firstRow="1" firstCol="1" bandRow="1"/>
              <a:tblGrid>
                <a:gridCol w="1291245"/>
                <a:gridCol w="1573800"/>
                <a:gridCol w="962417"/>
                <a:gridCol w="624956"/>
                <a:gridCol w="487378"/>
                <a:gridCol w="333145"/>
                <a:gridCol w="333145"/>
                <a:gridCol w="333145"/>
                <a:gridCol w="333145"/>
                <a:gridCol w="333145"/>
                <a:gridCol w="544754"/>
                <a:gridCol w="874812"/>
                <a:gridCol w="687882"/>
              </a:tblGrid>
              <a:tr h="320269">
                <a:tc gridSpan="1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2550" algn="l"/>
                        </a:tabLst>
                      </a:pPr>
                      <a:r>
                        <a:rPr lang="es-SV" sz="12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LÍNEA ESTRATÉGICA 1: GESTIÓN REACTIVA DEL RIESGO : EMERGENCIA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2550" algn="l"/>
                        </a:tabLst>
                      </a:pPr>
                      <a:r>
                        <a:rPr lang="es-SV" sz="12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Objetivo estratégico: </a:t>
                      </a:r>
                      <a:r>
                        <a:rPr lang="es-SV" sz="12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Fortalecer capacidades municipales que contribuyan a la reacción inmediata ante los desastres naturales en coordinación con la CMPC y participación ciudadana.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98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PROGRAMA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RESULTADOS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META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UNIDAD DE MEDICIÓN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Línea base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AVANCE ACUMULATIVO ACORDE A LOS RESULTADOS POR AÑO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Frecuencia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FUENTE DE DATOS/METODOLOGÍA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RESPONSABLE DE REALIZAR LA MEDICIÓN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9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0810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AutoNum type="arabicPeriod"/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Fortalecer las capacidades técnicas de la municipalidad y Comisión Municipal de Protección Civil, para la respuesta en la coordinación activa ante los impactos generados por los desastres naturales.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Empoderamiento de las capacidades de la comisión municipal, logrando actuar de forma oportuna ante cualquier evento adverso. 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Se han implementado al menos 15 capacitaciones en temas de GIR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100%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Cada Año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Alcaldía Municipal y Protección Civil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CMPC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84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-90388"/>
            <a:ext cx="8964488" cy="927100"/>
          </a:xfrm>
        </p:spPr>
        <p:txBody>
          <a:bodyPr/>
          <a:lstStyle/>
          <a:p>
            <a:r>
              <a:rPr lang="es-SV" sz="2800" dirty="0"/>
              <a:t>PROPUESTA DE SEGUIMIENTO Y EVALUACIÓN</a:t>
            </a:r>
            <a:endParaRPr lang="en-US" sz="2800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74577574"/>
              </p:ext>
            </p:extLst>
          </p:nvPr>
        </p:nvGraphicFramePr>
        <p:xfrm>
          <a:off x="179511" y="764704"/>
          <a:ext cx="8712969" cy="5797296"/>
        </p:xfrm>
        <a:graphic>
          <a:graphicData uri="http://schemas.openxmlformats.org/drawingml/2006/table">
            <a:tbl>
              <a:tblPr firstRow="1" firstCol="1" bandRow="1"/>
              <a:tblGrid>
                <a:gridCol w="1291245"/>
                <a:gridCol w="1445060"/>
                <a:gridCol w="1091157"/>
                <a:gridCol w="624956"/>
                <a:gridCol w="487378"/>
                <a:gridCol w="333145"/>
                <a:gridCol w="333145"/>
                <a:gridCol w="333145"/>
                <a:gridCol w="333145"/>
                <a:gridCol w="333145"/>
                <a:gridCol w="544754"/>
                <a:gridCol w="874812"/>
                <a:gridCol w="687882"/>
              </a:tblGrid>
              <a:tr h="320269">
                <a:tc gridSpan="1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2550" algn="l"/>
                        </a:tabLst>
                      </a:pPr>
                      <a:r>
                        <a:rPr lang="es-SV" sz="12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LÍNEA ESTRATÉGICA 1: GESTIÓN REACTIVA DEL RIESGO : EMERGENCIA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2550" algn="l"/>
                        </a:tabLst>
                      </a:pPr>
                      <a:r>
                        <a:rPr lang="es-SV" sz="12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Objetivo estratégico: </a:t>
                      </a:r>
                      <a:r>
                        <a:rPr lang="es-SV" sz="12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Fortalecer capacidades municipales que contribuyan a la reacción inmediata ante los desastres naturales en coordinación con la CMPC y participación ciudadana.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98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PROGRAMA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RESULTADOS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META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UNIDAD DE MEDICIÓN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Línea base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AVANCE ACUMULATIVO ACORDE A LOS RESULTADOS POR AÑO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Frecuencia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FUENTE DE DATOS/METODOLOGÍA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RESPONSABLE DE REALIZAR LA MEDICIÓN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9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13567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2. Mejorar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las capacidades a las Comisiones Comunales de Protección Civil en coordinación con la municipalidad.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Comisiones Comunales de Protección Civil fortalecida para la gestión reactiva de los desastres ocurridos en el municipio. 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8 capacitaciones sobre Manejo y Control de Operaciones de Emergencias, coordinación interinstitucional, Evaluación de Daños y Análisis de Necesidades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100%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Cada Año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Alcaldía Municipal y Protección Civil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CMPC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4051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3.</a:t>
                      </a:r>
                      <a:r>
                        <a:rPr lang="es-SV" sz="1200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Perfeccionar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las capacidades municipales en el monitoreo y registro de desastres.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Monitoreo y registro de desastres y situaciones de riesgo del municipio implementado.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Se han implementado al menos 15 sistemas de alerta temprana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100%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Cada Año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Alcaldía Municipal y Protección Civil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CMPC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3882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964488" cy="927100"/>
          </a:xfrm>
        </p:spPr>
        <p:txBody>
          <a:bodyPr/>
          <a:lstStyle/>
          <a:p>
            <a:r>
              <a:rPr lang="es-SV" sz="2800" dirty="0"/>
              <a:t>PROPUESTA DE SEGUIMIENTO Y EVALUACIÓN</a:t>
            </a:r>
            <a:endParaRPr lang="en-US" sz="2800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62696960"/>
              </p:ext>
            </p:extLst>
          </p:nvPr>
        </p:nvGraphicFramePr>
        <p:xfrm>
          <a:off x="179511" y="548680"/>
          <a:ext cx="8712969" cy="6263640"/>
        </p:xfrm>
        <a:graphic>
          <a:graphicData uri="http://schemas.openxmlformats.org/drawingml/2006/table">
            <a:tbl>
              <a:tblPr firstRow="1" firstCol="1" bandRow="1"/>
              <a:tblGrid>
                <a:gridCol w="1291245"/>
                <a:gridCol w="1445060"/>
                <a:gridCol w="1091157"/>
                <a:gridCol w="624956"/>
                <a:gridCol w="487378"/>
                <a:gridCol w="333145"/>
                <a:gridCol w="333145"/>
                <a:gridCol w="333145"/>
                <a:gridCol w="333145"/>
                <a:gridCol w="333145"/>
                <a:gridCol w="544754"/>
                <a:gridCol w="874812"/>
                <a:gridCol w="687882"/>
              </a:tblGrid>
              <a:tr h="320269">
                <a:tc gridSpan="13">
                  <a:txBody>
                    <a:bodyPr/>
                    <a:lstStyle/>
                    <a:p>
                      <a:r>
                        <a:rPr lang="es-SV" sz="1200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LÍNEA ESTRATÉGICA 2: GESTIÓN CORRECTIVA DEL RIESGO 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r>
                        <a:rPr lang="es-SV" sz="1200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Objetivo estratégico: </a:t>
                      </a:r>
                      <a:r>
                        <a:rPr lang="es-SV" sz="12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Identificación de zonas de alto riesgo por la municipalidad y con la participación ciudadana para minimizar el desastre.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98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PROGRAMA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RESULTADOS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META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UNIDAD DE MEDICIÓN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Línea base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AVANCE ACUMULATIVO ACORDE A LOS RESULTADOS POR AÑO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Frecuencia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FUENTE DE DATOS/METODOLOGÍA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RESPONSABLE DE REALIZAR LA MEDICIÓN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9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13567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es-SV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1. Fortificar </a:t>
                      </a:r>
                      <a:r>
                        <a:rPr lang="es-SV" sz="12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a las unidades de medio ambiente y del COE para el control y monitoreo de los riesgos existentes.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La unidad de medio ambiente y del COE capacitados en control y monitoreo de los riesgos.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Se han implementado al menos 15 capacitaciones en temas de control y monitoreo de los riesgos.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100%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Cada Año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Alcaldía Municipal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CMPC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4051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es-SV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2. Potencializar </a:t>
                      </a:r>
                      <a:r>
                        <a:rPr lang="es-SV" sz="12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el Plan Municipal contra el Dengue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Reducción del índice de afectación de dengue del municipio a través de la implementación y fortalecimiento del Plan de Mitigación Contra el Dengue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Reducción de un 40% del índice de afectación de dengue del municipio a través de la implementación y fortalecimiento del Plan de Mitigación Contra el Dengue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100%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Cada Año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Alcaldía Municipal 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CMPC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3600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964488" cy="927100"/>
          </a:xfrm>
        </p:spPr>
        <p:txBody>
          <a:bodyPr/>
          <a:lstStyle/>
          <a:p>
            <a:r>
              <a:rPr lang="es-SV" sz="2800" dirty="0"/>
              <a:t>PROPUESTA DE SEGUIMIENTO Y EVALUACIÓN</a:t>
            </a:r>
            <a:endParaRPr lang="en-US" sz="2800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71358710"/>
              </p:ext>
            </p:extLst>
          </p:nvPr>
        </p:nvGraphicFramePr>
        <p:xfrm>
          <a:off x="179512" y="894165"/>
          <a:ext cx="8712969" cy="5596128"/>
        </p:xfrm>
        <a:graphic>
          <a:graphicData uri="http://schemas.openxmlformats.org/drawingml/2006/table">
            <a:tbl>
              <a:tblPr firstRow="1" firstCol="1" bandRow="1"/>
              <a:tblGrid>
                <a:gridCol w="1291245"/>
                <a:gridCol w="1445060"/>
                <a:gridCol w="1091157"/>
                <a:gridCol w="624956"/>
                <a:gridCol w="487378"/>
                <a:gridCol w="333145"/>
                <a:gridCol w="333145"/>
                <a:gridCol w="333145"/>
                <a:gridCol w="333145"/>
                <a:gridCol w="333145"/>
                <a:gridCol w="544754"/>
                <a:gridCol w="874812"/>
                <a:gridCol w="687882"/>
              </a:tblGrid>
              <a:tr h="320269">
                <a:tc gridSpan="13">
                  <a:txBody>
                    <a:bodyPr/>
                    <a:lstStyle/>
                    <a:p>
                      <a:r>
                        <a:rPr lang="es-SV" sz="1200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LÍNEA ESTRATÉGICA 3: GESTIÓN REACTIVA DEL RIESGO : EMERGENCIA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r>
                        <a:rPr lang="es-SV" sz="1200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Objetivo estratégico: </a:t>
                      </a:r>
                      <a:r>
                        <a:rPr lang="es-SV" sz="12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Municipalidad identificada con el riesgo a futuro para la administración de sus recursos </a:t>
                      </a:r>
                      <a:r>
                        <a:rPr lang="es-SV" sz="12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tecnicos</a:t>
                      </a:r>
                      <a:r>
                        <a:rPr lang="es-SV" sz="12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y financieros que contribuya a la capacidad de respuesta.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98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PROGRAMA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RESULTADOS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META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UNIDAD DE MEDICIÓN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Línea base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AVANCE ACUMULATIVO ACORDE A LOS RESULTADOS POR AÑO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Frecuencia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FUENTE DE DATOS/METODOLOGÍA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RESPONSABLE DE REALIZAR LA MEDICIÓN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9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13567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 Fortalecimiento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 la Unidad Municipal de Medio Ambiente y la Comisión Municipal de Protección Civil para la gestión prospectiva.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Capacitado el personal del COE y otros miembros de áreas operativas de la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institución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S han implementado al menos 15 capacitaciones en temas de GR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Times New Roman"/>
                          <a:cs typeface="Calibri"/>
                        </a:rPr>
                        <a:t>20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Times New Roman"/>
                          <a:cs typeface="Calibri"/>
                        </a:rPr>
                        <a:t>20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Times New Roman"/>
                          <a:cs typeface="Calibri"/>
                        </a:rPr>
                        <a:t>20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Times New Roman"/>
                          <a:cs typeface="Calibri"/>
                        </a:rPr>
                        <a:t>20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Cada Año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Alcaldía Municipal y Protección Civil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CMPC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4051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2. Asignación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 una partida presupuestaria para el monitoreo de la </a:t>
                      </a:r>
                      <a:r>
                        <a:rPr lang="es-SV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gestion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 del riesgo a </a:t>
                      </a:r>
                      <a:r>
                        <a:rPr lang="es-SV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traves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 del COE y unidad municipal de medio ambiente.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Reducción del riesgo a través del monitoreo de la gestión del riesgo mas eficiente.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Asignación de un 25%  mas de presupuesto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100%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Calibri"/>
                          <a:cs typeface="Calibri"/>
                        </a:rPr>
                        <a:t>20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Calibri"/>
                          <a:cs typeface="Calibri"/>
                        </a:rPr>
                        <a:t>20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Calibri"/>
                          <a:cs typeface="Calibri"/>
                        </a:rPr>
                        <a:t>20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Calibri"/>
                          <a:cs typeface="Calibri"/>
                        </a:rPr>
                        <a:t>20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Calibri"/>
                          <a:cs typeface="Calibri"/>
                        </a:rPr>
                        <a:t>20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Primer año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Alcaldía Municipal y Protección Civil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CMPC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76737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C:\Users\ALMA\Documents\DANIELS\consultorias\PRODUCTOS\segundo producto\informe de talleres\041113_Veracruz_Azona Urbana\fotos georeferenciacion\3.8 Poligono11,16 y cima 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908720"/>
            <a:ext cx="8099592" cy="5781615"/>
          </a:xfrm>
          <a:prstGeom prst="rect">
            <a:avLst/>
          </a:prstGeom>
          <a:ln w="19050" cap="sq" cmpd="sng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107504" y="260648"/>
            <a:ext cx="9036496" cy="927100"/>
          </a:xfrm>
        </p:spPr>
        <p:txBody>
          <a:bodyPr/>
          <a:lstStyle/>
          <a:p>
            <a:r>
              <a:rPr lang="es-SV" sz="2000" dirty="0" smtClean="0">
                <a:latin typeface="Bookman Old Style" pitchFamily="18" charset="0"/>
                <a:ea typeface="Calibri"/>
                <a:cs typeface="Times New Roman"/>
              </a:rPr>
              <a:t>Cantón Veracruz (z. </a:t>
            </a:r>
            <a:r>
              <a:rPr lang="es-SV" sz="2000" dirty="0">
                <a:latin typeface="Bookman Old Style" pitchFamily="18" charset="0"/>
                <a:ea typeface="Calibri"/>
                <a:cs typeface="Times New Roman"/>
              </a:rPr>
              <a:t>urbana), </a:t>
            </a:r>
            <a:r>
              <a:rPr lang="es-SV" sz="2000" dirty="0">
                <a:latin typeface="Bookman Old Style" pitchFamily="18" charset="0"/>
                <a:ea typeface="Calibri"/>
                <a:cs typeface="Calibri"/>
              </a:rPr>
              <a:t>Alta Vista, posible formación de  Cárcava que cubre los  Polígonos 11 A y 11B,  Polígono 16, Cima III y IV</a:t>
            </a:r>
            <a:r>
              <a:rPr lang="en-US" sz="2000" dirty="0">
                <a:latin typeface="Bookman Old Style" pitchFamily="18" charset="0"/>
                <a:ea typeface="Calibri"/>
                <a:cs typeface="Times New Roman"/>
              </a:rPr>
              <a:t/>
            </a:r>
            <a:br>
              <a:rPr lang="en-US" sz="2000" dirty="0">
                <a:latin typeface="Bookman Old Style" pitchFamily="18" charset="0"/>
                <a:ea typeface="Calibri"/>
                <a:cs typeface="Times New Roman"/>
              </a:rPr>
            </a:br>
            <a:r>
              <a:rPr lang="en-US" sz="2000" dirty="0">
                <a:latin typeface="Bookman Old Style" pitchFamily="18" charset="0"/>
                <a:ea typeface="Calibri"/>
                <a:cs typeface="Times New Roman"/>
              </a:rPr>
              <a:t/>
            </a:r>
            <a:br>
              <a:rPr lang="en-US" sz="2000" dirty="0">
                <a:latin typeface="Bookman Old Style" pitchFamily="18" charset="0"/>
                <a:ea typeface="Calibri"/>
                <a:cs typeface="Times New Roman"/>
              </a:rPr>
            </a:b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63011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964488" cy="927100"/>
          </a:xfrm>
        </p:spPr>
        <p:txBody>
          <a:bodyPr/>
          <a:lstStyle/>
          <a:p>
            <a:r>
              <a:rPr lang="es-SV" sz="2800" dirty="0"/>
              <a:t>PROPUESTA DE SEGUIMIENTO Y EVALUACIÓN</a:t>
            </a:r>
            <a:endParaRPr lang="en-US" sz="2800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04998830"/>
              </p:ext>
            </p:extLst>
          </p:nvPr>
        </p:nvGraphicFramePr>
        <p:xfrm>
          <a:off x="251519" y="764704"/>
          <a:ext cx="8712969" cy="6016752"/>
        </p:xfrm>
        <a:graphic>
          <a:graphicData uri="http://schemas.openxmlformats.org/drawingml/2006/table">
            <a:tbl>
              <a:tblPr firstRow="1" firstCol="1" bandRow="1"/>
              <a:tblGrid>
                <a:gridCol w="1291245"/>
                <a:gridCol w="1445060"/>
                <a:gridCol w="1091157"/>
                <a:gridCol w="624956"/>
                <a:gridCol w="487378"/>
                <a:gridCol w="333145"/>
                <a:gridCol w="333145"/>
                <a:gridCol w="333145"/>
                <a:gridCol w="333145"/>
                <a:gridCol w="333145"/>
                <a:gridCol w="544754"/>
                <a:gridCol w="874812"/>
                <a:gridCol w="687882"/>
              </a:tblGrid>
              <a:tr h="320269">
                <a:tc gridSpan="13">
                  <a:txBody>
                    <a:bodyPr/>
                    <a:lstStyle/>
                    <a:p>
                      <a:r>
                        <a:rPr lang="es-SV" sz="1200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LÍNEA ESTRATÉGICA 3: GESTIÓN REACTIVA DEL RIESGO : EMERGENCIA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r>
                        <a:rPr lang="es-SV" sz="1200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Objetivo estratégico: </a:t>
                      </a:r>
                      <a:r>
                        <a:rPr lang="es-SV" sz="12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Municipalidad identificada con el riesgo a futuro para la administración de sus recursos </a:t>
                      </a:r>
                      <a:r>
                        <a:rPr lang="es-SV" sz="12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tecnicos</a:t>
                      </a:r>
                      <a:r>
                        <a:rPr lang="es-SV" sz="12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y financieros que contribuya a la capacidad de respuesta.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98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PROGRAMA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RESULTADOS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META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UNIDAD DE MEDICIÓN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Línea base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AVANCE ACUMULATIVO ACORDE A LOS RESULTADOS POR AÑO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Frecuencia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FUENTE DE DATOS/METODOLOGÍA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RESPONSABLE DE REALIZAR LA MEDICIÓN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9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7977" marR="37977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13567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3. Planificación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territorial del municipio con </a:t>
                      </a: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énfasis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en </a:t>
                      </a: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gestión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 riesgos para el </a:t>
                      </a:r>
                      <a:r>
                        <a:rPr lang="es-SV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monitero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 y reducción de las amenazas y las zonas vulnerables.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Obtener un desarrollo urbano mas seguro para las familias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Elaboración de una ordenanza de Desarrollo y ordenamiento Territorial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Times New Roman"/>
                          <a:cs typeface="Calibri"/>
                        </a:rPr>
                        <a:t>50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Times New Roman"/>
                          <a:cs typeface="Calibri"/>
                        </a:rPr>
                        <a:t>50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Cada Año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Alcaldía Municipal y Protección Civil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CMPC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4051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4. Programa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 comunicación </a:t>
                      </a: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estratégica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para identificar recursos, rutas de </a:t>
                      </a: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evacuación, administración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 albergues y el manejo integral de la </a:t>
                      </a: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gestión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 riesgo.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Tener un plan estratégico de planificación de recursos para afrontar una emergencia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Implementar al menos 15 capacitaciones a las CCPC o líderes comunitarios en la temas de GR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Calibri"/>
                          <a:cs typeface="Calibri"/>
                        </a:rPr>
                        <a:t>20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Calibri"/>
                          <a:cs typeface="Calibri"/>
                        </a:rPr>
                        <a:t>20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Calibri"/>
                          <a:cs typeface="Calibri"/>
                        </a:rPr>
                        <a:t>20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Calibri"/>
                          <a:cs typeface="Calibri"/>
                        </a:rPr>
                        <a:t>20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Calibri"/>
                          <a:cs typeface="Calibri"/>
                        </a:rPr>
                        <a:t>-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Cada Año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Alcaldía Municipal y Protección Civil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CMPC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305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3356992"/>
            <a:ext cx="8229600" cy="927100"/>
          </a:xfrm>
        </p:spPr>
        <p:txBody>
          <a:bodyPr/>
          <a:lstStyle/>
          <a:p>
            <a:pPr algn="ctr"/>
            <a:r>
              <a:rPr lang="es-SV" sz="5400" dirty="0" smtClean="0"/>
              <a:t>PLAN OPERATIVO ANUAL</a:t>
            </a:r>
            <a:br>
              <a:rPr lang="es-SV" sz="5400" dirty="0" smtClean="0"/>
            </a:br>
            <a:endParaRPr lang="en-US" sz="5400" dirty="0"/>
          </a:p>
        </p:txBody>
      </p:sp>
    </p:spTree>
    <p:extLst>
      <p:ext uri="{BB962C8B-B14F-4D97-AF65-F5344CB8AC3E}">
        <p14:creationId xmlns="" xmlns:p14="http://schemas.microsoft.com/office/powerpoint/2010/main" val="349872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367385" y="1340768"/>
            <a:ext cx="5958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s-SV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GESTIÓN REACTIVA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s-SV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DEL RIESGO :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s-SV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EMERGENCIA</a:t>
            </a:r>
            <a:endParaRPr lang="en-US" sz="3200" dirty="0"/>
          </a:p>
        </p:txBody>
      </p:sp>
      <p:sp>
        <p:nvSpPr>
          <p:cNvPr id="6" name="5 Rectángulo"/>
          <p:cNvSpPr/>
          <p:nvPr/>
        </p:nvSpPr>
        <p:spPr>
          <a:xfrm>
            <a:off x="755576" y="3717032"/>
            <a:ext cx="8064896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SV" sz="2000" b="1" dirty="0" smtClean="0"/>
              <a:t>Objetivo Estratégico: </a:t>
            </a:r>
            <a:r>
              <a:rPr lang="es-SV" sz="2000" dirty="0" smtClean="0"/>
              <a:t>Fortalecer </a:t>
            </a:r>
            <a:r>
              <a:rPr lang="es-SV" sz="2000" dirty="0"/>
              <a:t>capacidades municipales que contribuyan a la reacción inmediata ante los desastres naturales en coordinación con la CMPC y participación ciudadana.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130277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8864" y="188640"/>
            <a:ext cx="8229600" cy="927100"/>
          </a:xfrm>
        </p:spPr>
        <p:txBody>
          <a:bodyPr/>
          <a:lstStyle/>
          <a:p>
            <a:pPr algn="ctr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28677649"/>
              </p:ext>
            </p:extLst>
          </p:nvPr>
        </p:nvGraphicFramePr>
        <p:xfrm>
          <a:off x="372" y="44624"/>
          <a:ext cx="9108132" cy="6764463"/>
        </p:xfrm>
        <a:graphic>
          <a:graphicData uri="http://schemas.openxmlformats.org/drawingml/2006/table">
            <a:tbl>
              <a:tblPr firstRow="1" firstCol="1" bandRow="1"/>
              <a:tblGrid>
                <a:gridCol w="1133492"/>
                <a:gridCol w="1024265"/>
                <a:gridCol w="1170590"/>
                <a:gridCol w="877942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795866"/>
                <a:gridCol w="594213"/>
              </a:tblGrid>
              <a:tr h="24479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PROGRAMA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PROYECTO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METAS OPERATIVAS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7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ACTIVIDADES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CANTIDAD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CRONOGRAMA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TOTAL CONTRAPARTIDA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TOTAL PROYECTO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67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11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12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05439">
                <a:tc rowSpan="3"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 Fortalecer </a:t>
                      </a: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las capacidades técnicas de la municipalidad y Comisión Municipal de Protección Civil, para la respuesta en la coordinación activa ante los impactos generados por los desastres naturales.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800"/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1.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800"/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Fortalecimiento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de las capacidades técnicas a la Unidad de Medio Ambiente para la atención de emergencias y monitoreo</a:t>
                      </a: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.</a:t>
                      </a: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Jornadas de capacitación en temas de monitoreo y atención de emergencias.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$1000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4716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800"/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2. Capacitación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a la CMPC para el manejo y control de operaciones interinstitucionales ante las emergencias de los desastres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Jornadas de capacitación para el manejo y control de operaciones ante emergencias de desastres. 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$1000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27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800"/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3. Fortalecimiento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de mecanismos  de preparación y respuesta.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Jornadas de capacitación sobre mecanismos de preparación y respuestas.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$1000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0746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8864" y="188640"/>
            <a:ext cx="8229600" cy="927100"/>
          </a:xfrm>
        </p:spPr>
        <p:txBody>
          <a:bodyPr/>
          <a:lstStyle/>
          <a:p>
            <a:pPr algn="ctr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45182733"/>
              </p:ext>
            </p:extLst>
          </p:nvPr>
        </p:nvGraphicFramePr>
        <p:xfrm>
          <a:off x="72380" y="125970"/>
          <a:ext cx="9108132" cy="6687406"/>
        </p:xfrm>
        <a:graphic>
          <a:graphicData uri="http://schemas.openxmlformats.org/drawingml/2006/table">
            <a:tbl>
              <a:tblPr firstRow="1" firstCol="1" bandRow="1"/>
              <a:tblGrid>
                <a:gridCol w="1043236"/>
                <a:gridCol w="1114521"/>
                <a:gridCol w="1170590"/>
                <a:gridCol w="877942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669999"/>
                <a:gridCol w="720080"/>
              </a:tblGrid>
              <a:tr h="24479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PROGRAMA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PROYECTO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METAS OPERATIVAS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7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ACTIVIDADES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CANTIDAD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CRONOGRAMA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TOTAL CONTRAPARTIDA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TOTAL PROYECTO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67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11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12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05439">
                <a:tc rowSpan="3"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2. Mejorar </a:t>
                      </a: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las capacidades a las Comisiones Comunales de Protección Civil en coordinación con la municipalidad.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 Elaboración </a:t>
                      </a: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 Planes Comunales de Emergencia.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Elaboración de Planes Comunitarios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$1500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$16500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4716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 Capacitación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 las Comisiones Comunales de Protección Civil sobre vulnerabilidad, riesgo comunitario y sistemas de alerta temprana.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Jornadas de capacitación sobre vulnerabilidad, riesgo comunitario y sistema de alerta temprana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$1000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27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3. Equipamiento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de herramientas a las Comisiones Comunales de Protección Civil para la atención de emergencias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Compra y distribución de equipo a 15 Comisiones Comunales de PC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$1500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$16500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3126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8864" y="188640"/>
            <a:ext cx="8229600" cy="927100"/>
          </a:xfrm>
        </p:spPr>
        <p:txBody>
          <a:bodyPr/>
          <a:lstStyle/>
          <a:p>
            <a:pPr algn="ctr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80041690"/>
              </p:ext>
            </p:extLst>
          </p:nvPr>
        </p:nvGraphicFramePr>
        <p:xfrm>
          <a:off x="372" y="1052736"/>
          <a:ext cx="9108132" cy="4969191"/>
        </p:xfrm>
        <a:graphic>
          <a:graphicData uri="http://schemas.openxmlformats.org/drawingml/2006/table">
            <a:tbl>
              <a:tblPr firstRow="1" firstCol="1" bandRow="1"/>
              <a:tblGrid>
                <a:gridCol w="1043236"/>
                <a:gridCol w="1114521"/>
                <a:gridCol w="1170590"/>
                <a:gridCol w="877942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669999"/>
                <a:gridCol w="720080"/>
              </a:tblGrid>
              <a:tr h="24479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PROGRAMA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PROYECTO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METAS OPERATIVAS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7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ACTIVIDADES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CANTIDAD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CRONOGRAMA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TOTAL CONTRAPARTIDA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TOTAL PROYECTO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67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05439">
                <a:tc rowSpan="2">
                  <a:txBody>
                    <a:bodyPr/>
                    <a:lstStyle/>
                    <a:p>
                      <a:pPr marL="0" lvl="0" indent="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3.</a:t>
                      </a:r>
                      <a:r>
                        <a:rPr lang="es-SV" sz="1200" b="1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Perfeccionar </a:t>
                      </a: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las capacidades municipales en el monitoreo y registro de desastres.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 Fortalecimiento </a:t>
                      </a: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en sistemas de información territorial y comunicación al equipo interinstitucional designado para el monitoreo y registro de desastres y situaciones de riesgo identificadas.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Jornadas de capacitación en sistemas de información territorial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$1000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4716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2. Fortalecimiento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municipal e Interinstitucional para la implementación de un sistema de alerta temprana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Jornadas de capacitación sobre implementación de un sistema de alerta temprana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$500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20127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367385" y="1340768"/>
            <a:ext cx="59584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s-SV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GESTIÓN CORRECTIVA</a:t>
            </a:r>
            <a:r>
              <a:rPr kumimoji="0" lang="es-SV" sz="3200" b="1" i="0" u="none" strike="noStrike" kern="0" cap="none" spc="0" normalizeH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s-SV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DEL RIESGO </a:t>
            </a:r>
            <a:endParaRPr lang="en-US" sz="3200" dirty="0"/>
          </a:p>
        </p:txBody>
      </p:sp>
      <p:sp>
        <p:nvSpPr>
          <p:cNvPr id="6" name="5 Rectángulo"/>
          <p:cNvSpPr/>
          <p:nvPr/>
        </p:nvSpPr>
        <p:spPr>
          <a:xfrm>
            <a:off x="755576" y="3717032"/>
            <a:ext cx="8064896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SV" sz="2000" b="1" dirty="0" smtClean="0"/>
              <a:t>Objetivo Estratégico: </a:t>
            </a:r>
            <a:r>
              <a:rPr lang="es-SV" sz="2000" dirty="0"/>
              <a:t>Identificación de zonas de alto riesgo por la municipalidad y con la participación ciudadana para minimizar el desastre.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538769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20212290"/>
              </p:ext>
            </p:extLst>
          </p:nvPr>
        </p:nvGraphicFramePr>
        <p:xfrm>
          <a:off x="72380" y="125970"/>
          <a:ext cx="9108132" cy="6443566"/>
        </p:xfrm>
        <a:graphic>
          <a:graphicData uri="http://schemas.openxmlformats.org/drawingml/2006/table">
            <a:tbl>
              <a:tblPr firstRow="1" firstCol="1" bandRow="1"/>
              <a:tblGrid>
                <a:gridCol w="1043236"/>
                <a:gridCol w="1114521"/>
                <a:gridCol w="1170590"/>
                <a:gridCol w="877942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669999"/>
                <a:gridCol w="720080"/>
              </a:tblGrid>
              <a:tr h="24479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PROGRAMA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PROYECTO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METAS OPERATIVAS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7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ACTIVIDADES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CANTIDAD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CRONOGRAMA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TOTAL CONTRAPARTIDA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TOTAL PROYECTO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67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11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12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05439">
                <a:tc rowSpan="3"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b="1" smtClean="0">
                          <a:effectLst/>
                          <a:latin typeface="Calibri"/>
                          <a:ea typeface="Times New Roman"/>
                          <a:cs typeface="Calibri"/>
                        </a:rPr>
                        <a:t>1. Fortificar </a:t>
                      </a:r>
                      <a:r>
                        <a:rPr lang="es-SV" sz="12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a las unidades de medio ambiente y del COE para el control y monitoreo de los riesgos existentes.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b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 Atención </a:t>
                      </a:r>
                      <a:r>
                        <a:rPr lang="es-SV" sz="12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 las familias expuestas en los riesgos existentes a </a:t>
                      </a:r>
                      <a:r>
                        <a:rPr lang="es-SV" sz="1200" b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través </a:t>
                      </a:r>
                      <a:r>
                        <a:rPr lang="es-SV" sz="12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 obras de mitigación.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Construcción de obras de mitigación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$7500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$82500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4716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2. Talleres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técnicos sobre construcción de muros de llantas y barreras vivas como obras de mitigación en zonas identificadas.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Jornadas de capacitación sobre obras de conservación d suelos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$1000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27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b="0" dirty="0" smtClean="0">
                          <a:effectLst/>
                          <a:latin typeface="Calibri"/>
                          <a:ea typeface="Times New Roman"/>
                          <a:cs typeface="Calibri"/>
                        </a:rPr>
                        <a:t>3. Establecimiento </a:t>
                      </a: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de alianzas estratégicas a través de representantes locales, empresa privada  y municipalidad para la gestión de recursos para la mitigación del riesgo.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>
                          <a:effectLst/>
                          <a:latin typeface="Calibri"/>
                          <a:ea typeface="Times New Roman"/>
                          <a:cs typeface="Calibri"/>
                        </a:rPr>
                        <a:t>Establecimiento de al menos 6 alianzas para la ejecución de proyectos y obras (puentes y muros) de gestión de riesgo. 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>
                          <a:effectLst/>
                          <a:latin typeface="Calibri"/>
                          <a:ea typeface="Times New Roman"/>
                          <a:cs typeface="Calibri"/>
                        </a:rPr>
                        <a:t>6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2014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2015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2016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2017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2018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>
                          <a:effectLst/>
                          <a:latin typeface="Calibri"/>
                          <a:ea typeface="Times New Roman"/>
                          <a:cs typeface="Calibri"/>
                        </a:rPr>
                        <a:t>$40,000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$480000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985789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88297262"/>
              </p:ext>
            </p:extLst>
          </p:nvPr>
        </p:nvGraphicFramePr>
        <p:xfrm>
          <a:off x="72380" y="125970"/>
          <a:ext cx="9108132" cy="3952819"/>
        </p:xfrm>
        <a:graphic>
          <a:graphicData uri="http://schemas.openxmlformats.org/drawingml/2006/table">
            <a:tbl>
              <a:tblPr firstRow="1" firstCol="1" bandRow="1"/>
              <a:tblGrid>
                <a:gridCol w="1043236"/>
                <a:gridCol w="1114521"/>
                <a:gridCol w="1170590"/>
                <a:gridCol w="877942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669999"/>
                <a:gridCol w="720080"/>
              </a:tblGrid>
              <a:tr h="24479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PROGRAMA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PROYECTO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METAS OPERATIVAS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7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ACTIVIDADES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CANTIDAD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CRONOGRAMA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TOTAL CONTRAPARTIDA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TOTAL PROYECTO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67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11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12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05439">
                <a:tc rowSpan="2"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b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4. Elaboración </a:t>
                      </a:r>
                      <a:r>
                        <a:rPr lang="es-SV" sz="12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 un portafolio de proyectos de infraestructura en los sitios </a:t>
                      </a:r>
                      <a:r>
                        <a:rPr lang="es-SV" sz="1200" b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priorizados </a:t>
                      </a:r>
                      <a:r>
                        <a:rPr lang="es-SV" sz="12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para mitigar el riesgo existente.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Elaboración de carpetas técnicas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2014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$6,000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$66000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4716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b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5. Establecer </a:t>
                      </a:r>
                      <a:r>
                        <a:rPr lang="es-SV" sz="12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un comité para la priorización de recursos para la ejecución de obras físicas de mitigación del riesgo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Conformación de un comité de priorización de recursos.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$500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676434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51689625"/>
              </p:ext>
            </p:extLst>
          </p:nvPr>
        </p:nvGraphicFramePr>
        <p:xfrm>
          <a:off x="41460" y="1268760"/>
          <a:ext cx="9108132" cy="4292535"/>
        </p:xfrm>
        <a:graphic>
          <a:graphicData uri="http://schemas.openxmlformats.org/drawingml/2006/table">
            <a:tbl>
              <a:tblPr firstRow="1" firstCol="1" bandRow="1"/>
              <a:tblGrid>
                <a:gridCol w="1043236"/>
                <a:gridCol w="1114521"/>
                <a:gridCol w="1170590"/>
                <a:gridCol w="877942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669999"/>
                <a:gridCol w="720080"/>
              </a:tblGrid>
              <a:tr h="24479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PROGRAMA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PROYECTO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METAS OPERATIVAS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7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ACTIVIDADES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CANTIDAD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CRONOGRAMA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TOTAL CONTRAPARTIDA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TOTAL PROYECTO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67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Calibri"/>
                          <a:ea typeface="Calibri"/>
                          <a:cs typeface="Calibri"/>
                        </a:rPr>
                        <a:t>11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12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05439">
                <a:tc rowSpan="2"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b="1" dirty="0" smtClean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 Potencializar </a:t>
                      </a:r>
                      <a:r>
                        <a:rPr lang="es-SV" sz="12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el Plan Municipal contra el Dengue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SzPts val="800"/>
                        <a:buFont typeface="+mj-lt"/>
                        <a:buNone/>
                      </a:pPr>
                      <a:r>
                        <a:rPr lang="es-SV" sz="1200" b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 Capacitación </a:t>
                      </a:r>
                      <a:r>
                        <a:rPr lang="es-SV" sz="12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 la Comisión Municipal y Comisiones Comunales de Protección Civil en el uso de las prácticas del control de vectores.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562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Jornadas de capacitación en el uso de las prácticas mejoradas de control de vectores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$1000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4716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800"/>
                        <a:buFont typeface="+mj-lt"/>
                        <a:buNone/>
                        <a:tabLst>
                          <a:tab pos="246380" algn="l"/>
                        </a:tabLst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2. Confección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de un Plan de fumigación y avatización a ejecutar de forma interinstitucionales.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planes anuales fumigación y avatización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$6000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$66000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44252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C:\Users\ALMA\Documents\DANIELS\consultorias\PRODUCTOS\segundo producto\informe de talleres\131113_casco urbano, cton Flores y distrito italia\georeferenciacion distrito italia\1.3 carcaba Distrito Italia Fte. Unidad de salu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43" y="993745"/>
            <a:ext cx="8077228" cy="5459591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1 Título"/>
          <p:cNvSpPr>
            <a:spLocks noGrp="1"/>
          </p:cNvSpPr>
          <p:nvPr>
            <p:ph type="title"/>
          </p:nvPr>
        </p:nvSpPr>
        <p:spPr>
          <a:xfrm>
            <a:off x="287016" y="260648"/>
            <a:ext cx="8856984" cy="927100"/>
          </a:xfrm>
        </p:spPr>
        <p:txBody>
          <a:bodyPr/>
          <a:lstStyle/>
          <a:p>
            <a:r>
              <a:rPr lang="es-SV" sz="2800" dirty="0" smtClean="0">
                <a:latin typeface="Bookman Old Style" pitchFamily="18" charset="0"/>
                <a:ea typeface="Calibri"/>
                <a:cs typeface="Times New Roman"/>
              </a:rPr>
              <a:t>Las </a:t>
            </a:r>
            <a:r>
              <a:rPr lang="es-SV" sz="2800" dirty="0">
                <a:latin typeface="Bookman Old Style" pitchFamily="18" charset="0"/>
                <a:ea typeface="Calibri"/>
                <a:cs typeface="Times New Roman"/>
              </a:rPr>
              <a:t>Flores, </a:t>
            </a:r>
            <a:r>
              <a:rPr lang="es-SV" sz="2800" dirty="0">
                <a:latin typeface="Bookman Old Style" pitchFamily="18" charset="0"/>
                <a:ea typeface="Calibri"/>
                <a:cs typeface="Calibri"/>
              </a:rPr>
              <a:t>Distrito Italia N° 2, cárcava frente a unidad de </a:t>
            </a:r>
            <a:r>
              <a:rPr lang="es-SV" sz="2800" dirty="0" smtClean="0">
                <a:latin typeface="Bookman Old Style" pitchFamily="18" charset="0"/>
                <a:ea typeface="Calibri"/>
                <a:cs typeface="Calibri"/>
              </a:rPr>
              <a:t>salud</a:t>
            </a:r>
            <a:r>
              <a:rPr lang="en-US" sz="2800" dirty="0">
                <a:latin typeface="Bookman Old Style" pitchFamily="18" charset="0"/>
                <a:ea typeface="Calibri"/>
                <a:cs typeface="Times New Roman"/>
              </a:rPr>
              <a:t/>
            </a:r>
            <a:br>
              <a:rPr lang="en-US" sz="2800" dirty="0">
                <a:latin typeface="Bookman Old Style" pitchFamily="18" charset="0"/>
                <a:ea typeface="Calibri"/>
                <a:cs typeface="Times New Roman"/>
              </a:rPr>
            </a:b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18980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367385" y="1340768"/>
            <a:ext cx="59584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s-SV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GESTIÓN PROSPECTIVA</a:t>
            </a:r>
            <a:r>
              <a:rPr kumimoji="0" lang="es-SV" sz="3200" b="1" i="0" u="none" strike="noStrike" kern="0" cap="none" spc="0" normalizeH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s-SV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DEL RIESGO </a:t>
            </a:r>
            <a:endParaRPr lang="en-US" sz="3200" dirty="0"/>
          </a:p>
        </p:txBody>
      </p:sp>
      <p:sp>
        <p:nvSpPr>
          <p:cNvPr id="6" name="5 Rectángulo"/>
          <p:cNvSpPr/>
          <p:nvPr/>
        </p:nvSpPr>
        <p:spPr>
          <a:xfrm>
            <a:off x="755576" y="3717032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SV" sz="2000" b="1" dirty="0" smtClean="0"/>
              <a:t>Objetivo Estratégico: </a:t>
            </a:r>
            <a:r>
              <a:rPr lang="es-SV" sz="2000" dirty="0"/>
              <a:t>Municipalidad identificada con el riesgo a futuro para la administración de sus recursos </a:t>
            </a:r>
            <a:r>
              <a:rPr lang="es-SV" sz="2000" dirty="0" smtClean="0"/>
              <a:t>técnicos </a:t>
            </a:r>
            <a:r>
              <a:rPr lang="es-SV" sz="2000" dirty="0"/>
              <a:t>y financieros que contribuya a la capacidad de respuesta.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31683373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44503275"/>
              </p:ext>
            </p:extLst>
          </p:nvPr>
        </p:nvGraphicFramePr>
        <p:xfrm>
          <a:off x="35496" y="739674"/>
          <a:ext cx="9108132" cy="5505639"/>
        </p:xfrm>
        <a:graphic>
          <a:graphicData uri="http://schemas.openxmlformats.org/drawingml/2006/table">
            <a:tbl>
              <a:tblPr firstRow="1" firstCol="1" bandRow="1"/>
              <a:tblGrid>
                <a:gridCol w="1043236"/>
                <a:gridCol w="1114521"/>
                <a:gridCol w="1170590"/>
                <a:gridCol w="877942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669999"/>
                <a:gridCol w="720080"/>
              </a:tblGrid>
              <a:tr h="24479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PROGRAMA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PROYECTO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METAS OPERATIVAS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7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ACTIVIDADES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CANTIDAD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CRONOGRAMA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TOTAL CONTRAPARTIDA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TOTAL PROYECTO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67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05439">
                <a:tc rowSpan="3"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 Fortalecimiento </a:t>
                      </a: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 la Unidad Municipal de Medio Ambiente y la Comisión Municipal de Protección Civil para la gestión prospectiva.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b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 Capacitación </a:t>
                      </a:r>
                      <a:r>
                        <a:rPr lang="es-SV" sz="12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 la Comisión Municipal de Protección Central y Unidad Municipal de Medio Ambiente en el tema de Gestión de Riesgos.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562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Jornadas de capacitación sobre GR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$1000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4716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2. Infraestructura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para el funcionamiento del COE y unidad municipal de medio ambiente.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Construcción de infraestructura del COE y Unidad de Medio Ambiente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2016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$2500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$27500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27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3. Equipamiento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tecnológico a la Unidad Municipal de Medio Ambiental.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Entrega de equipo tecnológico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$1000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32728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6597868"/>
              </p:ext>
            </p:extLst>
          </p:nvPr>
        </p:nvGraphicFramePr>
        <p:xfrm>
          <a:off x="41460" y="1268760"/>
          <a:ext cx="9108132" cy="4081692"/>
        </p:xfrm>
        <a:graphic>
          <a:graphicData uri="http://schemas.openxmlformats.org/drawingml/2006/table">
            <a:tbl>
              <a:tblPr firstRow="1" firstCol="1" bandRow="1"/>
              <a:tblGrid>
                <a:gridCol w="1043236"/>
                <a:gridCol w="1114521"/>
                <a:gridCol w="1170590"/>
                <a:gridCol w="877942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669999"/>
                <a:gridCol w="720080"/>
              </a:tblGrid>
              <a:tr h="24479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PROGRAMA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PROYECTO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METAS OPERATIVAS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7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ACTIVIDADES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CANTIDAD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CRONOGRAMA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TOTAL CONTRAPARTIDA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TOTAL PROYECTO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67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05439">
                <a:tc rowSpan="2"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2. Asignación </a:t>
                      </a: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 una partida presupuestaria para el monitoreo de la </a:t>
                      </a: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gestión </a:t>
                      </a: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del riesgo a </a:t>
                      </a: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través </a:t>
                      </a: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 la unidad municipal de medio ambiente.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b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 Fortalecimiento </a:t>
                      </a:r>
                      <a:r>
                        <a:rPr lang="es-SV" sz="12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 recursos financieros y </a:t>
                      </a:r>
                      <a:r>
                        <a:rPr lang="es-SV" sz="1200" b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técnicos </a:t>
                      </a:r>
                      <a:r>
                        <a:rPr lang="es-SV" sz="12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para la optima función de la Unidad Municipal de Medio Ambiente.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562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>
                          <a:effectLst/>
                          <a:latin typeface="Calibri"/>
                          <a:ea typeface="Times New Roman"/>
                          <a:cs typeface="Calibri"/>
                        </a:rPr>
                        <a:t>Aumentar el otorgamiento de presupuesto a la unidad ambiental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$3000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4716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b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2. Contratación </a:t>
                      </a:r>
                      <a:r>
                        <a:rPr lang="es-SV" sz="12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de promotores para la gestión del riesgo.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Preselección y contratación de dos promotores 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$2400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$26400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389708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06060786"/>
              </p:ext>
            </p:extLst>
          </p:nvPr>
        </p:nvGraphicFramePr>
        <p:xfrm>
          <a:off x="35496" y="739674"/>
          <a:ext cx="9108132" cy="5629219"/>
        </p:xfrm>
        <a:graphic>
          <a:graphicData uri="http://schemas.openxmlformats.org/drawingml/2006/table">
            <a:tbl>
              <a:tblPr firstRow="1" firstCol="1" bandRow="1"/>
              <a:tblGrid>
                <a:gridCol w="1043236"/>
                <a:gridCol w="1114521"/>
                <a:gridCol w="1170590"/>
                <a:gridCol w="877942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669999"/>
                <a:gridCol w="720080"/>
              </a:tblGrid>
              <a:tr h="24479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PROGRAMA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PROYECTO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METAS OPERATIVAS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7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ACTIVIDADES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CANTIDAD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CRONOGRAMA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TOTAL CONTRAPARTIDA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TOTAL PROYECTO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67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05439">
                <a:tc rowSpan="3"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3. Planificación </a:t>
                      </a: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territorial del municipio con </a:t>
                      </a: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énfasis </a:t>
                      </a: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en </a:t>
                      </a: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gestión </a:t>
                      </a: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 riesgos para el </a:t>
                      </a:r>
                      <a:r>
                        <a:rPr lang="es-SV" sz="1200" b="1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monitero</a:t>
                      </a: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 y reducción de las amenazas y las zonas vulnerables.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 Replanteamiento </a:t>
                      </a: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del ordenamiento territorial con el enfoque de gestión de riesgos.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Elaboración de ordenanza de Desarrollo y Ordenamiento Territorial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$1500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$16500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4716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2. Compra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de un vehículo para el monitoreo de las diferentes zonas de vulnerables y de amenazas.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Compra de un vehículo para el Centro de Operaciones de Emergencias (COE)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$17000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27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3. Actualización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del mapa de zonificación urbanística del municipio, considerando limitantes ambientales, riesgos de desastres y amenazas.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Actualizar zonificación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$5000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4804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95571371"/>
              </p:ext>
            </p:extLst>
          </p:nvPr>
        </p:nvGraphicFramePr>
        <p:xfrm>
          <a:off x="41460" y="1268760"/>
          <a:ext cx="9108132" cy="2481166"/>
        </p:xfrm>
        <a:graphic>
          <a:graphicData uri="http://schemas.openxmlformats.org/drawingml/2006/table">
            <a:tbl>
              <a:tblPr firstRow="1" firstCol="1" bandRow="1"/>
              <a:tblGrid>
                <a:gridCol w="1043236"/>
                <a:gridCol w="1114521"/>
                <a:gridCol w="1170590"/>
                <a:gridCol w="877942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669999"/>
                <a:gridCol w="720080"/>
              </a:tblGrid>
              <a:tr h="24479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PROGRAMA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PROYECTO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METAS OPERATIVAS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7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ACTIVIDADES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CANTIDAD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CRONOGRAMA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TOTAL CONTRAPARTIDA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TOTAL PROYECTO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67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05439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b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4. Elaboración </a:t>
                      </a:r>
                      <a:r>
                        <a:rPr lang="es-SV" sz="12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 la ordenanza ambiental del municipio, proponiendo zonas de alto riesgo y los usos no permitidos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Elaboración de una Ordenanza ambiental del municipio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$5000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2340247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29204666"/>
              </p:ext>
            </p:extLst>
          </p:nvPr>
        </p:nvGraphicFramePr>
        <p:xfrm>
          <a:off x="372" y="1268760"/>
          <a:ext cx="9108132" cy="4240719"/>
        </p:xfrm>
        <a:graphic>
          <a:graphicData uri="http://schemas.openxmlformats.org/drawingml/2006/table">
            <a:tbl>
              <a:tblPr firstRow="1" firstCol="1" bandRow="1"/>
              <a:tblGrid>
                <a:gridCol w="1043236"/>
                <a:gridCol w="1114521"/>
                <a:gridCol w="1170590"/>
                <a:gridCol w="877942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292647"/>
                <a:gridCol w="669999"/>
                <a:gridCol w="720080"/>
              </a:tblGrid>
              <a:tr h="24479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PROGRAMA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PROYECTO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METAS OPERATIVAS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7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ACTIVIDADES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CANTIDAD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CRONOGRAMA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TOTAL CONTRAPARTIDA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TOTAL PROYECTO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67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26" marR="43626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05439">
                <a:tc rowSpan="2"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4. Programa </a:t>
                      </a: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 comunicación estratégica para identificar recursos, rutas de </a:t>
                      </a: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evacuación, administración </a:t>
                      </a: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 albergues y el manejo integral de la </a:t>
                      </a:r>
                      <a:r>
                        <a:rPr lang="es-SV" sz="1200" b="1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gestion</a:t>
                      </a: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 de riesgo.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 Programa </a:t>
                      </a: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 señalización de puntos de riesgo en diferentes zonas del municipio.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Elaboración de programa d señalización de riesgos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$3000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4716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2. Normativa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de procedimiento para la administración de albergues municipales.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Creación de normativa para la administración de albergues 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$1000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793794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927100"/>
          </a:xfrm>
        </p:spPr>
        <p:txBody>
          <a:bodyPr/>
          <a:lstStyle/>
          <a:p>
            <a:pPr algn="ctr"/>
            <a:r>
              <a:rPr lang="es-SV" dirty="0" smtClean="0"/>
              <a:t>PLAN DE INVERSION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089065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67544" y="2204864"/>
            <a:ext cx="7344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3600" b="1" dirty="0"/>
              <a:t>GESTIÓN REACTIVA</a:t>
            </a:r>
            <a:endParaRPr lang="en-US" sz="3600" dirty="0"/>
          </a:p>
          <a:p>
            <a:r>
              <a:rPr lang="es-SV" sz="3600" b="1" dirty="0"/>
              <a:t>DEL RIESGO :</a:t>
            </a:r>
            <a:endParaRPr lang="en-US" sz="3600" dirty="0"/>
          </a:p>
          <a:p>
            <a:r>
              <a:rPr lang="es-SV" sz="3600" b="1" dirty="0"/>
              <a:t>EMERGENCIA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27290788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67902456"/>
              </p:ext>
            </p:extLst>
          </p:nvPr>
        </p:nvGraphicFramePr>
        <p:xfrm>
          <a:off x="-1" y="118743"/>
          <a:ext cx="9144001" cy="6622625"/>
        </p:xfrm>
        <a:graphic>
          <a:graphicData uri="http://schemas.openxmlformats.org/drawingml/2006/table">
            <a:tbl>
              <a:tblPr firstRow="1" firstCol="1" bandRow="1"/>
              <a:tblGrid>
                <a:gridCol w="1403649"/>
                <a:gridCol w="1283971"/>
                <a:gridCol w="983275"/>
                <a:gridCol w="786620"/>
                <a:gridCol w="478586"/>
                <a:gridCol w="506267"/>
                <a:gridCol w="696117"/>
                <a:gridCol w="613741"/>
                <a:gridCol w="525359"/>
                <a:gridCol w="442984"/>
                <a:gridCol w="442984"/>
                <a:gridCol w="442984"/>
                <a:gridCol w="537464"/>
              </a:tblGrid>
              <a:tr h="24849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PROGRAMA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PROYECTO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ACTIVIDADES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PRODUCTO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RESPS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COSTO TOTAL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TOTAL CONTRAPARTIDA</a:t>
                      </a: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DESEMBOLSOS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84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TRANSFERENCIA FODES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FONDOS PROPIOS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OTRAS </a:t>
                      </a: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FUENTS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077596">
                <a:tc rowSpan="3">
                  <a:txBody>
                    <a:bodyPr/>
                    <a:lstStyle/>
                    <a:p>
                      <a:pPr marL="0" lvl="0" indent="0">
                        <a:lnSpc>
                          <a:spcPts val="1245"/>
                        </a:lnSpc>
                        <a:spcAft>
                          <a:spcPts val="0"/>
                        </a:spcAft>
                        <a:buSzPts val="800"/>
                        <a:buFont typeface="Calibri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</a:t>
                      </a:r>
                      <a:r>
                        <a:rPr lang="es-SV" sz="1200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Fortalecer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las capacidades técnicas de la municipalidad y Comisión Municipal de Protección Civil, para la respuesta en la coordinación activa ante los impactos generados por los desastres naturales.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 Fortalecimiento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de las capacidades técnicas a la Unidad de Medio Ambiente para la atención de emergencias y monitoreo.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marL="128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Jornadas de capacitación en temas de monitoreo y atención de emergencias.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Unidad Ambiental bien fortalecida  preparada para la emergencia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COE y Medio Ambiente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$1000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$800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$200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$500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(</a:t>
                      </a:r>
                      <a:r>
                        <a:rPr lang="es-SV" sz="10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2014)</a:t>
                      </a:r>
                      <a:endParaRPr lang="en-US" sz="1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$500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(</a:t>
                      </a:r>
                      <a:r>
                        <a:rPr lang="es-SV" sz="10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2015)</a:t>
                      </a:r>
                      <a:endParaRPr lang="en-US" sz="1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8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marL="38735" indent="-895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 Capacitación a la  CMPC para el manejo y control de operaciones interinstitucionales ante las emergencias de los desastres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Jornadas de capacitación para el manejo y control de operaciones ante emergencias de desastres.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CMPC bien fortalecidas en manejo y control de operaciones ante emergencias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COE y Medio Ambiente</a:t>
                      </a:r>
                      <a:endParaRPr lang="en-US" sz="11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$1000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$800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$200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$500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(</a:t>
                      </a:r>
                      <a:r>
                        <a:rPr lang="es-SV" sz="10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2014)</a:t>
                      </a:r>
                      <a:endParaRPr lang="en-US" sz="1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$500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(</a:t>
                      </a:r>
                      <a:r>
                        <a:rPr lang="es-SV" sz="10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2015)</a:t>
                      </a:r>
                      <a:endParaRPr lang="en-US" sz="1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7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735" indent="-895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 Fortalecimiento de mecanismos  de preparación y respuesta.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Jornadas de capacitación sobre mecanismos de preparación y respuestas.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CMPC bien fortalecidas en mecanismos de preparación y respuesta.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COE y Medio Ambiente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$1000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$800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$200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$500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(</a:t>
                      </a:r>
                      <a:r>
                        <a:rPr lang="es-SV" sz="10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2014)</a:t>
                      </a:r>
                      <a:endParaRPr lang="en-US" sz="1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$500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(2015)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4707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38742887"/>
              </p:ext>
            </p:extLst>
          </p:nvPr>
        </p:nvGraphicFramePr>
        <p:xfrm>
          <a:off x="-1" y="118743"/>
          <a:ext cx="9144002" cy="6006974"/>
        </p:xfrm>
        <a:graphic>
          <a:graphicData uri="http://schemas.openxmlformats.org/drawingml/2006/table">
            <a:tbl>
              <a:tblPr firstRow="1" firstCol="1" bandRow="1"/>
              <a:tblGrid>
                <a:gridCol w="1115617"/>
                <a:gridCol w="1152128"/>
                <a:gridCol w="936104"/>
                <a:gridCol w="864096"/>
                <a:gridCol w="432048"/>
                <a:gridCol w="648072"/>
                <a:gridCol w="649644"/>
                <a:gridCol w="579669"/>
                <a:gridCol w="210847"/>
                <a:gridCol w="504056"/>
                <a:gridCol w="504056"/>
                <a:gridCol w="532411"/>
                <a:gridCol w="507627"/>
                <a:gridCol w="507627"/>
              </a:tblGrid>
              <a:tr h="24849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PROGRAMA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PROYECTO</a:t>
                      </a:r>
                      <a:endParaRPr lang="en-US" sz="11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ACTIVIDADES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PRODUCTO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RESPS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COSTO TOTAL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TOTAL CONTRAPARTIDA</a:t>
                      </a: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DESEMBOLSOS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2484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TRANSFERENCIA FODES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FONDS. PPIOS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OT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J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J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077596"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2. Mejorar las capacidades a las Comisiones Comunales de Protección Civil en coordinación con la municipalidad.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1. Elaboración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de Planes Comunales de Emergencia.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Elaboración de Planes Comunitarios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3 Planes Comunales de emergencia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CMPC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$16500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$13200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$3300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$3300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(2014)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$3300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(2015)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$3300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(2016</a:t>
                      </a:r>
                      <a:r>
                        <a:rPr lang="es-SV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66CCFF">
                            <a:tint val="66000"/>
                            <a:satMod val="160000"/>
                          </a:srgbClr>
                        </a:gs>
                        <a:gs pos="50000">
                          <a:srgbClr val="66CCFF">
                            <a:tint val="44500"/>
                            <a:satMod val="160000"/>
                          </a:srgbClr>
                        </a:gs>
                        <a:gs pos="100000">
                          <a:srgbClr val="66CC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$3300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(2017)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$3300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(2018)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808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 Capacitación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 las Comisiones Comunales de Protección Civil sobre vulnerabilidad, riesgo comunitario y sistemas de alerta temprana.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Jornadas de capacitación sobre vulnerabilidad, riesgo comunitario y sistema de alerta temprana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CCPC bien fortalecidas n temas de vulnerabilidad, riesgo comunitario y sistemas de alerta temprana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COE y Medio Ambiente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$1000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$800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$200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$500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(2014)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$500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(2015</a:t>
                      </a:r>
                      <a:r>
                        <a:rPr lang="es-SV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7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3. Equipamiento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de herramientas a las Comisiones Comunales de Protección Civil para la atención de emergencias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Compra y distribución de equipo a 15 Comisiones Comunales de PC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15 CCPC muy bien equipadas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CMPC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$16500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$13200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$3300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$8250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(2015)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$8250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(2016)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6341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C:\Users\ALMA\Documents\DANIELS\consultorias\PRODUCTOS\segundo producto\informe de talleres\011113_Malacoff\fotos georeferenciacion\7. Inexistencia de puente entrada principal Malacoff 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63" y="1124744"/>
            <a:ext cx="7991266" cy="525658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264067" y="413668"/>
            <a:ext cx="8856984" cy="927100"/>
          </a:xfrm>
        </p:spPr>
        <p:txBody>
          <a:bodyPr/>
          <a:lstStyle/>
          <a:p>
            <a:r>
              <a:rPr lang="es-SV" sz="2800" dirty="0" smtClean="0">
                <a:latin typeface="Bookman Old Style" pitchFamily="18" charset="0"/>
                <a:ea typeface="Calibri"/>
                <a:cs typeface="Calibri"/>
              </a:rPr>
              <a:t>Cantón </a:t>
            </a:r>
            <a:r>
              <a:rPr lang="es-SV" sz="2800" dirty="0">
                <a:latin typeface="Bookman Old Style" pitchFamily="18" charset="0"/>
                <a:ea typeface="Calibri"/>
                <a:cs typeface="Calibri"/>
              </a:rPr>
              <a:t>Malacoff, Entrada principal de Malacoff, falta de puente</a:t>
            </a:r>
            <a:r>
              <a:rPr lang="en-US" sz="2800" dirty="0">
                <a:latin typeface="Bookman Old Style" pitchFamily="18" charset="0"/>
                <a:ea typeface="Calibri"/>
                <a:cs typeface="Times New Roman"/>
              </a:rPr>
              <a:t/>
            </a:r>
            <a:br>
              <a:rPr lang="en-US" sz="2800" dirty="0">
                <a:latin typeface="Bookman Old Style" pitchFamily="18" charset="0"/>
                <a:ea typeface="Calibri"/>
                <a:cs typeface="Times New Roman"/>
              </a:rPr>
            </a:br>
            <a:r>
              <a:rPr lang="en-US" sz="2800" dirty="0">
                <a:latin typeface="Bookman Old Style" pitchFamily="18" charset="0"/>
                <a:ea typeface="Calibri"/>
                <a:cs typeface="Times New Roman"/>
              </a:rPr>
              <a:t/>
            </a:r>
            <a:br>
              <a:rPr lang="en-US" sz="2800" dirty="0">
                <a:latin typeface="Bookman Old Style" pitchFamily="18" charset="0"/>
                <a:ea typeface="Calibri"/>
                <a:cs typeface="Times New Roman"/>
              </a:rPr>
            </a:b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40570613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10191338"/>
              </p:ext>
            </p:extLst>
          </p:nvPr>
        </p:nvGraphicFramePr>
        <p:xfrm>
          <a:off x="-1" y="118743"/>
          <a:ext cx="9144001" cy="5763089"/>
        </p:xfrm>
        <a:graphic>
          <a:graphicData uri="http://schemas.openxmlformats.org/drawingml/2006/table">
            <a:tbl>
              <a:tblPr firstRow="1" firstCol="1" bandRow="1"/>
              <a:tblGrid>
                <a:gridCol w="1403649"/>
                <a:gridCol w="1283971"/>
                <a:gridCol w="983275"/>
                <a:gridCol w="786620"/>
                <a:gridCol w="478586"/>
                <a:gridCol w="506267"/>
                <a:gridCol w="696117"/>
                <a:gridCol w="613741"/>
                <a:gridCol w="525359"/>
                <a:gridCol w="442984"/>
                <a:gridCol w="442984"/>
                <a:gridCol w="442984"/>
                <a:gridCol w="537464"/>
              </a:tblGrid>
              <a:tr h="24849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PROGRAMA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PROYECTO</a:t>
                      </a:r>
                      <a:endParaRPr lang="en-US" sz="11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ACTIVIDADES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PRODUCTO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RESPS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COSTO TOTAL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TOTAL CONTRAPARTIDA</a:t>
                      </a: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DESEMBOLSOS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84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TRANSFERENCIA FODES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FONDOS PROPIOS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OTRAS </a:t>
                      </a: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FUENTS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J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J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077596">
                <a:tc rowSpan="2">
                  <a:txBody>
                    <a:bodyPr/>
                    <a:lstStyle/>
                    <a:p>
                      <a:pPr marL="21590" indent="-90170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3. Perfeccionar las capacidades municipales en el monitoreo y registro de desastres.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Fortalecimiento en sistemas de información territorial y comunicación al equipo interinstitucional designado para el monitoreo y registro de desastres y situaciones de riesgo identificadas.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Jornadas de capacitación en sistemas de información territorial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Equipo interinstitucional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bien fortalecidas en sistemas de información territorial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COE y Medio Ambiente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$1000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$800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$200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>
                          <a:effectLst/>
                          <a:latin typeface="Calibri"/>
                          <a:ea typeface="Calibri"/>
                          <a:cs typeface="Calibri"/>
                        </a:rPr>
                        <a:t>$500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>
                          <a:effectLst/>
                          <a:latin typeface="Calibri"/>
                          <a:ea typeface="Calibri"/>
                          <a:cs typeface="Calibri"/>
                        </a:rPr>
                        <a:t>(2014)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$500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(2015)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8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Fortalecimiento municipal e Interinstitucional para la implementación de un sistema de alerta temprana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Jornadas de capacitación sobre implementación de un sistema de alerta temprana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CMPC e instituciones en la implementación de un sistema de alerta temprana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COE y Medio Ambiente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$500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$400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$100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>
                          <a:effectLst/>
                          <a:latin typeface="Calibri"/>
                          <a:ea typeface="Calibri"/>
                          <a:cs typeface="Calibri"/>
                        </a:rPr>
                        <a:t>$250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>
                          <a:effectLst/>
                          <a:latin typeface="Calibri"/>
                          <a:ea typeface="Calibri"/>
                          <a:cs typeface="Calibri"/>
                        </a:rPr>
                        <a:t>(2014)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$250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(2015)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556231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67544" y="2204864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3600" b="1" dirty="0"/>
              <a:t>GESTIÓN </a:t>
            </a:r>
            <a:r>
              <a:rPr lang="es-SV" sz="3600" b="1" dirty="0" smtClean="0"/>
              <a:t>CORRECTIVA</a:t>
            </a:r>
            <a:endParaRPr lang="en-US" sz="3600" dirty="0"/>
          </a:p>
          <a:p>
            <a:r>
              <a:rPr lang="es-SV" sz="3600" b="1" dirty="0"/>
              <a:t>DEL </a:t>
            </a:r>
            <a:r>
              <a:rPr lang="es-SV" sz="3600" b="1" dirty="0" smtClean="0"/>
              <a:t>RIESGO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29058006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67336990"/>
              </p:ext>
            </p:extLst>
          </p:nvPr>
        </p:nvGraphicFramePr>
        <p:xfrm>
          <a:off x="-1" y="118743"/>
          <a:ext cx="9144002" cy="6386322"/>
        </p:xfrm>
        <a:graphic>
          <a:graphicData uri="http://schemas.openxmlformats.org/drawingml/2006/table">
            <a:tbl>
              <a:tblPr firstRow="1" firstCol="1" bandRow="1"/>
              <a:tblGrid>
                <a:gridCol w="1115617"/>
                <a:gridCol w="1152128"/>
                <a:gridCol w="936104"/>
                <a:gridCol w="864096"/>
                <a:gridCol w="432048"/>
                <a:gridCol w="648072"/>
                <a:gridCol w="649644"/>
                <a:gridCol w="579669"/>
                <a:gridCol w="210847"/>
                <a:gridCol w="504056"/>
                <a:gridCol w="504056"/>
                <a:gridCol w="532411"/>
                <a:gridCol w="507627"/>
                <a:gridCol w="507627"/>
              </a:tblGrid>
              <a:tr h="24849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PROGRAMA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PROYECTO</a:t>
                      </a:r>
                      <a:endParaRPr lang="en-US" sz="11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ACTIVIDADES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PRODUCTO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RESPS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COSTO TOTAL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TOTAL CONTRAPARTIDA</a:t>
                      </a: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DESEMBOLSOS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2484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TRANSFERENCIA FODES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FONDS. PPIOS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OT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J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077596">
                <a:tc rowSpan="3"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4. Fortificar </a:t>
                      </a: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a las unidades de medio ambiente y del COE para el control y monitoreo de los riesgos existentes.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1. Atención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a las familias expuestas en los riesgos existentes a </a:t>
                      </a:r>
                      <a:r>
                        <a:rPr lang="es-SV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traves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 de obras de mitigación.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Construcción de obras de mitigación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15 obras de mitigación construidas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effectLst/>
                          <a:latin typeface="Calibri"/>
                          <a:ea typeface="Calibri"/>
                          <a:cs typeface="Calibri"/>
                        </a:rPr>
                        <a:t>CMPC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$82500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$66000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$16500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$16500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(2014)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$16500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(2015)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$16500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(2016)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$16500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(2017)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$16500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(2018)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808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2. Talleres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técnicos sobre construcción de muros de llantas y barreras vivas como obras de mitigación en zonas identificadas.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Jornadas de capacitación sobre obras de conservación d suelos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CMPC y CCPC  bien fortalecidas en obras de conservación de suelos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effectLst/>
                          <a:latin typeface="Calibri"/>
                          <a:ea typeface="Calibri"/>
                          <a:cs typeface="Calibri"/>
                        </a:rPr>
                        <a:t>CMPC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$1000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$800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$200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$333.3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(2014)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$333.3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(2015)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$333.3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(2016)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7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2. Establecimiento </a:t>
                      </a: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de alianzas estratégicas a través de representantes locales, empresa privada  y municipalidad para la gestión de recursos para la mitigación del riesgo.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Establecimiento de al menos 6 alianzas para la ejecución de proyectos y obras (puentes y muros) de gestión de riesgo. Unidad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8 proyectos y/o obras ejecutadas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CMPC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$480000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$470,000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$9600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$96000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(2014)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>
                        <a:alpha val="5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$96000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(2015)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$96000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(2016)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$96000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(2017)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$96000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(2018)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5217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82018074"/>
              </p:ext>
            </p:extLst>
          </p:nvPr>
        </p:nvGraphicFramePr>
        <p:xfrm>
          <a:off x="-1" y="548680"/>
          <a:ext cx="9144001" cy="3628727"/>
        </p:xfrm>
        <a:graphic>
          <a:graphicData uri="http://schemas.openxmlformats.org/drawingml/2006/table">
            <a:tbl>
              <a:tblPr firstRow="1" firstCol="1" bandRow="1"/>
              <a:tblGrid>
                <a:gridCol w="1403649"/>
                <a:gridCol w="1283971"/>
                <a:gridCol w="983275"/>
                <a:gridCol w="786620"/>
                <a:gridCol w="478586"/>
                <a:gridCol w="506267"/>
                <a:gridCol w="696117"/>
                <a:gridCol w="613741"/>
                <a:gridCol w="525359"/>
                <a:gridCol w="442984"/>
                <a:gridCol w="523840"/>
                <a:gridCol w="504056"/>
                <a:gridCol w="395536"/>
              </a:tblGrid>
              <a:tr h="24849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PROGRAMA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PROYECTO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ACTIVIDADES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PRODUCTO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2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RESPS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COSTO TOTAL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TOTAL CONTRAPARTIDA</a:t>
                      </a: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DESEMBOLSOS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84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TRANSFERENCIA FODES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FONDOS PROPIOS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OTRAS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FUENTS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J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J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077596">
                <a:tc rowSpan="2">
                  <a:txBody>
                    <a:bodyPr/>
                    <a:lstStyle/>
                    <a:p>
                      <a:pPr marL="21590" indent="-90170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4. Elaboración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de un portafolio de proyectos de infraestructura en los sitios </a:t>
                      </a: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priorizados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para mitigar el riesgo existente.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Elaboración de carpetas técnicas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15 carpetas técnicas elaboradas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CMPC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$66000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$52800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$13200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$33000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(2014)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$33000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(2015)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8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5. Establecer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un comité para la priorización de recursos para la ejecución de obras físicas de mitigación del riesgo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Conformación de un comité de priorización de recursos.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Un comité conformado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CMPC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$500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$400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$100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SV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$500</a:t>
                      </a:r>
                      <a:endParaRPr lang="en-US" sz="9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SV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(2014</a:t>
                      </a:r>
                      <a:endParaRPr lang="en-US" sz="9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720320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68569390"/>
              </p:ext>
            </p:extLst>
          </p:nvPr>
        </p:nvGraphicFramePr>
        <p:xfrm>
          <a:off x="-1" y="548680"/>
          <a:ext cx="9144001" cy="5725751"/>
        </p:xfrm>
        <a:graphic>
          <a:graphicData uri="http://schemas.openxmlformats.org/drawingml/2006/table">
            <a:tbl>
              <a:tblPr firstRow="1" firstCol="1" bandRow="1"/>
              <a:tblGrid>
                <a:gridCol w="1403649"/>
                <a:gridCol w="1283971"/>
                <a:gridCol w="983275"/>
                <a:gridCol w="786620"/>
                <a:gridCol w="478586"/>
                <a:gridCol w="506267"/>
                <a:gridCol w="696117"/>
                <a:gridCol w="613741"/>
                <a:gridCol w="525359"/>
                <a:gridCol w="442984"/>
                <a:gridCol w="523840"/>
                <a:gridCol w="504056"/>
                <a:gridCol w="395536"/>
              </a:tblGrid>
              <a:tr h="24849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PROGRAMA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PROYECTO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ACTIVIDADES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PRODUCTO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2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RESPS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COSTO TOTAL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TOTAL CONTRAPARTIDA</a:t>
                      </a: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DESEMBOLSOS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84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TRANSFERENCIA FODES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FONDOS PROPIOS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OTRAS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FUENTS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2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J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077596">
                <a:tc rowSpan="2">
                  <a:txBody>
                    <a:bodyPr/>
                    <a:lstStyle/>
                    <a:p>
                      <a:pPr marL="21590" indent="-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5. Potencializar el Plan Municipal contra el Dengue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245"/>
                        </a:lnSpc>
                        <a:spcAft>
                          <a:spcPts val="0"/>
                        </a:spcAft>
                        <a:buSzPts val="800"/>
                        <a:buFont typeface="Calibri"/>
                        <a:buAutoNum type="arabicPeriod"/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Capacitación a la Comisión Municipal y Comisiones Comunales de Protección Civil en el uso de las prácticas del control de vectores.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562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Jornadas de capacitación en el uso de las prácticas mejoradas de control de vectores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CMPC bien capacitadas en el uso de practicas de control de vectores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CMPC y MINSAL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$1000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$800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$200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21590" indent="-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$500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(2014)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$500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(2015)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8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800"/>
                        <a:buFont typeface="Calibri"/>
                        <a:buAutoNum type="arabicPeriod"/>
                        <a:tabLst>
                          <a:tab pos="246380" algn="l"/>
                        </a:tabLs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Confección de un Plan de fumigación y avatización a ejecutar de forma interinstitucionales.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planes anuales fumigación y avatización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Planes anuales de fumigación y avatización interinstitucional implementados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CMPC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$66000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$52800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$13200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$22000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(2014)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$22000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(2015)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$22000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(2016)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7062942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67544" y="2204864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3600" b="1" dirty="0"/>
              <a:t>GESTIÓN </a:t>
            </a:r>
            <a:r>
              <a:rPr lang="es-SV" sz="3600" b="1" dirty="0" smtClean="0"/>
              <a:t>PROSPECTIVA</a:t>
            </a:r>
            <a:endParaRPr lang="en-US" sz="3600" dirty="0"/>
          </a:p>
          <a:p>
            <a:r>
              <a:rPr lang="es-SV" sz="3600" b="1" dirty="0"/>
              <a:t>DEL </a:t>
            </a:r>
            <a:r>
              <a:rPr lang="es-SV" sz="3600" b="1" dirty="0" smtClean="0"/>
              <a:t>RIESGO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30340347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52729486"/>
              </p:ext>
            </p:extLst>
          </p:nvPr>
        </p:nvGraphicFramePr>
        <p:xfrm>
          <a:off x="-1" y="118743"/>
          <a:ext cx="9144002" cy="6255258"/>
        </p:xfrm>
        <a:graphic>
          <a:graphicData uri="http://schemas.openxmlformats.org/drawingml/2006/table">
            <a:tbl>
              <a:tblPr firstRow="1" firstCol="1" bandRow="1"/>
              <a:tblGrid>
                <a:gridCol w="1115617"/>
                <a:gridCol w="1152128"/>
                <a:gridCol w="936104"/>
                <a:gridCol w="864096"/>
                <a:gridCol w="432048"/>
                <a:gridCol w="648072"/>
                <a:gridCol w="649644"/>
                <a:gridCol w="579669"/>
                <a:gridCol w="210847"/>
                <a:gridCol w="504056"/>
                <a:gridCol w="504056"/>
                <a:gridCol w="532411"/>
                <a:gridCol w="507627"/>
                <a:gridCol w="507627"/>
              </a:tblGrid>
              <a:tr h="24849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PROGRAMA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PROYECTO</a:t>
                      </a:r>
                      <a:endParaRPr lang="en-US" sz="11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ACTIVIDADES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PRODUCTO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RESPS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COSTO TOTAL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TOTAL CONTRAPARTIDA</a:t>
                      </a: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DESEMBOLSOS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2484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TRANSFERENCIA FODES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FONDS. PPIOS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OT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AG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SEP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077596">
                <a:tc rowSpan="3"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1. Fortalecimiento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de la Unidad Municipal de Medio Ambiente y la Comisión Municipal de Protección Civil para la gestión prospectiva.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1. Capacitación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a la Comisión Municipal de Protección Central y Unidad Municipal de Medio Ambiente en el tema de Gestión de Riesgos.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562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Jornadas de capacitación sobre GR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CMPC y Unidad de medio ambiente bien fortalecidas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CMPC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$1000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$800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$200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$500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(2014)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$500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(2015)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8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2. Infraestructura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para el funcionamiento del COE y unidad municipal de medio ambiente.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Construcción de infraestructura del COE y Unidad de Medio Ambiente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El COE y la Unidad de Medio Ambiente cuentan con un local adecuado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CMPC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$27,500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$22,000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$5500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$13750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(2015)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$13750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(2016)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45000"/>
                      </a:srgbClr>
                    </a:solidFill>
                  </a:tcPr>
                </a:tc>
              </a:tr>
              <a:tr h="5387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3. Equipamiento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tecnológico a la Unidad Municipal de Medio Ambiental.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Entrega de equipo tecnológico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La unidad de Medio Ambiente bien equipadas con equipo tecnológico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CMPC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$1000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$800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$200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SV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$1000</a:t>
                      </a:r>
                      <a:endParaRPr lang="en-US" sz="9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SV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(2014</a:t>
                      </a:r>
                      <a:r>
                        <a:rPr lang="es-SV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8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3648952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05345108"/>
              </p:ext>
            </p:extLst>
          </p:nvPr>
        </p:nvGraphicFramePr>
        <p:xfrm>
          <a:off x="-1" y="118743"/>
          <a:ext cx="9144002" cy="4426458"/>
        </p:xfrm>
        <a:graphic>
          <a:graphicData uri="http://schemas.openxmlformats.org/drawingml/2006/table">
            <a:tbl>
              <a:tblPr firstRow="1" firstCol="1" bandRow="1"/>
              <a:tblGrid>
                <a:gridCol w="1115617"/>
                <a:gridCol w="1152128"/>
                <a:gridCol w="936104"/>
                <a:gridCol w="864096"/>
                <a:gridCol w="432048"/>
                <a:gridCol w="648072"/>
                <a:gridCol w="649644"/>
                <a:gridCol w="579669"/>
                <a:gridCol w="210847"/>
                <a:gridCol w="504056"/>
                <a:gridCol w="504056"/>
                <a:gridCol w="532411"/>
                <a:gridCol w="507627"/>
                <a:gridCol w="507627"/>
              </a:tblGrid>
              <a:tr h="24849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PROGRAMA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PROYECTO</a:t>
                      </a:r>
                      <a:endParaRPr lang="en-US" sz="11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ACTIVIDADES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PRODUCTO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RESPS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COSTO TOTAL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TOTAL CONTRAPARTIDA</a:t>
                      </a: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DESEMBOLSOS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2484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TRANSFERENCIA FODES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FONDS. PPIOS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OT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07759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Asignación de una partida presupuestaria para el monitoreo de la gestion del riesgo a traves de la unidad municipal de medio ambiente.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Fortalecimiento de recursos financieros y tecnicos para la optima función de la Unidad Municipal de Medio Ambiente.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562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Aumentar el otorgamiento de presupuesto a la unidad ambiental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La unidad de Medio Ambiente bien fortalecida para el mejor funcionamiento de la misma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CMPC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$3000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2400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600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$600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(2014)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$600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(2015)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$600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(2016)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$600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(2017)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$600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(2018)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07460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27610221"/>
              </p:ext>
            </p:extLst>
          </p:nvPr>
        </p:nvGraphicFramePr>
        <p:xfrm>
          <a:off x="-1" y="118743"/>
          <a:ext cx="9144002" cy="3100578"/>
        </p:xfrm>
        <a:graphic>
          <a:graphicData uri="http://schemas.openxmlformats.org/drawingml/2006/table">
            <a:tbl>
              <a:tblPr firstRow="1" firstCol="1" bandRow="1"/>
              <a:tblGrid>
                <a:gridCol w="1115617"/>
                <a:gridCol w="1152128"/>
                <a:gridCol w="936104"/>
                <a:gridCol w="864096"/>
                <a:gridCol w="432048"/>
                <a:gridCol w="648072"/>
                <a:gridCol w="649644"/>
                <a:gridCol w="579669"/>
                <a:gridCol w="210847"/>
                <a:gridCol w="504056"/>
                <a:gridCol w="504056"/>
                <a:gridCol w="532411"/>
                <a:gridCol w="507627"/>
                <a:gridCol w="507627"/>
              </a:tblGrid>
              <a:tr h="24849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PROGRAMA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PROYECTO</a:t>
                      </a:r>
                      <a:endParaRPr lang="en-US" sz="11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ACTIVIDADES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PRODUCTO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RESPS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COSTO TOTAL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TOTAL CONTRAPARTIDA</a:t>
                      </a: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DESEMBOLSOS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2484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TRANSFERENCIA FODES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FONDS. PPIOS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OT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J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J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SEP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07759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2. Contratación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de promotores para la gestión del riesgo.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Preselección y contratación de dos promotores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 promotores contratados y contribuyendo a la gestión del riesgo del municipio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CMPC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$26400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$21120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$5280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$5280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(2014)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$5280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(2015)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$5280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(2016)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$5280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(2017)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$5280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(2018)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286272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92780158"/>
              </p:ext>
            </p:extLst>
          </p:nvPr>
        </p:nvGraphicFramePr>
        <p:xfrm>
          <a:off x="-1" y="118743"/>
          <a:ext cx="9144002" cy="5057394"/>
        </p:xfrm>
        <a:graphic>
          <a:graphicData uri="http://schemas.openxmlformats.org/drawingml/2006/table">
            <a:tbl>
              <a:tblPr firstRow="1" firstCol="1" bandRow="1"/>
              <a:tblGrid>
                <a:gridCol w="1115617"/>
                <a:gridCol w="1152128"/>
                <a:gridCol w="936104"/>
                <a:gridCol w="864096"/>
                <a:gridCol w="432048"/>
                <a:gridCol w="648072"/>
                <a:gridCol w="649644"/>
                <a:gridCol w="579669"/>
                <a:gridCol w="210847"/>
                <a:gridCol w="504056"/>
                <a:gridCol w="504056"/>
                <a:gridCol w="532411"/>
                <a:gridCol w="507627"/>
                <a:gridCol w="507627"/>
              </a:tblGrid>
              <a:tr h="24849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PROGRAMA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PROYECTO</a:t>
                      </a:r>
                      <a:endParaRPr lang="en-US" sz="11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ACTIVIDADES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PRODUCTO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RESPS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COSTO TOTAL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TOTAL CONTRAPARTIDA</a:t>
                      </a: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DESEMBOLSOS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2484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TRANSFERENCIA FODES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FONDS. PPIOS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OT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AB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MAY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077596">
                <a:tc rowSpan="2"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1. Planificación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territorial del municipio con </a:t>
                      </a:r>
                      <a:r>
                        <a:rPr lang="es-SV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enfasis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 en </a:t>
                      </a:r>
                      <a:r>
                        <a:rPr lang="es-SV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gestion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 de riesgos para el </a:t>
                      </a:r>
                      <a:r>
                        <a:rPr lang="es-SV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monitero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 y reducción de las amenazas y las zonas vulnerables.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1. Replanteamiento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del ordenamiento territorial con el enfoque de gestión de riesgos.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Elaboración de ordenanza de Desarrollo y Ordenamiento Territorial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La Municipalidad cuenta con una ordenanza de Desarrollo y ordenamiento territorial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CMPC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$16500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$13200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$3300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$8250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(2014)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$8250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(2015)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>
                        <a:alpha val="45000"/>
                      </a:srgbClr>
                    </a:solidFill>
                  </a:tcPr>
                </a:tc>
              </a:tr>
              <a:tr h="808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2. Compra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de un vehículo para el monitoreo de las diferentes zonas de vulnerables y de amenazas.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Compra de un vehículo para el Centro de Operaciones de Emergencias (COE)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El COE cuenta con un vehículo para afrontar las emergencias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CMPC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$17000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$13600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$3400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SV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$17000</a:t>
                      </a:r>
                      <a:endParaRPr lang="en-US" sz="1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SV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(2014)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705104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C:\Users\ALMA\Documents\DANIELS\consultorias\PRODUCTOS\segundo producto\informe de talleres\011113_Malacoff\fotos georeferenciacion\4b. Caserio Los Campos_Familia Campos cruz 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50974"/>
            <a:ext cx="7676993" cy="578360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21435" y="197644"/>
            <a:ext cx="8856984" cy="927100"/>
          </a:xfrm>
        </p:spPr>
        <p:txBody>
          <a:bodyPr/>
          <a:lstStyle/>
          <a:p>
            <a:r>
              <a:rPr lang="es-SV" sz="2800" dirty="0" smtClean="0">
                <a:latin typeface="Bookman Old Style" pitchFamily="18" charset="0"/>
                <a:ea typeface="Calibri"/>
                <a:cs typeface="Calibri"/>
              </a:rPr>
              <a:t>Cantón </a:t>
            </a:r>
            <a:r>
              <a:rPr lang="es-SV" sz="2800" dirty="0">
                <a:latin typeface="Bookman Old Style" pitchFamily="18" charset="0"/>
                <a:ea typeface="Calibri"/>
                <a:cs typeface="Calibri"/>
              </a:rPr>
              <a:t>Malacoff,  Cárcavas en Todo el Caserío Los Campos</a:t>
            </a:r>
            <a:r>
              <a:rPr lang="en-US" sz="2800" dirty="0">
                <a:latin typeface="Bookman Old Style" pitchFamily="18" charset="0"/>
                <a:ea typeface="Calibri"/>
                <a:cs typeface="Times New Roman"/>
              </a:rPr>
              <a:t/>
            </a:r>
            <a:br>
              <a:rPr lang="en-US" sz="2800" dirty="0">
                <a:latin typeface="Bookman Old Style" pitchFamily="18" charset="0"/>
                <a:ea typeface="Calibri"/>
                <a:cs typeface="Times New Roman"/>
              </a:rPr>
            </a:b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20872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50121964"/>
              </p:ext>
            </p:extLst>
          </p:nvPr>
        </p:nvGraphicFramePr>
        <p:xfrm>
          <a:off x="-1" y="118743"/>
          <a:ext cx="9144002" cy="5139690"/>
        </p:xfrm>
        <a:graphic>
          <a:graphicData uri="http://schemas.openxmlformats.org/drawingml/2006/table">
            <a:tbl>
              <a:tblPr firstRow="1" firstCol="1" bandRow="1"/>
              <a:tblGrid>
                <a:gridCol w="1115617"/>
                <a:gridCol w="1152128"/>
                <a:gridCol w="936104"/>
                <a:gridCol w="864096"/>
                <a:gridCol w="432048"/>
                <a:gridCol w="648072"/>
                <a:gridCol w="649644"/>
                <a:gridCol w="579669"/>
                <a:gridCol w="210847"/>
                <a:gridCol w="504056"/>
                <a:gridCol w="504056"/>
                <a:gridCol w="532411"/>
                <a:gridCol w="507627"/>
                <a:gridCol w="507627"/>
              </a:tblGrid>
              <a:tr h="24849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PROGRAMA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PROYECTO</a:t>
                      </a:r>
                      <a:endParaRPr lang="en-US" sz="11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ACTIVIDADES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PRODUCTO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RESPS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COSTO TOTAL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TOTAL CONTRAPARTIDA</a:t>
                      </a: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DESEMBOLSOS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2484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TRANSFERENCIA FODES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FONDS. PPIOS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OT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AB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MAY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077596">
                <a:tc rowSpan="2"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3. Actualización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del mapa de zonificación urbanística del municipio, considerando limitantes ambientales, riesgos de desastres y amenazas.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Actualizar zonificación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Zonificación urbana actualizada y operativa para los nuevos desarrollos urbanísticos y construcciones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OPAMSS/</a:t>
                      </a: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Alcaldía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$5000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$4000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$1000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SV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$5000</a:t>
                      </a:r>
                      <a:endParaRPr lang="en-US" sz="1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SV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(2014)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8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4. Elaboración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de la ordenanza ambiental del municipio, proponiendo zonas de alto riesgo y los usos no permitidos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Elaboración de una Ordenanza ambiental del municipio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Ordenanza aprobada y operativa para mitigar situaciones presentes y futuras de riesgos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Alcaldía Municipal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$5000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$4000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$1000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SV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$5000</a:t>
                      </a:r>
                      <a:endParaRPr lang="en-US" sz="1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SV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(2015)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6494861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33317289"/>
              </p:ext>
            </p:extLst>
          </p:nvPr>
        </p:nvGraphicFramePr>
        <p:xfrm>
          <a:off x="-1" y="118743"/>
          <a:ext cx="9144002" cy="5267706"/>
        </p:xfrm>
        <a:graphic>
          <a:graphicData uri="http://schemas.openxmlformats.org/drawingml/2006/table">
            <a:tbl>
              <a:tblPr firstRow="1" firstCol="1" bandRow="1"/>
              <a:tblGrid>
                <a:gridCol w="1115617"/>
                <a:gridCol w="1152128"/>
                <a:gridCol w="936104"/>
                <a:gridCol w="864096"/>
                <a:gridCol w="432048"/>
                <a:gridCol w="648072"/>
                <a:gridCol w="649644"/>
                <a:gridCol w="579669"/>
                <a:gridCol w="210847"/>
                <a:gridCol w="504056"/>
                <a:gridCol w="504056"/>
                <a:gridCol w="532411"/>
                <a:gridCol w="507627"/>
                <a:gridCol w="507627"/>
              </a:tblGrid>
              <a:tr h="24849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PROGRAMA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PROYECTO</a:t>
                      </a:r>
                      <a:endParaRPr lang="en-US" sz="110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ACTIVIDADES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PRODUCTO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RESPS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COSTO TOTAL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TOTAL CONTRAPARTIDA</a:t>
                      </a: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DESEMBOLSOS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2484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TRANSFERENCIA FODES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FONDS. PPIOS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OT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61060" algn="l"/>
                          <a:tab pos="4761865" algn="ctr"/>
                        </a:tabLst>
                      </a:pPr>
                      <a:r>
                        <a:rPr lang="es-SV" sz="11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AB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1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MAY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924" marR="43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077596">
                <a:tc rowSpan="2"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4. Programa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de comunicación estratégica p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ara identificar recursos, rutas de </a:t>
                      </a: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evacuación, administración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 albergues y el manejo integral de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l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s-SV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gestión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de </a:t>
                      </a: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riesgo.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Programa de señalización de puntos de riesgo en diferentes zonas del municipio.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Elaboración de programa d señalización de riesgos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La municipalidad cuenta con un programa de señalización de riesgos.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CMPC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$3000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$2400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$600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SV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$3000</a:t>
                      </a:r>
                      <a:endParaRPr lang="en-US" sz="1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SV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(2015)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8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245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Normativa de procedimiento para la administración de albergues municipales.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Creación de normativa para la administración de albergues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La municipalidad cuenta con una normativa de administración de albergues.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CMPC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$1000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Calibri"/>
                          <a:ea typeface="Calibri"/>
                          <a:cs typeface="Calibri"/>
                        </a:rPr>
                        <a:t>$800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$200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8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SV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$1000</a:t>
                      </a:r>
                      <a:endParaRPr lang="en-US" sz="1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SV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(2014)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3528986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1684590"/>
            <a:ext cx="4946772" cy="1470025"/>
          </a:xfrm>
        </p:spPr>
        <p:txBody>
          <a:bodyPr/>
          <a:lstStyle/>
          <a:p>
            <a:pPr algn="ctr"/>
            <a:r>
              <a:rPr lang="es-SV" sz="6000" dirty="0" smtClean="0"/>
              <a:t>GRACIAS</a:t>
            </a:r>
            <a:endParaRPr lang="en-US" sz="6000" dirty="0"/>
          </a:p>
        </p:txBody>
      </p:sp>
      <p:sp>
        <p:nvSpPr>
          <p:cNvPr id="4" name="3 Rectángulo"/>
          <p:cNvSpPr/>
          <p:nvPr/>
        </p:nvSpPr>
        <p:spPr bwMode="auto">
          <a:xfrm>
            <a:off x="395536" y="4725144"/>
            <a:ext cx="1296144" cy="43204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11" descr="C:\CONSULTORIAS\TONACATEPEQUE\Logo Tonacatepequ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57706"/>
            <a:ext cx="2334876" cy="2334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226498" y="3154615"/>
            <a:ext cx="30260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2000" b="1" dirty="0" smtClean="0">
                <a:solidFill>
                  <a:schemeClr val="accent1">
                    <a:lumMod val="50000"/>
                  </a:schemeClr>
                </a:solidFill>
              </a:rPr>
              <a:t>EQUIPO TECNICO</a:t>
            </a:r>
          </a:p>
          <a:p>
            <a:pPr algn="just"/>
            <a:endParaRPr lang="es-SV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s-SV" sz="2000" b="1" dirty="0" smtClean="0">
                <a:solidFill>
                  <a:schemeClr val="accent1">
                    <a:lumMod val="50000"/>
                  </a:schemeClr>
                </a:solidFill>
              </a:rPr>
              <a:t>Ing. Daniel Aquino.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SV" sz="2000" b="1" dirty="0" smtClean="0">
                <a:solidFill>
                  <a:schemeClr val="accent1">
                    <a:lumMod val="50000"/>
                  </a:schemeClr>
                </a:solidFill>
              </a:rPr>
              <a:t>Ing. Jorge Navas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C:\Users\ALMA\Documents\DANIELS\consultorias\PRODUCTOS\segundo producto\informe de talleres\051113_El Transito y el Sauce\fotos georeferenciacion Sauce\1.1_Falta de pasarel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38" y="1196752"/>
            <a:ext cx="8012418" cy="49191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7504" y="3012962"/>
            <a:ext cx="4226259" cy="41603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SV" sz="1000" dirty="0" smtClean="0">
                <a:effectLst/>
                <a:latin typeface="Calibri"/>
                <a:ea typeface="Calibri"/>
                <a:cs typeface="Calibri"/>
              </a:rPr>
              <a:t>.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37426" y="0"/>
            <a:ext cx="8856984" cy="927100"/>
          </a:xfrm>
        </p:spPr>
        <p:txBody>
          <a:bodyPr/>
          <a:lstStyle/>
          <a:p>
            <a:r>
              <a:rPr lang="es-SV" sz="2800" dirty="0" smtClean="0">
                <a:latin typeface="Calibri"/>
                <a:ea typeface="Calibri"/>
                <a:cs typeface="Calibri"/>
              </a:rPr>
              <a:t>Cantón </a:t>
            </a:r>
            <a:r>
              <a:rPr lang="es-SV" sz="2800" dirty="0">
                <a:latin typeface="Calibri"/>
                <a:ea typeface="Calibri"/>
                <a:cs typeface="Calibri"/>
              </a:rPr>
              <a:t>El Sauce, Caserío los granados a, puente de bambú inseguro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2080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 de gestion Tonacatepeque_Publicacion">
  <a:themeElements>
    <a:clrScheme name="Default Design 1">
      <a:dk1>
        <a:srgbClr val="000000"/>
      </a:dk1>
      <a:lt1>
        <a:srgbClr val="FDF58D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EF9C5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 de gestion Tonacatepeque_Publicacion</Template>
  <TotalTime>1437</TotalTime>
  <Words>6972</Words>
  <Application>Microsoft Office PowerPoint</Application>
  <PresentationFormat>Presentación en pantalla (4:3)</PresentationFormat>
  <Paragraphs>1937</Paragraphs>
  <Slides>82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82</vt:i4>
      </vt:variant>
    </vt:vector>
  </HeadingPairs>
  <TitlesOfParts>
    <vt:vector size="83" baseType="lpstr">
      <vt:lpstr>Plan de gestion Tonacatepeque_Publicacion</vt:lpstr>
      <vt:lpstr> PLAN MUNICIPAL DE GESTIÓN DE RIESGOS DE DESASTRES DEL MUNICIPIO DE TONACATEPEQUE, DEPARTAMENTO DE SAN SALVADOR, EL SALVADOR. </vt:lpstr>
      <vt:lpstr>INTRODUCCIÓN</vt:lpstr>
      <vt:lpstr>LISTADO DE SITIOS PRIORIZADOS</vt:lpstr>
      <vt:lpstr>Cantón Veracruz (zona urbana), Cárcava en  Cumbres de San Bartolo, Comunidad Europea, con una vista panorámica, donde se muestra la distancia que esta la cárcava de las viviendas  </vt:lpstr>
      <vt:lpstr>Cantón Veracruz (z. urbana), Alta Vista, posible formación de  Cárcava que cubre los  Polígonos 11 A y 11B,  Polígono 16, Cima III y IV  </vt:lpstr>
      <vt:lpstr>Las Flores, Distrito Italia N° 2, cárcava frente a unidad de salud </vt:lpstr>
      <vt:lpstr>Cantón Malacoff, Entrada principal de Malacoff, falta de puente  </vt:lpstr>
      <vt:lpstr>Cantón Malacoff,  Cárcavas en Todo el Caserío Los Campos </vt:lpstr>
      <vt:lpstr>Cantón El Sauce, Caserío los granados a, puente de bambú inseguro</vt:lpstr>
      <vt:lpstr>Cantón La Fuente, calle principal hacia la posa, base de muro debilitado </vt:lpstr>
      <vt:lpstr>Cantón Las Flores, Comunidad 10 de Octubre a mediación del polígono B, formación de cárcava.  </vt:lpstr>
      <vt:lpstr>Cantón Las Malacoff, Cárcava en la calle y muro que amenaza con derrumbes   Calle de los Campos a Los Anzora a 40 m del rio El Sillero </vt:lpstr>
      <vt:lpstr>Cantón Las Flores, Puente Colapsado en calle nueva a  la bomba de la comunidad Los Héroes </vt:lpstr>
      <vt:lpstr>Cantón El Rosario, árbol de gran tamaño entrada del caserío Los Calderones </vt:lpstr>
      <vt:lpstr>Foto 21. Cantón El Transito,  vivienda en riesgo de deslizamiento A la par del molino </vt:lpstr>
      <vt:lpstr>Cantón El Sauce,  C. Los granados, vivienda arriba del puente de bambú. </vt:lpstr>
      <vt:lpstr>Foto 24. Ctón El Sauce, Caserío La Cruz, Desliz. casa de don Roberto  Anzora</vt:lpstr>
      <vt:lpstr>Cantón Las Flores, formación de cárcava en la calle ubicada entre la comunidad monseñor Romero y residencial Libertad </vt:lpstr>
      <vt:lpstr>Foto 29. Cantón Veracruz, desliz.  en Calle al Rincón, cas. Los Anzora y Guillen Ruano </vt:lpstr>
      <vt:lpstr>Cantón Veracruz, Cárcava El Barrancón en calle principal </vt:lpstr>
      <vt:lpstr>Foto 31.1 Cantón Veracruz, cárcava camino al Rio  </vt:lpstr>
      <vt:lpstr>Casco Urbano, Inundación en Avenida El Tejar 1° Etapa de la residencial El Tejar  </vt:lpstr>
      <vt:lpstr>Cantón El Rosario, Hundimiento del puente, Sector 2 </vt:lpstr>
      <vt:lpstr>Mapa de Amenazas </vt:lpstr>
      <vt:lpstr>Cont….</vt:lpstr>
      <vt:lpstr>Cont…</vt:lpstr>
      <vt:lpstr>Cont…</vt:lpstr>
      <vt:lpstr>Cont…</vt:lpstr>
      <vt:lpstr>Cont…</vt:lpstr>
      <vt:lpstr>Cont…</vt:lpstr>
      <vt:lpstr>Cont…</vt:lpstr>
      <vt:lpstr>Cont…</vt:lpstr>
      <vt:lpstr>INSTRUMENTOS LEGALES LOCALES QUE SE RELACIONAN CON LA GESTIÓN DEL RIESGO</vt:lpstr>
      <vt:lpstr>DESARROLLO DEL PLAN</vt:lpstr>
      <vt:lpstr>Línea Estratégica 1: GESTIÓN REACTIVA DEL RIESGO: EMERGENCIA</vt:lpstr>
      <vt:lpstr>Línea Estratégica 2: GESTIÓN CORRECTIVA DEL RIESGO</vt:lpstr>
      <vt:lpstr>Línea Estratégica 3: GESTIÓN PROSPECTIVA DEL RIESGO</vt:lpstr>
      <vt:lpstr>FICHAS DE PROYECTOS</vt:lpstr>
      <vt:lpstr>FICHAS DE PROYECTOS</vt:lpstr>
      <vt:lpstr>FICHAS DE PROYECTOS</vt:lpstr>
      <vt:lpstr>FICHAS DE PROYECTOS</vt:lpstr>
      <vt:lpstr>FICHAS DE PROYECTOS</vt:lpstr>
      <vt:lpstr>MEDIDAS PRIORIZADAS A EJECUTAR</vt:lpstr>
      <vt:lpstr>MEDIDAS PRIORIZADAS A EJECUTAR</vt:lpstr>
      <vt:lpstr>MEDIDAS PRIORIZADAS A EJECUTAR</vt:lpstr>
      <vt:lpstr>PROPUESTA DE SEGUIMIENTO Y EVALUACIÓN</vt:lpstr>
      <vt:lpstr>PROPUESTA DE SEGUIMIENTO Y EVALUACIÓN</vt:lpstr>
      <vt:lpstr>PROPUESTA DE SEGUIMIENTO Y EVALUACIÓN</vt:lpstr>
      <vt:lpstr>PROPUESTA DE SEGUIMIENTO Y EVALUACIÓN</vt:lpstr>
      <vt:lpstr>PROPUESTA DE SEGUIMIENTO Y EVALUACIÓN</vt:lpstr>
      <vt:lpstr>PLAN OPERATIVO ANUAL </vt:lpstr>
      <vt:lpstr>Diapositiva 52</vt:lpstr>
      <vt:lpstr> </vt:lpstr>
      <vt:lpstr> </vt:lpstr>
      <vt:lpstr> 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PLAN DE INVERSION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GRACIAS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MUNICIPAL DE GESTIÓN DE RIESGOS DE DESASTRES DEL MUNICIPIO DE TONACATEPEQUE, DEPARTAMENTO DE SAN SALVADOR, EL SALVADOR.</dc:title>
  <dc:creator>ALMA</dc:creator>
  <cp:lastModifiedBy>R.MORA</cp:lastModifiedBy>
  <cp:revision>86</cp:revision>
  <dcterms:created xsi:type="dcterms:W3CDTF">2014-01-13T16:56:39Z</dcterms:created>
  <dcterms:modified xsi:type="dcterms:W3CDTF">2017-03-16T20:47:24Z</dcterms:modified>
</cp:coreProperties>
</file>