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88" r:id="rId3"/>
    <p:sldId id="278" r:id="rId4"/>
    <p:sldId id="280" r:id="rId5"/>
    <p:sldId id="279" r:id="rId6"/>
    <p:sldId id="281" r:id="rId7"/>
    <p:sldId id="282" r:id="rId8"/>
    <p:sldId id="284" r:id="rId9"/>
    <p:sldId id="285" r:id="rId10"/>
    <p:sldId id="287" r:id="rId11"/>
    <p:sldId id="283" r:id="rId12"/>
    <p:sldId id="256" r:id="rId13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3259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18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2550DA-B5DB-4F47-B23B-A6BA7C7055D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DB07E676-B669-4D9B-B1E7-926C8D06B995}">
      <dgm:prSet phldrT="[Texto]" custT="1"/>
      <dgm:spPr>
        <a:solidFill>
          <a:srgbClr val="00B05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600" b="1" dirty="0">
              <a:latin typeface="Arial Narrow" panose="020B0606020202030204" pitchFamily="34" charset="0"/>
            </a:rPr>
            <a:t>Gerencia General</a:t>
          </a:r>
        </a:p>
      </dgm:t>
    </dgm:pt>
    <dgm:pt modelId="{186E8399-E3BB-4112-AEB0-29D88F5B816B}" type="parTrans" cxnId="{67E413C6-CF0C-4865-8CB9-F66DD7770600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600" b="1">
            <a:latin typeface="Arial Narrow" panose="020B0606020202030204" pitchFamily="34" charset="0"/>
          </a:endParaRPr>
        </a:p>
      </dgm:t>
    </dgm:pt>
    <dgm:pt modelId="{F06ECE14-FAA4-4E79-9D30-AFFBFA7C8257}" type="sibTrans" cxnId="{67E413C6-CF0C-4865-8CB9-F66DD777060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600" b="1">
            <a:latin typeface="Arial Narrow" panose="020B0606020202030204" pitchFamily="34" charset="0"/>
          </a:endParaRPr>
        </a:p>
      </dgm:t>
    </dgm:pt>
    <dgm:pt modelId="{6E8E7E64-B7FD-4DF2-8B16-A6163A338866}">
      <dgm:prSet phldrT="[Texto]" custT="1"/>
      <dgm:spPr>
        <a:solidFill>
          <a:srgbClr val="FFFF0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600" b="1" dirty="0">
              <a:solidFill>
                <a:srgbClr val="002060"/>
              </a:solidFill>
              <a:latin typeface="Arial Narrow" panose="020B0606020202030204" pitchFamily="34" charset="0"/>
            </a:rPr>
            <a:t>Gerencia de Desarrollo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600" b="1" dirty="0">
              <a:solidFill>
                <a:srgbClr val="002060"/>
              </a:solidFill>
              <a:latin typeface="Arial Narrow" panose="020B0606020202030204" pitchFamily="34" charset="0"/>
            </a:rPr>
            <a:t>Social</a:t>
          </a:r>
        </a:p>
      </dgm:t>
    </dgm:pt>
    <dgm:pt modelId="{C8455254-907F-4229-9EDF-C6566D27FA24}" type="parTrans" cxnId="{6073DBA8-6960-43B9-A7D8-CC48CA2A8D4A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600" b="1">
            <a:latin typeface="Arial Narrow" panose="020B0606020202030204" pitchFamily="34" charset="0"/>
          </a:endParaRPr>
        </a:p>
      </dgm:t>
    </dgm:pt>
    <dgm:pt modelId="{4165EF45-A452-4ACC-A743-E58F5E1930B3}" type="sibTrans" cxnId="{6073DBA8-6960-43B9-A7D8-CC48CA2A8D4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600" b="1">
            <a:latin typeface="Arial Narrow" panose="020B0606020202030204" pitchFamily="34" charset="0"/>
          </a:endParaRPr>
        </a:p>
      </dgm:t>
    </dgm:pt>
    <dgm:pt modelId="{689A4DC2-500E-44AE-8D6D-F642EA1442A4}">
      <dgm:prSet phldrT="[Texto]" custT="1"/>
      <dgm:spPr>
        <a:solidFill>
          <a:srgbClr val="FFFF0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600" b="1" dirty="0">
              <a:solidFill>
                <a:srgbClr val="002060"/>
              </a:solidFill>
              <a:latin typeface="Arial Narrow" panose="020B0606020202030204" pitchFamily="34" charset="0"/>
            </a:rPr>
            <a:t>Gerencia de Desarrollo Territorial</a:t>
          </a:r>
        </a:p>
      </dgm:t>
    </dgm:pt>
    <dgm:pt modelId="{A033E589-0937-4C89-AF6A-C80E28E05992}" type="parTrans" cxnId="{54964126-DE59-4E4A-B46B-A5D4F34BAB20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600" b="1">
            <a:latin typeface="Arial Narrow" panose="020B0606020202030204" pitchFamily="34" charset="0"/>
          </a:endParaRPr>
        </a:p>
      </dgm:t>
    </dgm:pt>
    <dgm:pt modelId="{131B610D-ECB6-4A7F-98C8-7D9BCF4EF2F9}" type="sibTrans" cxnId="{54964126-DE59-4E4A-B46B-A5D4F34BAB2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600" b="1">
            <a:latin typeface="Arial Narrow" panose="020B0606020202030204" pitchFamily="34" charset="0"/>
          </a:endParaRPr>
        </a:p>
      </dgm:t>
    </dgm:pt>
    <dgm:pt modelId="{828BD959-C728-4DE6-8B4D-6C8A55C738E4}">
      <dgm:prSet phldrT="[Texto]" custT="1"/>
      <dgm:spPr>
        <a:solidFill>
          <a:srgbClr val="FFFF0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600" b="1" dirty="0">
              <a:solidFill>
                <a:srgbClr val="002060"/>
              </a:solidFill>
              <a:latin typeface="Arial Narrow" panose="020B0606020202030204" pitchFamily="34" charset="0"/>
            </a:rPr>
            <a:t>Gerencia Administrativa</a:t>
          </a:r>
        </a:p>
      </dgm:t>
    </dgm:pt>
    <dgm:pt modelId="{40151FBD-ADCF-4C9D-9484-065F98CD21DA}" type="parTrans" cxnId="{8CCFB81B-3349-45A9-A7D3-49120CBC9944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600" b="1">
            <a:latin typeface="Arial Narrow" panose="020B0606020202030204" pitchFamily="34" charset="0"/>
          </a:endParaRPr>
        </a:p>
      </dgm:t>
    </dgm:pt>
    <dgm:pt modelId="{B7DF674D-9895-4B1A-96C6-C98FA500DCE8}" type="sibTrans" cxnId="{8CCFB81B-3349-45A9-A7D3-49120CBC994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600" b="1">
            <a:latin typeface="Arial Narrow" panose="020B0606020202030204" pitchFamily="34" charset="0"/>
          </a:endParaRPr>
        </a:p>
      </dgm:t>
    </dgm:pt>
    <dgm:pt modelId="{51F8DD48-6B74-48F6-B378-402933BE3E97}">
      <dgm:prSet custT="1"/>
      <dgm:spPr>
        <a:solidFill>
          <a:srgbClr val="00B05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600" b="1" dirty="0">
              <a:latin typeface="Arial Narrow" panose="020B0606020202030204" pitchFamily="34" charset="0"/>
            </a:rPr>
            <a:t>Alcalde Municipal</a:t>
          </a:r>
        </a:p>
      </dgm:t>
    </dgm:pt>
    <dgm:pt modelId="{45F274A2-FA36-4381-8B23-7381EE04C363}" type="parTrans" cxnId="{60F9F9ED-DD06-4412-B610-D207AC803153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600" b="1">
            <a:latin typeface="Arial Narrow" panose="020B0606020202030204" pitchFamily="34" charset="0"/>
          </a:endParaRPr>
        </a:p>
      </dgm:t>
    </dgm:pt>
    <dgm:pt modelId="{2470BE7E-9A27-4DE6-AF45-081CEB4B0AD1}" type="sibTrans" cxnId="{60F9F9ED-DD06-4412-B610-D207AC80315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600" b="1">
            <a:latin typeface="Arial Narrow" panose="020B0606020202030204" pitchFamily="34" charset="0"/>
          </a:endParaRPr>
        </a:p>
      </dgm:t>
    </dgm:pt>
    <dgm:pt modelId="{698C3DC1-7B79-4567-B910-28C89E533B87}">
      <dgm:prSet custT="1"/>
      <dgm:spPr>
        <a:solidFill>
          <a:srgbClr val="00B05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600" b="1" dirty="0">
              <a:latin typeface="Arial Narrow" panose="020B0606020202030204" pitchFamily="34" charset="0"/>
            </a:rPr>
            <a:t>Concejo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600" b="1" dirty="0">
              <a:latin typeface="Arial Narrow" panose="020B0606020202030204" pitchFamily="34" charset="0"/>
            </a:rPr>
            <a:t>Municipal</a:t>
          </a:r>
        </a:p>
      </dgm:t>
    </dgm:pt>
    <dgm:pt modelId="{311D86FB-4F7E-451A-AAD8-1062E226F7E9}" type="parTrans" cxnId="{015E45BC-7BCB-47F2-921F-0531E70C571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600" b="1">
            <a:latin typeface="Arial Narrow" panose="020B0606020202030204" pitchFamily="34" charset="0"/>
          </a:endParaRPr>
        </a:p>
      </dgm:t>
    </dgm:pt>
    <dgm:pt modelId="{3480B6D9-FCB2-4726-8DE2-5118252C8F1C}" type="sibTrans" cxnId="{015E45BC-7BCB-47F2-921F-0531E70C571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600" b="1">
            <a:latin typeface="Arial Narrow" panose="020B0606020202030204" pitchFamily="34" charset="0"/>
          </a:endParaRPr>
        </a:p>
      </dgm:t>
    </dgm:pt>
    <dgm:pt modelId="{DDBBDA28-B046-4C70-A2F8-685498565071}">
      <dgm:prSet custT="1"/>
      <dgm:spPr>
        <a:solidFill>
          <a:srgbClr val="FFFF0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600" b="1" dirty="0">
              <a:solidFill>
                <a:srgbClr val="002060"/>
              </a:solidFill>
              <a:latin typeface="Arial Narrow" panose="020B0606020202030204" pitchFamily="34" charset="0"/>
            </a:rPr>
            <a:t>Gerencia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600" b="1" dirty="0">
              <a:solidFill>
                <a:srgbClr val="002060"/>
              </a:solidFill>
              <a:latin typeface="Arial Narrow" panose="020B0606020202030204" pitchFamily="34" charset="0"/>
            </a:rPr>
            <a:t>Financiera</a:t>
          </a:r>
        </a:p>
      </dgm:t>
    </dgm:pt>
    <dgm:pt modelId="{FDBE8B07-693A-4247-987A-36629AE96761}" type="parTrans" cxnId="{CF3059CB-0982-4C2B-A70C-14B939E9D3A9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600" b="1">
            <a:latin typeface="Arial Narrow" panose="020B0606020202030204" pitchFamily="34" charset="0"/>
          </a:endParaRPr>
        </a:p>
      </dgm:t>
    </dgm:pt>
    <dgm:pt modelId="{832E4FF8-A047-42E2-8CA8-353FB44DFB5A}" type="sibTrans" cxnId="{CF3059CB-0982-4C2B-A70C-14B939E9D3A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600" b="1">
            <a:latin typeface="Arial Narrow" panose="020B0606020202030204" pitchFamily="34" charset="0"/>
          </a:endParaRPr>
        </a:p>
      </dgm:t>
    </dgm:pt>
    <dgm:pt modelId="{F9A9F10F-C2EC-43C6-A4EA-20767054CCE1}">
      <dgm:prSet custT="1"/>
      <dgm:spPr>
        <a:solidFill>
          <a:srgbClr val="FFFF0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600" b="1" dirty="0">
              <a:solidFill>
                <a:srgbClr val="002060"/>
              </a:solidFill>
              <a:latin typeface="Arial Narrow" panose="020B0606020202030204" pitchFamily="34" charset="0"/>
            </a:rPr>
            <a:t>Gerencia de Servicios Públicos</a:t>
          </a:r>
        </a:p>
      </dgm:t>
    </dgm:pt>
    <dgm:pt modelId="{C5186103-B1B4-41B6-A8EA-542C3C195525}" type="parTrans" cxnId="{39457B9C-74B2-45EE-889B-2FBFCE9FD66A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600" b="1">
            <a:latin typeface="Arial Narrow" panose="020B0606020202030204" pitchFamily="34" charset="0"/>
          </a:endParaRPr>
        </a:p>
      </dgm:t>
    </dgm:pt>
    <dgm:pt modelId="{2BA31F12-D071-4475-8D7D-CFA9709C2ABF}" type="sibTrans" cxnId="{39457B9C-74B2-45EE-889B-2FBFCE9FD66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600" b="1">
            <a:latin typeface="Arial Narrow" panose="020B0606020202030204" pitchFamily="34" charset="0"/>
          </a:endParaRPr>
        </a:p>
      </dgm:t>
    </dgm:pt>
    <dgm:pt modelId="{63A3A2D4-EDDF-40E2-AE66-0128F427861A}" type="pres">
      <dgm:prSet presAssocID="{1F2550DA-B5DB-4F47-B23B-A6BA7C7055D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17A428D-9971-497C-9C73-C65C8B3C269A}" type="pres">
      <dgm:prSet presAssocID="{698C3DC1-7B79-4567-B910-28C89E533B87}" presName="hierRoot1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>
          <a:bevelT/>
        </a:sp3d>
      </dgm:spPr>
    </dgm:pt>
    <dgm:pt modelId="{C9976BED-6807-4B05-A5DF-95D3820115DF}" type="pres">
      <dgm:prSet presAssocID="{698C3DC1-7B79-4567-B910-28C89E533B87}" presName="rootComposite1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3C0F2F63-918F-4B84-AADA-6F7DE9529A81}" type="pres">
      <dgm:prSet presAssocID="{698C3DC1-7B79-4567-B910-28C89E533B87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1E5F5-5F1B-4866-8A11-F26C496211F0}" type="pres">
      <dgm:prSet presAssocID="{698C3DC1-7B79-4567-B910-28C89E533B8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6DE7B68-0D9E-479D-B88E-885C0F503BDB}" type="pres">
      <dgm:prSet presAssocID="{698C3DC1-7B79-4567-B910-28C89E533B87}" presName="hierChild2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472090CA-2087-41A2-8A68-3E0A19BA5A78}" type="pres">
      <dgm:prSet presAssocID="{45F274A2-FA36-4381-8B23-7381EE04C363}" presName="Name37" presStyleLbl="parChTrans1D2" presStyleIdx="0" presStyleCnt="1"/>
      <dgm:spPr/>
      <dgm:t>
        <a:bodyPr/>
        <a:lstStyle/>
        <a:p>
          <a:endParaRPr lang="es-ES"/>
        </a:p>
      </dgm:t>
    </dgm:pt>
    <dgm:pt modelId="{0C771AF9-DE38-42D7-871C-CA5A88CC0757}" type="pres">
      <dgm:prSet presAssocID="{51F8DD48-6B74-48F6-B378-402933BE3E97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>
          <a:bevelT/>
        </a:sp3d>
      </dgm:spPr>
    </dgm:pt>
    <dgm:pt modelId="{1B3C1B0C-60FA-4000-96F6-575FE6966CE1}" type="pres">
      <dgm:prSet presAssocID="{51F8DD48-6B74-48F6-B378-402933BE3E97}" presName="rootComposit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2B9DB3EF-8053-4701-85C4-2D857B633E3F}" type="pres">
      <dgm:prSet presAssocID="{51F8DD48-6B74-48F6-B378-402933BE3E97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A2EE2C8-45E4-4EDE-80C8-4A5EA02F2C9D}" type="pres">
      <dgm:prSet presAssocID="{51F8DD48-6B74-48F6-B378-402933BE3E97}" presName="rootConnector" presStyleLbl="node2" presStyleIdx="0" presStyleCnt="1"/>
      <dgm:spPr/>
      <dgm:t>
        <a:bodyPr/>
        <a:lstStyle/>
        <a:p>
          <a:endParaRPr lang="es-ES"/>
        </a:p>
      </dgm:t>
    </dgm:pt>
    <dgm:pt modelId="{11298A0B-DD8C-4A88-B56C-6BBD8404562F}" type="pres">
      <dgm:prSet presAssocID="{51F8DD48-6B74-48F6-B378-402933BE3E97}" presName="hierChild4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DA4CB8A9-4CE4-4D40-B4F2-B2AF59D280A4}" type="pres">
      <dgm:prSet presAssocID="{186E8399-E3BB-4112-AEB0-29D88F5B816B}" presName="Name37" presStyleLbl="parChTrans1D3" presStyleIdx="0" presStyleCnt="1"/>
      <dgm:spPr/>
      <dgm:t>
        <a:bodyPr/>
        <a:lstStyle/>
        <a:p>
          <a:endParaRPr lang="es-ES"/>
        </a:p>
      </dgm:t>
    </dgm:pt>
    <dgm:pt modelId="{E614944B-484B-40E0-B004-EF41D38CC8B6}" type="pres">
      <dgm:prSet presAssocID="{DB07E676-B669-4D9B-B1E7-926C8D06B995}" presName="hierRoot2" presStyleCnt="0">
        <dgm:presLayoutVars>
          <dgm:hierBranch/>
        </dgm:presLayoutVars>
      </dgm:prSet>
      <dgm:spPr>
        <a:scene3d>
          <a:camera prst="orthographicFront"/>
          <a:lightRig rig="threePt" dir="t"/>
        </a:scene3d>
        <a:sp3d>
          <a:bevelT/>
        </a:sp3d>
      </dgm:spPr>
    </dgm:pt>
    <dgm:pt modelId="{DBA89A59-A6C4-496F-A8AE-2E5F173CFA12}" type="pres">
      <dgm:prSet presAssocID="{DB07E676-B669-4D9B-B1E7-926C8D06B995}" presName="rootComposit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3527974D-38FB-4BC0-8BEB-96A36E786F44}" type="pres">
      <dgm:prSet presAssocID="{DB07E676-B669-4D9B-B1E7-926C8D06B995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88A3B21-2459-42AF-979B-AB6A76E57FE2}" type="pres">
      <dgm:prSet presAssocID="{DB07E676-B669-4D9B-B1E7-926C8D06B995}" presName="rootConnector" presStyleLbl="node3" presStyleIdx="0" presStyleCnt="1"/>
      <dgm:spPr/>
      <dgm:t>
        <a:bodyPr/>
        <a:lstStyle/>
        <a:p>
          <a:endParaRPr lang="es-ES"/>
        </a:p>
      </dgm:t>
    </dgm:pt>
    <dgm:pt modelId="{2A2DEF83-C416-40B9-AC26-AEA93CF13517}" type="pres">
      <dgm:prSet presAssocID="{DB07E676-B669-4D9B-B1E7-926C8D06B995}" presName="hierChild4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BFD785BD-CA0A-492E-8351-0923D14D6988}" type="pres">
      <dgm:prSet presAssocID="{C8455254-907F-4229-9EDF-C6566D27FA24}" presName="Name35" presStyleLbl="parChTrans1D4" presStyleIdx="0" presStyleCnt="5"/>
      <dgm:spPr/>
      <dgm:t>
        <a:bodyPr/>
        <a:lstStyle/>
        <a:p>
          <a:endParaRPr lang="es-ES"/>
        </a:p>
      </dgm:t>
    </dgm:pt>
    <dgm:pt modelId="{129920B4-095B-4749-A563-6F9880E4572F}" type="pres">
      <dgm:prSet presAssocID="{6E8E7E64-B7FD-4DF2-8B16-A6163A338866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>
          <a:bevelT/>
        </a:sp3d>
      </dgm:spPr>
    </dgm:pt>
    <dgm:pt modelId="{52931A99-A1C8-45DC-9559-6A59A7A5BCF4}" type="pres">
      <dgm:prSet presAssocID="{6E8E7E64-B7FD-4DF2-8B16-A6163A338866}" presName="rootComposit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4F712D66-DDDB-4602-BF65-7BAF07D2BFB1}" type="pres">
      <dgm:prSet presAssocID="{6E8E7E64-B7FD-4DF2-8B16-A6163A338866}" presName="rootText" presStyleLbl="node4" presStyleIdx="0" presStyleCnt="5" custScaleY="1255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CB8040E-1E76-46E6-B5C1-EFF52EEB03A9}" type="pres">
      <dgm:prSet presAssocID="{6E8E7E64-B7FD-4DF2-8B16-A6163A338866}" presName="rootConnector" presStyleLbl="node4" presStyleIdx="0" presStyleCnt="5"/>
      <dgm:spPr/>
      <dgm:t>
        <a:bodyPr/>
        <a:lstStyle/>
        <a:p>
          <a:endParaRPr lang="es-ES"/>
        </a:p>
      </dgm:t>
    </dgm:pt>
    <dgm:pt modelId="{DFB08377-13B6-418C-AE99-B4C91D44F4F8}" type="pres">
      <dgm:prSet presAssocID="{6E8E7E64-B7FD-4DF2-8B16-A6163A338866}" presName="hierChild4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3B662BDC-0553-4D29-BD16-A2AC4DAE3612}" type="pres">
      <dgm:prSet presAssocID="{6E8E7E64-B7FD-4DF2-8B16-A6163A338866}" presName="hierChild5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154EB4CC-50B2-4532-BC71-861384C0B298}" type="pres">
      <dgm:prSet presAssocID="{A033E589-0937-4C89-AF6A-C80E28E05992}" presName="Name35" presStyleLbl="parChTrans1D4" presStyleIdx="1" presStyleCnt="5"/>
      <dgm:spPr/>
      <dgm:t>
        <a:bodyPr/>
        <a:lstStyle/>
        <a:p>
          <a:endParaRPr lang="es-ES"/>
        </a:p>
      </dgm:t>
    </dgm:pt>
    <dgm:pt modelId="{AF06C699-38B8-42F1-8E6F-B3015C83E8A8}" type="pres">
      <dgm:prSet presAssocID="{689A4DC2-500E-44AE-8D6D-F642EA1442A4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>
          <a:bevelT/>
        </a:sp3d>
      </dgm:spPr>
    </dgm:pt>
    <dgm:pt modelId="{F8A141EC-E7C9-415B-920E-73296A790F18}" type="pres">
      <dgm:prSet presAssocID="{689A4DC2-500E-44AE-8D6D-F642EA1442A4}" presName="rootComposit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EB9BEDB8-1C49-44CA-BE64-A654F43CBDA2}" type="pres">
      <dgm:prSet presAssocID="{689A4DC2-500E-44AE-8D6D-F642EA1442A4}" presName="rootText" presStyleLbl="node4" presStyleIdx="1" presStyleCnt="5" custScaleY="1255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BAE9432-781B-43CB-81DB-01175CE32BB1}" type="pres">
      <dgm:prSet presAssocID="{689A4DC2-500E-44AE-8D6D-F642EA1442A4}" presName="rootConnector" presStyleLbl="node4" presStyleIdx="1" presStyleCnt="5"/>
      <dgm:spPr/>
      <dgm:t>
        <a:bodyPr/>
        <a:lstStyle/>
        <a:p>
          <a:endParaRPr lang="es-ES"/>
        </a:p>
      </dgm:t>
    </dgm:pt>
    <dgm:pt modelId="{3E831598-B08F-49AC-97DC-EEA2DEBC6CA2}" type="pres">
      <dgm:prSet presAssocID="{689A4DC2-500E-44AE-8D6D-F642EA1442A4}" presName="hierChild4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9A3F98DD-67DD-4D97-AA8D-DC97E46A2408}" type="pres">
      <dgm:prSet presAssocID="{689A4DC2-500E-44AE-8D6D-F642EA1442A4}" presName="hierChild5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A37F4320-CC4B-40D2-A921-9474CEFEFB99}" type="pres">
      <dgm:prSet presAssocID="{40151FBD-ADCF-4C9D-9484-065F98CD21DA}" presName="Name35" presStyleLbl="parChTrans1D4" presStyleIdx="2" presStyleCnt="5"/>
      <dgm:spPr/>
      <dgm:t>
        <a:bodyPr/>
        <a:lstStyle/>
        <a:p>
          <a:endParaRPr lang="es-ES"/>
        </a:p>
      </dgm:t>
    </dgm:pt>
    <dgm:pt modelId="{FB433944-7E51-48A5-858A-92EEC8FE4555}" type="pres">
      <dgm:prSet presAssocID="{828BD959-C728-4DE6-8B4D-6C8A55C738E4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>
          <a:bevelT/>
        </a:sp3d>
      </dgm:spPr>
    </dgm:pt>
    <dgm:pt modelId="{C7FD265E-4734-4D77-9BA1-5FDDA553CF86}" type="pres">
      <dgm:prSet presAssocID="{828BD959-C728-4DE6-8B4D-6C8A55C738E4}" presName="rootComposit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70FE03B2-55D6-4C05-8E58-31550DC96120}" type="pres">
      <dgm:prSet presAssocID="{828BD959-C728-4DE6-8B4D-6C8A55C738E4}" presName="rootText" presStyleLbl="node4" presStyleIdx="2" presStyleCnt="5" custScaleY="1255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800CDE4-FBBA-4A40-A285-4608B00BC607}" type="pres">
      <dgm:prSet presAssocID="{828BD959-C728-4DE6-8B4D-6C8A55C738E4}" presName="rootConnector" presStyleLbl="node4" presStyleIdx="2" presStyleCnt="5"/>
      <dgm:spPr/>
      <dgm:t>
        <a:bodyPr/>
        <a:lstStyle/>
        <a:p>
          <a:endParaRPr lang="es-ES"/>
        </a:p>
      </dgm:t>
    </dgm:pt>
    <dgm:pt modelId="{77C6CC6F-452C-4A28-8768-1D2EA43C4A1B}" type="pres">
      <dgm:prSet presAssocID="{828BD959-C728-4DE6-8B4D-6C8A55C738E4}" presName="hierChild4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BB0168C3-36E4-4C4C-A7A6-07C21475DC26}" type="pres">
      <dgm:prSet presAssocID="{828BD959-C728-4DE6-8B4D-6C8A55C738E4}" presName="hierChild5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1767F277-66FA-4596-A299-C8003742C0FD}" type="pres">
      <dgm:prSet presAssocID="{FDBE8B07-693A-4247-987A-36629AE96761}" presName="Name35" presStyleLbl="parChTrans1D4" presStyleIdx="3" presStyleCnt="5"/>
      <dgm:spPr/>
      <dgm:t>
        <a:bodyPr/>
        <a:lstStyle/>
        <a:p>
          <a:endParaRPr lang="es-ES"/>
        </a:p>
      </dgm:t>
    </dgm:pt>
    <dgm:pt modelId="{5B128A2A-88A4-4103-9447-0F51406A1B70}" type="pres">
      <dgm:prSet presAssocID="{DDBBDA28-B046-4C70-A2F8-685498565071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>
          <a:bevelT/>
        </a:sp3d>
      </dgm:spPr>
    </dgm:pt>
    <dgm:pt modelId="{B7EA4DB6-5839-456C-8FC3-B2529ECB9346}" type="pres">
      <dgm:prSet presAssocID="{DDBBDA28-B046-4C70-A2F8-685498565071}" presName="rootComposit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B23A8832-2F47-455E-8849-7CA21AD191B1}" type="pres">
      <dgm:prSet presAssocID="{DDBBDA28-B046-4C70-A2F8-685498565071}" presName="rootText" presStyleLbl="node4" presStyleIdx="3" presStyleCnt="5" custScaleY="1255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24480A2-2C58-4DDE-8F20-9F1CE3FA4B95}" type="pres">
      <dgm:prSet presAssocID="{DDBBDA28-B046-4C70-A2F8-685498565071}" presName="rootConnector" presStyleLbl="node4" presStyleIdx="3" presStyleCnt="5"/>
      <dgm:spPr/>
      <dgm:t>
        <a:bodyPr/>
        <a:lstStyle/>
        <a:p>
          <a:endParaRPr lang="es-ES"/>
        </a:p>
      </dgm:t>
    </dgm:pt>
    <dgm:pt modelId="{A532E515-FC0D-4BCE-A034-C3991C8F7071}" type="pres">
      <dgm:prSet presAssocID="{DDBBDA28-B046-4C70-A2F8-685498565071}" presName="hierChild4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8E3341C4-AD4C-41D2-B306-5991DA194FEB}" type="pres">
      <dgm:prSet presAssocID="{DDBBDA28-B046-4C70-A2F8-685498565071}" presName="hierChild5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36D5E0FB-99C2-48E3-94B2-445BA6E25E35}" type="pres">
      <dgm:prSet presAssocID="{C5186103-B1B4-41B6-A8EA-542C3C195525}" presName="Name35" presStyleLbl="parChTrans1D4" presStyleIdx="4" presStyleCnt="5"/>
      <dgm:spPr/>
      <dgm:t>
        <a:bodyPr/>
        <a:lstStyle/>
        <a:p>
          <a:endParaRPr lang="es-ES"/>
        </a:p>
      </dgm:t>
    </dgm:pt>
    <dgm:pt modelId="{1C5678A0-2E9A-48DB-9588-0DC4E0852149}" type="pres">
      <dgm:prSet presAssocID="{F9A9F10F-C2EC-43C6-A4EA-20767054CCE1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>
          <a:bevelT/>
        </a:sp3d>
      </dgm:spPr>
    </dgm:pt>
    <dgm:pt modelId="{A3F4CF55-2B45-479D-AD7B-57089EE2264C}" type="pres">
      <dgm:prSet presAssocID="{F9A9F10F-C2EC-43C6-A4EA-20767054CCE1}" presName="rootComposit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E42D4C49-B48C-4019-BD1A-A2CB10AC6780}" type="pres">
      <dgm:prSet presAssocID="{F9A9F10F-C2EC-43C6-A4EA-20767054CCE1}" presName="rootText" presStyleLbl="node4" presStyleIdx="4" presStyleCnt="5" custScaleY="1255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4BA1C50-F403-4D5D-93DB-78246C434AE7}" type="pres">
      <dgm:prSet presAssocID="{F9A9F10F-C2EC-43C6-A4EA-20767054CCE1}" presName="rootConnector" presStyleLbl="node4" presStyleIdx="4" presStyleCnt="5"/>
      <dgm:spPr/>
      <dgm:t>
        <a:bodyPr/>
        <a:lstStyle/>
        <a:p>
          <a:endParaRPr lang="es-ES"/>
        </a:p>
      </dgm:t>
    </dgm:pt>
    <dgm:pt modelId="{29B8FED2-817F-4E51-B66C-E3A90A7EA71A}" type="pres">
      <dgm:prSet presAssocID="{F9A9F10F-C2EC-43C6-A4EA-20767054CCE1}" presName="hierChild4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D4F48F67-0E29-44C0-A696-0B4970E021E5}" type="pres">
      <dgm:prSet presAssocID="{F9A9F10F-C2EC-43C6-A4EA-20767054CCE1}" presName="hierChild5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B221FC05-9944-43C0-AD7B-AEA8ACDCF6C4}" type="pres">
      <dgm:prSet presAssocID="{DB07E676-B669-4D9B-B1E7-926C8D06B995}" presName="hierChild5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7CCD8A33-B6EF-4BD0-8B91-3974638C72B1}" type="pres">
      <dgm:prSet presAssocID="{51F8DD48-6B74-48F6-B378-402933BE3E97}" presName="hierChild5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074E6C51-639A-4088-9724-489C784164B3}" type="pres">
      <dgm:prSet presAssocID="{698C3DC1-7B79-4567-B910-28C89E533B87}" presName="hierChild3" presStyleCnt="0"/>
      <dgm:spPr>
        <a:scene3d>
          <a:camera prst="orthographicFront"/>
          <a:lightRig rig="threePt" dir="t"/>
        </a:scene3d>
        <a:sp3d>
          <a:bevelT/>
        </a:sp3d>
      </dgm:spPr>
    </dgm:pt>
  </dgm:ptLst>
  <dgm:cxnLst>
    <dgm:cxn modelId="{A4992CCF-59EF-41B7-BAEE-ED360E991C57}" type="presOf" srcId="{51F8DD48-6B74-48F6-B378-402933BE3E97}" destId="{1A2EE2C8-45E4-4EDE-80C8-4A5EA02F2C9D}" srcOrd="1" destOrd="0" presId="urn:microsoft.com/office/officeart/2005/8/layout/orgChart1"/>
    <dgm:cxn modelId="{F33D1DDE-024F-4BC7-A3F1-96399EC48686}" type="presOf" srcId="{A033E589-0937-4C89-AF6A-C80E28E05992}" destId="{154EB4CC-50B2-4532-BC71-861384C0B298}" srcOrd="0" destOrd="0" presId="urn:microsoft.com/office/officeart/2005/8/layout/orgChart1"/>
    <dgm:cxn modelId="{20FE8C35-E279-45B8-B71D-32A5D6237B78}" type="presOf" srcId="{FDBE8B07-693A-4247-987A-36629AE96761}" destId="{1767F277-66FA-4596-A299-C8003742C0FD}" srcOrd="0" destOrd="0" presId="urn:microsoft.com/office/officeart/2005/8/layout/orgChart1"/>
    <dgm:cxn modelId="{493CAEAE-2A5D-499F-92F3-3C1C51226B72}" type="presOf" srcId="{828BD959-C728-4DE6-8B4D-6C8A55C738E4}" destId="{70FE03B2-55D6-4C05-8E58-31550DC96120}" srcOrd="0" destOrd="0" presId="urn:microsoft.com/office/officeart/2005/8/layout/orgChart1"/>
    <dgm:cxn modelId="{CF3059CB-0982-4C2B-A70C-14B939E9D3A9}" srcId="{DB07E676-B669-4D9B-B1E7-926C8D06B995}" destId="{DDBBDA28-B046-4C70-A2F8-685498565071}" srcOrd="3" destOrd="0" parTransId="{FDBE8B07-693A-4247-987A-36629AE96761}" sibTransId="{832E4FF8-A047-42E2-8CA8-353FB44DFB5A}"/>
    <dgm:cxn modelId="{C1B9ABCC-C969-4BD2-8D0C-ED4F7271F538}" type="presOf" srcId="{C8455254-907F-4229-9EDF-C6566D27FA24}" destId="{BFD785BD-CA0A-492E-8351-0923D14D6988}" srcOrd="0" destOrd="0" presId="urn:microsoft.com/office/officeart/2005/8/layout/orgChart1"/>
    <dgm:cxn modelId="{54964126-DE59-4E4A-B46B-A5D4F34BAB20}" srcId="{DB07E676-B669-4D9B-B1E7-926C8D06B995}" destId="{689A4DC2-500E-44AE-8D6D-F642EA1442A4}" srcOrd="1" destOrd="0" parTransId="{A033E589-0937-4C89-AF6A-C80E28E05992}" sibTransId="{131B610D-ECB6-4A7F-98C8-7D9BCF4EF2F9}"/>
    <dgm:cxn modelId="{01E45122-CE8E-4FB1-934E-0B6DE092CC73}" type="presOf" srcId="{186E8399-E3BB-4112-AEB0-29D88F5B816B}" destId="{DA4CB8A9-4CE4-4D40-B4F2-B2AF59D280A4}" srcOrd="0" destOrd="0" presId="urn:microsoft.com/office/officeart/2005/8/layout/orgChart1"/>
    <dgm:cxn modelId="{2B398CDD-2B6B-4FE5-A89B-5E9A2BB80055}" type="presOf" srcId="{C5186103-B1B4-41B6-A8EA-542C3C195525}" destId="{36D5E0FB-99C2-48E3-94B2-445BA6E25E35}" srcOrd="0" destOrd="0" presId="urn:microsoft.com/office/officeart/2005/8/layout/orgChart1"/>
    <dgm:cxn modelId="{60F9F9ED-DD06-4412-B610-D207AC803153}" srcId="{698C3DC1-7B79-4567-B910-28C89E533B87}" destId="{51F8DD48-6B74-48F6-B378-402933BE3E97}" srcOrd="0" destOrd="0" parTransId="{45F274A2-FA36-4381-8B23-7381EE04C363}" sibTransId="{2470BE7E-9A27-4DE6-AF45-081CEB4B0AD1}"/>
    <dgm:cxn modelId="{67E413C6-CF0C-4865-8CB9-F66DD7770600}" srcId="{51F8DD48-6B74-48F6-B378-402933BE3E97}" destId="{DB07E676-B669-4D9B-B1E7-926C8D06B995}" srcOrd="0" destOrd="0" parTransId="{186E8399-E3BB-4112-AEB0-29D88F5B816B}" sibTransId="{F06ECE14-FAA4-4E79-9D30-AFFBFA7C8257}"/>
    <dgm:cxn modelId="{1A8D0F92-BA18-49F7-83C6-65861DE30775}" type="presOf" srcId="{40151FBD-ADCF-4C9D-9484-065F98CD21DA}" destId="{A37F4320-CC4B-40D2-A921-9474CEFEFB99}" srcOrd="0" destOrd="0" presId="urn:microsoft.com/office/officeart/2005/8/layout/orgChart1"/>
    <dgm:cxn modelId="{10A5838C-F01C-4E87-A517-D5FC3E51861D}" type="presOf" srcId="{6E8E7E64-B7FD-4DF2-8B16-A6163A338866}" destId="{4F712D66-DDDB-4602-BF65-7BAF07D2BFB1}" srcOrd="0" destOrd="0" presId="urn:microsoft.com/office/officeart/2005/8/layout/orgChart1"/>
    <dgm:cxn modelId="{B0BD087E-6981-4019-B64C-406EFE1A6BA5}" type="presOf" srcId="{DDBBDA28-B046-4C70-A2F8-685498565071}" destId="{B23A8832-2F47-455E-8849-7CA21AD191B1}" srcOrd="0" destOrd="0" presId="urn:microsoft.com/office/officeart/2005/8/layout/orgChart1"/>
    <dgm:cxn modelId="{091A7CA9-B542-4B95-B372-8C9EA710BE36}" type="presOf" srcId="{1F2550DA-B5DB-4F47-B23B-A6BA7C7055DA}" destId="{63A3A2D4-EDDF-40E2-AE66-0128F427861A}" srcOrd="0" destOrd="0" presId="urn:microsoft.com/office/officeart/2005/8/layout/orgChart1"/>
    <dgm:cxn modelId="{EB836C61-92D1-49BB-A081-9331E6A2A6BA}" type="presOf" srcId="{689A4DC2-500E-44AE-8D6D-F642EA1442A4}" destId="{EB9BEDB8-1C49-44CA-BE64-A654F43CBDA2}" srcOrd="0" destOrd="0" presId="urn:microsoft.com/office/officeart/2005/8/layout/orgChart1"/>
    <dgm:cxn modelId="{BE25B8F5-D462-45F0-BE45-5FD629B291E3}" type="presOf" srcId="{F9A9F10F-C2EC-43C6-A4EA-20767054CCE1}" destId="{E42D4C49-B48C-4019-BD1A-A2CB10AC6780}" srcOrd="0" destOrd="0" presId="urn:microsoft.com/office/officeart/2005/8/layout/orgChart1"/>
    <dgm:cxn modelId="{8CCFB81B-3349-45A9-A7D3-49120CBC9944}" srcId="{DB07E676-B669-4D9B-B1E7-926C8D06B995}" destId="{828BD959-C728-4DE6-8B4D-6C8A55C738E4}" srcOrd="2" destOrd="0" parTransId="{40151FBD-ADCF-4C9D-9484-065F98CD21DA}" sibTransId="{B7DF674D-9895-4B1A-96C6-C98FA500DCE8}"/>
    <dgm:cxn modelId="{39457B9C-74B2-45EE-889B-2FBFCE9FD66A}" srcId="{DB07E676-B669-4D9B-B1E7-926C8D06B995}" destId="{F9A9F10F-C2EC-43C6-A4EA-20767054CCE1}" srcOrd="4" destOrd="0" parTransId="{C5186103-B1B4-41B6-A8EA-542C3C195525}" sibTransId="{2BA31F12-D071-4475-8D7D-CFA9709C2ABF}"/>
    <dgm:cxn modelId="{7EF9111D-FBC2-4BAE-9452-AFA51A015F77}" type="presOf" srcId="{51F8DD48-6B74-48F6-B378-402933BE3E97}" destId="{2B9DB3EF-8053-4701-85C4-2D857B633E3F}" srcOrd="0" destOrd="0" presId="urn:microsoft.com/office/officeart/2005/8/layout/orgChart1"/>
    <dgm:cxn modelId="{F1A55F82-B2E6-4276-8686-2D4164776B9A}" type="presOf" srcId="{6E8E7E64-B7FD-4DF2-8B16-A6163A338866}" destId="{1CB8040E-1E76-46E6-B5C1-EFF52EEB03A9}" srcOrd="1" destOrd="0" presId="urn:microsoft.com/office/officeart/2005/8/layout/orgChart1"/>
    <dgm:cxn modelId="{122E4BB2-BDA3-4563-AC04-059A0879AA25}" type="presOf" srcId="{828BD959-C728-4DE6-8B4D-6C8A55C738E4}" destId="{5800CDE4-FBBA-4A40-A285-4608B00BC607}" srcOrd="1" destOrd="0" presId="urn:microsoft.com/office/officeart/2005/8/layout/orgChart1"/>
    <dgm:cxn modelId="{19330419-5E51-4FEB-A947-2FB2FB6E43E9}" type="presOf" srcId="{689A4DC2-500E-44AE-8D6D-F642EA1442A4}" destId="{1BAE9432-781B-43CB-81DB-01175CE32BB1}" srcOrd="1" destOrd="0" presId="urn:microsoft.com/office/officeart/2005/8/layout/orgChart1"/>
    <dgm:cxn modelId="{AEC21B31-BECB-4D0F-B4CA-A19158850F33}" type="presOf" srcId="{DB07E676-B669-4D9B-B1E7-926C8D06B995}" destId="{E88A3B21-2459-42AF-979B-AB6A76E57FE2}" srcOrd="1" destOrd="0" presId="urn:microsoft.com/office/officeart/2005/8/layout/orgChart1"/>
    <dgm:cxn modelId="{6073DBA8-6960-43B9-A7D8-CC48CA2A8D4A}" srcId="{DB07E676-B669-4D9B-B1E7-926C8D06B995}" destId="{6E8E7E64-B7FD-4DF2-8B16-A6163A338866}" srcOrd="0" destOrd="0" parTransId="{C8455254-907F-4229-9EDF-C6566D27FA24}" sibTransId="{4165EF45-A452-4ACC-A743-E58F5E1930B3}"/>
    <dgm:cxn modelId="{05BABF35-C9BC-4ED3-8816-9D3AAF706E40}" type="presOf" srcId="{DDBBDA28-B046-4C70-A2F8-685498565071}" destId="{624480A2-2C58-4DDE-8F20-9F1CE3FA4B95}" srcOrd="1" destOrd="0" presId="urn:microsoft.com/office/officeart/2005/8/layout/orgChart1"/>
    <dgm:cxn modelId="{015E45BC-7BCB-47F2-921F-0531E70C571C}" srcId="{1F2550DA-B5DB-4F47-B23B-A6BA7C7055DA}" destId="{698C3DC1-7B79-4567-B910-28C89E533B87}" srcOrd="0" destOrd="0" parTransId="{311D86FB-4F7E-451A-AAD8-1062E226F7E9}" sibTransId="{3480B6D9-FCB2-4726-8DE2-5118252C8F1C}"/>
    <dgm:cxn modelId="{F88AF18B-53AD-44A3-9C70-9310820C2194}" type="presOf" srcId="{698C3DC1-7B79-4567-B910-28C89E533B87}" destId="{3CE1E5F5-5F1B-4866-8A11-F26C496211F0}" srcOrd="1" destOrd="0" presId="urn:microsoft.com/office/officeart/2005/8/layout/orgChart1"/>
    <dgm:cxn modelId="{FAFB41B2-7198-4621-A128-166FA2D2137D}" type="presOf" srcId="{45F274A2-FA36-4381-8B23-7381EE04C363}" destId="{472090CA-2087-41A2-8A68-3E0A19BA5A78}" srcOrd="0" destOrd="0" presId="urn:microsoft.com/office/officeart/2005/8/layout/orgChart1"/>
    <dgm:cxn modelId="{713D349B-E777-4B4A-9CAA-975B6CAF74FA}" type="presOf" srcId="{F9A9F10F-C2EC-43C6-A4EA-20767054CCE1}" destId="{14BA1C50-F403-4D5D-93DB-78246C434AE7}" srcOrd="1" destOrd="0" presId="urn:microsoft.com/office/officeart/2005/8/layout/orgChart1"/>
    <dgm:cxn modelId="{9006E567-27F3-49AF-A315-E4BBAC6499A2}" type="presOf" srcId="{698C3DC1-7B79-4567-B910-28C89E533B87}" destId="{3C0F2F63-918F-4B84-AADA-6F7DE9529A81}" srcOrd="0" destOrd="0" presId="urn:microsoft.com/office/officeart/2005/8/layout/orgChart1"/>
    <dgm:cxn modelId="{345BB020-043C-4EBE-84EA-59077C5D3E7D}" type="presOf" srcId="{DB07E676-B669-4D9B-B1E7-926C8D06B995}" destId="{3527974D-38FB-4BC0-8BEB-96A36E786F44}" srcOrd="0" destOrd="0" presId="urn:microsoft.com/office/officeart/2005/8/layout/orgChart1"/>
    <dgm:cxn modelId="{753E8300-E36F-4178-BB55-CB628EA495DB}" type="presParOf" srcId="{63A3A2D4-EDDF-40E2-AE66-0128F427861A}" destId="{B17A428D-9971-497C-9C73-C65C8B3C269A}" srcOrd="0" destOrd="0" presId="urn:microsoft.com/office/officeart/2005/8/layout/orgChart1"/>
    <dgm:cxn modelId="{156BEF50-AD2C-4F8B-A87B-30F45E2893BB}" type="presParOf" srcId="{B17A428D-9971-497C-9C73-C65C8B3C269A}" destId="{C9976BED-6807-4B05-A5DF-95D3820115DF}" srcOrd="0" destOrd="0" presId="urn:microsoft.com/office/officeart/2005/8/layout/orgChart1"/>
    <dgm:cxn modelId="{3F6E8B33-C918-4DDB-8041-3B40846C0A00}" type="presParOf" srcId="{C9976BED-6807-4B05-A5DF-95D3820115DF}" destId="{3C0F2F63-918F-4B84-AADA-6F7DE9529A81}" srcOrd="0" destOrd="0" presId="urn:microsoft.com/office/officeart/2005/8/layout/orgChart1"/>
    <dgm:cxn modelId="{6FBE8117-A890-489D-ACC7-8697B301A1B1}" type="presParOf" srcId="{C9976BED-6807-4B05-A5DF-95D3820115DF}" destId="{3CE1E5F5-5F1B-4866-8A11-F26C496211F0}" srcOrd="1" destOrd="0" presId="urn:microsoft.com/office/officeart/2005/8/layout/orgChart1"/>
    <dgm:cxn modelId="{60C25EC0-C23C-449B-9BD6-CA02725D7110}" type="presParOf" srcId="{B17A428D-9971-497C-9C73-C65C8B3C269A}" destId="{06DE7B68-0D9E-479D-B88E-885C0F503BDB}" srcOrd="1" destOrd="0" presId="urn:microsoft.com/office/officeart/2005/8/layout/orgChart1"/>
    <dgm:cxn modelId="{F66E0809-D2AB-4EE8-A83B-AFB770F30C9D}" type="presParOf" srcId="{06DE7B68-0D9E-479D-B88E-885C0F503BDB}" destId="{472090CA-2087-41A2-8A68-3E0A19BA5A78}" srcOrd="0" destOrd="0" presId="urn:microsoft.com/office/officeart/2005/8/layout/orgChart1"/>
    <dgm:cxn modelId="{1F5470B0-B946-407D-A016-E52D44ACC0F4}" type="presParOf" srcId="{06DE7B68-0D9E-479D-B88E-885C0F503BDB}" destId="{0C771AF9-DE38-42D7-871C-CA5A88CC0757}" srcOrd="1" destOrd="0" presId="urn:microsoft.com/office/officeart/2005/8/layout/orgChart1"/>
    <dgm:cxn modelId="{F26344DC-AE59-4EA0-827E-635FC337B869}" type="presParOf" srcId="{0C771AF9-DE38-42D7-871C-CA5A88CC0757}" destId="{1B3C1B0C-60FA-4000-96F6-575FE6966CE1}" srcOrd="0" destOrd="0" presId="urn:microsoft.com/office/officeart/2005/8/layout/orgChart1"/>
    <dgm:cxn modelId="{B1E57CF1-714E-40A4-A0AE-A03FBAFEDC4F}" type="presParOf" srcId="{1B3C1B0C-60FA-4000-96F6-575FE6966CE1}" destId="{2B9DB3EF-8053-4701-85C4-2D857B633E3F}" srcOrd="0" destOrd="0" presId="urn:microsoft.com/office/officeart/2005/8/layout/orgChart1"/>
    <dgm:cxn modelId="{CEBD99E3-5E6C-4F4D-97C9-5212C3AE3A8E}" type="presParOf" srcId="{1B3C1B0C-60FA-4000-96F6-575FE6966CE1}" destId="{1A2EE2C8-45E4-4EDE-80C8-4A5EA02F2C9D}" srcOrd="1" destOrd="0" presId="urn:microsoft.com/office/officeart/2005/8/layout/orgChart1"/>
    <dgm:cxn modelId="{56B9EF44-9010-46CC-94BD-C02A57D727C5}" type="presParOf" srcId="{0C771AF9-DE38-42D7-871C-CA5A88CC0757}" destId="{11298A0B-DD8C-4A88-B56C-6BBD8404562F}" srcOrd="1" destOrd="0" presId="urn:microsoft.com/office/officeart/2005/8/layout/orgChart1"/>
    <dgm:cxn modelId="{275AFB4E-8E54-4459-9E95-8CCA78812A5E}" type="presParOf" srcId="{11298A0B-DD8C-4A88-B56C-6BBD8404562F}" destId="{DA4CB8A9-4CE4-4D40-B4F2-B2AF59D280A4}" srcOrd="0" destOrd="0" presId="urn:microsoft.com/office/officeart/2005/8/layout/orgChart1"/>
    <dgm:cxn modelId="{90755848-2E5F-4F04-915F-C61872369010}" type="presParOf" srcId="{11298A0B-DD8C-4A88-B56C-6BBD8404562F}" destId="{E614944B-484B-40E0-B004-EF41D38CC8B6}" srcOrd="1" destOrd="0" presId="urn:microsoft.com/office/officeart/2005/8/layout/orgChart1"/>
    <dgm:cxn modelId="{BE94CFE7-2D2C-4A80-89D8-AB7F64E1052D}" type="presParOf" srcId="{E614944B-484B-40E0-B004-EF41D38CC8B6}" destId="{DBA89A59-A6C4-496F-A8AE-2E5F173CFA12}" srcOrd="0" destOrd="0" presId="urn:microsoft.com/office/officeart/2005/8/layout/orgChart1"/>
    <dgm:cxn modelId="{139E2440-976C-4108-B152-2C403EF1BE81}" type="presParOf" srcId="{DBA89A59-A6C4-496F-A8AE-2E5F173CFA12}" destId="{3527974D-38FB-4BC0-8BEB-96A36E786F44}" srcOrd="0" destOrd="0" presId="urn:microsoft.com/office/officeart/2005/8/layout/orgChart1"/>
    <dgm:cxn modelId="{CFFD1D4A-CA43-4AC0-90F8-EA718485CF33}" type="presParOf" srcId="{DBA89A59-A6C4-496F-A8AE-2E5F173CFA12}" destId="{E88A3B21-2459-42AF-979B-AB6A76E57FE2}" srcOrd="1" destOrd="0" presId="urn:microsoft.com/office/officeart/2005/8/layout/orgChart1"/>
    <dgm:cxn modelId="{C82C466F-4C62-4F0B-A0FC-7CBAC81850EE}" type="presParOf" srcId="{E614944B-484B-40E0-B004-EF41D38CC8B6}" destId="{2A2DEF83-C416-40B9-AC26-AEA93CF13517}" srcOrd="1" destOrd="0" presId="urn:microsoft.com/office/officeart/2005/8/layout/orgChart1"/>
    <dgm:cxn modelId="{8CB014B8-BE20-4755-8B74-91B52B17D8A2}" type="presParOf" srcId="{2A2DEF83-C416-40B9-AC26-AEA93CF13517}" destId="{BFD785BD-CA0A-492E-8351-0923D14D6988}" srcOrd="0" destOrd="0" presId="urn:microsoft.com/office/officeart/2005/8/layout/orgChart1"/>
    <dgm:cxn modelId="{6259F92D-680E-42EC-89EA-1911265364C1}" type="presParOf" srcId="{2A2DEF83-C416-40B9-AC26-AEA93CF13517}" destId="{129920B4-095B-4749-A563-6F9880E4572F}" srcOrd="1" destOrd="0" presId="urn:microsoft.com/office/officeart/2005/8/layout/orgChart1"/>
    <dgm:cxn modelId="{8EB66B93-6B24-47D7-857A-80F124A5C61D}" type="presParOf" srcId="{129920B4-095B-4749-A563-6F9880E4572F}" destId="{52931A99-A1C8-45DC-9559-6A59A7A5BCF4}" srcOrd="0" destOrd="0" presId="urn:microsoft.com/office/officeart/2005/8/layout/orgChart1"/>
    <dgm:cxn modelId="{BEB31D49-F912-46DC-BC50-E4C914307CAD}" type="presParOf" srcId="{52931A99-A1C8-45DC-9559-6A59A7A5BCF4}" destId="{4F712D66-DDDB-4602-BF65-7BAF07D2BFB1}" srcOrd="0" destOrd="0" presId="urn:microsoft.com/office/officeart/2005/8/layout/orgChart1"/>
    <dgm:cxn modelId="{2C3C41D2-1471-4077-BF71-496E270D7625}" type="presParOf" srcId="{52931A99-A1C8-45DC-9559-6A59A7A5BCF4}" destId="{1CB8040E-1E76-46E6-B5C1-EFF52EEB03A9}" srcOrd="1" destOrd="0" presId="urn:microsoft.com/office/officeart/2005/8/layout/orgChart1"/>
    <dgm:cxn modelId="{7AF67AA0-8F96-4FCC-8EA8-F10BBC636609}" type="presParOf" srcId="{129920B4-095B-4749-A563-6F9880E4572F}" destId="{DFB08377-13B6-418C-AE99-B4C91D44F4F8}" srcOrd="1" destOrd="0" presId="urn:microsoft.com/office/officeart/2005/8/layout/orgChart1"/>
    <dgm:cxn modelId="{3573345A-0481-42D6-835D-1838B31983E1}" type="presParOf" srcId="{129920B4-095B-4749-A563-6F9880E4572F}" destId="{3B662BDC-0553-4D29-BD16-A2AC4DAE3612}" srcOrd="2" destOrd="0" presId="urn:microsoft.com/office/officeart/2005/8/layout/orgChart1"/>
    <dgm:cxn modelId="{A1111E54-C8B2-4364-A484-DABDAF823F52}" type="presParOf" srcId="{2A2DEF83-C416-40B9-AC26-AEA93CF13517}" destId="{154EB4CC-50B2-4532-BC71-861384C0B298}" srcOrd="2" destOrd="0" presId="urn:microsoft.com/office/officeart/2005/8/layout/orgChart1"/>
    <dgm:cxn modelId="{C22C2AC7-8CF1-4885-881F-C52B0A7675F4}" type="presParOf" srcId="{2A2DEF83-C416-40B9-AC26-AEA93CF13517}" destId="{AF06C699-38B8-42F1-8E6F-B3015C83E8A8}" srcOrd="3" destOrd="0" presId="urn:microsoft.com/office/officeart/2005/8/layout/orgChart1"/>
    <dgm:cxn modelId="{BCD465D4-F0E1-4A74-963B-52AD660D0489}" type="presParOf" srcId="{AF06C699-38B8-42F1-8E6F-B3015C83E8A8}" destId="{F8A141EC-E7C9-415B-920E-73296A790F18}" srcOrd="0" destOrd="0" presId="urn:microsoft.com/office/officeart/2005/8/layout/orgChart1"/>
    <dgm:cxn modelId="{47018CE0-CA26-4B88-8E8F-056686DCC8E5}" type="presParOf" srcId="{F8A141EC-E7C9-415B-920E-73296A790F18}" destId="{EB9BEDB8-1C49-44CA-BE64-A654F43CBDA2}" srcOrd="0" destOrd="0" presId="urn:microsoft.com/office/officeart/2005/8/layout/orgChart1"/>
    <dgm:cxn modelId="{DFD2E77A-CB34-40EF-895F-3C173CC4DE13}" type="presParOf" srcId="{F8A141EC-E7C9-415B-920E-73296A790F18}" destId="{1BAE9432-781B-43CB-81DB-01175CE32BB1}" srcOrd="1" destOrd="0" presId="urn:microsoft.com/office/officeart/2005/8/layout/orgChart1"/>
    <dgm:cxn modelId="{15260717-ACBF-4472-ACCC-9BFCED1A0C13}" type="presParOf" srcId="{AF06C699-38B8-42F1-8E6F-B3015C83E8A8}" destId="{3E831598-B08F-49AC-97DC-EEA2DEBC6CA2}" srcOrd="1" destOrd="0" presId="urn:microsoft.com/office/officeart/2005/8/layout/orgChart1"/>
    <dgm:cxn modelId="{A196ABCE-249D-4A6B-9A47-11900110AE25}" type="presParOf" srcId="{AF06C699-38B8-42F1-8E6F-B3015C83E8A8}" destId="{9A3F98DD-67DD-4D97-AA8D-DC97E46A2408}" srcOrd="2" destOrd="0" presId="urn:microsoft.com/office/officeart/2005/8/layout/orgChart1"/>
    <dgm:cxn modelId="{0AC5DCC2-0888-4311-B5E4-C1D2ABDE2E4D}" type="presParOf" srcId="{2A2DEF83-C416-40B9-AC26-AEA93CF13517}" destId="{A37F4320-CC4B-40D2-A921-9474CEFEFB99}" srcOrd="4" destOrd="0" presId="urn:microsoft.com/office/officeart/2005/8/layout/orgChart1"/>
    <dgm:cxn modelId="{0F98924D-F356-492D-B687-08BB97536E44}" type="presParOf" srcId="{2A2DEF83-C416-40B9-AC26-AEA93CF13517}" destId="{FB433944-7E51-48A5-858A-92EEC8FE4555}" srcOrd="5" destOrd="0" presId="urn:microsoft.com/office/officeart/2005/8/layout/orgChart1"/>
    <dgm:cxn modelId="{1262BF29-4E8A-48BE-8B82-90EF0C1527BF}" type="presParOf" srcId="{FB433944-7E51-48A5-858A-92EEC8FE4555}" destId="{C7FD265E-4734-4D77-9BA1-5FDDA553CF86}" srcOrd="0" destOrd="0" presId="urn:microsoft.com/office/officeart/2005/8/layout/orgChart1"/>
    <dgm:cxn modelId="{38F3695A-FC64-4B24-826E-4701409D42A7}" type="presParOf" srcId="{C7FD265E-4734-4D77-9BA1-5FDDA553CF86}" destId="{70FE03B2-55D6-4C05-8E58-31550DC96120}" srcOrd="0" destOrd="0" presId="urn:microsoft.com/office/officeart/2005/8/layout/orgChart1"/>
    <dgm:cxn modelId="{394F0D58-BA7B-4525-AA3E-439D54999E01}" type="presParOf" srcId="{C7FD265E-4734-4D77-9BA1-5FDDA553CF86}" destId="{5800CDE4-FBBA-4A40-A285-4608B00BC607}" srcOrd="1" destOrd="0" presId="urn:microsoft.com/office/officeart/2005/8/layout/orgChart1"/>
    <dgm:cxn modelId="{D7FC4AA9-AB74-4C08-B5D6-FCE5C05C7EC6}" type="presParOf" srcId="{FB433944-7E51-48A5-858A-92EEC8FE4555}" destId="{77C6CC6F-452C-4A28-8768-1D2EA43C4A1B}" srcOrd="1" destOrd="0" presId="urn:microsoft.com/office/officeart/2005/8/layout/orgChart1"/>
    <dgm:cxn modelId="{9A127C49-8175-4217-94B8-89508CA35C4F}" type="presParOf" srcId="{FB433944-7E51-48A5-858A-92EEC8FE4555}" destId="{BB0168C3-36E4-4C4C-A7A6-07C21475DC26}" srcOrd="2" destOrd="0" presId="urn:microsoft.com/office/officeart/2005/8/layout/orgChart1"/>
    <dgm:cxn modelId="{CF47FA17-C3AE-4A8B-A990-E4F6769AFEDB}" type="presParOf" srcId="{2A2DEF83-C416-40B9-AC26-AEA93CF13517}" destId="{1767F277-66FA-4596-A299-C8003742C0FD}" srcOrd="6" destOrd="0" presId="urn:microsoft.com/office/officeart/2005/8/layout/orgChart1"/>
    <dgm:cxn modelId="{E74620E1-5A6A-4C84-8489-E88B41C170A5}" type="presParOf" srcId="{2A2DEF83-C416-40B9-AC26-AEA93CF13517}" destId="{5B128A2A-88A4-4103-9447-0F51406A1B70}" srcOrd="7" destOrd="0" presId="urn:microsoft.com/office/officeart/2005/8/layout/orgChart1"/>
    <dgm:cxn modelId="{904B1A8E-B26B-4491-9625-1C7A1AD8B114}" type="presParOf" srcId="{5B128A2A-88A4-4103-9447-0F51406A1B70}" destId="{B7EA4DB6-5839-456C-8FC3-B2529ECB9346}" srcOrd="0" destOrd="0" presId="urn:microsoft.com/office/officeart/2005/8/layout/orgChart1"/>
    <dgm:cxn modelId="{3DA6CC13-7F5E-4CBF-AE4D-889C9BCA7DB9}" type="presParOf" srcId="{B7EA4DB6-5839-456C-8FC3-B2529ECB9346}" destId="{B23A8832-2F47-455E-8849-7CA21AD191B1}" srcOrd="0" destOrd="0" presId="urn:microsoft.com/office/officeart/2005/8/layout/orgChart1"/>
    <dgm:cxn modelId="{789626E5-A406-4FBA-947F-3CB414B7A171}" type="presParOf" srcId="{B7EA4DB6-5839-456C-8FC3-B2529ECB9346}" destId="{624480A2-2C58-4DDE-8F20-9F1CE3FA4B95}" srcOrd="1" destOrd="0" presId="urn:microsoft.com/office/officeart/2005/8/layout/orgChart1"/>
    <dgm:cxn modelId="{F132ADF0-183F-40A1-BE54-7DB1F5715845}" type="presParOf" srcId="{5B128A2A-88A4-4103-9447-0F51406A1B70}" destId="{A532E515-FC0D-4BCE-A034-C3991C8F7071}" srcOrd="1" destOrd="0" presId="urn:microsoft.com/office/officeart/2005/8/layout/orgChart1"/>
    <dgm:cxn modelId="{2B2DE914-8041-465E-8A62-6EFFAD316006}" type="presParOf" srcId="{5B128A2A-88A4-4103-9447-0F51406A1B70}" destId="{8E3341C4-AD4C-41D2-B306-5991DA194FEB}" srcOrd="2" destOrd="0" presId="urn:microsoft.com/office/officeart/2005/8/layout/orgChart1"/>
    <dgm:cxn modelId="{761FF7FD-7AF2-4A93-A804-6593A7CA6769}" type="presParOf" srcId="{2A2DEF83-C416-40B9-AC26-AEA93CF13517}" destId="{36D5E0FB-99C2-48E3-94B2-445BA6E25E35}" srcOrd="8" destOrd="0" presId="urn:microsoft.com/office/officeart/2005/8/layout/orgChart1"/>
    <dgm:cxn modelId="{085BE485-5F52-4C2B-8946-6CAD03DD3DD7}" type="presParOf" srcId="{2A2DEF83-C416-40B9-AC26-AEA93CF13517}" destId="{1C5678A0-2E9A-48DB-9588-0DC4E0852149}" srcOrd="9" destOrd="0" presId="urn:microsoft.com/office/officeart/2005/8/layout/orgChart1"/>
    <dgm:cxn modelId="{69C63445-3BA8-4762-85F2-E46F1440BE38}" type="presParOf" srcId="{1C5678A0-2E9A-48DB-9588-0DC4E0852149}" destId="{A3F4CF55-2B45-479D-AD7B-57089EE2264C}" srcOrd="0" destOrd="0" presId="urn:microsoft.com/office/officeart/2005/8/layout/orgChart1"/>
    <dgm:cxn modelId="{EE9792E4-F17A-4105-A3A0-CABC55EA355E}" type="presParOf" srcId="{A3F4CF55-2B45-479D-AD7B-57089EE2264C}" destId="{E42D4C49-B48C-4019-BD1A-A2CB10AC6780}" srcOrd="0" destOrd="0" presId="urn:microsoft.com/office/officeart/2005/8/layout/orgChart1"/>
    <dgm:cxn modelId="{4FDC54BE-B577-45A6-981A-C2123B211F71}" type="presParOf" srcId="{A3F4CF55-2B45-479D-AD7B-57089EE2264C}" destId="{14BA1C50-F403-4D5D-93DB-78246C434AE7}" srcOrd="1" destOrd="0" presId="urn:microsoft.com/office/officeart/2005/8/layout/orgChart1"/>
    <dgm:cxn modelId="{7B5D0607-2927-44B2-B1D2-98FB55999274}" type="presParOf" srcId="{1C5678A0-2E9A-48DB-9588-0DC4E0852149}" destId="{29B8FED2-817F-4E51-B66C-E3A90A7EA71A}" srcOrd="1" destOrd="0" presId="urn:microsoft.com/office/officeart/2005/8/layout/orgChart1"/>
    <dgm:cxn modelId="{2DDFEEA0-FBB6-4BBD-AD70-212B7D0022D6}" type="presParOf" srcId="{1C5678A0-2E9A-48DB-9588-0DC4E0852149}" destId="{D4F48F67-0E29-44C0-A696-0B4970E021E5}" srcOrd="2" destOrd="0" presId="urn:microsoft.com/office/officeart/2005/8/layout/orgChart1"/>
    <dgm:cxn modelId="{E6643138-77A2-4B42-A4F7-4D7B931C68FA}" type="presParOf" srcId="{E614944B-484B-40E0-B004-EF41D38CC8B6}" destId="{B221FC05-9944-43C0-AD7B-AEA8ACDCF6C4}" srcOrd="2" destOrd="0" presId="urn:microsoft.com/office/officeart/2005/8/layout/orgChart1"/>
    <dgm:cxn modelId="{BE94C3E3-8D41-4104-9A27-B9AEB1230EEB}" type="presParOf" srcId="{0C771AF9-DE38-42D7-871C-CA5A88CC0757}" destId="{7CCD8A33-B6EF-4BD0-8B91-3974638C72B1}" srcOrd="2" destOrd="0" presId="urn:microsoft.com/office/officeart/2005/8/layout/orgChart1"/>
    <dgm:cxn modelId="{BE42DF7E-7F13-485E-A282-C610BE87A165}" type="presParOf" srcId="{B17A428D-9971-497C-9C73-C65C8B3C269A}" destId="{074E6C51-639A-4088-9724-489C784164B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3BF367-2B8E-4442-B7E3-625AEBB9007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C30B3329-30FC-46B0-BD79-D5ED1534400F}">
      <dgm:prSet custT="1"/>
      <dgm:spPr>
        <a:solidFill>
          <a:srgbClr val="00B050"/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2000" b="1" dirty="0">
              <a:solidFill>
                <a:schemeClr val="bg1"/>
              </a:solidFill>
              <a:latin typeface="Arial Narrow" panose="020B0606020202030204" pitchFamily="34" charset="0"/>
            </a:rPr>
            <a:t>Concejo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2000" b="1" dirty="0">
              <a:solidFill>
                <a:schemeClr val="bg1"/>
              </a:solidFill>
              <a:latin typeface="Arial Narrow" panose="020B0606020202030204" pitchFamily="34" charset="0"/>
            </a:rPr>
            <a:t>Municipal</a:t>
          </a:r>
        </a:p>
      </dgm:t>
    </dgm:pt>
    <dgm:pt modelId="{105F988E-3A02-4F42-8093-408D3C58DEC0}" type="parTrans" cxnId="{D6A08652-7903-4859-A29C-047F903CB761}">
      <dgm:prSet/>
      <dgm:spPr/>
      <dgm:t>
        <a:bodyPr/>
        <a:lstStyle/>
        <a:p>
          <a:endParaRPr lang="es-SV"/>
        </a:p>
      </dgm:t>
    </dgm:pt>
    <dgm:pt modelId="{4630B03B-7020-4E38-AE7B-80E87DF74BA8}" type="sibTrans" cxnId="{D6A08652-7903-4859-A29C-047F903CB761}">
      <dgm:prSet/>
      <dgm:spPr/>
      <dgm:t>
        <a:bodyPr/>
        <a:lstStyle/>
        <a:p>
          <a:endParaRPr lang="es-SV"/>
        </a:p>
      </dgm:t>
    </dgm:pt>
    <dgm:pt modelId="{8C217483-60E6-4C02-A466-22D5C2DB256F}" type="asst">
      <dgm:prSet custT="1"/>
      <dgm:spPr>
        <a:solidFill>
          <a:srgbClr val="FFFF00"/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SV" sz="1800" b="1" dirty="0" smtClean="0">
              <a:solidFill>
                <a:srgbClr val="002060"/>
              </a:solidFill>
              <a:latin typeface="Arial Narrow" panose="020B0606020202030204" pitchFamily="34" charset="0"/>
            </a:rPr>
            <a:t>Sindicatura</a:t>
          </a:r>
          <a:endParaRPr lang="es-SV" sz="1800" b="1" dirty="0">
            <a:solidFill>
              <a:srgbClr val="002060"/>
            </a:solidFill>
            <a:latin typeface="Arial Narrow" panose="020B0606020202030204" pitchFamily="34" charset="0"/>
          </a:endParaRPr>
        </a:p>
      </dgm:t>
    </dgm:pt>
    <dgm:pt modelId="{15D276E3-1A15-45AD-A3C1-AE7A00681045}" type="parTrans" cxnId="{2B22FC46-1DB6-4FC3-BB86-22AC81D014CC}">
      <dgm:prSet/>
      <dgm:spPr/>
      <dgm:t>
        <a:bodyPr/>
        <a:lstStyle/>
        <a:p>
          <a:endParaRPr lang="es-SV"/>
        </a:p>
      </dgm:t>
    </dgm:pt>
    <dgm:pt modelId="{C8B493FF-38F5-4AAC-A3AB-588AAEF53164}" type="sibTrans" cxnId="{2B22FC46-1DB6-4FC3-BB86-22AC81D014CC}">
      <dgm:prSet/>
      <dgm:spPr/>
      <dgm:t>
        <a:bodyPr/>
        <a:lstStyle/>
        <a:p>
          <a:endParaRPr lang="es-SV"/>
        </a:p>
      </dgm:t>
    </dgm:pt>
    <dgm:pt modelId="{FF308520-57DB-430B-A5E7-40BA5234F9ED}" type="asst">
      <dgm:prSet custT="1"/>
      <dgm:spPr>
        <a:solidFill>
          <a:srgbClr val="FFFF00"/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SV" sz="1800" b="1" dirty="0" smtClean="0">
              <a:solidFill>
                <a:srgbClr val="002060"/>
              </a:solidFill>
              <a:latin typeface="Arial Narrow" panose="020B0606020202030204" pitchFamily="34" charset="0"/>
            </a:rPr>
            <a:t>Secretaría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SV" sz="1800" b="1" dirty="0" smtClean="0">
              <a:solidFill>
                <a:srgbClr val="002060"/>
              </a:solidFill>
              <a:latin typeface="Arial Narrow" panose="020B0606020202030204" pitchFamily="34" charset="0"/>
            </a:rPr>
            <a:t>Municipal</a:t>
          </a:r>
          <a:endParaRPr lang="es-SV" sz="1800" b="1" dirty="0">
            <a:solidFill>
              <a:srgbClr val="002060"/>
            </a:solidFill>
            <a:latin typeface="Arial Narrow" panose="020B0606020202030204" pitchFamily="34" charset="0"/>
          </a:endParaRPr>
        </a:p>
      </dgm:t>
    </dgm:pt>
    <dgm:pt modelId="{1DB770B1-66E4-4798-9D99-6FAE3FF6EBC6}" type="parTrans" cxnId="{3A65A4B4-49BD-4CE5-8876-406E97F02C12}">
      <dgm:prSet/>
      <dgm:spPr/>
      <dgm:t>
        <a:bodyPr/>
        <a:lstStyle/>
        <a:p>
          <a:endParaRPr lang="es-SV"/>
        </a:p>
      </dgm:t>
    </dgm:pt>
    <dgm:pt modelId="{38D91E9B-83C4-4D94-BF2C-06F781BD1C95}" type="sibTrans" cxnId="{3A65A4B4-49BD-4CE5-8876-406E97F02C12}">
      <dgm:prSet/>
      <dgm:spPr/>
      <dgm:t>
        <a:bodyPr/>
        <a:lstStyle/>
        <a:p>
          <a:endParaRPr lang="es-SV"/>
        </a:p>
      </dgm:t>
    </dgm:pt>
    <dgm:pt modelId="{FACCDBF3-0CB0-4F34-B80A-14C70699BC63}" type="asst">
      <dgm:prSet custT="1"/>
      <dgm:spPr>
        <a:solidFill>
          <a:srgbClr val="FFFF00"/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SV" sz="1800" b="1" smtClean="0">
              <a:solidFill>
                <a:srgbClr val="002060"/>
              </a:solidFill>
              <a:latin typeface="Arial Narrow" panose="020B0606020202030204" pitchFamily="34" charset="0"/>
            </a:rPr>
            <a:t>Auditoría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SV" sz="1800" b="1" smtClean="0">
              <a:solidFill>
                <a:srgbClr val="002060"/>
              </a:solidFill>
              <a:latin typeface="Arial Narrow" panose="020B0606020202030204" pitchFamily="34" charset="0"/>
            </a:rPr>
            <a:t>Interna</a:t>
          </a:r>
          <a:endParaRPr lang="es-SV" sz="1800" b="1" dirty="0">
            <a:solidFill>
              <a:srgbClr val="002060"/>
            </a:solidFill>
            <a:latin typeface="Arial Narrow" panose="020B0606020202030204" pitchFamily="34" charset="0"/>
          </a:endParaRPr>
        </a:p>
      </dgm:t>
    </dgm:pt>
    <dgm:pt modelId="{0E8F0FB1-592D-4305-8495-171CB3FCD4F2}" type="parTrans" cxnId="{B952C26B-3EDE-4E60-99CC-BA35C88E7D44}">
      <dgm:prSet/>
      <dgm:spPr>
        <a:ln w="19050">
          <a:solidFill>
            <a:schemeClr val="accent1"/>
          </a:solidFill>
        </a:ln>
      </dgm:spPr>
      <dgm:t>
        <a:bodyPr/>
        <a:lstStyle/>
        <a:p>
          <a:endParaRPr lang="es-SV"/>
        </a:p>
      </dgm:t>
    </dgm:pt>
    <dgm:pt modelId="{404607C7-8533-45C3-9A7E-FC4ABF8943DC}" type="sibTrans" cxnId="{B952C26B-3EDE-4E60-99CC-BA35C88E7D44}">
      <dgm:prSet/>
      <dgm:spPr/>
      <dgm:t>
        <a:bodyPr/>
        <a:lstStyle/>
        <a:p>
          <a:endParaRPr lang="es-SV"/>
        </a:p>
      </dgm:t>
    </dgm:pt>
    <dgm:pt modelId="{C9E54FAC-47AA-4FEF-8152-57AC4402A26F}" type="asst">
      <dgm:prSet custT="1"/>
      <dgm:spPr>
        <a:solidFill>
          <a:srgbClr val="FFC000"/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SV" sz="1800" b="1" dirty="0">
              <a:solidFill>
                <a:srgbClr val="002060"/>
              </a:solidFill>
              <a:latin typeface="Arial Narrow" panose="020B0606020202030204" pitchFamily="34" charset="0"/>
            </a:rPr>
            <a:t>Auditoría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SV" sz="1800" b="1" dirty="0" smtClean="0">
              <a:solidFill>
                <a:srgbClr val="002060"/>
              </a:solidFill>
              <a:latin typeface="Arial Narrow" panose="020B0606020202030204" pitchFamily="34" charset="0"/>
            </a:rPr>
            <a:t>Externa</a:t>
          </a:r>
          <a:endParaRPr lang="es-SV" sz="1800" b="1" dirty="0">
            <a:solidFill>
              <a:srgbClr val="002060"/>
            </a:solidFill>
            <a:latin typeface="Arial Narrow" panose="020B0606020202030204" pitchFamily="34" charset="0"/>
          </a:endParaRPr>
        </a:p>
      </dgm:t>
    </dgm:pt>
    <dgm:pt modelId="{0BA89826-ACE5-42E3-893D-B05B4F5E2580}" type="parTrans" cxnId="{0AD53B6C-619E-4A40-8C46-8CBB60682F76}">
      <dgm:prSet/>
      <dgm:spPr>
        <a:ln w="19050">
          <a:solidFill>
            <a:schemeClr val="accent1"/>
          </a:solidFill>
          <a:prstDash val="dash"/>
        </a:ln>
      </dgm:spPr>
      <dgm:t>
        <a:bodyPr/>
        <a:lstStyle/>
        <a:p>
          <a:endParaRPr lang="es-ES"/>
        </a:p>
      </dgm:t>
    </dgm:pt>
    <dgm:pt modelId="{9AF42322-4E16-4432-893D-A09144C024C5}" type="sibTrans" cxnId="{0AD53B6C-619E-4A40-8C46-8CBB60682F76}">
      <dgm:prSet/>
      <dgm:spPr/>
      <dgm:t>
        <a:bodyPr/>
        <a:lstStyle/>
        <a:p>
          <a:endParaRPr lang="es-ES"/>
        </a:p>
      </dgm:t>
    </dgm:pt>
    <dgm:pt modelId="{E4EAA4DD-4A54-4B6D-AC12-5C801064A73C}" type="pres">
      <dgm:prSet presAssocID="{193BF367-2B8E-4442-B7E3-625AEBB9007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2ABFB11-6B38-4EA8-B518-CBCE9103BF54}" type="pres">
      <dgm:prSet presAssocID="{C30B3329-30FC-46B0-BD79-D5ED1534400F}" presName="hierRoot1" presStyleCnt="0">
        <dgm:presLayoutVars>
          <dgm:hierBranch val="init"/>
        </dgm:presLayoutVars>
      </dgm:prSet>
      <dgm:spPr/>
    </dgm:pt>
    <dgm:pt modelId="{FE9DCA55-CD4E-4BD7-B19F-1CFE5D6A0791}" type="pres">
      <dgm:prSet presAssocID="{C30B3329-30FC-46B0-BD79-D5ED1534400F}" presName="rootComposite1" presStyleCnt="0"/>
      <dgm:spPr/>
    </dgm:pt>
    <dgm:pt modelId="{B5417A11-22CE-4CA9-86CF-5D67BA5E5183}" type="pres">
      <dgm:prSet presAssocID="{C30B3329-30FC-46B0-BD79-D5ED1534400F}" presName="rootText1" presStyleLbl="node0" presStyleIdx="0" presStyleCnt="1" custScaleX="116731" custScaleY="99221" custLinFactNeighborY="-94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637342E-366B-4292-A1AA-32EFB9DFE407}" type="pres">
      <dgm:prSet presAssocID="{C30B3329-30FC-46B0-BD79-D5ED1534400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2DE852C-D83F-4318-9FC0-2BBCB6E6ADA3}" type="pres">
      <dgm:prSet presAssocID="{C30B3329-30FC-46B0-BD79-D5ED1534400F}" presName="hierChild2" presStyleCnt="0"/>
      <dgm:spPr/>
    </dgm:pt>
    <dgm:pt modelId="{C64B8C04-3FE5-4BDE-88E3-3FD0AED38A97}" type="pres">
      <dgm:prSet presAssocID="{C30B3329-30FC-46B0-BD79-D5ED1534400F}" presName="hierChild3" presStyleCnt="0"/>
      <dgm:spPr/>
    </dgm:pt>
    <dgm:pt modelId="{B7101464-D3B1-4A52-B2DE-1F03AB76935D}" type="pres">
      <dgm:prSet presAssocID="{15D276E3-1A15-45AD-A3C1-AE7A00681045}" presName="Name111" presStyleLbl="parChTrans1D2" presStyleIdx="0" presStyleCnt="4"/>
      <dgm:spPr/>
      <dgm:t>
        <a:bodyPr/>
        <a:lstStyle/>
        <a:p>
          <a:endParaRPr lang="es-ES"/>
        </a:p>
      </dgm:t>
    </dgm:pt>
    <dgm:pt modelId="{458B23B3-F024-48A1-8413-D3DE72A76C48}" type="pres">
      <dgm:prSet presAssocID="{8C217483-60E6-4C02-A466-22D5C2DB256F}" presName="hierRoot3" presStyleCnt="0">
        <dgm:presLayoutVars>
          <dgm:hierBranch val="init"/>
        </dgm:presLayoutVars>
      </dgm:prSet>
      <dgm:spPr/>
    </dgm:pt>
    <dgm:pt modelId="{21FBED8B-C457-4F09-90C6-85BB24E1042F}" type="pres">
      <dgm:prSet presAssocID="{8C217483-60E6-4C02-A466-22D5C2DB256F}" presName="rootComposite3" presStyleCnt="0"/>
      <dgm:spPr/>
    </dgm:pt>
    <dgm:pt modelId="{CF49D406-D1B7-4A79-94D6-63D092927E42}" type="pres">
      <dgm:prSet presAssocID="{8C217483-60E6-4C02-A466-22D5C2DB256F}" presName="rootText3" presStyleLbl="asst1" presStyleIdx="0" presStyleCnt="4" custScaleX="97395" custScaleY="77916" custLinFactNeighborX="-56713" custLinFactNeighborY="143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E05B675-6345-446E-9388-F2B717B33C00}" type="pres">
      <dgm:prSet presAssocID="{8C217483-60E6-4C02-A466-22D5C2DB256F}" presName="rootConnector3" presStyleLbl="asst1" presStyleIdx="0" presStyleCnt="4"/>
      <dgm:spPr/>
      <dgm:t>
        <a:bodyPr/>
        <a:lstStyle/>
        <a:p>
          <a:endParaRPr lang="es-ES"/>
        </a:p>
      </dgm:t>
    </dgm:pt>
    <dgm:pt modelId="{F41D21D1-7225-4352-AEEE-BE596EFF643F}" type="pres">
      <dgm:prSet presAssocID="{8C217483-60E6-4C02-A466-22D5C2DB256F}" presName="hierChild6" presStyleCnt="0"/>
      <dgm:spPr/>
    </dgm:pt>
    <dgm:pt modelId="{F70BF1D1-ADE4-4BAE-AA98-2497526AC644}" type="pres">
      <dgm:prSet presAssocID="{8C217483-60E6-4C02-A466-22D5C2DB256F}" presName="hierChild7" presStyleCnt="0"/>
      <dgm:spPr/>
    </dgm:pt>
    <dgm:pt modelId="{821FDAA5-55A8-41EA-A1B1-9EEC195D58FF}" type="pres">
      <dgm:prSet presAssocID="{1DB770B1-66E4-4798-9D99-6FAE3FF6EBC6}" presName="Name111" presStyleLbl="parChTrans1D2" presStyleIdx="1" presStyleCnt="4"/>
      <dgm:spPr/>
      <dgm:t>
        <a:bodyPr/>
        <a:lstStyle/>
        <a:p>
          <a:endParaRPr lang="es-ES"/>
        </a:p>
      </dgm:t>
    </dgm:pt>
    <dgm:pt modelId="{181CC857-A384-476D-9B9C-15E27A0FFFA5}" type="pres">
      <dgm:prSet presAssocID="{FF308520-57DB-430B-A5E7-40BA5234F9ED}" presName="hierRoot3" presStyleCnt="0">
        <dgm:presLayoutVars>
          <dgm:hierBranch val="init"/>
        </dgm:presLayoutVars>
      </dgm:prSet>
      <dgm:spPr/>
    </dgm:pt>
    <dgm:pt modelId="{070C5842-7387-4DD2-8919-A2CBC39DA0F0}" type="pres">
      <dgm:prSet presAssocID="{FF308520-57DB-430B-A5E7-40BA5234F9ED}" presName="rootComposite3" presStyleCnt="0"/>
      <dgm:spPr/>
    </dgm:pt>
    <dgm:pt modelId="{189CFA54-A22F-4DD7-9F6A-C15514C5C31A}" type="pres">
      <dgm:prSet presAssocID="{FF308520-57DB-430B-A5E7-40BA5234F9ED}" presName="rootText3" presStyleLbl="asst1" presStyleIdx="1" presStyleCnt="4" custScaleX="97395" custScaleY="77916" custLinFactNeighborX="68503" custLinFactNeighborY="143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70C0A90-F156-4EBC-99AC-9D05865B909E}" type="pres">
      <dgm:prSet presAssocID="{FF308520-57DB-430B-A5E7-40BA5234F9ED}" presName="rootConnector3" presStyleLbl="asst1" presStyleIdx="1" presStyleCnt="4"/>
      <dgm:spPr/>
      <dgm:t>
        <a:bodyPr/>
        <a:lstStyle/>
        <a:p>
          <a:endParaRPr lang="es-ES"/>
        </a:p>
      </dgm:t>
    </dgm:pt>
    <dgm:pt modelId="{AC0AC926-2E2B-4978-8EA7-5AD00C9FE2DD}" type="pres">
      <dgm:prSet presAssocID="{FF308520-57DB-430B-A5E7-40BA5234F9ED}" presName="hierChild6" presStyleCnt="0"/>
      <dgm:spPr/>
    </dgm:pt>
    <dgm:pt modelId="{59E2CA80-9122-4B80-9632-2E35FD198C39}" type="pres">
      <dgm:prSet presAssocID="{FF308520-57DB-430B-A5E7-40BA5234F9ED}" presName="hierChild7" presStyleCnt="0"/>
      <dgm:spPr/>
    </dgm:pt>
    <dgm:pt modelId="{679A3BAC-8378-4F3E-ABBF-C19C2D2E25D1}" type="pres">
      <dgm:prSet presAssocID="{0E8F0FB1-592D-4305-8495-171CB3FCD4F2}" presName="Name111" presStyleLbl="parChTrans1D2" presStyleIdx="2" presStyleCnt="4"/>
      <dgm:spPr/>
      <dgm:t>
        <a:bodyPr/>
        <a:lstStyle/>
        <a:p>
          <a:endParaRPr lang="es-ES"/>
        </a:p>
      </dgm:t>
    </dgm:pt>
    <dgm:pt modelId="{83063CA8-5AD0-4858-9FF0-5A66485972F4}" type="pres">
      <dgm:prSet presAssocID="{FACCDBF3-0CB0-4F34-B80A-14C70699BC63}" presName="hierRoot3" presStyleCnt="0">
        <dgm:presLayoutVars>
          <dgm:hierBranch val="init"/>
        </dgm:presLayoutVars>
      </dgm:prSet>
      <dgm:spPr/>
    </dgm:pt>
    <dgm:pt modelId="{9D78CFF1-18F2-4070-9AB6-016974A061B6}" type="pres">
      <dgm:prSet presAssocID="{FACCDBF3-0CB0-4F34-B80A-14C70699BC63}" presName="rootComposite3" presStyleCnt="0"/>
      <dgm:spPr/>
    </dgm:pt>
    <dgm:pt modelId="{23B52291-1D3B-4B56-BE2C-D8E5E07D9D98}" type="pres">
      <dgm:prSet presAssocID="{FACCDBF3-0CB0-4F34-B80A-14C70699BC63}" presName="rootText3" presStyleLbl="asst1" presStyleIdx="2" presStyleCnt="4" custScaleX="97395" custScaleY="77916" custLinFactNeighborX="-56713" custLinFactNeighborY="-334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860ECA-CBC3-46DE-A302-7A972F610A94}" type="pres">
      <dgm:prSet presAssocID="{FACCDBF3-0CB0-4F34-B80A-14C70699BC63}" presName="rootConnector3" presStyleLbl="asst1" presStyleIdx="2" presStyleCnt="4"/>
      <dgm:spPr/>
      <dgm:t>
        <a:bodyPr/>
        <a:lstStyle/>
        <a:p>
          <a:endParaRPr lang="es-ES"/>
        </a:p>
      </dgm:t>
    </dgm:pt>
    <dgm:pt modelId="{BB317519-086C-4487-A953-852D6727517A}" type="pres">
      <dgm:prSet presAssocID="{FACCDBF3-0CB0-4F34-B80A-14C70699BC63}" presName="hierChild6" presStyleCnt="0"/>
      <dgm:spPr/>
    </dgm:pt>
    <dgm:pt modelId="{3EFC6EFB-CC70-4998-9C9A-A9202435BD7A}" type="pres">
      <dgm:prSet presAssocID="{FACCDBF3-0CB0-4F34-B80A-14C70699BC63}" presName="hierChild7" presStyleCnt="0"/>
      <dgm:spPr/>
    </dgm:pt>
    <dgm:pt modelId="{16234177-A3A6-41BC-A729-39B7B84F78C6}" type="pres">
      <dgm:prSet presAssocID="{0BA89826-ACE5-42E3-893D-B05B4F5E2580}" presName="Name111" presStyleLbl="parChTrans1D2" presStyleIdx="3" presStyleCnt="4"/>
      <dgm:spPr/>
      <dgm:t>
        <a:bodyPr/>
        <a:lstStyle/>
        <a:p>
          <a:endParaRPr lang="es-ES"/>
        </a:p>
      </dgm:t>
    </dgm:pt>
    <dgm:pt modelId="{96CFEB36-A086-447A-BC72-04B090AA655D}" type="pres">
      <dgm:prSet presAssocID="{C9E54FAC-47AA-4FEF-8152-57AC4402A26F}" presName="hierRoot3" presStyleCnt="0">
        <dgm:presLayoutVars>
          <dgm:hierBranch val="init"/>
        </dgm:presLayoutVars>
      </dgm:prSet>
      <dgm:spPr/>
    </dgm:pt>
    <dgm:pt modelId="{9DFFB48E-360C-41DD-B680-CD121CE979C2}" type="pres">
      <dgm:prSet presAssocID="{C9E54FAC-47AA-4FEF-8152-57AC4402A26F}" presName="rootComposite3" presStyleCnt="0"/>
      <dgm:spPr/>
    </dgm:pt>
    <dgm:pt modelId="{47C940D9-3A22-4E14-9C9A-5EB0754D3432}" type="pres">
      <dgm:prSet presAssocID="{C9E54FAC-47AA-4FEF-8152-57AC4402A26F}" presName="rootText3" presStyleLbl="asst1" presStyleIdx="3" presStyleCnt="4" custScaleX="97395" custScaleY="77916" custLinFactNeighborX="68503" custLinFactNeighborY="-334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6877318-30C4-4ACA-B6A5-4FB136E4498C}" type="pres">
      <dgm:prSet presAssocID="{C9E54FAC-47AA-4FEF-8152-57AC4402A26F}" presName="rootConnector3" presStyleLbl="asst1" presStyleIdx="3" presStyleCnt="4"/>
      <dgm:spPr/>
      <dgm:t>
        <a:bodyPr/>
        <a:lstStyle/>
        <a:p>
          <a:endParaRPr lang="es-ES"/>
        </a:p>
      </dgm:t>
    </dgm:pt>
    <dgm:pt modelId="{002FDD5C-7D45-4DD7-8EA5-4C31570193E2}" type="pres">
      <dgm:prSet presAssocID="{C9E54FAC-47AA-4FEF-8152-57AC4402A26F}" presName="hierChild6" presStyleCnt="0"/>
      <dgm:spPr/>
    </dgm:pt>
    <dgm:pt modelId="{60CB8244-38F0-4D73-BCF7-068807802D84}" type="pres">
      <dgm:prSet presAssocID="{C9E54FAC-47AA-4FEF-8152-57AC4402A26F}" presName="hierChild7" presStyleCnt="0"/>
      <dgm:spPr/>
    </dgm:pt>
  </dgm:ptLst>
  <dgm:cxnLst>
    <dgm:cxn modelId="{1146A0EC-2B86-4D8C-BEF1-D0C2D4123559}" type="presOf" srcId="{193BF367-2B8E-4442-B7E3-625AEBB9007C}" destId="{E4EAA4DD-4A54-4B6D-AC12-5C801064A73C}" srcOrd="0" destOrd="0" presId="urn:microsoft.com/office/officeart/2005/8/layout/orgChart1"/>
    <dgm:cxn modelId="{374CA3E6-673D-4D31-B6C4-9AB955FFA99A}" type="presOf" srcId="{8C217483-60E6-4C02-A466-22D5C2DB256F}" destId="{CF49D406-D1B7-4A79-94D6-63D092927E42}" srcOrd="0" destOrd="0" presId="urn:microsoft.com/office/officeart/2005/8/layout/orgChart1"/>
    <dgm:cxn modelId="{2FCCA936-C83D-4901-84C2-D5F287189CCC}" type="presOf" srcId="{15D276E3-1A15-45AD-A3C1-AE7A00681045}" destId="{B7101464-D3B1-4A52-B2DE-1F03AB76935D}" srcOrd="0" destOrd="0" presId="urn:microsoft.com/office/officeart/2005/8/layout/orgChart1"/>
    <dgm:cxn modelId="{AC44AEA9-4158-40D8-8A0A-466E8AD291FD}" type="presOf" srcId="{FACCDBF3-0CB0-4F34-B80A-14C70699BC63}" destId="{56860ECA-CBC3-46DE-A302-7A972F610A94}" srcOrd="1" destOrd="0" presId="urn:microsoft.com/office/officeart/2005/8/layout/orgChart1"/>
    <dgm:cxn modelId="{2B22FC46-1DB6-4FC3-BB86-22AC81D014CC}" srcId="{C30B3329-30FC-46B0-BD79-D5ED1534400F}" destId="{8C217483-60E6-4C02-A466-22D5C2DB256F}" srcOrd="0" destOrd="0" parTransId="{15D276E3-1A15-45AD-A3C1-AE7A00681045}" sibTransId="{C8B493FF-38F5-4AAC-A3AB-588AAEF53164}"/>
    <dgm:cxn modelId="{4CD9660A-658F-4B0D-AD92-C6D70B035782}" type="presOf" srcId="{0E8F0FB1-592D-4305-8495-171CB3FCD4F2}" destId="{679A3BAC-8378-4F3E-ABBF-C19C2D2E25D1}" srcOrd="0" destOrd="0" presId="urn:microsoft.com/office/officeart/2005/8/layout/orgChart1"/>
    <dgm:cxn modelId="{53018CFE-1D2C-445A-9798-56A8B7DBA947}" type="presOf" srcId="{C30B3329-30FC-46B0-BD79-D5ED1534400F}" destId="{7637342E-366B-4292-A1AA-32EFB9DFE407}" srcOrd="1" destOrd="0" presId="urn:microsoft.com/office/officeart/2005/8/layout/orgChart1"/>
    <dgm:cxn modelId="{2A2BD937-C471-441F-9BF1-563605DDD458}" type="presOf" srcId="{0BA89826-ACE5-42E3-893D-B05B4F5E2580}" destId="{16234177-A3A6-41BC-A729-39B7B84F78C6}" srcOrd="0" destOrd="0" presId="urn:microsoft.com/office/officeart/2005/8/layout/orgChart1"/>
    <dgm:cxn modelId="{98AD01EC-C639-4C5F-87A8-478C66988DE4}" type="presOf" srcId="{C30B3329-30FC-46B0-BD79-D5ED1534400F}" destId="{B5417A11-22CE-4CA9-86CF-5D67BA5E5183}" srcOrd="0" destOrd="0" presId="urn:microsoft.com/office/officeart/2005/8/layout/orgChart1"/>
    <dgm:cxn modelId="{0AD53B6C-619E-4A40-8C46-8CBB60682F76}" srcId="{C30B3329-30FC-46B0-BD79-D5ED1534400F}" destId="{C9E54FAC-47AA-4FEF-8152-57AC4402A26F}" srcOrd="3" destOrd="0" parTransId="{0BA89826-ACE5-42E3-893D-B05B4F5E2580}" sibTransId="{9AF42322-4E16-4432-893D-A09144C024C5}"/>
    <dgm:cxn modelId="{8055E7F5-7F1E-42A0-8DA0-4C4DE6660D4F}" type="presOf" srcId="{C9E54FAC-47AA-4FEF-8152-57AC4402A26F}" destId="{47C940D9-3A22-4E14-9C9A-5EB0754D3432}" srcOrd="0" destOrd="0" presId="urn:microsoft.com/office/officeart/2005/8/layout/orgChart1"/>
    <dgm:cxn modelId="{23357B54-2113-4222-AA5E-B98B842CDCE4}" type="presOf" srcId="{FF308520-57DB-430B-A5E7-40BA5234F9ED}" destId="{189CFA54-A22F-4DD7-9F6A-C15514C5C31A}" srcOrd="0" destOrd="0" presId="urn:microsoft.com/office/officeart/2005/8/layout/orgChart1"/>
    <dgm:cxn modelId="{326E556D-298B-4CA2-8528-78223630CE04}" type="presOf" srcId="{8C217483-60E6-4C02-A466-22D5C2DB256F}" destId="{3E05B675-6345-446E-9388-F2B717B33C00}" srcOrd="1" destOrd="0" presId="urn:microsoft.com/office/officeart/2005/8/layout/orgChart1"/>
    <dgm:cxn modelId="{3A65A4B4-49BD-4CE5-8876-406E97F02C12}" srcId="{C30B3329-30FC-46B0-BD79-D5ED1534400F}" destId="{FF308520-57DB-430B-A5E7-40BA5234F9ED}" srcOrd="1" destOrd="0" parTransId="{1DB770B1-66E4-4798-9D99-6FAE3FF6EBC6}" sibTransId="{38D91E9B-83C4-4D94-BF2C-06F781BD1C95}"/>
    <dgm:cxn modelId="{B952C26B-3EDE-4E60-99CC-BA35C88E7D44}" srcId="{C30B3329-30FC-46B0-BD79-D5ED1534400F}" destId="{FACCDBF3-0CB0-4F34-B80A-14C70699BC63}" srcOrd="2" destOrd="0" parTransId="{0E8F0FB1-592D-4305-8495-171CB3FCD4F2}" sibTransId="{404607C7-8533-45C3-9A7E-FC4ABF8943DC}"/>
    <dgm:cxn modelId="{82FE6F21-43DC-4754-9ED2-59DB7EA22A44}" type="presOf" srcId="{1DB770B1-66E4-4798-9D99-6FAE3FF6EBC6}" destId="{821FDAA5-55A8-41EA-A1B1-9EEC195D58FF}" srcOrd="0" destOrd="0" presId="urn:microsoft.com/office/officeart/2005/8/layout/orgChart1"/>
    <dgm:cxn modelId="{AF25D6BD-0E56-4A58-82B7-209371B85B3E}" type="presOf" srcId="{C9E54FAC-47AA-4FEF-8152-57AC4402A26F}" destId="{C6877318-30C4-4ACA-B6A5-4FB136E4498C}" srcOrd="1" destOrd="0" presId="urn:microsoft.com/office/officeart/2005/8/layout/orgChart1"/>
    <dgm:cxn modelId="{D6A08652-7903-4859-A29C-047F903CB761}" srcId="{193BF367-2B8E-4442-B7E3-625AEBB9007C}" destId="{C30B3329-30FC-46B0-BD79-D5ED1534400F}" srcOrd="0" destOrd="0" parTransId="{105F988E-3A02-4F42-8093-408D3C58DEC0}" sibTransId="{4630B03B-7020-4E38-AE7B-80E87DF74BA8}"/>
    <dgm:cxn modelId="{619AC1E9-45B6-4F71-9059-752F281F6193}" type="presOf" srcId="{FF308520-57DB-430B-A5E7-40BA5234F9ED}" destId="{770C0A90-F156-4EBC-99AC-9D05865B909E}" srcOrd="1" destOrd="0" presId="urn:microsoft.com/office/officeart/2005/8/layout/orgChart1"/>
    <dgm:cxn modelId="{C233A5F1-6E23-41C0-AEF0-B1CF09DA9A33}" type="presOf" srcId="{FACCDBF3-0CB0-4F34-B80A-14C70699BC63}" destId="{23B52291-1D3B-4B56-BE2C-D8E5E07D9D98}" srcOrd="0" destOrd="0" presId="urn:microsoft.com/office/officeart/2005/8/layout/orgChart1"/>
    <dgm:cxn modelId="{06D9C8AE-8B2D-4719-AFF3-2CB743A66907}" type="presParOf" srcId="{E4EAA4DD-4A54-4B6D-AC12-5C801064A73C}" destId="{F2ABFB11-6B38-4EA8-B518-CBCE9103BF54}" srcOrd="0" destOrd="0" presId="urn:microsoft.com/office/officeart/2005/8/layout/orgChart1"/>
    <dgm:cxn modelId="{355FD0B9-F661-4F17-84E5-F4792513BC9C}" type="presParOf" srcId="{F2ABFB11-6B38-4EA8-B518-CBCE9103BF54}" destId="{FE9DCA55-CD4E-4BD7-B19F-1CFE5D6A0791}" srcOrd="0" destOrd="0" presId="urn:microsoft.com/office/officeart/2005/8/layout/orgChart1"/>
    <dgm:cxn modelId="{0F0270F9-37D2-451C-ACA8-A52FBCD70E83}" type="presParOf" srcId="{FE9DCA55-CD4E-4BD7-B19F-1CFE5D6A0791}" destId="{B5417A11-22CE-4CA9-86CF-5D67BA5E5183}" srcOrd="0" destOrd="0" presId="urn:microsoft.com/office/officeart/2005/8/layout/orgChart1"/>
    <dgm:cxn modelId="{52DD81AE-AC8B-40E5-ADC9-CFE9AADFECE4}" type="presParOf" srcId="{FE9DCA55-CD4E-4BD7-B19F-1CFE5D6A0791}" destId="{7637342E-366B-4292-A1AA-32EFB9DFE407}" srcOrd="1" destOrd="0" presId="urn:microsoft.com/office/officeart/2005/8/layout/orgChart1"/>
    <dgm:cxn modelId="{9B5B9972-CFCE-4EE4-BB2E-918D848F6A1D}" type="presParOf" srcId="{F2ABFB11-6B38-4EA8-B518-CBCE9103BF54}" destId="{52DE852C-D83F-4318-9FC0-2BBCB6E6ADA3}" srcOrd="1" destOrd="0" presId="urn:microsoft.com/office/officeart/2005/8/layout/orgChart1"/>
    <dgm:cxn modelId="{4B62346B-2F8F-428B-B3BF-D5C6E99EE839}" type="presParOf" srcId="{F2ABFB11-6B38-4EA8-B518-CBCE9103BF54}" destId="{C64B8C04-3FE5-4BDE-88E3-3FD0AED38A97}" srcOrd="2" destOrd="0" presId="urn:microsoft.com/office/officeart/2005/8/layout/orgChart1"/>
    <dgm:cxn modelId="{9E9B3DC2-EDE6-4BAB-B5FC-4668666DBB78}" type="presParOf" srcId="{C64B8C04-3FE5-4BDE-88E3-3FD0AED38A97}" destId="{B7101464-D3B1-4A52-B2DE-1F03AB76935D}" srcOrd="0" destOrd="0" presId="urn:microsoft.com/office/officeart/2005/8/layout/orgChart1"/>
    <dgm:cxn modelId="{FC6F808A-B0A0-42D1-B774-2D3DEA84CB86}" type="presParOf" srcId="{C64B8C04-3FE5-4BDE-88E3-3FD0AED38A97}" destId="{458B23B3-F024-48A1-8413-D3DE72A76C48}" srcOrd="1" destOrd="0" presId="urn:microsoft.com/office/officeart/2005/8/layout/orgChart1"/>
    <dgm:cxn modelId="{12BEF273-8B60-4713-9E14-66D0A0FD5C53}" type="presParOf" srcId="{458B23B3-F024-48A1-8413-D3DE72A76C48}" destId="{21FBED8B-C457-4F09-90C6-85BB24E1042F}" srcOrd="0" destOrd="0" presId="urn:microsoft.com/office/officeart/2005/8/layout/orgChart1"/>
    <dgm:cxn modelId="{B0AC4380-CABA-46F4-BBDF-7C2B074B69DF}" type="presParOf" srcId="{21FBED8B-C457-4F09-90C6-85BB24E1042F}" destId="{CF49D406-D1B7-4A79-94D6-63D092927E42}" srcOrd="0" destOrd="0" presId="urn:microsoft.com/office/officeart/2005/8/layout/orgChart1"/>
    <dgm:cxn modelId="{A88F0199-D7B7-415C-9DEA-BC3319EF920E}" type="presParOf" srcId="{21FBED8B-C457-4F09-90C6-85BB24E1042F}" destId="{3E05B675-6345-446E-9388-F2B717B33C00}" srcOrd="1" destOrd="0" presId="urn:microsoft.com/office/officeart/2005/8/layout/orgChart1"/>
    <dgm:cxn modelId="{6422461E-1D22-491F-99CC-DF2A838ED01A}" type="presParOf" srcId="{458B23B3-F024-48A1-8413-D3DE72A76C48}" destId="{F41D21D1-7225-4352-AEEE-BE596EFF643F}" srcOrd="1" destOrd="0" presId="urn:microsoft.com/office/officeart/2005/8/layout/orgChart1"/>
    <dgm:cxn modelId="{846551CA-5D49-47B5-BC5B-1C6A5DA0E783}" type="presParOf" srcId="{458B23B3-F024-48A1-8413-D3DE72A76C48}" destId="{F70BF1D1-ADE4-4BAE-AA98-2497526AC644}" srcOrd="2" destOrd="0" presId="urn:microsoft.com/office/officeart/2005/8/layout/orgChart1"/>
    <dgm:cxn modelId="{284F7BC9-9544-4167-BC0C-8B4FDA388C0B}" type="presParOf" srcId="{C64B8C04-3FE5-4BDE-88E3-3FD0AED38A97}" destId="{821FDAA5-55A8-41EA-A1B1-9EEC195D58FF}" srcOrd="2" destOrd="0" presId="urn:microsoft.com/office/officeart/2005/8/layout/orgChart1"/>
    <dgm:cxn modelId="{4DFFE2AD-F33B-4697-8C31-6CB76ABB2262}" type="presParOf" srcId="{C64B8C04-3FE5-4BDE-88E3-3FD0AED38A97}" destId="{181CC857-A384-476D-9B9C-15E27A0FFFA5}" srcOrd="3" destOrd="0" presId="urn:microsoft.com/office/officeart/2005/8/layout/orgChart1"/>
    <dgm:cxn modelId="{53E0C2F6-23AA-42A8-A4C9-7ACEC2701F2D}" type="presParOf" srcId="{181CC857-A384-476D-9B9C-15E27A0FFFA5}" destId="{070C5842-7387-4DD2-8919-A2CBC39DA0F0}" srcOrd="0" destOrd="0" presId="urn:microsoft.com/office/officeart/2005/8/layout/orgChart1"/>
    <dgm:cxn modelId="{C4053E63-40F4-441B-A9FA-02F2491D763C}" type="presParOf" srcId="{070C5842-7387-4DD2-8919-A2CBC39DA0F0}" destId="{189CFA54-A22F-4DD7-9F6A-C15514C5C31A}" srcOrd="0" destOrd="0" presId="urn:microsoft.com/office/officeart/2005/8/layout/orgChart1"/>
    <dgm:cxn modelId="{66D770FC-DA30-4907-ADA9-EDB59768901C}" type="presParOf" srcId="{070C5842-7387-4DD2-8919-A2CBC39DA0F0}" destId="{770C0A90-F156-4EBC-99AC-9D05865B909E}" srcOrd="1" destOrd="0" presId="urn:microsoft.com/office/officeart/2005/8/layout/orgChart1"/>
    <dgm:cxn modelId="{B9C587CA-7493-476C-AF85-2DA4E687D3E4}" type="presParOf" srcId="{181CC857-A384-476D-9B9C-15E27A0FFFA5}" destId="{AC0AC926-2E2B-4978-8EA7-5AD00C9FE2DD}" srcOrd="1" destOrd="0" presId="urn:microsoft.com/office/officeart/2005/8/layout/orgChart1"/>
    <dgm:cxn modelId="{41F0B8CF-ED96-468D-8883-98F87BE614F2}" type="presParOf" srcId="{181CC857-A384-476D-9B9C-15E27A0FFFA5}" destId="{59E2CA80-9122-4B80-9632-2E35FD198C39}" srcOrd="2" destOrd="0" presId="urn:microsoft.com/office/officeart/2005/8/layout/orgChart1"/>
    <dgm:cxn modelId="{C34DEEBF-9C4C-4BD6-B6B7-D55F432D505F}" type="presParOf" srcId="{C64B8C04-3FE5-4BDE-88E3-3FD0AED38A97}" destId="{679A3BAC-8378-4F3E-ABBF-C19C2D2E25D1}" srcOrd="4" destOrd="0" presId="urn:microsoft.com/office/officeart/2005/8/layout/orgChart1"/>
    <dgm:cxn modelId="{3FB97C14-D0CA-470A-8E3B-ACE78A47B815}" type="presParOf" srcId="{C64B8C04-3FE5-4BDE-88E3-3FD0AED38A97}" destId="{83063CA8-5AD0-4858-9FF0-5A66485972F4}" srcOrd="5" destOrd="0" presId="urn:microsoft.com/office/officeart/2005/8/layout/orgChart1"/>
    <dgm:cxn modelId="{E2DC5A9B-01D6-4512-8DCC-AD45A4A078FD}" type="presParOf" srcId="{83063CA8-5AD0-4858-9FF0-5A66485972F4}" destId="{9D78CFF1-18F2-4070-9AB6-016974A061B6}" srcOrd="0" destOrd="0" presId="urn:microsoft.com/office/officeart/2005/8/layout/orgChart1"/>
    <dgm:cxn modelId="{0298B52B-A38E-4D0C-AAFC-01035E0E5052}" type="presParOf" srcId="{9D78CFF1-18F2-4070-9AB6-016974A061B6}" destId="{23B52291-1D3B-4B56-BE2C-D8E5E07D9D98}" srcOrd="0" destOrd="0" presId="urn:microsoft.com/office/officeart/2005/8/layout/orgChart1"/>
    <dgm:cxn modelId="{A26187EE-306A-40A7-910B-1AECBEB589B5}" type="presParOf" srcId="{9D78CFF1-18F2-4070-9AB6-016974A061B6}" destId="{56860ECA-CBC3-46DE-A302-7A972F610A94}" srcOrd="1" destOrd="0" presId="urn:microsoft.com/office/officeart/2005/8/layout/orgChart1"/>
    <dgm:cxn modelId="{127F7E24-162A-467C-BFAA-CA17BCC56EBB}" type="presParOf" srcId="{83063CA8-5AD0-4858-9FF0-5A66485972F4}" destId="{BB317519-086C-4487-A953-852D6727517A}" srcOrd="1" destOrd="0" presId="urn:microsoft.com/office/officeart/2005/8/layout/orgChart1"/>
    <dgm:cxn modelId="{2A48D7DD-AD0A-45B7-8A78-96AC542D5442}" type="presParOf" srcId="{83063CA8-5AD0-4858-9FF0-5A66485972F4}" destId="{3EFC6EFB-CC70-4998-9C9A-A9202435BD7A}" srcOrd="2" destOrd="0" presId="urn:microsoft.com/office/officeart/2005/8/layout/orgChart1"/>
    <dgm:cxn modelId="{EA40E83A-9051-4619-BDB0-0C2E1BA0CEFD}" type="presParOf" srcId="{C64B8C04-3FE5-4BDE-88E3-3FD0AED38A97}" destId="{16234177-A3A6-41BC-A729-39B7B84F78C6}" srcOrd="6" destOrd="0" presId="urn:microsoft.com/office/officeart/2005/8/layout/orgChart1"/>
    <dgm:cxn modelId="{FC3AB3C5-4657-470E-BA8C-7E37695CCBA6}" type="presParOf" srcId="{C64B8C04-3FE5-4BDE-88E3-3FD0AED38A97}" destId="{96CFEB36-A086-447A-BC72-04B090AA655D}" srcOrd="7" destOrd="0" presId="urn:microsoft.com/office/officeart/2005/8/layout/orgChart1"/>
    <dgm:cxn modelId="{AE7F2385-DE62-4DB8-BD20-F405A58239F0}" type="presParOf" srcId="{96CFEB36-A086-447A-BC72-04B090AA655D}" destId="{9DFFB48E-360C-41DD-B680-CD121CE979C2}" srcOrd="0" destOrd="0" presId="urn:microsoft.com/office/officeart/2005/8/layout/orgChart1"/>
    <dgm:cxn modelId="{39B14C98-B734-421D-8E2D-C2239B4E214E}" type="presParOf" srcId="{9DFFB48E-360C-41DD-B680-CD121CE979C2}" destId="{47C940D9-3A22-4E14-9C9A-5EB0754D3432}" srcOrd="0" destOrd="0" presId="urn:microsoft.com/office/officeart/2005/8/layout/orgChart1"/>
    <dgm:cxn modelId="{54E97C42-CD79-4FBD-AEF5-F3178987D038}" type="presParOf" srcId="{9DFFB48E-360C-41DD-B680-CD121CE979C2}" destId="{C6877318-30C4-4ACA-B6A5-4FB136E4498C}" srcOrd="1" destOrd="0" presId="urn:microsoft.com/office/officeart/2005/8/layout/orgChart1"/>
    <dgm:cxn modelId="{D9FF7DDD-800C-43A9-BD4C-52377A9D91E4}" type="presParOf" srcId="{96CFEB36-A086-447A-BC72-04B090AA655D}" destId="{002FDD5C-7D45-4DD7-8EA5-4C31570193E2}" srcOrd="1" destOrd="0" presId="urn:microsoft.com/office/officeart/2005/8/layout/orgChart1"/>
    <dgm:cxn modelId="{BCE95CF3-DF03-4414-9BA9-522CEDFD6520}" type="presParOf" srcId="{96CFEB36-A086-447A-BC72-04B090AA655D}" destId="{60CB8244-38F0-4D73-BCF7-068807802D8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93BF367-2B8E-4442-B7E3-625AEBB9007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49C85FFD-5264-4A93-A9D6-0F936F64457A}">
      <dgm:prSet custT="1"/>
      <dgm:spPr>
        <a:solidFill>
          <a:srgbClr val="00B05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2000" b="1" dirty="0">
              <a:latin typeface="Arial Narrow" panose="020B0606020202030204" pitchFamily="34" charset="0"/>
            </a:rPr>
            <a:t>Alcalde Municipal</a:t>
          </a:r>
        </a:p>
      </dgm:t>
    </dgm:pt>
    <dgm:pt modelId="{D1EBE144-4B2E-4035-BCB4-EB6FF39E56DA}" type="parTrans" cxnId="{E4BE213B-B7EB-489F-B843-DBB872D9913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7CFC21C8-2740-4469-AD0D-2ED2DB5DA3A7}" type="sibTrans" cxnId="{E4BE213B-B7EB-489F-B843-DBB872D9913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D3584789-E247-4D27-890E-01CF3F6C689F}" type="asst">
      <dgm:prSet custT="1"/>
      <dgm:spPr>
        <a:solidFill>
          <a:srgbClr val="FFFF0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600" b="1" dirty="0">
              <a:solidFill>
                <a:srgbClr val="002060"/>
              </a:solidFill>
              <a:latin typeface="Arial Narrow" panose="020B0606020202030204" pitchFamily="34" charset="0"/>
            </a:rPr>
            <a:t>Unidad de </a:t>
          </a:r>
          <a:r>
            <a:rPr lang="es-SV" sz="1600" b="1" dirty="0" smtClean="0">
              <a:solidFill>
                <a:srgbClr val="002060"/>
              </a:solidFill>
              <a:latin typeface="Arial Narrow" panose="020B0606020202030204" pitchFamily="34" charset="0"/>
            </a:rPr>
            <a:t> </a:t>
          </a:r>
          <a:r>
            <a:rPr lang="es-SV" sz="1600" b="1" dirty="0">
              <a:solidFill>
                <a:srgbClr val="002060"/>
              </a:solidFill>
              <a:latin typeface="Arial Narrow" panose="020B0606020202030204" pitchFamily="34" charset="0"/>
            </a:rPr>
            <a:t>Comunicaciones</a:t>
          </a:r>
        </a:p>
      </dgm:t>
    </dgm:pt>
    <dgm:pt modelId="{FA30A679-D0C6-4DE0-BE05-434B35D14958}" type="parTrans" cxnId="{4FCEFCFB-A273-486B-887D-4BC2CB4F732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BA2B9A19-E506-40C1-928A-89179F133D38}" type="sibTrans" cxnId="{4FCEFCFB-A273-486B-887D-4BC2CB4F732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206AD18B-0078-4EA7-A3FD-9B9C2781DDCD}" type="asst">
      <dgm:prSet custT="1"/>
      <dgm:spPr>
        <a:solidFill>
          <a:srgbClr val="FFFF0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600" b="1" dirty="0">
              <a:solidFill>
                <a:srgbClr val="002060"/>
              </a:solidFill>
              <a:latin typeface="Arial Narrow" panose="020B0606020202030204" pitchFamily="34" charset="0"/>
            </a:rPr>
            <a:t>Unidad de </a:t>
          </a:r>
          <a:r>
            <a:rPr lang="es-SV" sz="1600" b="1" dirty="0" smtClean="0">
              <a:solidFill>
                <a:srgbClr val="002060"/>
              </a:solidFill>
              <a:latin typeface="Arial Narrow" panose="020B0606020202030204" pitchFamily="34" charset="0"/>
            </a:rPr>
            <a:t>Planificación</a:t>
          </a:r>
          <a:endParaRPr lang="es-SV" sz="1600" b="1" dirty="0">
            <a:solidFill>
              <a:srgbClr val="002060"/>
            </a:solidFill>
            <a:latin typeface="Arial Narrow" panose="020B0606020202030204" pitchFamily="34" charset="0"/>
          </a:endParaRPr>
        </a:p>
      </dgm:t>
    </dgm:pt>
    <dgm:pt modelId="{8AA64BFA-F83D-43AB-A071-3EB3D22DACB4}" type="parTrans" cxnId="{682D876B-A9AC-42BD-8BC7-DB18DFAEEDF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C338AD52-7594-47ED-BD06-94E1701F6AE3}" type="sibTrans" cxnId="{682D876B-A9AC-42BD-8BC7-DB18DFAEEDF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4AC55C8B-FF07-4AD2-81B1-7E809707C257}" type="asst">
      <dgm:prSet custT="1"/>
      <dgm:spPr>
        <a:solidFill>
          <a:srgbClr val="FFFF0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400" b="1" dirty="0">
              <a:solidFill>
                <a:srgbClr val="002060"/>
              </a:solidFill>
              <a:latin typeface="Arial Narrow" panose="020B0606020202030204" pitchFamily="34" charset="0"/>
            </a:rPr>
            <a:t>Unidad de Cooperación Externa y Gestión de Proyectos</a:t>
          </a:r>
        </a:p>
      </dgm:t>
    </dgm:pt>
    <dgm:pt modelId="{49D867F8-9AB5-4766-8A67-B9994C9690F0}" type="parTrans" cxnId="{1E5123FE-DC44-4B16-ABD5-2A3CDEB5A75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11D49633-40E9-4564-AF2A-2AD127BA2FCA}" type="sibTrans" cxnId="{1E5123FE-DC44-4B16-ABD5-2A3CDEB5A75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AA947E80-59D8-4403-BED9-BF8CD37C058A}" type="asst">
      <dgm:prSet custT="1"/>
      <dgm:spPr>
        <a:solidFill>
          <a:srgbClr val="FFFF0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600" b="1" dirty="0">
              <a:solidFill>
                <a:srgbClr val="002060"/>
              </a:solidFill>
              <a:latin typeface="Arial Narrow" panose="020B0606020202030204" pitchFamily="34" charset="0"/>
            </a:rPr>
            <a:t>Unidad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600" b="1" dirty="0" smtClean="0">
              <a:solidFill>
                <a:srgbClr val="002060"/>
              </a:solidFill>
              <a:latin typeface="Arial Narrow" panose="020B0606020202030204" pitchFamily="34" charset="0"/>
            </a:rPr>
            <a:t>Legal</a:t>
          </a:r>
          <a:endParaRPr lang="es-SV" sz="1600" b="1" dirty="0">
            <a:solidFill>
              <a:srgbClr val="002060"/>
            </a:solidFill>
            <a:latin typeface="Arial Narrow" panose="020B0606020202030204" pitchFamily="34" charset="0"/>
          </a:endParaRPr>
        </a:p>
      </dgm:t>
    </dgm:pt>
    <dgm:pt modelId="{1CD76DE5-E2C1-467A-82CF-4DF9A746EE2C}" type="parTrans" cxnId="{3CADCAAC-00B0-4800-86FC-F6629E65A2C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C70873CF-D474-4C2A-A6CE-00348DECB573}" type="sibTrans" cxnId="{3CADCAAC-00B0-4800-86FC-F6629E65A2C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0E273DF5-B140-4020-B86E-E6F8A7F24D20}">
      <dgm:prSet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SV" sz="1800" b="1" dirty="0" smtClean="0">
              <a:latin typeface="Arial Narrow" panose="020B0606020202030204" pitchFamily="34" charset="0"/>
            </a:rPr>
            <a:t>Unidad de Participación Ciudadana</a:t>
          </a:r>
          <a:endParaRPr lang="es-ES" sz="1800" b="1" dirty="0">
            <a:latin typeface="Arial Narrow" panose="020B0606020202030204" pitchFamily="34" charset="0"/>
          </a:endParaRPr>
        </a:p>
      </dgm:t>
    </dgm:pt>
    <dgm:pt modelId="{B7781CD0-F156-4644-B2F1-CA16FE815108}" type="parTrans" cxnId="{A5431B6D-31B2-47E1-AF12-5B4215EF4E1F}">
      <dgm:prSet/>
      <dgm:spPr/>
      <dgm:t>
        <a:bodyPr/>
        <a:lstStyle/>
        <a:p>
          <a:endParaRPr lang="es-ES"/>
        </a:p>
      </dgm:t>
    </dgm:pt>
    <dgm:pt modelId="{B375197A-8330-4059-904B-3FD7B5AC3D49}" type="sibTrans" cxnId="{A5431B6D-31B2-47E1-AF12-5B4215EF4E1F}">
      <dgm:prSet/>
      <dgm:spPr/>
      <dgm:t>
        <a:bodyPr/>
        <a:lstStyle/>
        <a:p>
          <a:endParaRPr lang="es-ES"/>
        </a:p>
      </dgm:t>
    </dgm:pt>
    <dgm:pt modelId="{30A730AD-E1DC-4A4B-B554-3875BEBE2FEF}">
      <dgm:prSet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SV" sz="2400" b="1" dirty="0" smtClean="0">
              <a:latin typeface="Arial Narrow" panose="020B0606020202030204" pitchFamily="34" charset="0"/>
            </a:rPr>
            <a:t>CAM</a:t>
          </a:r>
          <a:endParaRPr lang="es-ES" sz="2400" b="1" dirty="0">
            <a:latin typeface="Arial Narrow" panose="020B0606020202030204" pitchFamily="34" charset="0"/>
          </a:endParaRPr>
        </a:p>
      </dgm:t>
    </dgm:pt>
    <dgm:pt modelId="{8260C41E-0EE4-478C-807D-B5B3BC987DD6}" type="parTrans" cxnId="{F8E6C1BC-3888-4726-9D74-53A40B63729C}">
      <dgm:prSet/>
      <dgm:spPr/>
      <dgm:t>
        <a:bodyPr/>
        <a:lstStyle/>
        <a:p>
          <a:endParaRPr lang="es-ES"/>
        </a:p>
      </dgm:t>
    </dgm:pt>
    <dgm:pt modelId="{CFD48B4A-FF4F-4948-B8DD-FE1B50277815}" type="sibTrans" cxnId="{F8E6C1BC-3888-4726-9D74-53A40B63729C}">
      <dgm:prSet/>
      <dgm:spPr/>
      <dgm:t>
        <a:bodyPr/>
        <a:lstStyle/>
        <a:p>
          <a:endParaRPr lang="es-ES"/>
        </a:p>
      </dgm:t>
    </dgm:pt>
    <dgm:pt modelId="{E4EAA4DD-4A54-4B6D-AC12-5C801064A73C}" type="pres">
      <dgm:prSet presAssocID="{193BF367-2B8E-4442-B7E3-625AEBB9007C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1662630A-F3D1-4E4D-A9D1-B9D9A5FAE711}" type="pres">
      <dgm:prSet presAssocID="{49C85FFD-5264-4A93-A9D6-0F936F64457A}" presName="hierRoot1" presStyleCnt="0">
        <dgm:presLayoutVars>
          <dgm:hierBranch/>
        </dgm:presLayoutVars>
      </dgm:prSet>
      <dgm:spPr/>
    </dgm:pt>
    <dgm:pt modelId="{68D2B60B-3E11-42E7-92BA-AD4246C11C9E}" type="pres">
      <dgm:prSet presAssocID="{49C85FFD-5264-4A93-A9D6-0F936F64457A}" presName="rootComposite1" presStyleCnt="0"/>
      <dgm:spPr/>
    </dgm:pt>
    <dgm:pt modelId="{D7C9E759-4D9E-4AB9-B925-AFF4CA01520C}" type="pres">
      <dgm:prSet presAssocID="{49C85FFD-5264-4A93-A9D6-0F936F64457A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90135EE-98FC-4D22-B43C-DBBE2AA596F6}" type="pres">
      <dgm:prSet presAssocID="{49C85FFD-5264-4A93-A9D6-0F936F64457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E3DD87B-2363-4042-A45C-ED4A4202FCB0}" type="pres">
      <dgm:prSet presAssocID="{49C85FFD-5264-4A93-A9D6-0F936F64457A}" presName="hierChild2" presStyleCnt="0"/>
      <dgm:spPr/>
    </dgm:pt>
    <dgm:pt modelId="{49C6DA38-659C-4AB4-A860-D5A55C83E916}" type="pres">
      <dgm:prSet presAssocID="{B7781CD0-F156-4644-B2F1-CA16FE815108}" presName="Name35" presStyleLbl="parChTrans1D2" presStyleIdx="0" presStyleCnt="6"/>
      <dgm:spPr/>
      <dgm:t>
        <a:bodyPr/>
        <a:lstStyle/>
        <a:p>
          <a:endParaRPr lang="es-SV"/>
        </a:p>
      </dgm:t>
    </dgm:pt>
    <dgm:pt modelId="{11851416-EF9C-4642-A788-12020A1B34F3}" type="pres">
      <dgm:prSet presAssocID="{0E273DF5-B140-4020-B86E-E6F8A7F24D20}" presName="hierRoot2" presStyleCnt="0">
        <dgm:presLayoutVars>
          <dgm:hierBranch val="init"/>
        </dgm:presLayoutVars>
      </dgm:prSet>
      <dgm:spPr/>
    </dgm:pt>
    <dgm:pt modelId="{2778A548-8246-4C06-989A-3073BC58F5D5}" type="pres">
      <dgm:prSet presAssocID="{0E273DF5-B140-4020-B86E-E6F8A7F24D20}" presName="rootComposite" presStyleCnt="0"/>
      <dgm:spPr/>
    </dgm:pt>
    <dgm:pt modelId="{84E0D805-9118-4F4C-A43E-572AE14D0879}" type="pres">
      <dgm:prSet presAssocID="{0E273DF5-B140-4020-B86E-E6F8A7F24D20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E1880F9-296C-47AD-BD63-32B6B0E80CF7}" type="pres">
      <dgm:prSet presAssocID="{0E273DF5-B140-4020-B86E-E6F8A7F24D20}" presName="rootConnector" presStyleLbl="node2" presStyleIdx="0" presStyleCnt="2"/>
      <dgm:spPr/>
      <dgm:t>
        <a:bodyPr/>
        <a:lstStyle/>
        <a:p>
          <a:endParaRPr lang="es-ES"/>
        </a:p>
      </dgm:t>
    </dgm:pt>
    <dgm:pt modelId="{60E57AD6-469F-4792-85AB-E2AEBF78F1A1}" type="pres">
      <dgm:prSet presAssocID="{0E273DF5-B140-4020-B86E-E6F8A7F24D20}" presName="hierChild4" presStyleCnt="0"/>
      <dgm:spPr/>
    </dgm:pt>
    <dgm:pt modelId="{3C588B52-0FDA-462C-9EFF-A47878FF7EDB}" type="pres">
      <dgm:prSet presAssocID="{0E273DF5-B140-4020-B86E-E6F8A7F24D20}" presName="hierChild5" presStyleCnt="0"/>
      <dgm:spPr/>
    </dgm:pt>
    <dgm:pt modelId="{69F9A68A-D5F5-4F22-B1A1-A0DF2818D64A}" type="pres">
      <dgm:prSet presAssocID="{8260C41E-0EE4-478C-807D-B5B3BC987DD6}" presName="Name35" presStyleLbl="parChTrans1D2" presStyleIdx="1" presStyleCnt="6"/>
      <dgm:spPr/>
      <dgm:t>
        <a:bodyPr/>
        <a:lstStyle/>
        <a:p>
          <a:endParaRPr lang="es-SV"/>
        </a:p>
      </dgm:t>
    </dgm:pt>
    <dgm:pt modelId="{4567DC44-A361-45B9-BE5D-3A9C1986823E}" type="pres">
      <dgm:prSet presAssocID="{30A730AD-E1DC-4A4B-B554-3875BEBE2FEF}" presName="hierRoot2" presStyleCnt="0">
        <dgm:presLayoutVars>
          <dgm:hierBranch val="init"/>
        </dgm:presLayoutVars>
      </dgm:prSet>
      <dgm:spPr/>
    </dgm:pt>
    <dgm:pt modelId="{E7D0E09C-80F6-495A-8973-2485D384ADBB}" type="pres">
      <dgm:prSet presAssocID="{30A730AD-E1DC-4A4B-B554-3875BEBE2FEF}" presName="rootComposite" presStyleCnt="0"/>
      <dgm:spPr/>
    </dgm:pt>
    <dgm:pt modelId="{0BDC054E-A041-4969-AC36-93169B63F71F}" type="pres">
      <dgm:prSet presAssocID="{30A730AD-E1DC-4A4B-B554-3875BEBE2FEF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7FAD85E-8002-4902-8905-EFBBF5B5EF61}" type="pres">
      <dgm:prSet presAssocID="{30A730AD-E1DC-4A4B-B554-3875BEBE2FEF}" presName="rootConnector" presStyleLbl="node2" presStyleIdx="1" presStyleCnt="2"/>
      <dgm:spPr/>
      <dgm:t>
        <a:bodyPr/>
        <a:lstStyle/>
        <a:p>
          <a:endParaRPr lang="es-ES"/>
        </a:p>
      </dgm:t>
    </dgm:pt>
    <dgm:pt modelId="{BBBA14B0-8F65-4D99-BAF8-DDB251202B4E}" type="pres">
      <dgm:prSet presAssocID="{30A730AD-E1DC-4A4B-B554-3875BEBE2FEF}" presName="hierChild4" presStyleCnt="0"/>
      <dgm:spPr/>
    </dgm:pt>
    <dgm:pt modelId="{6C27DCF1-C5ED-4A03-B2EF-950C8311845E}" type="pres">
      <dgm:prSet presAssocID="{30A730AD-E1DC-4A4B-B554-3875BEBE2FEF}" presName="hierChild5" presStyleCnt="0"/>
      <dgm:spPr/>
    </dgm:pt>
    <dgm:pt modelId="{73EE2A96-B097-4AB2-A0AC-73746B088548}" type="pres">
      <dgm:prSet presAssocID="{49C85FFD-5264-4A93-A9D6-0F936F64457A}" presName="hierChild3" presStyleCnt="0"/>
      <dgm:spPr/>
    </dgm:pt>
    <dgm:pt modelId="{CB75912D-101D-4382-B904-4A769C102F93}" type="pres">
      <dgm:prSet presAssocID="{FA30A679-D0C6-4DE0-BE05-434B35D14958}" presName="Name111" presStyleLbl="parChTrans1D2" presStyleIdx="2" presStyleCnt="6"/>
      <dgm:spPr/>
      <dgm:t>
        <a:bodyPr/>
        <a:lstStyle/>
        <a:p>
          <a:endParaRPr lang="es-ES"/>
        </a:p>
      </dgm:t>
    </dgm:pt>
    <dgm:pt modelId="{2ECC8267-56DE-4586-83C7-96DCFF53A8FA}" type="pres">
      <dgm:prSet presAssocID="{D3584789-E247-4D27-890E-01CF3F6C689F}" presName="hierRoot3" presStyleCnt="0">
        <dgm:presLayoutVars>
          <dgm:hierBranch val="init"/>
        </dgm:presLayoutVars>
      </dgm:prSet>
      <dgm:spPr/>
    </dgm:pt>
    <dgm:pt modelId="{6CB89B94-EB60-43B5-A4A7-D042C02B5062}" type="pres">
      <dgm:prSet presAssocID="{D3584789-E247-4D27-890E-01CF3F6C689F}" presName="rootComposite3" presStyleCnt="0"/>
      <dgm:spPr/>
    </dgm:pt>
    <dgm:pt modelId="{64C63135-CA73-4587-AD7F-24AD8C482B89}" type="pres">
      <dgm:prSet presAssocID="{D3584789-E247-4D27-890E-01CF3F6C689F}" presName="rootText3" presStyleLbl="asst1" presStyleIdx="0" presStyleCnt="4" custScaleX="113396" custScaleY="90717" custLinFactNeighborX="205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6D19E10-9B5E-4C5E-B839-A32A527982E8}" type="pres">
      <dgm:prSet presAssocID="{D3584789-E247-4D27-890E-01CF3F6C689F}" presName="rootConnector3" presStyleLbl="asst1" presStyleIdx="0" presStyleCnt="4"/>
      <dgm:spPr/>
      <dgm:t>
        <a:bodyPr/>
        <a:lstStyle/>
        <a:p>
          <a:endParaRPr lang="es-ES"/>
        </a:p>
      </dgm:t>
    </dgm:pt>
    <dgm:pt modelId="{D8CD4F61-4FF1-4883-833C-FD23CFFA72A9}" type="pres">
      <dgm:prSet presAssocID="{D3584789-E247-4D27-890E-01CF3F6C689F}" presName="hierChild6" presStyleCnt="0"/>
      <dgm:spPr/>
    </dgm:pt>
    <dgm:pt modelId="{562FE070-47B9-49D9-B565-C6563E251D51}" type="pres">
      <dgm:prSet presAssocID="{D3584789-E247-4D27-890E-01CF3F6C689F}" presName="hierChild7" presStyleCnt="0"/>
      <dgm:spPr/>
    </dgm:pt>
    <dgm:pt modelId="{A6B70DB9-8D77-4179-9352-A22B4C5CD7D5}" type="pres">
      <dgm:prSet presAssocID="{8AA64BFA-F83D-43AB-A071-3EB3D22DACB4}" presName="Name111" presStyleLbl="parChTrans1D2" presStyleIdx="3" presStyleCnt="6"/>
      <dgm:spPr/>
      <dgm:t>
        <a:bodyPr/>
        <a:lstStyle/>
        <a:p>
          <a:endParaRPr lang="es-ES"/>
        </a:p>
      </dgm:t>
    </dgm:pt>
    <dgm:pt modelId="{1E98DA4B-BE0F-46EA-AFCE-513F8FF28F3E}" type="pres">
      <dgm:prSet presAssocID="{206AD18B-0078-4EA7-A3FD-9B9C2781DDCD}" presName="hierRoot3" presStyleCnt="0">
        <dgm:presLayoutVars>
          <dgm:hierBranch val="init"/>
        </dgm:presLayoutVars>
      </dgm:prSet>
      <dgm:spPr/>
    </dgm:pt>
    <dgm:pt modelId="{FEE99A16-4560-491D-A0B2-C16C3FB4847C}" type="pres">
      <dgm:prSet presAssocID="{206AD18B-0078-4EA7-A3FD-9B9C2781DDCD}" presName="rootComposite3" presStyleCnt="0"/>
      <dgm:spPr/>
    </dgm:pt>
    <dgm:pt modelId="{332560C1-8C2B-4F6D-A83C-60CCDF1DEF84}" type="pres">
      <dgm:prSet presAssocID="{206AD18B-0078-4EA7-A3FD-9B9C2781DDCD}" presName="rootText3" presStyleLbl="asst1" presStyleIdx="1" presStyleCnt="4" custScaleX="113396" custScaleY="90717" custLinFactNeighborX="22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36601DA-0829-4AD2-A0C7-9CB73FFC6947}" type="pres">
      <dgm:prSet presAssocID="{206AD18B-0078-4EA7-A3FD-9B9C2781DDCD}" presName="rootConnector3" presStyleLbl="asst1" presStyleIdx="1" presStyleCnt="4"/>
      <dgm:spPr/>
      <dgm:t>
        <a:bodyPr/>
        <a:lstStyle/>
        <a:p>
          <a:endParaRPr lang="es-ES"/>
        </a:p>
      </dgm:t>
    </dgm:pt>
    <dgm:pt modelId="{C25A06BA-E46B-457C-944F-7F7C27714711}" type="pres">
      <dgm:prSet presAssocID="{206AD18B-0078-4EA7-A3FD-9B9C2781DDCD}" presName="hierChild6" presStyleCnt="0"/>
      <dgm:spPr/>
    </dgm:pt>
    <dgm:pt modelId="{278E86B9-CF9F-49D1-A0AA-32BC5D5D3C87}" type="pres">
      <dgm:prSet presAssocID="{206AD18B-0078-4EA7-A3FD-9B9C2781DDCD}" presName="hierChild7" presStyleCnt="0"/>
      <dgm:spPr/>
    </dgm:pt>
    <dgm:pt modelId="{8125BC20-2427-40EB-9043-3F626DEE3029}" type="pres">
      <dgm:prSet presAssocID="{49D867F8-9AB5-4766-8A67-B9994C9690F0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E19B58D3-200F-4ECD-8BB4-7F9B83F4A9D8}" type="pres">
      <dgm:prSet presAssocID="{4AC55C8B-FF07-4AD2-81B1-7E809707C257}" presName="hierRoot3" presStyleCnt="0">
        <dgm:presLayoutVars>
          <dgm:hierBranch val="init"/>
        </dgm:presLayoutVars>
      </dgm:prSet>
      <dgm:spPr/>
    </dgm:pt>
    <dgm:pt modelId="{F4A39FFD-37A7-4E6E-A86D-7E976D3B4616}" type="pres">
      <dgm:prSet presAssocID="{4AC55C8B-FF07-4AD2-81B1-7E809707C257}" presName="rootComposite3" presStyleCnt="0"/>
      <dgm:spPr/>
    </dgm:pt>
    <dgm:pt modelId="{9844C23C-78D9-4FF4-8E39-1AC197FD6D1E}" type="pres">
      <dgm:prSet presAssocID="{4AC55C8B-FF07-4AD2-81B1-7E809707C257}" presName="rootText3" presStyleLbl="asst1" presStyleIdx="2" presStyleCnt="4" custScaleX="113396" custScaleY="907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BAD188B-505E-4DB8-89C7-A4218257C901}" type="pres">
      <dgm:prSet presAssocID="{4AC55C8B-FF07-4AD2-81B1-7E809707C257}" presName="rootConnector3" presStyleLbl="asst1" presStyleIdx="2" presStyleCnt="4"/>
      <dgm:spPr/>
      <dgm:t>
        <a:bodyPr/>
        <a:lstStyle/>
        <a:p>
          <a:endParaRPr lang="es-ES"/>
        </a:p>
      </dgm:t>
    </dgm:pt>
    <dgm:pt modelId="{FF64F5D3-2C59-4B8D-80FA-11ED36648B9A}" type="pres">
      <dgm:prSet presAssocID="{4AC55C8B-FF07-4AD2-81B1-7E809707C257}" presName="hierChild6" presStyleCnt="0"/>
      <dgm:spPr/>
    </dgm:pt>
    <dgm:pt modelId="{9CB27911-C799-4B5F-BDFB-8C735772BDA6}" type="pres">
      <dgm:prSet presAssocID="{4AC55C8B-FF07-4AD2-81B1-7E809707C257}" presName="hierChild7" presStyleCnt="0"/>
      <dgm:spPr/>
    </dgm:pt>
    <dgm:pt modelId="{A0E35C8A-2D37-40CF-8BF4-173561082262}" type="pres">
      <dgm:prSet presAssocID="{1CD76DE5-E2C1-467A-82CF-4DF9A746EE2C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D0C95D78-3E36-41C0-A3DA-8756F40B9927}" type="pres">
      <dgm:prSet presAssocID="{AA947E80-59D8-4403-BED9-BF8CD37C058A}" presName="hierRoot3" presStyleCnt="0">
        <dgm:presLayoutVars>
          <dgm:hierBranch val="init"/>
        </dgm:presLayoutVars>
      </dgm:prSet>
      <dgm:spPr/>
    </dgm:pt>
    <dgm:pt modelId="{2D26D244-F328-46E1-983C-DA28A7F5AE82}" type="pres">
      <dgm:prSet presAssocID="{AA947E80-59D8-4403-BED9-BF8CD37C058A}" presName="rootComposite3" presStyleCnt="0"/>
      <dgm:spPr/>
    </dgm:pt>
    <dgm:pt modelId="{5597E222-013A-4259-BB57-D8838951B877}" type="pres">
      <dgm:prSet presAssocID="{AA947E80-59D8-4403-BED9-BF8CD37C058A}" presName="rootText3" presStyleLbl="asst1" presStyleIdx="3" presStyleCnt="4" custScaleX="113396" custScaleY="907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E6DF5C-E343-4739-B8E5-62F6FDECEA7E}" type="pres">
      <dgm:prSet presAssocID="{AA947E80-59D8-4403-BED9-BF8CD37C058A}" presName="rootConnector3" presStyleLbl="asst1" presStyleIdx="3" presStyleCnt="4"/>
      <dgm:spPr/>
      <dgm:t>
        <a:bodyPr/>
        <a:lstStyle/>
        <a:p>
          <a:endParaRPr lang="es-ES"/>
        </a:p>
      </dgm:t>
    </dgm:pt>
    <dgm:pt modelId="{E1457041-8F22-4AF1-83C8-8B1D1A9595E0}" type="pres">
      <dgm:prSet presAssocID="{AA947E80-59D8-4403-BED9-BF8CD37C058A}" presName="hierChild6" presStyleCnt="0"/>
      <dgm:spPr/>
    </dgm:pt>
    <dgm:pt modelId="{7B3F2599-1E8D-426C-B12B-1CFE210E310E}" type="pres">
      <dgm:prSet presAssocID="{AA947E80-59D8-4403-BED9-BF8CD37C058A}" presName="hierChild7" presStyleCnt="0"/>
      <dgm:spPr/>
    </dgm:pt>
  </dgm:ptLst>
  <dgm:cxnLst>
    <dgm:cxn modelId="{0D696BF1-AD10-40AC-81F8-D8A302F70CFF}" type="presOf" srcId="{8260C41E-0EE4-478C-807D-B5B3BC987DD6}" destId="{69F9A68A-D5F5-4F22-B1A1-A0DF2818D64A}" srcOrd="0" destOrd="0" presId="urn:microsoft.com/office/officeart/2005/8/layout/orgChart1"/>
    <dgm:cxn modelId="{CD32A074-87AD-435A-B3F3-8276F216AA2C}" type="presOf" srcId="{0E273DF5-B140-4020-B86E-E6F8A7F24D20}" destId="{84E0D805-9118-4F4C-A43E-572AE14D0879}" srcOrd="0" destOrd="0" presId="urn:microsoft.com/office/officeart/2005/8/layout/orgChart1"/>
    <dgm:cxn modelId="{19A3E5B0-1F07-47B8-B382-EEF4B13743B3}" type="presOf" srcId="{D3584789-E247-4D27-890E-01CF3F6C689F}" destId="{64C63135-CA73-4587-AD7F-24AD8C482B89}" srcOrd="0" destOrd="0" presId="urn:microsoft.com/office/officeart/2005/8/layout/orgChart1"/>
    <dgm:cxn modelId="{1146A0EC-2B86-4D8C-BEF1-D0C2D4123559}" type="presOf" srcId="{193BF367-2B8E-4442-B7E3-625AEBB9007C}" destId="{E4EAA4DD-4A54-4B6D-AC12-5C801064A73C}" srcOrd="0" destOrd="0" presId="urn:microsoft.com/office/officeart/2005/8/layout/orgChart1"/>
    <dgm:cxn modelId="{B3A256EA-9467-4766-A7C6-12BEF666D79F}" type="presOf" srcId="{30A730AD-E1DC-4A4B-B554-3875BEBE2FEF}" destId="{27FAD85E-8002-4902-8905-EFBBF5B5EF61}" srcOrd="1" destOrd="0" presId="urn:microsoft.com/office/officeart/2005/8/layout/orgChart1"/>
    <dgm:cxn modelId="{D513EFC1-539A-4317-8463-2C80ECE8937F}" type="presOf" srcId="{AA947E80-59D8-4403-BED9-BF8CD37C058A}" destId="{8BE6DF5C-E343-4739-B8E5-62F6FDECEA7E}" srcOrd="1" destOrd="0" presId="urn:microsoft.com/office/officeart/2005/8/layout/orgChart1"/>
    <dgm:cxn modelId="{3CADCAAC-00B0-4800-86FC-F6629E65A2CD}" srcId="{49C85FFD-5264-4A93-A9D6-0F936F64457A}" destId="{AA947E80-59D8-4403-BED9-BF8CD37C058A}" srcOrd="3" destOrd="0" parTransId="{1CD76DE5-E2C1-467A-82CF-4DF9A746EE2C}" sibTransId="{C70873CF-D474-4C2A-A6CE-00348DECB573}"/>
    <dgm:cxn modelId="{F8E6C1BC-3888-4726-9D74-53A40B63729C}" srcId="{49C85FFD-5264-4A93-A9D6-0F936F64457A}" destId="{30A730AD-E1DC-4A4B-B554-3875BEBE2FEF}" srcOrd="5" destOrd="0" parTransId="{8260C41E-0EE4-478C-807D-B5B3BC987DD6}" sibTransId="{CFD48B4A-FF4F-4948-B8DD-FE1B50277815}"/>
    <dgm:cxn modelId="{5449B42E-069C-4B88-890F-7E84B9AA48E2}" type="presOf" srcId="{D3584789-E247-4D27-890E-01CF3F6C689F}" destId="{D6D19E10-9B5E-4C5E-B839-A32A527982E8}" srcOrd="1" destOrd="0" presId="urn:microsoft.com/office/officeart/2005/8/layout/orgChart1"/>
    <dgm:cxn modelId="{60926A9C-F042-46FC-8F77-A3C308069AD4}" type="presOf" srcId="{49C85FFD-5264-4A93-A9D6-0F936F64457A}" destId="{790135EE-98FC-4D22-B43C-DBBE2AA596F6}" srcOrd="1" destOrd="0" presId="urn:microsoft.com/office/officeart/2005/8/layout/orgChart1"/>
    <dgm:cxn modelId="{ED237672-4694-4703-9362-7034D68CA444}" type="presOf" srcId="{206AD18B-0078-4EA7-A3FD-9B9C2781DDCD}" destId="{332560C1-8C2B-4F6D-A83C-60CCDF1DEF84}" srcOrd="0" destOrd="0" presId="urn:microsoft.com/office/officeart/2005/8/layout/orgChart1"/>
    <dgm:cxn modelId="{E4BE213B-B7EB-489F-B843-DBB872D99136}" srcId="{193BF367-2B8E-4442-B7E3-625AEBB9007C}" destId="{49C85FFD-5264-4A93-A9D6-0F936F64457A}" srcOrd="0" destOrd="0" parTransId="{D1EBE144-4B2E-4035-BCB4-EB6FF39E56DA}" sibTransId="{7CFC21C8-2740-4469-AD0D-2ED2DB5DA3A7}"/>
    <dgm:cxn modelId="{E911336B-9B4F-4BD3-82A6-3D43BFE85631}" type="presOf" srcId="{FA30A679-D0C6-4DE0-BE05-434B35D14958}" destId="{CB75912D-101D-4382-B904-4A769C102F93}" srcOrd="0" destOrd="0" presId="urn:microsoft.com/office/officeart/2005/8/layout/orgChart1"/>
    <dgm:cxn modelId="{62C8420A-51B7-4442-ADE3-DE6776B49B93}" type="presOf" srcId="{30A730AD-E1DC-4A4B-B554-3875BEBE2FEF}" destId="{0BDC054E-A041-4969-AC36-93169B63F71F}" srcOrd="0" destOrd="0" presId="urn:microsoft.com/office/officeart/2005/8/layout/orgChart1"/>
    <dgm:cxn modelId="{A5431B6D-31B2-47E1-AF12-5B4215EF4E1F}" srcId="{49C85FFD-5264-4A93-A9D6-0F936F64457A}" destId="{0E273DF5-B140-4020-B86E-E6F8A7F24D20}" srcOrd="4" destOrd="0" parTransId="{B7781CD0-F156-4644-B2F1-CA16FE815108}" sibTransId="{B375197A-8330-4059-904B-3FD7B5AC3D49}"/>
    <dgm:cxn modelId="{6A08DA40-DB5C-439E-BF38-60E72DDE7607}" type="presOf" srcId="{8AA64BFA-F83D-43AB-A071-3EB3D22DACB4}" destId="{A6B70DB9-8D77-4179-9352-A22B4C5CD7D5}" srcOrd="0" destOrd="0" presId="urn:microsoft.com/office/officeart/2005/8/layout/orgChart1"/>
    <dgm:cxn modelId="{C62F4ED2-66E2-45E6-8852-3BC38990B1EF}" type="presOf" srcId="{49D867F8-9AB5-4766-8A67-B9994C9690F0}" destId="{8125BC20-2427-40EB-9043-3F626DEE3029}" srcOrd="0" destOrd="0" presId="urn:microsoft.com/office/officeart/2005/8/layout/orgChart1"/>
    <dgm:cxn modelId="{BD107877-1D61-4F32-A65E-96CC5586E3F1}" type="presOf" srcId="{0E273DF5-B140-4020-B86E-E6F8A7F24D20}" destId="{2E1880F9-296C-47AD-BD63-32B6B0E80CF7}" srcOrd="1" destOrd="0" presId="urn:microsoft.com/office/officeart/2005/8/layout/orgChart1"/>
    <dgm:cxn modelId="{50B9FC8F-3B39-48E3-B45E-678FAA82B0B0}" type="presOf" srcId="{1CD76DE5-E2C1-467A-82CF-4DF9A746EE2C}" destId="{A0E35C8A-2D37-40CF-8BF4-173561082262}" srcOrd="0" destOrd="0" presId="urn:microsoft.com/office/officeart/2005/8/layout/orgChart1"/>
    <dgm:cxn modelId="{4CE7FE15-B1A8-4A44-A6E7-D1C77E4171E2}" type="presOf" srcId="{4AC55C8B-FF07-4AD2-81B1-7E809707C257}" destId="{9844C23C-78D9-4FF4-8E39-1AC197FD6D1E}" srcOrd="0" destOrd="0" presId="urn:microsoft.com/office/officeart/2005/8/layout/orgChart1"/>
    <dgm:cxn modelId="{682D876B-A9AC-42BD-8BC7-DB18DFAEEDF2}" srcId="{49C85FFD-5264-4A93-A9D6-0F936F64457A}" destId="{206AD18B-0078-4EA7-A3FD-9B9C2781DDCD}" srcOrd="1" destOrd="0" parTransId="{8AA64BFA-F83D-43AB-A071-3EB3D22DACB4}" sibTransId="{C338AD52-7594-47ED-BD06-94E1701F6AE3}"/>
    <dgm:cxn modelId="{6E65EBC6-9965-4F3B-BAFD-9DD3C875EDF5}" type="presOf" srcId="{49C85FFD-5264-4A93-A9D6-0F936F64457A}" destId="{D7C9E759-4D9E-4AB9-B925-AFF4CA01520C}" srcOrd="0" destOrd="0" presId="urn:microsoft.com/office/officeart/2005/8/layout/orgChart1"/>
    <dgm:cxn modelId="{1E5123FE-DC44-4B16-ABD5-2A3CDEB5A75F}" srcId="{49C85FFD-5264-4A93-A9D6-0F936F64457A}" destId="{4AC55C8B-FF07-4AD2-81B1-7E809707C257}" srcOrd="2" destOrd="0" parTransId="{49D867F8-9AB5-4766-8A67-B9994C9690F0}" sibTransId="{11D49633-40E9-4564-AF2A-2AD127BA2FCA}"/>
    <dgm:cxn modelId="{03544E1E-3ED8-408F-A5E9-A2C0ED8A4DE4}" type="presOf" srcId="{B7781CD0-F156-4644-B2F1-CA16FE815108}" destId="{49C6DA38-659C-4AB4-A860-D5A55C83E916}" srcOrd="0" destOrd="0" presId="urn:microsoft.com/office/officeart/2005/8/layout/orgChart1"/>
    <dgm:cxn modelId="{7F5E764F-B6DC-4D09-B148-B4880C277C90}" type="presOf" srcId="{4AC55C8B-FF07-4AD2-81B1-7E809707C257}" destId="{ABAD188B-505E-4DB8-89C7-A4218257C901}" srcOrd="1" destOrd="0" presId="urn:microsoft.com/office/officeart/2005/8/layout/orgChart1"/>
    <dgm:cxn modelId="{098B8573-E0F0-4176-A0BE-BD9B6A505CE0}" type="presOf" srcId="{206AD18B-0078-4EA7-A3FD-9B9C2781DDCD}" destId="{836601DA-0829-4AD2-A0C7-9CB73FFC6947}" srcOrd="1" destOrd="0" presId="urn:microsoft.com/office/officeart/2005/8/layout/orgChart1"/>
    <dgm:cxn modelId="{396B659E-B48E-449B-B909-BD2740DD508C}" type="presOf" srcId="{AA947E80-59D8-4403-BED9-BF8CD37C058A}" destId="{5597E222-013A-4259-BB57-D8838951B877}" srcOrd="0" destOrd="0" presId="urn:microsoft.com/office/officeart/2005/8/layout/orgChart1"/>
    <dgm:cxn modelId="{4FCEFCFB-A273-486B-887D-4BC2CB4F7325}" srcId="{49C85FFD-5264-4A93-A9D6-0F936F64457A}" destId="{D3584789-E247-4D27-890E-01CF3F6C689F}" srcOrd="0" destOrd="0" parTransId="{FA30A679-D0C6-4DE0-BE05-434B35D14958}" sibTransId="{BA2B9A19-E506-40C1-928A-89179F133D38}"/>
    <dgm:cxn modelId="{234ED5ED-C3DB-48B7-B1F1-CEDC4253E57B}" type="presParOf" srcId="{E4EAA4DD-4A54-4B6D-AC12-5C801064A73C}" destId="{1662630A-F3D1-4E4D-A9D1-B9D9A5FAE711}" srcOrd="0" destOrd="0" presId="urn:microsoft.com/office/officeart/2005/8/layout/orgChart1"/>
    <dgm:cxn modelId="{7BCE9CC1-45AD-451D-846C-F5B265C5C16F}" type="presParOf" srcId="{1662630A-F3D1-4E4D-A9D1-B9D9A5FAE711}" destId="{68D2B60B-3E11-42E7-92BA-AD4246C11C9E}" srcOrd="0" destOrd="0" presId="urn:microsoft.com/office/officeart/2005/8/layout/orgChart1"/>
    <dgm:cxn modelId="{41D306AB-55BE-45F3-A661-9299A70D5EE1}" type="presParOf" srcId="{68D2B60B-3E11-42E7-92BA-AD4246C11C9E}" destId="{D7C9E759-4D9E-4AB9-B925-AFF4CA01520C}" srcOrd="0" destOrd="0" presId="urn:microsoft.com/office/officeart/2005/8/layout/orgChart1"/>
    <dgm:cxn modelId="{543D920D-7F3E-403B-8EA1-0A518B90A7E6}" type="presParOf" srcId="{68D2B60B-3E11-42E7-92BA-AD4246C11C9E}" destId="{790135EE-98FC-4D22-B43C-DBBE2AA596F6}" srcOrd="1" destOrd="0" presId="urn:microsoft.com/office/officeart/2005/8/layout/orgChart1"/>
    <dgm:cxn modelId="{D7813E49-1434-463E-B1D7-B0A9CC73A274}" type="presParOf" srcId="{1662630A-F3D1-4E4D-A9D1-B9D9A5FAE711}" destId="{1E3DD87B-2363-4042-A45C-ED4A4202FCB0}" srcOrd="1" destOrd="0" presId="urn:microsoft.com/office/officeart/2005/8/layout/orgChart1"/>
    <dgm:cxn modelId="{14C49374-F48C-4431-A920-59EED0D85CF8}" type="presParOf" srcId="{1E3DD87B-2363-4042-A45C-ED4A4202FCB0}" destId="{49C6DA38-659C-4AB4-A860-D5A55C83E916}" srcOrd="0" destOrd="0" presId="urn:microsoft.com/office/officeart/2005/8/layout/orgChart1"/>
    <dgm:cxn modelId="{F91B6688-FF6A-4D66-8BD1-45608C64F475}" type="presParOf" srcId="{1E3DD87B-2363-4042-A45C-ED4A4202FCB0}" destId="{11851416-EF9C-4642-A788-12020A1B34F3}" srcOrd="1" destOrd="0" presId="urn:microsoft.com/office/officeart/2005/8/layout/orgChart1"/>
    <dgm:cxn modelId="{8B1DD859-A5C1-45F3-9CA8-8634AEBCD853}" type="presParOf" srcId="{11851416-EF9C-4642-A788-12020A1B34F3}" destId="{2778A548-8246-4C06-989A-3073BC58F5D5}" srcOrd="0" destOrd="0" presId="urn:microsoft.com/office/officeart/2005/8/layout/orgChart1"/>
    <dgm:cxn modelId="{643ABF36-609E-4D5F-A7F8-AE8CC4E2A20B}" type="presParOf" srcId="{2778A548-8246-4C06-989A-3073BC58F5D5}" destId="{84E0D805-9118-4F4C-A43E-572AE14D0879}" srcOrd="0" destOrd="0" presId="urn:microsoft.com/office/officeart/2005/8/layout/orgChart1"/>
    <dgm:cxn modelId="{478BFC7D-5080-4D47-811C-4BAB65AC8726}" type="presParOf" srcId="{2778A548-8246-4C06-989A-3073BC58F5D5}" destId="{2E1880F9-296C-47AD-BD63-32B6B0E80CF7}" srcOrd="1" destOrd="0" presId="urn:microsoft.com/office/officeart/2005/8/layout/orgChart1"/>
    <dgm:cxn modelId="{F1F20E21-6110-4300-A58B-3DFEB5FC965E}" type="presParOf" srcId="{11851416-EF9C-4642-A788-12020A1B34F3}" destId="{60E57AD6-469F-4792-85AB-E2AEBF78F1A1}" srcOrd="1" destOrd="0" presId="urn:microsoft.com/office/officeart/2005/8/layout/orgChart1"/>
    <dgm:cxn modelId="{C5A3DC75-1B4D-43E9-B7EB-EE41CE782AF2}" type="presParOf" srcId="{11851416-EF9C-4642-A788-12020A1B34F3}" destId="{3C588B52-0FDA-462C-9EFF-A47878FF7EDB}" srcOrd="2" destOrd="0" presId="urn:microsoft.com/office/officeart/2005/8/layout/orgChart1"/>
    <dgm:cxn modelId="{09DF8AFB-DF52-4B28-8BA8-BE741594179D}" type="presParOf" srcId="{1E3DD87B-2363-4042-A45C-ED4A4202FCB0}" destId="{69F9A68A-D5F5-4F22-B1A1-A0DF2818D64A}" srcOrd="2" destOrd="0" presId="urn:microsoft.com/office/officeart/2005/8/layout/orgChart1"/>
    <dgm:cxn modelId="{F91E86FE-1752-4A6D-A645-AD9D6E0331A2}" type="presParOf" srcId="{1E3DD87B-2363-4042-A45C-ED4A4202FCB0}" destId="{4567DC44-A361-45B9-BE5D-3A9C1986823E}" srcOrd="3" destOrd="0" presId="urn:microsoft.com/office/officeart/2005/8/layout/orgChart1"/>
    <dgm:cxn modelId="{242B5DA7-5738-411D-9B23-3ECE235E17CC}" type="presParOf" srcId="{4567DC44-A361-45B9-BE5D-3A9C1986823E}" destId="{E7D0E09C-80F6-495A-8973-2485D384ADBB}" srcOrd="0" destOrd="0" presId="urn:microsoft.com/office/officeart/2005/8/layout/orgChart1"/>
    <dgm:cxn modelId="{EC0AB98C-1C71-40B8-B45D-64BAB8783630}" type="presParOf" srcId="{E7D0E09C-80F6-495A-8973-2485D384ADBB}" destId="{0BDC054E-A041-4969-AC36-93169B63F71F}" srcOrd="0" destOrd="0" presId="urn:microsoft.com/office/officeart/2005/8/layout/orgChart1"/>
    <dgm:cxn modelId="{ADA5112B-314D-45EF-AB54-DC034EF036E6}" type="presParOf" srcId="{E7D0E09C-80F6-495A-8973-2485D384ADBB}" destId="{27FAD85E-8002-4902-8905-EFBBF5B5EF61}" srcOrd="1" destOrd="0" presId="urn:microsoft.com/office/officeart/2005/8/layout/orgChart1"/>
    <dgm:cxn modelId="{8D2F2662-73E2-4E5C-AE71-819609F8DA9A}" type="presParOf" srcId="{4567DC44-A361-45B9-BE5D-3A9C1986823E}" destId="{BBBA14B0-8F65-4D99-BAF8-DDB251202B4E}" srcOrd="1" destOrd="0" presId="urn:microsoft.com/office/officeart/2005/8/layout/orgChart1"/>
    <dgm:cxn modelId="{DF541BD5-8156-4D24-8AAB-5432E0D5F2A5}" type="presParOf" srcId="{4567DC44-A361-45B9-BE5D-3A9C1986823E}" destId="{6C27DCF1-C5ED-4A03-B2EF-950C8311845E}" srcOrd="2" destOrd="0" presId="urn:microsoft.com/office/officeart/2005/8/layout/orgChart1"/>
    <dgm:cxn modelId="{9443E7F5-F552-48E8-A1BF-E7E1F1F704B9}" type="presParOf" srcId="{1662630A-F3D1-4E4D-A9D1-B9D9A5FAE711}" destId="{73EE2A96-B097-4AB2-A0AC-73746B088548}" srcOrd="2" destOrd="0" presId="urn:microsoft.com/office/officeart/2005/8/layout/orgChart1"/>
    <dgm:cxn modelId="{86E3A8E0-C19B-46E2-B2AF-A910495F23C9}" type="presParOf" srcId="{73EE2A96-B097-4AB2-A0AC-73746B088548}" destId="{CB75912D-101D-4382-B904-4A769C102F93}" srcOrd="0" destOrd="0" presId="urn:microsoft.com/office/officeart/2005/8/layout/orgChart1"/>
    <dgm:cxn modelId="{3542A46D-E557-4E78-B60A-FE6F5AF87367}" type="presParOf" srcId="{73EE2A96-B097-4AB2-A0AC-73746B088548}" destId="{2ECC8267-56DE-4586-83C7-96DCFF53A8FA}" srcOrd="1" destOrd="0" presId="urn:microsoft.com/office/officeart/2005/8/layout/orgChart1"/>
    <dgm:cxn modelId="{358BB188-DFD1-45E1-A471-D7B96E6C096F}" type="presParOf" srcId="{2ECC8267-56DE-4586-83C7-96DCFF53A8FA}" destId="{6CB89B94-EB60-43B5-A4A7-D042C02B5062}" srcOrd="0" destOrd="0" presId="urn:microsoft.com/office/officeart/2005/8/layout/orgChart1"/>
    <dgm:cxn modelId="{9DBC26C0-CF87-4286-BC4E-9D559AD41B9F}" type="presParOf" srcId="{6CB89B94-EB60-43B5-A4A7-D042C02B5062}" destId="{64C63135-CA73-4587-AD7F-24AD8C482B89}" srcOrd="0" destOrd="0" presId="urn:microsoft.com/office/officeart/2005/8/layout/orgChart1"/>
    <dgm:cxn modelId="{B92D63E3-ABAD-464E-B675-B36FAF5C843C}" type="presParOf" srcId="{6CB89B94-EB60-43B5-A4A7-D042C02B5062}" destId="{D6D19E10-9B5E-4C5E-B839-A32A527982E8}" srcOrd="1" destOrd="0" presId="urn:microsoft.com/office/officeart/2005/8/layout/orgChart1"/>
    <dgm:cxn modelId="{34842ECB-3E32-4389-8F15-43801E952317}" type="presParOf" srcId="{2ECC8267-56DE-4586-83C7-96DCFF53A8FA}" destId="{D8CD4F61-4FF1-4883-833C-FD23CFFA72A9}" srcOrd="1" destOrd="0" presId="urn:microsoft.com/office/officeart/2005/8/layout/orgChart1"/>
    <dgm:cxn modelId="{D9F5B26B-35B4-4CD4-AE13-767DD4A7C142}" type="presParOf" srcId="{2ECC8267-56DE-4586-83C7-96DCFF53A8FA}" destId="{562FE070-47B9-49D9-B565-C6563E251D51}" srcOrd="2" destOrd="0" presId="urn:microsoft.com/office/officeart/2005/8/layout/orgChart1"/>
    <dgm:cxn modelId="{67D7BC3B-030B-46AB-B66E-F7F408B2F6DF}" type="presParOf" srcId="{73EE2A96-B097-4AB2-A0AC-73746B088548}" destId="{A6B70DB9-8D77-4179-9352-A22B4C5CD7D5}" srcOrd="2" destOrd="0" presId="urn:microsoft.com/office/officeart/2005/8/layout/orgChart1"/>
    <dgm:cxn modelId="{F0F655C2-B219-4156-AC75-ACFA45E2AD2C}" type="presParOf" srcId="{73EE2A96-B097-4AB2-A0AC-73746B088548}" destId="{1E98DA4B-BE0F-46EA-AFCE-513F8FF28F3E}" srcOrd="3" destOrd="0" presId="urn:microsoft.com/office/officeart/2005/8/layout/orgChart1"/>
    <dgm:cxn modelId="{F46127EC-36F1-43DF-8885-25B5D2C7B59D}" type="presParOf" srcId="{1E98DA4B-BE0F-46EA-AFCE-513F8FF28F3E}" destId="{FEE99A16-4560-491D-A0B2-C16C3FB4847C}" srcOrd="0" destOrd="0" presId="urn:microsoft.com/office/officeart/2005/8/layout/orgChart1"/>
    <dgm:cxn modelId="{4EEEB4DD-7210-4EE3-B4CD-A8DF4D904139}" type="presParOf" srcId="{FEE99A16-4560-491D-A0B2-C16C3FB4847C}" destId="{332560C1-8C2B-4F6D-A83C-60CCDF1DEF84}" srcOrd="0" destOrd="0" presId="urn:microsoft.com/office/officeart/2005/8/layout/orgChart1"/>
    <dgm:cxn modelId="{26BEFA79-2FCA-47C0-922E-892D25599FC8}" type="presParOf" srcId="{FEE99A16-4560-491D-A0B2-C16C3FB4847C}" destId="{836601DA-0829-4AD2-A0C7-9CB73FFC6947}" srcOrd="1" destOrd="0" presId="urn:microsoft.com/office/officeart/2005/8/layout/orgChart1"/>
    <dgm:cxn modelId="{546AEEAF-2CC6-4E99-A369-7EF2664D051C}" type="presParOf" srcId="{1E98DA4B-BE0F-46EA-AFCE-513F8FF28F3E}" destId="{C25A06BA-E46B-457C-944F-7F7C27714711}" srcOrd="1" destOrd="0" presId="urn:microsoft.com/office/officeart/2005/8/layout/orgChart1"/>
    <dgm:cxn modelId="{4EFDEA6D-EA1E-4898-996A-667DE7DBACB6}" type="presParOf" srcId="{1E98DA4B-BE0F-46EA-AFCE-513F8FF28F3E}" destId="{278E86B9-CF9F-49D1-A0AA-32BC5D5D3C87}" srcOrd="2" destOrd="0" presId="urn:microsoft.com/office/officeart/2005/8/layout/orgChart1"/>
    <dgm:cxn modelId="{F4247DBC-9433-4C1E-9A2F-B7B2559BDE7D}" type="presParOf" srcId="{73EE2A96-B097-4AB2-A0AC-73746B088548}" destId="{8125BC20-2427-40EB-9043-3F626DEE3029}" srcOrd="4" destOrd="0" presId="urn:microsoft.com/office/officeart/2005/8/layout/orgChart1"/>
    <dgm:cxn modelId="{65E7A165-9593-4C00-B00C-4E709DCE9843}" type="presParOf" srcId="{73EE2A96-B097-4AB2-A0AC-73746B088548}" destId="{E19B58D3-200F-4ECD-8BB4-7F9B83F4A9D8}" srcOrd="5" destOrd="0" presId="urn:microsoft.com/office/officeart/2005/8/layout/orgChart1"/>
    <dgm:cxn modelId="{ECA301B6-4B00-4818-94CC-B97EC7B39672}" type="presParOf" srcId="{E19B58D3-200F-4ECD-8BB4-7F9B83F4A9D8}" destId="{F4A39FFD-37A7-4E6E-A86D-7E976D3B4616}" srcOrd="0" destOrd="0" presId="urn:microsoft.com/office/officeart/2005/8/layout/orgChart1"/>
    <dgm:cxn modelId="{D3ACB2F3-B066-420C-8607-98313D4ECBBF}" type="presParOf" srcId="{F4A39FFD-37A7-4E6E-A86D-7E976D3B4616}" destId="{9844C23C-78D9-4FF4-8E39-1AC197FD6D1E}" srcOrd="0" destOrd="0" presId="urn:microsoft.com/office/officeart/2005/8/layout/orgChart1"/>
    <dgm:cxn modelId="{353656AF-20B3-4273-BC1C-40001750B91F}" type="presParOf" srcId="{F4A39FFD-37A7-4E6E-A86D-7E976D3B4616}" destId="{ABAD188B-505E-4DB8-89C7-A4218257C901}" srcOrd="1" destOrd="0" presId="urn:microsoft.com/office/officeart/2005/8/layout/orgChart1"/>
    <dgm:cxn modelId="{17AE6A86-B829-46AA-A203-77E3BC871336}" type="presParOf" srcId="{E19B58D3-200F-4ECD-8BB4-7F9B83F4A9D8}" destId="{FF64F5D3-2C59-4B8D-80FA-11ED36648B9A}" srcOrd="1" destOrd="0" presId="urn:microsoft.com/office/officeart/2005/8/layout/orgChart1"/>
    <dgm:cxn modelId="{995D8EF5-6D62-441C-8458-BCFAB9E9209D}" type="presParOf" srcId="{E19B58D3-200F-4ECD-8BB4-7F9B83F4A9D8}" destId="{9CB27911-C799-4B5F-BDFB-8C735772BDA6}" srcOrd="2" destOrd="0" presId="urn:microsoft.com/office/officeart/2005/8/layout/orgChart1"/>
    <dgm:cxn modelId="{52CF80EE-E390-4DBC-9407-DCC6B71309C3}" type="presParOf" srcId="{73EE2A96-B097-4AB2-A0AC-73746B088548}" destId="{A0E35C8A-2D37-40CF-8BF4-173561082262}" srcOrd="6" destOrd="0" presId="urn:microsoft.com/office/officeart/2005/8/layout/orgChart1"/>
    <dgm:cxn modelId="{A6D45C7D-AA4A-4487-8A1B-2E81712238E3}" type="presParOf" srcId="{73EE2A96-B097-4AB2-A0AC-73746B088548}" destId="{D0C95D78-3E36-41C0-A3DA-8756F40B9927}" srcOrd="7" destOrd="0" presId="urn:microsoft.com/office/officeart/2005/8/layout/orgChart1"/>
    <dgm:cxn modelId="{9F7E28F1-AA17-4B5C-AE88-86D5FF6F35EF}" type="presParOf" srcId="{D0C95D78-3E36-41C0-A3DA-8756F40B9927}" destId="{2D26D244-F328-46E1-983C-DA28A7F5AE82}" srcOrd="0" destOrd="0" presId="urn:microsoft.com/office/officeart/2005/8/layout/orgChart1"/>
    <dgm:cxn modelId="{03C017FE-BE7D-491C-8236-E4ACCD0E831D}" type="presParOf" srcId="{2D26D244-F328-46E1-983C-DA28A7F5AE82}" destId="{5597E222-013A-4259-BB57-D8838951B877}" srcOrd="0" destOrd="0" presId="urn:microsoft.com/office/officeart/2005/8/layout/orgChart1"/>
    <dgm:cxn modelId="{B06490AC-F6BA-4898-9DA7-D68A3FB816BD}" type="presParOf" srcId="{2D26D244-F328-46E1-983C-DA28A7F5AE82}" destId="{8BE6DF5C-E343-4739-B8E5-62F6FDECEA7E}" srcOrd="1" destOrd="0" presId="urn:microsoft.com/office/officeart/2005/8/layout/orgChart1"/>
    <dgm:cxn modelId="{3A9A9711-EDDE-4F87-8C86-C712D9EB568F}" type="presParOf" srcId="{D0C95D78-3E36-41C0-A3DA-8756F40B9927}" destId="{E1457041-8F22-4AF1-83C8-8B1D1A9595E0}" srcOrd="1" destOrd="0" presId="urn:microsoft.com/office/officeart/2005/8/layout/orgChart1"/>
    <dgm:cxn modelId="{23885B00-CC85-4EBB-B955-B7F0A920C9E5}" type="presParOf" srcId="{D0C95D78-3E36-41C0-A3DA-8756F40B9927}" destId="{7B3F2599-1E8D-426C-B12B-1CFE210E310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93BF367-2B8E-4442-B7E3-625AEBB9007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49C85FFD-5264-4A93-A9D6-0F936F64457A}">
      <dgm:prSet custT="1"/>
      <dgm:spPr>
        <a:solidFill>
          <a:srgbClr val="00B05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SV" sz="2000" b="1" dirty="0">
              <a:latin typeface="Arial Narrow" panose="020B0606020202030204" pitchFamily="34" charset="0"/>
            </a:rPr>
            <a:t>Gerencia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SV" sz="2000" b="1" dirty="0">
              <a:latin typeface="Arial Narrow" panose="020B0606020202030204" pitchFamily="34" charset="0"/>
            </a:rPr>
            <a:t>General</a:t>
          </a:r>
        </a:p>
      </dgm:t>
    </dgm:pt>
    <dgm:pt modelId="{D1EBE144-4B2E-4035-BCB4-EB6FF39E56DA}" type="parTrans" cxnId="{E4BE213B-B7EB-489F-B843-DBB872D99136}">
      <dgm:prSet/>
      <dgm:spPr/>
      <dgm:t>
        <a:bodyPr/>
        <a:lstStyle/>
        <a:p>
          <a:endParaRPr lang="es-SV"/>
        </a:p>
      </dgm:t>
    </dgm:pt>
    <dgm:pt modelId="{7CFC21C8-2740-4469-AD0D-2ED2DB5DA3A7}" type="sibTrans" cxnId="{E4BE213B-B7EB-489F-B843-DBB872D99136}">
      <dgm:prSet/>
      <dgm:spPr/>
      <dgm:t>
        <a:bodyPr/>
        <a:lstStyle/>
        <a:p>
          <a:endParaRPr lang="es-SV"/>
        </a:p>
      </dgm:t>
    </dgm:pt>
    <dgm:pt modelId="{5477C954-8FED-4117-869F-1061CEB1851B}">
      <dgm:prSet custT="1"/>
      <dgm:spPr/>
      <dgm:t>
        <a:bodyPr/>
        <a:lstStyle/>
        <a:p>
          <a:r>
            <a:rPr lang="es-SV" sz="2000" b="1" dirty="0" smtClean="0">
              <a:latin typeface="Arial Narrow" panose="020B0606020202030204" pitchFamily="34" charset="0"/>
            </a:rPr>
            <a:t>Gerencias</a:t>
          </a:r>
          <a:endParaRPr lang="es-ES" sz="2000" b="1" dirty="0">
            <a:latin typeface="Arial Narrow" panose="020B0606020202030204" pitchFamily="34" charset="0"/>
          </a:endParaRPr>
        </a:p>
      </dgm:t>
    </dgm:pt>
    <dgm:pt modelId="{A93E29E1-CF46-4B46-B0B0-7A120DCD2D22}" type="parTrans" cxnId="{7B4CEF41-72F2-4B10-9DCC-A19E86C70BC7}">
      <dgm:prSet/>
      <dgm:spPr/>
      <dgm:t>
        <a:bodyPr/>
        <a:lstStyle/>
        <a:p>
          <a:endParaRPr lang="es-ES"/>
        </a:p>
      </dgm:t>
    </dgm:pt>
    <dgm:pt modelId="{48195AED-C7DD-42D7-A2E4-46F6B530D938}" type="sibTrans" cxnId="{7B4CEF41-72F2-4B10-9DCC-A19E86C70BC7}">
      <dgm:prSet/>
      <dgm:spPr/>
      <dgm:t>
        <a:bodyPr/>
        <a:lstStyle/>
        <a:p>
          <a:endParaRPr lang="es-ES"/>
        </a:p>
      </dgm:t>
    </dgm:pt>
    <dgm:pt modelId="{E4EAA4DD-4A54-4B6D-AC12-5C801064A73C}" type="pres">
      <dgm:prSet presAssocID="{193BF367-2B8E-4442-B7E3-625AEBB9007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1662630A-F3D1-4E4D-A9D1-B9D9A5FAE711}" type="pres">
      <dgm:prSet presAssocID="{49C85FFD-5264-4A93-A9D6-0F936F64457A}" presName="hierRoot1" presStyleCnt="0">
        <dgm:presLayoutVars>
          <dgm:hierBranch/>
        </dgm:presLayoutVars>
      </dgm:prSet>
      <dgm:spPr/>
    </dgm:pt>
    <dgm:pt modelId="{68D2B60B-3E11-42E7-92BA-AD4246C11C9E}" type="pres">
      <dgm:prSet presAssocID="{49C85FFD-5264-4A93-A9D6-0F936F64457A}" presName="rootComposite1" presStyleCnt="0"/>
      <dgm:spPr/>
    </dgm:pt>
    <dgm:pt modelId="{D7C9E759-4D9E-4AB9-B925-AFF4CA01520C}" type="pres">
      <dgm:prSet presAssocID="{49C85FFD-5264-4A93-A9D6-0F936F64457A}" presName="rootText1" presStyleLbl="node0" presStyleIdx="0" presStyleCnt="1" custScaleX="16229" custScaleY="88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90135EE-98FC-4D22-B43C-DBBE2AA596F6}" type="pres">
      <dgm:prSet presAssocID="{49C85FFD-5264-4A93-A9D6-0F936F64457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E3DD87B-2363-4042-A45C-ED4A4202FCB0}" type="pres">
      <dgm:prSet presAssocID="{49C85FFD-5264-4A93-A9D6-0F936F64457A}" presName="hierChild2" presStyleCnt="0"/>
      <dgm:spPr/>
    </dgm:pt>
    <dgm:pt modelId="{00CADA84-273B-4292-9486-48DAEE64DD16}" type="pres">
      <dgm:prSet presAssocID="{A93E29E1-CF46-4B46-B0B0-7A120DCD2D22}" presName="Name35" presStyleLbl="parChTrans1D2" presStyleIdx="0" presStyleCnt="1"/>
      <dgm:spPr/>
      <dgm:t>
        <a:bodyPr/>
        <a:lstStyle/>
        <a:p>
          <a:endParaRPr lang="es-SV"/>
        </a:p>
      </dgm:t>
    </dgm:pt>
    <dgm:pt modelId="{75D3F71D-381D-4296-B65A-EFC3151201FB}" type="pres">
      <dgm:prSet presAssocID="{5477C954-8FED-4117-869F-1061CEB1851B}" presName="hierRoot2" presStyleCnt="0">
        <dgm:presLayoutVars>
          <dgm:hierBranch val="init"/>
        </dgm:presLayoutVars>
      </dgm:prSet>
      <dgm:spPr/>
    </dgm:pt>
    <dgm:pt modelId="{88C26B37-27C3-4744-8CFD-FA91D903989A}" type="pres">
      <dgm:prSet presAssocID="{5477C954-8FED-4117-869F-1061CEB1851B}" presName="rootComposite" presStyleCnt="0"/>
      <dgm:spPr/>
    </dgm:pt>
    <dgm:pt modelId="{BF2D0F4F-06BA-4B9C-93F4-03F715BF8429}" type="pres">
      <dgm:prSet presAssocID="{5477C954-8FED-4117-869F-1061CEB1851B}" presName="rootText" presStyleLbl="node2" presStyleIdx="0" presStyleCnt="1" custScaleX="13698" custScaleY="754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EA9CCE3A-6006-4495-81FA-FB75262DFCE1}" type="pres">
      <dgm:prSet presAssocID="{5477C954-8FED-4117-869F-1061CEB1851B}" presName="rootConnector" presStyleLbl="node2" presStyleIdx="0" presStyleCnt="1"/>
      <dgm:spPr/>
      <dgm:t>
        <a:bodyPr/>
        <a:lstStyle/>
        <a:p>
          <a:endParaRPr lang="es-SV"/>
        </a:p>
      </dgm:t>
    </dgm:pt>
    <dgm:pt modelId="{5AB06182-34D5-4ABB-BB90-B303E2D544FF}" type="pres">
      <dgm:prSet presAssocID="{5477C954-8FED-4117-869F-1061CEB1851B}" presName="hierChild4" presStyleCnt="0"/>
      <dgm:spPr/>
    </dgm:pt>
    <dgm:pt modelId="{6EA88748-2E52-404C-8146-231D0913BE0D}" type="pres">
      <dgm:prSet presAssocID="{5477C954-8FED-4117-869F-1061CEB1851B}" presName="hierChild5" presStyleCnt="0"/>
      <dgm:spPr/>
    </dgm:pt>
    <dgm:pt modelId="{73EE2A96-B097-4AB2-A0AC-73746B088548}" type="pres">
      <dgm:prSet presAssocID="{49C85FFD-5264-4A93-A9D6-0F936F64457A}" presName="hierChild3" presStyleCnt="0"/>
      <dgm:spPr/>
    </dgm:pt>
  </dgm:ptLst>
  <dgm:cxnLst>
    <dgm:cxn modelId="{E4BE213B-B7EB-489F-B843-DBB872D99136}" srcId="{193BF367-2B8E-4442-B7E3-625AEBB9007C}" destId="{49C85FFD-5264-4A93-A9D6-0F936F64457A}" srcOrd="0" destOrd="0" parTransId="{D1EBE144-4B2E-4035-BCB4-EB6FF39E56DA}" sibTransId="{7CFC21C8-2740-4469-AD0D-2ED2DB5DA3A7}"/>
    <dgm:cxn modelId="{A2F2C027-C7D0-41A4-B51C-91957EAA4462}" type="presOf" srcId="{5477C954-8FED-4117-869F-1061CEB1851B}" destId="{EA9CCE3A-6006-4495-81FA-FB75262DFCE1}" srcOrd="1" destOrd="0" presId="urn:microsoft.com/office/officeart/2005/8/layout/orgChart1"/>
    <dgm:cxn modelId="{1146A0EC-2B86-4D8C-BEF1-D0C2D4123559}" type="presOf" srcId="{193BF367-2B8E-4442-B7E3-625AEBB9007C}" destId="{E4EAA4DD-4A54-4B6D-AC12-5C801064A73C}" srcOrd="0" destOrd="0" presId="urn:microsoft.com/office/officeart/2005/8/layout/orgChart1"/>
    <dgm:cxn modelId="{60926A9C-F042-46FC-8F77-A3C308069AD4}" type="presOf" srcId="{49C85FFD-5264-4A93-A9D6-0F936F64457A}" destId="{790135EE-98FC-4D22-B43C-DBBE2AA596F6}" srcOrd="1" destOrd="0" presId="urn:microsoft.com/office/officeart/2005/8/layout/orgChart1"/>
    <dgm:cxn modelId="{8CC0B7B2-B5EA-46EC-8A51-EDCDEEE85A62}" type="presOf" srcId="{A93E29E1-CF46-4B46-B0B0-7A120DCD2D22}" destId="{00CADA84-273B-4292-9486-48DAEE64DD16}" srcOrd="0" destOrd="0" presId="urn:microsoft.com/office/officeart/2005/8/layout/orgChart1"/>
    <dgm:cxn modelId="{7B4CEF41-72F2-4B10-9DCC-A19E86C70BC7}" srcId="{49C85FFD-5264-4A93-A9D6-0F936F64457A}" destId="{5477C954-8FED-4117-869F-1061CEB1851B}" srcOrd="0" destOrd="0" parTransId="{A93E29E1-CF46-4B46-B0B0-7A120DCD2D22}" sibTransId="{48195AED-C7DD-42D7-A2E4-46F6B530D938}"/>
    <dgm:cxn modelId="{6E65EBC6-9965-4F3B-BAFD-9DD3C875EDF5}" type="presOf" srcId="{49C85FFD-5264-4A93-A9D6-0F936F64457A}" destId="{D7C9E759-4D9E-4AB9-B925-AFF4CA01520C}" srcOrd="0" destOrd="0" presId="urn:microsoft.com/office/officeart/2005/8/layout/orgChart1"/>
    <dgm:cxn modelId="{AA707A4F-20AA-4B28-BBD0-B8EC10FE332D}" type="presOf" srcId="{5477C954-8FED-4117-869F-1061CEB1851B}" destId="{BF2D0F4F-06BA-4B9C-93F4-03F715BF8429}" srcOrd="0" destOrd="0" presId="urn:microsoft.com/office/officeart/2005/8/layout/orgChart1"/>
    <dgm:cxn modelId="{234ED5ED-C3DB-48B7-B1F1-CEDC4253E57B}" type="presParOf" srcId="{E4EAA4DD-4A54-4B6D-AC12-5C801064A73C}" destId="{1662630A-F3D1-4E4D-A9D1-B9D9A5FAE711}" srcOrd="0" destOrd="0" presId="urn:microsoft.com/office/officeart/2005/8/layout/orgChart1"/>
    <dgm:cxn modelId="{7BCE9CC1-45AD-451D-846C-F5B265C5C16F}" type="presParOf" srcId="{1662630A-F3D1-4E4D-A9D1-B9D9A5FAE711}" destId="{68D2B60B-3E11-42E7-92BA-AD4246C11C9E}" srcOrd="0" destOrd="0" presId="urn:microsoft.com/office/officeart/2005/8/layout/orgChart1"/>
    <dgm:cxn modelId="{41D306AB-55BE-45F3-A661-9299A70D5EE1}" type="presParOf" srcId="{68D2B60B-3E11-42E7-92BA-AD4246C11C9E}" destId="{D7C9E759-4D9E-4AB9-B925-AFF4CA01520C}" srcOrd="0" destOrd="0" presId="urn:microsoft.com/office/officeart/2005/8/layout/orgChart1"/>
    <dgm:cxn modelId="{543D920D-7F3E-403B-8EA1-0A518B90A7E6}" type="presParOf" srcId="{68D2B60B-3E11-42E7-92BA-AD4246C11C9E}" destId="{790135EE-98FC-4D22-B43C-DBBE2AA596F6}" srcOrd="1" destOrd="0" presId="urn:microsoft.com/office/officeart/2005/8/layout/orgChart1"/>
    <dgm:cxn modelId="{D7813E49-1434-463E-B1D7-B0A9CC73A274}" type="presParOf" srcId="{1662630A-F3D1-4E4D-A9D1-B9D9A5FAE711}" destId="{1E3DD87B-2363-4042-A45C-ED4A4202FCB0}" srcOrd="1" destOrd="0" presId="urn:microsoft.com/office/officeart/2005/8/layout/orgChart1"/>
    <dgm:cxn modelId="{B97AF2B8-352D-4BEC-9DEB-8B79FF19C9BA}" type="presParOf" srcId="{1E3DD87B-2363-4042-A45C-ED4A4202FCB0}" destId="{00CADA84-273B-4292-9486-48DAEE64DD16}" srcOrd="0" destOrd="0" presId="urn:microsoft.com/office/officeart/2005/8/layout/orgChart1"/>
    <dgm:cxn modelId="{63138016-B41B-4045-8C11-50CBEBC8A6A6}" type="presParOf" srcId="{1E3DD87B-2363-4042-A45C-ED4A4202FCB0}" destId="{75D3F71D-381D-4296-B65A-EFC3151201FB}" srcOrd="1" destOrd="0" presId="urn:microsoft.com/office/officeart/2005/8/layout/orgChart1"/>
    <dgm:cxn modelId="{83FE5BB2-5BAB-4009-82A3-4B97578EF90E}" type="presParOf" srcId="{75D3F71D-381D-4296-B65A-EFC3151201FB}" destId="{88C26B37-27C3-4744-8CFD-FA91D903989A}" srcOrd="0" destOrd="0" presId="urn:microsoft.com/office/officeart/2005/8/layout/orgChart1"/>
    <dgm:cxn modelId="{46D77392-15CC-4AD4-81BC-9D09976BCBB1}" type="presParOf" srcId="{88C26B37-27C3-4744-8CFD-FA91D903989A}" destId="{BF2D0F4F-06BA-4B9C-93F4-03F715BF8429}" srcOrd="0" destOrd="0" presId="urn:microsoft.com/office/officeart/2005/8/layout/orgChart1"/>
    <dgm:cxn modelId="{56F83575-C1E7-4514-A29C-FE004CEC96BD}" type="presParOf" srcId="{88C26B37-27C3-4744-8CFD-FA91D903989A}" destId="{EA9CCE3A-6006-4495-81FA-FB75262DFCE1}" srcOrd="1" destOrd="0" presId="urn:microsoft.com/office/officeart/2005/8/layout/orgChart1"/>
    <dgm:cxn modelId="{18C75DE0-F979-47C3-AA74-73380BE8168D}" type="presParOf" srcId="{75D3F71D-381D-4296-B65A-EFC3151201FB}" destId="{5AB06182-34D5-4ABB-BB90-B303E2D544FF}" srcOrd="1" destOrd="0" presId="urn:microsoft.com/office/officeart/2005/8/layout/orgChart1"/>
    <dgm:cxn modelId="{441DAA91-E9AD-49EE-9BA9-A09D83327C49}" type="presParOf" srcId="{75D3F71D-381D-4296-B65A-EFC3151201FB}" destId="{6EA88748-2E52-404C-8146-231D0913BE0D}" srcOrd="2" destOrd="0" presId="urn:microsoft.com/office/officeart/2005/8/layout/orgChart1"/>
    <dgm:cxn modelId="{9443E7F5-F552-48E8-A1BF-E7E1F1F704B9}" type="presParOf" srcId="{1662630A-F3D1-4E4D-A9D1-B9D9A5FAE711}" destId="{73EE2A96-B097-4AB2-A0AC-73746B08854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93BF367-2B8E-4442-B7E3-625AEBB9007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001E86B5-EE00-49A4-A0BA-B0AD216A9101}">
      <dgm:prSet phldrT="[Texto]" custT="1"/>
      <dgm:spPr>
        <a:solidFill>
          <a:srgbClr val="0070C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800" b="1" dirty="0">
              <a:solidFill>
                <a:schemeClr val="bg1"/>
              </a:solidFill>
              <a:latin typeface="Arial Narrow" panose="020B0606020202030204" pitchFamily="34" charset="0"/>
            </a:rPr>
            <a:t>Gerencia de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800" b="1" dirty="0">
              <a:solidFill>
                <a:schemeClr val="bg1"/>
              </a:solidFill>
              <a:latin typeface="Arial Narrow" panose="020B0606020202030204" pitchFamily="34" charset="0"/>
            </a:rPr>
            <a:t>Desarrollo Territorial</a:t>
          </a:r>
        </a:p>
      </dgm:t>
    </dgm:pt>
    <dgm:pt modelId="{C31AEDC7-2BB5-4D5F-A014-510F4BCB818D}" type="parTrans" cxnId="{076D1FC6-216E-4DE9-9A60-E94FEAEBE02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400" b="1">
            <a:latin typeface="Arial Narrow" panose="020B0606020202030204" pitchFamily="34" charset="0"/>
          </a:endParaRPr>
        </a:p>
      </dgm:t>
    </dgm:pt>
    <dgm:pt modelId="{D17276C0-FB5E-4D33-AF6D-C1E8CA92183A}" type="sibTrans" cxnId="{076D1FC6-216E-4DE9-9A60-E94FEAEBE02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400" b="1">
            <a:latin typeface="Arial Narrow" panose="020B0606020202030204" pitchFamily="34" charset="0"/>
          </a:endParaRPr>
        </a:p>
      </dgm:t>
    </dgm:pt>
    <dgm:pt modelId="{98476918-EB7A-4795-A71E-F19728452101}">
      <dgm:prSet phldrT="[Texto]" custT="1"/>
      <dgm:spPr>
        <a:solidFill>
          <a:schemeClr val="accent1">
            <a:lumMod val="40000"/>
            <a:lumOff val="60000"/>
          </a:schemeClr>
        </a:solidFill>
        <a:ln>
          <a:solidFill>
            <a:srgbClr val="00206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800" b="1" dirty="0">
              <a:solidFill>
                <a:srgbClr val="002060"/>
              </a:solidFill>
              <a:latin typeface="Arial Narrow" panose="020B0606020202030204" pitchFamily="34" charset="0"/>
            </a:rPr>
            <a:t>Proyectos de Infraestructura</a:t>
          </a:r>
        </a:p>
      </dgm:t>
    </dgm:pt>
    <dgm:pt modelId="{8D4F76AA-8FEE-46B8-8587-851FB9FCB694}" type="parTrans" cxnId="{2318B506-E370-4DAA-9D23-80D738B31288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400" b="1">
            <a:latin typeface="Arial Narrow" panose="020B0606020202030204" pitchFamily="34" charset="0"/>
          </a:endParaRPr>
        </a:p>
      </dgm:t>
    </dgm:pt>
    <dgm:pt modelId="{A1034910-3823-4D76-9F4F-03BEB9AE14F9}" type="sibTrans" cxnId="{2318B506-E370-4DAA-9D23-80D738B3128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400" b="1">
            <a:latin typeface="Arial Narrow" panose="020B0606020202030204" pitchFamily="34" charset="0"/>
          </a:endParaRPr>
        </a:p>
      </dgm:t>
    </dgm:pt>
    <dgm:pt modelId="{A956B430-D236-4A4E-B582-751E06A18624}">
      <dgm:prSet phldrT="[Texto]" custT="1"/>
      <dgm:spPr>
        <a:solidFill>
          <a:schemeClr val="accent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800" b="1" dirty="0">
              <a:solidFill>
                <a:srgbClr val="002060"/>
              </a:solidFill>
              <a:latin typeface="Arial Narrow" panose="020B0606020202030204" pitchFamily="34" charset="0"/>
            </a:rPr>
            <a:t>Mantenimiento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800" b="1" dirty="0">
              <a:solidFill>
                <a:srgbClr val="002060"/>
              </a:solidFill>
              <a:latin typeface="Arial Narrow" panose="020B0606020202030204" pitchFamily="34" charset="0"/>
            </a:rPr>
            <a:t>y Obras</a:t>
          </a:r>
        </a:p>
      </dgm:t>
    </dgm:pt>
    <dgm:pt modelId="{7CDD82E3-3E8D-4C8D-A35C-A99FE99AA036}" type="parTrans" cxnId="{3160F7B9-2687-400E-9B93-7CB290D28510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400" b="1">
            <a:latin typeface="Arial Narrow" panose="020B0606020202030204" pitchFamily="34" charset="0"/>
          </a:endParaRPr>
        </a:p>
      </dgm:t>
    </dgm:pt>
    <dgm:pt modelId="{01AC7EE8-3F8A-4F9B-ADD9-DF48D94BD6AC}" type="sibTrans" cxnId="{3160F7B9-2687-400E-9B93-7CB290D2851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400" b="1">
            <a:latin typeface="Arial Narrow" panose="020B0606020202030204" pitchFamily="34" charset="0"/>
          </a:endParaRPr>
        </a:p>
      </dgm:t>
    </dgm:pt>
    <dgm:pt modelId="{01DDD46B-514F-4C7A-8382-61D7CB23389F}">
      <dgm:prSet custT="1"/>
      <dgm:spPr>
        <a:solidFill>
          <a:schemeClr val="bg1"/>
        </a:solidFill>
        <a:ln>
          <a:solidFill>
            <a:srgbClr val="00206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400" b="1" dirty="0">
              <a:solidFill>
                <a:srgbClr val="002060"/>
              </a:solidFill>
              <a:latin typeface="Arial Narrow" panose="020B0606020202030204" pitchFamily="34" charset="0"/>
            </a:rPr>
            <a:t>Parques 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400" b="1" dirty="0">
              <a:solidFill>
                <a:srgbClr val="002060"/>
              </a:solidFill>
              <a:latin typeface="Arial Narrow" panose="020B0606020202030204" pitchFamily="34" charset="0"/>
            </a:rPr>
            <a:t>Jardines</a:t>
          </a:r>
        </a:p>
      </dgm:t>
    </dgm:pt>
    <dgm:pt modelId="{0889531B-D70B-4FFD-A584-99BA2F9B2F9C}" type="parTrans" cxnId="{6B816FAD-036F-4986-8E16-F658A61B686A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400" b="1">
            <a:latin typeface="Arial Narrow" panose="020B0606020202030204" pitchFamily="34" charset="0"/>
          </a:endParaRPr>
        </a:p>
      </dgm:t>
    </dgm:pt>
    <dgm:pt modelId="{EE6C5370-A4A3-44A2-B0D9-4A851CEE7877}" type="sibTrans" cxnId="{6B816FAD-036F-4986-8E16-F658A61B686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400" b="1">
            <a:latin typeface="Arial Narrow" panose="020B0606020202030204" pitchFamily="34" charset="0"/>
          </a:endParaRPr>
        </a:p>
      </dgm:t>
    </dgm:pt>
    <dgm:pt modelId="{7E50FFC6-D833-48AB-B0EC-CA33B319B52E}">
      <dgm:prSet custT="1"/>
      <dgm:spPr>
        <a:solidFill>
          <a:schemeClr val="bg1"/>
        </a:solidFill>
        <a:ln>
          <a:solidFill>
            <a:srgbClr val="00206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400" b="1" dirty="0">
              <a:solidFill>
                <a:srgbClr val="002060"/>
              </a:solidFill>
              <a:latin typeface="Arial Narrow" panose="020B0606020202030204" pitchFamily="34" charset="0"/>
            </a:rPr>
            <a:t>Alumbrado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400" b="1" dirty="0">
              <a:solidFill>
                <a:srgbClr val="002060"/>
              </a:solidFill>
              <a:latin typeface="Arial Narrow" panose="020B0606020202030204" pitchFamily="34" charset="0"/>
            </a:rPr>
            <a:t>Público</a:t>
          </a:r>
        </a:p>
      </dgm:t>
    </dgm:pt>
    <dgm:pt modelId="{992C4204-95FA-4697-AA32-6B4667553A3A}" type="parTrans" cxnId="{AD643BA5-61E0-45FA-A740-2D125CE23D0C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400" b="1">
            <a:latin typeface="Arial Narrow" panose="020B0606020202030204" pitchFamily="34" charset="0"/>
          </a:endParaRPr>
        </a:p>
      </dgm:t>
    </dgm:pt>
    <dgm:pt modelId="{83C9B9AA-D628-4950-A438-5AAEDAD7E397}" type="sibTrans" cxnId="{AD643BA5-61E0-45FA-A740-2D125CE23D0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400" b="1">
            <a:latin typeface="Arial Narrow" panose="020B0606020202030204" pitchFamily="34" charset="0"/>
          </a:endParaRPr>
        </a:p>
      </dgm:t>
    </dgm:pt>
    <dgm:pt modelId="{DD03453E-890B-454D-85BE-D33991ED386A}">
      <dgm:prSet custT="1"/>
      <dgm:spPr>
        <a:solidFill>
          <a:schemeClr val="bg1"/>
        </a:solidFill>
        <a:ln>
          <a:solidFill>
            <a:srgbClr val="00206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400" b="1" dirty="0">
              <a:solidFill>
                <a:srgbClr val="002060"/>
              </a:solidFill>
              <a:latin typeface="Arial Narrow" panose="020B0606020202030204" pitchFamily="34" charset="0"/>
            </a:rPr>
            <a:t>Mantenimiento Vías Urbanas</a:t>
          </a:r>
        </a:p>
      </dgm:t>
    </dgm:pt>
    <dgm:pt modelId="{D9F32F66-FEEC-47E1-867F-68D563EBA536}" type="parTrans" cxnId="{33AE3604-61E7-45E4-8046-04A90588D33D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400" b="1">
            <a:latin typeface="Arial Narrow" panose="020B0606020202030204" pitchFamily="34" charset="0"/>
          </a:endParaRPr>
        </a:p>
      </dgm:t>
    </dgm:pt>
    <dgm:pt modelId="{66588D4E-EAFD-4267-8CC1-D96DCE109117}" type="sibTrans" cxnId="{33AE3604-61E7-45E4-8046-04A90588D33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400" b="1">
            <a:latin typeface="Arial Narrow" panose="020B0606020202030204" pitchFamily="34" charset="0"/>
          </a:endParaRPr>
        </a:p>
      </dgm:t>
    </dgm:pt>
    <dgm:pt modelId="{350264E7-39A3-4938-BAEA-4B287603C088}">
      <dgm:prSet custT="1"/>
      <dgm:spPr>
        <a:solidFill>
          <a:schemeClr val="bg1"/>
        </a:solidFill>
        <a:ln>
          <a:solidFill>
            <a:srgbClr val="00206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SV" sz="1400" b="1" dirty="0">
              <a:solidFill>
                <a:srgbClr val="002060"/>
              </a:solidFill>
              <a:latin typeface="Arial Narrow" panose="020B0606020202030204" pitchFamily="34" charset="0"/>
            </a:rPr>
            <a:t>Mantenimiento Vías Rurales</a:t>
          </a:r>
        </a:p>
      </dgm:t>
    </dgm:pt>
    <dgm:pt modelId="{6EFC2474-DE61-4C8D-803C-16A9B1FF1383}" type="parTrans" cxnId="{A5848FF7-942B-4D4F-B98C-7883B9D22FF8}">
      <dgm:prSet/>
      <dgm:spPr/>
      <dgm:t>
        <a:bodyPr/>
        <a:lstStyle/>
        <a:p>
          <a:endParaRPr lang="es-SV"/>
        </a:p>
      </dgm:t>
    </dgm:pt>
    <dgm:pt modelId="{00AD9190-CBFC-4DED-86AC-0027DF28E251}" type="sibTrans" cxnId="{A5848FF7-942B-4D4F-B98C-7883B9D22FF8}">
      <dgm:prSet/>
      <dgm:spPr/>
      <dgm:t>
        <a:bodyPr/>
        <a:lstStyle/>
        <a:p>
          <a:endParaRPr lang="es-SV"/>
        </a:p>
      </dgm:t>
    </dgm:pt>
    <dgm:pt modelId="{7072A75F-BBB2-45AB-9050-6F1119CCF7D2}">
      <dgm:prSet custT="1"/>
      <dgm:spPr>
        <a:solidFill>
          <a:schemeClr val="accent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r>
            <a:rPr lang="es-SV" sz="1800" b="1" dirty="0">
              <a:solidFill>
                <a:srgbClr val="002060"/>
              </a:solidFill>
              <a:latin typeface="Arial Narrow" panose="020B0606020202030204" pitchFamily="34" charset="0"/>
            </a:rPr>
            <a:t>Medio</a:t>
          </a:r>
        </a:p>
        <a:p>
          <a:pPr>
            <a:lnSpc>
              <a:spcPct val="90000"/>
            </a:lnSpc>
            <a:spcAft>
              <a:spcPct val="35000"/>
            </a:spcAft>
          </a:pPr>
          <a:r>
            <a:rPr lang="es-SV" sz="1800" b="1" dirty="0">
              <a:solidFill>
                <a:srgbClr val="002060"/>
              </a:solidFill>
              <a:latin typeface="Arial Narrow" panose="020B0606020202030204" pitchFamily="34" charset="0"/>
            </a:rPr>
            <a:t>Ambiente</a:t>
          </a:r>
          <a:endParaRPr lang="es-SV" sz="1800" dirty="0"/>
        </a:p>
      </dgm:t>
    </dgm:pt>
    <dgm:pt modelId="{94E023F5-0E34-4DD8-9052-06B79CB7153B}" type="parTrans" cxnId="{78F28DE0-F0A2-42F5-B09E-71E081124E4E}">
      <dgm:prSet/>
      <dgm:spPr/>
      <dgm:t>
        <a:bodyPr/>
        <a:lstStyle/>
        <a:p>
          <a:endParaRPr lang="es-SV"/>
        </a:p>
      </dgm:t>
    </dgm:pt>
    <dgm:pt modelId="{642E4D80-3A43-4DAD-8BB9-2075F2DBEC2D}" type="sibTrans" cxnId="{78F28DE0-F0A2-42F5-B09E-71E081124E4E}">
      <dgm:prSet/>
      <dgm:spPr/>
      <dgm:t>
        <a:bodyPr/>
        <a:lstStyle/>
        <a:p>
          <a:endParaRPr lang="es-SV"/>
        </a:p>
      </dgm:t>
    </dgm:pt>
    <dgm:pt modelId="{E4EAA4DD-4A54-4B6D-AC12-5C801064A73C}" type="pres">
      <dgm:prSet presAssocID="{193BF367-2B8E-4442-B7E3-625AEBB9007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4ABA56F-FC7E-41F2-AB24-7AF837FEE6E5}" type="pres">
      <dgm:prSet presAssocID="{001E86B5-EE00-49A4-A0BA-B0AD216A9101}" presName="hierRoot1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>
          <a:bevelT/>
        </a:sp3d>
      </dgm:spPr>
    </dgm:pt>
    <dgm:pt modelId="{9BF99328-42AF-48C6-A30B-4768F4F7E191}" type="pres">
      <dgm:prSet presAssocID="{001E86B5-EE00-49A4-A0BA-B0AD216A9101}" presName="rootComposite1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98BD2DEC-F057-4E08-8C9F-E1AE18DD5B9D}" type="pres">
      <dgm:prSet presAssocID="{001E86B5-EE00-49A4-A0BA-B0AD216A9101}" presName="rootText1" presStyleLbl="node0" presStyleIdx="0" presStyleCnt="1" custScaleX="260918" custScaleY="1141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D9F21B8-51E4-4A5A-A135-95B1EF4FE747}" type="pres">
      <dgm:prSet presAssocID="{001E86B5-EE00-49A4-A0BA-B0AD216A910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4D52B8B9-1A6A-46BD-ACD6-566150AF39E6}" type="pres">
      <dgm:prSet presAssocID="{001E86B5-EE00-49A4-A0BA-B0AD216A9101}" presName="hierChild2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76867B52-56C7-4768-B926-5089178B9A61}" type="pres">
      <dgm:prSet presAssocID="{8D4F76AA-8FEE-46B8-8587-851FB9FCB694}" presName="Name37" presStyleLbl="parChTrans1D2" presStyleIdx="0" presStyleCnt="3"/>
      <dgm:spPr/>
      <dgm:t>
        <a:bodyPr/>
        <a:lstStyle/>
        <a:p>
          <a:endParaRPr lang="es-ES"/>
        </a:p>
      </dgm:t>
    </dgm:pt>
    <dgm:pt modelId="{D7BDEC3F-1BE7-4CB7-8BF7-49103B9EDCD0}" type="pres">
      <dgm:prSet presAssocID="{98476918-EB7A-4795-A71E-F19728452101}" presName="hierRoot2" presStyleCnt="0">
        <dgm:presLayoutVars>
          <dgm:hierBranch val="r"/>
        </dgm:presLayoutVars>
      </dgm:prSet>
      <dgm:spPr>
        <a:scene3d>
          <a:camera prst="orthographicFront"/>
          <a:lightRig rig="threePt" dir="t"/>
        </a:scene3d>
        <a:sp3d>
          <a:bevelT/>
        </a:sp3d>
      </dgm:spPr>
    </dgm:pt>
    <dgm:pt modelId="{06F36E0F-8A39-4C07-974E-19EB36FB2E6E}" type="pres">
      <dgm:prSet presAssocID="{98476918-EB7A-4795-A71E-F19728452101}" presName="rootComposit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309E37C4-8D3C-4C0B-88FC-888B43AB6CC5}" type="pres">
      <dgm:prSet presAssocID="{98476918-EB7A-4795-A71E-F19728452101}" presName="rootText" presStyleLbl="node2" presStyleIdx="0" presStyleCnt="3" custScaleX="170649" custScaleY="117811" custLinFactNeighborX="-736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F489825-25A7-435B-B40D-8DF4D5DD288C}" type="pres">
      <dgm:prSet presAssocID="{98476918-EB7A-4795-A71E-F19728452101}" presName="rootConnector" presStyleLbl="node2" presStyleIdx="0" presStyleCnt="3"/>
      <dgm:spPr/>
      <dgm:t>
        <a:bodyPr/>
        <a:lstStyle/>
        <a:p>
          <a:endParaRPr lang="es-ES"/>
        </a:p>
      </dgm:t>
    </dgm:pt>
    <dgm:pt modelId="{3A124F32-D2E3-4884-9299-D4680E36C313}" type="pres">
      <dgm:prSet presAssocID="{98476918-EB7A-4795-A71E-F19728452101}" presName="hierChild4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AF71E048-A29E-42A3-8A40-EB805B8B5DCC}" type="pres">
      <dgm:prSet presAssocID="{98476918-EB7A-4795-A71E-F19728452101}" presName="hierChild5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64F05E38-7577-464A-9840-30F3EE195668}" type="pres">
      <dgm:prSet presAssocID="{7CDD82E3-3E8D-4C8D-A35C-A99FE99AA036}" presName="Name37" presStyleLbl="parChTrans1D2" presStyleIdx="1" presStyleCnt="3"/>
      <dgm:spPr/>
      <dgm:t>
        <a:bodyPr/>
        <a:lstStyle/>
        <a:p>
          <a:endParaRPr lang="es-ES"/>
        </a:p>
      </dgm:t>
    </dgm:pt>
    <dgm:pt modelId="{4633DE8A-BDAE-4468-B85D-44CB063B461C}" type="pres">
      <dgm:prSet presAssocID="{A956B430-D236-4A4E-B582-751E06A18624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>
          <a:bevelT/>
        </a:sp3d>
      </dgm:spPr>
    </dgm:pt>
    <dgm:pt modelId="{D6725BF3-0E23-48E5-8051-87C9825A729F}" type="pres">
      <dgm:prSet presAssocID="{A956B430-D236-4A4E-B582-751E06A18624}" presName="rootComposit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4F31004B-DFBF-445F-866E-18584DB5E845}" type="pres">
      <dgm:prSet presAssocID="{A956B430-D236-4A4E-B582-751E06A18624}" presName="rootText" presStyleLbl="node2" presStyleIdx="1" presStyleCnt="3" custScaleX="170649" custScaleY="117811" custLinFactNeighborX="512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51C304-B05B-4973-BC7A-7D089D0AE47E}" type="pres">
      <dgm:prSet presAssocID="{A956B430-D236-4A4E-B582-751E06A18624}" presName="rootConnector" presStyleLbl="node2" presStyleIdx="1" presStyleCnt="3"/>
      <dgm:spPr/>
      <dgm:t>
        <a:bodyPr/>
        <a:lstStyle/>
        <a:p>
          <a:endParaRPr lang="es-ES"/>
        </a:p>
      </dgm:t>
    </dgm:pt>
    <dgm:pt modelId="{23764861-E569-4DD1-9236-66E4C6CF800F}" type="pres">
      <dgm:prSet presAssocID="{A956B430-D236-4A4E-B582-751E06A18624}" presName="hierChild4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02DB3B5B-4495-417D-8852-CD17D5CC57EA}" type="pres">
      <dgm:prSet presAssocID="{0889531B-D70B-4FFD-A584-99BA2F9B2F9C}" presName="Name37" presStyleLbl="parChTrans1D3" presStyleIdx="0" presStyleCnt="4"/>
      <dgm:spPr/>
      <dgm:t>
        <a:bodyPr/>
        <a:lstStyle/>
        <a:p>
          <a:endParaRPr lang="es-ES"/>
        </a:p>
      </dgm:t>
    </dgm:pt>
    <dgm:pt modelId="{CD0C907C-5A15-4256-B10D-77F8366451D7}" type="pres">
      <dgm:prSet presAssocID="{01DDD46B-514F-4C7A-8382-61D7CB23389F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>
          <a:bevelT/>
        </a:sp3d>
      </dgm:spPr>
    </dgm:pt>
    <dgm:pt modelId="{485D4D9B-7A70-4ACD-ABE3-6EB45168CD17}" type="pres">
      <dgm:prSet presAssocID="{01DDD46B-514F-4C7A-8382-61D7CB23389F}" presName="rootComposit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F11E41CD-97B8-4E0F-9A27-783B2D7CF68D}" type="pres">
      <dgm:prSet presAssocID="{01DDD46B-514F-4C7A-8382-61D7CB23389F}" presName="rootText" presStyleLbl="node3" presStyleIdx="0" presStyleCnt="4" custScaleX="127507" custLinFactNeighborX="512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8860DBC-7A97-4185-BC95-8C9BFA798F28}" type="pres">
      <dgm:prSet presAssocID="{01DDD46B-514F-4C7A-8382-61D7CB23389F}" presName="rootConnector" presStyleLbl="node3" presStyleIdx="0" presStyleCnt="4"/>
      <dgm:spPr/>
      <dgm:t>
        <a:bodyPr/>
        <a:lstStyle/>
        <a:p>
          <a:endParaRPr lang="es-ES"/>
        </a:p>
      </dgm:t>
    </dgm:pt>
    <dgm:pt modelId="{391899C1-0E37-434B-B52E-5AB94F79E49C}" type="pres">
      <dgm:prSet presAssocID="{01DDD46B-514F-4C7A-8382-61D7CB23389F}" presName="hierChild4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2A992A1C-DF97-4BC2-9C70-9AF78DF209E8}" type="pres">
      <dgm:prSet presAssocID="{01DDD46B-514F-4C7A-8382-61D7CB23389F}" presName="hierChild5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FB0A57BB-D1BE-48E0-9D6B-3CEA5B15D7A3}" type="pres">
      <dgm:prSet presAssocID="{992C4204-95FA-4697-AA32-6B4667553A3A}" presName="Name37" presStyleLbl="parChTrans1D3" presStyleIdx="1" presStyleCnt="4"/>
      <dgm:spPr/>
      <dgm:t>
        <a:bodyPr/>
        <a:lstStyle/>
        <a:p>
          <a:endParaRPr lang="es-ES"/>
        </a:p>
      </dgm:t>
    </dgm:pt>
    <dgm:pt modelId="{D348BA6D-7BD4-404C-A693-FE58B053440E}" type="pres">
      <dgm:prSet presAssocID="{7E50FFC6-D833-48AB-B0EC-CA33B319B52E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>
          <a:bevelT/>
        </a:sp3d>
      </dgm:spPr>
    </dgm:pt>
    <dgm:pt modelId="{3FBA5ED3-EB2A-4C47-BD03-5D2B8007EA4F}" type="pres">
      <dgm:prSet presAssocID="{7E50FFC6-D833-48AB-B0EC-CA33B319B52E}" presName="rootComposit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F7CFB773-4E72-4BB8-9C23-EB0E784E47AA}" type="pres">
      <dgm:prSet presAssocID="{7E50FFC6-D833-48AB-B0EC-CA33B319B52E}" presName="rootText" presStyleLbl="node3" presStyleIdx="1" presStyleCnt="4" custScaleX="127507" custLinFactNeighborX="512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73D3FDA-0AE9-4516-B608-887B8B6CA18D}" type="pres">
      <dgm:prSet presAssocID="{7E50FFC6-D833-48AB-B0EC-CA33B319B52E}" presName="rootConnector" presStyleLbl="node3" presStyleIdx="1" presStyleCnt="4"/>
      <dgm:spPr/>
      <dgm:t>
        <a:bodyPr/>
        <a:lstStyle/>
        <a:p>
          <a:endParaRPr lang="es-ES"/>
        </a:p>
      </dgm:t>
    </dgm:pt>
    <dgm:pt modelId="{7E7C0FFC-3DAB-476A-A608-523AA24F1CD6}" type="pres">
      <dgm:prSet presAssocID="{7E50FFC6-D833-48AB-B0EC-CA33B319B52E}" presName="hierChild4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DF1A1672-753C-4492-BF8D-D5740CD803A2}" type="pres">
      <dgm:prSet presAssocID="{7E50FFC6-D833-48AB-B0EC-CA33B319B52E}" presName="hierChild5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6DCDB7A2-A95A-4C20-9E67-44FF76A56FD2}" type="pres">
      <dgm:prSet presAssocID="{D9F32F66-FEEC-47E1-867F-68D563EBA536}" presName="Name37" presStyleLbl="parChTrans1D3" presStyleIdx="2" presStyleCnt="4"/>
      <dgm:spPr/>
      <dgm:t>
        <a:bodyPr/>
        <a:lstStyle/>
        <a:p>
          <a:endParaRPr lang="es-ES"/>
        </a:p>
      </dgm:t>
    </dgm:pt>
    <dgm:pt modelId="{C7245B1A-2A20-4B38-8773-D863EC4A06B6}" type="pres">
      <dgm:prSet presAssocID="{DD03453E-890B-454D-85BE-D33991ED386A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>
          <a:bevelT/>
        </a:sp3d>
      </dgm:spPr>
    </dgm:pt>
    <dgm:pt modelId="{5EDFC234-D024-436B-8814-DDBE8C1D5768}" type="pres">
      <dgm:prSet presAssocID="{DD03453E-890B-454D-85BE-D33991ED386A}" presName="rootComposit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1EE5E0A2-98F5-4C9F-A681-ACCA3B3D0CA8}" type="pres">
      <dgm:prSet presAssocID="{DD03453E-890B-454D-85BE-D33991ED386A}" presName="rootText" presStyleLbl="node3" presStyleIdx="2" presStyleCnt="4" custScaleX="127507" custLinFactNeighborX="512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AFF7151-A687-48BD-A7A0-BC43D67C8DEC}" type="pres">
      <dgm:prSet presAssocID="{DD03453E-890B-454D-85BE-D33991ED386A}" presName="rootConnector" presStyleLbl="node3" presStyleIdx="2" presStyleCnt="4"/>
      <dgm:spPr/>
      <dgm:t>
        <a:bodyPr/>
        <a:lstStyle/>
        <a:p>
          <a:endParaRPr lang="es-ES"/>
        </a:p>
      </dgm:t>
    </dgm:pt>
    <dgm:pt modelId="{225BE5DD-4F1F-484D-A5F6-DD862F9326AC}" type="pres">
      <dgm:prSet presAssocID="{DD03453E-890B-454D-85BE-D33991ED386A}" presName="hierChild4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7396B76B-AF6D-4B97-A788-1C040D5271EE}" type="pres">
      <dgm:prSet presAssocID="{DD03453E-890B-454D-85BE-D33991ED386A}" presName="hierChild5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65D55C2D-6197-4A20-B946-5C8533E93E07}" type="pres">
      <dgm:prSet presAssocID="{6EFC2474-DE61-4C8D-803C-16A9B1FF1383}" presName="Name37" presStyleLbl="parChTrans1D3" presStyleIdx="3" presStyleCnt="4"/>
      <dgm:spPr/>
      <dgm:t>
        <a:bodyPr/>
        <a:lstStyle/>
        <a:p>
          <a:endParaRPr lang="es-ES"/>
        </a:p>
      </dgm:t>
    </dgm:pt>
    <dgm:pt modelId="{01CA9779-EF87-4C16-B9EE-F354648B75A8}" type="pres">
      <dgm:prSet presAssocID="{350264E7-39A3-4938-BAEA-4B287603C088}" presName="hierRoot2" presStyleCnt="0">
        <dgm:presLayoutVars>
          <dgm:hierBranch val="init"/>
        </dgm:presLayoutVars>
      </dgm:prSet>
      <dgm:spPr/>
    </dgm:pt>
    <dgm:pt modelId="{98EB6C67-2C86-4D6E-AF36-85B432B71537}" type="pres">
      <dgm:prSet presAssocID="{350264E7-39A3-4938-BAEA-4B287603C088}" presName="rootComposite" presStyleCnt="0"/>
      <dgm:spPr/>
    </dgm:pt>
    <dgm:pt modelId="{F74AC5BD-E873-4A62-B800-9A7111A01063}" type="pres">
      <dgm:prSet presAssocID="{350264E7-39A3-4938-BAEA-4B287603C088}" presName="rootText" presStyleLbl="node3" presStyleIdx="3" presStyleCnt="4" custScaleX="127507" custLinFactNeighborX="473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EA4F844-E667-4318-BA47-F21236F8DB4E}" type="pres">
      <dgm:prSet presAssocID="{350264E7-39A3-4938-BAEA-4B287603C088}" presName="rootConnector" presStyleLbl="node3" presStyleIdx="3" presStyleCnt="4"/>
      <dgm:spPr/>
      <dgm:t>
        <a:bodyPr/>
        <a:lstStyle/>
        <a:p>
          <a:endParaRPr lang="es-ES"/>
        </a:p>
      </dgm:t>
    </dgm:pt>
    <dgm:pt modelId="{6FFD9E51-69F7-4761-9BF2-82190E3EE0F5}" type="pres">
      <dgm:prSet presAssocID="{350264E7-39A3-4938-BAEA-4B287603C088}" presName="hierChild4" presStyleCnt="0"/>
      <dgm:spPr/>
    </dgm:pt>
    <dgm:pt modelId="{E38F195C-1180-4553-808B-57F5CE0D30DF}" type="pres">
      <dgm:prSet presAssocID="{350264E7-39A3-4938-BAEA-4B287603C088}" presName="hierChild5" presStyleCnt="0"/>
      <dgm:spPr/>
    </dgm:pt>
    <dgm:pt modelId="{CB09968F-5F79-4E48-B22D-8A05B041B1A2}" type="pres">
      <dgm:prSet presAssocID="{A956B430-D236-4A4E-B582-751E06A18624}" presName="hierChild5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462020E5-68E0-423E-87DD-2E2A27C299AE}" type="pres">
      <dgm:prSet presAssocID="{94E023F5-0E34-4DD8-9052-06B79CB7153B}" presName="Name37" presStyleLbl="parChTrans1D2" presStyleIdx="2" presStyleCnt="3"/>
      <dgm:spPr/>
      <dgm:t>
        <a:bodyPr/>
        <a:lstStyle/>
        <a:p>
          <a:endParaRPr lang="es-ES"/>
        </a:p>
      </dgm:t>
    </dgm:pt>
    <dgm:pt modelId="{013E8945-F9E4-4A39-A484-DDE977B9904A}" type="pres">
      <dgm:prSet presAssocID="{7072A75F-BBB2-45AB-9050-6F1119CCF7D2}" presName="hierRoot2" presStyleCnt="0">
        <dgm:presLayoutVars>
          <dgm:hierBranch val="init"/>
        </dgm:presLayoutVars>
      </dgm:prSet>
      <dgm:spPr/>
    </dgm:pt>
    <dgm:pt modelId="{2EDEE425-B760-4B9A-AD82-23AB7F6CCDD9}" type="pres">
      <dgm:prSet presAssocID="{7072A75F-BBB2-45AB-9050-6F1119CCF7D2}" presName="rootComposite" presStyleCnt="0"/>
      <dgm:spPr/>
    </dgm:pt>
    <dgm:pt modelId="{24B04ABB-5CBB-4A2B-8DF9-067CE3C7499D}" type="pres">
      <dgm:prSet presAssocID="{7072A75F-BBB2-45AB-9050-6F1119CCF7D2}" presName="rootText" presStyleLbl="node2" presStyleIdx="2" presStyleCnt="3" custScaleX="170720" custScaleY="117811" custLinFactX="101832" custLinFactNeighborX="2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4F85E47-F7FB-418F-BB00-59F0516D81F5}" type="pres">
      <dgm:prSet presAssocID="{7072A75F-BBB2-45AB-9050-6F1119CCF7D2}" presName="rootConnector" presStyleLbl="node2" presStyleIdx="2" presStyleCnt="3"/>
      <dgm:spPr/>
      <dgm:t>
        <a:bodyPr/>
        <a:lstStyle/>
        <a:p>
          <a:endParaRPr lang="es-ES"/>
        </a:p>
      </dgm:t>
    </dgm:pt>
    <dgm:pt modelId="{60C45DE2-E28D-40E4-8E52-8A4E43AD268D}" type="pres">
      <dgm:prSet presAssocID="{7072A75F-BBB2-45AB-9050-6F1119CCF7D2}" presName="hierChild4" presStyleCnt="0"/>
      <dgm:spPr/>
    </dgm:pt>
    <dgm:pt modelId="{01A4E4A3-2DD2-400B-84A5-8357B1378679}" type="pres">
      <dgm:prSet presAssocID="{7072A75F-BBB2-45AB-9050-6F1119CCF7D2}" presName="hierChild5" presStyleCnt="0"/>
      <dgm:spPr/>
    </dgm:pt>
    <dgm:pt modelId="{C6D5FFAD-4E57-4A87-B074-069C44BF7A50}" type="pres">
      <dgm:prSet presAssocID="{001E86B5-EE00-49A4-A0BA-B0AD216A9101}" presName="hierChild3" presStyleCnt="0"/>
      <dgm:spPr>
        <a:scene3d>
          <a:camera prst="orthographicFront"/>
          <a:lightRig rig="threePt" dir="t"/>
        </a:scene3d>
        <a:sp3d>
          <a:bevelT/>
        </a:sp3d>
      </dgm:spPr>
    </dgm:pt>
  </dgm:ptLst>
  <dgm:cxnLst>
    <dgm:cxn modelId="{1146A0EC-2B86-4D8C-BEF1-D0C2D4123559}" type="presOf" srcId="{193BF367-2B8E-4442-B7E3-625AEBB9007C}" destId="{E4EAA4DD-4A54-4B6D-AC12-5C801064A73C}" srcOrd="0" destOrd="0" presId="urn:microsoft.com/office/officeart/2005/8/layout/orgChart1"/>
    <dgm:cxn modelId="{2318B506-E370-4DAA-9D23-80D738B31288}" srcId="{001E86B5-EE00-49A4-A0BA-B0AD216A9101}" destId="{98476918-EB7A-4795-A71E-F19728452101}" srcOrd="0" destOrd="0" parTransId="{8D4F76AA-8FEE-46B8-8587-851FB9FCB694}" sibTransId="{A1034910-3823-4D76-9F4F-03BEB9AE14F9}"/>
    <dgm:cxn modelId="{B2659D86-31F8-44DA-B138-B273FB835494}" type="presOf" srcId="{7E50FFC6-D833-48AB-B0EC-CA33B319B52E}" destId="{F7CFB773-4E72-4BB8-9C23-EB0E784E47AA}" srcOrd="0" destOrd="0" presId="urn:microsoft.com/office/officeart/2005/8/layout/orgChart1"/>
    <dgm:cxn modelId="{10C8D267-3AF0-41F5-815F-BDBB082800D8}" type="presOf" srcId="{992C4204-95FA-4697-AA32-6B4667553A3A}" destId="{FB0A57BB-D1BE-48E0-9D6B-3CEA5B15D7A3}" srcOrd="0" destOrd="0" presId="urn:microsoft.com/office/officeart/2005/8/layout/orgChart1"/>
    <dgm:cxn modelId="{1821E958-89ED-4C20-868C-2C2350EE33BE}" type="presOf" srcId="{98476918-EB7A-4795-A71E-F19728452101}" destId="{4F489825-25A7-435B-B40D-8DF4D5DD288C}" srcOrd="1" destOrd="0" presId="urn:microsoft.com/office/officeart/2005/8/layout/orgChart1"/>
    <dgm:cxn modelId="{0DC8CAFF-D398-465F-9326-97092E2B032E}" type="presOf" srcId="{A956B430-D236-4A4E-B582-751E06A18624}" destId="{7B51C304-B05B-4973-BC7A-7D089D0AE47E}" srcOrd="1" destOrd="0" presId="urn:microsoft.com/office/officeart/2005/8/layout/orgChart1"/>
    <dgm:cxn modelId="{2AAD02E0-7C2D-41B0-87A1-D37C009A68D9}" type="presOf" srcId="{7072A75F-BBB2-45AB-9050-6F1119CCF7D2}" destId="{64F85E47-F7FB-418F-BB00-59F0516D81F5}" srcOrd="1" destOrd="0" presId="urn:microsoft.com/office/officeart/2005/8/layout/orgChart1"/>
    <dgm:cxn modelId="{8A524AAC-FF1C-4F71-A08F-2D4B521587A7}" type="presOf" srcId="{94E023F5-0E34-4DD8-9052-06B79CB7153B}" destId="{462020E5-68E0-423E-87DD-2E2A27C299AE}" srcOrd="0" destOrd="0" presId="urn:microsoft.com/office/officeart/2005/8/layout/orgChart1"/>
    <dgm:cxn modelId="{D584ACDA-E5F2-4029-B55B-0470C5400256}" type="presOf" srcId="{7CDD82E3-3E8D-4C8D-A35C-A99FE99AA036}" destId="{64F05E38-7577-464A-9840-30F3EE195668}" srcOrd="0" destOrd="0" presId="urn:microsoft.com/office/officeart/2005/8/layout/orgChart1"/>
    <dgm:cxn modelId="{78F28DE0-F0A2-42F5-B09E-71E081124E4E}" srcId="{001E86B5-EE00-49A4-A0BA-B0AD216A9101}" destId="{7072A75F-BBB2-45AB-9050-6F1119CCF7D2}" srcOrd="2" destOrd="0" parTransId="{94E023F5-0E34-4DD8-9052-06B79CB7153B}" sibTransId="{642E4D80-3A43-4DAD-8BB9-2075F2DBEC2D}"/>
    <dgm:cxn modelId="{A89F21E4-87A4-430A-92A0-77FAF828EB2A}" type="presOf" srcId="{DD03453E-890B-454D-85BE-D33991ED386A}" destId="{1EE5E0A2-98F5-4C9F-A681-ACCA3B3D0CA8}" srcOrd="0" destOrd="0" presId="urn:microsoft.com/office/officeart/2005/8/layout/orgChart1"/>
    <dgm:cxn modelId="{54D23358-62E6-4711-AC6A-F6C59667B6C6}" type="presOf" srcId="{DD03453E-890B-454D-85BE-D33991ED386A}" destId="{6AFF7151-A687-48BD-A7A0-BC43D67C8DEC}" srcOrd="1" destOrd="0" presId="urn:microsoft.com/office/officeart/2005/8/layout/orgChart1"/>
    <dgm:cxn modelId="{AD643BA5-61E0-45FA-A740-2D125CE23D0C}" srcId="{A956B430-D236-4A4E-B582-751E06A18624}" destId="{7E50FFC6-D833-48AB-B0EC-CA33B319B52E}" srcOrd="1" destOrd="0" parTransId="{992C4204-95FA-4697-AA32-6B4667553A3A}" sibTransId="{83C9B9AA-D628-4950-A438-5AAEDAD7E397}"/>
    <dgm:cxn modelId="{A5848FF7-942B-4D4F-B98C-7883B9D22FF8}" srcId="{A956B430-D236-4A4E-B582-751E06A18624}" destId="{350264E7-39A3-4938-BAEA-4B287603C088}" srcOrd="3" destOrd="0" parTransId="{6EFC2474-DE61-4C8D-803C-16A9B1FF1383}" sibTransId="{00AD9190-CBFC-4DED-86AC-0027DF28E251}"/>
    <dgm:cxn modelId="{33810848-5481-425F-B1AB-3151ADDCEDCD}" type="presOf" srcId="{001E86B5-EE00-49A4-A0BA-B0AD216A9101}" destId="{98BD2DEC-F057-4E08-8C9F-E1AE18DD5B9D}" srcOrd="0" destOrd="0" presId="urn:microsoft.com/office/officeart/2005/8/layout/orgChart1"/>
    <dgm:cxn modelId="{3160F7B9-2687-400E-9B93-7CB290D28510}" srcId="{001E86B5-EE00-49A4-A0BA-B0AD216A9101}" destId="{A956B430-D236-4A4E-B582-751E06A18624}" srcOrd="1" destOrd="0" parTransId="{7CDD82E3-3E8D-4C8D-A35C-A99FE99AA036}" sibTransId="{01AC7EE8-3F8A-4F9B-ADD9-DF48D94BD6AC}"/>
    <dgm:cxn modelId="{35DC1829-3612-4BC2-B8EE-8DA06004F541}" type="presOf" srcId="{7072A75F-BBB2-45AB-9050-6F1119CCF7D2}" destId="{24B04ABB-5CBB-4A2B-8DF9-067CE3C7499D}" srcOrd="0" destOrd="0" presId="urn:microsoft.com/office/officeart/2005/8/layout/orgChart1"/>
    <dgm:cxn modelId="{89120F3C-3EA1-4D41-A2D6-E3EA14D7FDC3}" type="presOf" srcId="{01DDD46B-514F-4C7A-8382-61D7CB23389F}" destId="{F11E41CD-97B8-4E0F-9A27-783B2D7CF68D}" srcOrd="0" destOrd="0" presId="urn:microsoft.com/office/officeart/2005/8/layout/orgChart1"/>
    <dgm:cxn modelId="{6EB2BDAE-65F1-4119-9672-DE19307B82FC}" type="presOf" srcId="{D9F32F66-FEEC-47E1-867F-68D563EBA536}" destId="{6DCDB7A2-A95A-4C20-9E67-44FF76A56FD2}" srcOrd="0" destOrd="0" presId="urn:microsoft.com/office/officeart/2005/8/layout/orgChart1"/>
    <dgm:cxn modelId="{916B00D0-D575-4135-8939-C23D5BE6362D}" type="presOf" srcId="{8D4F76AA-8FEE-46B8-8587-851FB9FCB694}" destId="{76867B52-56C7-4768-B926-5089178B9A61}" srcOrd="0" destOrd="0" presId="urn:microsoft.com/office/officeart/2005/8/layout/orgChart1"/>
    <dgm:cxn modelId="{80030AAA-2703-48A9-9BBF-C6B938777D34}" type="presOf" srcId="{350264E7-39A3-4938-BAEA-4B287603C088}" destId="{F74AC5BD-E873-4A62-B800-9A7111A01063}" srcOrd="0" destOrd="0" presId="urn:microsoft.com/office/officeart/2005/8/layout/orgChart1"/>
    <dgm:cxn modelId="{FF45FF79-16D2-4A9B-AB44-370CCD1F3620}" type="presOf" srcId="{350264E7-39A3-4938-BAEA-4B287603C088}" destId="{4EA4F844-E667-4318-BA47-F21236F8DB4E}" srcOrd="1" destOrd="0" presId="urn:microsoft.com/office/officeart/2005/8/layout/orgChart1"/>
    <dgm:cxn modelId="{A0C78CF0-C5D9-4B4C-A0ED-3F6B7DAA80E1}" type="presOf" srcId="{0889531B-D70B-4FFD-A584-99BA2F9B2F9C}" destId="{02DB3B5B-4495-417D-8852-CD17D5CC57EA}" srcOrd="0" destOrd="0" presId="urn:microsoft.com/office/officeart/2005/8/layout/orgChart1"/>
    <dgm:cxn modelId="{732173F2-F460-41D6-919C-2BD8DFD3743A}" type="presOf" srcId="{A956B430-D236-4A4E-B582-751E06A18624}" destId="{4F31004B-DFBF-445F-866E-18584DB5E845}" srcOrd="0" destOrd="0" presId="urn:microsoft.com/office/officeart/2005/8/layout/orgChart1"/>
    <dgm:cxn modelId="{33AE3604-61E7-45E4-8046-04A90588D33D}" srcId="{A956B430-D236-4A4E-B582-751E06A18624}" destId="{DD03453E-890B-454D-85BE-D33991ED386A}" srcOrd="2" destOrd="0" parTransId="{D9F32F66-FEEC-47E1-867F-68D563EBA536}" sibTransId="{66588D4E-EAFD-4267-8CC1-D96DCE109117}"/>
    <dgm:cxn modelId="{D2242028-679A-43A9-BA5A-E801909253D3}" type="presOf" srcId="{7E50FFC6-D833-48AB-B0EC-CA33B319B52E}" destId="{573D3FDA-0AE9-4516-B608-887B8B6CA18D}" srcOrd="1" destOrd="0" presId="urn:microsoft.com/office/officeart/2005/8/layout/orgChart1"/>
    <dgm:cxn modelId="{2C48BB20-E43E-48D1-8ADD-0206D6FA2A19}" type="presOf" srcId="{01DDD46B-514F-4C7A-8382-61D7CB23389F}" destId="{A8860DBC-7A97-4185-BC95-8C9BFA798F28}" srcOrd="1" destOrd="0" presId="urn:microsoft.com/office/officeart/2005/8/layout/orgChart1"/>
    <dgm:cxn modelId="{83B7A36C-8E34-47BF-84F8-B3ECC6D577B5}" type="presOf" srcId="{98476918-EB7A-4795-A71E-F19728452101}" destId="{309E37C4-8D3C-4C0B-88FC-888B43AB6CC5}" srcOrd="0" destOrd="0" presId="urn:microsoft.com/office/officeart/2005/8/layout/orgChart1"/>
    <dgm:cxn modelId="{67BDD934-9B78-4753-A975-CC8F241EE88C}" type="presOf" srcId="{6EFC2474-DE61-4C8D-803C-16A9B1FF1383}" destId="{65D55C2D-6197-4A20-B946-5C8533E93E07}" srcOrd="0" destOrd="0" presId="urn:microsoft.com/office/officeart/2005/8/layout/orgChart1"/>
    <dgm:cxn modelId="{076D1FC6-216E-4DE9-9A60-E94FEAEBE026}" srcId="{193BF367-2B8E-4442-B7E3-625AEBB9007C}" destId="{001E86B5-EE00-49A4-A0BA-B0AD216A9101}" srcOrd="0" destOrd="0" parTransId="{C31AEDC7-2BB5-4D5F-A014-510F4BCB818D}" sibTransId="{D17276C0-FB5E-4D33-AF6D-C1E8CA92183A}"/>
    <dgm:cxn modelId="{6B816FAD-036F-4986-8E16-F658A61B686A}" srcId="{A956B430-D236-4A4E-B582-751E06A18624}" destId="{01DDD46B-514F-4C7A-8382-61D7CB23389F}" srcOrd="0" destOrd="0" parTransId="{0889531B-D70B-4FFD-A584-99BA2F9B2F9C}" sibTransId="{EE6C5370-A4A3-44A2-B0D9-4A851CEE7877}"/>
    <dgm:cxn modelId="{59BE4A6A-36F0-4408-9EEA-8B3A5DDC7AA5}" type="presOf" srcId="{001E86B5-EE00-49A4-A0BA-B0AD216A9101}" destId="{DD9F21B8-51E4-4A5A-A135-95B1EF4FE747}" srcOrd="1" destOrd="0" presId="urn:microsoft.com/office/officeart/2005/8/layout/orgChart1"/>
    <dgm:cxn modelId="{25D1E8F0-26FA-4BA2-BC5B-01F5DF0D7367}" type="presParOf" srcId="{E4EAA4DD-4A54-4B6D-AC12-5C801064A73C}" destId="{C4ABA56F-FC7E-41F2-AB24-7AF837FEE6E5}" srcOrd="0" destOrd="0" presId="urn:microsoft.com/office/officeart/2005/8/layout/orgChart1"/>
    <dgm:cxn modelId="{2681D603-3FA1-4092-8684-5D40154052DE}" type="presParOf" srcId="{C4ABA56F-FC7E-41F2-AB24-7AF837FEE6E5}" destId="{9BF99328-42AF-48C6-A30B-4768F4F7E191}" srcOrd="0" destOrd="0" presId="urn:microsoft.com/office/officeart/2005/8/layout/orgChart1"/>
    <dgm:cxn modelId="{3A5AA8B7-680E-452A-B8D5-646BE5657F0C}" type="presParOf" srcId="{9BF99328-42AF-48C6-A30B-4768F4F7E191}" destId="{98BD2DEC-F057-4E08-8C9F-E1AE18DD5B9D}" srcOrd="0" destOrd="0" presId="urn:microsoft.com/office/officeart/2005/8/layout/orgChart1"/>
    <dgm:cxn modelId="{C6DD9103-8AED-4FB1-9C7D-9882613CD300}" type="presParOf" srcId="{9BF99328-42AF-48C6-A30B-4768F4F7E191}" destId="{DD9F21B8-51E4-4A5A-A135-95B1EF4FE747}" srcOrd="1" destOrd="0" presId="urn:microsoft.com/office/officeart/2005/8/layout/orgChart1"/>
    <dgm:cxn modelId="{000B71BB-157B-4FE7-94D4-4C8701128DB6}" type="presParOf" srcId="{C4ABA56F-FC7E-41F2-AB24-7AF837FEE6E5}" destId="{4D52B8B9-1A6A-46BD-ACD6-566150AF39E6}" srcOrd="1" destOrd="0" presId="urn:microsoft.com/office/officeart/2005/8/layout/orgChart1"/>
    <dgm:cxn modelId="{69DDC7AD-711D-4DDE-AFCB-FC11367CF51B}" type="presParOf" srcId="{4D52B8B9-1A6A-46BD-ACD6-566150AF39E6}" destId="{76867B52-56C7-4768-B926-5089178B9A61}" srcOrd="0" destOrd="0" presId="urn:microsoft.com/office/officeart/2005/8/layout/orgChart1"/>
    <dgm:cxn modelId="{2CF254C3-FB51-490E-925D-320C25760D39}" type="presParOf" srcId="{4D52B8B9-1A6A-46BD-ACD6-566150AF39E6}" destId="{D7BDEC3F-1BE7-4CB7-8BF7-49103B9EDCD0}" srcOrd="1" destOrd="0" presId="urn:microsoft.com/office/officeart/2005/8/layout/orgChart1"/>
    <dgm:cxn modelId="{E2051652-93AA-45C1-97AD-C2F53C9FBA38}" type="presParOf" srcId="{D7BDEC3F-1BE7-4CB7-8BF7-49103B9EDCD0}" destId="{06F36E0F-8A39-4C07-974E-19EB36FB2E6E}" srcOrd="0" destOrd="0" presId="urn:microsoft.com/office/officeart/2005/8/layout/orgChart1"/>
    <dgm:cxn modelId="{68F923D6-CA47-4EC1-B882-AE4C8256BA30}" type="presParOf" srcId="{06F36E0F-8A39-4C07-974E-19EB36FB2E6E}" destId="{309E37C4-8D3C-4C0B-88FC-888B43AB6CC5}" srcOrd="0" destOrd="0" presId="urn:microsoft.com/office/officeart/2005/8/layout/orgChart1"/>
    <dgm:cxn modelId="{E0D8F44B-E2A7-4A85-ABD0-7D221FA4DCC6}" type="presParOf" srcId="{06F36E0F-8A39-4C07-974E-19EB36FB2E6E}" destId="{4F489825-25A7-435B-B40D-8DF4D5DD288C}" srcOrd="1" destOrd="0" presId="urn:microsoft.com/office/officeart/2005/8/layout/orgChart1"/>
    <dgm:cxn modelId="{955ACBC0-7331-47AB-B60D-75CD8E000966}" type="presParOf" srcId="{D7BDEC3F-1BE7-4CB7-8BF7-49103B9EDCD0}" destId="{3A124F32-D2E3-4884-9299-D4680E36C313}" srcOrd="1" destOrd="0" presId="urn:microsoft.com/office/officeart/2005/8/layout/orgChart1"/>
    <dgm:cxn modelId="{9C464A04-8093-4408-9C80-B0AC655EB4C2}" type="presParOf" srcId="{D7BDEC3F-1BE7-4CB7-8BF7-49103B9EDCD0}" destId="{AF71E048-A29E-42A3-8A40-EB805B8B5DCC}" srcOrd="2" destOrd="0" presId="urn:microsoft.com/office/officeart/2005/8/layout/orgChart1"/>
    <dgm:cxn modelId="{B5649523-C9A6-40A8-8193-8A1C47CF5912}" type="presParOf" srcId="{4D52B8B9-1A6A-46BD-ACD6-566150AF39E6}" destId="{64F05E38-7577-464A-9840-30F3EE195668}" srcOrd="2" destOrd="0" presId="urn:microsoft.com/office/officeart/2005/8/layout/orgChart1"/>
    <dgm:cxn modelId="{6FA73790-CE98-4E31-8BA8-CD6C5A993D5F}" type="presParOf" srcId="{4D52B8B9-1A6A-46BD-ACD6-566150AF39E6}" destId="{4633DE8A-BDAE-4468-B85D-44CB063B461C}" srcOrd="3" destOrd="0" presId="urn:microsoft.com/office/officeart/2005/8/layout/orgChart1"/>
    <dgm:cxn modelId="{6F696737-832D-4A03-915F-2C43B41F08FA}" type="presParOf" srcId="{4633DE8A-BDAE-4468-B85D-44CB063B461C}" destId="{D6725BF3-0E23-48E5-8051-87C9825A729F}" srcOrd="0" destOrd="0" presId="urn:microsoft.com/office/officeart/2005/8/layout/orgChart1"/>
    <dgm:cxn modelId="{804E7CFE-202F-4B41-90A2-103EF3298F3A}" type="presParOf" srcId="{D6725BF3-0E23-48E5-8051-87C9825A729F}" destId="{4F31004B-DFBF-445F-866E-18584DB5E845}" srcOrd="0" destOrd="0" presId="urn:microsoft.com/office/officeart/2005/8/layout/orgChart1"/>
    <dgm:cxn modelId="{9028454D-C35D-4F88-A1E8-EFD17CB35706}" type="presParOf" srcId="{D6725BF3-0E23-48E5-8051-87C9825A729F}" destId="{7B51C304-B05B-4973-BC7A-7D089D0AE47E}" srcOrd="1" destOrd="0" presId="urn:microsoft.com/office/officeart/2005/8/layout/orgChart1"/>
    <dgm:cxn modelId="{6BF92B66-77E8-4A9C-8C43-17FA21D01128}" type="presParOf" srcId="{4633DE8A-BDAE-4468-B85D-44CB063B461C}" destId="{23764861-E569-4DD1-9236-66E4C6CF800F}" srcOrd="1" destOrd="0" presId="urn:microsoft.com/office/officeart/2005/8/layout/orgChart1"/>
    <dgm:cxn modelId="{4FA83B6E-8231-4BA4-8278-9433D017F778}" type="presParOf" srcId="{23764861-E569-4DD1-9236-66E4C6CF800F}" destId="{02DB3B5B-4495-417D-8852-CD17D5CC57EA}" srcOrd="0" destOrd="0" presId="urn:microsoft.com/office/officeart/2005/8/layout/orgChart1"/>
    <dgm:cxn modelId="{BB7F6D88-DC92-4B9E-BFBB-14CDA8A3E8F3}" type="presParOf" srcId="{23764861-E569-4DD1-9236-66E4C6CF800F}" destId="{CD0C907C-5A15-4256-B10D-77F8366451D7}" srcOrd="1" destOrd="0" presId="urn:microsoft.com/office/officeart/2005/8/layout/orgChart1"/>
    <dgm:cxn modelId="{643CB715-E0A9-497A-A799-DCC224D2EAD5}" type="presParOf" srcId="{CD0C907C-5A15-4256-B10D-77F8366451D7}" destId="{485D4D9B-7A70-4ACD-ABE3-6EB45168CD17}" srcOrd="0" destOrd="0" presId="urn:microsoft.com/office/officeart/2005/8/layout/orgChart1"/>
    <dgm:cxn modelId="{780F1D9A-4D37-41C1-82FB-38B4A6145824}" type="presParOf" srcId="{485D4D9B-7A70-4ACD-ABE3-6EB45168CD17}" destId="{F11E41CD-97B8-4E0F-9A27-783B2D7CF68D}" srcOrd="0" destOrd="0" presId="urn:microsoft.com/office/officeart/2005/8/layout/orgChart1"/>
    <dgm:cxn modelId="{EC63AA27-752F-4F8F-A040-3B7E3CA4A648}" type="presParOf" srcId="{485D4D9B-7A70-4ACD-ABE3-6EB45168CD17}" destId="{A8860DBC-7A97-4185-BC95-8C9BFA798F28}" srcOrd="1" destOrd="0" presId="urn:microsoft.com/office/officeart/2005/8/layout/orgChart1"/>
    <dgm:cxn modelId="{5BDBBA7D-0C90-4F40-B2C9-F5955E02244D}" type="presParOf" srcId="{CD0C907C-5A15-4256-B10D-77F8366451D7}" destId="{391899C1-0E37-434B-B52E-5AB94F79E49C}" srcOrd="1" destOrd="0" presId="urn:microsoft.com/office/officeart/2005/8/layout/orgChart1"/>
    <dgm:cxn modelId="{F7FDCFA0-1176-4EDD-8197-16BBB1F859A4}" type="presParOf" srcId="{CD0C907C-5A15-4256-B10D-77F8366451D7}" destId="{2A992A1C-DF97-4BC2-9C70-9AF78DF209E8}" srcOrd="2" destOrd="0" presId="urn:microsoft.com/office/officeart/2005/8/layout/orgChart1"/>
    <dgm:cxn modelId="{A431C7A2-F243-4553-921B-DA57037BE992}" type="presParOf" srcId="{23764861-E569-4DD1-9236-66E4C6CF800F}" destId="{FB0A57BB-D1BE-48E0-9D6B-3CEA5B15D7A3}" srcOrd="2" destOrd="0" presId="urn:microsoft.com/office/officeart/2005/8/layout/orgChart1"/>
    <dgm:cxn modelId="{51939D0A-E785-4693-9646-86299E1C1C13}" type="presParOf" srcId="{23764861-E569-4DD1-9236-66E4C6CF800F}" destId="{D348BA6D-7BD4-404C-A693-FE58B053440E}" srcOrd="3" destOrd="0" presId="urn:microsoft.com/office/officeart/2005/8/layout/orgChart1"/>
    <dgm:cxn modelId="{9C1EFF1D-AD8F-4A39-A699-01707335D116}" type="presParOf" srcId="{D348BA6D-7BD4-404C-A693-FE58B053440E}" destId="{3FBA5ED3-EB2A-4C47-BD03-5D2B8007EA4F}" srcOrd="0" destOrd="0" presId="urn:microsoft.com/office/officeart/2005/8/layout/orgChart1"/>
    <dgm:cxn modelId="{54284FB5-1B64-4DE6-8836-E3F3E28F55E3}" type="presParOf" srcId="{3FBA5ED3-EB2A-4C47-BD03-5D2B8007EA4F}" destId="{F7CFB773-4E72-4BB8-9C23-EB0E784E47AA}" srcOrd="0" destOrd="0" presId="urn:microsoft.com/office/officeart/2005/8/layout/orgChart1"/>
    <dgm:cxn modelId="{DFD8EBAB-B1C0-4847-9B08-EB9212C6CAC2}" type="presParOf" srcId="{3FBA5ED3-EB2A-4C47-BD03-5D2B8007EA4F}" destId="{573D3FDA-0AE9-4516-B608-887B8B6CA18D}" srcOrd="1" destOrd="0" presId="urn:microsoft.com/office/officeart/2005/8/layout/orgChart1"/>
    <dgm:cxn modelId="{808CBED9-77D1-4A07-B298-87BAE352D920}" type="presParOf" srcId="{D348BA6D-7BD4-404C-A693-FE58B053440E}" destId="{7E7C0FFC-3DAB-476A-A608-523AA24F1CD6}" srcOrd="1" destOrd="0" presId="urn:microsoft.com/office/officeart/2005/8/layout/orgChart1"/>
    <dgm:cxn modelId="{1068A8CD-90FF-4E75-96CC-69BC974AAAC6}" type="presParOf" srcId="{D348BA6D-7BD4-404C-A693-FE58B053440E}" destId="{DF1A1672-753C-4492-BF8D-D5740CD803A2}" srcOrd="2" destOrd="0" presId="urn:microsoft.com/office/officeart/2005/8/layout/orgChart1"/>
    <dgm:cxn modelId="{747D557E-2D2E-4B8C-AE3E-A15D0E6D0A8A}" type="presParOf" srcId="{23764861-E569-4DD1-9236-66E4C6CF800F}" destId="{6DCDB7A2-A95A-4C20-9E67-44FF76A56FD2}" srcOrd="4" destOrd="0" presId="urn:microsoft.com/office/officeart/2005/8/layout/orgChart1"/>
    <dgm:cxn modelId="{7BC207B9-A95C-4D6A-99FF-3413FB30C992}" type="presParOf" srcId="{23764861-E569-4DD1-9236-66E4C6CF800F}" destId="{C7245B1A-2A20-4B38-8773-D863EC4A06B6}" srcOrd="5" destOrd="0" presId="urn:microsoft.com/office/officeart/2005/8/layout/orgChart1"/>
    <dgm:cxn modelId="{B2B4E68A-E0E6-4BF1-87C3-E04CC3BEA788}" type="presParOf" srcId="{C7245B1A-2A20-4B38-8773-D863EC4A06B6}" destId="{5EDFC234-D024-436B-8814-DDBE8C1D5768}" srcOrd="0" destOrd="0" presId="urn:microsoft.com/office/officeart/2005/8/layout/orgChart1"/>
    <dgm:cxn modelId="{9493A83F-BB89-42C9-A0C1-A9712990A395}" type="presParOf" srcId="{5EDFC234-D024-436B-8814-DDBE8C1D5768}" destId="{1EE5E0A2-98F5-4C9F-A681-ACCA3B3D0CA8}" srcOrd="0" destOrd="0" presId="urn:microsoft.com/office/officeart/2005/8/layout/orgChart1"/>
    <dgm:cxn modelId="{A5EBF7A4-E53C-4167-AB67-4FD499E63E54}" type="presParOf" srcId="{5EDFC234-D024-436B-8814-DDBE8C1D5768}" destId="{6AFF7151-A687-48BD-A7A0-BC43D67C8DEC}" srcOrd="1" destOrd="0" presId="urn:microsoft.com/office/officeart/2005/8/layout/orgChart1"/>
    <dgm:cxn modelId="{D66F5201-67B0-410C-924E-E1C25C148936}" type="presParOf" srcId="{C7245B1A-2A20-4B38-8773-D863EC4A06B6}" destId="{225BE5DD-4F1F-484D-A5F6-DD862F9326AC}" srcOrd="1" destOrd="0" presId="urn:microsoft.com/office/officeart/2005/8/layout/orgChart1"/>
    <dgm:cxn modelId="{C86AAE94-7FE9-460F-8CAC-B67571E5E93A}" type="presParOf" srcId="{C7245B1A-2A20-4B38-8773-D863EC4A06B6}" destId="{7396B76B-AF6D-4B97-A788-1C040D5271EE}" srcOrd="2" destOrd="0" presId="urn:microsoft.com/office/officeart/2005/8/layout/orgChart1"/>
    <dgm:cxn modelId="{64C3077C-8898-4DE0-9CC7-8C184FC8C1C0}" type="presParOf" srcId="{23764861-E569-4DD1-9236-66E4C6CF800F}" destId="{65D55C2D-6197-4A20-B946-5C8533E93E07}" srcOrd="6" destOrd="0" presId="urn:microsoft.com/office/officeart/2005/8/layout/orgChart1"/>
    <dgm:cxn modelId="{F6F8490D-F4D1-48C7-9DAC-4DABF09C39C1}" type="presParOf" srcId="{23764861-E569-4DD1-9236-66E4C6CF800F}" destId="{01CA9779-EF87-4C16-B9EE-F354648B75A8}" srcOrd="7" destOrd="0" presId="urn:microsoft.com/office/officeart/2005/8/layout/orgChart1"/>
    <dgm:cxn modelId="{6797A39C-8C67-4062-8B3E-CEF3145DEC65}" type="presParOf" srcId="{01CA9779-EF87-4C16-B9EE-F354648B75A8}" destId="{98EB6C67-2C86-4D6E-AF36-85B432B71537}" srcOrd="0" destOrd="0" presId="urn:microsoft.com/office/officeart/2005/8/layout/orgChart1"/>
    <dgm:cxn modelId="{276310A8-16E7-421C-9673-D93E54325400}" type="presParOf" srcId="{98EB6C67-2C86-4D6E-AF36-85B432B71537}" destId="{F74AC5BD-E873-4A62-B800-9A7111A01063}" srcOrd="0" destOrd="0" presId="urn:microsoft.com/office/officeart/2005/8/layout/orgChart1"/>
    <dgm:cxn modelId="{6116FECF-B819-45F5-9DA1-8F52B0095D8E}" type="presParOf" srcId="{98EB6C67-2C86-4D6E-AF36-85B432B71537}" destId="{4EA4F844-E667-4318-BA47-F21236F8DB4E}" srcOrd="1" destOrd="0" presId="urn:microsoft.com/office/officeart/2005/8/layout/orgChart1"/>
    <dgm:cxn modelId="{41C015D7-C75A-43F4-AA4F-0E028C174715}" type="presParOf" srcId="{01CA9779-EF87-4C16-B9EE-F354648B75A8}" destId="{6FFD9E51-69F7-4761-9BF2-82190E3EE0F5}" srcOrd="1" destOrd="0" presId="urn:microsoft.com/office/officeart/2005/8/layout/orgChart1"/>
    <dgm:cxn modelId="{B456DB86-03F1-4712-B58D-7C6E5312E1E9}" type="presParOf" srcId="{01CA9779-EF87-4C16-B9EE-F354648B75A8}" destId="{E38F195C-1180-4553-808B-57F5CE0D30DF}" srcOrd="2" destOrd="0" presId="urn:microsoft.com/office/officeart/2005/8/layout/orgChart1"/>
    <dgm:cxn modelId="{AB712E73-1B35-43F4-A0FD-8BA8C54FECBC}" type="presParOf" srcId="{4633DE8A-BDAE-4468-B85D-44CB063B461C}" destId="{CB09968F-5F79-4E48-B22D-8A05B041B1A2}" srcOrd="2" destOrd="0" presId="urn:microsoft.com/office/officeart/2005/8/layout/orgChart1"/>
    <dgm:cxn modelId="{6DB1931B-B399-40A1-A008-D734AD6971A8}" type="presParOf" srcId="{4D52B8B9-1A6A-46BD-ACD6-566150AF39E6}" destId="{462020E5-68E0-423E-87DD-2E2A27C299AE}" srcOrd="4" destOrd="0" presId="urn:microsoft.com/office/officeart/2005/8/layout/orgChart1"/>
    <dgm:cxn modelId="{1F4DBF45-F768-4612-8302-8D648BDC2C00}" type="presParOf" srcId="{4D52B8B9-1A6A-46BD-ACD6-566150AF39E6}" destId="{013E8945-F9E4-4A39-A484-DDE977B9904A}" srcOrd="5" destOrd="0" presId="urn:microsoft.com/office/officeart/2005/8/layout/orgChart1"/>
    <dgm:cxn modelId="{974D3E9A-B22C-4493-8A85-8E1D6500F057}" type="presParOf" srcId="{013E8945-F9E4-4A39-A484-DDE977B9904A}" destId="{2EDEE425-B760-4B9A-AD82-23AB7F6CCDD9}" srcOrd="0" destOrd="0" presId="urn:microsoft.com/office/officeart/2005/8/layout/orgChart1"/>
    <dgm:cxn modelId="{02C9F5B6-E38C-4012-B612-76CD86C78DC9}" type="presParOf" srcId="{2EDEE425-B760-4B9A-AD82-23AB7F6CCDD9}" destId="{24B04ABB-5CBB-4A2B-8DF9-067CE3C7499D}" srcOrd="0" destOrd="0" presId="urn:microsoft.com/office/officeart/2005/8/layout/orgChart1"/>
    <dgm:cxn modelId="{DC8095B5-EF13-425F-8229-4163F63EDB53}" type="presParOf" srcId="{2EDEE425-B760-4B9A-AD82-23AB7F6CCDD9}" destId="{64F85E47-F7FB-418F-BB00-59F0516D81F5}" srcOrd="1" destOrd="0" presId="urn:microsoft.com/office/officeart/2005/8/layout/orgChart1"/>
    <dgm:cxn modelId="{2C31F45F-9564-42B6-B57B-4E07AA82ED58}" type="presParOf" srcId="{013E8945-F9E4-4A39-A484-DDE977B9904A}" destId="{60C45DE2-E28D-40E4-8E52-8A4E43AD268D}" srcOrd="1" destOrd="0" presId="urn:microsoft.com/office/officeart/2005/8/layout/orgChart1"/>
    <dgm:cxn modelId="{853EE2B8-2F24-47E1-9222-A9F62A4CE197}" type="presParOf" srcId="{013E8945-F9E4-4A39-A484-DDE977B9904A}" destId="{01A4E4A3-2DD2-400B-84A5-8357B1378679}" srcOrd="2" destOrd="0" presId="urn:microsoft.com/office/officeart/2005/8/layout/orgChart1"/>
    <dgm:cxn modelId="{77CD3234-3E1E-4E6A-82E1-846C61FB14DD}" type="presParOf" srcId="{C4ABA56F-FC7E-41F2-AB24-7AF837FEE6E5}" destId="{C6D5FFAD-4E57-4A87-B074-069C44BF7A5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93BF367-2B8E-4442-B7E3-625AEBB9007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CC02A5C8-3D5B-4E54-9E3F-BE50BB5F2281}">
      <dgm:prSet custT="1"/>
      <dgm:spPr>
        <a:solidFill>
          <a:srgbClr val="0070C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600" b="1" dirty="0" smtClean="0">
              <a:solidFill>
                <a:schemeClr val="bg1"/>
              </a:solidFill>
              <a:latin typeface="Arial Narrow" panose="020B0606020202030204" pitchFamily="34" charset="0"/>
            </a:rPr>
            <a:t>Gerencia de Desarrollo Social</a:t>
          </a:r>
          <a:endParaRPr lang="es-SV" sz="1600" b="1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E4D10EA2-4795-4B8D-8CF0-4E9526C33A13}" type="parTrans" cxnId="{BA7B4903-741F-42DC-AD52-4DB7566E9A8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C61FBEDF-B330-452A-979D-F847278BFC59}" type="sibTrans" cxnId="{BA7B4903-741F-42DC-AD52-4DB7566E9A8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728DC179-8B62-4EAC-B062-DCCA7023EE52}">
      <dgm:prSet custT="1"/>
      <dgm:spPr>
        <a:solidFill>
          <a:schemeClr val="accent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400" b="1" dirty="0">
              <a:solidFill>
                <a:srgbClr val="002060"/>
              </a:solidFill>
              <a:latin typeface="Arial Narrow" panose="020B0606020202030204" pitchFamily="34" charset="0"/>
            </a:rPr>
            <a:t>Niñez, Mujer y Familia</a:t>
          </a:r>
        </a:p>
      </dgm:t>
    </dgm:pt>
    <dgm:pt modelId="{1117D2C7-166B-40BC-8779-1E17A0390F14}" type="parTrans" cxnId="{55703738-4C45-4A6C-AB30-E405E6B5756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826677B8-D904-4233-952B-17447CABC91D}" type="sibTrans" cxnId="{55703738-4C45-4A6C-AB30-E405E6B5756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FB96125A-6B40-45B3-A4F4-E50A37D767F1}">
      <dgm:prSet custT="1"/>
      <dgm:spPr>
        <a:solidFill>
          <a:schemeClr val="accent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400" b="1" dirty="0">
              <a:solidFill>
                <a:srgbClr val="002060"/>
              </a:solidFill>
              <a:latin typeface="Arial Narrow" panose="020B0606020202030204" pitchFamily="34" charset="0"/>
            </a:rPr>
            <a:t>Adolescencia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400" b="1" dirty="0">
              <a:solidFill>
                <a:srgbClr val="002060"/>
              </a:solidFill>
              <a:latin typeface="Arial Narrow" panose="020B0606020202030204" pitchFamily="34" charset="0"/>
            </a:rPr>
            <a:t>y Juventud</a:t>
          </a:r>
        </a:p>
      </dgm:t>
    </dgm:pt>
    <dgm:pt modelId="{39C5053E-9552-4221-BC80-BC2A49265C2A}" type="parTrans" cxnId="{033D5EF3-E444-4498-8B41-6DC687FCAD7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1E601082-BEE9-40FB-A9D9-D961919A23F2}" type="sibTrans" cxnId="{033D5EF3-E444-4498-8B41-6DC687FCAD7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771C4C4A-99C2-4586-BC66-AED20E05DCA7}">
      <dgm:prSet custT="1"/>
      <dgm:spPr>
        <a:solidFill>
          <a:schemeClr val="accent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400" b="1" dirty="0" smtClean="0">
              <a:solidFill>
                <a:srgbClr val="002060"/>
              </a:solidFill>
              <a:latin typeface="Arial Narrow" panose="020B0606020202030204" pitchFamily="34" charset="0"/>
            </a:rPr>
            <a:t>Adulto Mayor</a:t>
          </a:r>
          <a:endParaRPr lang="es-SV" sz="1400" b="1" dirty="0">
            <a:solidFill>
              <a:srgbClr val="002060"/>
            </a:solidFill>
            <a:latin typeface="Arial Narrow" panose="020B0606020202030204" pitchFamily="34" charset="0"/>
          </a:endParaRPr>
        </a:p>
      </dgm:t>
    </dgm:pt>
    <dgm:pt modelId="{31149C54-BB2F-4A9C-8901-314CA39FFB2F}" type="parTrans" cxnId="{F841A48E-C5F5-4110-9FE7-3AF03DACE5C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4BC49FE2-BDB8-4780-873B-DBC75C413DD0}" type="sibTrans" cxnId="{F841A48E-C5F5-4110-9FE7-3AF03DACE5C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2630C7A4-C867-488D-A6A2-C27AD6C0CFE9}">
      <dgm:prSet custT="1"/>
      <dgm:spPr>
        <a:solidFill>
          <a:schemeClr val="accent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400" b="1" dirty="0">
              <a:solidFill>
                <a:srgbClr val="002060"/>
              </a:solidFill>
              <a:latin typeface="Arial Narrow" panose="020B0606020202030204" pitchFamily="34" charset="0"/>
            </a:rPr>
            <a:t>Desarrollo Económico Local</a:t>
          </a:r>
        </a:p>
      </dgm:t>
    </dgm:pt>
    <dgm:pt modelId="{CACD23AA-D153-4457-A73E-512A28B16EE1}" type="parTrans" cxnId="{4B458EFC-6E38-44D1-B9AB-A7FEBC55CA9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E5B583C0-AA96-4554-BF74-31F32C1B64F5}" type="sibTrans" cxnId="{4B458EFC-6E38-44D1-B9AB-A7FEBC55CA9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C0D870F1-2D9D-4F4C-B4BA-FEBC67E0BD63}">
      <dgm:prSet custT="1"/>
      <dgm:spPr>
        <a:solidFill>
          <a:schemeClr val="bg1"/>
        </a:solidFill>
        <a:ln>
          <a:solidFill>
            <a:srgbClr val="00206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SV" sz="1400" b="1" dirty="0">
              <a:solidFill>
                <a:srgbClr val="002060"/>
              </a:solidFill>
              <a:latin typeface="Arial Narrow" panose="020B0606020202030204" pitchFamily="34" charset="0"/>
            </a:rPr>
            <a:t>Promoción Agropecuaria</a:t>
          </a:r>
        </a:p>
      </dgm:t>
    </dgm:pt>
    <dgm:pt modelId="{3AA7BE39-35E9-4AC0-BC37-DE66475450F7}" type="parTrans" cxnId="{13D07E95-23E7-49F6-BF6D-A0CABC9764F9}">
      <dgm:prSet/>
      <dgm:spPr/>
      <dgm:t>
        <a:bodyPr/>
        <a:lstStyle/>
        <a:p>
          <a:endParaRPr lang="es-SV"/>
        </a:p>
      </dgm:t>
    </dgm:pt>
    <dgm:pt modelId="{776B67F2-1AB5-41EE-93DE-01DF46DFD000}" type="sibTrans" cxnId="{13D07E95-23E7-49F6-BF6D-A0CABC9764F9}">
      <dgm:prSet/>
      <dgm:spPr/>
      <dgm:t>
        <a:bodyPr/>
        <a:lstStyle/>
        <a:p>
          <a:endParaRPr lang="es-SV"/>
        </a:p>
      </dgm:t>
    </dgm:pt>
    <dgm:pt modelId="{E5DD639D-45FF-477B-BA70-6D956AB47731}">
      <dgm:prSet custT="1"/>
      <dgm:spPr>
        <a:solidFill>
          <a:schemeClr val="accent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SV" sz="1400" b="1" dirty="0" smtClean="0">
              <a:solidFill>
                <a:srgbClr val="002060"/>
              </a:solidFill>
              <a:latin typeface="Arial Narrow" panose="020B0606020202030204" pitchFamily="34" charset="0"/>
            </a:rPr>
            <a:t>Personas Discapacitadas</a:t>
          </a:r>
          <a:endParaRPr lang="es-SV" sz="1400" b="1" dirty="0">
            <a:solidFill>
              <a:srgbClr val="002060"/>
            </a:solidFill>
            <a:latin typeface="Arial Narrow" panose="020B0606020202030204" pitchFamily="34" charset="0"/>
          </a:endParaRPr>
        </a:p>
      </dgm:t>
    </dgm:pt>
    <dgm:pt modelId="{68321432-A287-4EEC-A669-196BE5EEE810}" type="parTrans" cxnId="{2B0DB2B6-B04D-4739-BBE7-0CEE8F953A5B}">
      <dgm:prSet/>
      <dgm:spPr/>
      <dgm:t>
        <a:bodyPr/>
        <a:lstStyle/>
        <a:p>
          <a:endParaRPr lang="es-ES"/>
        </a:p>
      </dgm:t>
    </dgm:pt>
    <dgm:pt modelId="{2F6F7DB8-1FF6-48DF-B337-133147E5D06A}" type="sibTrans" cxnId="{2B0DB2B6-B04D-4739-BBE7-0CEE8F953A5B}">
      <dgm:prSet/>
      <dgm:spPr/>
      <dgm:t>
        <a:bodyPr/>
        <a:lstStyle/>
        <a:p>
          <a:endParaRPr lang="es-ES"/>
        </a:p>
      </dgm:t>
    </dgm:pt>
    <dgm:pt modelId="{8C9FF6F8-2B05-453D-84F7-9E74D803DD16}">
      <dgm:prSet custT="1"/>
      <dgm:spPr>
        <a:solidFill>
          <a:schemeClr val="accent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SV" sz="1400" b="1" dirty="0">
              <a:solidFill>
                <a:srgbClr val="002060"/>
              </a:solidFill>
              <a:latin typeface="Arial Narrow" panose="020B0606020202030204" pitchFamily="34" charset="0"/>
            </a:rPr>
            <a:t>Salud</a:t>
          </a:r>
        </a:p>
        <a:p>
          <a:r>
            <a:rPr lang="es-SV" sz="1400" b="1" dirty="0" smtClean="0">
              <a:solidFill>
                <a:srgbClr val="002060"/>
              </a:solidFill>
              <a:latin typeface="Arial Narrow" panose="020B0606020202030204" pitchFamily="34" charset="0"/>
            </a:rPr>
            <a:t>Municipal</a:t>
          </a:r>
          <a:endParaRPr lang="es-SV" sz="1400" b="1" dirty="0">
            <a:solidFill>
              <a:srgbClr val="002060"/>
            </a:solidFill>
            <a:latin typeface="Arial Narrow" panose="020B0606020202030204" pitchFamily="34" charset="0"/>
          </a:endParaRPr>
        </a:p>
      </dgm:t>
    </dgm:pt>
    <dgm:pt modelId="{A50AAD89-79AF-433D-B79D-AB126D0A86DA}" type="parTrans" cxnId="{0C12D2A9-6F8B-4D7A-8F9E-8D2AC9D9E1FA}">
      <dgm:prSet/>
      <dgm:spPr/>
      <dgm:t>
        <a:bodyPr/>
        <a:lstStyle/>
        <a:p>
          <a:endParaRPr lang="es-ES"/>
        </a:p>
      </dgm:t>
    </dgm:pt>
    <dgm:pt modelId="{45D9B001-71CF-40A3-9E25-9FCE8850EB36}" type="sibTrans" cxnId="{0C12D2A9-6F8B-4D7A-8F9E-8D2AC9D9E1FA}">
      <dgm:prSet/>
      <dgm:spPr/>
      <dgm:t>
        <a:bodyPr/>
        <a:lstStyle/>
        <a:p>
          <a:endParaRPr lang="es-ES"/>
        </a:p>
      </dgm:t>
    </dgm:pt>
    <dgm:pt modelId="{E4EAA4DD-4A54-4B6D-AC12-5C801064A73C}" type="pres">
      <dgm:prSet presAssocID="{193BF367-2B8E-4442-B7E3-625AEBB9007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8AC2B98-E1D7-420F-87F3-15E3044DA6B3}" type="pres">
      <dgm:prSet presAssocID="{CC02A5C8-3D5B-4E54-9E3F-BE50BB5F2281}" presName="hierRoot1" presStyleCnt="0">
        <dgm:presLayoutVars>
          <dgm:hierBranch val="hang"/>
        </dgm:presLayoutVars>
      </dgm:prSet>
      <dgm:spPr/>
    </dgm:pt>
    <dgm:pt modelId="{B55DA012-156E-44F9-8777-B0F9CC31086A}" type="pres">
      <dgm:prSet presAssocID="{CC02A5C8-3D5B-4E54-9E3F-BE50BB5F2281}" presName="rootComposite1" presStyleCnt="0"/>
      <dgm:spPr/>
    </dgm:pt>
    <dgm:pt modelId="{4D27E320-74CF-4C59-A509-19E3021562B8}" type="pres">
      <dgm:prSet presAssocID="{CC02A5C8-3D5B-4E54-9E3F-BE50BB5F2281}" presName="rootText1" presStyleLbl="node0" presStyleIdx="0" presStyleCnt="1" custScaleY="1180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101CC97-4A3F-4CCC-9488-8C92DA6DE0FD}" type="pres">
      <dgm:prSet presAssocID="{CC02A5C8-3D5B-4E54-9E3F-BE50BB5F228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8B7D2AF0-743C-41E3-A513-4B1705246E68}" type="pres">
      <dgm:prSet presAssocID="{CC02A5C8-3D5B-4E54-9E3F-BE50BB5F2281}" presName="hierChild2" presStyleCnt="0"/>
      <dgm:spPr/>
    </dgm:pt>
    <dgm:pt modelId="{1023FC2A-F2AB-46DC-B2A5-616A73277217}" type="pres">
      <dgm:prSet presAssocID="{1117D2C7-166B-40BC-8779-1E17A0390F14}" presName="Name48" presStyleLbl="parChTrans1D2" presStyleIdx="0" presStyleCnt="6"/>
      <dgm:spPr/>
      <dgm:t>
        <a:bodyPr/>
        <a:lstStyle/>
        <a:p>
          <a:endParaRPr lang="es-ES"/>
        </a:p>
      </dgm:t>
    </dgm:pt>
    <dgm:pt modelId="{87394878-9795-4B97-9F77-80616C0321EB}" type="pres">
      <dgm:prSet presAssocID="{728DC179-8B62-4EAC-B062-DCCA7023EE52}" presName="hierRoot2" presStyleCnt="0">
        <dgm:presLayoutVars>
          <dgm:hierBranch val="init"/>
        </dgm:presLayoutVars>
      </dgm:prSet>
      <dgm:spPr/>
    </dgm:pt>
    <dgm:pt modelId="{5CC4BD78-66CF-4165-8DE4-F9768E4FAE99}" type="pres">
      <dgm:prSet presAssocID="{728DC179-8B62-4EAC-B062-DCCA7023EE52}" presName="rootComposite" presStyleCnt="0"/>
      <dgm:spPr/>
    </dgm:pt>
    <dgm:pt modelId="{BCC4896F-050F-4D37-AA16-6752DE4533DA}" type="pres">
      <dgm:prSet presAssocID="{728DC179-8B62-4EAC-B062-DCCA7023EE52}" presName="rootText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6C4FB8-FD8D-4148-A4D5-B7AF981F9E33}" type="pres">
      <dgm:prSet presAssocID="{728DC179-8B62-4EAC-B062-DCCA7023EE52}" presName="rootConnector" presStyleLbl="node2" presStyleIdx="0" presStyleCnt="6"/>
      <dgm:spPr/>
      <dgm:t>
        <a:bodyPr/>
        <a:lstStyle/>
        <a:p>
          <a:endParaRPr lang="es-ES"/>
        </a:p>
      </dgm:t>
    </dgm:pt>
    <dgm:pt modelId="{B8B04AFF-048E-4DBD-B742-F11F2B07DB3D}" type="pres">
      <dgm:prSet presAssocID="{728DC179-8B62-4EAC-B062-DCCA7023EE52}" presName="hierChild4" presStyleCnt="0"/>
      <dgm:spPr/>
    </dgm:pt>
    <dgm:pt modelId="{27324EBB-70C3-4E24-AF82-0E9602D79933}" type="pres">
      <dgm:prSet presAssocID="{728DC179-8B62-4EAC-B062-DCCA7023EE52}" presName="hierChild5" presStyleCnt="0"/>
      <dgm:spPr/>
    </dgm:pt>
    <dgm:pt modelId="{2A917D6F-1504-4609-9F82-EDE4054D7D25}" type="pres">
      <dgm:prSet presAssocID="{39C5053E-9552-4221-BC80-BC2A49265C2A}" presName="Name48" presStyleLbl="parChTrans1D2" presStyleIdx="1" presStyleCnt="6"/>
      <dgm:spPr/>
      <dgm:t>
        <a:bodyPr/>
        <a:lstStyle/>
        <a:p>
          <a:endParaRPr lang="es-ES"/>
        </a:p>
      </dgm:t>
    </dgm:pt>
    <dgm:pt modelId="{2167BF17-49B7-48F3-8E3A-F89C02A7BA86}" type="pres">
      <dgm:prSet presAssocID="{FB96125A-6B40-45B3-A4F4-E50A37D767F1}" presName="hierRoot2" presStyleCnt="0">
        <dgm:presLayoutVars>
          <dgm:hierBranch val="init"/>
        </dgm:presLayoutVars>
      </dgm:prSet>
      <dgm:spPr/>
    </dgm:pt>
    <dgm:pt modelId="{A3F16672-8997-45CD-8133-8ADB9F94B5CA}" type="pres">
      <dgm:prSet presAssocID="{FB96125A-6B40-45B3-A4F4-E50A37D767F1}" presName="rootComposite" presStyleCnt="0"/>
      <dgm:spPr/>
    </dgm:pt>
    <dgm:pt modelId="{33D28759-836A-45DA-982F-B6F9FE42579D}" type="pres">
      <dgm:prSet presAssocID="{FB96125A-6B40-45B3-A4F4-E50A37D767F1}" presName="rootText" presStyleLbl="node2" presStyleIdx="1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726FB57-6B3E-478D-A6B2-FA74A1F7F790}" type="pres">
      <dgm:prSet presAssocID="{FB96125A-6B40-45B3-A4F4-E50A37D767F1}" presName="rootConnector" presStyleLbl="node2" presStyleIdx="1" presStyleCnt="6"/>
      <dgm:spPr/>
      <dgm:t>
        <a:bodyPr/>
        <a:lstStyle/>
        <a:p>
          <a:endParaRPr lang="es-ES"/>
        </a:p>
      </dgm:t>
    </dgm:pt>
    <dgm:pt modelId="{CD23EE1B-0C7C-4917-B920-4247B1CFD8B9}" type="pres">
      <dgm:prSet presAssocID="{FB96125A-6B40-45B3-A4F4-E50A37D767F1}" presName="hierChild4" presStyleCnt="0"/>
      <dgm:spPr/>
    </dgm:pt>
    <dgm:pt modelId="{A1C5466F-4392-4EC7-9B82-310B39DCED40}" type="pres">
      <dgm:prSet presAssocID="{FB96125A-6B40-45B3-A4F4-E50A37D767F1}" presName="hierChild5" presStyleCnt="0"/>
      <dgm:spPr/>
    </dgm:pt>
    <dgm:pt modelId="{90AAE1AF-AAC0-4DEA-84C6-49A9A9E1352A}" type="pres">
      <dgm:prSet presAssocID="{31149C54-BB2F-4A9C-8901-314CA39FFB2F}" presName="Name48" presStyleLbl="parChTrans1D2" presStyleIdx="2" presStyleCnt="6"/>
      <dgm:spPr/>
      <dgm:t>
        <a:bodyPr/>
        <a:lstStyle/>
        <a:p>
          <a:endParaRPr lang="es-ES"/>
        </a:p>
      </dgm:t>
    </dgm:pt>
    <dgm:pt modelId="{F6D069AF-EC22-4D2F-BDD0-20D8C356BB9E}" type="pres">
      <dgm:prSet presAssocID="{771C4C4A-99C2-4586-BC66-AED20E05DCA7}" presName="hierRoot2" presStyleCnt="0">
        <dgm:presLayoutVars>
          <dgm:hierBranch val="init"/>
        </dgm:presLayoutVars>
      </dgm:prSet>
      <dgm:spPr/>
    </dgm:pt>
    <dgm:pt modelId="{4F52BED5-7605-4924-B06E-6B454A10A5DA}" type="pres">
      <dgm:prSet presAssocID="{771C4C4A-99C2-4586-BC66-AED20E05DCA7}" presName="rootComposite" presStyleCnt="0"/>
      <dgm:spPr/>
    </dgm:pt>
    <dgm:pt modelId="{D7AC63E9-C91C-43D6-99C2-748AD45CA37C}" type="pres">
      <dgm:prSet presAssocID="{771C4C4A-99C2-4586-BC66-AED20E05DCA7}" presName="rootText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EAA503-2820-4305-8B0A-6D234FA53B2A}" type="pres">
      <dgm:prSet presAssocID="{771C4C4A-99C2-4586-BC66-AED20E05DCA7}" presName="rootConnector" presStyleLbl="node2" presStyleIdx="2" presStyleCnt="6"/>
      <dgm:spPr/>
      <dgm:t>
        <a:bodyPr/>
        <a:lstStyle/>
        <a:p>
          <a:endParaRPr lang="es-ES"/>
        </a:p>
      </dgm:t>
    </dgm:pt>
    <dgm:pt modelId="{2A8457B4-03C2-4C39-8A17-8FA9668A8214}" type="pres">
      <dgm:prSet presAssocID="{771C4C4A-99C2-4586-BC66-AED20E05DCA7}" presName="hierChild4" presStyleCnt="0"/>
      <dgm:spPr/>
    </dgm:pt>
    <dgm:pt modelId="{AB2EDCCC-7917-41D3-B888-4B3A25357EE6}" type="pres">
      <dgm:prSet presAssocID="{771C4C4A-99C2-4586-BC66-AED20E05DCA7}" presName="hierChild5" presStyleCnt="0"/>
      <dgm:spPr/>
    </dgm:pt>
    <dgm:pt modelId="{289A8576-EB3E-4B10-91F0-69255C574DFE}" type="pres">
      <dgm:prSet presAssocID="{68321432-A287-4EEC-A669-196BE5EEE810}" presName="Name48" presStyleLbl="parChTrans1D2" presStyleIdx="3" presStyleCnt="6"/>
      <dgm:spPr/>
      <dgm:t>
        <a:bodyPr/>
        <a:lstStyle/>
        <a:p>
          <a:endParaRPr lang="es-SV"/>
        </a:p>
      </dgm:t>
    </dgm:pt>
    <dgm:pt modelId="{703BCA4E-E10C-4914-BE8E-4FD5CF22F4D9}" type="pres">
      <dgm:prSet presAssocID="{E5DD639D-45FF-477B-BA70-6D956AB47731}" presName="hierRoot2" presStyleCnt="0">
        <dgm:presLayoutVars>
          <dgm:hierBranch val="init"/>
        </dgm:presLayoutVars>
      </dgm:prSet>
      <dgm:spPr/>
    </dgm:pt>
    <dgm:pt modelId="{1A7951FA-E6F3-45E1-9CBD-1B9E8C2C4093}" type="pres">
      <dgm:prSet presAssocID="{E5DD639D-45FF-477B-BA70-6D956AB47731}" presName="rootComposite" presStyleCnt="0"/>
      <dgm:spPr/>
    </dgm:pt>
    <dgm:pt modelId="{1DD7303F-E84B-4BD5-85F5-8241860B9C94}" type="pres">
      <dgm:prSet presAssocID="{E5DD639D-45FF-477B-BA70-6D956AB47731}" presName="rootText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BA406C-FF1B-420E-9B32-56AB498E5751}" type="pres">
      <dgm:prSet presAssocID="{E5DD639D-45FF-477B-BA70-6D956AB47731}" presName="rootConnector" presStyleLbl="node2" presStyleIdx="3" presStyleCnt="6"/>
      <dgm:spPr/>
      <dgm:t>
        <a:bodyPr/>
        <a:lstStyle/>
        <a:p>
          <a:endParaRPr lang="es-ES"/>
        </a:p>
      </dgm:t>
    </dgm:pt>
    <dgm:pt modelId="{02C2DB00-A1E3-48F3-B4B1-9D9161DCB014}" type="pres">
      <dgm:prSet presAssocID="{E5DD639D-45FF-477B-BA70-6D956AB47731}" presName="hierChild4" presStyleCnt="0"/>
      <dgm:spPr/>
    </dgm:pt>
    <dgm:pt modelId="{0C327661-A631-48B8-B7F3-B4E8855CBBD9}" type="pres">
      <dgm:prSet presAssocID="{E5DD639D-45FF-477B-BA70-6D956AB47731}" presName="hierChild5" presStyleCnt="0"/>
      <dgm:spPr/>
    </dgm:pt>
    <dgm:pt modelId="{1F6B60F2-714D-4BB5-9A2F-29036ABB21CC}" type="pres">
      <dgm:prSet presAssocID="{A50AAD89-79AF-433D-B79D-AB126D0A86DA}" presName="Name48" presStyleLbl="parChTrans1D2" presStyleIdx="4" presStyleCnt="6"/>
      <dgm:spPr/>
      <dgm:t>
        <a:bodyPr/>
        <a:lstStyle/>
        <a:p>
          <a:endParaRPr lang="es-SV"/>
        </a:p>
      </dgm:t>
    </dgm:pt>
    <dgm:pt modelId="{335B6315-3DEA-4CDB-AE11-895D82C4FAB1}" type="pres">
      <dgm:prSet presAssocID="{8C9FF6F8-2B05-453D-84F7-9E74D803DD16}" presName="hierRoot2" presStyleCnt="0">
        <dgm:presLayoutVars>
          <dgm:hierBranch val="init"/>
        </dgm:presLayoutVars>
      </dgm:prSet>
      <dgm:spPr/>
    </dgm:pt>
    <dgm:pt modelId="{555A18CB-7B20-420F-8CE1-E98691ADAD92}" type="pres">
      <dgm:prSet presAssocID="{8C9FF6F8-2B05-453D-84F7-9E74D803DD16}" presName="rootComposite" presStyleCnt="0"/>
      <dgm:spPr/>
    </dgm:pt>
    <dgm:pt modelId="{8155A9C3-413F-4FF1-9B32-9CAC2B8EC763}" type="pres">
      <dgm:prSet presAssocID="{8C9FF6F8-2B05-453D-84F7-9E74D803DD16}" presName="rootText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02668CC-FF41-4B1E-AD70-34E117D0A583}" type="pres">
      <dgm:prSet presAssocID="{8C9FF6F8-2B05-453D-84F7-9E74D803DD16}" presName="rootConnector" presStyleLbl="node2" presStyleIdx="4" presStyleCnt="6"/>
      <dgm:spPr/>
      <dgm:t>
        <a:bodyPr/>
        <a:lstStyle/>
        <a:p>
          <a:endParaRPr lang="es-ES"/>
        </a:p>
      </dgm:t>
    </dgm:pt>
    <dgm:pt modelId="{2B25C160-F3E5-496C-8198-C2973BFDE7BB}" type="pres">
      <dgm:prSet presAssocID="{8C9FF6F8-2B05-453D-84F7-9E74D803DD16}" presName="hierChild4" presStyleCnt="0"/>
      <dgm:spPr/>
    </dgm:pt>
    <dgm:pt modelId="{AF50D693-0090-492A-A868-D312069CD8C5}" type="pres">
      <dgm:prSet presAssocID="{8C9FF6F8-2B05-453D-84F7-9E74D803DD16}" presName="hierChild5" presStyleCnt="0"/>
      <dgm:spPr/>
    </dgm:pt>
    <dgm:pt modelId="{8D47FCF5-A260-44BB-843F-600E242A2688}" type="pres">
      <dgm:prSet presAssocID="{CACD23AA-D153-4457-A73E-512A28B16EE1}" presName="Name48" presStyleLbl="parChTrans1D2" presStyleIdx="5" presStyleCnt="6"/>
      <dgm:spPr/>
      <dgm:t>
        <a:bodyPr/>
        <a:lstStyle/>
        <a:p>
          <a:endParaRPr lang="es-ES"/>
        </a:p>
      </dgm:t>
    </dgm:pt>
    <dgm:pt modelId="{D8344198-EE7F-4DE1-9E2D-353B5E0F9EC8}" type="pres">
      <dgm:prSet presAssocID="{2630C7A4-C867-488D-A6A2-C27AD6C0CFE9}" presName="hierRoot2" presStyleCnt="0">
        <dgm:presLayoutVars>
          <dgm:hierBranch val="init"/>
        </dgm:presLayoutVars>
      </dgm:prSet>
      <dgm:spPr/>
    </dgm:pt>
    <dgm:pt modelId="{E5B506A2-80EB-4E77-A154-B77FBC5D105F}" type="pres">
      <dgm:prSet presAssocID="{2630C7A4-C867-488D-A6A2-C27AD6C0CFE9}" presName="rootComposite" presStyleCnt="0"/>
      <dgm:spPr/>
    </dgm:pt>
    <dgm:pt modelId="{FC0EF1DF-28CF-4E39-8B28-A41A7C00AA0B}" type="pres">
      <dgm:prSet presAssocID="{2630C7A4-C867-488D-A6A2-C27AD6C0CFE9}" presName="rootText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A0EFA1E-18BE-4B39-99B0-CF6B6FD3564E}" type="pres">
      <dgm:prSet presAssocID="{2630C7A4-C867-488D-A6A2-C27AD6C0CFE9}" presName="rootConnector" presStyleLbl="node2" presStyleIdx="5" presStyleCnt="6"/>
      <dgm:spPr/>
      <dgm:t>
        <a:bodyPr/>
        <a:lstStyle/>
        <a:p>
          <a:endParaRPr lang="es-ES"/>
        </a:p>
      </dgm:t>
    </dgm:pt>
    <dgm:pt modelId="{41FFC5BD-3529-4DA5-B766-BB1124D4BDBF}" type="pres">
      <dgm:prSet presAssocID="{2630C7A4-C867-488D-A6A2-C27AD6C0CFE9}" presName="hierChild4" presStyleCnt="0"/>
      <dgm:spPr/>
    </dgm:pt>
    <dgm:pt modelId="{D3F6CD2C-FF71-474D-B897-63FE16A90683}" type="pres">
      <dgm:prSet presAssocID="{3AA7BE39-35E9-4AC0-BC37-DE66475450F7}" presName="Name37" presStyleLbl="parChTrans1D3" presStyleIdx="0" presStyleCnt="1"/>
      <dgm:spPr/>
      <dgm:t>
        <a:bodyPr/>
        <a:lstStyle/>
        <a:p>
          <a:endParaRPr lang="es-ES"/>
        </a:p>
      </dgm:t>
    </dgm:pt>
    <dgm:pt modelId="{6B7A5D77-4000-4A39-8F9B-2E55F64B270D}" type="pres">
      <dgm:prSet presAssocID="{C0D870F1-2D9D-4F4C-B4BA-FEBC67E0BD63}" presName="hierRoot2" presStyleCnt="0">
        <dgm:presLayoutVars>
          <dgm:hierBranch val="init"/>
        </dgm:presLayoutVars>
      </dgm:prSet>
      <dgm:spPr/>
    </dgm:pt>
    <dgm:pt modelId="{BABF74EC-96E6-4CDD-A604-FEDEBED1FC12}" type="pres">
      <dgm:prSet presAssocID="{C0D870F1-2D9D-4F4C-B4BA-FEBC67E0BD63}" presName="rootComposite" presStyleCnt="0"/>
      <dgm:spPr/>
    </dgm:pt>
    <dgm:pt modelId="{CB614258-8258-4B00-8EC7-15CF3B05D36E}" type="pres">
      <dgm:prSet presAssocID="{C0D870F1-2D9D-4F4C-B4BA-FEBC67E0BD63}" presName="rootText" presStyleLbl="node3" presStyleIdx="0" presStyleCnt="1" custScaleY="76514" custLinFactNeighborY="-1790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9C7C89E-BAFB-4B58-9406-C70A2DA6F03D}" type="pres">
      <dgm:prSet presAssocID="{C0D870F1-2D9D-4F4C-B4BA-FEBC67E0BD63}" presName="rootConnector" presStyleLbl="node3" presStyleIdx="0" presStyleCnt="1"/>
      <dgm:spPr/>
      <dgm:t>
        <a:bodyPr/>
        <a:lstStyle/>
        <a:p>
          <a:endParaRPr lang="es-ES"/>
        </a:p>
      </dgm:t>
    </dgm:pt>
    <dgm:pt modelId="{630622B5-DD42-4389-9055-348B44362B68}" type="pres">
      <dgm:prSet presAssocID="{C0D870F1-2D9D-4F4C-B4BA-FEBC67E0BD63}" presName="hierChild4" presStyleCnt="0"/>
      <dgm:spPr/>
    </dgm:pt>
    <dgm:pt modelId="{73DCC5EE-A548-4859-B57A-537142223E23}" type="pres">
      <dgm:prSet presAssocID="{C0D870F1-2D9D-4F4C-B4BA-FEBC67E0BD63}" presName="hierChild5" presStyleCnt="0"/>
      <dgm:spPr/>
    </dgm:pt>
    <dgm:pt modelId="{1EBD1C61-AE1A-4910-ADD1-3D3AD5C6649A}" type="pres">
      <dgm:prSet presAssocID="{2630C7A4-C867-488D-A6A2-C27AD6C0CFE9}" presName="hierChild5" presStyleCnt="0"/>
      <dgm:spPr/>
    </dgm:pt>
    <dgm:pt modelId="{7E1E7652-424C-4398-B91B-62688EB214AA}" type="pres">
      <dgm:prSet presAssocID="{CC02A5C8-3D5B-4E54-9E3F-BE50BB5F2281}" presName="hierChild3" presStyleCnt="0"/>
      <dgm:spPr/>
    </dgm:pt>
  </dgm:ptLst>
  <dgm:cxnLst>
    <dgm:cxn modelId="{D42C709E-9DBE-47E2-BC19-B1FC5B19F53F}" type="presOf" srcId="{C0D870F1-2D9D-4F4C-B4BA-FEBC67E0BD63}" destId="{39C7C89E-BAFB-4B58-9406-C70A2DA6F03D}" srcOrd="1" destOrd="0" presId="urn:microsoft.com/office/officeart/2005/8/layout/orgChart1"/>
    <dgm:cxn modelId="{1146A0EC-2B86-4D8C-BEF1-D0C2D4123559}" type="presOf" srcId="{193BF367-2B8E-4442-B7E3-625AEBB9007C}" destId="{E4EAA4DD-4A54-4B6D-AC12-5C801064A73C}" srcOrd="0" destOrd="0" presId="urn:microsoft.com/office/officeart/2005/8/layout/orgChart1"/>
    <dgm:cxn modelId="{033D5EF3-E444-4498-8B41-6DC687FCAD79}" srcId="{CC02A5C8-3D5B-4E54-9E3F-BE50BB5F2281}" destId="{FB96125A-6B40-45B3-A4F4-E50A37D767F1}" srcOrd="1" destOrd="0" parTransId="{39C5053E-9552-4221-BC80-BC2A49265C2A}" sibTransId="{1E601082-BEE9-40FB-A9D9-D961919A23F2}"/>
    <dgm:cxn modelId="{59EAF905-E55F-45EB-A8E7-5F3821483627}" type="presOf" srcId="{68321432-A287-4EEC-A669-196BE5EEE810}" destId="{289A8576-EB3E-4B10-91F0-69255C574DFE}" srcOrd="0" destOrd="0" presId="urn:microsoft.com/office/officeart/2005/8/layout/orgChart1"/>
    <dgm:cxn modelId="{7D15340C-4C86-4B33-874A-0334B849C36C}" type="presOf" srcId="{31149C54-BB2F-4A9C-8901-314CA39FFB2F}" destId="{90AAE1AF-AAC0-4DEA-84C6-49A9A9E1352A}" srcOrd="0" destOrd="0" presId="urn:microsoft.com/office/officeart/2005/8/layout/orgChart1"/>
    <dgm:cxn modelId="{00095D20-5739-4394-B9FA-60FCA73C9D57}" type="presOf" srcId="{728DC179-8B62-4EAC-B062-DCCA7023EE52}" destId="{4A6C4FB8-FD8D-4148-A4D5-B7AF981F9E33}" srcOrd="1" destOrd="0" presId="urn:microsoft.com/office/officeart/2005/8/layout/orgChart1"/>
    <dgm:cxn modelId="{F4929314-E40D-4F4A-8DE9-D3FF8F592E2F}" type="presOf" srcId="{C0D870F1-2D9D-4F4C-B4BA-FEBC67E0BD63}" destId="{CB614258-8258-4B00-8EC7-15CF3B05D36E}" srcOrd="0" destOrd="0" presId="urn:microsoft.com/office/officeart/2005/8/layout/orgChart1"/>
    <dgm:cxn modelId="{0278BFDD-1CE2-4070-94C3-B35D55F23947}" type="presOf" srcId="{771C4C4A-99C2-4586-BC66-AED20E05DCA7}" destId="{05EAA503-2820-4305-8B0A-6D234FA53B2A}" srcOrd="1" destOrd="0" presId="urn:microsoft.com/office/officeart/2005/8/layout/orgChart1"/>
    <dgm:cxn modelId="{E0087F28-1678-4CA2-AD0D-F71E557C4A00}" type="presOf" srcId="{771C4C4A-99C2-4586-BC66-AED20E05DCA7}" destId="{D7AC63E9-C91C-43D6-99C2-748AD45CA37C}" srcOrd="0" destOrd="0" presId="urn:microsoft.com/office/officeart/2005/8/layout/orgChart1"/>
    <dgm:cxn modelId="{F841A48E-C5F5-4110-9FE7-3AF03DACE5C5}" srcId="{CC02A5C8-3D5B-4E54-9E3F-BE50BB5F2281}" destId="{771C4C4A-99C2-4586-BC66-AED20E05DCA7}" srcOrd="2" destOrd="0" parTransId="{31149C54-BB2F-4A9C-8901-314CA39FFB2F}" sibTransId="{4BC49FE2-BDB8-4780-873B-DBC75C413DD0}"/>
    <dgm:cxn modelId="{8A2366A0-CF65-4BFB-8E91-E4290A9F59EB}" type="presOf" srcId="{A50AAD89-79AF-433D-B79D-AB126D0A86DA}" destId="{1F6B60F2-714D-4BB5-9A2F-29036ABB21CC}" srcOrd="0" destOrd="0" presId="urn:microsoft.com/office/officeart/2005/8/layout/orgChart1"/>
    <dgm:cxn modelId="{4AA1CA90-5903-47A8-AF64-EE40ABA481CE}" type="presOf" srcId="{8C9FF6F8-2B05-453D-84F7-9E74D803DD16}" destId="{B02668CC-FF41-4B1E-AD70-34E117D0A583}" srcOrd="1" destOrd="0" presId="urn:microsoft.com/office/officeart/2005/8/layout/orgChart1"/>
    <dgm:cxn modelId="{A75495FF-0BDC-4D1D-8E52-CAF12BD597F5}" type="presOf" srcId="{39C5053E-9552-4221-BC80-BC2A49265C2A}" destId="{2A917D6F-1504-4609-9F82-EDE4054D7D25}" srcOrd="0" destOrd="0" presId="urn:microsoft.com/office/officeart/2005/8/layout/orgChart1"/>
    <dgm:cxn modelId="{4D3D1A61-8B22-4370-91E5-3F7428D60827}" type="presOf" srcId="{1117D2C7-166B-40BC-8779-1E17A0390F14}" destId="{1023FC2A-F2AB-46DC-B2A5-616A73277217}" srcOrd="0" destOrd="0" presId="urn:microsoft.com/office/officeart/2005/8/layout/orgChart1"/>
    <dgm:cxn modelId="{9170D76A-2C26-4426-8ADE-10948C631F13}" type="presOf" srcId="{E5DD639D-45FF-477B-BA70-6D956AB47731}" destId="{1DD7303F-E84B-4BD5-85F5-8241860B9C94}" srcOrd="0" destOrd="0" presId="urn:microsoft.com/office/officeart/2005/8/layout/orgChart1"/>
    <dgm:cxn modelId="{775517E9-FB84-4BA3-9FB1-4FFD51589696}" type="presOf" srcId="{CC02A5C8-3D5B-4E54-9E3F-BE50BB5F2281}" destId="{B101CC97-4A3F-4CCC-9488-8C92DA6DE0FD}" srcOrd="1" destOrd="0" presId="urn:microsoft.com/office/officeart/2005/8/layout/orgChart1"/>
    <dgm:cxn modelId="{4B458EFC-6E38-44D1-B9AB-A7FEBC55CA9C}" srcId="{CC02A5C8-3D5B-4E54-9E3F-BE50BB5F2281}" destId="{2630C7A4-C867-488D-A6A2-C27AD6C0CFE9}" srcOrd="5" destOrd="0" parTransId="{CACD23AA-D153-4457-A73E-512A28B16EE1}" sibTransId="{E5B583C0-AA96-4554-BF74-31F32C1B64F5}"/>
    <dgm:cxn modelId="{55703738-4C45-4A6C-AB30-E405E6B57564}" srcId="{CC02A5C8-3D5B-4E54-9E3F-BE50BB5F2281}" destId="{728DC179-8B62-4EAC-B062-DCCA7023EE52}" srcOrd="0" destOrd="0" parTransId="{1117D2C7-166B-40BC-8779-1E17A0390F14}" sibTransId="{826677B8-D904-4233-952B-17447CABC91D}"/>
    <dgm:cxn modelId="{3AA4C25C-0EF0-4C93-930A-48BDB27A7216}" type="presOf" srcId="{FB96125A-6B40-45B3-A4F4-E50A37D767F1}" destId="{8726FB57-6B3E-478D-A6B2-FA74A1F7F790}" srcOrd="1" destOrd="0" presId="urn:microsoft.com/office/officeart/2005/8/layout/orgChart1"/>
    <dgm:cxn modelId="{2B0DB2B6-B04D-4739-BBE7-0CEE8F953A5B}" srcId="{CC02A5C8-3D5B-4E54-9E3F-BE50BB5F2281}" destId="{E5DD639D-45FF-477B-BA70-6D956AB47731}" srcOrd="3" destOrd="0" parTransId="{68321432-A287-4EEC-A669-196BE5EEE810}" sibTransId="{2F6F7DB8-1FF6-48DF-B337-133147E5D06A}"/>
    <dgm:cxn modelId="{16B7D141-07B0-4340-B929-43145BD853AE}" type="presOf" srcId="{2630C7A4-C867-488D-A6A2-C27AD6C0CFE9}" destId="{6A0EFA1E-18BE-4B39-99B0-CF6B6FD3564E}" srcOrd="1" destOrd="0" presId="urn:microsoft.com/office/officeart/2005/8/layout/orgChart1"/>
    <dgm:cxn modelId="{0C12D2A9-6F8B-4D7A-8F9E-8D2AC9D9E1FA}" srcId="{CC02A5C8-3D5B-4E54-9E3F-BE50BB5F2281}" destId="{8C9FF6F8-2B05-453D-84F7-9E74D803DD16}" srcOrd="4" destOrd="0" parTransId="{A50AAD89-79AF-433D-B79D-AB126D0A86DA}" sibTransId="{45D9B001-71CF-40A3-9E25-9FCE8850EB36}"/>
    <dgm:cxn modelId="{EC094DDB-4B3A-40FB-A473-98525E42786B}" type="presOf" srcId="{CACD23AA-D153-4457-A73E-512A28B16EE1}" destId="{8D47FCF5-A260-44BB-843F-600E242A2688}" srcOrd="0" destOrd="0" presId="urn:microsoft.com/office/officeart/2005/8/layout/orgChart1"/>
    <dgm:cxn modelId="{13D07E95-23E7-49F6-BF6D-A0CABC9764F9}" srcId="{2630C7A4-C867-488D-A6A2-C27AD6C0CFE9}" destId="{C0D870F1-2D9D-4F4C-B4BA-FEBC67E0BD63}" srcOrd="0" destOrd="0" parTransId="{3AA7BE39-35E9-4AC0-BC37-DE66475450F7}" sibTransId="{776B67F2-1AB5-41EE-93DE-01DF46DFD000}"/>
    <dgm:cxn modelId="{DC6DD411-1FB6-4B40-AD18-CE553CADEBD1}" type="presOf" srcId="{728DC179-8B62-4EAC-B062-DCCA7023EE52}" destId="{BCC4896F-050F-4D37-AA16-6752DE4533DA}" srcOrd="0" destOrd="0" presId="urn:microsoft.com/office/officeart/2005/8/layout/orgChart1"/>
    <dgm:cxn modelId="{D855236B-32DB-4045-AAE8-9366BA2F0BD8}" type="presOf" srcId="{3AA7BE39-35E9-4AC0-BC37-DE66475450F7}" destId="{D3F6CD2C-FF71-474D-B897-63FE16A90683}" srcOrd="0" destOrd="0" presId="urn:microsoft.com/office/officeart/2005/8/layout/orgChart1"/>
    <dgm:cxn modelId="{AF4C76B3-441E-459F-B2B0-86D2DC656D8D}" type="presOf" srcId="{2630C7A4-C867-488D-A6A2-C27AD6C0CFE9}" destId="{FC0EF1DF-28CF-4E39-8B28-A41A7C00AA0B}" srcOrd="0" destOrd="0" presId="urn:microsoft.com/office/officeart/2005/8/layout/orgChart1"/>
    <dgm:cxn modelId="{2E7B95B7-96CB-4CC6-A7EF-2A6469684CC7}" type="presOf" srcId="{8C9FF6F8-2B05-453D-84F7-9E74D803DD16}" destId="{8155A9C3-413F-4FF1-9B32-9CAC2B8EC763}" srcOrd="0" destOrd="0" presId="urn:microsoft.com/office/officeart/2005/8/layout/orgChart1"/>
    <dgm:cxn modelId="{E09EE6B7-2A8E-4FB8-8677-3B54AE1D9085}" type="presOf" srcId="{CC02A5C8-3D5B-4E54-9E3F-BE50BB5F2281}" destId="{4D27E320-74CF-4C59-A509-19E3021562B8}" srcOrd="0" destOrd="0" presId="urn:microsoft.com/office/officeart/2005/8/layout/orgChart1"/>
    <dgm:cxn modelId="{BA7B4903-741F-42DC-AD52-4DB7566E9A87}" srcId="{193BF367-2B8E-4442-B7E3-625AEBB9007C}" destId="{CC02A5C8-3D5B-4E54-9E3F-BE50BB5F2281}" srcOrd="0" destOrd="0" parTransId="{E4D10EA2-4795-4B8D-8CF0-4E9526C33A13}" sibTransId="{C61FBEDF-B330-452A-979D-F847278BFC59}"/>
    <dgm:cxn modelId="{28910722-5F40-4984-BBDD-796792F05AE1}" type="presOf" srcId="{FB96125A-6B40-45B3-A4F4-E50A37D767F1}" destId="{33D28759-836A-45DA-982F-B6F9FE42579D}" srcOrd="0" destOrd="0" presId="urn:microsoft.com/office/officeart/2005/8/layout/orgChart1"/>
    <dgm:cxn modelId="{EA4C153E-DEE2-4074-9F1F-1CA20806D40E}" type="presOf" srcId="{E5DD639D-45FF-477B-BA70-6D956AB47731}" destId="{89BA406C-FF1B-420E-9B32-56AB498E5751}" srcOrd="1" destOrd="0" presId="urn:microsoft.com/office/officeart/2005/8/layout/orgChart1"/>
    <dgm:cxn modelId="{E06B3AB7-652D-4C16-8BE7-3F0804CCA64C}" type="presParOf" srcId="{E4EAA4DD-4A54-4B6D-AC12-5C801064A73C}" destId="{58AC2B98-E1D7-420F-87F3-15E3044DA6B3}" srcOrd="0" destOrd="0" presId="urn:microsoft.com/office/officeart/2005/8/layout/orgChart1"/>
    <dgm:cxn modelId="{35D3CDD7-D58B-4774-9683-EBF712FFDF8D}" type="presParOf" srcId="{58AC2B98-E1D7-420F-87F3-15E3044DA6B3}" destId="{B55DA012-156E-44F9-8777-B0F9CC31086A}" srcOrd="0" destOrd="0" presId="urn:microsoft.com/office/officeart/2005/8/layout/orgChart1"/>
    <dgm:cxn modelId="{B4D1F287-A5A9-43FA-8CE5-1F8C067F92A3}" type="presParOf" srcId="{B55DA012-156E-44F9-8777-B0F9CC31086A}" destId="{4D27E320-74CF-4C59-A509-19E3021562B8}" srcOrd="0" destOrd="0" presId="urn:microsoft.com/office/officeart/2005/8/layout/orgChart1"/>
    <dgm:cxn modelId="{35298673-790E-4156-88C7-FED48FEFEA2F}" type="presParOf" srcId="{B55DA012-156E-44F9-8777-B0F9CC31086A}" destId="{B101CC97-4A3F-4CCC-9488-8C92DA6DE0FD}" srcOrd="1" destOrd="0" presId="urn:microsoft.com/office/officeart/2005/8/layout/orgChart1"/>
    <dgm:cxn modelId="{2A49AC90-2CC5-45B5-A5AD-810725A8FD24}" type="presParOf" srcId="{58AC2B98-E1D7-420F-87F3-15E3044DA6B3}" destId="{8B7D2AF0-743C-41E3-A513-4B1705246E68}" srcOrd="1" destOrd="0" presId="urn:microsoft.com/office/officeart/2005/8/layout/orgChart1"/>
    <dgm:cxn modelId="{7084A235-769F-4C76-ACE4-343159666E2C}" type="presParOf" srcId="{8B7D2AF0-743C-41E3-A513-4B1705246E68}" destId="{1023FC2A-F2AB-46DC-B2A5-616A73277217}" srcOrd="0" destOrd="0" presId="urn:microsoft.com/office/officeart/2005/8/layout/orgChart1"/>
    <dgm:cxn modelId="{0083258C-F1E4-42BA-85E3-7EA1AD45D275}" type="presParOf" srcId="{8B7D2AF0-743C-41E3-A513-4B1705246E68}" destId="{87394878-9795-4B97-9F77-80616C0321EB}" srcOrd="1" destOrd="0" presId="urn:microsoft.com/office/officeart/2005/8/layout/orgChart1"/>
    <dgm:cxn modelId="{5FFFCA75-97B2-4EF1-9855-6904CF3B4D45}" type="presParOf" srcId="{87394878-9795-4B97-9F77-80616C0321EB}" destId="{5CC4BD78-66CF-4165-8DE4-F9768E4FAE99}" srcOrd="0" destOrd="0" presId="urn:microsoft.com/office/officeart/2005/8/layout/orgChart1"/>
    <dgm:cxn modelId="{2A8D3E9B-E2C0-46F9-989E-A4B2DCEB0A87}" type="presParOf" srcId="{5CC4BD78-66CF-4165-8DE4-F9768E4FAE99}" destId="{BCC4896F-050F-4D37-AA16-6752DE4533DA}" srcOrd="0" destOrd="0" presId="urn:microsoft.com/office/officeart/2005/8/layout/orgChart1"/>
    <dgm:cxn modelId="{D17A3CC7-1CBD-48A4-8E02-0B40D15D525A}" type="presParOf" srcId="{5CC4BD78-66CF-4165-8DE4-F9768E4FAE99}" destId="{4A6C4FB8-FD8D-4148-A4D5-B7AF981F9E33}" srcOrd="1" destOrd="0" presId="urn:microsoft.com/office/officeart/2005/8/layout/orgChart1"/>
    <dgm:cxn modelId="{0CA6BC62-5A24-4C6C-B7DE-21E4C6A6BAA4}" type="presParOf" srcId="{87394878-9795-4B97-9F77-80616C0321EB}" destId="{B8B04AFF-048E-4DBD-B742-F11F2B07DB3D}" srcOrd="1" destOrd="0" presId="urn:microsoft.com/office/officeart/2005/8/layout/orgChart1"/>
    <dgm:cxn modelId="{2C61E9A0-A7FC-4D34-BF79-9E4351E97B24}" type="presParOf" srcId="{87394878-9795-4B97-9F77-80616C0321EB}" destId="{27324EBB-70C3-4E24-AF82-0E9602D79933}" srcOrd="2" destOrd="0" presId="urn:microsoft.com/office/officeart/2005/8/layout/orgChart1"/>
    <dgm:cxn modelId="{C58E1221-883D-46D6-A251-444A057D2A83}" type="presParOf" srcId="{8B7D2AF0-743C-41E3-A513-4B1705246E68}" destId="{2A917D6F-1504-4609-9F82-EDE4054D7D25}" srcOrd="2" destOrd="0" presId="urn:microsoft.com/office/officeart/2005/8/layout/orgChart1"/>
    <dgm:cxn modelId="{27DBD7CF-AD19-4D64-BD70-E31EB0F648C2}" type="presParOf" srcId="{8B7D2AF0-743C-41E3-A513-4B1705246E68}" destId="{2167BF17-49B7-48F3-8E3A-F89C02A7BA86}" srcOrd="3" destOrd="0" presId="urn:microsoft.com/office/officeart/2005/8/layout/orgChart1"/>
    <dgm:cxn modelId="{D5A93EDF-B8BF-4133-9ED9-776EC1FC6FEC}" type="presParOf" srcId="{2167BF17-49B7-48F3-8E3A-F89C02A7BA86}" destId="{A3F16672-8997-45CD-8133-8ADB9F94B5CA}" srcOrd="0" destOrd="0" presId="urn:microsoft.com/office/officeart/2005/8/layout/orgChart1"/>
    <dgm:cxn modelId="{85C0FD58-A511-488D-A9E3-614759BD15DE}" type="presParOf" srcId="{A3F16672-8997-45CD-8133-8ADB9F94B5CA}" destId="{33D28759-836A-45DA-982F-B6F9FE42579D}" srcOrd="0" destOrd="0" presId="urn:microsoft.com/office/officeart/2005/8/layout/orgChart1"/>
    <dgm:cxn modelId="{BAFA3915-3121-4303-820B-5AC4106FBDEB}" type="presParOf" srcId="{A3F16672-8997-45CD-8133-8ADB9F94B5CA}" destId="{8726FB57-6B3E-478D-A6B2-FA74A1F7F790}" srcOrd="1" destOrd="0" presId="urn:microsoft.com/office/officeart/2005/8/layout/orgChart1"/>
    <dgm:cxn modelId="{89B24A8F-4849-4CF9-A315-93C27B1F4011}" type="presParOf" srcId="{2167BF17-49B7-48F3-8E3A-F89C02A7BA86}" destId="{CD23EE1B-0C7C-4917-B920-4247B1CFD8B9}" srcOrd="1" destOrd="0" presId="urn:microsoft.com/office/officeart/2005/8/layout/orgChart1"/>
    <dgm:cxn modelId="{6C55A125-19FD-4A15-9AAE-A0BAF3A71BF8}" type="presParOf" srcId="{2167BF17-49B7-48F3-8E3A-F89C02A7BA86}" destId="{A1C5466F-4392-4EC7-9B82-310B39DCED40}" srcOrd="2" destOrd="0" presId="urn:microsoft.com/office/officeart/2005/8/layout/orgChart1"/>
    <dgm:cxn modelId="{F3FD8D21-C96B-4A2A-BC0D-872629FEDF8D}" type="presParOf" srcId="{8B7D2AF0-743C-41E3-A513-4B1705246E68}" destId="{90AAE1AF-AAC0-4DEA-84C6-49A9A9E1352A}" srcOrd="4" destOrd="0" presId="urn:microsoft.com/office/officeart/2005/8/layout/orgChart1"/>
    <dgm:cxn modelId="{A6D49098-987F-48CD-A777-49C099CA7865}" type="presParOf" srcId="{8B7D2AF0-743C-41E3-A513-4B1705246E68}" destId="{F6D069AF-EC22-4D2F-BDD0-20D8C356BB9E}" srcOrd="5" destOrd="0" presId="urn:microsoft.com/office/officeart/2005/8/layout/orgChart1"/>
    <dgm:cxn modelId="{FA7FD53F-8AD3-443E-AEF6-99C79B707148}" type="presParOf" srcId="{F6D069AF-EC22-4D2F-BDD0-20D8C356BB9E}" destId="{4F52BED5-7605-4924-B06E-6B454A10A5DA}" srcOrd="0" destOrd="0" presId="urn:microsoft.com/office/officeart/2005/8/layout/orgChart1"/>
    <dgm:cxn modelId="{37C6C66E-FD54-46BA-AD26-EE174E4A61EE}" type="presParOf" srcId="{4F52BED5-7605-4924-B06E-6B454A10A5DA}" destId="{D7AC63E9-C91C-43D6-99C2-748AD45CA37C}" srcOrd="0" destOrd="0" presId="urn:microsoft.com/office/officeart/2005/8/layout/orgChart1"/>
    <dgm:cxn modelId="{5B555ED1-D99F-4BA8-89F7-658A84ADCB0D}" type="presParOf" srcId="{4F52BED5-7605-4924-B06E-6B454A10A5DA}" destId="{05EAA503-2820-4305-8B0A-6D234FA53B2A}" srcOrd="1" destOrd="0" presId="urn:microsoft.com/office/officeart/2005/8/layout/orgChart1"/>
    <dgm:cxn modelId="{A811732D-F8C7-4907-BE49-2AB31422D72A}" type="presParOf" srcId="{F6D069AF-EC22-4D2F-BDD0-20D8C356BB9E}" destId="{2A8457B4-03C2-4C39-8A17-8FA9668A8214}" srcOrd="1" destOrd="0" presId="urn:microsoft.com/office/officeart/2005/8/layout/orgChart1"/>
    <dgm:cxn modelId="{08242388-2E4A-4C29-9DF6-4413E715C57D}" type="presParOf" srcId="{F6D069AF-EC22-4D2F-BDD0-20D8C356BB9E}" destId="{AB2EDCCC-7917-41D3-B888-4B3A25357EE6}" srcOrd="2" destOrd="0" presId="urn:microsoft.com/office/officeart/2005/8/layout/orgChart1"/>
    <dgm:cxn modelId="{D9024160-F1AB-45B6-82E1-5CF32572343D}" type="presParOf" srcId="{8B7D2AF0-743C-41E3-A513-4B1705246E68}" destId="{289A8576-EB3E-4B10-91F0-69255C574DFE}" srcOrd="6" destOrd="0" presId="urn:microsoft.com/office/officeart/2005/8/layout/orgChart1"/>
    <dgm:cxn modelId="{AB0B134A-F6DC-4ACA-919F-5A3300722D45}" type="presParOf" srcId="{8B7D2AF0-743C-41E3-A513-4B1705246E68}" destId="{703BCA4E-E10C-4914-BE8E-4FD5CF22F4D9}" srcOrd="7" destOrd="0" presId="urn:microsoft.com/office/officeart/2005/8/layout/orgChart1"/>
    <dgm:cxn modelId="{3E34883C-F140-4ED6-BBEE-1CB96C3D759E}" type="presParOf" srcId="{703BCA4E-E10C-4914-BE8E-4FD5CF22F4D9}" destId="{1A7951FA-E6F3-45E1-9CBD-1B9E8C2C4093}" srcOrd="0" destOrd="0" presId="urn:microsoft.com/office/officeart/2005/8/layout/orgChart1"/>
    <dgm:cxn modelId="{34686D29-C27A-440B-A1BF-93B318699267}" type="presParOf" srcId="{1A7951FA-E6F3-45E1-9CBD-1B9E8C2C4093}" destId="{1DD7303F-E84B-4BD5-85F5-8241860B9C94}" srcOrd="0" destOrd="0" presId="urn:microsoft.com/office/officeart/2005/8/layout/orgChart1"/>
    <dgm:cxn modelId="{6B205EAE-1770-4193-87AA-8F7BC5D6F3F4}" type="presParOf" srcId="{1A7951FA-E6F3-45E1-9CBD-1B9E8C2C4093}" destId="{89BA406C-FF1B-420E-9B32-56AB498E5751}" srcOrd="1" destOrd="0" presId="urn:microsoft.com/office/officeart/2005/8/layout/orgChart1"/>
    <dgm:cxn modelId="{F7FCBCA8-33D5-42DA-9DF2-3700B48EAF89}" type="presParOf" srcId="{703BCA4E-E10C-4914-BE8E-4FD5CF22F4D9}" destId="{02C2DB00-A1E3-48F3-B4B1-9D9161DCB014}" srcOrd="1" destOrd="0" presId="urn:microsoft.com/office/officeart/2005/8/layout/orgChart1"/>
    <dgm:cxn modelId="{DF014015-A5B9-40BF-8FE5-BFA4224FB4FD}" type="presParOf" srcId="{703BCA4E-E10C-4914-BE8E-4FD5CF22F4D9}" destId="{0C327661-A631-48B8-B7F3-B4E8855CBBD9}" srcOrd="2" destOrd="0" presId="urn:microsoft.com/office/officeart/2005/8/layout/orgChart1"/>
    <dgm:cxn modelId="{6789D68E-C823-4962-B4EB-4F47189E01B1}" type="presParOf" srcId="{8B7D2AF0-743C-41E3-A513-4B1705246E68}" destId="{1F6B60F2-714D-4BB5-9A2F-29036ABB21CC}" srcOrd="8" destOrd="0" presId="urn:microsoft.com/office/officeart/2005/8/layout/orgChart1"/>
    <dgm:cxn modelId="{5B82C70C-78C0-4F6C-B14F-48178BDB3BBB}" type="presParOf" srcId="{8B7D2AF0-743C-41E3-A513-4B1705246E68}" destId="{335B6315-3DEA-4CDB-AE11-895D82C4FAB1}" srcOrd="9" destOrd="0" presId="urn:microsoft.com/office/officeart/2005/8/layout/orgChart1"/>
    <dgm:cxn modelId="{DFD01093-FB0B-47DE-BEAA-213C2B5A241A}" type="presParOf" srcId="{335B6315-3DEA-4CDB-AE11-895D82C4FAB1}" destId="{555A18CB-7B20-420F-8CE1-E98691ADAD92}" srcOrd="0" destOrd="0" presId="urn:microsoft.com/office/officeart/2005/8/layout/orgChart1"/>
    <dgm:cxn modelId="{0850F6F7-6EE2-4A49-AD82-3CCBF9B1F1B1}" type="presParOf" srcId="{555A18CB-7B20-420F-8CE1-E98691ADAD92}" destId="{8155A9C3-413F-4FF1-9B32-9CAC2B8EC763}" srcOrd="0" destOrd="0" presId="urn:microsoft.com/office/officeart/2005/8/layout/orgChart1"/>
    <dgm:cxn modelId="{B2EC5310-65D9-495B-A523-BA6A4E0E6A59}" type="presParOf" srcId="{555A18CB-7B20-420F-8CE1-E98691ADAD92}" destId="{B02668CC-FF41-4B1E-AD70-34E117D0A583}" srcOrd="1" destOrd="0" presId="urn:microsoft.com/office/officeart/2005/8/layout/orgChart1"/>
    <dgm:cxn modelId="{79129C65-CF79-49ED-991A-066E2326AE7C}" type="presParOf" srcId="{335B6315-3DEA-4CDB-AE11-895D82C4FAB1}" destId="{2B25C160-F3E5-496C-8198-C2973BFDE7BB}" srcOrd="1" destOrd="0" presId="urn:microsoft.com/office/officeart/2005/8/layout/orgChart1"/>
    <dgm:cxn modelId="{5A63FE3A-2A98-408B-A134-68F16B84165A}" type="presParOf" srcId="{335B6315-3DEA-4CDB-AE11-895D82C4FAB1}" destId="{AF50D693-0090-492A-A868-D312069CD8C5}" srcOrd="2" destOrd="0" presId="urn:microsoft.com/office/officeart/2005/8/layout/orgChart1"/>
    <dgm:cxn modelId="{4A054E7F-6716-40E8-A976-5ACE3DA93B12}" type="presParOf" srcId="{8B7D2AF0-743C-41E3-A513-4B1705246E68}" destId="{8D47FCF5-A260-44BB-843F-600E242A2688}" srcOrd="10" destOrd="0" presId="urn:microsoft.com/office/officeart/2005/8/layout/orgChart1"/>
    <dgm:cxn modelId="{501A6CF1-93B9-4D93-94AC-B009BF7123BD}" type="presParOf" srcId="{8B7D2AF0-743C-41E3-A513-4B1705246E68}" destId="{D8344198-EE7F-4DE1-9E2D-353B5E0F9EC8}" srcOrd="11" destOrd="0" presId="urn:microsoft.com/office/officeart/2005/8/layout/orgChart1"/>
    <dgm:cxn modelId="{C3D17F78-839B-4C6C-8202-5B0E00ABCA56}" type="presParOf" srcId="{D8344198-EE7F-4DE1-9E2D-353B5E0F9EC8}" destId="{E5B506A2-80EB-4E77-A154-B77FBC5D105F}" srcOrd="0" destOrd="0" presId="urn:microsoft.com/office/officeart/2005/8/layout/orgChart1"/>
    <dgm:cxn modelId="{134894E9-C09A-4C93-9AA7-B6933BED1F4C}" type="presParOf" srcId="{E5B506A2-80EB-4E77-A154-B77FBC5D105F}" destId="{FC0EF1DF-28CF-4E39-8B28-A41A7C00AA0B}" srcOrd="0" destOrd="0" presId="urn:microsoft.com/office/officeart/2005/8/layout/orgChart1"/>
    <dgm:cxn modelId="{2D72BBDA-940E-460E-87A3-3191E7177454}" type="presParOf" srcId="{E5B506A2-80EB-4E77-A154-B77FBC5D105F}" destId="{6A0EFA1E-18BE-4B39-99B0-CF6B6FD3564E}" srcOrd="1" destOrd="0" presId="urn:microsoft.com/office/officeart/2005/8/layout/orgChart1"/>
    <dgm:cxn modelId="{BE44887D-2B1C-457E-B652-A5C8A7C0B012}" type="presParOf" srcId="{D8344198-EE7F-4DE1-9E2D-353B5E0F9EC8}" destId="{41FFC5BD-3529-4DA5-B766-BB1124D4BDBF}" srcOrd="1" destOrd="0" presId="urn:microsoft.com/office/officeart/2005/8/layout/orgChart1"/>
    <dgm:cxn modelId="{99394B42-65EA-4CB2-956E-4BE7B2862839}" type="presParOf" srcId="{41FFC5BD-3529-4DA5-B766-BB1124D4BDBF}" destId="{D3F6CD2C-FF71-474D-B897-63FE16A90683}" srcOrd="0" destOrd="0" presId="urn:microsoft.com/office/officeart/2005/8/layout/orgChart1"/>
    <dgm:cxn modelId="{E0FE8111-787C-409F-84C5-7CCF79F79BAA}" type="presParOf" srcId="{41FFC5BD-3529-4DA5-B766-BB1124D4BDBF}" destId="{6B7A5D77-4000-4A39-8F9B-2E55F64B270D}" srcOrd="1" destOrd="0" presId="urn:microsoft.com/office/officeart/2005/8/layout/orgChart1"/>
    <dgm:cxn modelId="{9A0CFE01-0A47-48C4-B5CA-98FFC134FB6D}" type="presParOf" srcId="{6B7A5D77-4000-4A39-8F9B-2E55F64B270D}" destId="{BABF74EC-96E6-4CDD-A604-FEDEBED1FC12}" srcOrd="0" destOrd="0" presId="urn:microsoft.com/office/officeart/2005/8/layout/orgChart1"/>
    <dgm:cxn modelId="{3046207D-FA4C-4522-A591-E527509BE06A}" type="presParOf" srcId="{BABF74EC-96E6-4CDD-A604-FEDEBED1FC12}" destId="{CB614258-8258-4B00-8EC7-15CF3B05D36E}" srcOrd="0" destOrd="0" presId="urn:microsoft.com/office/officeart/2005/8/layout/orgChart1"/>
    <dgm:cxn modelId="{ADE4A319-E80D-491A-A205-94D88D8162EF}" type="presParOf" srcId="{BABF74EC-96E6-4CDD-A604-FEDEBED1FC12}" destId="{39C7C89E-BAFB-4B58-9406-C70A2DA6F03D}" srcOrd="1" destOrd="0" presId="urn:microsoft.com/office/officeart/2005/8/layout/orgChart1"/>
    <dgm:cxn modelId="{73208780-CA75-479D-9527-FED6B9CE6970}" type="presParOf" srcId="{6B7A5D77-4000-4A39-8F9B-2E55F64B270D}" destId="{630622B5-DD42-4389-9055-348B44362B68}" srcOrd="1" destOrd="0" presId="urn:microsoft.com/office/officeart/2005/8/layout/orgChart1"/>
    <dgm:cxn modelId="{C18F4C60-7266-44A8-8CF3-D666067DFABF}" type="presParOf" srcId="{6B7A5D77-4000-4A39-8F9B-2E55F64B270D}" destId="{73DCC5EE-A548-4859-B57A-537142223E23}" srcOrd="2" destOrd="0" presId="urn:microsoft.com/office/officeart/2005/8/layout/orgChart1"/>
    <dgm:cxn modelId="{0D6772ED-E513-4C73-985F-11375D862EB3}" type="presParOf" srcId="{D8344198-EE7F-4DE1-9E2D-353B5E0F9EC8}" destId="{1EBD1C61-AE1A-4910-ADD1-3D3AD5C6649A}" srcOrd="2" destOrd="0" presId="urn:microsoft.com/office/officeart/2005/8/layout/orgChart1"/>
    <dgm:cxn modelId="{1991E755-E44A-46C0-9D14-6CC19CB8BA55}" type="presParOf" srcId="{58AC2B98-E1D7-420F-87F3-15E3044DA6B3}" destId="{7E1E7652-424C-4398-B91B-62688EB214A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93BF367-2B8E-4442-B7E3-625AEBB9007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001E86B5-EE00-49A4-A0BA-B0AD216A9101}">
      <dgm:prSet phldrT="[Texto]" custT="1"/>
      <dgm:spPr>
        <a:solidFill>
          <a:srgbClr val="0070C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2000" b="1" dirty="0">
              <a:solidFill>
                <a:schemeClr val="bg1"/>
              </a:solidFill>
              <a:latin typeface="Arial Narrow" panose="020B0606020202030204" pitchFamily="34" charset="0"/>
            </a:rPr>
            <a:t>Gerencia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2000" b="1" dirty="0">
              <a:solidFill>
                <a:schemeClr val="bg1"/>
              </a:solidFill>
              <a:latin typeface="Arial Narrow" panose="020B0606020202030204" pitchFamily="34" charset="0"/>
            </a:rPr>
            <a:t>Administrativa</a:t>
          </a:r>
        </a:p>
      </dgm:t>
    </dgm:pt>
    <dgm:pt modelId="{C31AEDC7-2BB5-4D5F-A014-510F4BCB818D}" type="parTrans" cxnId="{076D1FC6-216E-4DE9-9A60-E94FEAEBE02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400" b="1">
            <a:latin typeface="Arial Narrow" panose="020B0606020202030204" pitchFamily="34" charset="0"/>
          </a:endParaRPr>
        </a:p>
      </dgm:t>
    </dgm:pt>
    <dgm:pt modelId="{D17276C0-FB5E-4D33-AF6D-C1E8CA92183A}" type="sibTrans" cxnId="{076D1FC6-216E-4DE9-9A60-E94FEAEBE02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400" b="1">
            <a:latin typeface="Arial Narrow" panose="020B0606020202030204" pitchFamily="34" charset="0"/>
          </a:endParaRPr>
        </a:p>
      </dgm:t>
    </dgm:pt>
    <dgm:pt modelId="{98476918-EB7A-4795-A71E-F19728452101}">
      <dgm:prSet phldrT="[Texto]" custT="1"/>
      <dgm:spPr>
        <a:solidFill>
          <a:schemeClr val="accent1">
            <a:lumMod val="40000"/>
            <a:lumOff val="60000"/>
          </a:schemeClr>
        </a:solidFill>
        <a:ln>
          <a:solidFill>
            <a:srgbClr val="00206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800" b="1" dirty="0">
              <a:solidFill>
                <a:srgbClr val="002060"/>
              </a:solidFill>
              <a:latin typeface="Arial Narrow" panose="020B0606020202030204" pitchFamily="34" charset="0"/>
            </a:rPr>
            <a:t>Recursos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800" b="1" dirty="0">
              <a:solidFill>
                <a:srgbClr val="002060"/>
              </a:solidFill>
              <a:latin typeface="Arial Narrow" panose="020B0606020202030204" pitchFamily="34" charset="0"/>
            </a:rPr>
            <a:t>Humanos </a:t>
          </a:r>
        </a:p>
      </dgm:t>
    </dgm:pt>
    <dgm:pt modelId="{A1034910-3823-4D76-9F4F-03BEB9AE14F9}" type="sibTrans" cxnId="{2318B506-E370-4DAA-9D23-80D738B3128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400" b="1">
            <a:latin typeface="Arial Narrow" panose="020B0606020202030204" pitchFamily="34" charset="0"/>
          </a:endParaRPr>
        </a:p>
      </dgm:t>
    </dgm:pt>
    <dgm:pt modelId="{8D4F76AA-8FEE-46B8-8587-851FB9FCB694}" type="parTrans" cxnId="{2318B506-E370-4DAA-9D23-80D738B31288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400" b="1">
            <a:latin typeface="Arial Narrow" panose="020B0606020202030204" pitchFamily="34" charset="0"/>
          </a:endParaRPr>
        </a:p>
      </dgm:t>
    </dgm:pt>
    <dgm:pt modelId="{78606044-D622-49F6-BCBA-B87031D4B480}">
      <dgm:prSet custT="1"/>
      <dgm:spPr>
        <a:solidFill>
          <a:schemeClr val="accent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800" b="1" dirty="0">
              <a:solidFill>
                <a:srgbClr val="002060"/>
              </a:solidFill>
              <a:latin typeface="Arial Narrow" panose="020B0606020202030204" pitchFamily="34" charset="0"/>
            </a:rPr>
            <a:t>Control de Bienes</a:t>
          </a:r>
        </a:p>
      </dgm:t>
    </dgm:pt>
    <dgm:pt modelId="{9080462E-37DC-4D52-A403-BDFF702DEBC5}" type="parTrans" cxnId="{C76F385B-00FE-4AC9-A2F1-E4734030584A}">
      <dgm:prSet/>
      <dgm:spPr/>
      <dgm:t>
        <a:bodyPr/>
        <a:lstStyle/>
        <a:p>
          <a:endParaRPr lang="es-SV"/>
        </a:p>
      </dgm:t>
    </dgm:pt>
    <dgm:pt modelId="{AE3916A7-26A5-49F9-B9B4-EBB9E4EBD9C0}" type="sibTrans" cxnId="{C76F385B-00FE-4AC9-A2F1-E4734030584A}">
      <dgm:prSet/>
      <dgm:spPr/>
      <dgm:t>
        <a:bodyPr/>
        <a:lstStyle/>
        <a:p>
          <a:endParaRPr lang="es-SV"/>
        </a:p>
      </dgm:t>
    </dgm:pt>
    <dgm:pt modelId="{08EAA00C-E295-4546-881F-5A8B64585A80}">
      <dgm:prSet custT="1"/>
      <dgm:spPr>
        <a:solidFill>
          <a:schemeClr val="accent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800" b="1" dirty="0">
              <a:solidFill>
                <a:srgbClr val="002060"/>
              </a:solidFill>
              <a:latin typeface="Arial Narrow" panose="020B0606020202030204" pitchFamily="34" charset="0"/>
            </a:rPr>
            <a:t>Servicios Generales</a:t>
          </a:r>
        </a:p>
      </dgm:t>
    </dgm:pt>
    <dgm:pt modelId="{328BE08F-49C2-423C-B6F0-A13E41C70EBE}" type="parTrans" cxnId="{45840AD0-51E0-417E-9C3B-DA4118C5AC85}">
      <dgm:prSet/>
      <dgm:spPr/>
      <dgm:t>
        <a:bodyPr/>
        <a:lstStyle/>
        <a:p>
          <a:endParaRPr lang="es-SV"/>
        </a:p>
      </dgm:t>
    </dgm:pt>
    <dgm:pt modelId="{89699535-7409-4255-934F-D4004DA9F3EC}" type="sibTrans" cxnId="{45840AD0-51E0-417E-9C3B-DA4118C5AC85}">
      <dgm:prSet/>
      <dgm:spPr/>
      <dgm:t>
        <a:bodyPr/>
        <a:lstStyle/>
        <a:p>
          <a:endParaRPr lang="es-SV"/>
        </a:p>
      </dgm:t>
    </dgm:pt>
    <dgm:pt modelId="{D5828FC8-3F96-4A1A-B81D-1E6FB39F7D59}">
      <dgm:prSet custT="1"/>
      <dgm:spPr>
        <a:solidFill>
          <a:schemeClr val="accent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800" b="1" dirty="0">
              <a:solidFill>
                <a:srgbClr val="002060"/>
              </a:solidFill>
              <a:latin typeface="Arial Narrow" panose="020B0606020202030204" pitchFamily="34" charset="0"/>
            </a:rPr>
            <a:t>Transporte y Talleres</a:t>
          </a:r>
        </a:p>
      </dgm:t>
    </dgm:pt>
    <dgm:pt modelId="{A0EA6EFD-AF72-46CF-AA5A-F9AA3EA223F7}" type="parTrans" cxnId="{24D730D5-2FFF-4E64-9513-DB81C81905EF}">
      <dgm:prSet/>
      <dgm:spPr/>
      <dgm:t>
        <a:bodyPr/>
        <a:lstStyle/>
        <a:p>
          <a:endParaRPr lang="es-SV"/>
        </a:p>
      </dgm:t>
    </dgm:pt>
    <dgm:pt modelId="{C84CBB9B-BACF-4781-853D-B255822C4570}" type="sibTrans" cxnId="{24D730D5-2FFF-4E64-9513-DB81C81905EF}">
      <dgm:prSet/>
      <dgm:spPr/>
      <dgm:t>
        <a:bodyPr/>
        <a:lstStyle/>
        <a:p>
          <a:endParaRPr lang="es-SV"/>
        </a:p>
      </dgm:t>
    </dgm:pt>
    <dgm:pt modelId="{E4EAA4DD-4A54-4B6D-AC12-5C801064A73C}" type="pres">
      <dgm:prSet presAssocID="{193BF367-2B8E-4442-B7E3-625AEBB9007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4ABA56F-FC7E-41F2-AB24-7AF837FEE6E5}" type="pres">
      <dgm:prSet presAssocID="{001E86B5-EE00-49A4-A0BA-B0AD216A9101}" presName="hierRoot1" presStyleCnt="0">
        <dgm:presLayoutVars>
          <dgm:hierBranch val="hang"/>
        </dgm:presLayoutVars>
      </dgm:prSet>
      <dgm:spPr>
        <a:scene3d>
          <a:camera prst="orthographicFront"/>
          <a:lightRig rig="threePt" dir="t"/>
        </a:scene3d>
        <a:sp3d>
          <a:bevelT/>
        </a:sp3d>
      </dgm:spPr>
    </dgm:pt>
    <dgm:pt modelId="{9BF99328-42AF-48C6-A30B-4768F4F7E191}" type="pres">
      <dgm:prSet presAssocID="{001E86B5-EE00-49A4-A0BA-B0AD216A9101}" presName="rootComposite1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98BD2DEC-F057-4E08-8C9F-E1AE18DD5B9D}" type="pres">
      <dgm:prSet presAssocID="{001E86B5-EE00-49A4-A0BA-B0AD216A9101}" presName="rootText1" presStyleLbl="node0" presStyleIdx="0" presStyleCnt="1" custScaleX="63299" custScaleY="50639" custLinFactNeighborY="-1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D9F21B8-51E4-4A5A-A135-95B1EF4FE747}" type="pres">
      <dgm:prSet presAssocID="{001E86B5-EE00-49A4-A0BA-B0AD216A910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4D52B8B9-1A6A-46BD-ACD6-566150AF39E6}" type="pres">
      <dgm:prSet presAssocID="{001E86B5-EE00-49A4-A0BA-B0AD216A9101}" presName="hierChild2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98837016-BEB7-4541-B0C8-DE72ABBB0F1A}" type="pres">
      <dgm:prSet presAssocID="{8D4F76AA-8FEE-46B8-8587-851FB9FCB694}" presName="Name48" presStyleLbl="parChTrans1D2" presStyleIdx="0" presStyleCnt="4"/>
      <dgm:spPr/>
      <dgm:t>
        <a:bodyPr/>
        <a:lstStyle/>
        <a:p>
          <a:endParaRPr lang="es-ES"/>
        </a:p>
      </dgm:t>
    </dgm:pt>
    <dgm:pt modelId="{D7BDEC3F-1BE7-4CB7-8BF7-49103B9EDCD0}" type="pres">
      <dgm:prSet presAssocID="{98476918-EB7A-4795-A71E-F19728452101}" presName="hierRoot2" presStyleCnt="0">
        <dgm:presLayoutVars>
          <dgm:hierBranch val="hang"/>
        </dgm:presLayoutVars>
      </dgm:prSet>
      <dgm:spPr>
        <a:scene3d>
          <a:camera prst="orthographicFront"/>
          <a:lightRig rig="threePt" dir="t"/>
        </a:scene3d>
        <a:sp3d>
          <a:bevelT/>
        </a:sp3d>
      </dgm:spPr>
    </dgm:pt>
    <dgm:pt modelId="{06F36E0F-8A39-4C07-974E-19EB36FB2E6E}" type="pres">
      <dgm:prSet presAssocID="{98476918-EB7A-4795-A71E-F19728452101}" presName="rootComposit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309E37C4-8D3C-4C0B-88FC-888B43AB6CC5}" type="pres">
      <dgm:prSet presAssocID="{98476918-EB7A-4795-A71E-F19728452101}" presName="rootText" presStyleLbl="node2" presStyleIdx="0" presStyleCnt="4" custScaleX="48205" custScaleY="55200" custLinFactNeighborY="-192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F489825-25A7-435B-B40D-8DF4D5DD288C}" type="pres">
      <dgm:prSet presAssocID="{98476918-EB7A-4795-A71E-F19728452101}" presName="rootConnector" presStyleLbl="node2" presStyleIdx="0" presStyleCnt="4"/>
      <dgm:spPr/>
      <dgm:t>
        <a:bodyPr/>
        <a:lstStyle/>
        <a:p>
          <a:endParaRPr lang="es-ES"/>
        </a:p>
      </dgm:t>
    </dgm:pt>
    <dgm:pt modelId="{3A124F32-D2E3-4884-9299-D4680E36C313}" type="pres">
      <dgm:prSet presAssocID="{98476918-EB7A-4795-A71E-F19728452101}" presName="hierChild4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AF71E048-A29E-42A3-8A40-EB805B8B5DCC}" type="pres">
      <dgm:prSet presAssocID="{98476918-EB7A-4795-A71E-F19728452101}" presName="hierChild5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B5638621-C366-48C5-B2D3-53A9D9A83ECF}" type="pres">
      <dgm:prSet presAssocID="{9080462E-37DC-4D52-A403-BDFF702DEBC5}" presName="Name48" presStyleLbl="parChTrans1D2" presStyleIdx="1" presStyleCnt="4"/>
      <dgm:spPr/>
      <dgm:t>
        <a:bodyPr/>
        <a:lstStyle/>
        <a:p>
          <a:endParaRPr lang="es-ES"/>
        </a:p>
      </dgm:t>
    </dgm:pt>
    <dgm:pt modelId="{96C0E456-255A-473B-907A-9C3E056935AF}" type="pres">
      <dgm:prSet presAssocID="{78606044-D622-49F6-BCBA-B87031D4B480}" presName="hierRoot2" presStyleCnt="0">
        <dgm:presLayoutVars>
          <dgm:hierBranch val="init"/>
        </dgm:presLayoutVars>
      </dgm:prSet>
      <dgm:spPr/>
    </dgm:pt>
    <dgm:pt modelId="{21727471-2389-44B0-AFEB-9F855755E14D}" type="pres">
      <dgm:prSet presAssocID="{78606044-D622-49F6-BCBA-B87031D4B480}" presName="rootComposite" presStyleCnt="0"/>
      <dgm:spPr/>
    </dgm:pt>
    <dgm:pt modelId="{298FA951-D9EB-4AAD-B8C9-25B13C907363}" type="pres">
      <dgm:prSet presAssocID="{78606044-D622-49F6-BCBA-B87031D4B480}" presName="rootText" presStyleLbl="node2" presStyleIdx="1" presStyleCnt="4" custScaleX="48205" custScaleY="55200" custLinFactNeighborY="-192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2ACF96F-C3E2-4ECE-80A9-92A29DB58879}" type="pres">
      <dgm:prSet presAssocID="{78606044-D622-49F6-BCBA-B87031D4B480}" presName="rootConnector" presStyleLbl="node2" presStyleIdx="1" presStyleCnt="4"/>
      <dgm:spPr/>
      <dgm:t>
        <a:bodyPr/>
        <a:lstStyle/>
        <a:p>
          <a:endParaRPr lang="es-ES"/>
        </a:p>
      </dgm:t>
    </dgm:pt>
    <dgm:pt modelId="{FBB071B8-CAEC-49F4-B2CC-91BE5E395E29}" type="pres">
      <dgm:prSet presAssocID="{78606044-D622-49F6-BCBA-B87031D4B480}" presName="hierChild4" presStyleCnt="0"/>
      <dgm:spPr/>
    </dgm:pt>
    <dgm:pt modelId="{BB5A2141-F432-45EA-8E8B-7B8ACB11C12F}" type="pres">
      <dgm:prSet presAssocID="{78606044-D622-49F6-BCBA-B87031D4B480}" presName="hierChild5" presStyleCnt="0"/>
      <dgm:spPr/>
    </dgm:pt>
    <dgm:pt modelId="{41902E08-B4DC-4B95-9657-4BB9612D38DC}" type="pres">
      <dgm:prSet presAssocID="{328BE08F-49C2-423C-B6F0-A13E41C70EBE}" presName="Name48" presStyleLbl="parChTrans1D2" presStyleIdx="2" presStyleCnt="4"/>
      <dgm:spPr/>
      <dgm:t>
        <a:bodyPr/>
        <a:lstStyle/>
        <a:p>
          <a:endParaRPr lang="es-ES"/>
        </a:p>
      </dgm:t>
    </dgm:pt>
    <dgm:pt modelId="{E09B26D6-9F24-4DB1-965E-19A64C8A6056}" type="pres">
      <dgm:prSet presAssocID="{08EAA00C-E295-4546-881F-5A8B64585A80}" presName="hierRoot2" presStyleCnt="0">
        <dgm:presLayoutVars>
          <dgm:hierBranch val="init"/>
        </dgm:presLayoutVars>
      </dgm:prSet>
      <dgm:spPr/>
    </dgm:pt>
    <dgm:pt modelId="{64F69ED9-FC2F-438D-85D4-17541C5429FF}" type="pres">
      <dgm:prSet presAssocID="{08EAA00C-E295-4546-881F-5A8B64585A80}" presName="rootComposite" presStyleCnt="0"/>
      <dgm:spPr/>
    </dgm:pt>
    <dgm:pt modelId="{FCEB4019-52BE-4725-B2C0-88A08225B71C}" type="pres">
      <dgm:prSet presAssocID="{08EAA00C-E295-4546-881F-5A8B64585A80}" presName="rootText" presStyleLbl="node2" presStyleIdx="2" presStyleCnt="4" custScaleX="48205" custScaleY="55200" custLinFactNeighborY="-353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B8EE24-EC9A-4706-9A26-44E73C24E4A2}" type="pres">
      <dgm:prSet presAssocID="{08EAA00C-E295-4546-881F-5A8B64585A80}" presName="rootConnector" presStyleLbl="node2" presStyleIdx="2" presStyleCnt="4"/>
      <dgm:spPr/>
      <dgm:t>
        <a:bodyPr/>
        <a:lstStyle/>
        <a:p>
          <a:endParaRPr lang="es-ES"/>
        </a:p>
      </dgm:t>
    </dgm:pt>
    <dgm:pt modelId="{51EB6B19-1511-49B6-A0FD-728B985626A0}" type="pres">
      <dgm:prSet presAssocID="{08EAA00C-E295-4546-881F-5A8B64585A80}" presName="hierChild4" presStyleCnt="0"/>
      <dgm:spPr/>
    </dgm:pt>
    <dgm:pt modelId="{E65D1B1E-87A4-48DC-9EDA-9DDD32B59EF1}" type="pres">
      <dgm:prSet presAssocID="{08EAA00C-E295-4546-881F-5A8B64585A80}" presName="hierChild5" presStyleCnt="0"/>
      <dgm:spPr/>
    </dgm:pt>
    <dgm:pt modelId="{EE74068F-F5C9-4DA1-B8DA-AFE6520FAFBF}" type="pres">
      <dgm:prSet presAssocID="{A0EA6EFD-AF72-46CF-AA5A-F9AA3EA223F7}" presName="Name48" presStyleLbl="parChTrans1D2" presStyleIdx="3" presStyleCnt="4"/>
      <dgm:spPr/>
      <dgm:t>
        <a:bodyPr/>
        <a:lstStyle/>
        <a:p>
          <a:endParaRPr lang="es-ES"/>
        </a:p>
      </dgm:t>
    </dgm:pt>
    <dgm:pt modelId="{D3480113-324F-4F85-93B8-185DE08F867E}" type="pres">
      <dgm:prSet presAssocID="{D5828FC8-3F96-4A1A-B81D-1E6FB39F7D59}" presName="hierRoot2" presStyleCnt="0">
        <dgm:presLayoutVars>
          <dgm:hierBranch val="init"/>
        </dgm:presLayoutVars>
      </dgm:prSet>
      <dgm:spPr/>
    </dgm:pt>
    <dgm:pt modelId="{23741AFD-2372-4143-926B-A5D123AD16EC}" type="pres">
      <dgm:prSet presAssocID="{D5828FC8-3F96-4A1A-B81D-1E6FB39F7D59}" presName="rootComposite" presStyleCnt="0"/>
      <dgm:spPr/>
    </dgm:pt>
    <dgm:pt modelId="{8AF5C915-CCAE-4859-AE2D-154C34BED91D}" type="pres">
      <dgm:prSet presAssocID="{D5828FC8-3F96-4A1A-B81D-1E6FB39F7D59}" presName="rootText" presStyleLbl="node2" presStyleIdx="3" presStyleCnt="4" custScaleX="48205" custScaleY="55200" custLinFactNeighborY="-353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D93B9F3-4805-4130-BB09-782E9A3CE791}" type="pres">
      <dgm:prSet presAssocID="{D5828FC8-3F96-4A1A-B81D-1E6FB39F7D59}" presName="rootConnector" presStyleLbl="node2" presStyleIdx="3" presStyleCnt="4"/>
      <dgm:spPr/>
      <dgm:t>
        <a:bodyPr/>
        <a:lstStyle/>
        <a:p>
          <a:endParaRPr lang="es-ES"/>
        </a:p>
      </dgm:t>
    </dgm:pt>
    <dgm:pt modelId="{C765A151-E8D8-4375-B33B-6592A7BA182B}" type="pres">
      <dgm:prSet presAssocID="{D5828FC8-3F96-4A1A-B81D-1E6FB39F7D59}" presName="hierChild4" presStyleCnt="0"/>
      <dgm:spPr/>
    </dgm:pt>
    <dgm:pt modelId="{205A9231-4B26-45C8-B8B9-DF739F7F7E35}" type="pres">
      <dgm:prSet presAssocID="{D5828FC8-3F96-4A1A-B81D-1E6FB39F7D59}" presName="hierChild5" presStyleCnt="0"/>
      <dgm:spPr/>
    </dgm:pt>
    <dgm:pt modelId="{C6D5FFAD-4E57-4A87-B074-069C44BF7A50}" type="pres">
      <dgm:prSet presAssocID="{001E86B5-EE00-49A4-A0BA-B0AD216A9101}" presName="hierChild3" presStyleCnt="0"/>
      <dgm:spPr>
        <a:scene3d>
          <a:camera prst="orthographicFront"/>
          <a:lightRig rig="threePt" dir="t"/>
        </a:scene3d>
        <a:sp3d>
          <a:bevelT/>
        </a:sp3d>
      </dgm:spPr>
    </dgm:pt>
  </dgm:ptLst>
  <dgm:cxnLst>
    <dgm:cxn modelId="{AB20CD3B-996C-4B1E-AB88-768B8235B87D}" type="presOf" srcId="{D5828FC8-3F96-4A1A-B81D-1E6FB39F7D59}" destId="{7D93B9F3-4805-4130-BB09-782E9A3CE791}" srcOrd="1" destOrd="0" presId="urn:microsoft.com/office/officeart/2005/8/layout/orgChart1"/>
    <dgm:cxn modelId="{59BE4A6A-36F0-4408-9EEA-8B3A5DDC7AA5}" type="presOf" srcId="{001E86B5-EE00-49A4-A0BA-B0AD216A9101}" destId="{DD9F21B8-51E4-4A5A-A135-95B1EF4FE747}" srcOrd="1" destOrd="0" presId="urn:microsoft.com/office/officeart/2005/8/layout/orgChart1"/>
    <dgm:cxn modelId="{1146A0EC-2B86-4D8C-BEF1-D0C2D4123559}" type="presOf" srcId="{193BF367-2B8E-4442-B7E3-625AEBB9007C}" destId="{E4EAA4DD-4A54-4B6D-AC12-5C801064A73C}" srcOrd="0" destOrd="0" presId="urn:microsoft.com/office/officeart/2005/8/layout/orgChart1"/>
    <dgm:cxn modelId="{2593C06A-D416-47E7-95BF-BEA5D5A0A779}" type="presOf" srcId="{08EAA00C-E295-4546-881F-5A8B64585A80}" destId="{7BB8EE24-EC9A-4706-9A26-44E73C24E4A2}" srcOrd="1" destOrd="0" presId="urn:microsoft.com/office/officeart/2005/8/layout/orgChart1"/>
    <dgm:cxn modelId="{FAE87A5E-2865-4D16-8860-EB64C3E660D9}" type="presOf" srcId="{328BE08F-49C2-423C-B6F0-A13E41C70EBE}" destId="{41902E08-B4DC-4B95-9657-4BB9612D38DC}" srcOrd="0" destOrd="0" presId="urn:microsoft.com/office/officeart/2005/8/layout/orgChart1"/>
    <dgm:cxn modelId="{2318B506-E370-4DAA-9D23-80D738B31288}" srcId="{001E86B5-EE00-49A4-A0BA-B0AD216A9101}" destId="{98476918-EB7A-4795-A71E-F19728452101}" srcOrd="0" destOrd="0" parTransId="{8D4F76AA-8FEE-46B8-8587-851FB9FCB694}" sibTransId="{A1034910-3823-4D76-9F4F-03BEB9AE14F9}"/>
    <dgm:cxn modelId="{D523BFE3-477A-457C-A419-8B4D03B7F02C}" type="presOf" srcId="{8D4F76AA-8FEE-46B8-8587-851FB9FCB694}" destId="{98837016-BEB7-4541-B0C8-DE72ABBB0F1A}" srcOrd="0" destOrd="0" presId="urn:microsoft.com/office/officeart/2005/8/layout/orgChart1"/>
    <dgm:cxn modelId="{1821E958-89ED-4C20-868C-2C2350EE33BE}" type="presOf" srcId="{98476918-EB7A-4795-A71E-F19728452101}" destId="{4F489825-25A7-435B-B40D-8DF4D5DD288C}" srcOrd="1" destOrd="0" presId="urn:microsoft.com/office/officeart/2005/8/layout/orgChart1"/>
    <dgm:cxn modelId="{FD901422-4021-4777-B20F-2718391CF9B7}" type="presOf" srcId="{A0EA6EFD-AF72-46CF-AA5A-F9AA3EA223F7}" destId="{EE74068F-F5C9-4DA1-B8DA-AFE6520FAFBF}" srcOrd="0" destOrd="0" presId="urn:microsoft.com/office/officeart/2005/8/layout/orgChart1"/>
    <dgm:cxn modelId="{6943B3EF-120D-4D76-972A-D3CF866431E7}" type="presOf" srcId="{D5828FC8-3F96-4A1A-B81D-1E6FB39F7D59}" destId="{8AF5C915-CCAE-4859-AE2D-154C34BED91D}" srcOrd="0" destOrd="0" presId="urn:microsoft.com/office/officeart/2005/8/layout/orgChart1"/>
    <dgm:cxn modelId="{76324597-69E5-41DF-BB27-BB945E408027}" type="presOf" srcId="{9080462E-37DC-4D52-A403-BDFF702DEBC5}" destId="{B5638621-C366-48C5-B2D3-53A9D9A83ECF}" srcOrd="0" destOrd="0" presId="urn:microsoft.com/office/officeart/2005/8/layout/orgChart1"/>
    <dgm:cxn modelId="{C76F385B-00FE-4AC9-A2F1-E4734030584A}" srcId="{001E86B5-EE00-49A4-A0BA-B0AD216A9101}" destId="{78606044-D622-49F6-BCBA-B87031D4B480}" srcOrd="1" destOrd="0" parTransId="{9080462E-37DC-4D52-A403-BDFF702DEBC5}" sibTransId="{AE3916A7-26A5-49F9-B9B4-EBB9E4EBD9C0}"/>
    <dgm:cxn modelId="{383F6E20-08E7-42AF-ABAF-C72D406FF2EE}" type="presOf" srcId="{08EAA00C-E295-4546-881F-5A8B64585A80}" destId="{FCEB4019-52BE-4725-B2C0-88A08225B71C}" srcOrd="0" destOrd="0" presId="urn:microsoft.com/office/officeart/2005/8/layout/orgChart1"/>
    <dgm:cxn modelId="{24D730D5-2FFF-4E64-9513-DB81C81905EF}" srcId="{001E86B5-EE00-49A4-A0BA-B0AD216A9101}" destId="{D5828FC8-3F96-4A1A-B81D-1E6FB39F7D59}" srcOrd="3" destOrd="0" parTransId="{A0EA6EFD-AF72-46CF-AA5A-F9AA3EA223F7}" sibTransId="{C84CBB9B-BACF-4781-853D-B255822C4570}"/>
    <dgm:cxn modelId="{5F17B752-F559-4CFF-8DB4-D5A4523FAD72}" type="presOf" srcId="{78606044-D622-49F6-BCBA-B87031D4B480}" destId="{A2ACF96F-C3E2-4ECE-80A9-92A29DB58879}" srcOrd="1" destOrd="0" presId="urn:microsoft.com/office/officeart/2005/8/layout/orgChart1"/>
    <dgm:cxn modelId="{ED512FE9-3083-4CDA-98B5-C5ED37EE183A}" type="presOf" srcId="{78606044-D622-49F6-BCBA-B87031D4B480}" destId="{298FA951-D9EB-4AAD-B8C9-25B13C907363}" srcOrd="0" destOrd="0" presId="urn:microsoft.com/office/officeart/2005/8/layout/orgChart1"/>
    <dgm:cxn modelId="{076D1FC6-216E-4DE9-9A60-E94FEAEBE026}" srcId="{193BF367-2B8E-4442-B7E3-625AEBB9007C}" destId="{001E86B5-EE00-49A4-A0BA-B0AD216A9101}" srcOrd="0" destOrd="0" parTransId="{C31AEDC7-2BB5-4D5F-A014-510F4BCB818D}" sibTransId="{D17276C0-FB5E-4D33-AF6D-C1E8CA92183A}"/>
    <dgm:cxn modelId="{45840AD0-51E0-417E-9C3B-DA4118C5AC85}" srcId="{001E86B5-EE00-49A4-A0BA-B0AD216A9101}" destId="{08EAA00C-E295-4546-881F-5A8B64585A80}" srcOrd="2" destOrd="0" parTransId="{328BE08F-49C2-423C-B6F0-A13E41C70EBE}" sibTransId="{89699535-7409-4255-934F-D4004DA9F3EC}"/>
    <dgm:cxn modelId="{33810848-5481-425F-B1AB-3151ADDCEDCD}" type="presOf" srcId="{001E86B5-EE00-49A4-A0BA-B0AD216A9101}" destId="{98BD2DEC-F057-4E08-8C9F-E1AE18DD5B9D}" srcOrd="0" destOrd="0" presId="urn:microsoft.com/office/officeart/2005/8/layout/orgChart1"/>
    <dgm:cxn modelId="{83B7A36C-8E34-47BF-84F8-B3ECC6D577B5}" type="presOf" srcId="{98476918-EB7A-4795-A71E-F19728452101}" destId="{309E37C4-8D3C-4C0B-88FC-888B43AB6CC5}" srcOrd="0" destOrd="0" presId="urn:microsoft.com/office/officeart/2005/8/layout/orgChart1"/>
    <dgm:cxn modelId="{25D1E8F0-26FA-4BA2-BC5B-01F5DF0D7367}" type="presParOf" srcId="{E4EAA4DD-4A54-4B6D-AC12-5C801064A73C}" destId="{C4ABA56F-FC7E-41F2-AB24-7AF837FEE6E5}" srcOrd="0" destOrd="0" presId="urn:microsoft.com/office/officeart/2005/8/layout/orgChart1"/>
    <dgm:cxn modelId="{2681D603-3FA1-4092-8684-5D40154052DE}" type="presParOf" srcId="{C4ABA56F-FC7E-41F2-AB24-7AF837FEE6E5}" destId="{9BF99328-42AF-48C6-A30B-4768F4F7E191}" srcOrd="0" destOrd="0" presId="urn:microsoft.com/office/officeart/2005/8/layout/orgChart1"/>
    <dgm:cxn modelId="{3A5AA8B7-680E-452A-B8D5-646BE5657F0C}" type="presParOf" srcId="{9BF99328-42AF-48C6-A30B-4768F4F7E191}" destId="{98BD2DEC-F057-4E08-8C9F-E1AE18DD5B9D}" srcOrd="0" destOrd="0" presId="urn:microsoft.com/office/officeart/2005/8/layout/orgChart1"/>
    <dgm:cxn modelId="{C6DD9103-8AED-4FB1-9C7D-9882613CD300}" type="presParOf" srcId="{9BF99328-42AF-48C6-A30B-4768F4F7E191}" destId="{DD9F21B8-51E4-4A5A-A135-95B1EF4FE747}" srcOrd="1" destOrd="0" presId="urn:microsoft.com/office/officeart/2005/8/layout/orgChart1"/>
    <dgm:cxn modelId="{000B71BB-157B-4FE7-94D4-4C8701128DB6}" type="presParOf" srcId="{C4ABA56F-FC7E-41F2-AB24-7AF837FEE6E5}" destId="{4D52B8B9-1A6A-46BD-ACD6-566150AF39E6}" srcOrd="1" destOrd="0" presId="urn:microsoft.com/office/officeart/2005/8/layout/orgChart1"/>
    <dgm:cxn modelId="{C11721B0-E2AC-4B28-9901-65D4B60E7746}" type="presParOf" srcId="{4D52B8B9-1A6A-46BD-ACD6-566150AF39E6}" destId="{98837016-BEB7-4541-B0C8-DE72ABBB0F1A}" srcOrd="0" destOrd="0" presId="urn:microsoft.com/office/officeart/2005/8/layout/orgChart1"/>
    <dgm:cxn modelId="{2CF254C3-FB51-490E-925D-320C25760D39}" type="presParOf" srcId="{4D52B8B9-1A6A-46BD-ACD6-566150AF39E6}" destId="{D7BDEC3F-1BE7-4CB7-8BF7-49103B9EDCD0}" srcOrd="1" destOrd="0" presId="urn:microsoft.com/office/officeart/2005/8/layout/orgChart1"/>
    <dgm:cxn modelId="{E2051652-93AA-45C1-97AD-C2F53C9FBA38}" type="presParOf" srcId="{D7BDEC3F-1BE7-4CB7-8BF7-49103B9EDCD0}" destId="{06F36E0F-8A39-4C07-974E-19EB36FB2E6E}" srcOrd="0" destOrd="0" presId="urn:microsoft.com/office/officeart/2005/8/layout/orgChart1"/>
    <dgm:cxn modelId="{68F923D6-CA47-4EC1-B882-AE4C8256BA30}" type="presParOf" srcId="{06F36E0F-8A39-4C07-974E-19EB36FB2E6E}" destId="{309E37C4-8D3C-4C0B-88FC-888B43AB6CC5}" srcOrd="0" destOrd="0" presId="urn:microsoft.com/office/officeart/2005/8/layout/orgChart1"/>
    <dgm:cxn modelId="{E0D8F44B-E2A7-4A85-ABD0-7D221FA4DCC6}" type="presParOf" srcId="{06F36E0F-8A39-4C07-974E-19EB36FB2E6E}" destId="{4F489825-25A7-435B-B40D-8DF4D5DD288C}" srcOrd="1" destOrd="0" presId="urn:microsoft.com/office/officeart/2005/8/layout/orgChart1"/>
    <dgm:cxn modelId="{955ACBC0-7331-47AB-B60D-75CD8E000966}" type="presParOf" srcId="{D7BDEC3F-1BE7-4CB7-8BF7-49103B9EDCD0}" destId="{3A124F32-D2E3-4884-9299-D4680E36C313}" srcOrd="1" destOrd="0" presId="urn:microsoft.com/office/officeart/2005/8/layout/orgChart1"/>
    <dgm:cxn modelId="{9C464A04-8093-4408-9C80-B0AC655EB4C2}" type="presParOf" srcId="{D7BDEC3F-1BE7-4CB7-8BF7-49103B9EDCD0}" destId="{AF71E048-A29E-42A3-8A40-EB805B8B5DCC}" srcOrd="2" destOrd="0" presId="urn:microsoft.com/office/officeart/2005/8/layout/orgChart1"/>
    <dgm:cxn modelId="{558A64CD-82F5-401B-A1FC-72D7B0E8738D}" type="presParOf" srcId="{4D52B8B9-1A6A-46BD-ACD6-566150AF39E6}" destId="{B5638621-C366-48C5-B2D3-53A9D9A83ECF}" srcOrd="2" destOrd="0" presId="urn:microsoft.com/office/officeart/2005/8/layout/orgChart1"/>
    <dgm:cxn modelId="{A80FD36A-43C8-4226-AA60-185B357C976D}" type="presParOf" srcId="{4D52B8B9-1A6A-46BD-ACD6-566150AF39E6}" destId="{96C0E456-255A-473B-907A-9C3E056935AF}" srcOrd="3" destOrd="0" presId="urn:microsoft.com/office/officeart/2005/8/layout/orgChart1"/>
    <dgm:cxn modelId="{5698906E-A0C6-4E97-BE74-F165995A97A2}" type="presParOf" srcId="{96C0E456-255A-473B-907A-9C3E056935AF}" destId="{21727471-2389-44B0-AFEB-9F855755E14D}" srcOrd="0" destOrd="0" presId="urn:microsoft.com/office/officeart/2005/8/layout/orgChart1"/>
    <dgm:cxn modelId="{E33B5F96-11D2-4A83-8BC6-D2E7F5861307}" type="presParOf" srcId="{21727471-2389-44B0-AFEB-9F855755E14D}" destId="{298FA951-D9EB-4AAD-B8C9-25B13C907363}" srcOrd="0" destOrd="0" presId="urn:microsoft.com/office/officeart/2005/8/layout/orgChart1"/>
    <dgm:cxn modelId="{EE9E0F8E-C321-4E1C-B70D-DA8506E72F41}" type="presParOf" srcId="{21727471-2389-44B0-AFEB-9F855755E14D}" destId="{A2ACF96F-C3E2-4ECE-80A9-92A29DB58879}" srcOrd="1" destOrd="0" presId="urn:microsoft.com/office/officeart/2005/8/layout/orgChart1"/>
    <dgm:cxn modelId="{353F7602-8A69-4210-9503-A5798AFDF86D}" type="presParOf" srcId="{96C0E456-255A-473B-907A-9C3E056935AF}" destId="{FBB071B8-CAEC-49F4-B2CC-91BE5E395E29}" srcOrd="1" destOrd="0" presId="urn:microsoft.com/office/officeart/2005/8/layout/orgChart1"/>
    <dgm:cxn modelId="{0CD9ABE9-BBB7-44B7-B6E5-AB8B475B8366}" type="presParOf" srcId="{96C0E456-255A-473B-907A-9C3E056935AF}" destId="{BB5A2141-F432-45EA-8E8B-7B8ACB11C12F}" srcOrd="2" destOrd="0" presId="urn:microsoft.com/office/officeart/2005/8/layout/orgChart1"/>
    <dgm:cxn modelId="{ADC2D86F-2F29-489F-849C-5F9FAB4949EE}" type="presParOf" srcId="{4D52B8B9-1A6A-46BD-ACD6-566150AF39E6}" destId="{41902E08-B4DC-4B95-9657-4BB9612D38DC}" srcOrd="4" destOrd="0" presId="urn:microsoft.com/office/officeart/2005/8/layout/orgChart1"/>
    <dgm:cxn modelId="{783FF542-596E-46FB-BF2B-3674FEA49B20}" type="presParOf" srcId="{4D52B8B9-1A6A-46BD-ACD6-566150AF39E6}" destId="{E09B26D6-9F24-4DB1-965E-19A64C8A6056}" srcOrd="5" destOrd="0" presId="urn:microsoft.com/office/officeart/2005/8/layout/orgChart1"/>
    <dgm:cxn modelId="{28965C24-9772-4312-96A4-1DA8E68A4240}" type="presParOf" srcId="{E09B26D6-9F24-4DB1-965E-19A64C8A6056}" destId="{64F69ED9-FC2F-438D-85D4-17541C5429FF}" srcOrd="0" destOrd="0" presId="urn:microsoft.com/office/officeart/2005/8/layout/orgChart1"/>
    <dgm:cxn modelId="{D7EF095E-4DF7-4116-858E-5F92902267EE}" type="presParOf" srcId="{64F69ED9-FC2F-438D-85D4-17541C5429FF}" destId="{FCEB4019-52BE-4725-B2C0-88A08225B71C}" srcOrd="0" destOrd="0" presId="urn:microsoft.com/office/officeart/2005/8/layout/orgChart1"/>
    <dgm:cxn modelId="{18164CA9-1F7A-4608-91FE-3AE3F6D4D923}" type="presParOf" srcId="{64F69ED9-FC2F-438D-85D4-17541C5429FF}" destId="{7BB8EE24-EC9A-4706-9A26-44E73C24E4A2}" srcOrd="1" destOrd="0" presId="urn:microsoft.com/office/officeart/2005/8/layout/orgChart1"/>
    <dgm:cxn modelId="{4EA13FB5-49D5-4F4A-8935-33C0440FFDED}" type="presParOf" srcId="{E09B26D6-9F24-4DB1-965E-19A64C8A6056}" destId="{51EB6B19-1511-49B6-A0FD-728B985626A0}" srcOrd="1" destOrd="0" presId="urn:microsoft.com/office/officeart/2005/8/layout/orgChart1"/>
    <dgm:cxn modelId="{D75D3447-88EB-48DB-B00E-B0883F2E70DD}" type="presParOf" srcId="{E09B26D6-9F24-4DB1-965E-19A64C8A6056}" destId="{E65D1B1E-87A4-48DC-9EDA-9DDD32B59EF1}" srcOrd="2" destOrd="0" presId="urn:microsoft.com/office/officeart/2005/8/layout/orgChart1"/>
    <dgm:cxn modelId="{A89785A3-1780-4008-B97E-513DAD1E8BDD}" type="presParOf" srcId="{4D52B8B9-1A6A-46BD-ACD6-566150AF39E6}" destId="{EE74068F-F5C9-4DA1-B8DA-AFE6520FAFBF}" srcOrd="6" destOrd="0" presId="urn:microsoft.com/office/officeart/2005/8/layout/orgChart1"/>
    <dgm:cxn modelId="{9A434914-7F5C-424A-BA22-CBE720D02F35}" type="presParOf" srcId="{4D52B8B9-1A6A-46BD-ACD6-566150AF39E6}" destId="{D3480113-324F-4F85-93B8-185DE08F867E}" srcOrd="7" destOrd="0" presId="urn:microsoft.com/office/officeart/2005/8/layout/orgChart1"/>
    <dgm:cxn modelId="{B6649C41-52B3-4087-98E1-FBACA8AED864}" type="presParOf" srcId="{D3480113-324F-4F85-93B8-185DE08F867E}" destId="{23741AFD-2372-4143-926B-A5D123AD16EC}" srcOrd="0" destOrd="0" presId="urn:microsoft.com/office/officeart/2005/8/layout/orgChart1"/>
    <dgm:cxn modelId="{0BEA07DF-FB29-43EB-9898-70197BC14165}" type="presParOf" srcId="{23741AFD-2372-4143-926B-A5D123AD16EC}" destId="{8AF5C915-CCAE-4859-AE2D-154C34BED91D}" srcOrd="0" destOrd="0" presId="urn:microsoft.com/office/officeart/2005/8/layout/orgChart1"/>
    <dgm:cxn modelId="{639A96BE-7E8C-4A90-95D2-B0D514F9E8C2}" type="presParOf" srcId="{23741AFD-2372-4143-926B-A5D123AD16EC}" destId="{7D93B9F3-4805-4130-BB09-782E9A3CE791}" srcOrd="1" destOrd="0" presId="urn:microsoft.com/office/officeart/2005/8/layout/orgChart1"/>
    <dgm:cxn modelId="{ACA38F03-DB30-465C-A3B2-07B2F8950E5B}" type="presParOf" srcId="{D3480113-324F-4F85-93B8-185DE08F867E}" destId="{C765A151-E8D8-4375-B33B-6592A7BA182B}" srcOrd="1" destOrd="0" presId="urn:microsoft.com/office/officeart/2005/8/layout/orgChart1"/>
    <dgm:cxn modelId="{98E8D1B0-264A-43D1-B55A-150967E70996}" type="presParOf" srcId="{D3480113-324F-4F85-93B8-185DE08F867E}" destId="{205A9231-4B26-45C8-B8B9-DF739F7F7E35}" srcOrd="2" destOrd="0" presId="urn:microsoft.com/office/officeart/2005/8/layout/orgChart1"/>
    <dgm:cxn modelId="{77CD3234-3E1E-4E6A-82E1-846C61FB14DD}" type="presParOf" srcId="{C4ABA56F-FC7E-41F2-AB24-7AF837FEE6E5}" destId="{C6D5FFAD-4E57-4A87-B074-069C44BF7A5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93BF367-2B8E-4442-B7E3-625AEBB9007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CC02A5C8-3D5B-4E54-9E3F-BE50BB5F2281}">
      <dgm:prSet custT="1"/>
      <dgm:spPr>
        <a:solidFill>
          <a:srgbClr val="0070C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2000" b="1" dirty="0">
              <a:solidFill>
                <a:schemeClr val="bg1"/>
              </a:solidFill>
              <a:latin typeface="Arial Narrow" panose="020B0606020202030204" pitchFamily="34" charset="0"/>
            </a:rPr>
            <a:t>Gerencia Financiera</a:t>
          </a:r>
        </a:p>
      </dgm:t>
    </dgm:pt>
    <dgm:pt modelId="{E4D10EA2-4795-4B8D-8CF0-4E9526C33A13}" type="parTrans" cxnId="{BA7B4903-741F-42DC-AD52-4DB7566E9A8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C61FBEDF-B330-452A-979D-F847278BFC59}" type="sibTrans" cxnId="{BA7B4903-741F-42DC-AD52-4DB7566E9A8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728DC179-8B62-4EAC-B062-DCCA7023EE52}">
      <dgm:prSet custT="1"/>
      <dgm:spPr>
        <a:solidFill>
          <a:schemeClr val="accent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400" b="1" dirty="0">
              <a:solidFill>
                <a:srgbClr val="002060"/>
              </a:solidFill>
              <a:latin typeface="Arial Narrow" panose="020B0606020202030204" pitchFamily="34" charset="0"/>
            </a:rPr>
            <a:t>Unidad Financiera Institucional</a:t>
          </a:r>
        </a:p>
      </dgm:t>
    </dgm:pt>
    <dgm:pt modelId="{1117D2C7-166B-40BC-8779-1E17A0390F14}" type="parTrans" cxnId="{55703738-4C45-4A6C-AB30-E405E6B5756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826677B8-D904-4233-952B-17447CABC91D}" type="sibTrans" cxnId="{55703738-4C45-4A6C-AB30-E405E6B5756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771C4C4A-99C2-4586-BC66-AED20E05DCA7}">
      <dgm:prSet custT="1"/>
      <dgm:spPr>
        <a:solidFill>
          <a:schemeClr val="accent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200" b="1" dirty="0">
              <a:solidFill>
                <a:srgbClr val="002060"/>
              </a:solidFill>
              <a:latin typeface="Arial Narrow" panose="020B0606020202030204" pitchFamily="34" charset="0"/>
            </a:rPr>
            <a:t>Unidad de Administración Tributaria Municipal</a:t>
          </a:r>
        </a:p>
      </dgm:t>
    </dgm:pt>
    <dgm:pt modelId="{31149C54-BB2F-4A9C-8901-314CA39FFB2F}" type="parTrans" cxnId="{F841A48E-C5F5-4110-9FE7-3AF03DACE5C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4BC49FE2-BDB8-4780-873B-DBC75C413DD0}" type="sibTrans" cxnId="{F841A48E-C5F5-4110-9FE7-3AF03DACE5C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2630C7A4-C867-488D-A6A2-C27AD6C0CFE9}">
      <dgm:prSet custT="1"/>
      <dgm:spPr>
        <a:solidFill>
          <a:schemeClr val="accent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400" b="1" dirty="0">
              <a:solidFill>
                <a:srgbClr val="002060"/>
              </a:solidFill>
              <a:latin typeface="Arial Narrow" panose="020B0606020202030204" pitchFamily="34" charset="0"/>
            </a:rPr>
            <a:t>Registro del Estado Familiar REF</a:t>
          </a:r>
        </a:p>
      </dgm:t>
    </dgm:pt>
    <dgm:pt modelId="{CACD23AA-D153-4457-A73E-512A28B16EE1}" type="parTrans" cxnId="{4B458EFC-6E38-44D1-B9AB-A7FEBC55CA9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E5B583C0-AA96-4554-BF74-31F32C1B64F5}" type="sibTrans" cxnId="{4B458EFC-6E38-44D1-B9AB-A7FEBC55CA9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BA1E9ABA-6500-4E21-8B27-D570282F076E}">
      <dgm:prSet custT="1"/>
      <dgm:spPr>
        <a:solidFill>
          <a:schemeClr val="bg1"/>
        </a:solidFill>
        <a:ln>
          <a:solidFill>
            <a:srgbClr val="00206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400" b="1" dirty="0">
              <a:solidFill>
                <a:srgbClr val="002060"/>
              </a:solidFill>
              <a:latin typeface="Arial Narrow" panose="020B0606020202030204" pitchFamily="34" charset="0"/>
            </a:rPr>
            <a:t>Cuentas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400" b="1" dirty="0">
              <a:solidFill>
                <a:srgbClr val="002060"/>
              </a:solidFill>
              <a:latin typeface="Arial Narrow" panose="020B0606020202030204" pitchFamily="34" charset="0"/>
            </a:rPr>
            <a:t>Corrientes</a:t>
          </a:r>
        </a:p>
      </dgm:t>
    </dgm:pt>
    <dgm:pt modelId="{73578050-E193-4B40-9A09-0C965FF77923}" type="parTrans" cxnId="{5576C8C3-C18C-4415-B2A6-5162C1F1D43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5EF90306-65F4-412F-B239-59F3DD3B2AD2}" type="sibTrans" cxnId="{5576C8C3-C18C-4415-B2A6-5162C1F1D43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8A7D723A-DAFE-44E9-BF5E-59E9C7F335CF}">
      <dgm:prSet custT="1"/>
      <dgm:spPr>
        <a:solidFill>
          <a:schemeClr val="bg1"/>
        </a:solidFill>
        <a:ln>
          <a:solidFill>
            <a:srgbClr val="00206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400" b="1" dirty="0">
              <a:solidFill>
                <a:srgbClr val="002060"/>
              </a:solidFill>
              <a:latin typeface="Arial Narrow" panose="020B0606020202030204" pitchFamily="34" charset="0"/>
            </a:rPr>
            <a:t>Catastro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400" b="1" dirty="0">
              <a:solidFill>
                <a:srgbClr val="002060"/>
              </a:solidFill>
              <a:latin typeface="Arial Narrow" panose="020B0606020202030204" pitchFamily="34" charset="0"/>
            </a:rPr>
            <a:t>Tributario</a:t>
          </a:r>
        </a:p>
      </dgm:t>
    </dgm:pt>
    <dgm:pt modelId="{93D18570-2E92-445B-A0C2-7A1B7906F8A6}" type="parTrans" cxnId="{0E34928D-FD28-44BD-82C6-420A76FBE3C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F20247D8-8AE4-4156-9A8E-CDCE11AADAC0}" type="sibTrans" cxnId="{0E34928D-FD28-44BD-82C6-420A76FBE3C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B45ADA92-2D0F-4753-BFB8-8204D3EACBE7}">
      <dgm:prSet custT="1"/>
      <dgm:spPr>
        <a:solidFill>
          <a:schemeClr val="bg1"/>
        </a:solidFill>
        <a:ln>
          <a:solidFill>
            <a:srgbClr val="00206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400" b="1" dirty="0">
              <a:solidFill>
                <a:srgbClr val="002060"/>
              </a:solidFill>
              <a:latin typeface="Arial Narrow" panose="020B0606020202030204" pitchFamily="34" charset="0"/>
            </a:rPr>
            <a:t>Atención al Contribuyente</a:t>
          </a:r>
        </a:p>
      </dgm:t>
    </dgm:pt>
    <dgm:pt modelId="{CD1D955C-BCB6-41CF-9C21-A881F1A4EC5D}" type="parTrans" cxnId="{CD094826-17DA-4C00-BF5A-DBBCE6AB0BF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A49FC15E-34FF-49E0-A58A-7D5563C8850B}" type="sibTrans" cxnId="{CD094826-17DA-4C00-BF5A-DBBCE6AB0BF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65849351-6ED6-47B0-BD08-13FCE555A3DD}">
      <dgm:prSet custT="1"/>
      <dgm:spPr>
        <a:solidFill>
          <a:schemeClr val="bg1"/>
        </a:solidFill>
        <a:ln>
          <a:solidFill>
            <a:srgbClr val="00206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400" b="1" dirty="0" smtClean="0">
              <a:solidFill>
                <a:srgbClr val="002060"/>
              </a:solidFill>
              <a:latin typeface="Arial Narrow" panose="020B0606020202030204" pitchFamily="34" charset="0"/>
            </a:rPr>
            <a:t>Contabilidad</a:t>
          </a:r>
          <a:endParaRPr lang="es-SV" sz="1400" b="1" dirty="0">
            <a:solidFill>
              <a:srgbClr val="002060"/>
            </a:solidFill>
            <a:latin typeface="Arial Narrow" panose="020B0606020202030204" pitchFamily="34" charset="0"/>
          </a:endParaRPr>
        </a:p>
      </dgm:t>
    </dgm:pt>
    <dgm:pt modelId="{895AE565-C1DA-43A3-8C59-39CFCEB1BC7F}" type="parTrans" cxnId="{3E3D2A34-B323-439B-A4D2-892C7B886A4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8D385338-5BAB-4951-BCFB-455E4D7AAF83}" type="sibTrans" cxnId="{3E3D2A34-B323-439B-A4D2-892C7B886A4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B34CB0E2-19AC-4035-A240-550BC977E502}">
      <dgm:prSet custT="1"/>
      <dgm:spPr>
        <a:solidFill>
          <a:schemeClr val="bg1"/>
        </a:solidFill>
        <a:ln>
          <a:solidFill>
            <a:srgbClr val="00206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400" b="1" dirty="0" smtClean="0">
              <a:solidFill>
                <a:srgbClr val="002060"/>
              </a:solidFill>
              <a:latin typeface="Arial Narrow" panose="020B0606020202030204" pitchFamily="34" charset="0"/>
            </a:rPr>
            <a:t>Tesorería</a:t>
          </a:r>
          <a:endParaRPr lang="es-SV" sz="1400" b="1" dirty="0">
            <a:solidFill>
              <a:srgbClr val="002060"/>
            </a:solidFill>
            <a:latin typeface="Arial Narrow" panose="020B0606020202030204" pitchFamily="34" charset="0"/>
          </a:endParaRPr>
        </a:p>
      </dgm:t>
    </dgm:pt>
    <dgm:pt modelId="{66BF576E-337A-4B2D-8A6F-8344F69C9983}" type="parTrans" cxnId="{A01675D7-D8DE-44C3-9F66-3772FDCD8DF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B0CC60F5-5912-4479-934D-F03145B8A7EC}" type="sibTrans" cxnId="{A01675D7-D8DE-44C3-9F66-3772FDCD8DF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CCEA194B-E256-4BAA-8881-385974841B8E}">
      <dgm:prSet custT="1"/>
      <dgm:spPr>
        <a:solidFill>
          <a:schemeClr val="bg1"/>
        </a:solidFill>
        <a:ln>
          <a:solidFill>
            <a:srgbClr val="00206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400" b="1" dirty="0" smtClean="0">
              <a:solidFill>
                <a:srgbClr val="002060"/>
              </a:solidFill>
              <a:latin typeface="Arial Narrow" panose="020B0606020202030204" pitchFamily="34" charset="0"/>
            </a:rPr>
            <a:t>Presupuestos</a:t>
          </a:r>
          <a:endParaRPr lang="es-SV" sz="1400" b="1" dirty="0">
            <a:solidFill>
              <a:srgbClr val="002060"/>
            </a:solidFill>
            <a:latin typeface="Arial Narrow" panose="020B0606020202030204" pitchFamily="34" charset="0"/>
          </a:endParaRPr>
        </a:p>
      </dgm:t>
    </dgm:pt>
    <dgm:pt modelId="{7D14B666-95CC-420C-B223-AD87E5D02C3E}" type="parTrans" cxnId="{A99B8C99-E53A-4303-82B6-9514262A46B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CEF7728A-38A1-4586-A0E0-F81C7A5A08DA}" type="sibTrans" cxnId="{A99B8C99-E53A-4303-82B6-9514262A46B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670B7385-8056-4E2C-9E1B-E3BF5EE532DD}">
      <dgm:prSet custT="1"/>
      <dgm:spPr>
        <a:solidFill>
          <a:schemeClr val="bg1"/>
        </a:solidFill>
        <a:ln>
          <a:solidFill>
            <a:srgbClr val="00206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400" b="1" dirty="0">
              <a:solidFill>
                <a:srgbClr val="002060"/>
              </a:solidFill>
              <a:latin typeface="Arial Narrow" panose="020B0606020202030204" pitchFamily="34" charset="0"/>
            </a:rPr>
            <a:t>Recuperación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400" b="1" dirty="0">
              <a:solidFill>
                <a:srgbClr val="002060"/>
              </a:solidFill>
              <a:latin typeface="Arial Narrow" panose="020B0606020202030204" pitchFamily="34" charset="0"/>
            </a:rPr>
            <a:t>de Mora</a:t>
          </a:r>
        </a:p>
      </dgm:t>
    </dgm:pt>
    <dgm:pt modelId="{514667F0-E1CB-47C3-B4FB-2DF58122D3E5}" type="parTrans" cxnId="{352CFA5C-79C7-4E81-A69F-E04F85363CB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74EC5C0D-F813-4160-AC48-DC57AAABBBDD}" type="sibTrans" cxnId="{352CFA5C-79C7-4E81-A69F-E04F85363CB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8B422FB1-3CD0-4590-BAB3-746CB9BF2B12}">
      <dgm:prSet custT="1"/>
      <dgm:spPr>
        <a:solidFill>
          <a:schemeClr val="bg1"/>
        </a:solidFill>
        <a:ln>
          <a:solidFill>
            <a:srgbClr val="00206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400" b="1" dirty="0">
              <a:solidFill>
                <a:srgbClr val="002060"/>
              </a:solidFill>
              <a:latin typeface="Arial Narrow" panose="020B0606020202030204" pitchFamily="34" charset="0"/>
            </a:rPr>
            <a:t>Archivo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400" b="1" dirty="0">
              <a:solidFill>
                <a:srgbClr val="002060"/>
              </a:solidFill>
              <a:latin typeface="Arial Narrow" panose="020B0606020202030204" pitchFamily="34" charset="0"/>
            </a:rPr>
            <a:t>Tributario</a:t>
          </a:r>
        </a:p>
      </dgm:t>
    </dgm:pt>
    <dgm:pt modelId="{6425B5A8-3047-4FE2-A8B9-9F0EC24213F6}" type="parTrans" cxnId="{DDF48BFE-94D6-49CB-B79A-C65E4885DDA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D2B3E018-280C-45BE-ABF1-BC1F6A821B4F}" type="sibTrans" cxnId="{DDF48BFE-94D6-49CB-B79A-C65E4885DDA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C133A90B-C829-4D38-AD3E-CDF92419F1DA}">
      <dgm:prSet custT="1"/>
      <dgm:spPr>
        <a:solidFill>
          <a:schemeClr val="bg1"/>
        </a:solidFill>
        <a:ln>
          <a:solidFill>
            <a:srgbClr val="00206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400" b="1" dirty="0">
              <a:solidFill>
                <a:srgbClr val="002060"/>
              </a:solidFill>
              <a:latin typeface="Arial Narrow" panose="020B0606020202030204" pitchFamily="34" charset="0"/>
            </a:rPr>
            <a:t>Ganadería y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400" b="1" dirty="0">
              <a:solidFill>
                <a:srgbClr val="002060"/>
              </a:solidFill>
              <a:latin typeface="Arial Narrow" panose="020B0606020202030204" pitchFamily="34" charset="0"/>
            </a:rPr>
            <a:t>Visto Bueno</a:t>
          </a:r>
        </a:p>
      </dgm:t>
    </dgm:pt>
    <dgm:pt modelId="{66A1FBA3-D043-416E-83CD-F4C718D1F8C1}" type="parTrans" cxnId="{6160678C-28A8-45DE-9A87-8E0BEBFDF8F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F81C926C-9D6A-412F-8987-4D42C63E132A}" type="sibTrans" cxnId="{6160678C-28A8-45DE-9A87-8E0BEBFDF8F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/>
        </a:p>
      </dgm:t>
    </dgm:pt>
    <dgm:pt modelId="{E4EAA4DD-4A54-4B6D-AC12-5C801064A73C}" type="pres">
      <dgm:prSet presAssocID="{193BF367-2B8E-4442-B7E3-625AEBB9007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8AC2B98-E1D7-420F-87F3-15E3044DA6B3}" type="pres">
      <dgm:prSet presAssocID="{CC02A5C8-3D5B-4E54-9E3F-BE50BB5F2281}" presName="hierRoot1" presStyleCnt="0">
        <dgm:presLayoutVars>
          <dgm:hierBranch/>
        </dgm:presLayoutVars>
      </dgm:prSet>
      <dgm:spPr/>
    </dgm:pt>
    <dgm:pt modelId="{B55DA012-156E-44F9-8777-B0F9CC31086A}" type="pres">
      <dgm:prSet presAssocID="{CC02A5C8-3D5B-4E54-9E3F-BE50BB5F2281}" presName="rootComposite1" presStyleCnt="0"/>
      <dgm:spPr/>
    </dgm:pt>
    <dgm:pt modelId="{4D27E320-74CF-4C59-A509-19E3021562B8}" type="pres">
      <dgm:prSet presAssocID="{CC02A5C8-3D5B-4E54-9E3F-BE50BB5F228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101CC97-4A3F-4CCC-9488-8C92DA6DE0FD}" type="pres">
      <dgm:prSet presAssocID="{CC02A5C8-3D5B-4E54-9E3F-BE50BB5F228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8B7D2AF0-743C-41E3-A513-4B1705246E68}" type="pres">
      <dgm:prSet presAssocID="{CC02A5C8-3D5B-4E54-9E3F-BE50BB5F2281}" presName="hierChild2" presStyleCnt="0"/>
      <dgm:spPr/>
    </dgm:pt>
    <dgm:pt modelId="{C87E283F-C9D5-402B-AFD5-E3991C398E2A}" type="pres">
      <dgm:prSet presAssocID="{1117D2C7-166B-40BC-8779-1E17A0390F14}" presName="Name35" presStyleLbl="parChTrans1D2" presStyleIdx="0" presStyleCnt="3"/>
      <dgm:spPr/>
      <dgm:t>
        <a:bodyPr/>
        <a:lstStyle/>
        <a:p>
          <a:endParaRPr lang="es-ES"/>
        </a:p>
      </dgm:t>
    </dgm:pt>
    <dgm:pt modelId="{87394878-9795-4B97-9F77-80616C0321EB}" type="pres">
      <dgm:prSet presAssocID="{728DC179-8B62-4EAC-B062-DCCA7023EE52}" presName="hierRoot2" presStyleCnt="0">
        <dgm:presLayoutVars>
          <dgm:hierBranch val="init"/>
        </dgm:presLayoutVars>
      </dgm:prSet>
      <dgm:spPr/>
    </dgm:pt>
    <dgm:pt modelId="{5CC4BD78-66CF-4165-8DE4-F9768E4FAE99}" type="pres">
      <dgm:prSet presAssocID="{728DC179-8B62-4EAC-B062-DCCA7023EE52}" presName="rootComposite" presStyleCnt="0"/>
      <dgm:spPr/>
    </dgm:pt>
    <dgm:pt modelId="{BCC4896F-050F-4D37-AA16-6752DE4533DA}" type="pres">
      <dgm:prSet presAssocID="{728DC179-8B62-4EAC-B062-DCCA7023EE52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6C4FB8-FD8D-4148-A4D5-B7AF981F9E33}" type="pres">
      <dgm:prSet presAssocID="{728DC179-8B62-4EAC-B062-DCCA7023EE52}" presName="rootConnector" presStyleLbl="node2" presStyleIdx="0" presStyleCnt="3"/>
      <dgm:spPr/>
      <dgm:t>
        <a:bodyPr/>
        <a:lstStyle/>
        <a:p>
          <a:endParaRPr lang="es-ES"/>
        </a:p>
      </dgm:t>
    </dgm:pt>
    <dgm:pt modelId="{B8B04AFF-048E-4DBD-B742-F11F2B07DB3D}" type="pres">
      <dgm:prSet presAssocID="{728DC179-8B62-4EAC-B062-DCCA7023EE52}" presName="hierChild4" presStyleCnt="0"/>
      <dgm:spPr/>
    </dgm:pt>
    <dgm:pt modelId="{433CE630-F152-4FCC-A772-2B6862294296}" type="pres">
      <dgm:prSet presAssocID="{895AE565-C1DA-43A3-8C59-39CFCEB1BC7F}" presName="Name37" presStyleLbl="parChTrans1D3" presStyleIdx="0" presStyleCnt="9"/>
      <dgm:spPr/>
      <dgm:t>
        <a:bodyPr/>
        <a:lstStyle/>
        <a:p>
          <a:endParaRPr lang="es-ES"/>
        </a:p>
      </dgm:t>
    </dgm:pt>
    <dgm:pt modelId="{28598086-48E4-4351-A2AC-D8F678D3736C}" type="pres">
      <dgm:prSet presAssocID="{65849351-6ED6-47B0-BD08-13FCE555A3DD}" presName="hierRoot2" presStyleCnt="0">
        <dgm:presLayoutVars>
          <dgm:hierBranch val="init"/>
        </dgm:presLayoutVars>
      </dgm:prSet>
      <dgm:spPr/>
    </dgm:pt>
    <dgm:pt modelId="{8D2D95A1-5E68-469F-BF92-50E63DF6FBBE}" type="pres">
      <dgm:prSet presAssocID="{65849351-6ED6-47B0-BD08-13FCE555A3DD}" presName="rootComposite" presStyleCnt="0"/>
      <dgm:spPr/>
    </dgm:pt>
    <dgm:pt modelId="{FD981FCD-2047-42A3-9338-8512710D7103}" type="pres">
      <dgm:prSet presAssocID="{65849351-6ED6-47B0-BD08-13FCE555A3DD}" presName="rootText" presStyleLbl="node3" presStyleIdx="0" presStyleCnt="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664EA78-84A4-40BA-AA7C-C78679B2E045}" type="pres">
      <dgm:prSet presAssocID="{65849351-6ED6-47B0-BD08-13FCE555A3DD}" presName="rootConnector" presStyleLbl="node3" presStyleIdx="0" presStyleCnt="9"/>
      <dgm:spPr/>
      <dgm:t>
        <a:bodyPr/>
        <a:lstStyle/>
        <a:p>
          <a:endParaRPr lang="es-ES"/>
        </a:p>
      </dgm:t>
    </dgm:pt>
    <dgm:pt modelId="{18605F06-BA77-4F02-9781-EEF216D7C26B}" type="pres">
      <dgm:prSet presAssocID="{65849351-6ED6-47B0-BD08-13FCE555A3DD}" presName="hierChild4" presStyleCnt="0"/>
      <dgm:spPr/>
    </dgm:pt>
    <dgm:pt modelId="{C71681A1-3732-4EC8-BC83-0046C20063A9}" type="pres">
      <dgm:prSet presAssocID="{65849351-6ED6-47B0-BD08-13FCE555A3DD}" presName="hierChild5" presStyleCnt="0"/>
      <dgm:spPr/>
    </dgm:pt>
    <dgm:pt modelId="{2EBE4228-60DC-4A60-A34A-73C61E161C84}" type="pres">
      <dgm:prSet presAssocID="{66BF576E-337A-4B2D-8A6F-8344F69C9983}" presName="Name37" presStyleLbl="parChTrans1D3" presStyleIdx="1" presStyleCnt="9"/>
      <dgm:spPr/>
      <dgm:t>
        <a:bodyPr/>
        <a:lstStyle/>
        <a:p>
          <a:endParaRPr lang="es-ES"/>
        </a:p>
      </dgm:t>
    </dgm:pt>
    <dgm:pt modelId="{505F6AD3-D7C5-4FF8-8A4E-43268A81931D}" type="pres">
      <dgm:prSet presAssocID="{B34CB0E2-19AC-4035-A240-550BC977E502}" presName="hierRoot2" presStyleCnt="0">
        <dgm:presLayoutVars>
          <dgm:hierBranch val="init"/>
        </dgm:presLayoutVars>
      </dgm:prSet>
      <dgm:spPr/>
    </dgm:pt>
    <dgm:pt modelId="{F45B586F-20CF-4FF2-A231-94F2399B1F63}" type="pres">
      <dgm:prSet presAssocID="{B34CB0E2-19AC-4035-A240-550BC977E502}" presName="rootComposite" presStyleCnt="0"/>
      <dgm:spPr/>
    </dgm:pt>
    <dgm:pt modelId="{9ABDB29B-7315-4E9A-A56D-1FD15E49AAFB}" type="pres">
      <dgm:prSet presAssocID="{B34CB0E2-19AC-4035-A240-550BC977E502}" presName="rootText" presStyleLbl="node3" presStyleIdx="1" presStyleCnt="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F006C4E-1F07-46F9-B9B4-907063112AB3}" type="pres">
      <dgm:prSet presAssocID="{B34CB0E2-19AC-4035-A240-550BC977E502}" presName="rootConnector" presStyleLbl="node3" presStyleIdx="1" presStyleCnt="9"/>
      <dgm:spPr/>
      <dgm:t>
        <a:bodyPr/>
        <a:lstStyle/>
        <a:p>
          <a:endParaRPr lang="es-ES"/>
        </a:p>
      </dgm:t>
    </dgm:pt>
    <dgm:pt modelId="{2361AC3B-825C-4723-86BD-888943F35946}" type="pres">
      <dgm:prSet presAssocID="{B34CB0E2-19AC-4035-A240-550BC977E502}" presName="hierChild4" presStyleCnt="0"/>
      <dgm:spPr/>
    </dgm:pt>
    <dgm:pt modelId="{8FFA60E7-E240-4F17-AFD9-D6F35EB79DCE}" type="pres">
      <dgm:prSet presAssocID="{B34CB0E2-19AC-4035-A240-550BC977E502}" presName="hierChild5" presStyleCnt="0"/>
      <dgm:spPr/>
    </dgm:pt>
    <dgm:pt modelId="{DD0A0554-AF20-4089-BD34-F312FB312C15}" type="pres">
      <dgm:prSet presAssocID="{7D14B666-95CC-420C-B223-AD87E5D02C3E}" presName="Name37" presStyleLbl="parChTrans1D3" presStyleIdx="2" presStyleCnt="9"/>
      <dgm:spPr/>
      <dgm:t>
        <a:bodyPr/>
        <a:lstStyle/>
        <a:p>
          <a:endParaRPr lang="es-ES"/>
        </a:p>
      </dgm:t>
    </dgm:pt>
    <dgm:pt modelId="{B4788DB9-1C8C-4035-ACDB-DF34F54DF697}" type="pres">
      <dgm:prSet presAssocID="{CCEA194B-E256-4BAA-8881-385974841B8E}" presName="hierRoot2" presStyleCnt="0">
        <dgm:presLayoutVars>
          <dgm:hierBranch val="init"/>
        </dgm:presLayoutVars>
      </dgm:prSet>
      <dgm:spPr/>
    </dgm:pt>
    <dgm:pt modelId="{C50826FF-770D-41DA-BC48-8D0271F6A407}" type="pres">
      <dgm:prSet presAssocID="{CCEA194B-E256-4BAA-8881-385974841B8E}" presName="rootComposite" presStyleCnt="0"/>
      <dgm:spPr/>
    </dgm:pt>
    <dgm:pt modelId="{D5315C4D-CFE2-4FB1-93E3-40F45BFDAB1E}" type="pres">
      <dgm:prSet presAssocID="{CCEA194B-E256-4BAA-8881-385974841B8E}" presName="rootText" presStyleLbl="node3" presStyleIdx="2" presStyleCnt="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EFBEC5-705B-4DDE-8F9F-9F6BCA96AC5B}" type="pres">
      <dgm:prSet presAssocID="{CCEA194B-E256-4BAA-8881-385974841B8E}" presName="rootConnector" presStyleLbl="node3" presStyleIdx="2" presStyleCnt="9"/>
      <dgm:spPr/>
      <dgm:t>
        <a:bodyPr/>
        <a:lstStyle/>
        <a:p>
          <a:endParaRPr lang="es-ES"/>
        </a:p>
      </dgm:t>
    </dgm:pt>
    <dgm:pt modelId="{41A73354-B9F8-4621-82BB-08655BF9F77C}" type="pres">
      <dgm:prSet presAssocID="{CCEA194B-E256-4BAA-8881-385974841B8E}" presName="hierChild4" presStyleCnt="0"/>
      <dgm:spPr/>
    </dgm:pt>
    <dgm:pt modelId="{A3B11B07-ACF4-4568-B91A-18808817E96E}" type="pres">
      <dgm:prSet presAssocID="{CCEA194B-E256-4BAA-8881-385974841B8E}" presName="hierChild5" presStyleCnt="0"/>
      <dgm:spPr/>
    </dgm:pt>
    <dgm:pt modelId="{27324EBB-70C3-4E24-AF82-0E9602D79933}" type="pres">
      <dgm:prSet presAssocID="{728DC179-8B62-4EAC-B062-DCCA7023EE52}" presName="hierChild5" presStyleCnt="0"/>
      <dgm:spPr/>
    </dgm:pt>
    <dgm:pt modelId="{87109EEC-05F8-48CE-A0AC-B4061387922A}" type="pres">
      <dgm:prSet presAssocID="{31149C54-BB2F-4A9C-8901-314CA39FFB2F}" presName="Name35" presStyleLbl="parChTrans1D2" presStyleIdx="1" presStyleCnt="3"/>
      <dgm:spPr/>
      <dgm:t>
        <a:bodyPr/>
        <a:lstStyle/>
        <a:p>
          <a:endParaRPr lang="es-ES"/>
        </a:p>
      </dgm:t>
    </dgm:pt>
    <dgm:pt modelId="{F6D069AF-EC22-4D2F-BDD0-20D8C356BB9E}" type="pres">
      <dgm:prSet presAssocID="{771C4C4A-99C2-4586-BC66-AED20E05DCA7}" presName="hierRoot2" presStyleCnt="0">
        <dgm:presLayoutVars>
          <dgm:hierBranch val="hang"/>
        </dgm:presLayoutVars>
      </dgm:prSet>
      <dgm:spPr/>
    </dgm:pt>
    <dgm:pt modelId="{4F52BED5-7605-4924-B06E-6B454A10A5DA}" type="pres">
      <dgm:prSet presAssocID="{771C4C4A-99C2-4586-BC66-AED20E05DCA7}" presName="rootComposite" presStyleCnt="0"/>
      <dgm:spPr/>
    </dgm:pt>
    <dgm:pt modelId="{D7AC63E9-C91C-43D6-99C2-748AD45CA37C}" type="pres">
      <dgm:prSet presAssocID="{771C4C4A-99C2-4586-BC66-AED20E05DCA7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EAA503-2820-4305-8B0A-6D234FA53B2A}" type="pres">
      <dgm:prSet presAssocID="{771C4C4A-99C2-4586-BC66-AED20E05DCA7}" presName="rootConnector" presStyleLbl="node2" presStyleIdx="1" presStyleCnt="3"/>
      <dgm:spPr/>
      <dgm:t>
        <a:bodyPr/>
        <a:lstStyle/>
        <a:p>
          <a:endParaRPr lang="es-ES"/>
        </a:p>
      </dgm:t>
    </dgm:pt>
    <dgm:pt modelId="{2A8457B4-03C2-4C39-8A17-8FA9668A8214}" type="pres">
      <dgm:prSet presAssocID="{771C4C4A-99C2-4586-BC66-AED20E05DCA7}" presName="hierChild4" presStyleCnt="0"/>
      <dgm:spPr/>
    </dgm:pt>
    <dgm:pt modelId="{CF716604-3834-456B-AF11-A83D53D32AB6}" type="pres">
      <dgm:prSet presAssocID="{73578050-E193-4B40-9A09-0C965FF77923}" presName="Name48" presStyleLbl="parChTrans1D3" presStyleIdx="3" presStyleCnt="9"/>
      <dgm:spPr/>
      <dgm:t>
        <a:bodyPr/>
        <a:lstStyle/>
        <a:p>
          <a:endParaRPr lang="es-ES"/>
        </a:p>
      </dgm:t>
    </dgm:pt>
    <dgm:pt modelId="{F5B4AA0E-298C-4EEB-B787-7351D6643B93}" type="pres">
      <dgm:prSet presAssocID="{BA1E9ABA-6500-4E21-8B27-D570282F076E}" presName="hierRoot2" presStyleCnt="0">
        <dgm:presLayoutVars>
          <dgm:hierBranch val="init"/>
        </dgm:presLayoutVars>
      </dgm:prSet>
      <dgm:spPr/>
    </dgm:pt>
    <dgm:pt modelId="{1A0FD244-1654-47D6-97E3-EFB48E4A8E19}" type="pres">
      <dgm:prSet presAssocID="{BA1E9ABA-6500-4E21-8B27-D570282F076E}" presName="rootComposite" presStyleCnt="0"/>
      <dgm:spPr/>
    </dgm:pt>
    <dgm:pt modelId="{5264B099-9EE0-45D4-ACEC-7782FD813DAA}" type="pres">
      <dgm:prSet presAssocID="{BA1E9ABA-6500-4E21-8B27-D570282F076E}" presName="rootText" presStyleLbl="node3" presStyleIdx="3" presStyleCnt="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B5A18D9-B69E-4733-A9A7-E06CDA462B4C}" type="pres">
      <dgm:prSet presAssocID="{BA1E9ABA-6500-4E21-8B27-D570282F076E}" presName="rootConnector" presStyleLbl="node3" presStyleIdx="3" presStyleCnt="9"/>
      <dgm:spPr/>
      <dgm:t>
        <a:bodyPr/>
        <a:lstStyle/>
        <a:p>
          <a:endParaRPr lang="es-ES"/>
        </a:p>
      </dgm:t>
    </dgm:pt>
    <dgm:pt modelId="{E8E47C99-BD5A-457A-86B1-987F60B39BE2}" type="pres">
      <dgm:prSet presAssocID="{BA1E9ABA-6500-4E21-8B27-D570282F076E}" presName="hierChild4" presStyleCnt="0"/>
      <dgm:spPr/>
    </dgm:pt>
    <dgm:pt modelId="{86EC4059-FD12-4966-B9F5-A7C14120A99A}" type="pres">
      <dgm:prSet presAssocID="{BA1E9ABA-6500-4E21-8B27-D570282F076E}" presName="hierChild5" presStyleCnt="0"/>
      <dgm:spPr/>
    </dgm:pt>
    <dgm:pt modelId="{1D5ACB8B-BB30-4635-9073-4F1FE55023AF}" type="pres">
      <dgm:prSet presAssocID="{93D18570-2E92-445B-A0C2-7A1B7906F8A6}" presName="Name48" presStyleLbl="parChTrans1D3" presStyleIdx="4" presStyleCnt="9"/>
      <dgm:spPr/>
      <dgm:t>
        <a:bodyPr/>
        <a:lstStyle/>
        <a:p>
          <a:endParaRPr lang="es-ES"/>
        </a:p>
      </dgm:t>
    </dgm:pt>
    <dgm:pt modelId="{516B53B2-DBA0-49BC-BEE5-06B1EA54E956}" type="pres">
      <dgm:prSet presAssocID="{8A7D723A-DAFE-44E9-BF5E-59E9C7F335CF}" presName="hierRoot2" presStyleCnt="0">
        <dgm:presLayoutVars>
          <dgm:hierBranch val="init"/>
        </dgm:presLayoutVars>
      </dgm:prSet>
      <dgm:spPr/>
    </dgm:pt>
    <dgm:pt modelId="{66C2A7A8-AC69-42D9-A10D-9CFB3D3F2A40}" type="pres">
      <dgm:prSet presAssocID="{8A7D723A-DAFE-44E9-BF5E-59E9C7F335CF}" presName="rootComposite" presStyleCnt="0"/>
      <dgm:spPr/>
    </dgm:pt>
    <dgm:pt modelId="{5D9B81D6-4FD9-4DE2-87EF-DF1C24A9F10C}" type="pres">
      <dgm:prSet presAssocID="{8A7D723A-DAFE-44E9-BF5E-59E9C7F335CF}" presName="rootText" presStyleLbl="node3" presStyleIdx="4" presStyleCnt="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08F5995-91AF-4573-AC7C-42F2E151A74D}" type="pres">
      <dgm:prSet presAssocID="{8A7D723A-DAFE-44E9-BF5E-59E9C7F335CF}" presName="rootConnector" presStyleLbl="node3" presStyleIdx="4" presStyleCnt="9"/>
      <dgm:spPr/>
      <dgm:t>
        <a:bodyPr/>
        <a:lstStyle/>
        <a:p>
          <a:endParaRPr lang="es-ES"/>
        </a:p>
      </dgm:t>
    </dgm:pt>
    <dgm:pt modelId="{309EE9EB-6DA4-4D1F-AC07-656CCDD1B3E9}" type="pres">
      <dgm:prSet presAssocID="{8A7D723A-DAFE-44E9-BF5E-59E9C7F335CF}" presName="hierChild4" presStyleCnt="0"/>
      <dgm:spPr/>
    </dgm:pt>
    <dgm:pt modelId="{67E54B42-38BA-4275-8003-0CB85F7EB658}" type="pres">
      <dgm:prSet presAssocID="{8A7D723A-DAFE-44E9-BF5E-59E9C7F335CF}" presName="hierChild5" presStyleCnt="0"/>
      <dgm:spPr/>
    </dgm:pt>
    <dgm:pt modelId="{E0DC3AF2-22C1-4A78-A00A-2AE3A9FF5CA6}" type="pres">
      <dgm:prSet presAssocID="{CD1D955C-BCB6-41CF-9C21-A881F1A4EC5D}" presName="Name48" presStyleLbl="parChTrans1D3" presStyleIdx="5" presStyleCnt="9"/>
      <dgm:spPr/>
      <dgm:t>
        <a:bodyPr/>
        <a:lstStyle/>
        <a:p>
          <a:endParaRPr lang="es-ES"/>
        </a:p>
      </dgm:t>
    </dgm:pt>
    <dgm:pt modelId="{916813CC-A4EA-4F33-A12A-B83876756BCB}" type="pres">
      <dgm:prSet presAssocID="{B45ADA92-2D0F-4753-BFB8-8204D3EACBE7}" presName="hierRoot2" presStyleCnt="0">
        <dgm:presLayoutVars>
          <dgm:hierBranch val="init"/>
        </dgm:presLayoutVars>
      </dgm:prSet>
      <dgm:spPr/>
    </dgm:pt>
    <dgm:pt modelId="{4EB59759-43FB-40A8-ABFF-B1C604B3AAE8}" type="pres">
      <dgm:prSet presAssocID="{B45ADA92-2D0F-4753-BFB8-8204D3EACBE7}" presName="rootComposite" presStyleCnt="0"/>
      <dgm:spPr/>
    </dgm:pt>
    <dgm:pt modelId="{A8C560EF-8EFC-4A42-A080-B975297F4D3D}" type="pres">
      <dgm:prSet presAssocID="{B45ADA92-2D0F-4753-BFB8-8204D3EACBE7}" presName="rootText" presStyleLbl="node3" presStyleIdx="5" presStyleCnt="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5AE9D90-E2E3-4175-94F4-2F44345B81DA}" type="pres">
      <dgm:prSet presAssocID="{B45ADA92-2D0F-4753-BFB8-8204D3EACBE7}" presName="rootConnector" presStyleLbl="node3" presStyleIdx="5" presStyleCnt="9"/>
      <dgm:spPr/>
      <dgm:t>
        <a:bodyPr/>
        <a:lstStyle/>
        <a:p>
          <a:endParaRPr lang="es-ES"/>
        </a:p>
      </dgm:t>
    </dgm:pt>
    <dgm:pt modelId="{126EB5A9-1AD6-4546-AA59-CA03D069BEEE}" type="pres">
      <dgm:prSet presAssocID="{B45ADA92-2D0F-4753-BFB8-8204D3EACBE7}" presName="hierChild4" presStyleCnt="0"/>
      <dgm:spPr/>
    </dgm:pt>
    <dgm:pt modelId="{621E0489-7883-4EA2-B61A-3FDD5978EAAC}" type="pres">
      <dgm:prSet presAssocID="{B45ADA92-2D0F-4753-BFB8-8204D3EACBE7}" presName="hierChild5" presStyleCnt="0"/>
      <dgm:spPr/>
    </dgm:pt>
    <dgm:pt modelId="{3FFA1BAD-34FF-41B9-8C1C-FECF02A50537}" type="pres">
      <dgm:prSet presAssocID="{514667F0-E1CB-47C3-B4FB-2DF58122D3E5}" presName="Name48" presStyleLbl="parChTrans1D3" presStyleIdx="6" presStyleCnt="9"/>
      <dgm:spPr/>
      <dgm:t>
        <a:bodyPr/>
        <a:lstStyle/>
        <a:p>
          <a:endParaRPr lang="es-ES"/>
        </a:p>
      </dgm:t>
    </dgm:pt>
    <dgm:pt modelId="{E451038B-1789-4783-808A-476BF753E250}" type="pres">
      <dgm:prSet presAssocID="{670B7385-8056-4E2C-9E1B-E3BF5EE532DD}" presName="hierRoot2" presStyleCnt="0">
        <dgm:presLayoutVars>
          <dgm:hierBranch val="init"/>
        </dgm:presLayoutVars>
      </dgm:prSet>
      <dgm:spPr/>
    </dgm:pt>
    <dgm:pt modelId="{AAB0D20F-1651-4DB3-800A-E33BE29787AE}" type="pres">
      <dgm:prSet presAssocID="{670B7385-8056-4E2C-9E1B-E3BF5EE532DD}" presName="rootComposite" presStyleCnt="0"/>
      <dgm:spPr/>
    </dgm:pt>
    <dgm:pt modelId="{BC1C1A5F-CF14-4666-8FA6-9E071590EF49}" type="pres">
      <dgm:prSet presAssocID="{670B7385-8056-4E2C-9E1B-E3BF5EE532DD}" presName="rootText" presStyleLbl="node3" presStyleIdx="6" presStyleCnt="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4A1B1F4-DA31-42CC-ABC3-C149744783B5}" type="pres">
      <dgm:prSet presAssocID="{670B7385-8056-4E2C-9E1B-E3BF5EE532DD}" presName="rootConnector" presStyleLbl="node3" presStyleIdx="6" presStyleCnt="9"/>
      <dgm:spPr/>
      <dgm:t>
        <a:bodyPr/>
        <a:lstStyle/>
        <a:p>
          <a:endParaRPr lang="es-ES"/>
        </a:p>
      </dgm:t>
    </dgm:pt>
    <dgm:pt modelId="{6D21E0C9-F0D4-4511-8194-DAD54FE15398}" type="pres">
      <dgm:prSet presAssocID="{670B7385-8056-4E2C-9E1B-E3BF5EE532DD}" presName="hierChild4" presStyleCnt="0"/>
      <dgm:spPr/>
    </dgm:pt>
    <dgm:pt modelId="{754DAC54-464E-43CF-9FBF-543FB4EBF954}" type="pres">
      <dgm:prSet presAssocID="{670B7385-8056-4E2C-9E1B-E3BF5EE532DD}" presName="hierChild5" presStyleCnt="0"/>
      <dgm:spPr/>
    </dgm:pt>
    <dgm:pt modelId="{A3CA25BC-7695-4BBA-9AFE-F3485228C49A}" type="pres">
      <dgm:prSet presAssocID="{6425B5A8-3047-4FE2-A8B9-9F0EC24213F6}" presName="Name48" presStyleLbl="parChTrans1D3" presStyleIdx="7" presStyleCnt="9"/>
      <dgm:spPr/>
      <dgm:t>
        <a:bodyPr/>
        <a:lstStyle/>
        <a:p>
          <a:endParaRPr lang="es-ES"/>
        </a:p>
      </dgm:t>
    </dgm:pt>
    <dgm:pt modelId="{5CBB7D6C-DFFE-46DB-AEE4-735FD0502D4E}" type="pres">
      <dgm:prSet presAssocID="{8B422FB1-3CD0-4590-BAB3-746CB9BF2B12}" presName="hierRoot2" presStyleCnt="0">
        <dgm:presLayoutVars>
          <dgm:hierBranch val="init"/>
        </dgm:presLayoutVars>
      </dgm:prSet>
      <dgm:spPr/>
    </dgm:pt>
    <dgm:pt modelId="{5830FC59-9125-4C77-B57D-91796231F728}" type="pres">
      <dgm:prSet presAssocID="{8B422FB1-3CD0-4590-BAB3-746CB9BF2B12}" presName="rootComposite" presStyleCnt="0"/>
      <dgm:spPr/>
    </dgm:pt>
    <dgm:pt modelId="{DE9D6539-5912-4664-9932-F1AC4CD63B2B}" type="pres">
      <dgm:prSet presAssocID="{8B422FB1-3CD0-4590-BAB3-746CB9BF2B12}" presName="rootText" presStyleLbl="node3" presStyleIdx="7" presStyleCnt="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FFA8EAE-A851-40AF-BCA1-E6B76BBC91E9}" type="pres">
      <dgm:prSet presAssocID="{8B422FB1-3CD0-4590-BAB3-746CB9BF2B12}" presName="rootConnector" presStyleLbl="node3" presStyleIdx="7" presStyleCnt="9"/>
      <dgm:spPr/>
      <dgm:t>
        <a:bodyPr/>
        <a:lstStyle/>
        <a:p>
          <a:endParaRPr lang="es-ES"/>
        </a:p>
      </dgm:t>
    </dgm:pt>
    <dgm:pt modelId="{45DCA3F3-1F5C-4D93-98A4-78123CF8E1E7}" type="pres">
      <dgm:prSet presAssocID="{8B422FB1-3CD0-4590-BAB3-746CB9BF2B12}" presName="hierChild4" presStyleCnt="0"/>
      <dgm:spPr/>
    </dgm:pt>
    <dgm:pt modelId="{048DE3D4-9ECA-4DAE-83DA-C7842688E988}" type="pres">
      <dgm:prSet presAssocID="{8B422FB1-3CD0-4590-BAB3-746CB9BF2B12}" presName="hierChild5" presStyleCnt="0"/>
      <dgm:spPr/>
    </dgm:pt>
    <dgm:pt modelId="{0828BC38-4285-4B66-8D97-DAFC4B75F4CD}" type="pres">
      <dgm:prSet presAssocID="{66A1FBA3-D043-416E-83CD-F4C718D1F8C1}" presName="Name48" presStyleLbl="parChTrans1D3" presStyleIdx="8" presStyleCnt="9"/>
      <dgm:spPr/>
      <dgm:t>
        <a:bodyPr/>
        <a:lstStyle/>
        <a:p>
          <a:endParaRPr lang="es-ES"/>
        </a:p>
      </dgm:t>
    </dgm:pt>
    <dgm:pt modelId="{4A23FD7C-0FAE-40E0-B4C5-2C798E25289F}" type="pres">
      <dgm:prSet presAssocID="{C133A90B-C829-4D38-AD3E-CDF92419F1DA}" presName="hierRoot2" presStyleCnt="0">
        <dgm:presLayoutVars>
          <dgm:hierBranch val="init"/>
        </dgm:presLayoutVars>
      </dgm:prSet>
      <dgm:spPr/>
    </dgm:pt>
    <dgm:pt modelId="{5EF97DC4-2DF8-48F2-830E-A330A1078BC2}" type="pres">
      <dgm:prSet presAssocID="{C133A90B-C829-4D38-AD3E-CDF92419F1DA}" presName="rootComposite" presStyleCnt="0"/>
      <dgm:spPr/>
    </dgm:pt>
    <dgm:pt modelId="{4B4A8169-D2AB-41C3-BDF8-9AC08F0F23E5}" type="pres">
      <dgm:prSet presAssocID="{C133A90B-C829-4D38-AD3E-CDF92419F1DA}" presName="rootText" presStyleLbl="node3" presStyleIdx="8" presStyleCnt="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15E971-DFB9-4619-91FB-1D60B9B612F5}" type="pres">
      <dgm:prSet presAssocID="{C133A90B-C829-4D38-AD3E-CDF92419F1DA}" presName="rootConnector" presStyleLbl="node3" presStyleIdx="8" presStyleCnt="9"/>
      <dgm:spPr/>
      <dgm:t>
        <a:bodyPr/>
        <a:lstStyle/>
        <a:p>
          <a:endParaRPr lang="es-ES"/>
        </a:p>
      </dgm:t>
    </dgm:pt>
    <dgm:pt modelId="{B740799D-6813-4AE1-835C-DF640A81B85F}" type="pres">
      <dgm:prSet presAssocID="{C133A90B-C829-4D38-AD3E-CDF92419F1DA}" presName="hierChild4" presStyleCnt="0"/>
      <dgm:spPr/>
    </dgm:pt>
    <dgm:pt modelId="{4DF23DD2-2F36-4BE5-B4E6-2A9AED8411B2}" type="pres">
      <dgm:prSet presAssocID="{C133A90B-C829-4D38-AD3E-CDF92419F1DA}" presName="hierChild5" presStyleCnt="0"/>
      <dgm:spPr/>
    </dgm:pt>
    <dgm:pt modelId="{AB2EDCCC-7917-41D3-B888-4B3A25357EE6}" type="pres">
      <dgm:prSet presAssocID="{771C4C4A-99C2-4586-BC66-AED20E05DCA7}" presName="hierChild5" presStyleCnt="0"/>
      <dgm:spPr/>
    </dgm:pt>
    <dgm:pt modelId="{80A60F07-9A27-4B68-BFC4-CAB686EDB74A}" type="pres">
      <dgm:prSet presAssocID="{CACD23AA-D153-4457-A73E-512A28B16EE1}" presName="Name35" presStyleLbl="parChTrans1D2" presStyleIdx="2" presStyleCnt="3"/>
      <dgm:spPr/>
      <dgm:t>
        <a:bodyPr/>
        <a:lstStyle/>
        <a:p>
          <a:endParaRPr lang="es-ES"/>
        </a:p>
      </dgm:t>
    </dgm:pt>
    <dgm:pt modelId="{D8344198-EE7F-4DE1-9E2D-353B5E0F9EC8}" type="pres">
      <dgm:prSet presAssocID="{2630C7A4-C867-488D-A6A2-C27AD6C0CFE9}" presName="hierRoot2" presStyleCnt="0">
        <dgm:presLayoutVars>
          <dgm:hierBranch val="init"/>
        </dgm:presLayoutVars>
      </dgm:prSet>
      <dgm:spPr/>
    </dgm:pt>
    <dgm:pt modelId="{E5B506A2-80EB-4E77-A154-B77FBC5D105F}" type="pres">
      <dgm:prSet presAssocID="{2630C7A4-C867-488D-A6A2-C27AD6C0CFE9}" presName="rootComposite" presStyleCnt="0"/>
      <dgm:spPr/>
    </dgm:pt>
    <dgm:pt modelId="{FC0EF1DF-28CF-4E39-8B28-A41A7C00AA0B}" type="pres">
      <dgm:prSet presAssocID="{2630C7A4-C867-488D-A6A2-C27AD6C0CFE9}" presName="rootText" presStyleLbl="node2" presStyleIdx="2" presStyleCnt="3" custLinFactNeighborX="6110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A0EFA1E-18BE-4B39-99B0-CF6B6FD3564E}" type="pres">
      <dgm:prSet presAssocID="{2630C7A4-C867-488D-A6A2-C27AD6C0CFE9}" presName="rootConnector" presStyleLbl="node2" presStyleIdx="2" presStyleCnt="3"/>
      <dgm:spPr/>
      <dgm:t>
        <a:bodyPr/>
        <a:lstStyle/>
        <a:p>
          <a:endParaRPr lang="es-ES"/>
        </a:p>
      </dgm:t>
    </dgm:pt>
    <dgm:pt modelId="{41FFC5BD-3529-4DA5-B766-BB1124D4BDBF}" type="pres">
      <dgm:prSet presAssocID="{2630C7A4-C867-488D-A6A2-C27AD6C0CFE9}" presName="hierChild4" presStyleCnt="0"/>
      <dgm:spPr/>
    </dgm:pt>
    <dgm:pt modelId="{1EBD1C61-AE1A-4910-ADD1-3D3AD5C6649A}" type="pres">
      <dgm:prSet presAssocID="{2630C7A4-C867-488D-A6A2-C27AD6C0CFE9}" presName="hierChild5" presStyleCnt="0"/>
      <dgm:spPr/>
    </dgm:pt>
    <dgm:pt modelId="{7E1E7652-424C-4398-B91B-62688EB214AA}" type="pres">
      <dgm:prSet presAssocID="{CC02A5C8-3D5B-4E54-9E3F-BE50BB5F2281}" presName="hierChild3" presStyleCnt="0"/>
      <dgm:spPr/>
    </dgm:pt>
  </dgm:ptLst>
  <dgm:cxnLst>
    <dgm:cxn modelId="{00095D20-5739-4394-B9FA-60FCA73C9D57}" type="presOf" srcId="{728DC179-8B62-4EAC-B062-DCCA7023EE52}" destId="{4A6C4FB8-FD8D-4148-A4D5-B7AF981F9E33}" srcOrd="1" destOrd="0" presId="urn:microsoft.com/office/officeart/2005/8/layout/orgChart1"/>
    <dgm:cxn modelId="{6961DBD4-9402-4F70-9224-E0E158AD16A4}" type="presOf" srcId="{8B422FB1-3CD0-4590-BAB3-746CB9BF2B12}" destId="{9FFA8EAE-A851-40AF-BCA1-E6B76BBC91E9}" srcOrd="1" destOrd="0" presId="urn:microsoft.com/office/officeart/2005/8/layout/orgChart1"/>
    <dgm:cxn modelId="{249CC45C-BED5-44AA-A64D-93DF84E981E5}" type="presOf" srcId="{C133A90B-C829-4D38-AD3E-CDF92419F1DA}" destId="{4B4A8169-D2AB-41C3-BDF8-9AC08F0F23E5}" srcOrd="0" destOrd="0" presId="urn:microsoft.com/office/officeart/2005/8/layout/orgChart1"/>
    <dgm:cxn modelId="{BA7B4903-741F-42DC-AD52-4DB7566E9A87}" srcId="{193BF367-2B8E-4442-B7E3-625AEBB9007C}" destId="{CC02A5C8-3D5B-4E54-9E3F-BE50BB5F2281}" srcOrd="0" destOrd="0" parTransId="{E4D10EA2-4795-4B8D-8CF0-4E9526C33A13}" sibTransId="{C61FBEDF-B330-452A-979D-F847278BFC59}"/>
    <dgm:cxn modelId="{D305DFEA-38CE-4189-8F6A-D5E8D8E7B22D}" type="presOf" srcId="{895AE565-C1DA-43A3-8C59-39CFCEB1BC7F}" destId="{433CE630-F152-4FCC-A772-2B6862294296}" srcOrd="0" destOrd="0" presId="urn:microsoft.com/office/officeart/2005/8/layout/orgChart1"/>
    <dgm:cxn modelId="{5576C8C3-C18C-4415-B2A6-5162C1F1D432}" srcId="{771C4C4A-99C2-4586-BC66-AED20E05DCA7}" destId="{BA1E9ABA-6500-4E21-8B27-D570282F076E}" srcOrd="0" destOrd="0" parTransId="{73578050-E193-4B40-9A09-0C965FF77923}" sibTransId="{5EF90306-65F4-412F-B239-59F3DD3B2AD2}"/>
    <dgm:cxn modelId="{18F71C04-19F4-411E-811B-5A456BE7EC29}" type="presOf" srcId="{93D18570-2E92-445B-A0C2-7A1B7906F8A6}" destId="{1D5ACB8B-BB30-4635-9073-4F1FE55023AF}" srcOrd="0" destOrd="0" presId="urn:microsoft.com/office/officeart/2005/8/layout/orgChart1"/>
    <dgm:cxn modelId="{8EEC3696-80D1-4045-8B00-F12FFDE8506F}" type="presOf" srcId="{B45ADA92-2D0F-4753-BFB8-8204D3EACBE7}" destId="{A8C560EF-8EFC-4A42-A080-B975297F4D3D}" srcOrd="0" destOrd="0" presId="urn:microsoft.com/office/officeart/2005/8/layout/orgChart1"/>
    <dgm:cxn modelId="{775517E9-FB84-4BA3-9FB1-4FFD51589696}" type="presOf" srcId="{CC02A5C8-3D5B-4E54-9E3F-BE50BB5F2281}" destId="{B101CC97-4A3F-4CCC-9488-8C92DA6DE0FD}" srcOrd="1" destOrd="0" presId="urn:microsoft.com/office/officeart/2005/8/layout/orgChart1"/>
    <dgm:cxn modelId="{9CE61F5C-9AD0-43B0-9382-93944EDC6CF4}" type="presOf" srcId="{B45ADA92-2D0F-4753-BFB8-8204D3EACBE7}" destId="{45AE9D90-E2E3-4175-94F4-2F44345B81DA}" srcOrd="1" destOrd="0" presId="urn:microsoft.com/office/officeart/2005/8/layout/orgChart1"/>
    <dgm:cxn modelId="{DE9F6349-C3CF-4187-8B19-D57B8DDD7D33}" type="presOf" srcId="{670B7385-8056-4E2C-9E1B-E3BF5EE532DD}" destId="{94A1B1F4-DA31-42CC-ABC3-C149744783B5}" srcOrd="1" destOrd="0" presId="urn:microsoft.com/office/officeart/2005/8/layout/orgChart1"/>
    <dgm:cxn modelId="{E0087F28-1678-4CA2-AD0D-F71E557C4A00}" type="presOf" srcId="{771C4C4A-99C2-4586-BC66-AED20E05DCA7}" destId="{D7AC63E9-C91C-43D6-99C2-748AD45CA37C}" srcOrd="0" destOrd="0" presId="urn:microsoft.com/office/officeart/2005/8/layout/orgChart1"/>
    <dgm:cxn modelId="{C24F89A7-C419-4837-852B-4A7B758736E7}" type="presOf" srcId="{31149C54-BB2F-4A9C-8901-314CA39FFB2F}" destId="{87109EEC-05F8-48CE-A0AC-B4061387922A}" srcOrd="0" destOrd="0" presId="urn:microsoft.com/office/officeart/2005/8/layout/orgChart1"/>
    <dgm:cxn modelId="{A376D918-9CCB-4789-B8FB-56AE9AC3DC37}" type="presOf" srcId="{65849351-6ED6-47B0-BD08-13FCE555A3DD}" destId="{3664EA78-84A4-40BA-AA7C-C78679B2E045}" srcOrd="1" destOrd="0" presId="urn:microsoft.com/office/officeart/2005/8/layout/orgChart1"/>
    <dgm:cxn modelId="{55703738-4C45-4A6C-AB30-E405E6B57564}" srcId="{CC02A5C8-3D5B-4E54-9E3F-BE50BB5F2281}" destId="{728DC179-8B62-4EAC-B062-DCCA7023EE52}" srcOrd="0" destOrd="0" parTransId="{1117D2C7-166B-40BC-8779-1E17A0390F14}" sibTransId="{826677B8-D904-4233-952B-17447CABC91D}"/>
    <dgm:cxn modelId="{22F9BDCD-961E-48B1-A921-3F4A0B4E3837}" type="presOf" srcId="{66A1FBA3-D043-416E-83CD-F4C718D1F8C1}" destId="{0828BC38-4285-4B66-8D97-DAFC4B75F4CD}" srcOrd="0" destOrd="0" presId="urn:microsoft.com/office/officeart/2005/8/layout/orgChart1"/>
    <dgm:cxn modelId="{9D9BB3E4-B4D8-4958-8436-8CB6FFAD6054}" type="presOf" srcId="{CCEA194B-E256-4BAA-8881-385974841B8E}" destId="{D5315C4D-CFE2-4FB1-93E3-40F45BFDAB1E}" srcOrd="0" destOrd="0" presId="urn:microsoft.com/office/officeart/2005/8/layout/orgChart1"/>
    <dgm:cxn modelId="{E42CB160-7E69-48B7-99F3-A6C1A10C864C}" type="presOf" srcId="{8A7D723A-DAFE-44E9-BF5E-59E9C7F335CF}" destId="{B08F5995-91AF-4573-AC7C-42F2E151A74D}" srcOrd="1" destOrd="0" presId="urn:microsoft.com/office/officeart/2005/8/layout/orgChart1"/>
    <dgm:cxn modelId="{1146A0EC-2B86-4D8C-BEF1-D0C2D4123559}" type="presOf" srcId="{193BF367-2B8E-4442-B7E3-625AEBB9007C}" destId="{E4EAA4DD-4A54-4B6D-AC12-5C801064A73C}" srcOrd="0" destOrd="0" presId="urn:microsoft.com/office/officeart/2005/8/layout/orgChart1"/>
    <dgm:cxn modelId="{568950CB-D9E1-43F6-9285-0635BCE327CE}" type="presOf" srcId="{670B7385-8056-4E2C-9E1B-E3BF5EE532DD}" destId="{BC1C1A5F-CF14-4666-8FA6-9E071590EF49}" srcOrd="0" destOrd="0" presId="urn:microsoft.com/office/officeart/2005/8/layout/orgChart1"/>
    <dgm:cxn modelId="{1ACEB26F-9321-460B-B3CE-68F1D8C45132}" type="presOf" srcId="{C133A90B-C829-4D38-AD3E-CDF92419F1DA}" destId="{1315E971-DFB9-4619-91FB-1D60B9B612F5}" srcOrd="1" destOrd="0" presId="urn:microsoft.com/office/officeart/2005/8/layout/orgChart1"/>
    <dgm:cxn modelId="{A99B8C99-E53A-4303-82B6-9514262A46B6}" srcId="{728DC179-8B62-4EAC-B062-DCCA7023EE52}" destId="{CCEA194B-E256-4BAA-8881-385974841B8E}" srcOrd="2" destOrd="0" parTransId="{7D14B666-95CC-420C-B223-AD87E5D02C3E}" sibTransId="{CEF7728A-38A1-4586-A0E0-F81C7A5A08DA}"/>
    <dgm:cxn modelId="{C7C084D1-87DE-441D-834A-8F30814D401F}" type="presOf" srcId="{1117D2C7-166B-40BC-8779-1E17A0390F14}" destId="{C87E283F-C9D5-402B-AFD5-E3991C398E2A}" srcOrd="0" destOrd="0" presId="urn:microsoft.com/office/officeart/2005/8/layout/orgChart1"/>
    <dgm:cxn modelId="{FA941C37-A3CB-460B-B90A-FB9A1CA1B488}" type="presOf" srcId="{B34CB0E2-19AC-4035-A240-550BC977E502}" destId="{9ABDB29B-7315-4E9A-A56D-1FD15E49AAFB}" srcOrd="0" destOrd="0" presId="urn:microsoft.com/office/officeart/2005/8/layout/orgChart1"/>
    <dgm:cxn modelId="{CA9FA8F5-1C8E-4FF1-A58E-68C499650B75}" type="presOf" srcId="{BA1E9ABA-6500-4E21-8B27-D570282F076E}" destId="{DB5A18D9-B69E-4733-A9A7-E06CDA462B4C}" srcOrd="1" destOrd="0" presId="urn:microsoft.com/office/officeart/2005/8/layout/orgChart1"/>
    <dgm:cxn modelId="{CD094826-17DA-4C00-BF5A-DBBCE6AB0BF2}" srcId="{771C4C4A-99C2-4586-BC66-AED20E05DCA7}" destId="{B45ADA92-2D0F-4753-BFB8-8204D3EACBE7}" srcOrd="2" destOrd="0" parTransId="{CD1D955C-BCB6-41CF-9C21-A881F1A4EC5D}" sibTransId="{A49FC15E-34FF-49E0-A58A-7D5563C8850B}"/>
    <dgm:cxn modelId="{D9CF0D95-9B52-4448-AA31-497C4DA4D284}" type="presOf" srcId="{BA1E9ABA-6500-4E21-8B27-D570282F076E}" destId="{5264B099-9EE0-45D4-ACEC-7782FD813DAA}" srcOrd="0" destOrd="0" presId="urn:microsoft.com/office/officeart/2005/8/layout/orgChart1"/>
    <dgm:cxn modelId="{3E3D2A34-B323-439B-A4D2-892C7B886A41}" srcId="{728DC179-8B62-4EAC-B062-DCCA7023EE52}" destId="{65849351-6ED6-47B0-BD08-13FCE555A3DD}" srcOrd="0" destOrd="0" parTransId="{895AE565-C1DA-43A3-8C59-39CFCEB1BC7F}" sibTransId="{8D385338-5BAB-4951-BCFB-455E4D7AAF83}"/>
    <dgm:cxn modelId="{A01675D7-D8DE-44C3-9F66-3772FDCD8DF6}" srcId="{728DC179-8B62-4EAC-B062-DCCA7023EE52}" destId="{B34CB0E2-19AC-4035-A240-550BC977E502}" srcOrd="1" destOrd="0" parTransId="{66BF576E-337A-4B2D-8A6F-8344F69C9983}" sibTransId="{B0CC60F5-5912-4479-934D-F03145B8A7EC}"/>
    <dgm:cxn modelId="{AF4DFB63-94A8-4620-9569-DC623C431CF0}" type="presOf" srcId="{CCEA194B-E256-4BAA-8881-385974841B8E}" destId="{8BEFBEC5-705B-4DDE-8F9F-9F6BCA96AC5B}" srcOrd="1" destOrd="0" presId="urn:microsoft.com/office/officeart/2005/8/layout/orgChart1"/>
    <dgm:cxn modelId="{0E34928D-FD28-44BD-82C6-420A76FBE3C4}" srcId="{771C4C4A-99C2-4586-BC66-AED20E05DCA7}" destId="{8A7D723A-DAFE-44E9-BF5E-59E9C7F335CF}" srcOrd="1" destOrd="0" parTransId="{93D18570-2E92-445B-A0C2-7A1B7906F8A6}" sibTransId="{F20247D8-8AE4-4156-9A8E-CDCE11AADAC0}"/>
    <dgm:cxn modelId="{AF4C76B3-441E-459F-B2B0-86D2DC656D8D}" type="presOf" srcId="{2630C7A4-C867-488D-A6A2-C27AD6C0CFE9}" destId="{FC0EF1DF-28CF-4E39-8B28-A41A7C00AA0B}" srcOrd="0" destOrd="0" presId="urn:microsoft.com/office/officeart/2005/8/layout/orgChart1"/>
    <dgm:cxn modelId="{4B458EFC-6E38-44D1-B9AB-A7FEBC55CA9C}" srcId="{CC02A5C8-3D5B-4E54-9E3F-BE50BB5F2281}" destId="{2630C7A4-C867-488D-A6A2-C27AD6C0CFE9}" srcOrd="2" destOrd="0" parTransId="{CACD23AA-D153-4457-A73E-512A28B16EE1}" sibTransId="{E5B583C0-AA96-4554-BF74-31F32C1B64F5}"/>
    <dgm:cxn modelId="{0278BFDD-1CE2-4070-94C3-B35D55F23947}" type="presOf" srcId="{771C4C4A-99C2-4586-BC66-AED20E05DCA7}" destId="{05EAA503-2820-4305-8B0A-6D234FA53B2A}" srcOrd="1" destOrd="0" presId="urn:microsoft.com/office/officeart/2005/8/layout/orgChart1"/>
    <dgm:cxn modelId="{55C0B346-FDBD-4E7A-9ABB-65882BA09134}" type="presOf" srcId="{66BF576E-337A-4B2D-8A6F-8344F69C9983}" destId="{2EBE4228-60DC-4A60-A34A-73C61E161C84}" srcOrd="0" destOrd="0" presId="urn:microsoft.com/office/officeart/2005/8/layout/orgChart1"/>
    <dgm:cxn modelId="{040A8BCA-CA30-4E25-B0DE-DD9B7C73A74C}" type="presOf" srcId="{CACD23AA-D153-4457-A73E-512A28B16EE1}" destId="{80A60F07-9A27-4B68-BFC4-CAB686EDB74A}" srcOrd="0" destOrd="0" presId="urn:microsoft.com/office/officeart/2005/8/layout/orgChart1"/>
    <dgm:cxn modelId="{1807EF9B-E1A3-402D-B95C-FF218EDEC295}" type="presOf" srcId="{514667F0-E1CB-47C3-B4FB-2DF58122D3E5}" destId="{3FFA1BAD-34FF-41B9-8C1C-FECF02A50537}" srcOrd="0" destOrd="0" presId="urn:microsoft.com/office/officeart/2005/8/layout/orgChart1"/>
    <dgm:cxn modelId="{EC953145-A438-46E7-92A6-1A1B46FA9D29}" type="presOf" srcId="{CD1D955C-BCB6-41CF-9C21-A881F1A4EC5D}" destId="{E0DC3AF2-22C1-4A78-A00A-2AE3A9FF5CA6}" srcOrd="0" destOrd="0" presId="urn:microsoft.com/office/officeart/2005/8/layout/orgChart1"/>
    <dgm:cxn modelId="{6160678C-28A8-45DE-9A87-8E0BEBFDF8F4}" srcId="{771C4C4A-99C2-4586-BC66-AED20E05DCA7}" destId="{C133A90B-C829-4D38-AD3E-CDF92419F1DA}" srcOrd="5" destOrd="0" parTransId="{66A1FBA3-D043-416E-83CD-F4C718D1F8C1}" sibTransId="{F81C926C-9D6A-412F-8987-4D42C63E132A}"/>
    <dgm:cxn modelId="{9E94AE07-A2C6-419F-B555-4603004F8EE0}" type="presOf" srcId="{B34CB0E2-19AC-4035-A240-550BC977E502}" destId="{AF006C4E-1F07-46F9-B9B4-907063112AB3}" srcOrd="1" destOrd="0" presId="urn:microsoft.com/office/officeart/2005/8/layout/orgChart1"/>
    <dgm:cxn modelId="{352CFA5C-79C7-4E81-A69F-E04F85363CBD}" srcId="{771C4C4A-99C2-4586-BC66-AED20E05DCA7}" destId="{670B7385-8056-4E2C-9E1B-E3BF5EE532DD}" srcOrd="3" destOrd="0" parTransId="{514667F0-E1CB-47C3-B4FB-2DF58122D3E5}" sibTransId="{74EC5C0D-F813-4160-AC48-DC57AAABBBDD}"/>
    <dgm:cxn modelId="{F841A48E-C5F5-4110-9FE7-3AF03DACE5C5}" srcId="{CC02A5C8-3D5B-4E54-9E3F-BE50BB5F2281}" destId="{771C4C4A-99C2-4586-BC66-AED20E05DCA7}" srcOrd="1" destOrd="0" parTransId="{31149C54-BB2F-4A9C-8901-314CA39FFB2F}" sibTransId="{4BC49FE2-BDB8-4780-873B-DBC75C413DD0}"/>
    <dgm:cxn modelId="{E09EE6B7-2A8E-4FB8-8677-3B54AE1D9085}" type="presOf" srcId="{CC02A5C8-3D5B-4E54-9E3F-BE50BB5F2281}" destId="{4D27E320-74CF-4C59-A509-19E3021562B8}" srcOrd="0" destOrd="0" presId="urn:microsoft.com/office/officeart/2005/8/layout/orgChart1"/>
    <dgm:cxn modelId="{16B7D141-07B0-4340-B929-43145BD853AE}" type="presOf" srcId="{2630C7A4-C867-488D-A6A2-C27AD6C0CFE9}" destId="{6A0EFA1E-18BE-4B39-99B0-CF6B6FD3564E}" srcOrd="1" destOrd="0" presId="urn:microsoft.com/office/officeart/2005/8/layout/orgChart1"/>
    <dgm:cxn modelId="{9E2F9EEC-7779-4040-8C64-FF39660B2FC5}" type="presOf" srcId="{7D14B666-95CC-420C-B223-AD87E5D02C3E}" destId="{DD0A0554-AF20-4089-BD34-F312FB312C15}" srcOrd="0" destOrd="0" presId="urn:microsoft.com/office/officeart/2005/8/layout/orgChart1"/>
    <dgm:cxn modelId="{042890F6-084F-483A-A216-44EA62A8447E}" type="presOf" srcId="{8A7D723A-DAFE-44E9-BF5E-59E9C7F335CF}" destId="{5D9B81D6-4FD9-4DE2-87EF-DF1C24A9F10C}" srcOrd="0" destOrd="0" presId="urn:microsoft.com/office/officeart/2005/8/layout/orgChart1"/>
    <dgm:cxn modelId="{C40A55A3-DB2F-4155-A9DE-937DBD5844A2}" type="presOf" srcId="{6425B5A8-3047-4FE2-A8B9-9F0EC24213F6}" destId="{A3CA25BC-7695-4BBA-9AFE-F3485228C49A}" srcOrd="0" destOrd="0" presId="urn:microsoft.com/office/officeart/2005/8/layout/orgChart1"/>
    <dgm:cxn modelId="{CCAC3FAA-0D0B-4F69-81D1-AF32DDE7DB94}" type="presOf" srcId="{73578050-E193-4B40-9A09-0C965FF77923}" destId="{CF716604-3834-456B-AF11-A83D53D32AB6}" srcOrd="0" destOrd="0" presId="urn:microsoft.com/office/officeart/2005/8/layout/orgChart1"/>
    <dgm:cxn modelId="{DDF48BFE-94D6-49CB-B79A-C65E4885DDA0}" srcId="{771C4C4A-99C2-4586-BC66-AED20E05DCA7}" destId="{8B422FB1-3CD0-4590-BAB3-746CB9BF2B12}" srcOrd="4" destOrd="0" parTransId="{6425B5A8-3047-4FE2-A8B9-9F0EC24213F6}" sibTransId="{D2B3E018-280C-45BE-ABF1-BC1F6A821B4F}"/>
    <dgm:cxn modelId="{DC6DD411-1FB6-4B40-AD18-CE553CADEBD1}" type="presOf" srcId="{728DC179-8B62-4EAC-B062-DCCA7023EE52}" destId="{BCC4896F-050F-4D37-AA16-6752DE4533DA}" srcOrd="0" destOrd="0" presId="urn:microsoft.com/office/officeart/2005/8/layout/orgChart1"/>
    <dgm:cxn modelId="{ECB717CB-D599-413B-B8BA-88B1E947FC12}" type="presOf" srcId="{65849351-6ED6-47B0-BD08-13FCE555A3DD}" destId="{FD981FCD-2047-42A3-9338-8512710D7103}" srcOrd="0" destOrd="0" presId="urn:microsoft.com/office/officeart/2005/8/layout/orgChart1"/>
    <dgm:cxn modelId="{0EC92F1A-5885-4DF8-B7A5-10D02C087987}" type="presOf" srcId="{8B422FB1-3CD0-4590-BAB3-746CB9BF2B12}" destId="{DE9D6539-5912-4664-9932-F1AC4CD63B2B}" srcOrd="0" destOrd="0" presId="urn:microsoft.com/office/officeart/2005/8/layout/orgChart1"/>
    <dgm:cxn modelId="{E06B3AB7-652D-4C16-8BE7-3F0804CCA64C}" type="presParOf" srcId="{E4EAA4DD-4A54-4B6D-AC12-5C801064A73C}" destId="{58AC2B98-E1D7-420F-87F3-15E3044DA6B3}" srcOrd="0" destOrd="0" presId="urn:microsoft.com/office/officeart/2005/8/layout/orgChart1"/>
    <dgm:cxn modelId="{35D3CDD7-D58B-4774-9683-EBF712FFDF8D}" type="presParOf" srcId="{58AC2B98-E1D7-420F-87F3-15E3044DA6B3}" destId="{B55DA012-156E-44F9-8777-B0F9CC31086A}" srcOrd="0" destOrd="0" presId="urn:microsoft.com/office/officeart/2005/8/layout/orgChart1"/>
    <dgm:cxn modelId="{B4D1F287-A5A9-43FA-8CE5-1F8C067F92A3}" type="presParOf" srcId="{B55DA012-156E-44F9-8777-B0F9CC31086A}" destId="{4D27E320-74CF-4C59-A509-19E3021562B8}" srcOrd="0" destOrd="0" presId="urn:microsoft.com/office/officeart/2005/8/layout/orgChart1"/>
    <dgm:cxn modelId="{35298673-790E-4156-88C7-FED48FEFEA2F}" type="presParOf" srcId="{B55DA012-156E-44F9-8777-B0F9CC31086A}" destId="{B101CC97-4A3F-4CCC-9488-8C92DA6DE0FD}" srcOrd="1" destOrd="0" presId="urn:microsoft.com/office/officeart/2005/8/layout/orgChart1"/>
    <dgm:cxn modelId="{2A49AC90-2CC5-45B5-A5AD-810725A8FD24}" type="presParOf" srcId="{58AC2B98-E1D7-420F-87F3-15E3044DA6B3}" destId="{8B7D2AF0-743C-41E3-A513-4B1705246E68}" srcOrd="1" destOrd="0" presId="urn:microsoft.com/office/officeart/2005/8/layout/orgChart1"/>
    <dgm:cxn modelId="{5E2AD991-66DB-464E-BFD6-0D2F38D9265E}" type="presParOf" srcId="{8B7D2AF0-743C-41E3-A513-4B1705246E68}" destId="{C87E283F-C9D5-402B-AFD5-E3991C398E2A}" srcOrd="0" destOrd="0" presId="urn:microsoft.com/office/officeart/2005/8/layout/orgChart1"/>
    <dgm:cxn modelId="{0083258C-F1E4-42BA-85E3-7EA1AD45D275}" type="presParOf" srcId="{8B7D2AF0-743C-41E3-A513-4B1705246E68}" destId="{87394878-9795-4B97-9F77-80616C0321EB}" srcOrd="1" destOrd="0" presId="urn:microsoft.com/office/officeart/2005/8/layout/orgChart1"/>
    <dgm:cxn modelId="{5FFFCA75-97B2-4EF1-9855-6904CF3B4D45}" type="presParOf" srcId="{87394878-9795-4B97-9F77-80616C0321EB}" destId="{5CC4BD78-66CF-4165-8DE4-F9768E4FAE99}" srcOrd="0" destOrd="0" presId="urn:microsoft.com/office/officeart/2005/8/layout/orgChart1"/>
    <dgm:cxn modelId="{2A8D3E9B-E2C0-46F9-989E-A4B2DCEB0A87}" type="presParOf" srcId="{5CC4BD78-66CF-4165-8DE4-F9768E4FAE99}" destId="{BCC4896F-050F-4D37-AA16-6752DE4533DA}" srcOrd="0" destOrd="0" presId="urn:microsoft.com/office/officeart/2005/8/layout/orgChart1"/>
    <dgm:cxn modelId="{D17A3CC7-1CBD-48A4-8E02-0B40D15D525A}" type="presParOf" srcId="{5CC4BD78-66CF-4165-8DE4-F9768E4FAE99}" destId="{4A6C4FB8-FD8D-4148-A4D5-B7AF981F9E33}" srcOrd="1" destOrd="0" presId="urn:microsoft.com/office/officeart/2005/8/layout/orgChart1"/>
    <dgm:cxn modelId="{0CA6BC62-5A24-4C6C-B7DE-21E4C6A6BAA4}" type="presParOf" srcId="{87394878-9795-4B97-9F77-80616C0321EB}" destId="{B8B04AFF-048E-4DBD-B742-F11F2B07DB3D}" srcOrd="1" destOrd="0" presId="urn:microsoft.com/office/officeart/2005/8/layout/orgChart1"/>
    <dgm:cxn modelId="{46EBFB87-BA96-4358-BEBB-CF569067FC9F}" type="presParOf" srcId="{B8B04AFF-048E-4DBD-B742-F11F2B07DB3D}" destId="{433CE630-F152-4FCC-A772-2B6862294296}" srcOrd="0" destOrd="0" presId="urn:microsoft.com/office/officeart/2005/8/layout/orgChart1"/>
    <dgm:cxn modelId="{0C86D43B-BD04-42A4-A6AB-5E034BD5B997}" type="presParOf" srcId="{B8B04AFF-048E-4DBD-B742-F11F2B07DB3D}" destId="{28598086-48E4-4351-A2AC-D8F678D3736C}" srcOrd="1" destOrd="0" presId="urn:microsoft.com/office/officeart/2005/8/layout/orgChart1"/>
    <dgm:cxn modelId="{6CDA3A38-9A90-4A6B-B752-5758BDD4786B}" type="presParOf" srcId="{28598086-48E4-4351-A2AC-D8F678D3736C}" destId="{8D2D95A1-5E68-469F-BF92-50E63DF6FBBE}" srcOrd="0" destOrd="0" presId="urn:microsoft.com/office/officeart/2005/8/layout/orgChart1"/>
    <dgm:cxn modelId="{4EB43371-D8EC-44B4-A382-00F0355B7894}" type="presParOf" srcId="{8D2D95A1-5E68-469F-BF92-50E63DF6FBBE}" destId="{FD981FCD-2047-42A3-9338-8512710D7103}" srcOrd="0" destOrd="0" presId="urn:microsoft.com/office/officeart/2005/8/layout/orgChart1"/>
    <dgm:cxn modelId="{9D3B0B44-B925-4C1A-96FC-002A160F12C2}" type="presParOf" srcId="{8D2D95A1-5E68-469F-BF92-50E63DF6FBBE}" destId="{3664EA78-84A4-40BA-AA7C-C78679B2E045}" srcOrd="1" destOrd="0" presId="urn:microsoft.com/office/officeart/2005/8/layout/orgChart1"/>
    <dgm:cxn modelId="{B6F64C0E-889B-4F99-B2C4-DD9AFDB5FD29}" type="presParOf" srcId="{28598086-48E4-4351-A2AC-D8F678D3736C}" destId="{18605F06-BA77-4F02-9781-EEF216D7C26B}" srcOrd="1" destOrd="0" presId="urn:microsoft.com/office/officeart/2005/8/layout/orgChart1"/>
    <dgm:cxn modelId="{A7C454E7-A0FA-4E88-87D5-FF27A9B7B329}" type="presParOf" srcId="{28598086-48E4-4351-A2AC-D8F678D3736C}" destId="{C71681A1-3732-4EC8-BC83-0046C20063A9}" srcOrd="2" destOrd="0" presId="urn:microsoft.com/office/officeart/2005/8/layout/orgChart1"/>
    <dgm:cxn modelId="{00DDEE1F-CBC7-43B5-9ABC-6E4775835C97}" type="presParOf" srcId="{B8B04AFF-048E-4DBD-B742-F11F2B07DB3D}" destId="{2EBE4228-60DC-4A60-A34A-73C61E161C84}" srcOrd="2" destOrd="0" presId="urn:microsoft.com/office/officeart/2005/8/layout/orgChart1"/>
    <dgm:cxn modelId="{A2C6A484-C48A-4C53-A6E3-A1243EDD01D9}" type="presParOf" srcId="{B8B04AFF-048E-4DBD-B742-F11F2B07DB3D}" destId="{505F6AD3-D7C5-4FF8-8A4E-43268A81931D}" srcOrd="3" destOrd="0" presId="urn:microsoft.com/office/officeart/2005/8/layout/orgChart1"/>
    <dgm:cxn modelId="{83183903-21AC-4D2B-8998-BCDEBDAA7697}" type="presParOf" srcId="{505F6AD3-D7C5-4FF8-8A4E-43268A81931D}" destId="{F45B586F-20CF-4FF2-A231-94F2399B1F63}" srcOrd="0" destOrd="0" presId="urn:microsoft.com/office/officeart/2005/8/layout/orgChart1"/>
    <dgm:cxn modelId="{C9929B28-4F0F-42D2-9E14-BE50C64A2B3D}" type="presParOf" srcId="{F45B586F-20CF-4FF2-A231-94F2399B1F63}" destId="{9ABDB29B-7315-4E9A-A56D-1FD15E49AAFB}" srcOrd="0" destOrd="0" presId="urn:microsoft.com/office/officeart/2005/8/layout/orgChart1"/>
    <dgm:cxn modelId="{79436F11-D67E-4DAB-8CAC-84FF27429854}" type="presParOf" srcId="{F45B586F-20CF-4FF2-A231-94F2399B1F63}" destId="{AF006C4E-1F07-46F9-B9B4-907063112AB3}" srcOrd="1" destOrd="0" presId="urn:microsoft.com/office/officeart/2005/8/layout/orgChart1"/>
    <dgm:cxn modelId="{477EB02B-5A67-4E30-B59F-9AC3AC19AF3A}" type="presParOf" srcId="{505F6AD3-D7C5-4FF8-8A4E-43268A81931D}" destId="{2361AC3B-825C-4723-86BD-888943F35946}" srcOrd="1" destOrd="0" presId="urn:microsoft.com/office/officeart/2005/8/layout/orgChart1"/>
    <dgm:cxn modelId="{3D4B00AD-86AF-44FE-9B08-0A818E8A9A00}" type="presParOf" srcId="{505F6AD3-D7C5-4FF8-8A4E-43268A81931D}" destId="{8FFA60E7-E240-4F17-AFD9-D6F35EB79DCE}" srcOrd="2" destOrd="0" presId="urn:microsoft.com/office/officeart/2005/8/layout/orgChart1"/>
    <dgm:cxn modelId="{9E7B46FD-F85C-4898-B3B8-70E951D597B7}" type="presParOf" srcId="{B8B04AFF-048E-4DBD-B742-F11F2B07DB3D}" destId="{DD0A0554-AF20-4089-BD34-F312FB312C15}" srcOrd="4" destOrd="0" presId="urn:microsoft.com/office/officeart/2005/8/layout/orgChart1"/>
    <dgm:cxn modelId="{56AD4F0B-DA84-4912-AC63-4CD07CA634B9}" type="presParOf" srcId="{B8B04AFF-048E-4DBD-B742-F11F2B07DB3D}" destId="{B4788DB9-1C8C-4035-ACDB-DF34F54DF697}" srcOrd="5" destOrd="0" presId="urn:microsoft.com/office/officeart/2005/8/layout/orgChart1"/>
    <dgm:cxn modelId="{A8D20241-D7B0-4EA5-8B9D-D7DE4CEC8874}" type="presParOf" srcId="{B4788DB9-1C8C-4035-ACDB-DF34F54DF697}" destId="{C50826FF-770D-41DA-BC48-8D0271F6A407}" srcOrd="0" destOrd="0" presId="urn:microsoft.com/office/officeart/2005/8/layout/orgChart1"/>
    <dgm:cxn modelId="{A1B2B6B1-E260-449C-B8E1-EEAF6B5A51F1}" type="presParOf" srcId="{C50826FF-770D-41DA-BC48-8D0271F6A407}" destId="{D5315C4D-CFE2-4FB1-93E3-40F45BFDAB1E}" srcOrd="0" destOrd="0" presId="urn:microsoft.com/office/officeart/2005/8/layout/orgChart1"/>
    <dgm:cxn modelId="{CFB0E752-5D41-4F6B-AB6A-D79A5CA32685}" type="presParOf" srcId="{C50826FF-770D-41DA-BC48-8D0271F6A407}" destId="{8BEFBEC5-705B-4DDE-8F9F-9F6BCA96AC5B}" srcOrd="1" destOrd="0" presId="urn:microsoft.com/office/officeart/2005/8/layout/orgChart1"/>
    <dgm:cxn modelId="{4AF5ED65-F16B-42DA-B3CA-C7DF90AA6131}" type="presParOf" srcId="{B4788DB9-1C8C-4035-ACDB-DF34F54DF697}" destId="{41A73354-B9F8-4621-82BB-08655BF9F77C}" srcOrd="1" destOrd="0" presId="urn:microsoft.com/office/officeart/2005/8/layout/orgChart1"/>
    <dgm:cxn modelId="{BE36682B-211D-4FC4-AD68-FE356F67616A}" type="presParOf" srcId="{B4788DB9-1C8C-4035-ACDB-DF34F54DF697}" destId="{A3B11B07-ACF4-4568-B91A-18808817E96E}" srcOrd="2" destOrd="0" presId="urn:microsoft.com/office/officeart/2005/8/layout/orgChart1"/>
    <dgm:cxn modelId="{2C61E9A0-A7FC-4D34-BF79-9E4351E97B24}" type="presParOf" srcId="{87394878-9795-4B97-9F77-80616C0321EB}" destId="{27324EBB-70C3-4E24-AF82-0E9602D79933}" srcOrd="2" destOrd="0" presId="urn:microsoft.com/office/officeart/2005/8/layout/orgChart1"/>
    <dgm:cxn modelId="{17BCDF6A-8ACE-4367-ADF0-5B27825D4383}" type="presParOf" srcId="{8B7D2AF0-743C-41E3-A513-4B1705246E68}" destId="{87109EEC-05F8-48CE-A0AC-B4061387922A}" srcOrd="2" destOrd="0" presId="urn:microsoft.com/office/officeart/2005/8/layout/orgChart1"/>
    <dgm:cxn modelId="{A6D49098-987F-48CD-A777-49C099CA7865}" type="presParOf" srcId="{8B7D2AF0-743C-41E3-A513-4B1705246E68}" destId="{F6D069AF-EC22-4D2F-BDD0-20D8C356BB9E}" srcOrd="3" destOrd="0" presId="urn:microsoft.com/office/officeart/2005/8/layout/orgChart1"/>
    <dgm:cxn modelId="{FA7FD53F-8AD3-443E-AEF6-99C79B707148}" type="presParOf" srcId="{F6D069AF-EC22-4D2F-BDD0-20D8C356BB9E}" destId="{4F52BED5-7605-4924-B06E-6B454A10A5DA}" srcOrd="0" destOrd="0" presId="urn:microsoft.com/office/officeart/2005/8/layout/orgChart1"/>
    <dgm:cxn modelId="{37C6C66E-FD54-46BA-AD26-EE174E4A61EE}" type="presParOf" srcId="{4F52BED5-7605-4924-B06E-6B454A10A5DA}" destId="{D7AC63E9-C91C-43D6-99C2-748AD45CA37C}" srcOrd="0" destOrd="0" presId="urn:microsoft.com/office/officeart/2005/8/layout/orgChart1"/>
    <dgm:cxn modelId="{5B555ED1-D99F-4BA8-89F7-658A84ADCB0D}" type="presParOf" srcId="{4F52BED5-7605-4924-B06E-6B454A10A5DA}" destId="{05EAA503-2820-4305-8B0A-6D234FA53B2A}" srcOrd="1" destOrd="0" presId="urn:microsoft.com/office/officeart/2005/8/layout/orgChart1"/>
    <dgm:cxn modelId="{A811732D-F8C7-4907-BE49-2AB31422D72A}" type="presParOf" srcId="{F6D069AF-EC22-4D2F-BDD0-20D8C356BB9E}" destId="{2A8457B4-03C2-4C39-8A17-8FA9668A8214}" srcOrd="1" destOrd="0" presId="urn:microsoft.com/office/officeart/2005/8/layout/orgChart1"/>
    <dgm:cxn modelId="{0615D608-B530-4278-AE7F-A47083EBA5FC}" type="presParOf" srcId="{2A8457B4-03C2-4C39-8A17-8FA9668A8214}" destId="{CF716604-3834-456B-AF11-A83D53D32AB6}" srcOrd="0" destOrd="0" presId="urn:microsoft.com/office/officeart/2005/8/layout/orgChart1"/>
    <dgm:cxn modelId="{6A49381A-81B5-43C7-80C0-31839A386E4B}" type="presParOf" srcId="{2A8457B4-03C2-4C39-8A17-8FA9668A8214}" destId="{F5B4AA0E-298C-4EEB-B787-7351D6643B93}" srcOrd="1" destOrd="0" presId="urn:microsoft.com/office/officeart/2005/8/layout/orgChart1"/>
    <dgm:cxn modelId="{9175C733-E958-4D68-ABA2-48E1AC01A36E}" type="presParOf" srcId="{F5B4AA0E-298C-4EEB-B787-7351D6643B93}" destId="{1A0FD244-1654-47D6-97E3-EFB48E4A8E19}" srcOrd="0" destOrd="0" presId="urn:microsoft.com/office/officeart/2005/8/layout/orgChart1"/>
    <dgm:cxn modelId="{C4FDEA03-6623-4670-852E-F50D2C183539}" type="presParOf" srcId="{1A0FD244-1654-47D6-97E3-EFB48E4A8E19}" destId="{5264B099-9EE0-45D4-ACEC-7782FD813DAA}" srcOrd="0" destOrd="0" presId="urn:microsoft.com/office/officeart/2005/8/layout/orgChart1"/>
    <dgm:cxn modelId="{0A9481F5-EC19-4CF3-8ABC-B1A8C89546A9}" type="presParOf" srcId="{1A0FD244-1654-47D6-97E3-EFB48E4A8E19}" destId="{DB5A18D9-B69E-4733-A9A7-E06CDA462B4C}" srcOrd="1" destOrd="0" presId="urn:microsoft.com/office/officeart/2005/8/layout/orgChart1"/>
    <dgm:cxn modelId="{FE2F76F7-ECC4-4A0D-B23E-E5308A06AB31}" type="presParOf" srcId="{F5B4AA0E-298C-4EEB-B787-7351D6643B93}" destId="{E8E47C99-BD5A-457A-86B1-987F60B39BE2}" srcOrd="1" destOrd="0" presId="urn:microsoft.com/office/officeart/2005/8/layout/orgChart1"/>
    <dgm:cxn modelId="{440D5380-C861-431B-A63E-C31555535067}" type="presParOf" srcId="{F5B4AA0E-298C-4EEB-B787-7351D6643B93}" destId="{86EC4059-FD12-4966-B9F5-A7C14120A99A}" srcOrd="2" destOrd="0" presId="urn:microsoft.com/office/officeart/2005/8/layout/orgChart1"/>
    <dgm:cxn modelId="{833DB266-814D-4DCD-8B8F-C904EB2F2305}" type="presParOf" srcId="{2A8457B4-03C2-4C39-8A17-8FA9668A8214}" destId="{1D5ACB8B-BB30-4635-9073-4F1FE55023AF}" srcOrd="2" destOrd="0" presId="urn:microsoft.com/office/officeart/2005/8/layout/orgChart1"/>
    <dgm:cxn modelId="{1B975E76-5019-4336-A776-B381EAB0E258}" type="presParOf" srcId="{2A8457B4-03C2-4C39-8A17-8FA9668A8214}" destId="{516B53B2-DBA0-49BC-BEE5-06B1EA54E956}" srcOrd="3" destOrd="0" presId="urn:microsoft.com/office/officeart/2005/8/layout/orgChart1"/>
    <dgm:cxn modelId="{79A5F649-1B95-4D15-B354-BE3CB299D97A}" type="presParOf" srcId="{516B53B2-DBA0-49BC-BEE5-06B1EA54E956}" destId="{66C2A7A8-AC69-42D9-A10D-9CFB3D3F2A40}" srcOrd="0" destOrd="0" presId="urn:microsoft.com/office/officeart/2005/8/layout/orgChart1"/>
    <dgm:cxn modelId="{FDCA8160-E4B3-43A3-857B-749858F81348}" type="presParOf" srcId="{66C2A7A8-AC69-42D9-A10D-9CFB3D3F2A40}" destId="{5D9B81D6-4FD9-4DE2-87EF-DF1C24A9F10C}" srcOrd="0" destOrd="0" presId="urn:microsoft.com/office/officeart/2005/8/layout/orgChart1"/>
    <dgm:cxn modelId="{1E3DC0EC-C6E5-439D-AC42-CBDDCF733159}" type="presParOf" srcId="{66C2A7A8-AC69-42D9-A10D-9CFB3D3F2A40}" destId="{B08F5995-91AF-4573-AC7C-42F2E151A74D}" srcOrd="1" destOrd="0" presId="urn:microsoft.com/office/officeart/2005/8/layout/orgChart1"/>
    <dgm:cxn modelId="{EAB6C45A-59D5-4683-9376-6B75E16243C0}" type="presParOf" srcId="{516B53B2-DBA0-49BC-BEE5-06B1EA54E956}" destId="{309EE9EB-6DA4-4D1F-AC07-656CCDD1B3E9}" srcOrd="1" destOrd="0" presId="urn:microsoft.com/office/officeart/2005/8/layout/orgChart1"/>
    <dgm:cxn modelId="{A4C10E44-CDB5-4E56-9547-EB9ACF798FF1}" type="presParOf" srcId="{516B53B2-DBA0-49BC-BEE5-06B1EA54E956}" destId="{67E54B42-38BA-4275-8003-0CB85F7EB658}" srcOrd="2" destOrd="0" presId="urn:microsoft.com/office/officeart/2005/8/layout/orgChart1"/>
    <dgm:cxn modelId="{1C5EE9C8-7DA9-4CBB-8F87-99DCBEEE036F}" type="presParOf" srcId="{2A8457B4-03C2-4C39-8A17-8FA9668A8214}" destId="{E0DC3AF2-22C1-4A78-A00A-2AE3A9FF5CA6}" srcOrd="4" destOrd="0" presId="urn:microsoft.com/office/officeart/2005/8/layout/orgChart1"/>
    <dgm:cxn modelId="{831C8B76-0D4A-4361-BAE8-F00ADCFF52F5}" type="presParOf" srcId="{2A8457B4-03C2-4C39-8A17-8FA9668A8214}" destId="{916813CC-A4EA-4F33-A12A-B83876756BCB}" srcOrd="5" destOrd="0" presId="urn:microsoft.com/office/officeart/2005/8/layout/orgChart1"/>
    <dgm:cxn modelId="{233C78E3-1D04-46C9-B240-A504D977D01B}" type="presParOf" srcId="{916813CC-A4EA-4F33-A12A-B83876756BCB}" destId="{4EB59759-43FB-40A8-ABFF-B1C604B3AAE8}" srcOrd="0" destOrd="0" presId="urn:microsoft.com/office/officeart/2005/8/layout/orgChart1"/>
    <dgm:cxn modelId="{3FC81AB9-7BE0-4DD2-92B4-2CEAF22C7DA2}" type="presParOf" srcId="{4EB59759-43FB-40A8-ABFF-B1C604B3AAE8}" destId="{A8C560EF-8EFC-4A42-A080-B975297F4D3D}" srcOrd="0" destOrd="0" presId="urn:microsoft.com/office/officeart/2005/8/layout/orgChart1"/>
    <dgm:cxn modelId="{2DBCA5EB-A5F5-4E4C-9AA7-97E212256628}" type="presParOf" srcId="{4EB59759-43FB-40A8-ABFF-B1C604B3AAE8}" destId="{45AE9D90-E2E3-4175-94F4-2F44345B81DA}" srcOrd="1" destOrd="0" presId="urn:microsoft.com/office/officeart/2005/8/layout/orgChart1"/>
    <dgm:cxn modelId="{6F50CF9C-EDBF-4AB6-82BE-99AE592BEFF0}" type="presParOf" srcId="{916813CC-A4EA-4F33-A12A-B83876756BCB}" destId="{126EB5A9-1AD6-4546-AA59-CA03D069BEEE}" srcOrd="1" destOrd="0" presId="urn:microsoft.com/office/officeart/2005/8/layout/orgChart1"/>
    <dgm:cxn modelId="{3D85A504-8A4D-4D04-814F-7D50A40A49CD}" type="presParOf" srcId="{916813CC-A4EA-4F33-A12A-B83876756BCB}" destId="{621E0489-7883-4EA2-B61A-3FDD5978EAAC}" srcOrd="2" destOrd="0" presId="urn:microsoft.com/office/officeart/2005/8/layout/orgChart1"/>
    <dgm:cxn modelId="{CA2E5D63-0F35-46E3-B24F-3BE884CDC454}" type="presParOf" srcId="{2A8457B4-03C2-4C39-8A17-8FA9668A8214}" destId="{3FFA1BAD-34FF-41B9-8C1C-FECF02A50537}" srcOrd="6" destOrd="0" presId="urn:microsoft.com/office/officeart/2005/8/layout/orgChart1"/>
    <dgm:cxn modelId="{2CAE997D-6E5A-43B9-AD4E-B06C4F446582}" type="presParOf" srcId="{2A8457B4-03C2-4C39-8A17-8FA9668A8214}" destId="{E451038B-1789-4783-808A-476BF753E250}" srcOrd="7" destOrd="0" presId="urn:microsoft.com/office/officeart/2005/8/layout/orgChart1"/>
    <dgm:cxn modelId="{616A7F2E-1CD6-4BFB-A74D-9B17965ACA77}" type="presParOf" srcId="{E451038B-1789-4783-808A-476BF753E250}" destId="{AAB0D20F-1651-4DB3-800A-E33BE29787AE}" srcOrd="0" destOrd="0" presId="urn:microsoft.com/office/officeart/2005/8/layout/orgChart1"/>
    <dgm:cxn modelId="{9BC5DAC9-BAAA-4E64-B0A1-68B1DBE37CBE}" type="presParOf" srcId="{AAB0D20F-1651-4DB3-800A-E33BE29787AE}" destId="{BC1C1A5F-CF14-4666-8FA6-9E071590EF49}" srcOrd="0" destOrd="0" presId="urn:microsoft.com/office/officeart/2005/8/layout/orgChart1"/>
    <dgm:cxn modelId="{F40E55F5-1D75-44B1-94DF-8B3F0876EE95}" type="presParOf" srcId="{AAB0D20F-1651-4DB3-800A-E33BE29787AE}" destId="{94A1B1F4-DA31-42CC-ABC3-C149744783B5}" srcOrd="1" destOrd="0" presId="urn:microsoft.com/office/officeart/2005/8/layout/orgChart1"/>
    <dgm:cxn modelId="{33453FF5-8A49-4626-BB32-242D7D0FEAB5}" type="presParOf" srcId="{E451038B-1789-4783-808A-476BF753E250}" destId="{6D21E0C9-F0D4-4511-8194-DAD54FE15398}" srcOrd="1" destOrd="0" presId="urn:microsoft.com/office/officeart/2005/8/layout/orgChart1"/>
    <dgm:cxn modelId="{E6A1AB84-2828-4CA8-BDF1-0E4C31216565}" type="presParOf" srcId="{E451038B-1789-4783-808A-476BF753E250}" destId="{754DAC54-464E-43CF-9FBF-543FB4EBF954}" srcOrd="2" destOrd="0" presId="urn:microsoft.com/office/officeart/2005/8/layout/orgChart1"/>
    <dgm:cxn modelId="{6BA78AFA-FE76-49CA-8952-6B0C4451E880}" type="presParOf" srcId="{2A8457B4-03C2-4C39-8A17-8FA9668A8214}" destId="{A3CA25BC-7695-4BBA-9AFE-F3485228C49A}" srcOrd="8" destOrd="0" presId="urn:microsoft.com/office/officeart/2005/8/layout/orgChart1"/>
    <dgm:cxn modelId="{AFD85101-3F68-4E6E-85BF-D0948E6C83CA}" type="presParOf" srcId="{2A8457B4-03C2-4C39-8A17-8FA9668A8214}" destId="{5CBB7D6C-DFFE-46DB-AEE4-735FD0502D4E}" srcOrd="9" destOrd="0" presId="urn:microsoft.com/office/officeart/2005/8/layout/orgChart1"/>
    <dgm:cxn modelId="{CF870089-BD0B-4CA6-8FA3-AF79E6CFADB8}" type="presParOf" srcId="{5CBB7D6C-DFFE-46DB-AEE4-735FD0502D4E}" destId="{5830FC59-9125-4C77-B57D-91796231F728}" srcOrd="0" destOrd="0" presId="urn:microsoft.com/office/officeart/2005/8/layout/orgChart1"/>
    <dgm:cxn modelId="{4F66F87C-7C62-4A69-9331-C27D09A6C392}" type="presParOf" srcId="{5830FC59-9125-4C77-B57D-91796231F728}" destId="{DE9D6539-5912-4664-9932-F1AC4CD63B2B}" srcOrd="0" destOrd="0" presId="urn:microsoft.com/office/officeart/2005/8/layout/orgChart1"/>
    <dgm:cxn modelId="{AA1B0341-9C06-45D4-8079-D4E78E7537CC}" type="presParOf" srcId="{5830FC59-9125-4C77-B57D-91796231F728}" destId="{9FFA8EAE-A851-40AF-BCA1-E6B76BBC91E9}" srcOrd="1" destOrd="0" presId="urn:microsoft.com/office/officeart/2005/8/layout/orgChart1"/>
    <dgm:cxn modelId="{AAF464FD-110E-43D7-8FEE-E6ED56FF4F94}" type="presParOf" srcId="{5CBB7D6C-DFFE-46DB-AEE4-735FD0502D4E}" destId="{45DCA3F3-1F5C-4D93-98A4-78123CF8E1E7}" srcOrd="1" destOrd="0" presId="urn:microsoft.com/office/officeart/2005/8/layout/orgChart1"/>
    <dgm:cxn modelId="{629E65E8-58DE-4A8F-A1C0-D54A2BBCEF14}" type="presParOf" srcId="{5CBB7D6C-DFFE-46DB-AEE4-735FD0502D4E}" destId="{048DE3D4-9ECA-4DAE-83DA-C7842688E988}" srcOrd="2" destOrd="0" presId="urn:microsoft.com/office/officeart/2005/8/layout/orgChart1"/>
    <dgm:cxn modelId="{B35509D8-03D4-4678-8DAE-24D6EC797A23}" type="presParOf" srcId="{2A8457B4-03C2-4C39-8A17-8FA9668A8214}" destId="{0828BC38-4285-4B66-8D97-DAFC4B75F4CD}" srcOrd="10" destOrd="0" presId="urn:microsoft.com/office/officeart/2005/8/layout/orgChart1"/>
    <dgm:cxn modelId="{5C046192-31CF-4DA6-8666-C3F838F072A8}" type="presParOf" srcId="{2A8457B4-03C2-4C39-8A17-8FA9668A8214}" destId="{4A23FD7C-0FAE-40E0-B4C5-2C798E25289F}" srcOrd="11" destOrd="0" presId="urn:microsoft.com/office/officeart/2005/8/layout/orgChart1"/>
    <dgm:cxn modelId="{2F83703A-BC5F-4896-96DF-AA8AD2FD3E6B}" type="presParOf" srcId="{4A23FD7C-0FAE-40E0-B4C5-2C798E25289F}" destId="{5EF97DC4-2DF8-48F2-830E-A330A1078BC2}" srcOrd="0" destOrd="0" presId="urn:microsoft.com/office/officeart/2005/8/layout/orgChart1"/>
    <dgm:cxn modelId="{73D5A585-A0AA-4359-BFAC-DDBDFD621C2D}" type="presParOf" srcId="{5EF97DC4-2DF8-48F2-830E-A330A1078BC2}" destId="{4B4A8169-D2AB-41C3-BDF8-9AC08F0F23E5}" srcOrd="0" destOrd="0" presId="urn:microsoft.com/office/officeart/2005/8/layout/orgChart1"/>
    <dgm:cxn modelId="{1D143BB1-BB3F-44CC-B6EF-680D9B4869C4}" type="presParOf" srcId="{5EF97DC4-2DF8-48F2-830E-A330A1078BC2}" destId="{1315E971-DFB9-4619-91FB-1D60B9B612F5}" srcOrd="1" destOrd="0" presId="urn:microsoft.com/office/officeart/2005/8/layout/orgChart1"/>
    <dgm:cxn modelId="{31B07516-9D11-47BE-ACE2-0079CCC4A19B}" type="presParOf" srcId="{4A23FD7C-0FAE-40E0-B4C5-2C798E25289F}" destId="{B740799D-6813-4AE1-835C-DF640A81B85F}" srcOrd="1" destOrd="0" presId="urn:microsoft.com/office/officeart/2005/8/layout/orgChart1"/>
    <dgm:cxn modelId="{06B36C32-DE11-4F8F-B562-18FF9D5ADB13}" type="presParOf" srcId="{4A23FD7C-0FAE-40E0-B4C5-2C798E25289F}" destId="{4DF23DD2-2F36-4BE5-B4E6-2A9AED8411B2}" srcOrd="2" destOrd="0" presId="urn:microsoft.com/office/officeart/2005/8/layout/orgChart1"/>
    <dgm:cxn modelId="{08242388-2E4A-4C29-9DF6-4413E715C57D}" type="presParOf" srcId="{F6D069AF-EC22-4D2F-BDD0-20D8C356BB9E}" destId="{AB2EDCCC-7917-41D3-B888-4B3A25357EE6}" srcOrd="2" destOrd="0" presId="urn:microsoft.com/office/officeart/2005/8/layout/orgChart1"/>
    <dgm:cxn modelId="{2BC482AD-A0B3-4435-800F-FBFA94AC89C4}" type="presParOf" srcId="{8B7D2AF0-743C-41E3-A513-4B1705246E68}" destId="{80A60F07-9A27-4B68-BFC4-CAB686EDB74A}" srcOrd="4" destOrd="0" presId="urn:microsoft.com/office/officeart/2005/8/layout/orgChart1"/>
    <dgm:cxn modelId="{501A6CF1-93B9-4D93-94AC-B009BF7123BD}" type="presParOf" srcId="{8B7D2AF0-743C-41E3-A513-4B1705246E68}" destId="{D8344198-EE7F-4DE1-9E2D-353B5E0F9EC8}" srcOrd="5" destOrd="0" presId="urn:microsoft.com/office/officeart/2005/8/layout/orgChart1"/>
    <dgm:cxn modelId="{C3D17F78-839B-4C6C-8202-5B0E00ABCA56}" type="presParOf" srcId="{D8344198-EE7F-4DE1-9E2D-353B5E0F9EC8}" destId="{E5B506A2-80EB-4E77-A154-B77FBC5D105F}" srcOrd="0" destOrd="0" presId="urn:microsoft.com/office/officeart/2005/8/layout/orgChart1"/>
    <dgm:cxn modelId="{134894E9-C09A-4C93-9AA7-B6933BED1F4C}" type="presParOf" srcId="{E5B506A2-80EB-4E77-A154-B77FBC5D105F}" destId="{FC0EF1DF-28CF-4E39-8B28-A41A7C00AA0B}" srcOrd="0" destOrd="0" presId="urn:microsoft.com/office/officeart/2005/8/layout/orgChart1"/>
    <dgm:cxn modelId="{2D72BBDA-940E-460E-87A3-3191E7177454}" type="presParOf" srcId="{E5B506A2-80EB-4E77-A154-B77FBC5D105F}" destId="{6A0EFA1E-18BE-4B39-99B0-CF6B6FD3564E}" srcOrd="1" destOrd="0" presId="urn:microsoft.com/office/officeart/2005/8/layout/orgChart1"/>
    <dgm:cxn modelId="{BE44887D-2B1C-457E-B652-A5C8A7C0B012}" type="presParOf" srcId="{D8344198-EE7F-4DE1-9E2D-353B5E0F9EC8}" destId="{41FFC5BD-3529-4DA5-B766-BB1124D4BDBF}" srcOrd="1" destOrd="0" presId="urn:microsoft.com/office/officeart/2005/8/layout/orgChart1"/>
    <dgm:cxn modelId="{0D6772ED-E513-4C73-985F-11375D862EB3}" type="presParOf" srcId="{D8344198-EE7F-4DE1-9E2D-353B5E0F9EC8}" destId="{1EBD1C61-AE1A-4910-ADD1-3D3AD5C6649A}" srcOrd="2" destOrd="0" presId="urn:microsoft.com/office/officeart/2005/8/layout/orgChart1"/>
    <dgm:cxn modelId="{1991E755-E44A-46C0-9D14-6CC19CB8BA55}" type="presParOf" srcId="{58AC2B98-E1D7-420F-87F3-15E3044DA6B3}" destId="{7E1E7652-424C-4398-B91B-62688EB214A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93BF367-2B8E-4442-B7E3-625AEBB9007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001E86B5-EE00-49A4-A0BA-B0AD216A9101}">
      <dgm:prSet phldrT="[Texto]" custT="1"/>
      <dgm:spPr>
        <a:solidFill>
          <a:srgbClr val="0070C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2000" b="1" dirty="0">
              <a:solidFill>
                <a:schemeClr val="bg1"/>
              </a:solidFill>
              <a:latin typeface="Arial Narrow" panose="020B0606020202030204" pitchFamily="34" charset="0"/>
            </a:rPr>
            <a:t>Gerencia de Servicios Municipales</a:t>
          </a:r>
        </a:p>
      </dgm:t>
    </dgm:pt>
    <dgm:pt modelId="{C31AEDC7-2BB5-4D5F-A014-510F4BCB818D}" type="parTrans" cxnId="{076D1FC6-216E-4DE9-9A60-E94FEAEBE02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800" b="1">
            <a:latin typeface="Arial Narrow" panose="020B0606020202030204" pitchFamily="34" charset="0"/>
          </a:endParaRPr>
        </a:p>
      </dgm:t>
    </dgm:pt>
    <dgm:pt modelId="{D17276C0-FB5E-4D33-AF6D-C1E8CA92183A}" type="sibTrans" cxnId="{076D1FC6-216E-4DE9-9A60-E94FEAEBE02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800" b="1">
            <a:latin typeface="Arial Narrow" panose="020B0606020202030204" pitchFamily="34" charset="0"/>
          </a:endParaRPr>
        </a:p>
      </dgm:t>
    </dgm:pt>
    <dgm:pt modelId="{98476918-EB7A-4795-A71E-F19728452101}">
      <dgm:prSet phldrT="[Texto]" custT="1"/>
      <dgm:spPr>
        <a:solidFill>
          <a:schemeClr val="accent1">
            <a:lumMod val="40000"/>
            <a:lumOff val="60000"/>
          </a:schemeClr>
        </a:solidFill>
        <a:ln>
          <a:solidFill>
            <a:srgbClr val="00206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600" b="1" dirty="0">
              <a:solidFill>
                <a:srgbClr val="002060"/>
              </a:solidFill>
              <a:latin typeface="Arial Narrow" panose="020B0606020202030204" pitchFamily="34" charset="0"/>
            </a:rPr>
            <a:t>Cementerios</a:t>
          </a:r>
        </a:p>
      </dgm:t>
    </dgm:pt>
    <dgm:pt modelId="{8D4F76AA-8FEE-46B8-8587-851FB9FCB694}" type="parTrans" cxnId="{2318B506-E370-4DAA-9D23-80D738B31288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800" b="1">
            <a:latin typeface="Arial Narrow" panose="020B0606020202030204" pitchFamily="34" charset="0"/>
          </a:endParaRPr>
        </a:p>
      </dgm:t>
    </dgm:pt>
    <dgm:pt modelId="{A1034910-3823-4D76-9F4F-03BEB9AE14F9}" type="sibTrans" cxnId="{2318B506-E370-4DAA-9D23-80D738B3128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800" b="1">
            <a:latin typeface="Arial Narrow" panose="020B0606020202030204" pitchFamily="34" charset="0"/>
          </a:endParaRPr>
        </a:p>
      </dgm:t>
    </dgm:pt>
    <dgm:pt modelId="{A956B430-D236-4A4E-B582-751E06A18624}">
      <dgm:prSet phldrT="[Texto]" custT="1"/>
      <dgm:spPr>
        <a:solidFill>
          <a:schemeClr val="accent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SV" sz="1600" b="1" dirty="0">
              <a:solidFill>
                <a:srgbClr val="002060"/>
              </a:solidFill>
              <a:latin typeface="Arial Narrow" panose="020B0606020202030204" pitchFamily="34" charset="0"/>
            </a:rPr>
            <a:t>Rastro y Tiangue</a:t>
          </a:r>
        </a:p>
      </dgm:t>
    </dgm:pt>
    <dgm:pt modelId="{7CDD82E3-3E8D-4C8D-A35C-A99FE99AA036}" type="parTrans" cxnId="{3160F7B9-2687-400E-9B93-7CB290D28510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800" b="1">
            <a:latin typeface="Arial Narrow" panose="020B0606020202030204" pitchFamily="34" charset="0"/>
          </a:endParaRPr>
        </a:p>
      </dgm:t>
    </dgm:pt>
    <dgm:pt modelId="{01AC7EE8-3F8A-4F9B-ADD9-DF48D94BD6AC}" type="sibTrans" cxnId="{3160F7B9-2687-400E-9B93-7CB290D2851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SV" sz="1800" b="1">
            <a:latin typeface="Arial Narrow" panose="020B0606020202030204" pitchFamily="34" charset="0"/>
          </a:endParaRPr>
        </a:p>
      </dgm:t>
    </dgm:pt>
    <dgm:pt modelId="{1550F10C-B1B0-4C9B-B721-2AEA2F046481}">
      <dgm:prSet phldrT="[Texto]" custT="1"/>
      <dgm:spPr>
        <a:solidFill>
          <a:schemeClr val="accent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SV" sz="1600" b="1" dirty="0">
              <a:solidFill>
                <a:srgbClr val="002060"/>
              </a:solidFill>
              <a:latin typeface="Arial Narrow" panose="020B0606020202030204" pitchFamily="34" charset="0"/>
            </a:rPr>
            <a:t>Saneamiento Ambiental</a:t>
          </a:r>
        </a:p>
      </dgm:t>
    </dgm:pt>
    <dgm:pt modelId="{AF1BB765-9B89-47AA-9229-107B85E0670D}" type="parTrans" cxnId="{407A9F8B-2772-479B-905A-2E4E5CC3EDE0}">
      <dgm:prSet/>
      <dgm:spPr/>
      <dgm:t>
        <a:bodyPr/>
        <a:lstStyle/>
        <a:p>
          <a:endParaRPr lang="es-SV" sz="1800"/>
        </a:p>
      </dgm:t>
    </dgm:pt>
    <dgm:pt modelId="{1DC09F07-E9B2-4679-9679-4FB9F8F2B7DB}" type="sibTrans" cxnId="{407A9F8B-2772-479B-905A-2E4E5CC3EDE0}">
      <dgm:prSet/>
      <dgm:spPr/>
      <dgm:t>
        <a:bodyPr/>
        <a:lstStyle/>
        <a:p>
          <a:endParaRPr lang="es-SV" sz="1800"/>
        </a:p>
      </dgm:t>
    </dgm:pt>
    <dgm:pt modelId="{E5469B77-98AD-40FA-A813-028D8E80C4D6}">
      <dgm:prSet phldrT="[Texto]" custT="1"/>
      <dgm:spPr>
        <a:solidFill>
          <a:schemeClr val="accent1">
            <a:lumMod val="40000"/>
            <a:lumOff val="60000"/>
          </a:schemeClr>
        </a:solidFill>
        <a:ln>
          <a:solidFill>
            <a:srgbClr val="00206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SV" sz="1600" b="1" dirty="0">
              <a:solidFill>
                <a:srgbClr val="002060"/>
              </a:solidFill>
              <a:latin typeface="Arial Narrow" panose="020B0606020202030204" pitchFamily="34" charset="0"/>
            </a:rPr>
            <a:t>Mercado</a:t>
          </a:r>
        </a:p>
      </dgm:t>
    </dgm:pt>
    <dgm:pt modelId="{91C19405-C61C-43D5-8A36-AF2C37642F8B}" type="parTrans" cxnId="{19F08CF0-45EC-4520-8004-C7D2E40A091F}">
      <dgm:prSet/>
      <dgm:spPr/>
      <dgm:t>
        <a:bodyPr/>
        <a:lstStyle/>
        <a:p>
          <a:endParaRPr lang="es-SV" sz="1800"/>
        </a:p>
      </dgm:t>
    </dgm:pt>
    <dgm:pt modelId="{20697A72-D14A-4134-8F5F-02A757ECF699}" type="sibTrans" cxnId="{19F08CF0-45EC-4520-8004-C7D2E40A091F}">
      <dgm:prSet/>
      <dgm:spPr/>
      <dgm:t>
        <a:bodyPr/>
        <a:lstStyle/>
        <a:p>
          <a:endParaRPr lang="es-SV" sz="1800"/>
        </a:p>
      </dgm:t>
    </dgm:pt>
    <dgm:pt modelId="{86E452D1-4310-4DB7-94BC-313273291B89}">
      <dgm:prSet phldrT="[Texto]" custT="1"/>
      <dgm:spPr>
        <a:solidFill>
          <a:schemeClr val="accent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SV" sz="1600" b="1" dirty="0">
              <a:solidFill>
                <a:srgbClr val="002060"/>
              </a:solidFill>
              <a:latin typeface="Arial Narrow" panose="020B0606020202030204" pitchFamily="34" charset="0"/>
            </a:rPr>
            <a:t>Terminal</a:t>
          </a:r>
        </a:p>
      </dgm:t>
    </dgm:pt>
    <dgm:pt modelId="{FBEB1B06-49C6-454C-9117-EED745838D8A}" type="parTrans" cxnId="{73A7BA9B-9655-49C8-87F3-14408755320F}">
      <dgm:prSet/>
      <dgm:spPr/>
      <dgm:t>
        <a:bodyPr/>
        <a:lstStyle/>
        <a:p>
          <a:endParaRPr lang="es-SV"/>
        </a:p>
      </dgm:t>
    </dgm:pt>
    <dgm:pt modelId="{F769AF33-6FFA-41EC-8C24-76983653F9DA}" type="sibTrans" cxnId="{73A7BA9B-9655-49C8-87F3-14408755320F}">
      <dgm:prSet/>
      <dgm:spPr/>
      <dgm:t>
        <a:bodyPr/>
        <a:lstStyle/>
        <a:p>
          <a:endParaRPr lang="es-SV"/>
        </a:p>
      </dgm:t>
    </dgm:pt>
    <dgm:pt modelId="{E4EAA4DD-4A54-4B6D-AC12-5C801064A73C}" type="pres">
      <dgm:prSet presAssocID="{193BF367-2B8E-4442-B7E3-625AEBB9007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4ABA56F-FC7E-41F2-AB24-7AF837FEE6E5}" type="pres">
      <dgm:prSet presAssocID="{001E86B5-EE00-49A4-A0BA-B0AD216A9101}" presName="hierRoot1" presStyleCnt="0">
        <dgm:presLayoutVars>
          <dgm:hierBranch val="hang"/>
        </dgm:presLayoutVars>
      </dgm:prSet>
      <dgm:spPr>
        <a:scene3d>
          <a:camera prst="orthographicFront"/>
          <a:lightRig rig="threePt" dir="t"/>
        </a:scene3d>
        <a:sp3d>
          <a:bevelT/>
        </a:sp3d>
      </dgm:spPr>
    </dgm:pt>
    <dgm:pt modelId="{9BF99328-42AF-48C6-A30B-4768F4F7E191}" type="pres">
      <dgm:prSet presAssocID="{001E86B5-EE00-49A4-A0BA-B0AD216A9101}" presName="rootComposite1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98BD2DEC-F057-4E08-8C9F-E1AE18DD5B9D}" type="pres">
      <dgm:prSet presAssocID="{001E86B5-EE00-49A4-A0BA-B0AD216A9101}" presName="rootText1" presStyleLbl="node0" presStyleIdx="0" presStyleCnt="1" custScaleX="78833" custScaleY="82033" custLinFactNeighborX="-47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D9F21B8-51E4-4A5A-A135-95B1EF4FE747}" type="pres">
      <dgm:prSet presAssocID="{001E86B5-EE00-49A4-A0BA-B0AD216A910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4D52B8B9-1A6A-46BD-ACD6-566150AF39E6}" type="pres">
      <dgm:prSet presAssocID="{001E86B5-EE00-49A4-A0BA-B0AD216A9101}" presName="hierChild2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419F9FF5-CACD-4913-AC84-1D61482D283F}" type="pres">
      <dgm:prSet presAssocID="{8D4F76AA-8FEE-46B8-8587-851FB9FCB694}" presName="Name48" presStyleLbl="parChTrans1D2" presStyleIdx="0" presStyleCnt="5"/>
      <dgm:spPr/>
      <dgm:t>
        <a:bodyPr/>
        <a:lstStyle/>
        <a:p>
          <a:endParaRPr lang="es-ES"/>
        </a:p>
      </dgm:t>
    </dgm:pt>
    <dgm:pt modelId="{D7BDEC3F-1BE7-4CB7-8BF7-49103B9EDCD0}" type="pres">
      <dgm:prSet presAssocID="{98476918-EB7A-4795-A71E-F19728452101}" presName="hierRoot2" presStyleCnt="0">
        <dgm:presLayoutVars>
          <dgm:hierBranch val="r"/>
        </dgm:presLayoutVars>
      </dgm:prSet>
      <dgm:spPr>
        <a:scene3d>
          <a:camera prst="orthographicFront"/>
          <a:lightRig rig="threePt" dir="t"/>
        </a:scene3d>
        <a:sp3d>
          <a:bevelT/>
        </a:sp3d>
      </dgm:spPr>
    </dgm:pt>
    <dgm:pt modelId="{06F36E0F-8A39-4C07-974E-19EB36FB2E6E}" type="pres">
      <dgm:prSet presAssocID="{98476918-EB7A-4795-A71E-F19728452101}" presName="rootComposit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309E37C4-8D3C-4C0B-88FC-888B43AB6CC5}" type="pres">
      <dgm:prSet presAssocID="{98476918-EB7A-4795-A71E-F19728452101}" presName="rootText" presStyleLbl="node2" presStyleIdx="0" presStyleCnt="5" custScaleX="58104" custScaleY="46483" custLinFactNeighborX="-110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F489825-25A7-435B-B40D-8DF4D5DD288C}" type="pres">
      <dgm:prSet presAssocID="{98476918-EB7A-4795-A71E-F19728452101}" presName="rootConnector" presStyleLbl="node2" presStyleIdx="0" presStyleCnt="5"/>
      <dgm:spPr/>
      <dgm:t>
        <a:bodyPr/>
        <a:lstStyle/>
        <a:p>
          <a:endParaRPr lang="es-ES"/>
        </a:p>
      </dgm:t>
    </dgm:pt>
    <dgm:pt modelId="{3A124F32-D2E3-4884-9299-D4680E36C313}" type="pres">
      <dgm:prSet presAssocID="{98476918-EB7A-4795-A71E-F19728452101}" presName="hierChild4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AF71E048-A29E-42A3-8A40-EB805B8B5DCC}" type="pres">
      <dgm:prSet presAssocID="{98476918-EB7A-4795-A71E-F19728452101}" presName="hierChild5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A5D44E47-E767-493A-82BA-17D8FE115EDC}" type="pres">
      <dgm:prSet presAssocID="{91C19405-C61C-43D5-8A36-AF2C37642F8B}" presName="Name48" presStyleLbl="parChTrans1D2" presStyleIdx="1" presStyleCnt="5"/>
      <dgm:spPr/>
      <dgm:t>
        <a:bodyPr/>
        <a:lstStyle/>
        <a:p>
          <a:endParaRPr lang="es-ES"/>
        </a:p>
      </dgm:t>
    </dgm:pt>
    <dgm:pt modelId="{A10DEA19-2ADD-4924-B6C0-67B86048C06F}" type="pres">
      <dgm:prSet presAssocID="{E5469B77-98AD-40FA-A813-028D8E80C4D6}" presName="hierRoot2" presStyleCnt="0">
        <dgm:presLayoutVars>
          <dgm:hierBranch val="init"/>
        </dgm:presLayoutVars>
      </dgm:prSet>
      <dgm:spPr/>
    </dgm:pt>
    <dgm:pt modelId="{0FC383CB-DD5B-400F-898B-F201E6C3F6DB}" type="pres">
      <dgm:prSet presAssocID="{E5469B77-98AD-40FA-A813-028D8E80C4D6}" presName="rootComposite" presStyleCnt="0"/>
      <dgm:spPr/>
    </dgm:pt>
    <dgm:pt modelId="{EFADF79F-9BCC-4A3F-9C26-CF7E862890E4}" type="pres">
      <dgm:prSet presAssocID="{E5469B77-98AD-40FA-A813-028D8E80C4D6}" presName="rootText" presStyleLbl="node2" presStyleIdx="1" presStyleCnt="5" custScaleX="58104" custScaleY="46483" custLinFactNeighborX="2315" custLinFactNeighborY="3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FE459F9-C340-4788-B818-FC8892E78987}" type="pres">
      <dgm:prSet presAssocID="{E5469B77-98AD-40FA-A813-028D8E80C4D6}" presName="rootConnector" presStyleLbl="node2" presStyleIdx="1" presStyleCnt="5"/>
      <dgm:spPr/>
      <dgm:t>
        <a:bodyPr/>
        <a:lstStyle/>
        <a:p>
          <a:endParaRPr lang="es-ES"/>
        </a:p>
      </dgm:t>
    </dgm:pt>
    <dgm:pt modelId="{CCA8E17A-FA73-4D8E-BBB0-D324D7A6E82C}" type="pres">
      <dgm:prSet presAssocID="{E5469B77-98AD-40FA-A813-028D8E80C4D6}" presName="hierChild4" presStyleCnt="0"/>
      <dgm:spPr/>
    </dgm:pt>
    <dgm:pt modelId="{66DD0B18-7AC9-460C-B1C9-924430FBDA3E}" type="pres">
      <dgm:prSet presAssocID="{E5469B77-98AD-40FA-A813-028D8E80C4D6}" presName="hierChild5" presStyleCnt="0"/>
      <dgm:spPr/>
    </dgm:pt>
    <dgm:pt modelId="{239D5914-9F23-482C-8AF4-BED3647A975F}" type="pres">
      <dgm:prSet presAssocID="{7CDD82E3-3E8D-4C8D-A35C-A99FE99AA036}" presName="Name48" presStyleLbl="parChTrans1D2" presStyleIdx="2" presStyleCnt="5"/>
      <dgm:spPr/>
      <dgm:t>
        <a:bodyPr/>
        <a:lstStyle/>
        <a:p>
          <a:endParaRPr lang="es-ES"/>
        </a:p>
      </dgm:t>
    </dgm:pt>
    <dgm:pt modelId="{4633DE8A-BDAE-4468-B85D-44CB063B461C}" type="pres">
      <dgm:prSet presAssocID="{A956B430-D236-4A4E-B582-751E06A18624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>
          <a:bevelT/>
        </a:sp3d>
      </dgm:spPr>
    </dgm:pt>
    <dgm:pt modelId="{D6725BF3-0E23-48E5-8051-87C9825A729F}" type="pres">
      <dgm:prSet presAssocID="{A956B430-D236-4A4E-B582-751E06A18624}" presName="rootComposit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4F31004B-DFBF-445F-866E-18584DB5E845}" type="pres">
      <dgm:prSet presAssocID="{A956B430-D236-4A4E-B582-751E06A18624}" presName="rootText" presStyleLbl="node2" presStyleIdx="2" presStyleCnt="5" custScaleX="58104" custScaleY="46483" custLinFactNeighborX="-10703" custLinFactNeighborY="-19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51C304-B05B-4973-BC7A-7D089D0AE47E}" type="pres">
      <dgm:prSet presAssocID="{A956B430-D236-4A4E-B582-751E06A18624}" presName="rootConnector" presStyleLbl="node2" presStyleIdx="2" presStyleCnt="5"/>
      <dgm:spPr/>
      <dgm:t>
        <a:bodyPr/>
        <a:lstStyle/>
        <a:p>
          <a:endParaRPr lang="es-ES"/>
        </a:p>
      </dgm:t>
    </dgm:pt>
    <dgm:pt modelId="{23764861-E569-4DD1-9236-66E4C6CF800F}" type="pres">
      <dgm:prSet presAssocID="{A956B430-D236-4A4E-B582-751E06A18624}" presName="hierChild4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CB09968F-5F79-4E48-B22D-8A05B041B1A2}" type="pres">
      <dgm:prSet presAssocID="{A956B430-D236-4A4E-B582-751E06A18624}" presName="hierChild5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C3A887DF-C2CF-4648-9233-728A5AE8A321}" type="pres">
      <dgm:prSet presAssocID="{FBEB1B06-49C6-454C-9117-EED745838D8A}" presName="Name48" presStyleLbl="parChTrans1D2" presStyleIdx="3" presStyleCnt="5"/>
      <dgm:spPr/>
      <dgm:t>
        <a:bodyPr/>
        <a:lstStyle/>
        <a:p>
          <a:endParaRPr lang="es-ES"/>
        </a:p>
      </dgm:t>
    </dgm:pt>
    <dgm:pt modelId="{05B347ED-72B3-4E27-8878-62A769AEFB8C}" type="pres">
      <dgm:prSet presAssocID="{86E452D1-4310-4DB7-94BC-313273291B89}" presName="hierRoot2" presStyleCnt="0">
        <dgm:presLayoutVars>
          <dgm:hierBranch val="init"/>
        </dgm:presLayoutVars>
      </dgm:prSet>
      <dgm:spPr/>
    </dgm:pt>
    <dgm:pt modelId="{6D6DB893-46DE-46DE-988A-E07C848AA1AC}" type="pres">
      <dgm:prSet presAssocID="{86E452D1-4310-4DB7-94BC-313273291B89}" presName="rootComposite" presStyleCnt="0"/>
      <dgm:spPr/>
    </dgm:pt>
    <dgm:pt modelId="{409C25FA-490C-4D50-8399-59C51D848580}" type="pres">
      <dgm:prSet presAssocID="{86E452D1-4310-4DB7-94BC-313273291B89}" presName="rootText" presStyleLbl="node2" presStyleIdx="3" presStyleCnt="5" custScaleX="58104" custScaleY="46483" custLinFactNeighborX="3410" custLinFactNeighborY="-7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F271FCA-EB61-4007-928F-72C12318592D}" type="pres">
      <dgm:prSet presAssocID="{86E452D1-4310-4DB7-94BC-313273291B89}" presName="rootConnector" presStyleLbl="node2" presStyleIdx="3" presStyleCnt="5"/>
      <dgm:spPr/>
      <dgm:t>
        <a:bodyPr/>
        <a:lstStyle/>
        <a:p>
          <a:endParaRPr lang="es-ES"/>
        </a:p>
      </dgm:t>
    </dgm:pt>
    <dgm:pt modelId="{99C17C2A-B40C-4717-8A57-EC059301DFA8}" type="pres">
      <dgm:prSet presAssocID="{86E452D1-4310-4DB7-94BC-313273291B89}" presName="hierChild4" presStyleCnt="0"/>
      <dgm:spPr/>
    </dgm:pt>
    <dgm:pt modelId="{B4028855-6F34-4159-9348-24AE01CCF784}" type="pres">
      <dgm:prSet presAssocID="{86E452D1-4310-4DB7-94BC-313273291B89}" presName="hierChild5" presStyleCnt="0"/>
      <dgm:spPr/>
    </dgm:pt>
    <dgm:pt modelId="{9B31434A-1832-4642-A837-2E41B6D8F58B}" type="pres">
      <dgm:prSet presAssocID="{AF1BB765-9B89-47AA-9229-107B85E0670D}" presName="Name48" presStyleLbl="parChTrans1D2" presStyleIdx="4" presStyleCnt="5"/>
      <dgm:spPr/>
      <dgm:t>
        <a:bodyPr/>
        <a:lstStyle/>
        <a:p>
          <a:endParaRPr lang="es-ES"/>
        </a:p>
      </dgm:t>
    </dgm:pt>
    <dgm:pt modelId="{CDD41FE3-0073-4392-BBFB-6CCBDEE136D1}" type="pres">
      <dgm:prSet presAssocID="{1550F10C-B1B0-4C9B-B721-2AEA2F046481}" presName="hierRoot2" presStyleCnt="0">
        <dgm:presLayoutVars>
          <dgm:hierBranch val="init"/>
        </dgm:presLayoutVars>
      </dgm:prSet>
      <dgm:spPr/>
    </dgm:pt>
    <dgm:pt modelId="{E07A4671-1E73-4474-BF79-83F0A52E4AF2}" type="pres">
      <dgm:prSet presAssocID="{1550F10C-B1B0-4C9B-B721-2AEA2F046481}" presName="rootComposite" presStyleCnt="0"/>
      <dgm:spPr/>
    </dgm:pt>
    <dgm:pt modelId="{9BFBEF94-B77C-4D22-BC06-BCFF263F0E1B}" type="pres">
      <dgm:prSet presAssocID="{1550F10C-B1B0-4C9B-B721-2AEA2F046481}" presName="rootText" presStyleLbl="node2" presStyleIdx="4" presStyleCnt="5" custScaleX="58104" custScaleY="46483" custLinFactNeighborX="-8882" custLinFactNeighborY="-19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99A2DFE-C982-48C4-B8C6-BB6AE3FA8787}" type="pres">
      <dgm:prSet presAssocID="{1550F10C-B1B0-4C9B-B721-2AEA2F046481}" presName="rootConnector" presStyleLbl="node2" presStyleIdx="4" presStyleCnt="5"/>
      <dgm:spPr/>
      <dgm:t>
        <a:bodyPr/>
        <a:lstStyle/>
        <a:p>
          <a:endParaRPr lang="es-ES"/>
        </a:p>
      </dgm:t>
    </dgm:pt>
    <dgm:pt modelId="{F560B80D-E257-4EFC-8878-96B8FB86B412}" type="pres">
      <dgm:prSet presAssocID="{1550F10C-B1B0-4C9B-B721-2AEA2F046481}" presName="hierChild4" presStyleCnt="0"/>
      <dgm:spPr/>
    </dgm:pt>
    <dgm:pt modelId="{8DCA91B1-4831-471A-8E00-F28FAABAB62A}" type="pres">
      <dgm:prSet presAssocID="{1550F10C-B1B0-4C9B-B721-2AEA2F046481}" presName="hierChild5" presStyleCnt="0"/>
      <dgm:spPr/>
    </dgm:pt>
    <dgm:pt modelId="{C6D5FFAD-4E57-4A87-B074-069C44BF7A50}" type="pres">
      <dgm:prSet presAssocID="{001E86B5-EE00-49A4-A0BA-B0AD216A9101}" presName="hierChild3" presStyleCnt="0"/>
      <dgm:spPr>
        <a:scene3d>
          <a:camera prst="orthographicFront"/>
          <a:lightRig rig="threePt" dir="t"/>
        </a:scene3d>
        <a:sp3d>
          <a:bevelT/>
        </a:sp3d>
      </dgm:spPr>
    </dgm:pt>
  </dgm:ptLst>
  <dgm:cxnLst>
    <dgm:cxn modelId="{2318B506-E370-4DAA-9D23-80D738B31288}" srcId="{001E86B5-EE00-49A4-A0BA-B0AD216A9101}" destId="{98476918-EB7A-4795-A71E-F19728452101}" srcOrd="0" destOrd="0" parTransId="{8D4F76AA-8FEE-46B8-8587-851FB9FCB694}" sibTransId="{A1034910-3823-4D76-9F4F-03BEB9AE14F9}"/>
    <dgm:cxn modelId="{732173F2-F460-41D6-919C-2BD8DFD3743A}" type="presOf" srcId="{A956B430-D236-4A4E-B582-751E06A18624}" destId="{4F31004B-DFBF-445F-866E-18584DB5E845}" srcOrd="0" destOrd="0" presId="urn:microsoft.com/office/officeart/2005/8/layout/orgChart1"/>
    <dgm:cxn modelId="{407A9F8B-2772-479B-905A-2E4E5CC3EDE0}" srcId="{001E86B5-EE00-49A4-A0BA-B0AD216A9101}" destId="{1550F10C-B1B0-4C9B-B721-2AEA2F046481}" srcOrd="4" destOrd="0" parTransId="{AF1BB765-9B89-47AA-9229-107B85E0670D}" sibTransId="{1DC09F07-E9B2-4679-9679-4FB9F8F2B7DB}"/>
    <dgm:cxn modelId="{09DB0459-37E4-481A-8BC2-D1382FFCC773}" type="presOf" srcId="{E5469B77-98AD-40FA-A813-028D8E80C4D6}" destId="{4FE459F9-C340-4788-B818-FC8892E78987}" srcOrd="1" destOrd="0" presId="urn:microsoft.com/office/officeart/2005/8/layout/orgChart1"/>
    <dgm:cxn modelId="{33810848-5481-425F-B1AB-3151ADDCEDCD}" type="presOf" srcId="{001E86B5-EE00-49A4-A0BA-B0AD216A9101}" destId="{98BD2DEC-F057-4E08-8C9F-E1AE18DD5B9D}" srcOrd="0" destOrd="0" presId="urn:microsoft.com/office/officeart/2005/8/layout/orgChart1"/>
    <dgm:cxn modelId="{C0E06FF2-875A-442B-8D21-47EB2A28B80F}" type="presOf" srcId="{91C19405-C61C-43D5-8A36-AF2C37642F8B}" destId="{A5D44E47-E767-493A-82BA-17D8FE115EDC}" srcOrd="0" destOrd="0" presId="urn:microsoft.com/office/officeart/2005/8/layout/orgChart1"/>
    <dgm:cxn modelId="{1146A0EC-2B86-4D8C-BEF1-D0C2D4123559}" type="presOf" srcId="{193BF367-2B8E-4442-B7E3-625AEBB9007C}" destId="{E4EAA4DD-4A54-4B6D-AC12-5C801064A73C}" srcOrd="0" destOrd="0" presId="urn:microsoft.com/office/officeart/2005/8/layout/orgChart1"/>
    <dgm:cxn modelId="{0DC8CAFF-D398-465F-9326-97092E2B032E}" type="presOf" srcId="{A956B430-D236-4A4E-B582-751E06A18624}" destId="{7B51C304-B05B-4973-BC7A-7D089D0AE47E}" srcOrd="1" destOrd="0" presId="urn:microsoft.com/office/officeart/2005/8/layout/orgChart1"/>
    <dgm:cxn modelId="{73A7BA9B-9655-49C8-87F3-14408755320F}" srcId="{001E86B5-EE00-49A4-A0BA-B0AD216A9101}" destId="{86E452D1-4310-4DB7-94BC-313273291B89}" srcOrd="3" destOrd="0" parTransId="{FBEB1B06-49C6-454C-9117-EED745838D8A}" sibTransId="{F769AF33-6FFA-41EC-8C24-76983653F9DA}"/>
    <dgm:cxn modelId="{89A177BF-EDA3-4BA3-996D-E98E45F24FFD}" type="presOf" srcId="{E5469B77-98AD-40FA-A813-028D8E80C4D6}" destId="{EFADF79F-9BCC-4A3F-9C26-CF7E862890E4}" srcOrd="0" destOrd="0" presId="urn:microsoft.com/office/officeart/2005/8/layout/orgChart1"/>
    <dgm:cxn modelId="{A0B288D9-81CF-4A55-88D7-A0DC581F94EF}" type="presOf" srcId="{1550F10C-B1B0-4C9B-B721-2AEA2F046481}" destId="{9BFBEF94-B77C-4D22-BC06-BCFF263F0E1B}" srcOrd="0" destOrd="0" presId="urn:microsoft.com/office/officeart/2005/8/layout/orgChart1"/>
    <dgm:cxn modelId="{3FC718C9-A8C6-4976-B49F-050BC669D10A}" type="presOf" srcId="{1550F10C-B1B0-4C9B-B721-2AEA2F046481}" destId="{499A2DFE-C982-48C4-B8C6-BB6AE3FA8787}" srcOrd="1" destOrd="0" presId="urn:microsoft.com/office/officeart/2005/8/layout/orgChart1"/>
    <dgm:cxn modelId="{9B1B34F5-82B2-4A5B-958C-ED510521B1B8}" type="presOf" srcId="{8D4F76AA-8FEE-46B8-8587-851FB9FCB694}" destId="{419F9FF5-CACD-4913-AC84-1D61482D283F}" srcOrd="0" destOrd="0" presId="urn:microsoft.com/office/officeart/2005/8/layout/orgChart1"/>
    <dgm:cxn modelId="{83B7A36C-8E34-47BF-84F8-B3ECC6D577B5}" type="presOf" srcId="{98476918-EB7A-4795-A71E-F19728452101}" destId="{309E37C4-8D3C-4C0B-88FC-888B43AB6CC5}" srcOrd="0" destOrd="0" presId="urn:microsoft.com/office/officeart/2005/8/layout/orgChart1"/>
    <dgm:cxn modelId="{59BE4A6A-36F0-4408-9EEA-8B3A5DDC7AA5}" type="presOf" srcId="{001E86B5-EE00-49A4-A0BA-B0AD216A9101}" destId="{DD9F21B8-51E4-4A5A-A135-95B1EF4FE747}" srcOrd="1" destOrd="0" presId="urn:microsoft.com/office/officeart/2005/8/layout/orgChart1"/>
    <dgm:cxn modelId="{0AB5D5A7-3147-46D0-BCDB-2128C93DE958}" type="presOf" srcId="{86E452D1-4310-4DB7-94BC-313273291B89}" destId="{409C25FA-490C-4D50-8399-59C51D848580}" srcOrd="0" destOrd="0" presId="urn:microsoft.com/office/officeart/2005/8/layout/orgChart1"/>
    <dgm:cxn modelId="{1821E958-89ED-4C20-868C-2C2350EE33BE}" type="presOf" srcId="{98476918-EB7A-4795-A71E-F19728452101}" destId="{4F489825-25A7-435B-B40D-8DF4D5DD288C}" srcOrd="1" destOrd="0" presId="urn:microsoft.com/office/officeart/2005/8/layout/orgChart1"/>
    <dgm:cxn modelId="{A8ABBEBD-C4F1-4DBF-A8C6-9F265C8318E4}" type="presOf" srcId="{AF1BB765-9B89-47AA-9229-107B85E0670D}" destId="{9B31434A-1832-4642-A837-2E41B6D8F58B}" srcOrd="0" destOrd="0" presId="urn:microsoft.com/office/officeart/2005/8/layout/orgChart1"/>
    <dgm:cxn modelId="{3160F7B9-2687-400E-9B93-7CB290D28510}" srcId="{001E86B5-EE00-49A4-A0BA-B0AD216A9101}" destId="{A956B430-D236-4A4E-B582-751E06A18624}" srcOrd="2" destOrd="0" parTransId="{7CDD82E3-3E8D-4C8D-A35C-A99FE99AA036}" sibTransId="{01AC7EE8-3F8A-4F9B-ADD9-DF48D94BD6AC}"/>
    <dgm:cxn modelId="{AE3F305F-B6B2-4966-98E7-097BB79E06A0}" type="presOf" srcId="{86E452D1-4310-4DB7-94BC-313273291B89}" destId="{5F271FCA-EB61-4007-928F-72C12318592D}" srcOrd="1" destOrd="0" presId="urn:microsoft.com/office/officeart/2005/8/layout/orgChart1"/>
    <dgm:cxn modelId="{076D1FC6-216E-4DE9-9A60-E94FEAEBE026}" srcId="{193BF367-2B8E-4442-B7E3-625AEBB9007C}" destId="{001E86B5-EE00-49A4-A0BA-B0AD216A9101}" srcOrd="0" destOrd="0" parTransId="{C31AEDC7-2BB5-4D5F-A014-510F4BCB818D}" sibTransId="{D17276C0-FB5E-4D33-AF6D-C1E8CA92183A}"/>
    <dgm:cxn modelId="{795981CD-4EE2-4930-93D8-6C186E0BEFBE}" type="presOf" srcId="{7CDD82E3-3E8D-4C8D-A35C-A99FE99AA036}" destId="{239D5914-9F23-482C-8AF4-BED3647A975F}" srcOrd="0" destOrd="0" presId="urn:microsoft.com/office/officeart/2005/8/layout/orgChart1"/>
    <dgm:cxn modelId="{B98D69A8-E01C-456B-8792-54483EF314AC}" type="presOf" srcId="{FBEB1B06-49C6-454C-9117-EED745838D8A}" destId="{C3A887DF-C2CF-4648-9233-728A5AE8A321}" srcOrd="0" destOrd="0" presId="urn:microsoft.com/office/officeart/2005/8/layout/orgChart1"/>
    <dgm:cxn modelId="{19F08CF0-45EC-4520-8004-C7D2E40A091F}" srcId="{001E86B5-EE00-49A4-A0BA-B0AD216A9101}" destId="{E5469B77-98AD-40FA-A813-028D8E80C4D6}" srcOrd="1" destOrd="0" parTransId="{91C19405-C61C-43D5-8A36-AF2C37642F8B}" sibTransId="{20697A72-D14A-4134-8F5F-02A757ECF699}"/>
    <dgm:cxn modelId="{25D1E8F0-26FA-4BA2-BC5B-01F5DF0D7367}" type="presParOf" srcId="{E4EAA4DD-4A54-4B6D-AC12-5C801064A73C}" destId="{C4ABA56F-FC7E-41F2-AB24-7AF837FEE6E5}" srcOrd="0" destOrd="0" presId="urn:microsoft.com/office/officeart/2005/8/layout/orgChart1"/>
    <dgm:cxn modelId="{2681D603-3FA1-4092-8684-5D40154052DE}" type="presParOf" srcId="{C4ABA56F-FC7E-41F2-AB24-7AF837FEE6E5}" destId="{9BF99328-42AF-48C6-A30B-4768F4F7E191}" srcOrd="0" destOrd="0" presId="urn:microsoft.com/office/officeart/2005/8/layout/orgChart1"/>
    <dgm:cxn modelId="{3A5AA8B7-680E-452A-B8D5-646BE5657F0C}" type="presParOf" srcId="{9BF99328-42AF-48C6-A30B-4768F4F7E191}" destId="{98BD2DEC-F057-4E08-8C9F-E1AE18DD5B9D}" srcOrd="0" destOrd="0" presId="urn:microsoft.com/office/officeart/2005/8/layout/orgChart1"/>
    <dgm:cxn modelId="{C6DD9103-8AED-4FB1-9C7D-9882613CD300}" type="presParOf" srcId="{9BF99328-42AF-48C6-A30B-4768F4F7E191}" destId="{DD9F21B8-51E4-4A5A-A135-95B1EF4FE747}" srcOrd="1" destOrd="0" presId="urn:microsoft.com/office/officeart/2005/8/layout/orgChart1"/>
    <dgm:cxn modelId="{000B71BB-157B-4FE7-94D4-4C8701128DB6}" type="presParOf" srcId="{C4ABA56F-FC7E-41F2-AB24-7AF837FEE6E5}" destId="{4D52B8B9-1A6A-46BD-ACD6-566150AF39E6}" srcOrd="1" destOrd="0" presId="urn:microsoft.com/office/officeart/2005/8/layout/orgChart1"/>
    <dgm:cxn modelId="{C4DD2CD1-4BCD-45CB-A5BF-BFBA38158C20}" type="presParOf" srcId="{4D52B8B9-1A6A-46BD-ACD6-566150AF39E6}" destId="{419F9FF5-CACD-4913-AC84-1D61482D283F}" srcOrd="0" destOrd="0" presId="urn:microsoft.com/office/officeart/2005/8/layout/orgChart1"/>
    <dgm:cxn modelId="{2CF254C3-FB51-490E-925D-320C25760D39}" type="presParOf" srcId="{4D52B8B9-1A6A-46BD-ACD6-566150AF39E6}" destId="{D7BDEC3F-1BE7-4CB7-8BF7-49103B9EDCD0}" srcOrd="1" destOrd="0" presId="urn:microsoft.com/office/officeart/2005/8/layout/orgChart1"/>
    <dgm:cxn modelId="{E2051652-93AA-45C1-97AD-C2F53C9FBA38}" type="presParOf" srcId="{D7BDEC3F-1BE7-4CB7-8BF7-49103B9EDCD0}" destId="{06F36E0F-8A39-4C07-974E-19EB36FB2E6E}" srcOrd="0" destOrd="0" presId="urn:microsoft.com/office/officeart/2005/8/layout/orgChart1"/>
    <dgm:cxn modelId="{68F923D6-CA47-4EC1-B882-AE4C8256BA30}" type="presParOf" srcId="{06F36E0F-8A39-4C07-974E-19EB36FB2E6E}" destId="{309E37C4-8D3C-4C0B-88FC-888B43AB6CC5}" srcOrd="0" destOrd="0" presId="urn:microsoft.com/office/officeart/2005/8/layout/orgChart1"/>
    <dgm:cxn modelId="{E0D8F44B-E2A7-4A85-ABD0-7D221FA4DCC6}" type="presParOf" srcId="{06F36E0F-8A39-4C07-974E-19EB36FB2E6E}" destId="{4F489825-25A7-435B-B40D-8DF4D5DD288C}" srcOrd="1" destOrd="0" presId="urn:microsoft.com/office/officeart/2005/8/layout/orgChart1"/>
    <dgm:cxn modelId="{955ACBC0-7331-47AB-B60D-75CD8E000966}" type="presParOf" srcId="{D7BDEC3F-1BE7-4CB7-8BF7-49103B9EDCD0}" destId="{3A124F32-D2E3-4884-9299-D4680E36C313}" srcOrd="1" destOrd="0" presId="urn:microsoft.com/office/officeart/2005/8/layout/orgChart1"/>
    <dgm:cxn modelId="{9C464A04-8093-4408-9C80-B0AC655EB4C2}" type="presParOf" srcId="{D7BDEC3F-1BE7-4CB7-8BF7-49103B9EDCD0}" destId="{AF71E048-A29E-42A3-8A40-EB805B8B5DCC}" srcOrd="2" destOrd="0" presId="urn:microsoft.com/office/officeart/2005/8/layout/orgChart1"/>
    <dgm:cxn modelId="{8EAE7364-3869-4B65-8C4B-43A05FA945B0}" type="presParOf" srcId="{4D52B8B9-1A6A-46BD-ACD6-566150AF39E6}" destId="{A5D44E47-E767-493A-82BA-17D8FE115EDC}" srcOrd="2" destOrd="0" presId="urn:microsoft.com/office/officeart/2005/8/layout/orgChart1"/>
    <dgm:cxn modelId="{B6C74B9F-1D9E-409C-81CB-11BE19316096}" type="presParOf" srcId="{4D52B8B9-1A6A-46BD-ACD6-566150AF39E6}" destId="{A10DEA19-2ADD-4924-B6C0-67B86048C06F}" srcOrd="3" destOrd="0" presId="urn:microsoft.com/office/officeart/2005/8/layout/orgChart1"/>
    <dgm:cxn modelId="{34DE6F53-D3F5-41C3-8B32-963250388225}" type="presParOf" srcId="{A10DEA19-2ADD-4924-B6C0-67B86048C06F}" destId="{0FC383CB-DD5B-400F-898B-F201E6C3F6DB}" srcOrd="0" destOrd="0" presId="urn:microsoft.com/office/officeart/2005/8/layout/orgChart1"/>
    <dgm:cxn modelId="{AC09CD57-5A8B-424A-BD1E-75EA372878EA}" type="presParOf" srcId="{0FC383CB-DD5B-400F-898B-F201E6C3F6DB}" destId="{EFADF79F-9BCC-4A3F-9C26-CF7E862890E4}" srcOrd="0" destOrd="0" presId="urn:microsoft.com/office/officeart/2005/8/layout/orgChart1"/>
    <dgm:cxn modelId="{227EDD60-8F4F-401A-BB9A-385755B944B3}" type="presParOf" srcId="{0FC383CB-DD5B-400F-898B-F201E6C3F6DB}" destId="{4FE459F9-C340-4788-B818-FC8892E78987}" srcOrd="1" destOrd="0" presId="urn:microsoft.com/office/officeart/2005/8/layout/orgChart1"/>
    <dgm:cxn modelId="{DB61B926-CB32-44A0-9B82-CE7FE2924970}" type="presParOf" srcId="{A10DEA19-2ADD-4924-B6C0-67B86048C06F}" destId="{CCA8E17A-FA73-4D8E-BBB0-D324D7A6E82C}" srcOrd="1" destOrd="0" presId="urn:microsoft.com/office/officeart/2005/8/layout/orgChart1"/>
    <dgm:cxn modelId="{F40A2818-2ADD-4CDC-823C-BAA256659F01}" type="presParOf" srcId="{A10DEA19-2ADD-4924-B6C0-67B86048C06F}" destId="{66DD0B18-7AC9-460C-B1C9-924430FBDA3E}" srcOrd="2" destOrd="0" presId="urn:microsoft.com/office/officeart/2005/8/layout/orgChart1"/>
    <dgm:cxn modelId="{90F6ACE3-9F1B-4E7B-9A2F-C28D89F9C8FB}" type="presParOf" srcId="{4D52B8B9-1A6A-46BD-ACD6-566150AF39E6}" destId="{239D5914-9F23-482C-8AF4-BED3647A975F}" srcOrd="4" destOrd="0" presId="urn:microsoft.com/office/officeart/2005/8/layout/orgChart1"/>
    <dgm:cxn modelId="{6FA73790-CE98-4E31-8BA8-CD6C5A993D5F}" type="presParOf" srcId="{4D52B8B9-1A6A-46BD-ACD6-566150AF39E6}" destId="{4633DE8A-BDAE-4468-B85D-44CB063B461C}" srcOrd="5" destOrd="0" presId="urn:microsoft.com/office/officeart/2005/8/layout/orgChart1"/>
    <dgm:cxn modelId="{6F696737-832D-4A03-915F-2C43B41F08FA}" type="presParOf" srcId="{4633DE8A-BDAE-4468-B85D-44CB063B461C}" destId="{D6725BF3-0E23-48E5-8051-87C9825A729F}" srcOrd="0" destOrd="0" presId="urn:microsoft.com/office/officeart/2005/8/layout/orgChart1"/>
    <dgm:cxn modelId="{804E7CFE-202F-4B41-90A2-103EF3298F3A}" type="presParOf" srcId="{D6725BF3-0E23-48E5-8051-87C9825A729F}" destId="{4F31004B-DFBF-445F-866E-18584DB5E845}" srcOrd="0" destOrd="0" presId="urn:microsoft.com/office/officeart/2005/8/layout/orgChart1"/>
    <dgm:cxn modelId="{9028454D-C35D-4F88-A1E8-EFD17CB35706}" type="presParOf" srcId="{D6725BF3-0E23-48E5-8051-87C9825A729F}" destId="{7B51C304-B05B-4973-BC7A-7D089D0AE47E}" srcOrd="1" destOrd="0" presId="urn:microsoft.com/office/officeart/2005/8/layout/orgChart1"/>
    <dgm:cxn modelId="{6BF92B66-77E8-4A9C-8C43-17FA21D01128}" type="presParOf" srcId="{4633DE8A-BDAE-4468-B85D-44CB063B461C}" destId="{23764861-E569-4DD1-9236-66E4C6CF800F}" srcOrd="1" destOrd="0" presId="urn:microsoft.com/office/officeart/2005/8/layout/orgChart1"/>
    <dgm:cxn modelId="{AB712E73-1B35-43F4-A0FD-8BA8C54FECBC}" type="presParOf" srcId="{4633DE8A-BDAE-4468-B85D-44CB063B461C}" destId="{CB09968F-5F79-4E48-B22D-8A05B041B1A2}" srcOrd="2" destOrd="0" presId="urn:microsoft.com/office/officeart/2005/8/layout/orgChart1"/>
    <dgm:cxn modelId="{84D7C3A7-DBD6-4DFC-AA61-7B7FF0F59646}" type="presParOf" srcId="{4D52B8B9-1A6A-46BD-ACD6-566150AF39E6}" destId="{C3A887DF-C2CF-4648-9233-728A5AE8A321}" srcOrd="6" destOrd="0" presId="urn:microsoft.com/office/officeart/2005/8/layout/orgChart1"/>
    <dgm:cxn modelId="{0324077E-558A-48FB-88C5-2F5B28997F9A}" type="presParOf" srcId="{4D52B8B9-1A6A-46BD-ACD6-566150AF39E6}" destId="{05B347ED-72B3-4E27-8878-62A769AEFB8C}" srcOrd="7" destOrd="0" presId="urn:microsoft.com/office/officeart/2005/8/layout/orgChart1"/>
    <dgm:cxn modelId="{9BEAE2BB-5C90-43F9-93FC-D9C7F296A2BD}" type="presParOf" srcId="{05B347ED-72B3-4E27-8878-62A769AEFB8C}" destId="{6D6DB893-46DE-46DE-988A-E07C848AA1AC}" srcOrd="0" destOrd="0" presId="urn:microsoft.com/office/officeart/2005/8/layout/orgChart1"/>
    <dgm:cxn modelId="{B75D584B-EA58-4340-8070-31BC6498E549}" type="presParOf" srcId="{6D6DB893-46DE-46DE-988A-E07C848AA1AC}" destId="{409C25FA-490C-4D50-8399-59C51D848580}" srcOrd="0" destOrd="0" presId="urn:microsoft.com/office/officeart/2005/8/layout/orgChart1"/>
    <dgm:cxn modelId="{2490DA92-D430-4AA1-907B-5210F58913DE}" type="presParOf" srcId="{6D6DB893-46DE-46DE-988A-E07C848AA1AC}" destId="{5F271FCA-EB61-4007-928F-72C12318592D}" srcOrd="1" destOrd="0" presId="urn:microsoft.com/office/officeart/2005/8/layout/orgChart1"/>
    <dgm:cxn modelId="{C27C1508-8F3B-4097-903C-0FFCEE66309A}" type="presParOf" srcId="{05B347ED-72B3-4E27-8878-62A769AEFB8C}" destId="{99C17C2A-B40C-4717-8A57-EC059301DFA8}" srcOrd="1" destOrd="0" presId="urn:microsoft.com/office/officeart/2005/8/layout/orgChart1"/>
    <dgm:cxn modelId="{AE5B9B10-1FDC-497A-B2FC-15E786E4DDD5}" type="presParOf" srcId="{05B347ED-72B3-4E27-8878-62A769AEFB8C}" destId="{B4028855-6F34-4159-9348-24AE01CCF784}" srcOrd="2" destOrd="0" presId="urn:microsoft.com/office/officeart/2005/8/layout/orgChart1"/>
    <dgm:cxn modelId="{15A0D49A-9064-411A-B98E-C0799D9CF3E2}" type="presParOf" srcId="{4D52B8B9-1A6A-46BD-ACD6-566150AF39E6}" destId="{9B31434A-1832-4642-A837-2E41B6D8F58B}" srcOrd="8" destOrd="0" presId="urn:microsoft.com/office/officeart/2005/8/layout/orgChart1"/>
    <dgm:cxn modelId="{FF7807B9-0D6D-4011-9427-D2F114ADCDBC}" type="presParOf" srcId="{4D52B8B9-1A6A-46BD-ACD6-566150AF39E6}" destId="{CDD41FE3-0073-4392-BBFB-6CCBDEE136D1}" srcOrd="9" destOrd="0" presId="urn:microsoft.com/office/officeart/2005/8/layout/orgChart1"/>
    <dgm:cxn modelId="{F09391D2-FDC5-4AC0-B0D9-F9C049603D0F}" type="presParOf" srcId="{CDD41FE3-0073-4392-BBFB-6CCBDEE136D1}" destId="{E07A4671-1E73-4474-BF79-83F0A52E4AF2}" srcOrd="0" destOrd="0" presId="urn:microsoft.com/office/officeart/2005/8/layout/orgChart1"/>
    <dgm:cxn modelId="{FEB450A2-F98A-4082-B7F6-AB18FC4674B4}" type="presParOf" srcId="{E07A4671-1E73-4474-BF79-83F0A52E4AF2}" destId="{9BFBEF94-B77C-4D22-BC06-BCFF263F0E1B}" srcOrd="0" destOrd="0" presId="urn:microsoft.com/office/officeart/2005/8/layout/orgChart1"/>
    <dgm:cxn modelId="{3EDDB495-0BBA-4A43-A91D-10FCEBAB3C5A}" type="presParOf" srcId="{E07A4671-1E73-4474-BF79-83F0A52E4AF2}" destId="{499A2DFE-C982-48C4-B8C6-BB6AE3FA8787}" srcOrd="1" destOrd="0" presId="urn:microsoft.com/office/officeart/2005/8/layout/orgChart1"/>
    <dgm:cxn modelId="{52B54758-A8BA-4FA0-B388-16EF7315290B}" type="presParOf" srcId="{CDD41FE3-0073-4392-BBFB-6CCBDEE136D1}" destId="{F560B80D-E257-4EFC-8878-96B8FB86B412}" srcOrd="1" destOrd="0" presId="urn:microsoft.com/office/officeart/2005/8/layout/orgChart1"/>
    <dgm:cxn modelId="{DB9540B8-A8C4-4F45-8B8F-E95CF71D05A6}" type="presParOf" srcId="{CDD41FE3-0073-4392-BBFB-6CCBDEE136D1}" destId="{8DCA91B1-4831-471A-8E00-F28FAABAB62A}" srcOrd="2" destOrd="0" presId="urn:microsoft.com/office/officeart/2005/8/layout/orgChart1"/>
    <dgm:cxn modelId="{77CD3234-3E1E-4E6A-82E1-846C61FB14DD}" type="presParOf" srcId="{C4ABA56F-FC7E-41F2-AB24-7AF837FEE6E5}" destId="{C6D5FFAD-4E57-4A87-B074-069C44BF7A5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D5E0FB-99C2-48E3-94B2-445BA6E25E35}">
      <dsp:nvSpPr>
        <dsp:cNvPr id="0" name=""/>
        <dsp:cNvSpPr/>
      </dsp:nvSpPr>
      <dsp:spPr>
        <a:xfrm>
          <a:off x="4833256" y="2448093"/>
          <a:ext cx="3084033" cy="2676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811"/>
              </a:lnTo>
              <a:lnTo>
                <a:pt x="3084033" y="133811"/>
              </a:lnTo>
              <a:lnTo>
                <a:pt x="3084033" y="26762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67F277-66FA-4596-A299-C8003742C0FD}">
      <dsp:nvSpPr>
        <dsp:cNvPr id="0" name=""/>
        <dsp:cNvSpPr/>
      </dsp:nvSpPr>
      <dsp:spPr>
        <a:xfrm>
          <a:off x="4833256" y="2448093"/>
          <a:ext cx="1542016" cy="2676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811"/>
              </a:lnTo>
              <a:lnTo>
                <a:pt x="1542016" y="133811"/>
              </a:lnTo>
              <a:lnTo>
                <a:pt x="1542016" y="26762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7F4320-CC4B-40D2-A921-9474CEFEFB99}">
      <dsp:nvSpPr>
        <dsp:cNvPr id="0" name=""/>
        <dsp:cNvSpPr/>
      </dsp:nvSpPr>
      <dsp:spPr>
        <a:xfrm>
          <a:off x="4787536" y="2448093"/>
          <a:ext cx="91440" cy="2676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762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4EB4CC-50B2-4532-BC71-861384C0B298}">
      <dsp:nvSpPr>
        <dsp:cNvPr id="0" name=""/>
        <dsp:cNvSpPr/>
      </dsp:nvSpPr>
      <dsp:spPr>
        <a:xfrm>
          <a:off x="3291240" y="2448093"/>
          <a:ext cx="1542016" cy="267622"/>
        </a:xfrm>
        <a:custGeom>
          <a:avLst/>
          <a:gdLst/>
          <a:ahLst/>
          <a:cxnLst/>
          <a:rect l="0" t="0" r="0" b="0"/>
          <a:pathLst>
            <a:path>
              <a:moveTo>
                <a:pt x="1542016" y="0"/>
              </a:moveTo>
              <a:lnTo>
                <a:pt x="1542016" y="133811"/>
              </a:lnTo>
              <a:lnTo>
                <a:pt x="0" y="133811"/>
              </a:lnTo>
              <a:lnTo>
                <a:pt x="0" y="26762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D785BD-CA0A-492E-8351-0923D14D6988}">
      <dsp:nvSpPr>
        <dsp:cNvPr id="0" name=""/>
        <dsp:cNvSpPr/>
      </dsp:nvSpPr>
      <dsp:spPr>
        <a:xfrm>
          <a:off x="1749223" y="2448093"/>
          <a:ext cx="3084033" cy="267622"/>
        </a:xfrm>
        <a:custGeom>
          <a:avLst/>
          <a:gdLst/>
          <a:ahLst/>
          <a:cxnLst/>
          <a:rect l="0" t="0" r="0" b="0"/>
          <a:pathLst>
            <a:path>
              <a:moveTo>
                <a:pt x="3084033" y="0"/>
              </a:moveTo>
              <a:lnTo>
                <a:pt x="3084033" y="133811"/>
              </a:lnTo>
              <a:lnTo>
                <a:pt x="0" y="133811"/>
              </a:lnTo>
              <a:lnTo>
                <a:pt x="0" y="26762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4CB8A9-4CE4-4D40-B4F2-B2AF59D280A4}">
      <dsp:nvSpPr>
        <dsp:cNvPr id="0" name=""/>
        <dsp:cNvSpPr/>
      </dsp:nvSpPr>
      <dsp:spPr>
        <a:xfrm>
          <a:off x="4787536" y="1543273"/>
          <a:ext cx="91440" cy="2676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762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2090CA-2087-41A2-8A68-3E0A19BA5A78}">
      <dsp:nvSpPr>
        <dsp:cNvPr id="0" name=""/>
        <dsp:cNvSpPr/>
      </dsp:nvSpPr>
      <dsp:spPr>
        <a:xfrm>
          <a:off x="4787536" y="638454"/>
          <a:ext cx="91440" cy="2676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76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0F2F63-918F-4B84-AADA-6F7DE9529A81}">
      <dsp:nvSpPr>
        <dsp:cNvPr id="0" name=""/>
        <dsp:cNvSpPr/>
      </dsp:nvSpPr>
      <dsp:spPr>
        <a:xfrm>
          <a:off x="4196060" y="1257"/>
          <a:ext cx="1274393" cy="637196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600" b="1" kern="1200" dirty="0">
              <a:latin typeface="Arial Narrow" panose="020B0606020202030204" pitchFamily="34" charset="0"/>
            </a:rPr>
            <a:t>Concejo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600" b="1" kern="1200" dirty="0">
              <a:latin typeface="Arial Narrow" panose="020B0606020202030204" pitchFamily="34" charset="0"/>
            </a:rPr>
            <a:t>Municipal</a:t>
          </a:r>
        </a:p>
      </dsp:txBody>
      <dsp:txXfrm>
        <a:off x="4196060" y="1257"/>
        <a:ext cx="1274393" cy="637196"/>
      </dsp:txXfrm>
    </dsp:sp>
    <dsp:sp modelId="{2B9DB3EF-8053-4701-85C4-2D857B633E3F}">
      <dsp:nvSpPr>
        <dsp:cNvPr id="0" name=""/>
        <dsp:cNvSpPr/>
      </dsp:nvSpPr>
      <dsp:spPr>
        <a:xfrm>
          <a:off x="4196060" y="906076"/>
          <a:ext cx="1274393" cy="637196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600" b="1" kern="1200" dirty="0">
              <a:latin typeface="Arial Narrow" panose="020B0606020202030204" pitchFamily="34" charset="0"/>
            </a:rPr>
            <a:t>Alcalde Municipal</a:t>
          </a:r>
        </a:p>
      </dsp:txBody>
      <dsp:txXfrm>
        <a:off x="4196060" y="906076"/>
        <a:ext cx="1274393" cy="637196"/>
      </dsp:txXfrm>
    </dsp:sp>
    <dsp:sp modelId="{3527974D-38FB-4BC0-8BEB-96A36E786F44}">
      <dsp:nvSpPr>
        <dsp:cNvPr id="0" name=""/>
        <dsp:cNvSpPr/>
      </dsp:nvSpPr>
      <dsp:spPr>
        <a:xfrm>
          <a:off x="4196060" y="1810896"/>
          <a:ext cx="1274393" cy="637196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600" b="1" kern="1200" dirty="0">
              <a:latin typeface="Arial Narrow" panose="020B0606020202030204" pitchFamily="34" charset="0"/>
            </a:rPr>
            <a:t>Gerencia General</a:t>
          </a:r>
        </a:p>
      </dsp:txBody>
      <dsp:txXfrm>
        <a:off x="4196060" y="1810896"/>
        <a:ext cx="1274393" cy="637196"/>
      </dsp:txXfrm>
    </dsp:sp>
    <dsp:sp modelId="{4F712D66-DDDB-4602-BF65-7BAF07D2BFB1}">
      <dsp:nvSpPr>
        <dsp:cNvPr id="0" name=""/>
        <dsp:cNvSpPr/>
      </dsp:nvSpPr>
      <dsp:spPr>
        <a:xfrm>
          <a:off x="1112026" y="2715716"/>
          <a:ext cx="1274393" cy="800102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600" b="1" kern="1200" dirty="0">
              <a:solidFill>
                <a:srgbClr val="002060"/>
              </a:solidFill>
              <a:latin typeface="Arial Narrow" panose="020B0606020202030204" pitchFamily="34" charset="0"/>
            </a:rPr>
            <a:t>Gerencia de Desarrollo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600" b="1" kern="1200" dirty="0">
              <a:solidFill>
                <a:srgbClr val="002060"/>
              </a:solidFill>
              <a:latin typeface="Arial Narrow" panose="020B0606020202030204" pitchFamily="34" charset="0"/>
            </a:rPr>
            <a:t>Social</a:t>
          </a:r>
        </a:p>
      </dsp:txBody>
      <dsp:txXfrm>
        <a:off x="1112026" y="2715716"/>
        <a:ext cx="1274393" cy="800102"/>
      </dsp:txXfrm>
    </dsp:sp>
    <dsp:sp modelId="{EB9BEDB8-1C49-44CA-BE64-A654F43CBDA2}">
      <dsp:nvSpPr>
        <dsp:cNvPr id="0" name=""/>
        <dsp:cNvSpPr/>
      </dsp:nvSpPr>
      <dsp:spPr>
        <a:xfrm>
          <a:off x="2654043" y="2715716"/>
          <a:ext cx="1274393" cy="800102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600" b="1" kern="1200" dirty="0">
              <a:solidFill>
                <a:srgbClr val="002060"/>
              </a:solidFill>
              <a:latin typeface="Arial Narrow" panose="020B0606020202030204" pitchFamily="34" charset="0"/>
            </a:rPr>
            <a:t>Gerencia de Desarrollo Territorial</a:t>
          </a:r>
        </a:p>
      </dsp:txBody>
      <dsp:txXfrm>
        <a:off x="2654043" y="2715716"/>
        <a:ext cx="1274393" cy="800102"/>
      </dsp:txXfrm>
    </dsp:sp>
    <dsp:sp modelId="{70FE03B2-55D6-4C05-8E58-31550DC96120}">
      <dsp:nvSpPr>
        <dsp:cNvPr id="0" name=""/>
        <dsp:cNvSpPr/>
      </dsp:nvSpPr>
      <dsp:spPr>
        <a:xfrm>
          <a:off x="4196060" y="2715716"/>
          <a:ext cx="1274393" cy="800102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600" b="1" kern="1200" dirty="0">
              <a:solidFill>
                <a:srgbClr val="002060"/>
              </a:solidFill>
              <a:latin typeface="Arial Narrow" panose="020B0606020202030204" pitchFamily="34" charset="0"/>
            </a:rPr>
            <a:t>Gerencia Administrativa</a:t>
          </a:r>
        </a:p>
      </dsp:txBody>
      <dsp:txXfrm>
        <a:off x="4196060" y="2715716"/>
        <a:ext cx="1274393" cy="800102"/>
      </dsp:txXfrm>
    </dsp:sp>
    <dsp:sp modelId="{B23A8832-2F47-455E-8849-7CA21AD191B1}">
      <dsp:nvSpPr>
        <dsp:cNvPr id="0" name=""/>
        <dsp:cNvSpPr/>
      </dsp:nvSpPr>
      <dsp:spPr>
        <a:xfrm>
          <a:off x="5738076" y="2715716"/>
          <a:ext cx="1274393" cy="800102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600" b="1" kern="1200" dirty="0">
              <a:solidFill>
                <a:srgbClr val="002060"/>
              </a:solidFill>
              <a:latin typeface="Arial Narrow" panose="020B0606020202030204" pitchFamily="34" charset="0"/>
            </a:rPr>
            <a:t>Gerencia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600" b="1" kern="1200" dirty="0">
              <a:solidFill>
                <a:srgbClr val="002060"/>
              </a:solidFill>
              <a:latin typeface="Arial Narrow" panose="020B0606020202030204" pitchFamily="34" charset="0"/>
            </a:rPr>
            <a:t>Financiera</a:t>
          </a:r>
        </a:p>
      </dsp:txBody>
      <dsp:txXfrm>
        <a:off x="5738076" y="2715716"/>
        <a:ext cx="1274393" cy="800102"/>
      </dsp:txXfrm>
    </dsp:sp>
    <dsp:sp modelId="{E42D4C49-B48C-4019-BD1A-A2CB10AC6780}">
      <dsp:nvSpPr>
        <dsp:cNvPr id="0" name=""/>
        <dsp:cNvSpPr/>
      </dsp:nvSpPr>
      <dsp:spPr>
        <a:xfrm>
          <a:off x="7280093" y="2715716"/>
          <a:ext cx="1274393" cy="800102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600" b="1" kern="1200" dirty="0">
              <a:solidFill>
                <a:srgbClr val="002060"/>
              </a:solidFill>
              <a:latin typeface="Arial Narrow" panose="020B0606020202030204" pitchFamily="34" charset="0"/>
            </a:rPr>
            <a:t>Gerencia de Servicios Públicos</a:t>
          </a:r>
        </a:p>
      </dsp:txBody>
      <dsp:txXfrm>
        <a:off x="7280093" y="2715716"/>
        <a:ext cx="1274393" cy="8001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234177-A3A6-41BC-A729-39B7B84F78C6}">
      <dsp:nvSpPr>
        <dsp:cNvPr id="0" name=""/>
        <dsp:cNvSpPr/>
      </dsp:nvSpPr>
      <dsp:spPr>
        <a:xfrm>
          <a:off x="3715327" y="1037245"/>
          <a:ext cx="1679010" cy="20963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6376"/>
              </a:lnTo>
              <a:lnTo>
                <a:pt x="1679010" y="2096376"/>
              </a:lnTo>
            </a:path>
          </a:pathLst>
        </a:custGeom>
        <a:noFill/>
        <a:ln w="19050" cap="flat" cmpd="sng" algn="ctr">
          <a:solidFill>
            <a:schemeClr val="accent1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9A3BAC-8378-4F3E-ABBF-C19C2D2E25D1}">
      <dsp:nvSpPr>
        <dsp:cNvPr id="0" name=""/>
        <dsp:cNvSpPr/>
      </dsp:nvSpPr>
      <dsp:spPr>
        <a:xfrm>
          <a:off x="2310052" y="1037245"/>
          <a:ext cx="1405274" cy="2096376"/>
        </a:xfrm>
        <a:custGeom>
          <a:avLst/>
          <a:gdLst/>
          <a:ahLst/>
          <a:cxnLst/>
          <a:rect l="0" t="0" r="0" b="0"/>
          <a:pathLst>
            <a:path>
              <a:moveTo>
                <a:pt x="1405274" y="0"/>
              </a:moveTo>
              <a:lnTo>
                <a:pt x="1405274" y="2096376"/>
              </a:lnTo>
              <a:lnTo>
                <a:pt x="0" y="2096376"/>
              </a:lnTo>
            </a:path>
          </a:pathLst>
        </a:custGeom>
        <a:noFill/>
        <a:ln w="190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1FDAA5-55A8-41EA-A1B1-9EEC195D58FF}">
      <dsp:nvSpPr>
        <dsp:cNvPr id="0" name=""/>
        <dsp:cNvSpPr/>
      </dsp:nvSpPr>
      <dsp:spPr>
        <a:xfrm>
          <a:off x="3715327" y="1037245"/>
          <a:ext cx="1679010" cy="11120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2016"/>
              </a:lnTo>
              <a:lnTo>
                <a:pt x="1679010" y="11120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101464-D3B1-4A52-B2DE-1F03AB76935D}">
      <dsp:nvSpPr>
        <dsp:cNvPr id="0" name=""/>
        <dsp:cNvSpPr/>
      </dsp:nvSpPr>
      <dsp:spPr>
        <a:xfrm>
          <a:off x="2310052" y="1037245"/>
          <a:ext cx="1405274" cy="1112016"/>
        </a:xfrm>
        <a:custGeom>
          <a:avLst/>
          <a:gdLst/>
          <a:ahLst/>
          <a:cxnLst/>
          <a:rect l="0" t="0" r="0" b="0"/>
          <a:pathLst>
            <a:path>
              <a:moveTo>
                <a:pt x="1405274" y="0"/>
              </a:moveTo>
              <a:lnTo>
                <a:pt x="1405274" y="1112016"/>
              </a:lnTo>
              <a:lnTo>
                <a:pt x="0" y="11120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417A11-22CE-4CA9-86CF-5D67BA5E5183}">
      <dsp:nvSpPr>
        <dsp:cNvPr id="0" name=""/>
        <dsp:cNvSpPr/>
      </dsp:nvSpPr>
      <dsp:spPr>
        <a:xfrm>
          <a:off x="2495033" y="0"/>
          <a:ext cx="2440586" cy="1037245"/>
        </a:xfrm>
        <a:prstGeom prst="rect">
          <a:avLst/>
        </a:prstGeom>
        <a:solidFill>
          <a:srgbClr val="00B050"/>
        </a:solidFill>
        <a:ln w="12700" cap="flat" cmpd="sng" algn="ctr">
          <a:noFill/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2000" b="1" kern="1200" dirty="0">
              <a:solidFill>
                <a:schemeClr val="bg1"/>
              </a:solidFill>
              <a:latin typeface="Arial Narrow" panose="020B0606020202030204" pitchFamily="34" charset="0"/>
            </a:rPr>
            <a:t>Concejo</a:t>
          </a: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2000" b="1" kern="1200" dirty="0">
              <a:solidFill>
                <a:schemeClr val="bg1"/>
              </a:solidFill>
              <a:latin typeface="Arial Narrow" panose="020B0606020202030204" pitchFamily="34" charset="0"/>
            </a:rPr>
            <a:t>Municipal</a:t>
          </a:r>
        </a:p>
      </dsp:txBody>
      <dsp:txXfrm>
        <a:off x="2495033" y="0"/>
        <a:ext cx="2440586" cy="1037245"/>
      </dsp:txXfrm>
    </dsp:sp>
    <dsp:sp modelId="{CF49D406-D1B7-4A79-94D6-63D092927E42}">
      <dsp:nvSpPr>
        <dsp:cNvPr id="0" name=""/>
        <dsp:cNvSpPr/>
      </dsp:nvSpPr>
      <dsp:spPr>
        <a:xfrm>
          <a:off x="273738" y="1741999"/>
          <a:ext cx="2036313" cy="814525"/>
        </a:xfrm>
        <a:prstGeom prst="rect">
          <a:avLst/>
        </a:prstGeom>
        <a:solidFill>
          <a:srgbClr val="FFFF00"/>
        </a:solidFill>
        <a:ln w="12700" cap="flat" cmpd="sng" algn="ctr">
          <a:noFill/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800" b="1" kern="1200" dirty="0" smtClean="0">
              <a:solidFill>
                <a:srgbClr val="002060"/>
              </a:solidFill>
              <a:latin typeface="Arial Narrow" panose="020B0606020202030204" pitchFamily="34" charset="0"/>
            </a:rPr>
            <a:t>Sindicatura</a:t>
          </a:r>
          <a:endParaRPr lang="es-SV" sz="1800" b="1" kern="1200" dirty="0">
            <a:solidFill>
              <a:srgbClr val="002060"/>
            </a:solidFill>
            <a:latin typeface="Arial Narrow" panose="020B0606020202030204" pitchFamily="34" charset="0"/>
          </a:endParaRPr>
        </a:p>
      </dsp:txBody>
      <dsp:txXfrm>
        <a:off x="273738" y="1741999"/>
        <a:ext cx="2036313" cy="814525"/>
      </dsp:txXfrm>
    </dsp:sp>
    <dsp:sp modelId="{189CFA54-A22F-4DD7-9F6A-C15514C5C31A}">
      <dsp:nvSpPr>
        <dsp:cNvPr id="0" name=""/>
        <dsp:cNvSpPr/>
      </dsp:nvSpPr>
      <dsp:spPr>
        <a:xfrm>
          <a:off x="5394337" y="1741999"/>
          <a:ext cx="2036313" cy="814525"/>
        </a:xfrm>
        <a:prstGeom prst="rect">
          <a:avLst/>
        </a:prstGeom>
        <a:solidFill>
          <a:srgbClr val="FFFF00"/>
        </a:solidFill>
        <a:ln w="12700" cap="flat" cmpd="sng" algn="ctr">
          <a:noFill/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800" b="1" kern="1200" dirty="0" smtClean="0">
              <a:solidFill>
                <a:srgbClr val="002060"/>
              </a:solidFill>
              <a:latin typeface="Arial Narrow" panose="020B0606020202030204" pitchFamily="34" charset="0"/>
            </a:rPr>
            <a:t>Secretaría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800" b="1" kern="1200" dirty="0" smtClean="0">
              <a:solidFill>
                <a:srgbClr val="002060"/>
              </a:solidFill>
              <a:latin typeface="Arial Narrow" panose="020B0606020202030204" pitchFamily="34" charset="0"/>
            </a:rPr>
            <a:t>Municipal</a:t>
          </a:r>
          <a:endParaRPr lang="es-SV" sz="1800" b="1" kern="1200" dirty="0">
            <a:solidFill>
              <a:srgbClr val="002060"/>
            </a:solidFill>
            <a:latin typeface="Arial Narrow" panose="020B0606020202030204" pitchFamily="34" charset="0"/>
          </a:endParaRPr>
        </a:p>
      </dsp:txBody>
      <dsp:txXfrm>
        <a:off x="5394337" y="1741999"/>
        <a:ext cx="2036313" cy="814525"/>
      </dsp:txXfrm>
    </dsp:sp>
    <dsp:sp modelId="{23B52291-1D3B-4B56-BE2C-D8E5E07D9D98}">
      <dsp:nvSpPr>
        <dsp:cNvPr id="0" name=""/>
        <dsp:cNvSpPr/>
      </dsp:nvSpPr>
      <dsp:spPr>
        <a:xfrm>
          <a:off x="273738" y="2726359"/>
          <a:ext cx="2036313" cy="814525"/>
        </a:xfrm>
        <a:prstGeom prst="rect">
          <a:avLst/>
        </a:prstGeom>
        <a:solidFill>
          <a:srgbClr val="FFFF00"/>
        </a:solidFill>
        <a:ln w="12700" cap="flat" cmpd="sng" algn="ctr">
          <a:noFill/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800" b="1" kern="1200" smtClean="0">
              <a:solidFill>
                <a:srgbClr val="002060"/>
              </a:solidFill>
              <a:latin typeface="Arial Narrow" panose="020B0606020202030204" pitchFamily="34" charset="0"/>
            </a:rPr>
            <a:t>Auditoría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800" b="1" kern="1200" smtClean="0">
              <a:solidFill>
                <a:srgbClr val="002060"/>
              </a:solidFill>
              <a:latin typeface="Arial Narrow" panose="020B0606020202030204" pitchFamily="34" charset="0"/>
            </a:rPr>
            <a:t>Interna</a:t>
          </a:r>
          <a:endParaRPr lang="es-SV" sz="1800" b="1" kern="1200" dirty="0">
            <a:solidFill>
              <a:srgbClr val="002060"/>
            </a:solidFill>
            <a:latin typeface="Arial Narrow" panose="020B0606020202030204" pitchFamily="34" charset="0"/>
          </a:endParaRPr>
        </a:p>
      </dsp:txBody>
      <dsp:txXfrm>
        <a:off x="273738" y="2726359"/>
        <a:ext cx="2036313" cy="814525"/>
      </dsp:txXfrm>
    </dsp:sp>
    <dsp:sp modelId="{47C940D9-3A22-4E14-9C9A-5EB0754D3432}">
      <dsp:nvSpPr>
        <dsp:cNvPr id="0" name=""/>
        <dsp:cNvSpPr/>
      </dsp:nvSpPr>
      <dsp:spPr>
        <a:xfrm>
          <a:off x="5394337" y="2726359"/>
          <a:ext cx="2036313" cy="814525"/>
        </a:xfrm>
        <a:prstGeom prst="rect">
          <a:avLst/>
        </a:prstGeom>
        <a:solidFill>
          <a:srgbClr val="FFC000"/>
        </a:solidFill>
        <a:ln w="12700" cap="flat" cmpd="sng" algn="ctr">
          <a:noFill/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800" b="1" kern="1200" dirty="0">
              <a:solidFill>
                <a:srgbClr val="002060"/>
              </a:solidFill>
              <a:latin typeface="Arial Narrow" panose="020B0606020202030204" pitchFamily="34" charset="0"/>
            </a:rPr>
            <a:t>Auditoría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800" b="1" kern="1200" dirty="0" smtClean="0">
              <a:solidFill>
                <a:srgbClr val="002060"/>
              </a:solidFill>
              <a:latin typeface="Arial Narrow" panose="020B0606020202030204" pitchFamily="34" charset="0"/>
            </a:rPr>
            <a:t>Externa</a:t>
          </a:r>
          <a:endParaRPr lang="es-SV" sz="1800" b="1" kern="1200" dirty="0">
            <a:solidFill>
              <a:srgbClr val="002060"/>
            </a:solidFill>
            <a:latin typeface="Arial Narrow" panose="020B0606020202030204" pitchFamily="34" charset="0"/>
          </a:endParaRPr>
        </a:p>
      </dsp:txBody>
      <dsp:txXfrm>
        <a:off x="5394337" y="2726359"/>
        <a:ext cx="2036313" cy="8145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E35C8A-2D37-40CF-8BF4-173561082262}">
      <dsp:nvSpPr>
        <dsp:cNvPr id="0" name=""/>
        <dsp:cNvSpPr/>
      </dsp:nvSpPr>
      <dsp:spPr>
        <a:xfrm>
          <a:off x="3548416" y="794852"/>
          <a:ext cx="166910" cy="1859863"/>
        </a:xfrm>
        <a:custGeom>
          <a:avLst/>
          <a:gdLst/>
          <a:ahLst/>
          <a:cxnLst/>
          <a:rect l="0" t="0" r="0" b="0"/>
          <a:pathLst>
            <a:path>
              <a:moveTo>
                <a:pt x="166910" y="0"/>
              </a:moveTo>
              <a:lnTo>
                <a:pt x="166910" y="1859863"/>
              </a:lnTo>
              <a:lnTo>
                <a:pt x="0" y="18598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25BC20-2427-40EB-9043-3F626DEE3029}">
      <dsp:nvSpPr>
        <dsp:cNvPr id="0" name=""/>
        <dsp:cNvSpPr/>
      </dsp:nvSpPr>
      <dsp:spPr>
        <a:xfrm>
          <a:off x="3715327" y="794852"/>
          <a:ext cx="166910" cy="18598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59863"/>
              </a:lnTo>
              <a:lnTo>
                <a:pt x="166910" y="18598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B70DB9-8D77-4179-9352-A22B4C5CD7D5}">
      <dsp:nvSpPr>
        <dsp:cNvPr id="0" name=""/>
        <dsp:cNvSpPr/>
      </dsp:nvSpPr>
      <dsp:spPr>
        <a:xfrm>
          <a:off x="3584453" y="794852"/>
          <a:ext cx="130873" cy="731228"/>
        </a:xfrm>
        <a:custGeom>
          <a:avLst/>
          <a:gdLst/>
          <a:ahLst/>
          <a:cxnLst/>
          <a:rect l="0" t="0" r="0" b="0"/>
          <a:pathLst>
            <a:path>
              <a:moveTo>
                <a:pt x="130873" y="0"/>
              </a:moveTo>
              <a:lnTo>
                <a:pt x="130873" y="731228"/>
              </a:lnTo>
              <a:lnTo>
                <a:pt x="0" y="7312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75912D-101D-4382-B904-4A769C102F93}">
      <dsp:nvSpPr>
        <dsp:cNvPr id="0" name=""/>
        <dsp:cNvSpPr/>
      </dsp:nvSpPr>
      <dsp:spPr>
        <a:xfrm>
          <a:off x="3715327" y="794852"/>
          <a:ext cx="199529" cy="7312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1228"/>
              </a:lnTo>
              <a:lnTo>
                <a:pt x="199529" y="7312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F9A68A-D5F5-4F22-B1A1-A0DF2818D64A}">
      <dsp:nvSpPr>
        <dsp:cNvPr id="0" name=""/>
        <dsp:cNvSpPr/>
      </dsp:nvSpPr>
      <dsp:spPr>
        <a:xfrm>
          <a:off x="2753602" y="794852"/>
          <a:ext cx="961724" cy="2591091"/>
        </a:xfrm>
        <a:custGeom>
          <a:avLst/>
          <a:gdLst/>
          <a:ahLst/>
          <a:cxnLst/>
          <a:rect l="0" t="0" r="0" b="0"/>
          <a:pathLst>
            <a:path>
              <a:moveTo>
                <a:pt x="961724" y="0"/>
              </a:moveTo>
              <a:lnTo>
                <a:pt x="961724" y="2424180"/>
              </a:lnTo>
              <a:lnTo>
                <a:pt x="0" y="2424180"/>
              </a:lnTo>
              <a:lnTo>
                <a:pt x="0" y="25910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C6DA38-659C-4AB4-A860-D5A55C83E916}">
      <dsp:nvSpPr>
        <dsp:cNvPr id="0" name=""/>
        <dsp:cNvSpPr/>
      </dsp:nvSpPr>
      <dsp:spPr>
        <a:xfrm>
          <a:off x="3715327" y="794852"/>
          <a:ext cx="961724" cy="25910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4180"/>
              </a:lnTo>
              <a:lnTo>
                <a:pt x="961724" y="2424180"/>
              </a:lnTo>
              <a:lnTo>
                <a:pt x="961724" y="25910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C9E759-4D9E-4AB9-B925-AFF4CA01520C}">
      <dsp:nvSpPr>
        <dsp:cNvPr id="0" name=""/>
        <dsp:cNvSpPr/>
      </dsp:nvSpPr>
      <dsp:spPr>
        <a:xfrm>
          <a:off x="2920513" y="39"/>
          <a:ext cx="1589626" cy="794813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2000" b="1" kern="1200" dirty="0">
              <a:latin typeface="Arial Narrow" panose="020B0606020202030204" pitchFamily="34" charset="0"/>
            </a:rPr>
            <a:t>Alcalde Municipal</a:t>
          </a:r>
        </a:p>
      </dsp:txBody>
      <dsp:txXfrm>
        <a:off x="2920513" y="39"/>
        <a:ext cx="1589626" cy="794813"/>
      </dsp:txXfrm>
    </dsp:sp>
    <dsp:sp modelId="{84E0D805-9118-4F4C-A43E-572AE14D0879}">
      <dsp:nvSpPr>
        <dsp:cNvPr id="0" name=""/>
        <dsp:cNvSpPr/>
      </dsp:nvSpPr>
      <dsp:spPr>
        <a:xfrm>
          <a:off x="3882237" y="3385943"/>
          <a:ext cx="1589626" cy="794813"/>
        </a:xfrm>
        <a:prstGeom prst="rect">
          <a:avLst/>
        </a:prstGeom>
        <a:gradFill rotWithShape="1">
          <a:gsLst>
            <a:gs pos="0">
              <a:schemeClr val="accent5">
                <a:satMod val="103000"/>
                <a:lumMod val="102000"/>
                <a:tint val="94000"/>
              </a:schemeClr>
            </a:gs>
            <a:gs pos="50000">
              <a:schemeClr val="accent5">
                <a:satMod val="110000"/>
                <a:lumMod val="100000"/>
                <a:shade val="100000"/>
              </a:schemeClr>
            </a:gs>
            <a:gs pos="100000">
              <a:schemeClr val="accent5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800" b="1" kern="1200" dirty="0" smtClean="0">
              <a:latin typeface="Arial Narrow" panose="020B0606020202030204" pitchFamily="34" charset="0"/>
            </a:rPr>
            <a:t>Unidad de Participación Ciudadana</a:t>
          </a:r>
          <a:endParaRPr lang="es-ES" sz="1800" b="1" kern="1200" dirty="0">
            <a:latin typeface="Arial Narrow" panose="020B0606020202030204" pitchFamily="34" charset="0"/>
          </a:endParaRPr>
        </a:p>
      </dsp:txBody>
      <dsp:txXfrm>
        <a:off x="3882237" y="3385943"/>
        <a:ext cx="1589626" cy="794813"/>
      </dsp:txXfrm>
    </dsp:sp>
    <dsp:sp modelId="{0BDC054E-A041-4969-AC36-93169B63F71F}">
      <dsp:nvSpPr>
        <dsp:cNvPr id="0" name=""/>
        <dsp:cNvSpPr/>
      </dsp:nvSpPr>
      <dsp:spPr>
        <a:xfrm>
          <a:off x="1958789" y="3385943"/>
          <a:ext cx="1589626" cy="794813"/>
        </a:xfrm>
        <a:prstGeom prst="rect">
          <a:avLst/>
        </a:prstGeom>
        <a:gradFill rotWithShape="1">
          <a:gsLst>
            <a:gs pos="0">
              <a:schemeClr val="accent5">
                <a:satMod val="103000"/>
                <a:lumMod val="102000"/>
                <a:tint val="94000"/>
              </a:schemeClr>
            </a:gs>
            <a:gs pos="50000">
              <a:schemeClr val="accent5">
                <a:satMod val="110000"/>
                <a:lumMod val="100000"/>
                <a:shade val="100000"/>
              </a:schemeClr>
            </a:gs>
            <a:gs pos="100000">
              <a:schemeClr val="accent5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400" b="1" kern="1200" dirty="0" smtClean="0">
              <a:latin typeface="Arial Narrow" panose="020B0606020202030204" pitchFamily="34" charset="0"/>
            </a:rPr>
            <a:t>CAM</a:t>
          </a:r>
          <a:endParaRPr lang="es-ES" sz="2400" b="1" kern="1200" dirty="0">
            <a:latin typeface="Arial Narrow" panose="020B0606020202030204" pitchFamily="34" charset="0"/>
          </a:endParaRPr>
        </a:p>
      </dsp:txBody>
      <dsp:txXfrm>
        <a:off x="1958789" y="3385943"/>
        <a:ext cx="1589626" cy="794813"/>
      </dsp:txXfrm>
    </dsp:sp>
    <dsp:sp modelId="{64C63135-CA73-4587-AD7F-24AD8C482B89}">
      <dsp:nvSpPr>
        <dsp:cNvPr id="0" name=""/>
        <dsp:cNvSpPr/>
      </dsp:nvSpPr>
      <dsp:spPr>
        <a:xfrm>
          <a:off x="3914856" y="1165565"/>
          <a:ext cx="1802572" cy="721030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600" b="1" kern="1200" dirty="0">
              <a:solidFill>
                <a:srgbClr val="002060"/>
              </a:solidFill>
              <a:latin typeface="Arial Narrow" panose="020B0606020202030204" pitchFamily="34" charset="0"/>
            </a:rPr>
            <a:t>Unidad de </a:t>
          </a:r>
          <a:r>
            <a:rPr lang="es-SV" sz="1600" b="1" kern="1200" dirty="0" smtClean="0">
              <a:solidFill>
                <a:srgbClr val="002060"/>
              </a:solidFill>
              <a:latin typeface="Arial Narrow" panose="020B0606020202030204" pitchFamily="34" charset="0"/>
            </a:rPr>
            <a:t> </a:t>
          </a:r>
          <a:r>
            <a:rPr lang="es-SV" sz="1600" b="1" kern="1200" dirty="0">
              <a:solidFill>
                <a:srgbClr val="002060"/>
              </a:solidFill>
              <a:latin typeface="Arial Narrow" panose="020B0606020202030204" pitchFamily="34" charset="0"/>
            </a:rPr>
            <a:t>Comunicaciones</a:t>
          </a:r>
        </a:p>
      </dsp:txBody>
      <dsp:txXfrm>
        <a:off x="3914856" y="1165565"/>
        <a:ext cx="1802572" cy="721030"/>
      </dsp:txXfrm>
    </dsp:sp>
    <dsp:sp modelId="{332560C1-8C2B-4F6D-A83C-60CCDF1DEF84}">
      <dsp:nvSpPr>
        <dsp:cNvPr id="0" name=""/>
        <dsp:cNvSpPr/>
      </dsp:nvSpPr>
      <dsp:spPr>
        <a:xfrm>
          <a:off x="1781880" y="1165565"/>
          <a:ext cx="1802572" cy="721030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600" b="1" kern="1200" dirty="0">
              <a:solidFill>
                <a:srgbClr val="002060"/>
              </a:solidFill>
              <a:latin typeface="Arial Narrow" panose="020B0606020202030204" pitchFamily="34" charset="0"/>
            </a:rPr>
            <a:t>Unidad de </a:t>
          </a:r>
          <a:r>
            <a:rPr lang="es-SV" sz="1600" b="1" kern="1200" dirty="0" smtClean="0">
              <a:solidFill>
                <a:srgbClr val="002060"/>
              </a:solidFill>
              <a:latin typeface="Arial Narrow" panose="020B0606020202030204" pitchFamily="34" charset="0"/>
            </a:rPr>
            <a:t>Planificación</a:t>
          </a:r>
          <a:endParaRPr lang="es-SV" sz="1600" b="1" kern="1200" dirty="0">
            <a:solidFill>
              <a:srgbClr val="002060"/>
            </a:solidFill>
            <a:latin typeface="Arial Narrow" panose="020B0606020202030204" pitchFamily="34" charset="0"/>
          </a:endParaRPr>
        </a:p>
      </dsp:txBody>
      <dsp:txXfrm>
        <a:off x="1781880" y="1165565"/>
        <a:ext cx="1802572" cy="721030"/>
      </dsp:txXfrm>
    </dsp:sp>
    <dsp:sp modelId="{9844C23C-78D9-4FF4-8E39-1AC197FD6D1E}">
      <dsp:nvSpPr>
        <dsp:cNvPr id="0" name=""/>
        <dsp:cNvSpPr/>
      </dsp:nvSpPr>
      <dsp:spPr>
        <a:xfrm>
          <a:off x="3882237" y="2294200"/>
          <a:ext cx="1802572" cy="721030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400" b="1" kern="1200" dirty="0">
              <a:solidFill>
                <a:srgbClr val="002060"/>
              </a:solidFill>
              <a:latin typeface="Arial Narrow" panose="020B0606020202030204" pitchFamily="34" charset="0"/>
            </a:rPr>
            <a:t>Unidad de Cooperación Externa y Gestión de Proyectos</a:t>
          </a:r>
        </a:p>
      </dsp:txBody>
      <dsp:txXfrm>
        <a:off x="3882237" y="2294200"/>
        <a:ext cx="1802572" cy="721030"/>
      </dsp:txXfrm>
    </dsp:sp>
    <dsp:sp modelId="{5597E222-013A-4259-BB57-D8838951B877}">
      <dsp:nvSpPr>
        <dsp:cNvPr id="0" name=""/>
        <dsp:cNvSpPr/>
      </dsp:nvSpPr>
      <dsp:spPr>
        <a:xfrm>
          <a:off x="1745843" y="2294200"/>
          <a:ext cx="1802572" cy="721030"/>
        </a:xfrm>
        <a:prstGeom prst="rect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600" b="1" kern="1200" dirty="0">
              <a:solidFill>
                <a:srgbClr val="002060"/>
              </a:solidFill>
              <a:latin typeface="Arial Narrow" panose="020B0606020202030204" pitchFamily="34" charset="0"/>
            </a:rPr>
            <a:t>Unidad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600" b="1" kern="1200" dirty="0" smtClean="0">
              <a:solidFill>
                <a:srgbClr val="002060"/>
              </a:solidFill>
              <a:latin typeface="Arial Narrow" panose="020B0606020202030204" pitchFamily="34" charset="0"/>
            </a:rPr>
            <a:t>Legal</a:t>
          </a:r>
          <a:endParaRPr lang="es-SV" sz="1600" b="1" kern="1200" dirty="0">
            <a:solidFill>
              <a:srgbClr val="002060"/>
            </a:solidFill>
            <a:latin typeface="Arial Narrow" panose="020B0606020202030204" pitchFamily="34" charset="0"/>
          </a:endParaRPr>
        </a:p>
      </dsp:txBody>
      <dsp:txXfrm>
        <a:off x="1745843" y="2294200"/>
        <a:ext cx="1802572" cy="7210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CADA84-273B-4292-9486-48DAEE64DD16}">
      <dsp:nvSpPr>
        <dsp:cNvPr id="0" name=""/>
        <dsp:cNvSpPr/>
      </dsp:nvSpPr>
      <dsp:spPr>
        <a:xfrm>
          <a:off x="3432896" y="680239"/>
          <a:ext cx="91440" cy="32138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1381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C9E759-4D9E-4AB9-B925-AFF4CA01520C}">
      <dsp:nvSpPr>
        <dsp:cNvPr id="0" name=""/>
        <dsp:cNvSpPr/>
      </dsp:nvSpPr>
      <dsp:spPr>
        <a:xfrm>
          <a:off x="2236783" y="747"/>
          <a:ext cx="2483666" cy="679492"/>
        </a:xfrm>
        <a:prstGeom prst="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2000" b="1" kern="1200" dirty="0">
              <a:latin typeface="Arial Narrow" panose="020B0606020202030204" pitchFamily="34" charset="0"/>
            </a:rPr>
            <a:t>Gerencia</a:t>
          </a: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2000" b="1" kern="1200" dirty="0">
              <a:latin typeface="Arial Narrow" panose="020B0606020202030204" pitchFamily="34" charset="0"/>
            </a:rPr>
            <a:t>General</a:t>
          </a:r>
        </a:p>
      </dsp:txBody>
      <dsp:txXfrm>
        <a:off x="2236783" y="747"/>
        <a:ext cx="2483666" cy="679492"/>
      </dsp:txXfrm>
    </dsp:sp>
    <dsp:sp modelId="{BF2D0F4F-06BA-4B9C-93F4-03F715BF8429}">
      <dsp:nvSpPr>
        <dsp:cNvPr id="0" name=""/>
        <dsp:cNvSpPr/>
      </dsp:nvSpPr>
      <dsp:spPr>
        <a:xfrm>
          <a:off x="2430454" y="3894053"/>
          <a:ext cx="2096325" cy="5771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2000" b="1" kern="1200" dirty="0" smtClean="0">
              <a:latin typeface="Arial Narrow" panose="020B0606020202030204" pitchFamily="34" charset="0"/>
            </a:rPr>
            <a:t>Gerencias</a:t>
          </a:r>
          <a:endParaRPr lang="es-ES" sz="2000" b="1" kern="1200" dirty="0">
            <a:latin typeface="Arial Narrow" panose="020B0606020202030204" pitchFamily="34" charset="0"/>
          </a:endParaRPr>
        </a:p>
      </dsp:txBody>
      <dsp:txXfrm>
        <a:off x="2430454" y="3894053"/>
        <a:ext cx="2096325" cy="57718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2020E5-68E0-423E-87DD-2E2A27C299AE}">
      <dsp:nvSpPr>
        <dsp:cNvPr id="0" name=""/>
        <dsp:cNvSpPr/>
      </dsp:nvSpPr>
      <dsp:spPr>
        <a:xfrm>
          <a:off x="4520045" y="596106"/>
          <a:ext cx="3629883" cy="2189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497"/>
              </a:lnTo>
              <a:lnTo>
                <a:pt x="3629883" y="109497"/>
              </a:lnTo>
              <a:lnTo>
                <a:pt x="3629883" y="21899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D55C2D-6197-4A20-B946-5C8533E93E07}">
      <dsp:nvSpPr>
        <dsp:cNvPr id="0" name=""/>
        <dsp:cNvSpPr/>
      </dsp:nvSpPr>
      <dsp:spPr>
        <a:xfrm>
          <a:off x="4342658" y="1429387"/>
          <a:ext cx="226267" cy="27009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00936"/>
              </a:lnTo>
              <a:lnTo>
                <a:pt x="226267" y="270093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CDB7A2-A95A-4C20-9E67-44FF76A56FD2}">
      <dsp:nvSpPr>
        <dsp:cNvPr id="0" name=""/>
        <dsp:cNvSpPr/>
      </dsp:nvSpPr>
      <dsp:spPr>
        <a:xfrm>
          <a:off x="4342658" y="1429387"/>
          <a:ext cx="266937" cy="19605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0525"/>
              </a:lnTo>
              <a:lnTo>
                <a:pt x="266937" y="19605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0A57BB-D1BE-48E0-9D6B-3CEA5B15D7A3}">
      <dsp:nvSpPr>
        <dsp:cNvPr id="0" name=""/>
        <dsp:cNvSpPr/>
      </dsp:nvSpPr>
      <dsp:spPr>
        <a:xfrm>
          <a:off x="4342658" y="1429387"/>
          <a:ext cx="266937" cy="1220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0114"/>
              </a:lnTo>
              <a:lnTo>
                <a:pt x="266937" y="122011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DB3B5B-4495-417D-8852-CD17D5CC57EA}">
      <dsp:nvSpPr>
        <dsp:cNvPr id="0" name=""/>
        <dsp:cNvSpPr/>
      </dsp:nvSpPr>
      <dsp:spPr>
        <a:xfrm>
          <a:off x="4342658" y="1429387"/>
          <a:ext cx="266937" cy="4797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9703"/>
              </a:lnTo>
              <a:lnTo>
                <a:pt x="266937" y="47970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F05E38-7577-464A-9840-30F3EE195668}">
      <dsp:nvSpPr>
        <dsp:cNvPr id="0" name=""/>
        <dsp:cNvSpPr/>
      </dsp:nvSpPr>
      <dsp:spPr>
        <a:xfrm>
          <a:off x="4520045" y="596106"/>
          <a:ext cx="534446" cy="2189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497"/>
              </a:lnTo>
              <a:lnTo>
                <a:pt x="534446" y="109497"/>
              </a:lnTo>
              <a:lnTo>
                <a:pt x="534446" y="21899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867B52-56C7-4768-B926-5089178B9A61}">
      <dsp:nvSpPr>
        <dsp:cNvPr id="0" name=""/>
        <dsp:cNvSpPr/>
      </dsp:nvSpPr>
      <dsp:spPr>
        <a:xfrm>
          <a:off x="1753154" y="596106"/>
          <a:ext cx="2766890" cy="218994"/>
        </a:xfrm>
        <a:custGeom>
          <a:avLst/>
          <a:gdLst/>
          <a:ahLst/>
          <a:cxnLst/>
          <a:rect l="0" t="0" r="0" b="0"/>
          <a:pathLst>
            <a:path>
              <a:moveTo>
                <a:pt x="2766890" y="0"/>
              </a:moveTo>
              <a:lnTo>
                <a:pt x="2766890" y="109497"/>
              </a:lnTo>
              <a:lnTo>
                <a:pt x="0" y="109497"/>
              </a:lnTo>
              <a:lnTo>
                <a:pt x="0" y="21899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BD2DEC-F057-4E08-8C9F-E1AE18DD5B9D}">
      <dsp:nvSpPr>
        <dsp:cNvPr id="0" name=""/>
        <dsp:cNvSpPr/>
      </dsp:nvSpPr>
      <dsp:spPr>
        <a:xfrm>
          <a:off x="3159576" y="857"/>
          <a:ext cx="2720938" cy="595248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800" b="1" kern="1200" dirty="0">
              <a:solidFill>
                <a:schemeClr val="bg1"/>
              </a:solidFill>
              <a:latin typeface="Arial Narrow" panose="020B0606020202030204" pitchFamily="34" charset="0"/>
            </a:rPr>
            <a:t>Gerencia de 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800" b="1" kern="1200" dirty="0">
              <a:solidFill>
                <a:schemeClr val="bg1"/>
              </a:solidFill>
              <a:latin typeface="Arial Narrow" panose="020B0606020202030204" pitchFamily="34" charset="0"/>
            </a:rPr>
            <a:t>Desarrollo Territorial</a:t>
          </a:r>
        </a:p>
      </dsp:txBody>
      <dsp:txXfrm>
        <a:off x="3159576" y="857"/>
        <a:ext cx="2720938" cy="595248"/>
      </dsp:txXfrm>
    </dsp:sp>
    <dsp:sp modelId="{309E37C4-8D3C-4C0B-88FC-888B43AB6CC5}">
      <dsp:nvSpPr>
        <dsp:cNvPr id="0" name=""/>
        <dsp:cNvSpPr/>
      </dsp:nvSpPr>
      <dsp:spPr>
        <a:xfrm>
          <a:off x="863362" y="815101"/>
          <a:ext cx="1779583" cy="614285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800" b="1" kern="1200" dirty="0">
              <a:solidFill>
                <a:srgbClr val="002060"/>
              </a:solidFill>
              <a:latin typeface="Arial Narrow" panose="020B0606020202030204" pitchFamily="34" charset="0"/>
            </a:rPr>
            <a:t>Proyectos de Infraestructura</a:t>
          </a:r>
        </a:p>
      </dsp:txBody>
      <dsp:txXfrm>
        <a:off x="863362" y="815101"/>
        <a:ext cx="1779583" cy="614285"/>
      </dsp:txXfrm>
    </dsp:sp>
    <dsp:sp modelId="{4F31004B-DFBF-445F-866E-18584DB5E845}">
      <dsp:nvSpPr>
        <dsp:cNvPr id="0" name=""/>
        <dsp:cNvSpPr/>
      </dsp:nvSpPr>
      <dsp:spPr>
        <a:xfrm>
          <a:off x="4164700" y="815101"/>
          <a:ext cx="1779583" cy="614285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800" b="1" kern="1200" dirty="0">
              <a:solidFill>
                <a:srgbClr val="002060"/>
              </a:solidFill>
              <a:latin typeface="Arial Narrow" panose="020B0606020202030204" pitchFamily="34" charset="0"/>
            </a:rPr>
            <a:t>Mantenimiento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800" b="1" kern="1200" dirty="0">
              <a:solidFill>
                <a:srgbClr val="002060"/>
              </a:solidFill>
              <a:latin typeface="Arial Narrow" panose="020B0606020202030204" pitchFamily="34" charset="0"/>
            </a:rPr>
            <a:t>y Obras</a:t>
          </a:r>
        </a:p>
      </dsp:txBody>
      <dsp:txXfrm>
        <a:off x="4164700" y="815101"/>
        <a:ext cx="1779583" cy="614285"/>
      </dsp:txXfrm>
    </dsp:sp>
    <dsp:sp modelId="{F11E41CD-97B8-4E0F-9A27-783B2D7CF68D}">
      <dsp:nvSpPr>
        <dsp:cNvPr id="0" name=""/>
        <dsp:cNvSpPr/>
      </dsp:nvSpPr>
      <dsp:spPr>
        <a:xfrm>
          <a:off x="4609596" y="1648382"/>
          <a:ext cx="1329684" cy="521416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400" b="1" kern="1200" dirty="0">
              <a:solidFill>
                <a:srgbClr val="002060"/>
              </a:solidFill>
              <a:latin typeface="Arial Narrow" panose="020B0606020202030204" pitchFamily="34" charset="0"/>
            </a:rPr>
            <a:t>Parques y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400" b="1" kern="1200" dirty="0">
              <a:solidFill>
                <a:srgbClr val="002060"/>
              </a:solidFill>
              <a:latin typeface="Arial Narrow" panose="020B0606020202030204" pitchFamily="34" charset="0"/>
            </a:rPr>
            <a:t>Jardines</a:t>
          </a:r>
        </a:p>
      </dsp:txBody>
      <dsp:txXfrm>
        <a:off x="4609596" y="1648382"/>
        <a:ext cx="1329684" cy="521416"/>
      </dsp:txXfrm>
    </dsp:sp>
    <dsp:sp modelId="{F7CFB773-4E72-4BB8-9C23-EB0E784E47AA}">
      <dsp:nvSpPr>
        <dsp:cNvPr id="0" name=""/>
        <dsp:cNvSpPr/>
      </dsp:nvSpPr>
      <dsp:spPr>
        <a:xfrm>
          <a:off x="4609596" y="2388793"/>
          <a:ext cx="1329684" cy="521416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400" b="1" kern="1200" dirty="0">
              <a:solidFill>
                <a:srgbClr val="002060"/>
              </a:solidFill>
              <a:latin typeface="Arial Narrow" panose="020B0606020202030204" pitchFamily="34" charset="0"/>
            </a:rPr>
            <a:t>Alumbrado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400" b="1" kern="1200" dirty="0">
              <a:solidFill>
                <a:srgbClr val="002060"/>
              </a:solidFill>
              <a:latin typeface="Arial Narrow" panose="020B0606020202030204" pitchFamily="34" charset="0"/>
            </a:rPr>
            <a:t>Público</a:t>
          </a:r>
        </a:p>
      </dsp:txBody>
      <dsp:txXfrm>
        <a:off x="4609596" y="2388793"/>
        <a:ext cx="1329684" cy="521416"/>
      </dsp:txXfrm>
    </dsp:sp>
    <dsp:sp modelId="{1EE5E0A2-98F5-4C9F-A681-ACCA3B3D0CA8}">
      <dsp:nvSpPr>
        <dsp:cNvPr id="0" name=""/>
        <dsp:cNvSpPr/>
      </dsp:nvSpPr>
      <dsp:spPr>
        <a:xfrm>
          <a:off x="4609596" y="3129204"/>
          <a:ext cx="1329684" cy="521416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400" b="1" kern="1200" dirty="0">
              <a:solidFill>
                <a:srgbClr val="002060"/>
              </a:solidFill>
              <a:latin typeface="Arial Narrow" panose="020B0606020202030204" pitchFamily="34" charset="0"/>
            </a:rPr>
            <a:t>Mantenimiento Vías Urbanas</a:t>
          </a:r>
        </a:p>
      </dsp:txBody>
      <dsp:txXfrm>
        <a:off x="4609596" y="3129204"/>
        <a:ext cx="1329684" cy="521416"/>
      </dsp:txXfrm>
    </dsp:sp>
    <dsp:sp modelId="{F74AC5BD-E873-4A62-B800-9A7111A01063}">
      <dsp:nvSpPr>
        <dsp:cNvPr id="0" name=""/>
        <dsp:cNvSpPr/>
      </dsp:nvSpPr>
      <dsp:spPr>
        <a:xfrm>
          <a:off x="4568925" y="3869615"/>
          <a:ext cx="1329684" cy="521416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b="1" kern="1200" dirty="0">
              <a:solidFill>
                <a:srgbClr val="002060"/>
              </a:solidFill>
              <a:latin typeface="Arial Narrow" panose="020B0606020202030204" pitchFamily="34" charset="0"/>
            </a:rPr>
            <a:t>Mantenimiento Vías Rurales</a:t>
          </a:r>
        </a:p>
      </dsp:txBody>
      <dsp:txXfrm>
        <a:off x="4568925" y="3869615"/>
        <a:ext cx="1329684" cy="521416"/>
      </dsp:txXfrm>
    </dsp:sp>
    <dsp:sp modelId="{24B04ABB-5CBB-4A2B-8DF9-067CE3C7499D}">
      <dsp:nvSpPr>
        <dsp:cNvPr id="0" name=""/>
        <dsp:cNvSpPr/>
      </dsp:nvSpPr>
      <dsp:spPr>
        <a:xfrm>
          <a:off x="7259766" y="815101"/>
          <a:ext cx="1780324" cy="614285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800" b="1" kern="1200" dirty="0">
              <a:solidFill>
                <a:srgbClr val="002060"/>
              </a:solidFill>
              <a:latin typeface="Arial Narrow" panose="020B0606020202030204" pitchFamily="34" charset="0"/>
            </a:rPr>
            <a:t>Medio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800" b="1" kern="1200" dirty="0">
              <a:solidFill>
                <a:srgbClr val="002060"/>
              </a:solidFill>
              <a:latin typeface="Arial Narrow" panose="020B0606020202030204" pitchFamily="34" charset="0"/>
            </a:rPr>
            <a:t>Ambiente</a:t>
          </a:r>
          <a:endParaRPr lang="es-SV" sz="1800" kern="1200" dirty="0"/>
        </a:p>
      </dsp:txBody>
      <dsp:txXfrm>
        <a:off x="7259766" y="815101"/>
        <a:ext cx="1780324" cy="61428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F6CD2C-FF71-474D-B897-63FE16A90683}">
      <dsp:nvSpPr>
        <dsp:cNvPr id="0" name=""/>
        <dsp:cNvSpPr/>
      </dsp:nvSpPr>
      <dsp:spPr>
        <a:xfrm>
          <a:off x="2863127" y="3501707"/>
          <a:ext cx="193062" cy="4012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1255"/>
              </a:lnTo>
              <a:lnTo>
                <a:pt x="193062" y="40125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47FCF5-A260-44BB-843F-600E242A2688}">
      <dsp:nvSpPr>
        <dsp:cNvPr id="0" name=""/>
        <dsp:cNvSpPr/>
      </dsp:nvSpPr>
      <dsp:spPr>
        <a:xfrm>
          <a:off x="2599274" y="760213"/>
          <a:ext cx="135144" cy="24197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9722"/>
              </a:lnTo>
              <a:lnTo>
                <a:pt x="135144" y="24197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6B60F2-714D-4BB5-9A2F-29036ABB21CC}">
      <dsp:nvSpPr>
        <dsp:cNvPr id="0" name=""/>
        <dsp:cNvSpPr/>
      </dsp:nvSpPr>
      <dsp:spPr>
        <a:xfrm>
          <a:off x="2464130" y="760213"/>
          <a:ext cx="135144" cy="2419722"/>
        </a:xfrm>
        <a:custGeom>
          <a:avLst/>
          <a:gdLst/>
          <a:ahLst/>
          <a:cxnLst/>
          <a:rect l="0" t="0" r="0" b="0"/>
          <a:pathLst>
            <a:path>
              <a:moveTo>
                <a:pt x="135144" y="0"/>
              </a:moveTo>
              <a:lnTo>
                <a:pt x="135144" y="2419722"/>
              </a:lnTo>
              <a:lnTo>
                <a:pt x="0" y="24197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9A8576-EB3E-4B10-91F0-69255C574DFE}">
      <dsp:nvSpPr>
        <dsp:cNvPr id="0" name=""/>
        <dsp:cNvSpPr/>
      </dsp:nvSpPr>
      <dsp:spPr>
        <a:xfrm>
          <a:off x="2599274" y="760213"/>
          <a:ext cx="135144" cy="15058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5891"/>
              </a:lnTo>
              <a:lnTo>
                <a:pt x="135144" y="15058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AAE1AF-AAC0-4DEA-84C6-49A9A9E1352A}">
      <dsp:nvSpPr>
        <dsp:cNvPr id="0" name=""/>
        <dsp:cNvSpPr/>
      </dsp:nvSpPr>
      <dsp:spPr>
        <a:xfrm>
          <a:off x="2464130" y="760213"/>
          <a:ext cx="135144" cy="1505891"/>
        </a:xfrm>
        <a:custGeom>
          <a:avLst/>
          <a:gdLst/>
          <a:ahLst/>
          <a:cxnLst/>
          <a:rect l="0" t="0" r="0" b="0"/>
          <a:pathLst>
            <a:path>
              <a:moveTo>
                <a:pt x="135144" y="0"/>
              </a:moveTo>
              <a:lnTo>
                <a:pt x="135144" y="1505891"/>
              </a:lnTo>
              <a:lnTo>
                <a:pt x="0" y="15058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917D6F-1504-4609-9F82-EDE4054D7D25}">
      <dsp:nvSpPr>
        <dsp:cNvPr id="0" name=""/>
        <dsp:cNvSpPr/>
      </dsp:nvSpPr>
      <dsp:spPr>
        <a:xfrm>
          <a:off x="2599274" y="760213"/>
          <a:ext cx="135144" cy="5920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2059"/>
              </a:lnTo>
              <a:lnTo>
                <a:pt x="135144" y="5920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23FC2A-F2AB-46DC-B2A5-616A73277217}">
      <dsp:nvSpPr>
        <dsp:cNvPr id="0" name=""/>
        <dsp:cNvSpPr/>
      </dsp:nvSpPr>
      <dsp:spPr>
        <a:xfrm>
          <a:off x="2464130" y="760213"/>
          <a:ext cx="135144" cy="592059"/>
        </a:xfrm>
        <a:custGeom>
          <a:avLst/>
          <a:gdLst/>
          <a:ahLst/>
          <a:cxnLst/>
          <a:rect l="0" t="0" r="0" b="0"/>
          <a:pathLst>
            <a:path>
              <a:moveTo>
                <a:pt x="135144" y="0"/>
              </a:moveTo>
              <a:lnTo>
                <a:pt x="135144" y="592059"/>
              </a:lnTo>
              <a:lnTo>
                <a:pt x="0" y="5920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27E320-74CF-4C59-A509-19E3021562B8}">
      <dsp:nvSpPr>
        <dsp:cNvPr id="0" name=""/>
        <dsp:cNvSpPr/>
      </dsp:nvSpPr>
      <dsp:spPr>
        <a:xfrm>
          <a:off x="1955731" y="826"/>
          <a:ext cx="1287086" cy="759387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6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Gerencia de Desarrollo Social</a:t>
          </a:r>
          <a:endParaRPr lang="es-SV" sz="1600" b="1" kern="1200" dirty="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1955731" y="826"/>
        <a:ext cx="1287086" cy="759387"/>
      </dsp:txXfrm>
    </dsp:sp>
    <dsp:sp modelId="{BCC4896F-050F-4D37-AA16-6752DE4533DA}">
      <dsp:nvSpPr>
        <dsp:cNvPr id="0" name=""/>
        <dsp:cNvSpPr/>
      </dsp:nvSpPr>
      <dsp:spPr>
        <a:xfrm>
          <a:off x="1177044" y="1030501"/>
          <a:ext cx="1287086" cy="64354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400" b="1" kern="1200" dirty="0">
              <a:solidFill>
                <a:srgbClr val="002060"/>
              </a:solidFill>
              <a:latin typeface="Arial Narrow" panose="020B0606020202030204" pitchFamily="34" charset="0"/>
            </a:rPr>
            <a:t>Niñez, Mujer y Familia</a:t>
          </a:r>
        </a:p>
      </dsp:txBody>
      <dsp:txXfrm>
        <a:off x="1177044" y="1030501"/>
        <a:ext cx="1287086" cy="643543"/>
      </dsp:txXfrm>
    </dsp:sp>
    <dsp:sp modelId="{33D28759-836A-45DA-982F-B6F9FE42579D}">
      <dsp:nvSpPr>
        <dsp:cNvPr id="0" name=""/>
        <dsp:cNvSpPr/>
      </dsp:nvSpPr>
      <dsp:spPr>
        <a:xfrm>
          <a:off x="2734418" y="1030501"/>
          <a:ext cx="1287086" cy="64354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400" b="1" kern="1200" dirty="0">
              <a:solidFill>
                <a:srgbClr val="002060"/>
              </a:solidFill>
              <a:latin typeface="Arial Narrow" panose="020B0606020202030204" pitchFamily="34" charset="0"/>
            </a:rPr>
            <a:t>Adolescencia 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400" b="1" kern="1200" dirty="0">
              <a:solidFill>
                <a:srgbClr val="002060"/>
              </a:solidFill>
              <a:latin typeface="Arial Narrow" panose="020B0606020202030204" pitchFamily="34" charset="0"/>
            </a:rPr>
            <a:t>y Juventud</a:t>
          </a:r>
        </a:p>
      </dsp:txBody>
      <dsp:txXfrm>
        <a:off x="2734418" y="1030501"/>
        <a:ext cx="1287086" cy="643543"/>
      </dsp:txXfrm>
    </dsp:sp>
    <dsp:sp modelId="{D7AC63E9-C91C-43D6-99C2-748AD45CA37C}">
      <dsp:nvSpPr>
        <dsp:cNvPr id="0" name=""/>
        <dsp:cNvSpPr/>
      </dsp:nvSpPr>
      <dsp:spPr>
        <a:xfrm>
          <a:off x="1177044" y="1944333"/>
          <a:ext cx="1287086" cy="64354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400" b="1" kern="1200" dirty="0" smtClean="0">
              <a:solidFill>
                <a:srgbClr val="002060"/>
              </a:solidFill>
              <a:latin typeface="Arial Narrow" panose="020B0606020202030204" pitchFamily="34" charset="0"/>
            </a:rPr>
            <a:t>Adulto Mayor</a:t>
          </a:r>
          <a:endParaRPr lang="es-SV" sz="1400" b="1" kern="1200" dirty="0">
            <a:solidFill>
              <a:srgbClr val="002060"/>
            </a:solidFill>
            <a:latin typeface="Arial Narrow" panose="020B0606020202030204" pitchFamily="34" charset="0"/>
          </a:endParaRPr>
        </a:p>
      </dsp:txBody>
      <dsp:txXfrm>
        <a:off x="1177044" y="1944333"/>
        <a:ext cx="1287086" cy="643543"/>
      </dsp:txXfrm>
    </dsp:sp>
    <dsp:sp modelId="{1DD7303F-E84B-4BD5-85F5-8241860B9C94}">
      <dsp:nvSpPr>
        <dsp:cNvPr id="0" name=""/>
        <dsp:cNvSpPr/>
      </dsp:nvSpPr>
      <dsp:spPr>
        <a:xfrm>
          <a:off x="2734418" y="1944333"/>
          <a:ext cx="1287086" cy="64354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b="1" kern="1200" dirty="0" smtClean="0">
              <a:solidFill>
                <a:srgbClr val="002060"/>
              </a:solidFill>
              <a:latin typeface="Arial Narrow" panose="020B0606020202030204" pitchFamily="34" charset="0"/>
            </a:rPr>
            <a:t>Personas Discapacitadas</a:t>
          </a:r>
          <a:endParaRPr lang="es-SV" sz="1400" b="1" kern="1200" dirty="0">
            <a:solidFill>
              <a:srgbClr val="002060"/>
            </a:solidFill>
            <a:latin typeface="Arial Narrow" panose="020B0606020202030204" pitchFamily="34" charset="0"/>
          </a:endParaRPr>
        </a:p>
      </dsp:txBody>
      <dsp:txXfrm>
        <a:off x="2734418" y="1944333"/>
        <a:ext cx="1287086" cy="643543"/>
      </dsp:txXfrm>
    </dsp:sp>
    <dsp:sp modelId="{8155A9C3-413F-4FF1-9B32-9CAC2B8EC763}">
      <dsp:nvSpPr>
        <dsp:cNvPr id="0" name=""/>
        <dsp:cNvSpPr/>
      </dsp:nvSpPr>
      <dsp:spPr>
        <a:xfrm>
          <a:off x="1177044" y="2858164"/>
          <a:ext cx="1287086" cy="64354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b="1" kern="1200" dirty="0">
              <a:solidFill>
                <a:srgbClr val="002060"/>
              </a:solidFill>
              <a:latin typeface="Arial Narrow" panose="020B0606020202030204" pitchFamily="34" charset="0"/>
            </a:rPr>
            <a:t>Salud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b="1" kern="1200" dirty="0" smtClean="0">
              <a:solidFill>
                <a:srgbClr val="002060"/>
              </a:solidFill>
              <a:latin typeface="Arial Narrow" panose="020B0606020202030204" pitchFamily="34" charset="0"/>
            </a:rPr>
            <a:t>Municipal</a:t>
          </a:r>
          <a:endParaRPr lang="es-SV" sz="1400" b="1" kern="1200" dirty="0">
            <a:solidFill>
              <a:srgbClr val="002060"/>
            </a:solidFill>
            <a:latin typeface="Arial Narrow" panose="020B0606020202030204" pitchFamily="34" charset="0"/>
          </a:endParaRPr>
        </a:p>
      </dsp:txBody>
      <dsp:txXfrm>
        <a:off x="1177044" y="2858164"/>
        <a:ext cx="1287086" cy="643543"/>
      </dsp:txXfrm>
    </dsp:sp>
    <dsp:sp modelId="{FC0EF1DF-28CF-4E39-8B28-A41A7C00AA0B}">
      <dsp:nvSpPr>
        <dsp:cNvPr id="0" name=""/>
        <dsp:cNvSpPr/>
      </dsp:nvSpPr>
      <dsp:spPr>
        <a:xfrm>
          <a:off x="2734418" y="2858164"/>
          <a:ext cx="1287086" cy="643543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400" b="1" kern="1200" dirty="0">
              <a:solidFill>
                <a:srgbClr val="002060"/>
              </a:solidFill>
              <a:latin typeface="Arial Narrow" panose="020B0606020202030204" pitchFamily="34" charset="0"/>
            </a:rPr>
            <a:t>Desarrollo Económico Local</a:t>
          </a:r>
        </a:p>
      </dsp:txBody>
      <dsp:txXfrm>
        <a:off x="2734418" y="2858164"/>
        <a:ext cx="1287086" cy="643543"/>
      </dsp:txXfrm>
    </dsp:sp>
    <dsp:sp modelId="{CB614258-8258-4B00-8EC7-15CF3B05D36E}">
      <dsp:nvSpPr>
        <dsp:cNvPr id="0" name=""/>
        <dsp:cNvSpPr/>
      </dsp:nvSpPr>
      <dsp:spPr>
        <a:xfrm>
          <a:off x="3056190" y="3656763"/>
          <a:ext cx="1287086" cy="492400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b="1" kern="1200" dirty="0">
              <a:solidFill>
                <a:srgbClr val="002060"/>
              </a:solidFill>
              <a:latin typeface="Arial Narrow" panose="020B0606020202030204" pitchFamily="34" charset="0"/>
            </a:rPr>
            <a:t>Promoción Agropecuaria</a:t>
          </a:r>
        </a:p>
      </dsp:txBody>
      <dsp:txXfrm>
        <a:off x="3056190" y="3656763"/>
        <a:ext cx="1287086" cy="4924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74068F-F5C9-4DA1-B8DA-AFE6520FAFBF}">
      <dsp:nvSpPr>
        <dsp:cNvPr id="0" name=""/>
        <dsp:cNvSpPr/>
      </dsp:nvSpPr>
      <dsp:spPr>
        <a:xfrm>
          <a:off x="2716645" y="810261"/>
          <a:ext cx="336015" cy="21045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4518"/>
              </a:lnTo>
              <a:lnTo>
                <a:pt x="336015" y="210451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902E08-B4DC-4B95-9657-4BB9612D38DC}">
      <dsp:nvSpPr>
        <dsp:cNvPr id="0" name=""/>
        <dsp:cNvSpPr/>
      </dsp:nvSpPr>
      <dsp:spPr>
        <a:xfrm>
          <a:off x="2380629" y="810261"/>
          <a:ext cx="336015" cy="2104518"/>
        </a:xfrm>
        <a:custGeom>
          <a:avLst/>
          <a:gdLst/>
          <a:ahLst/>
          <a:cxnLst/>
          <a:rect l="0" t="0" r="0" b="0"/>
          <a:pathLst>
            <a:path>
              <a:moveTo>
                <a:pt x="336015" y="0"/>
              </a:moveTo>
              <a:lnTo>
                <a:pt x="336015" y="2104518"/>
              </a:lnTo>
              <a:lnTo>
                <a:pt x="0" y="210451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638621-C366-48C5-B2D3-53A9D9A83ECF}">
      <dsp:nvSpPr>
        <dsp:cNvPr id="0" name=""/>
        <dsp:cNvSpPr/>
      </dsp:nvSpPr>
      <dsp:spPr>
        <a:xfrm>
          <a:off x="2716645" y="810261"/>
          <a:ext cx="336015" cy="807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07065"/>
              </a:lnTo>
              <a:lnTo>
                <a:pt x="336015" y="80706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837016-BEB7-4541-B0C8-DE72ABBB0F1A}">
      <dsp:nvSpPr>
        <dsp:cNvPr id="0" name=""/>
        <dsp:cNvSpPr/>
      </dsp:nvSpPr>
      <dsp:spPr>
        <a:xfrm>
          <a:off x="2380629" y="810261"/>
          <a:ext cx="336015" cy="807065"/>
        </a:xfrm>
        <a:custGeom>
          <a:avLst/>
          <a:gdLst/>
          <a:ahLst/>
          <a:cxnLst/>
          <a:rect l="0" t="0" r="0" b="0"/>
          <a:pathLst>
            <a:path>
              <a:moveTo>
                <a:pt x="336015" y="0"/>
              </a:moveTo>
              <a:lnTo>
                <a:pt x="336015" y="807065"/>
              </a:lnTo>
              <a:lnTo>
                <a:pt x="0" y="80706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BD2DEC-F057-4E08-8C9F-E1AE18DD5B9D}">
      <dsp:nvSpPr>
        <dsp:cNvPr id="0" name=""/>
        <dsp:cNvSpPr/>
      </dsp:nvSpPr>
      <dsp:spPr>
        <a:xfrm>
          <a:off x="1703814" y="0"/>
          <a:ext cx="2025662" cy="810261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2000" b="1" kern="1200" dirty="0">
              <a:solidFill>
                <a:schemeClr val="bg1"/>
              </a:solidFill>
              <a:latin typeface="Arial Narrow" panose="020B0606020202030204" pitchFamily="34" charset="0"/>
            </a:rPr>
            <a:t>Gerencia</a:t>
          </a: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2000" b="1" kern="1200" dirty="0">
              <a:solidFill>
                <a:schemeClr val="bg1"/>
              </a:solidFill>
              <a:latin typeface="Arial Narrow" panose="020B0606020202030204" pitchFamily="34" charset="0"/>
            </a:rPr>
            <a:t>Administrativa</a:t>
          </a:r>
        </a:p>
      </dsp:txBody>
      <dsp:txXfrm>
        <a:off x="1703814" y="0"/>
        <a:ext cx="2025662" cy="810261"/>
      </dsp:txXfrm>
    </dsp:sp>
    <dsp:sp modelId="{309E37C4-8D3C-4C0B-88FC-888B43AB6CC5}">
      <dsp:nvSpPr>
        <dsp:cNvPr id="0" name=""/>
        <dsp:cNvSpPr/>
      </dsp:nvSpPr>
      <dsp:spPr>
        <a:xfrm>
          <a:off x="837997" y="1175706"/>
          <a:ext cx="1542632" cy="883241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800" b="1" kern="1200" dirty="0">
              <a:solidFill>
                <a:srgbClr val="002060"/>
              </a:solidFill>
              <a:latin typeface="Arial Narrow" panose="020B0606020202030204" pitchFamily="34" charset="0"/>
            </a:rPr>
            <a:t>Recursos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800" b="1" kern="1200" dirty="0">
              <a:solidFill>
                <a:srgbClr val="002060"/>
              </a:solidFill>
              <a:latin typeface="Arial Narrow" panose="020B0606020202030204" pitchFamily="34" charset="0"/>
            </a:rPr>
            <a:t>Humanos </a:t>
          </a:r>
        </a:p>
      </dsp:txBody>
      <dsp:txXfrm>
        <a:off x="837997" y="1175706"/>
        <a:ext cx="1542632" cy="883241"/>
      </dsp:txXfrm>
    </dsp:sp>
    <dsp:sp modelId="{298FA951-D9EB-4AAD-B8C9-25B13C907363}">
      <dsp:nvSpPr>
        <dsp:cNvPr id="0" name=""/>
        <dsp:cNvSpPr/>
      </dsp:nvSpPr>
      <dsp:spPr>
        <a:xfrm>
          <a:off x="3052661" y="1175706"/>
          <a:ext cx="1542632" cy="883241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800" b="1" kern="1200" dirty="0">
              <a:solidFill>
                <a:srgbClr val="002060"/>
              </a:solidFill>
              <a:latin typeface="Arial Narrow" panose="020B0606020202030204" pitchFamily="34" charset="0"/>
            </a:rPr>
            <a:t>Control de Bienes</a:t>
          </a:r>
        </a:p>
      </dsp:txBody>
      <dsp:txXfrm>
        <a:off x="3052661" y="1175706"/>
        <a:ext cx="1542632" cy="883241"/>
      </dsp:txXfrm>
    </dsp:sp>
    <dsp:sp modelId="{FCEB4019-52BE-4725-B2C0-88A08225B71C}">
      <dsp:nvSpPr>
        <dsp:cNvPr id="0" name=""/>
        <dsp:cNvSpPr/>
      </dsp:nvSpPr>
      <dsp:spPr>
        <a:xfrm>
          <a:off x="837997" y="2473159"/>
          <a:ext cx="1542632" cy="883241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800" b="1" kern="1200" dirty="0">
              <a:solidFill>
                <a:srgbClr val="002060"/>
              </a:solidFill>
              <a:latin typeface="Arial Narrow" panose="020B0606020202030204" pitchFamily="34" charset="0"/>
            </a:rPr>
            <a:t>Servicios Generales</a:t>
          </a:r>
        </a:p>
      </dsp:txBody>
      <dsp:txXfrm>
        <a:off x="837997" y="2473159"/>
        <a:ext cx="1542632" cy="883241"/>
      </dsp:txXfrm>
    </dsp:sp>
    <dsp:sp modelId="{8AF5C915-CCAE-4859-AE2D-154C34BED91D}">
      <dsp:nvSpPr>
        <dsp:cNvPr id="0" name=""/>
        <dsp:cNvSpPr/>
      </dsp:nvSpPr>
      <dsp:spPr>
        <a:xfrm>
          <a:off x="3052661" y="2473159"/>
          <a:ext cx="1542632" cy="883241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800" b="1" kern="1200" dirty="0">
              <a:solidFill>
                <a:srgbClr val="002060"/>
              </a:solidFill>
              <a:latin typeface="Arial Narrow" panose="020B0606020202030204" pitchFamily="34" charset="0"/>
            </a:rPr>
            <a:t>Transporte y Talleres</a:t>
          </a:r>
        </a:p>
      </dsp:txBody>
      <dsp:txXfrm>
        <a:off x="3052661" y="2473159"/>
        <a:ext cx="1542632" cy="88324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A60F07-9A27-4B68-BFC4-CAB686EDB74A}">
      <dsp:nvSpPr>
        <dsp:cNvPr id="0" name=""/>
        <dsp:cNvSpPr/>
      </dsp:nvSpPr>
      <dsp:spPr>
        <a:xfrm>
          <a:off x="5133109" y="643380"/>
          <a:ext cx="2891853" cy="2700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040"/>
              </a:lnTo>
              <a:lnTo>
                <a:pt x="2891853" y="135040"/>
              </a:lnTo>
              <a:lnTo>
                <a:pt x="2891853" y="2700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28BC38-4285-4B66-8D97-DAFC4B75F4CD}">
      <dsp:nvSpPr>
        <dsp:cNvPr id="0" name=""/>
        <dsp:cNvSpPr/>
      </dsp:nvSpPr>
      <dsp:spPr>
        <a:xfrm>
          <a:off x="5682916" y="1556509"/>
          <a:ext cx="135040" cy="24178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7862"/>
              </a:lnTo>
              <a:lnTo>
                <a:pt x="135040" y="24178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CA25BC-7695-4BBA-9AFE-F3485228C49A}">
      <dsp:nvSpPr>
        <dsp:cNvPr id="0" name=""/>
        <dsp:cNvSpPr/>
      </dsp:nvSpPr>
      <dsp:spPr>
        <a:xfrm>
          <a:off x="5547875" y="1556509"/>
          <a:ext cx="135040" cy="2417862"/>
        </a:xfrm>
        <a:custGeom>
          <a:avLst/>
          <a:gdLst/>
          <a:ahLst/>
          <a:cxnLst/>
          <a:rect l="0" t="0" r="0" b="0"/>
          <a:pathLst>
            <a:path>
              <a:moveTo>
                <a:pt x="135040" y="0"/>
              </a:moveTo>
              <a:lnTo>
                <a:pt x="135040" y="2417862"/>
              </a:lnTo>
              <a:lnTo>
                <a:pt x="0" y="24178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FA1BAD-34FF-41B9-8C1C-FECF02A50537}">
      <dsp:nvSpPr>
        <dsp:cNvPr id="0" name=""/>
        <dsp:cNvSpPr/>
      </dsp:nvSpPr>
      <dsp:spPr>
        <a:xfrm>
          <a:off x="5682916" y="1556509"/>
          <a:ext cx="135040" cy="15047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4733"/>
              </a:lnTo>
              <a:lnTo>
                <a:pt x="135040" y="15047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DC3AF2-22C1-4A78-A00A-2AE3A9FF5CA6}">
      <dsp:nvSpPr>
        <dsp:cNvPr id="0" name=""/>
        <dsp:cNvSpPr/>
      </dsp:nvSpPr>
      <dsp:spPr>
        <a:xfrm>
          <a:off x="5547875" y="1556509"/>
          <a:ext cx="135040" cy="1504733"/>
        </a:xfrm>
        <a:custGeom>
          <a:avLst/>
          <a:gdLst/>
          <a:ahLst/>
          <a:cxnLst/>
          <a:rect l="0" t="0" r="0" b="0"/>
          <a:pathLst>
            <a:path>
              <a:moveTo>
                <a:pt x="135040" y="0"/>
              </a:moveTo>
              <a:lnTo>
                <a:pt x="135040" y="1504733"/>
              </a:lnTo>
              <a:lnTo>
                <a:pt x="0" y="15047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5ACB8B-BB30-4635-9073-4F1FE55023AF}">
      <dsp:nvSpPr>
        <dsp:cNvPr id="0" name=""/>
        <dsp:cNvSpPr/>
      </dsp:nvSpPr>
      <dsp:spPr>
        <a:xfrm>
          <a:off x="5682916" y="1556509"/>
          <a:ext cx="135040" cy="5916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1604"/>
              </a:lnTo>
              <a:lnTo>
                <a:pt x="135040" y="59160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716604-3834-456B-AF11-A83D53D32AB6}">
      <dsp:nvSpPr>
        <dsp:cNvPr id="0" name=""/>
        <dsp:cNvSpPr/>
      </dsp:nvSpPr>
      <dsp:spPr>
        <a:xfrm>
          <a:off x="5547875" y="1556509"/>
          <a:ext cx="135040" cy="591604"/>
        </a:xfrm>
        <a:custGeom>
          <a:avLst/>
          <a:gdLst/>
          <a:ahLst/>
          <a:cxnLst/>
          <a:rect l="0" t="0" r="0" b="0"/>
          <a:pathLst>
            <a:path>
              <a:moveTo>
                <a:pt x="135040" y="0"/>
              </a:moveTo>
              <a:lnTo>
                <a:pt x="135040" y="591604"/>
              </a:lnTo>
              <a:lnTo>
                <a:pt x="0" y="59160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109EEC-05F8-48CE-A0AC-B4061387922A}">
      <dsp:nvSpPr>
        <dsp:cNvPr id="0" name=""/>
        <dsp:cNvSpPr/>
      </dsp:nvSpPr>
      <dsp:spPr>
        <a:xfrm>
          <a:off x="5133109" y="643380"/>
          <a:ext cx="549806" cy="2700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040"/>
              </a:lnTo>
              <a:lnTo>
                <a:pt x="549806" y="135040"/>
              </a:lnTo>
              <a:lnTo>
                <a:pt x="549806" y="2700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0A0554-AF20-4089-BD34-F312FB312C15}">
      <dsp:nvSpPr>
        <dsp:cNvPr id="0" name=""/>
        <dsp:cNvSpPr/>
      </dsp:nvSpPr>
      <dsp:spPr>
        <a:xfrm>
          <a:off x="2512686" y="1556509"/>
          <a:ext cx="192914" cy="24178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7862"/>
              </a:lnTo>
              <a:lnTo>
                <a:pt x="192914" y="24178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BE4228-60DC-4A60-A34A-73C61E161C84}">
      <dsp:nvSpPr>
        <dsp:cNvPr id="0" name=""/>
        <dsp:cNvSpPr/>
      </dsp:nvSpPr>
      <dsp:spPr>
        <a:xfrm>
          <a:off x="2512686" y="1556509"/>
          <a:ext cx="192914" cy="15047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4733"/>
              </a:lnTo>
              <a:lnTo>
                <a:pt x="192914" y="15047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3CE630-F152-4FCC-A772-2B6862294296}">
      <dsp:nvSpPr>
        <dsp:cNvPr id="0" name=""/>
        <dsp:cNvSpPr/>
      </dsp:nvSpPr>
      <dsp:spPr>
        <a:xfrm>
          <a:off x="2512686" y="1556509"/>
          <a:ext cx="192914" cy="5916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1604"/>
              </a:lnTo>
              <a:lnTo>
                <a:pt x="192914" y="59160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7E283F-C9D5-402B-AFD5-E3991C398E2A}">
      <dsp:nvSpPr>
        <dsp:cNvPr id="0" name=""/>
        <dsp:cNvSpPr/>
      </dsp:nvSpPr>
      <dsp:spPr>
        <a:xfrm>
          <a:off x="3027125" y="643380"/>
          <a:ext cx="2105983" cy="270080"/>
        </a:xfrm>
        <a:custGeom>
          <a:avLst/>
          <a:gdLst/>
          <a:ahLst/>
          <a:cxnLst/>
          <a:rect l="0" t="0" r="0" b="0"/>
          <a:pathLst>
            <a:path>
              <a:moveTo>
                <a:pt x="2105983" y="0"/>
              </a:moveTo>
              <a:lnTo>
                <a:pt x="2105983" y="135040"/>
              </a:lnTo>
              <a:lnTo>
                <a:pt x="0" y="135040"/>
              </a:lnTo>
              <a:lnTo>
                <a:pt x="0" y="2700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27E320-74CF-4C59-A509-19E3021562B8}">
      <dsp:nvSpPr>
        <dsp:cNvPr id="0" name=""/>
        <dsp:cNvSpPr/>
      </dsp:nvSpPr>
      <dsp:spPr>
        <a:xfrm>
          <a:off x="4490060" y="332"/>
          <a:ext cx="1286097" cy="643048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2000" b="1" kern="1200" dirty="0">
              <a:solidFill>
                <a:schemeClr val="bg1"/>
              </a:solidFill>
              <a:latin typeface="Arial Narrow" panose="020B0606020202030204" pitchFamily="34" charset="0"/>
            </a:rPr>
            <a:t>Gerencia Financiera</a:t>
          </a:r>
        </a:p>
      </dsp:txBody>
      <dsp:txXfrm>
        <a:off x="4490060" y="332"/>
        <a:ext cx="1286097" cy="643048"/>
      </dsp:txXfrm>
    </dsp:sp>
    <dsp:sp modelId="{BCC4896F-050F-4D37-AA16-6752DE4533DA}">
      <dsp:nvSpPr>
        <dsp:cNvPr id="0" name=""/>
        <dsp:cNvSpPr/>
      </dsp:nvSpPr>
      <dsp:spPr>
        <a:xfrm>
          <a:off x="2384076" y="913461"/>
          <a:ext cx="1286097" cy="643048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400" b="1" kern="1200" dirty="0">
              <a:solidFill>
                <a:srgbClr val="002060"/>
              </a:solidFill>
              <a:latin typeface="Arial Narrow" panose="020B0606020202030204" pitchFamily="34" charset="0"/>
            </a:rPr>
            <a:t>Unidad Financiera Institucional</a:t>
          </a:r>
        </a:p>
      </dsp:txBody>
      <dsp:txXfrm>
        <a:off x="2384076" y="913461"/>
        <a:ext cx="1286097" cy="643048"/>
      </dsp:txXfrm>
    </dsp:sp>
    <dsp:sp modelId="{FD981FCD-2047-42A3-9338-8512710D7103}">
      <dsp:nvSpPr>
        <dsp:cNvPr id="0" name=""/>
        <dsp:cNvSpPr/>
      </dsp:nvSpPr>
      <dsp:spPr>
        <a:xfrm>
          <a:off x="2705601" y="1826590"/>
          <a:ext cx="1286097" cy="643048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400" b="1" kern="1200" dirty="0" smtClean="0">
              <a:solidFill>
                <a:srgbClr val="002060"/>
              </a:solidFill>
              <a:latin typeface="Arial Narrow" panose="020B0606020202030204" pitchFamily="34" charset="0"/>
            </a:rPr>
            <a:t>Contabilidad</a:t>
          </a:r>
          <a:endParaRPr lang="es-SV" sz="1400" b="1" kern="1200" dirty="0">
            <a:solidFill>
              <a:srgbClr val="002060"/>
            </a:solidFill>
            <a:latin typeface="Arial Narrow" panose="020B0606020202030204" pitchFamily="34" charset="0"/>
          </a:endParaRPr>
        </a:p>
      </dsp:txBody>
      <dsp:txXfrm>
        <a:off x="2705601" y="1826590"/>
        <a:ext cx="1286097" cy="643048"/>
      </dsp:txXfrm>
    </dsp:sp>
    <dsp:sp modelId="{9ABDB29B-7315-4E9A-A56D-1FD15E49AAFB}">
      <dsp:nvSpPr>
        <dsp:cNvPr id="0" name=""/>
        <dsp:cNvSpPr/>
      </dsp:nvSpPr>
      <dsp:spPr>
        <a:xfrm>
          <a:off x="2705601" y="2739719"/>
          <a:ext cx="1286097" cy="643048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400" b="1" kern="1200" dirty="0" smtClean="0">
              <a:solidFill>
                <a:srgbClr val="002060"/>
              </a:solidFill>
              <a:latin typeface="Arial Narrow" panose="020B0606020202030204" pitchFamily="34" charset="0"/>
            </a:rPr>
            <a:t>Tesorería</a:t>
          </a:r>
          <a:endParaRPr lang="es-SV" sz="1400" b="1" kern="1200" dirty="0">
            <a:solidFill>
              <a:srgbClr val="002060"/>
            </a:solidFill>
            <a:latin typeface="Arial Narrow" panose="020B0606020202030204" pitchFamily="34" charset="0"/>
          </a:endParaRPr>
        </a:p>
      </dsp:txBody>
      <dsp:txXfrm>
        <a:off x="2705601" y="2739719"/>
        <a:ext cx="1286097" cy="643048"/>
      </dsp:txXfrm>
    </dsp:sp>
    <dsp:sp modelId="{D5315C4D-CFE2-4FB1-93E3-40F45BFDAB1E}">
      <dsp:nvSpPr>
        <dsp:cNvPr id="0" name=""/>
        <dsp:cNvSpPr/>
      </dsp:nvSpPr>
      <dsp:spPr>
        <a:xfrm>
          <a:off x="2705601" y="3652848"/>
          <a:ext cx="1286097" cy="643048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400" b="1" kern="1200" dirty="0" smtClean="0">
              <a:solidFill>
                <a:srgbClr val="002060"/>
              </a:solidFill>
              <a:latin typeface="Arial Narrow" panose="020B0606020202030204" pitchFamily="34" charset="0"/>
            </a:rPr>
            <a:t>Presupuestos</a:t>
          </a:r>
          <a:endParaRPr lang="es-SV" sz="1400" b="1" kern="1200" dirty="0">
            <a:solidFill>
              <a:srgbClr val="002060"/>
            </a:solidFill>
            <a:latin typeface="Arial Narrow" panose="020B0606020202030204" pitchFamily="34" charset="0"/>
          </a:endParaRPr>
        </a:p>
      </dsp:txBody>
      <dsp:txXfrm>
        <a:off x="2705601" y="3652848"/>
        <a:ext cx="1286097" cy="643048"/>
      </dsp:txXfrm>
    </dsp:sp>
    <dsp:sp modelId="{D7AC63E9-C91C-43D6-99C2-748AD45CA37C}">
      <dsp:nvSpPr>
        <dsp:cNvPr id="0" name=""/>
        <dsp:cNvSpPr/>
      </dsp:nvSpPr>
      <dsp:spPr>
        <a:xfrm>
          <a:off x="5039867" y="913461"/>
          <a:ext cx="1286097" cy="643048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200" b="1" kern="1200" dirty="0">
              <a:solidFill>
                <a:srgbClr val="002060"/>
              </a:solidFill>
              <a:latin typeface="Arial Narrow" panose="020B0606020202030204" pitchFamily="34" charset="0"/>
            </a:rPr>
            <a:t>Unidad de Administración Tributaria Municipal</a:t>
          </a:r>
        </a:p>
      </dsp:txBody>
      <dsp:txXfrm>
        <a:off x="5039867" y="913461"/>
        <a:ext cx="1286097" cy="643048"/>
      </dsp:txXfrm>
    </dsp:sp>
    <dsp:sp modelId="{5264B099-9EE0-45D4-ACEC-7782FD813DAA}">
      <dsp:nvSpPr>
        <dsp:cNvPr id="0" name=""/>
        <dsp:cNvSpPr/>
      </dsp:nvSpPr>
      <dsp:spPr>
        <a:xfrm>
          <a:off x="4261778" y="1826590"/>
          <a:ext cx="1286097" cy="643048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400" b="1" kern="1200" dirty="0">
              <a:solidFill>
                <a:srgbClr val="002060"/>
              </a:solidFill>
              <a:latin typeface="Arial Narrow" panose="020B0606020202030204" pitchFamily="34" charset="0"/>
            </a:rPr>
            <a:t>Cuentas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400" b="1" kern="1200" dirty="0">
              <a:solidFill>
                <a:srgbClr val="002060"/>
              </a:solidFill>
              <a:latin typeface="Arial Narrow" panose="020B0606020202030204" pitchFamily="34" charset="0"/>
            </a:rPr>
            <a:t>Corrientes</a:t>
          </a:r>
        </a:p>
      </dsp:txBody>
      <dsp:txXfrm>
        <a:off x="4261778" y="1826590"/>
        <a:ext cx="1286097" cy="643048"/>
      </dsp:txXfrm>
    </dsp:sp>
    <dsp:sp modelId="{5D9B81D6-4FD9-4DE2-87EF-DF1C24A9F10C}">
      <dsp:nvSpPr>
        <dsp:cNvPr id="0" name=""/>
        <dsp:cNvSpPr/>
      </dsp:nvSpPr>
      <dsp:spPr>
        <a:xfrm>
          <a:off x="5817956" y="1826590"/>
          <a:ext cx="1286097" cy="643048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400" b="1" kern="1200" dirty="0">
              <a:solidFill>
                <a:srgbClr val="002060"/>
              </a:solidFill>
              <a:latin typeface="Arial Narrow" panose="020B0606020202030204" pitchFamily="34" charset="0"/>
            </a:rPr>
            <a:t>Catastro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400" b="1" kern="1200" dirty="0">
              <a:solidFill>
                <a:srgbClr val="002060"/>
              </a:solidFill>
              <a:latin typeface="Arial Narrow" panose="020B0606020202030204" pitchFamily="34" charset="0"/>
            </a:rPr>
            <a:t>Tributario</a:t>
          </a:r>
        </a:p>
      </dsp:txBody>
      <dsp:txXfrm>
        <a:off x="5817956" y="1826590"/>
        <a:ext cx="1286097" cy="643048"/>
      </dsp:txXfrm>
    </dsp:sp>
    <dsp:sp modelId="{A8C560EF-8EFC-4A42-A080-B975297F4D3D}">
      <dsp:nvSpPr>
        <dsp:cNvPr id="0" name=""/>
        <dsp:cNvSpPr/>
      </dsp:nvSpPr>
      <dsp:spPr>
        <a:xfrm>
          <a:off x="4261778" y="2739719"/>
          <a:ext cx="1286097" cy="643048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400" b="1" kern="1200" dirty="0">
              <a:solidFill>
                <a:srgbClr val="002060"/>
              </a:solidFill>
              <a:latin typeface="Arial Narrow" panose="020B0606020202030204" pitchFamily="34" charset="0"/>
            </a:rPr>
            <a:t>Atención al Contribuyente</a:t>
          </a:r>
        </a:p>
      </dsp:txBody>
      <dsp:txXfrm>
        <a:off x="4261778" y="2739719"/>
        <a:ext cx="1286097" cy="643048"/>
      </dsp:txXfrm>
    </dsp:sp>
    <dsp:sp modelId="{BC1C1A5F-CF14-4666-8FA6-9E071590EF49}">
      <dsp:nvSpPr>
        <dsp:cNvPr id="0" name=""/>
        <dsp:cNvSpPr/>
      </dsp:nvSpPr>
      <dsp:spPr>
        <a:xfrm>
          <a:off x="5817956" y="2739719"/>
          <a:ext cx="1286097" cy="643048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400" b="1" kern="1200" dirty="0">
              <a:solidFill>
                <a:srgbClr val="002060"/>
              </a:solidFill>
              <a:latin typeface="Arial Narrow" panose="020B0606020202030204" pitchFamily="34" charset="0"/>
            </a:rPr>
            <a:t>Recuperación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400" b="1" kern="1200" dirty="0">
              <a:solidFill>
                <a:srgbClr val="002060"/>
              </a:solidFill>
              <a:latin typeface="Arial Narrow" panose="020B0606020202030204" pitchFamily="34" charset="0"/>
            </a:rPr>
            <a:t>de Mora</a:t>
          </a:r>
        </a:p>
      </dsp:txBody>
      <dsp:txXfrm>
        <a:off x="5817956" y="2739719"/>
        <a:ext cx="1286097" cy="643048"/>
      </dsp:txXfrm>
    </dsp:sp>
    <dsp:sp modelId="{DE9D6539-5912-4664-9932-F1AC4CD63B2B}">
      <dsp:nvSpPr>
        <dsp:cNvPr id="0" name=""/>
        <dsp:cNvSpPr/>
      </dsp:nvSpPr>
      <dsp:spPr>
        <a:xfrm>
          <a:off x="4261778" y="3652848"/>
          <a:ext cx="1286097" cy="643048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400" b="1" kern="1200" dirty="0">
              <a:solidFill>
                <a:srgbClr val="002060"/>
              </a:solidFill>
              <a:latin typeface="Arial Narrow" panose="020B0606020202030204" pitchFamily="34" charset="0"/>
            </a:rPr>
            <a:t>Archivo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400" b="1" kern="1200" dirty="0">
              <a:solidFill>
                <a:srgbClr val="002060"/>
              </a:solidFill>
              <a:latin typeface="Arial Narrow" panose="020B0606020202030204" pitchFamily="34" charset="0"/>
            </a:rPr>
            <a:t>Tributario</a:t>
          </a:r>
        </a:p>
      </dsp:txBody>
      <dsp:txXfrm>
        <a:off x="4261778" y="3652848"/>
        <a:ext cx="1286097" cy="643048"/>
      </dsp:txXfrm>
    </dsp:sp>
    <dsp:sp modelId="{4B4A8169-D2AB-41C3-BDF8-9AC08F0F23E5}">
      <dsp:nvSpPr>
        <dsp:cNvPr id="0" name=""/>
        <dsp:cNvSpPr/>
      </dsp:nvSpPr>
      <dsp:spPr>
        <a:xfrm>
          <a:off x="5817956" y="3652848"/>
          <a:ext cx="1286097" cy="643048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400" b="1" kern="1200" dirty="0">
              <a:solidFill>
                <a:srgbClr val="002060"/>
              </a:solidFill>
              <a:latin typeface="Arial Narrow" panose="020B0606020202030204" pitchFamily="34" charset="0"/>
            </a:rPr>
            <a:t>Ganadería y 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400" b="1" kern="1200" dirty="0">
              <a:solidFill>
                <a:srgbClr val="002060"/>
              </a:solidFill>
              <a:latin typeface="Arial Narrow" panose="020B0606020202030204" pitchFamily="34" charset="0"/>
            </a:rPr>
            <a:t>Visto Bueno</a:t>
          </a:r>
        </a:p>
      </dsp:txBody>
      <dsp:txXfrm>
        <a:off x="5817956" y="3652848"/>
        <a:ext cx="1286097" cy="643048"/>
      </dsp:txXfrm>
    </dsp:sp>
    <dsp:sp modelId="{FC0EF1DF-28CF-4E39-8B28-A41A7C00AA0B}">
      <dsp:nvSpPr>
        <dsp:cNvPr id="0" name=""/>
        <dsp:cNvSpPr/>
      </dsp:nvSpPr>
      <dsp:spPr>
        <a:xfrm>
          <a:off x="7381914" y="913461"/>
          <a:ext cx="1286097" cy="643048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400" b="1" kern="1200" dirty="0">
              <a:solidFill>
                <a:srgbClr val="002060"/>
              </a:solidFill>
              <a:latin typeface="Arial Narrow" panose="020B0606020202030204" pitchFamily="34" charset="0"/>
            </a:rPr>
            <a:t>Registro del Estado Familiar REF</a:t>
          </a:r>
        </a:p>
      </dsp:txBody>
      <dsp:txXfrm>
        <a:off x="7381914" y="913461"/>
        <a:ext cx="1286097" cy="64304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31434A-1832-4642-A837-2E41B6D8F58B}">
      <dsp:nvSpPr>
        <dsp:cNvPr id="0" name=""/>
        <dsp:cNvSpPr/>
      </dsp:nvSpPr>
      <dsp:spPr>
        <a:xfrm>
          <a:off x="2995848" y="940147"/>
          <a:ext cx="335144" cy="2742595"/>
        </a:xfrm>
        <a:custGeom>
          <a:avLst/>
          <a:gdLst/>
          <a:ahLst/>
          <a:cxnLst/>
          <a:rect l="0" t="0" r="0" b="0"/>
          <a:pathLst>
            <a:path>
              <a:moveTo>
                <a:pt x="335144" y="0"/>
              </a:moveTo>
              <a:lnTo>
                <a:pt x="335144" y="2742595"/>
              </a:lnTo>
              <a:lnTo>
                <a:pt x="0" y="27425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A887DF-C2CF-4648-9233-728A5AE8A321}">
      <dsp:nvSpPr>
        <dsp:cNvPr id="0" name=""/>
        <dsp:cNvSpPr/>
      </dsp:nvSpPr>
      <dsp:spPr>
        <a:xfrm>
          <a:off x="3330993" y="940147"/>
          <a:ext cx="425015" cy="17459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5986"/>
              </a:lnTo>
              <a:lnTo>
                <a:pt x="425015" y="17459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9D5914-9F23-482C-8AF4-BED3647A975F}">
      <dsp:nvSpPr>
        <dsp:cNvPr id="0" name=""/>
        <dsp:cNvSpPr/>
      </dsp:nvSpPr>
      <dsp:spPr>
        <a:xfrm>
          <a:off x="2954269" y="940147"/>
          <a:ext cx="376723" cy="1732617"/>
        </a:xfrm>
        <a:custGeom>
          <a:avLst/>
          <a:gdLst/>
          <a:ahLst/>
          <a:cxnLst/>
          <a:rect l="0" t="0" r="0" b="0"/>
          <a:pathLst>
            <a:path>
              <a:moveTo>
                <a:pt x="376723" y="0"/>
              </a:moveTo>
              <a:lnTo>
                <a:pt x="376723" y="1732617"/>
              </a:lnTo>
              <a:lnTo>
                <a:pt x="0" y="1732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44E47-E767-493A-82BA-17D8FE115EDC}">
      <dsp:nvSpPr>
        <dsp:cNvPr id="0" name=""/>
        <dsp:cNvSpPr/>
      </dsp:nvSpPr>
      <dsp:spPr>
        <a:xfrm>
          <a:off x="3330993" y="940147"/>
          <a:ext cx="400013" cy="7488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8863"/>
              </a:lnTo>
              <a:lnTo>
                <a:pt x="400013" y="7488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9F9FF5-CACD-4913-AC84-1D61482D283F}">
      <dsp:nvSpPr>
        <dsp:cNvPr id="0" name=""/>
        <dsp:cNvSpPr/>
      </dsp:nvSpPr>
      <dsp:spPr>
        <a:xfrm>
          <a:off x="2946369" y="940147"/>
          <a:ext cx="384624" cy="744833"/>
        </a:xfrm>
        <a:custGeom>
          <a:avLst/>
          <a:gdLst/>
          <a:ahLst/>
          <a:cxnLst/>
          <a:rect l="0" t="0" r="0" b="0"/>
          <a:pathLst>
            <a:path>
              <a:moveTo>
                <a:pt x="384624" y="0"/>
              </a:moveTo>
              <a:lnTo>
                <a:pt x="384624" y="744833"/>
              </a:lnTo>
              <a:lnTo>
                <a:pt x="0" y="74483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BD2DEC-F057-4E08-8C9F-E1AE18DD5B9D}">
      <dsp:nvSpPr>
        <dsp:cNvPr id="0" name=""/>
        <dsp:cNvSpPr/>
      </dsp:nvSpPr>
      <dsp:spPr>
        <a:xfrm>
          <a:off x="2430991" y="3612"/>
          <a:ext cx="1800004" cy="936535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2000" b="1" kern="1200" dirty="0">
              <a:solidFill>
                <a:schemeClr val="bg1"/>
              </a:solidFill>
              <a:latin typeface="Arial Narrow" panose="020B0606020202030204" pitchFamily="34" charset="0"/>
            </a:rPr>
            <a:t>Gerencia de Servicios Municipales</a:t>
          </a:r>
        </a:p>
      </dsp:txBody>
      <dsp:txXfrm>
        <a:off x="2430991" y="3612"/>
        <a:ext cx="1800004" cy="936535"/>
      </dsp:txXfrm>
    </dsp:sp>
    <dsp:sp modelId="{309E37C4-8D3C-4C0B-88FC-888B43AB6CC5}">
      <dsp:nvSpPr>
        <dsp:cNvPr id="0" name=""/>
        <dsp:cNvSpPr/>
      </dsp:nvSpPr>
      <dsp:spPr>
        <a:xfrm>
          <a:off x="1619673" y="1419643"/>
          <a:ext cx="1326696" cy="53067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600" b="1" kern="1200" dirty="0">
              <a:solidFill>
                <a:srgbClr val="002060"/>
              </a:solidFill>
              <a:latin typeface="Arial Narrow" panose="020B0606020202030204" pitchFamily="34" charset="0"/>
            </a:rPr>
            <a:t>Cementerios</a:t>
          </a:r>
        </a:p>
      </dsp:txBody>
      <dsp:txXfrm>
        <a:off x="1619673" y="1419643"/>
        <a:ext cx="1326696" cy="530676"/>
      </dsp:txXfrm>
    </dsp:sp>
    <dsp:sp modelId="{EFADF79F-9BCC-4A3F-9C26-CF7E862890E4}">
      <dsp:nvSpPr>
        <dsp:cNvPr id="0" name=""/>
        <dsp:cNvSpPr/>
      </dsp:nvSpPr>
      <dsp:spPr>
        <a:xfrm>
          <a:off x="3731007" y="1423673"/>
          <a:ext cx="1326696" cy="53067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b="1" kern="1200" dirty="0">
              <a:solidFill>
                <a:srgbClr val="002060"/>
              </a:solidFill>
              <a:latin typeface="Arial Narrow" panose="020B0606020202030204" pitchFamily="34" charset="0"/>
            </a:rPr>
            <a:t>Mercado</a:t>
          </a:r>
        </a:p>
      </dsp:txBody>
      <dsp:txXfrm>
        <a:off x="3731007" y="1423673"/>
        <a:ext cx="1326696" cy="530676"/>
      </dsp:txXfrm>
    </dsp:sp>
    <dsp:sp modelId="{4F31004B-DFBF-445F-866E-18584DB5E845}">
      <dsp:nvSpPr>
        <dsp:cNvPr id="0" name=""/>
        <dsp:cNvSpPr/>
      </dsp:nvSpPr>
      <dsp:spPr>
        <a:xfrm>
          <a:off x="1627573" y="2407427"/>
          <a:ext cx="1326696" cy="53067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SV" sz="1600" b="1" kern="1200" dirty="0">
              <a:solidFill>
                <a:srgbClr val="002060"/>
              </a:solidFill>
              <a:latin typeface="Arial Narrow" panose="020B0606020202030204" pitchFamily="34" charset="0"/>
            </a:rPr>
            <a:t>Rastro y Tiangue</a:t>
          </a:r>
        </a:p>
      </dsp:txBody>
      <dsp:txXfrm>
        <a:off x="1627573" y="2407427"/>
        <a:ext cx="1326696" cy="530676"/>
      </dsp:txXfrm>
    </dsp:sp>
    <dsp:sp modelId="{409C25FA-490C-4D50-8399-59C51D848580}">
      <dsp:nvSpPr>
        <dsp:cNvPr id="0" name=""/>
        <dsp:cNvSpPr/>
      </dsp:nvSpPr>
      <dsp:spPr>
        <a:xfrm>
          <a:off x="3756009" y="2420796"/>
          <a:ext cx="1326696" cy="53067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b="1" kern="1200" dirty="0">
              <a:solidFill>
                <a:srgbClr val="002060"/>
              </a:solidFill>
              <a:latin typeface="Arial Narrow" panose="020B0606020202030204" pitchFamily="34" charset="0"/>
            </a:rPr>
            <a:t>Terminal</a:t>
          </a:r>
        </a:p>
      </dsp:txBody>
      <dsp:txXfrm>
        <a:off x="3756009" y="2420796"/>
        <a:ext cx="1326696" cy="530676"/>
      </dsp:txXfrm>
    </dsp:sp>
    <dsp:sp modelId="{9BFBEF94-B77C-4D22-BC06-BCFF263F0E1B}">
      <dsp:nvSpPr>
        <dsp:cNvPr id="0" name=""/>
        <dsp:cNvSpPr/>
      </dsp:nvSpPr>
      <dsp:spPr>
        <a:xfrm>
          <a:off x="1669152" y="3417405"/>
          <a:ext cx="1326696" cy="53067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b="1" kern="1200" dirty="0">
              <a:solidFill>
                <a:srgbClr val="002060"/>
              </a:solidFill>
              <a:latin typeface="Arial Narrow" panose="020B0606020202030204" pitchFamily="34" charset="0"/>
            </a:rPr>
            <a:t>Saneamiento Ambiental</a:t>
          </a:r>
        </a:p>
      </dsp:txBody>
      <dsp:txXfrm>
        <a:off x="1669152" y="3417405"/>
        <a:ext cx="1326696" cy="5306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443315-C15B-43A0-9170-E9096F8722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B77B597-EA9E-458C-8619-EBE7CB0967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24525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64B38C-BA8C-4E3C-9D9D-7BC557C36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SV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3C893E6-1A36-4E91-A7B8-1299129E93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82033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1ADC24-F29A-4680-BC32-83E176EFB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00" y="768350"/>
            <a:ext cx="7994650" cy="2660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s-SV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645B4CB-BB45-4D62-8EC9-BE1DD638A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52800" y="3788229"/>
            <a:ext cx="7994650" cy="150948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453457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47620B-F503-42E3-9353-712C711D3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D73D14-5861-483E-ABD3-6CE30305CB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28798" y="1825625"/>
            <a:ext cx="4572002" cy="3602718"/>
          </a:xfrm>
        </p:spPr>
        <p:txBody>
          <a:bodyPr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SV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418BC81-74D0-4C1E-9CE2-F39A2AECE3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20114" y="1825625"/>
            <a:ext cx="4775200" cy="360271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0042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010CA1-482B-47B9-AFC6-F8A41FCEF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3637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0941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6BC07132-08B0-459F-AB0C-890541DAF3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31" r="19640"/>
          <a:stretch/>
        </p:blipFill>
        <p:spPr>
          <a:xfrm>
            <a:off x="696686" y="0"/>
            <a:ext cx="11495314" cy="5660572"/>
          </a:xfrm>
          <a:prstGeom prst="rect">
            <a:avLst/>
          </a:prstGeom>
        </p:spPr>
      </p:pic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59FD37C-0CF7-4C6D-8991-70099F3DF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799" y="145141"/>
            <a:ext cx="9666515" cy="11176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s-SV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92116F3-8D9A-46E5-B7D2-6FF6571B2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28800" y="1451428"/>
            <a:ext cx="9666514" cy="36866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SV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9119ACCA-0229-409E-9D68-AC9A84D46374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144537" y="5126894"/>
            <a:ext cx="1872000" cy="158937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648E615E-B683-4CC0-849E-A1FF362CC82E}"/>
              </a:ext>
            </a:extLst>
          </p:cNvPr>
          <p:cNvSpPr txBox="1"/>
          <p:nvPr userDrawn="1"/>
        </p:nvSpPr>
        <p:spPr>
          <a:xfrm>
            <a:off x="2971112" y="5843814"/>
            <a:ext cx="78396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Alcaldía Municipal de Quezaltepeque</a:t>
            </a:r>
          </a:p>
          <a:p>
            <a:r>
              <a:rPr lang="es-SV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Administración 2018-2021</a:t>
            </a:r>
          </a:p>
        </p:txBody>
      </p:sp>
    </p:spTree>
    <p:extLst>
      <p:ext uri="{BB962C8B-B14F-4D97-AF65-F5344CB8AC3E}">
        <p14:creationId xmlns:p14="http://schemas.microsoft.com/office/powerpoint/2010/main" val="2324470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4472C4"/>
          </a:solidFill>
          <a:latin typeface="Arial" panose="020B0604020202020204" pitchFamily="34" charset="0"/>
          <a:ea typeface="Tahoma" panose="020B0604030504040204" pitchFamily="34" charset="0"/>
          <a:cs typeface="Arial" panose="020B0604020202020204" pitchFamily="34" charset="0"/>
        </a:defRPr>
      </a:lvl1pPr>
    </p:titleStyle>
    <p:bodyStyle>
      <a:lvl1pPr marL="360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800" b="1" kern="1200">
          <a:solidFill>
            <a:srgbClr val="32599E"/>
          </a:solidFill>
          <a:latin typeface="Arial Narrow" panose="020B0606020202030204" pitchFamily="34" charset="0"/>
          <a:ea typeface="+mn-ea"/>
          <a:cs typeface="+mn-cs"/>
        </a:defRPr>
      </a:lvl1pPr>
      <a:lvl2pPr marL="720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b="1" kern="1200">
          <a:solidFill>
            <a:srgbClr val="32599E"/>
          </a:solidFill>
          <a:latin typeface="Arial Narrow" panose="020B0606020202030204" pitchFamily="34" charset="0"/>
          <a:ea typeface="+mn-ea"/>
          <a:cs typeface="+mn-cs"/>
        </a:defRPr>
      </a:lvl2pPr>
      <a:lvl3pPr marL="1080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b="1" kern="1200">
          <a:solidFill>
            <a:srgbClr val="32599E"/>
          </a:solidFill>
          <a:latin typeface="Arial Narrow" panose="020B0606020202030204" pitchFamily="34" charset="0"/>
          <a:ea typeface="+mn-ea"/>
          <a:cs typeface="+mn-cs"/>
        </a:defRPr>
      </a:lvl3pPr>
      <a:lvl4pPr marL="1440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b="1" kern="1200">
          <a:solidFill>
            <a:srgbClr val="32599E"/>
          </a:solidFill>
          <a:latin typeface="Arial Narrow" panose="020B0606020202030204" pitchFamily="34" charset="0"/>
          <a:ea typeface="+mn-ea"/>
          <a:cs typeface="+mn-cs"/>
        </a:defRPr>
      </a:lvl4pPr>
      <a:lvl5pPr marL="1800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b="1" kern="1200">
          <a:solidFill>
            <a:srgbClr val="32599E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B9FE34-2D1D-4EAF-9D94-66EBB24EC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411" y="1488141"/>
            <a:ext cx="6546154" cy="2241749"/>
          </a:xfrm>
        </p:spPr>
        <p:txBody>
          <a:bodyPr/>
          <a:lstStyle/>
          <a:p>
            <a:r>
              <a:rPr lang="es-SV" sz="4000" dirty="0" smtClean="0"/>
              <a:t>ORGANIGRAMA</a:t>
            </a:r>
            <a:br>
              <a:rPr lang="es-SV" sz="4000" dirty="0" smtClean="0"/>
            </a:br>
            <a:r>
              <a:rPr lang="es-SV" sz="4000" dirty="0" smtClean="0"/>
              <a:t>ALCALDÍA MUNICIPAL DE QUEZALTEPEQUE</a:t>
            </a:r>
            <a:r>
              <a:rPr lang="es-SV" dirty="0" smtClean="0"/>
              <a:t/>
            </a:r>
            <a:br>
              <a:rPr lang="es-SV" dirty="0" smtClean="0"/>
            </a:br>
            <a:r>
              <a:rPr lang="es-SV" sz="3200" dirty="0" smtClean="0"/>
              <a:t>GESTIÓN 2018-2021</a:t>
            </a:r>
            <a:endParaRPr lang="es-SV" sz="3200" dirty="0"/>
          </a:p>
        </p:txBody>
      </p:sp>
    </p:spTree>
    <p:extLst>
      <p:ext uri="{BB962C8B-B14F-4D97-AF65-F5344CB8AC3E}">
        <p14:creationId xmlns:p14="http://schemas.microsoft.com/office/powerpoint/2010/main" val="93657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40CD1B99-8311-49DC-BA93-5712D5960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/>
              <a:t>Gerencia Financiera</a:t>
            </a:r>
          </a:p>
        </p:txBody>
      </p:sp>
      <p:graphicFrame>
        <p:nvGraphicFramePr>
          <p:cNvPr id="21" name="Diagrama 20">
            <a:extLst>
              <a:ext uri="{FF2B5EF4-FFF2-40B4-BE49-F238E27FC236}">
                <a16:creationId xmlns:a16="http://schemas.microsoft.com/office/drawing/2014/main" id="{BCB1046A-B6C3-4B31-A825-97A5F98C86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8400278"/>
              </p:ext>
            </p:extLst>
          </p:nvPr>
        </p:nvGraphicFramePr>
        <p:xfrm>
          <a:off x="1528946" y="1146629"/>
          <a:ext cx="10266219" cy="4296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16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01B10208-F03B-40C8-A3E7-42F38F0B077B}"/>
              </a:ext>
            </a:extLst>
          </p:cNvPr>
          <p:cNvSpPr txBox="1">
            <a:spLocks/>
          </p:cNvSpPr>
          <p:nvPr/>
        </p:nvSpPr>
        <p:spPr>
          <a:xfrm>
            <a:off x="1828799" y="145141"/>
            <a:ext cx="9666515" cy="111760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s-SV" dirty="0"/>
              <a:t>Gerencia de Servicios Municipales</a:t>
            </a: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0B5F18D9-ED2A-4608-B1FE-472C7D57D1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2382888"/>
              </p:ext>
            </p:extLst>
          </p:nvPr>
        </p:nvGraphicFramePr>
        <p:xfrm>
          <a:off x="2729345" y="1262742"/>
          <a:ext cx="6876801" cy="39742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566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Imagen relacionada">
            <a:extLst>
              <a:ext uri="{FF2B5EF4-FFF2-40B4-BE49-F238E27FC236}">
                <a16:creationId xmlns:a16="http://schemas.microsoft.com/office/drawing/2014/main" id="{B4FF6CFE-94F7-4825-ADD7-002F176780D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SV"/>
          </a:p>
        </p:txBody>
      </p:sp>
      <p:pic>
        <p:nvPicPr>
          <p:cNvPr id="1032" name="Picture 8" descr="Quezaltecos.net">
            <a:extLst>
              <a:ext uri="{FF2B5EF4-FFF2-40B4-BE49-F238E27FC236}">
                <a16:creationId xmlns:a16="http://schemas.microsoft.com/office/drawing/2014/main" id="{3F7243BA-0705-4B8F-9C0D-11FB174B8D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2837" y="0"/>
            <a:ext cx="5250872" cy="525087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109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Normativa aplicable</a:t>
            </a:r>
            <a:endParaRPr lang="es-ES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SV" dirty="0" smtClean="0"/>
              <a:t>Constitución</a:t>
            </a:r>
          </a:p>
          <a:p>
            <a:r>
              <a:rPr lang="es-SV" dirty="0" smtClean="0"/>
              <a:t>Código Municipal</a:t>
            </a:r>
          </a:p>
          <a:p>
            <a:r>
              <a:rPr lang="es-SV" dirty="0" smtClean="0"/>
              <a:t>Normas Técnicas de Control Interno (</a:t>
            </a:r>
            <a:r>
              <a:rPr lang="es-SV" dirty="0" err="1" smtClean="0"/>
              <a:t>CdeC</a:t>
            </a:r>
            <a:r>
              <a:rPr lang="es-SV" dirty="0" smtClean="0"/>
              <a:t>)</a:t>
            </a:r>
          </a:p>
          <a:p>
            <a:r>
              <a:rPr lang="es-SV" dirty="0" smtClean="0"/>
              <a:t>Ley de Acceso a la Información Pública</a:t>
            </a:r>
          </a:p>
          <a:p>
            <a:r>
              <a:rPr lang="es-SV" dirty="0" smtClean="0"/>
              <a:t>Ley Marco de Convivencia Ciudadana y Contravenciones Administrativas</a:t>
            </a:r>
          </a:p>
          <a:p>
            <a:r>
              <a:rPr lang="es-SV" dirty="0" smtClean="0"/>
              <a:t>Ley Especial de Violencia Contra la Mujer</a:t>
            </a:r>
          </a:p>
          <a:p>
            <a:r>
              <a:rPr lang="es-SV" dirty="0" smtClean="0"/>
              <a:t>Ley Especial de Protección de la Niñez y Adolescencia LEPINA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2646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11531B1-D639-48B1-A609-39C1A658B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Estructura</a:t>
            </a:r>
            <a:endParaRPr lang="es-SV" dirty="0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48357632-1B7B-4B76-AF2F-FE4A413467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3173516"/>
              </p:ext>
            </p:extLst>
          </p:nvPr>
        </p:nvGraphicFramePr>
        <p:xfrm>
          <a:off x="1828799" y="1456706"/>
          <a:ext cx="9666514" cy="35170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058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4057278D-A3A6-4DBD-81F2-73AF1EE1A3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77224854"/>
              </p:ext>
            </p:extLst>
          </p:nvPr>
        </p:nvGraphicFramePr>
        <p:xfrm>
          <a:off x="2499129" y="1262741"/>
          <a:ext cx="7430654" cy="40067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ítulo 3">
            <a:extLst>
              <a:ext uri="{FF2B5EF4-FFF2-40B4-BE49-F238E27FC236}">
                <a16:creationId xmlns:a16="http://schemas.microsoft.com/office/drawing/2014/main" id="{F5E47A1F-1617-47E6-9AE8-BC4EBE0D4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/>
              <a:t>Concejo Municipal</a:t>
            </a:r>
          </a:p>
        </p:txBody>
      </p:sp>
    </p:spTree>
    <p:extLst>
      <p:ext uri="{BB962C8B-B14F-4D97-AF65-F5344CB8AC3E}">
        <p14:creationId xmlns:p14="http://schemas.microsoft.com/office/powerpoint/2010/main" val="224965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Diagrama 16">
            <a:extLst>
              <a:ext uri="{FF2B5EF4-FFF2-40B4-BE49-F238E27FC236}">
                <a16:creationId xmlns:a16="http://schemas.microsoft.com/office/drawing/2014/main" id="{A8FA7401-E221-4AD3-BEDE-93547CDB50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91419648"/>
              </p:ext>
            </p:extLst>
          </p:nvPr>
        </p:nvGraphicFramePr>
        <p:xfrm>
          <a:off x="3077358" y="1262742"/>
          <a:ext cx="7430654" cy="41807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ítulo 3">
            <a:extLst>
              <a:ext uri="{FF2B5EF4-FFF2-40B4-BE49-F238E27FC236}">
                <a16:creationId xmlns:a16="http://schemas.microsoft.com/office/drawing/2014/main" id="{F5E47A1F-1617-47E6-9AE8-BC4EBE0D4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/>
              <a:t>Alcalde Municipal</a:t>
            </a:r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B263BCB9-6136-4833-9470-BF3D3B27A899}"/>
              </a:ext>
            </a:extLst>
          </p:cNvPr>
          <p:cNvGrpSpPr/>
          <p:nvPr/>
        </p:nvGrpSpPr>
        <p:grpSpPr>
          <a:xfrm>
            <a:off x="2366668" y="1975067"/>
            <a:ext cx="4426017" cy="720000"/>
            <a:chOff x="4476000" y="1560931"/>
            <a:chExt cx="4426017" cy="720000"/>
          </a:xfrm>
        </p:grpSpPr>
        <p:sp>
          <p:nvSpPr>
            <p:cNvPr id="19" name="Forma libre: forma 18">
              <a:extLst>
                <a:ext uri="{FF2B5EF4-FFF2-40B4-BE49-F238E27FC236}">
                  <a16:creationId xmlns:a16="http://schemas.microsoft.com/office/drawing/2014/main" id="{30EAF912-3D3D-4727-8A70-F8CB4F80D6A6}"/>
                </a:ext>
              </a:extLst>
            </p:cNvPr>
            <p:cNvSpPr/>
            <p:nvPr/>
          </p:nvSpPr>
          <p:spPr>
            <a:xfrm>
              <a:off x="6202017" y="1924216"/>
              <a:ext cx="2700000" cy="0"/>
            </a:xfrm>
            <a:custGeom>
              <a:avLst/>
              <a:gdLst>
                <a:gd name="connsiteX0" fmla="*/ 0 w 4762832"/>
                <a:gd name="connsiteY0" fmla="*/ 0 h 0"/>
                <a:gd name="connsiteX1" fmla="*/ 4762832 w 4762832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762832">
                  <a:moveTo>
                    <a:pt x="0" y="0"/>
                  </a:moveTo>
                  <a:lnTo>
                    <a:pt x="4762832" y="0"/>
                  </a:lnTo>
                </a:path>
              </a:pathLst>
            </a:custGeom>
            <a:noFill/>
            <a:ln w="190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>
                <a:latin typeface="Arial Narrow" panose="020B0606020202030204" pitchFamily="34" charset="0"/>
              </a:endParaRPr>
            </a:p>
          </p:txBody>
        </p:sp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BD735E12-748D-4ACC-854E-2BA470C3AA26}"/>
                </a:ext>
              </a:extLst>
            </p:cNvPr>
            <p:cNvSpPr/>
            <p:nvPr/>
          </p:nvSpPr>
          <p:spPr>
            <a:xfrm>
              <a:off x="4476000" y="1560931"/>
              <a:ext cx="1620000" cy="720000"/>
            </a:xfrm>
            <a:prstGeom prst="rect">
              <a:avLst/>
            </a:prstGeom>
            <a:solidFill>
              <a:srgbClr val="FFC000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defTabSz="622300"/>
              <a:r>
                <a:rPr lang="es-SV" sz="1600" b="1" dirty="0">
                  <a:solidFill>
                    <a:srgbClr val="002060"/>
                  </a:solidFill>
                  <a:latin typeface="Arial Narrow" panose="020B0606020202030204" pitchFamily="34" charset="0"/>
                </a:rPr>
                <a:t>Comité de Fiestas y Festejos</a:t>
              </a:r>
              <a:endParaRPr lang="es-SV" sz="16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7835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Diagrama 16">
            <a:extLst>
              <a:ext uri="{FF2B5EF4-FFF2-40B4-BE49-F238E27FC236}">
                <a16:creationId xmlns:a16="http://schemas.microsoft.com/office/drawing/2014/main" id="{A8FA7401-E221-4AD3-BEDE-93547CDB50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7495286"/>
              </p:ext>
            </p:extLst>
          </p:nvPr>
        </p:nvGraphicFramePr>
        <p:xfrm>
          <a:off x="3405967" y="1100139"/>
          <a:ext cx="6957234" cy="44719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ítulo 3">
            <a:extLst>
              <a:ext uri="{FF2B5EF4-FFF2-40B4-BE49-F238E27FC236}">
                <a16:creationId xmlns:a16="http://schemas.microsoft.com/office/drawing/2014/main" id="{F5E47A1F-1617-47E6-9AE8-BC4EBE0D4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/>
              <a:t>Gerencia General</a:t>
            </a:r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B263BCB9-6136-4833-9470-BF3D3B27A899}"/>
              </a:ext>
            </a:extLst>
          </p:cNvPr>
          <p:cNvGrpSpPr/>
          <p:nvPr/>
        </p:nvGrpSpPr>
        <p:grpSpPr>
          <a:xfrm>
            <a:off x="1790403" y="1543863"/>
            <a:ext cx="5096171" cy="720000"/>
            <a:chOff x="7992420" y="1574785"/>
            <a:chExt cx="5096171" cy="720000"/>
          </a:xfrm>
        </p:grpSpPr>
        <p:sp>
          <p:nvSpPr>
            <p:cNvPr id="19" name="Forma libre: forma 18">
              <a:extLst>
                <a:ext uri="{FF2B5EF4-FFF2-40B4-BE49-F238E27FC236}">
                  <a16:creationId xmlns:a16="http://schemas.microsoft.com/office/drawing/2014/main" id="{30EAF912-3D3D-4727-8A70-F8CB4F80D6A6}"/>
                </a:ext>
              </a:extLst>
            </p:cNvPr>
            <p:cNvSpPr/>
            <p:nvPr/>
          </p:nvSpPr>
          <p:spPr>
            <a:xfrm>
              <a:off x="9510646" y="1934784"/>
              <a:ext cx="3577945" cy="45719"/>
            </a:xfrm>
            <a:custGeom>
              <a:avLst/>
              <a:gdLst>
                <a:gd name="connsiteX0" fmla="*/ 0 w 4762832"/>
                <a:gd name="connsiteY0" fmla="*/ 0 h 0"/>
                <a:gd name="connsiteX1" fmla="*/ 4762832 w 4762832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762832">
                  <a:moveTo>
                    <a:pt x="0" y="0"/>
                  </a:moveTo>
                  <a:lnTo>
                    <a:pt x="4762832" y="0"/>
                  </a:lnTo>
                </a:path>
              </a:pathLst>
            </a:custGeom>
            <a:noFill/>
            <a:ln w="190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 dirty="0">
                <a:latin typeface="Arial Narrow" panose="020B0606020202030204" pitchFamily="34" charset="0"/>
              </a:endParaRPr>
            </a:p>
          </p:txBody>
        </p:sp>
        <p:sp>
          <p:nvSpPr>
            <p:cNvPr id="21" name="Rectángulo 20">
              <a:extLst>
                <a:ext uri="{FF2B5EF4-FFF2-40B4-BE49-F238E27FC236}">
                  <a16:creationId xmlns:a16="http://schemas.microsoft.com/office/drawing/2014/main" id="{2A6C7E1C-EFF2-47D4-B198-222BF5B9A5C6}"/>
                </a:ext>
              </a:extLst>
            </p:cNvPr>
            <p:cNvSpPr/>
            <p:nvPr/>
          </p:nvSpPr>
          <p:spPr>
            <a:xfrm>
              <a:off x="7992420" y="1574785"/>
              <a:ext cx="1620000" cy="720000"/>
            </a:xfrm>
            <a:prstGeom prst="rect">
              <a:avLst/>
            </a:prstGeom>
            <a:solidFill>
              <a:srgbClr val="FFC000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defTabSz="622300"/>
              <a:r>
                <a:rPr lang="es-SV" sz="1400" b="1" dirty="0">
                  <a:solidFill>
                    <a:srgbClr val="002060"/>
                  </a:solidFill>
                  <a:latin typeface="Arial Narrow" panose="020B0606020202030204" pitchFamily="34" charset="0"/>
                </a:rPr>
                <a:t>Comisión</a:t>
              </a:r>
            </a:p>
            <a:p>
              <a:pPr lvl="0" algn="ctr" defTabSz="622300"/>
              <a:r>
                <a:rPr lang="es-SV" sz="1400" b="1" dirty="0">
                  <a:solidFill>
                    <a:srgbClr val="002060"/>
                  </a:solidFill>
                  <a:latin typeface="Arial Narrow" panose="020B0606020202030204" pitchFamily="34" charset="0"/>
                </a:rPr>
                <a:t>Municipal de Ley</a:t>
              </a:r>
            </a:p>
            <a:p>
              <a:pPr lvl="0" algn="ctr" defTabSz="622300"/>
              <a:r>
                <a:rPr lang="es-SV" sz="1400" b="1" dirty="0">
                  <a:solidFill>
                    <a:srgbClr val="002060"/>
                  </a:solidFill>
                  <a:latin typeface="Arial Narrow" panose="020B0606020202030204" pitchFamily="34" charset="0"/>
                </a:rPr>
                <a:t>de la Carrera</a:t>
              </a:r>
              <a:endParaRPr lang="es-SV" sz="14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  <p:grpSp>
        <p:nvGrpSpPr>
          <p:cNvPr id="28" name="Grupo 27"/>
          <p:cNvGrpSpPr/>
          <p:nvPr/>
        </p:nvGrpSpPr>
        <p:grpSpPr>
          <a:xfrm>
            <a:off x="4265780" y="2062394"/>
            <a:ext cx="5229303" cy="824894"/>
            <a:chOff x="4208630" y="2062394"/>
            <a:chExt cx="5229303" cy="824894"/>
          </a:xfrm>
        </p:grpSpPr>
        <p:sp>
          <p:nvSpPr>
            <p:cNvPr id="2" name="Forma libre 1"/>
            <p:cNvSpPr/>
            <p:nvPr/>
          </p:nvSpPr>
          <p:spPr>
            <a:xfrm>
              <a:off x="5287963" y="2062394"/>
              <a:ext cx="3089274" cy="273050"/>
            </a:xfrm>
            <a:custGeom>
              <a:avLst/>
              <a:gdLst>
                <a:gd name="connsiteX0" fmla="*/ 0 w 3343275"/>
                <a:gd name="connsiteY0" fmla="*/ 200025 h 242887"/>
                <a:gd name="connsiteX1" fmla="*/ 14288 w 3343275"/>
                <a:gd name="connsiteY1" fmla="*/ 0 h 242887"/>
                <a:gd name="connsiteX2" fmla="*/ 3343275 w 3343275"/>
                <a:gd name="connsiteY2" fmla="*/ 28575 h 242887"/>
                <a:gd name="connsiteX3" fmla="*/ 3314700 w 3343275"/>
                <a:gd name="connsiteY3" fmla="*/ 242887 h 242887"/>
                <a:gd name="connsiteX0" fmla="*/ 0 w 3336925"/>
                <a:gd name="connsiteY0" fmla="*/ 200025 h 242887"/>
                <a:gd name="connsiteX1" fmla="*/ 14288 w 3336925"/>
                <a:gd name="connsiteY1" fmla="*/ 0 h 242887"/>
                <a:gd name="connsiteX2" fmla="*/ 3336925 w 3336925"/>
                <a:gd name="connsiteY2" fmla="*/ 9525 h 242887"/>
                <a:gd name="connsiteX3" fmla="*/ 3314700 w 3336925"/>
                <a:gd name="connsiteY3" fmla="*/ 242887 h 242887"/>
                <a:gd name="connsiteX0" fmla="*/ 0 w 3346450"/>
                <a:gd name="connsiteY0" fmla="*/ 200025 h 242887"/>
                <a:gd name="connsiteX1" fmla="*/ 14288 w 3346450"/>
                <a:gd name="connsiteY1" fmla="*/ 0 h 242887"/>
                <a:gd name="connsiteX2" fmla="*/ 3336925 w 3346450"/>
                <a:gd name="connsiteY2" fmla="*/ 9525 h 242887"/>
                <a:gd name="connsiteX3" fmla="*/ 3346450 w 3346450"/>
                <a:gd name="connsiteY3" fmla="*/ 242887 h 242887"/>
                <a:gd name="connsiteX0" fmla="*/ 0 w 3336925"/>
                <a:gd name="connsiteY0" fmla="*/ 200025 h 242887"/>
                <a:gd name="connsiteX1" fmla="*/ 14288 w 3336925"/>
                <a:gd name="connsiteY1" fmla="*/ 0 h 242887"/>
                <a:gd name="connsiteX2" fmla="*/ 3336925 w 3336925"/>
                <a:gd name="connsiteY2" fmla="*/ 9525 h 242887"/>
                <a:gd name="connsiteX3" fmla="*/ 3327400 w 3336925"/>
                <a:gd name="connsiteY3" fmla="*/ 242887 h 242887"/>
                <a:gd name="connsiteX0" fmla="*/ 0 w 3359150"/>
                <a:gd name="connsiteY0" fmla="*/ 200025 h 242887"/>
                <a:gd name="connsiteX1" fmla="*/ 14288 w 3359150"/>
                <a:gd name="connsiteY1" fmla="*/ 0 h 242887"/>
                <a:gd name="connsiteX2" fmla="*/ 3336925 w 3359150"/>
                <a:gd name="connsiteY2" fmla="*/ 9525 h 242887"/>
                <a:gd name="connsiteX3" fmla="*/ 3359150 w 3359150"/>
                <a:gd name="connsiteY3" fmla="*/ 242887 h 242887"/>
                <a:gd name="connsiteX0" fmla="*/ 0 w 3359150"/>
                <a:gd name="connsiteY0" fmla="*/ 200025 h 242887"/>
                <a:gd name="connsiteX1" fmla="*/ 14288 w 3359150"/>
                <a:gd name="connsiteY1" fmla="*/ 0 h 242887"/>
                <a:gd name="connsiteX2" fmla="*/ 3336925 w 3359150"/>
                <a:gd name="connsiteY2" fmla="*/ 9525 h 242887"/>
                <a:gd name="connsiteX3" fmla="*/ 3359150 w 3359150"/>
                <a:gd name="connsiteY3" fmla="*/ 242887 h 242887"/>
                <a:gd name="connsiteX0" fmla="*/ 0 w 3346450"/>
                <a:gd name="connsiteY0" fmla="*/ 200025 h 242887"/>
                <a:gd name="connsiteX1" fmla="*/ 14288 w 3346450"/>
                <a:gd name="connsiteY1" fmla="*/ 0 h 242887"/>
                <a:gd name="connsiteX2" fmla="*/ 3336925 w 3346450"/>
                <a:gd name="connsiteY2" fmla="*/ 9525 h 242887"/>
                <a:gd name="connsiteX3" fmla="*/ 3346450 w 3346450"/>
                <a:gd name="connsiteY3" fmla="*/ 242887 h 242887"/>
                <a:gd name="connsiteX0" fmla="*/ 17462 w 3332162"/>
                <a:gd name="connsiteY0" fmla="*/ 269875 h 269875"/>
                <a:gd name="connsiteX1" fmla="*/ 0 w 3332162"/>
                <a:gd name="connsiteY1" fmla="*/ 0 h 269875"/>
                <a:gd name="connsiteX2" fmla="*/ 3322637 w 3332162"/>
                <a:gd name="connsiteY2" fmla="*/ 9525 h 269875"/>
                <a:gd name="connsiteX3" fmla="*/ 3332162 w 3332162"/>
                <a:gd name="connsiteY3" fmla="*/ 242887 h 269875"/>
                <a:gd name="connsiteX0" fmla="*/ 0 w 3333750"/>
                <a:gd name="connsiteY0" fmla="*/ 269875 h 269875"/>
                <a:gd name="connsiteX1" fmla="*/ 1588 w 3333750"/>
                <a:gd name="connsiteY1" fmla="*/ 0 h 269875"/>
                <a:gd name="connsiteX2" fmla="*/ 3324225 w 3333750"/>
                <a:gd name="connsiteY2" fmla="*/ 9525 h 269875"/>
                <a:gd name="connsiteX3" fmla="*/ 3333750 w 3333750"/>
                <a:gd name="connsiteY3" fmla="*/ 242887 h 269875"/>
                <a:gd name="connsiteX0" fmla="*/ 0 w 3333750"/>
                <a:gd name="connsiteY0" fmla="*/ 304800 h 304800"/>
                <a:gd name="connsiteX1" fmla="*/ 1588 w 3333750"/>
                <a:gd name="connsiteY1" fmla="*/ 34925 h 304800"/>
                <a:gd name="connsiteX2" fmla="*/ 3324226 w 3333750"/>
                <a:gd name="connsiteY2" fmla="*/ 0 h 304800"/>
                <a:gd name="connsiteX3" fmla="*/ 3333750 w 3333750"/>
                <a:gd name="connsiteY3" fmla="*/ 277812 h 304800"/>
                <a:gd name="connsiteX0" fmla="*/ 0 w 3333750"/>
                <a:gd name="connsiteY0" fmla="*/ 273050 h 273050"/>
                <a:gd name="connsiteX1" fmla="*/ 1588 w 3333750"/>
                <a:gd name="connsiteY1" fmla="*/ 3175 h 273050"/>
                <a:gd name="connsiteX2" fmla="*/ 3317374 w 3333750"/>
                <a:gd name="connsiteY2" fmla="*/ 0 h 273050"/>
                <a:gd name="connsiteX3" fmla="*/ 3333750 w 3333750"/>
                <a:gd name="connsiteY3" fmla="*/ 246062 h 273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3750" h="273050">
                  <a:moveTo>
                    <a:pt x="0" y="273050"/>
                  </a:moveTo>
                  <a:cubicBezTo>
                    <a:pt x="529" y="183092"/>
                    <a:pt x="1059" y="93133"/>
                    <a:pt x="1588" y="3175"/>
                  </a:cubicBezTo>
                  <a:lnTo>
                    <a:pt x="3317374" y="0"/>
                  </a:lnTo>
                  <a:cubicBezTo>
                    <a:pt x="3324782" y="77787"/>
                    <a:pt x="3307292" y="168275"/>
                    <a:pt x="3333750" y="246062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grpSp>
          <p:nvGrpSpPr>
            <p:cNvPr id="7" name="Grupo 6"/>
            <p:cNvGrpSpPr/>
            <p:nvPr/>
          </p:nvGrpSpPr>
          <p:grpSpPr>
            <a:xfrm>
              <a:off x="4208630" y="2239286"/>
              <a:ext cx="2160000" cy="648002"/>
              <a:chOff x="910632" y="1585134"/>
              <a:chExt cx="2160000" cy="648002"/>
            </a:xfrm>
            <a:scene3d>
              <a:camera prst="orthographicFront"/>
              <a:lightRig rig="threePt" dir="t"/>
            </a:scene3d>
          </p:grpSpPr>
          <p:sp>
            <p:nvSpPr>
              <p:cNvPr id="24" name="Rectángulo 23"/>
              <p:cNvSpPr/>
              <p:nvPr/>
            </p:nvSpPr>
            <p:spPr>
              <a:xfrm>
                <a:off x="910632" y="1585134"/>
                <a:ext cx="2160000" cy="648002"/>
              </a:xfrm>
              <a:prstGeom prst="rect">
                <a:avLst/>
              </a:prstGeom>
              <a:solidFill>
                <a:srgbClr val="FFFF00"/>
              </a:solidFill>
              <a:sp3d>
                <a:bevelT/>
              </a:sp3d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5" name="Rectángulo 24"/>
              <p:cNvSpPr/>
              <p:nvPr/>
            </p:nvSpPr>
            <p:spPr>
              <a:xfrm>
                <a:off x="910632" y="1585134"/>
                <a:ext cx="2160000" cy="64800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8890" tIns="8890" rIns="8890" bIns="8890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es-SV" sz="1400" b="1" kern="1200" dirty="0">
                    <a:solidFill>
                      <a:srgbClr val="002060"/>
                    </a:solidFill>
                    <a:latin typeface="Arial Narrow" panose="020B0606020202030204" pitchFamily="34" charset="0"/>
                  </a:rPr>
                  <a:t>Unidad de Adquisiciones y Contrataciones Institucional UACI</a:t>
                </a:r>
              </a:p>
            </p:txBody>
          </p:sp>
        </p:grpSp>
        <p:grpSp>
          <p:nvGrpSpPr>
            <p:cNvPr id="11" name="Grupo 10"/>
            <p:cNvGrpSpPr/>
            <p:nvPr/>
          </p:nvGrpSpPr>
          <p:grpSpPr>
            <a:xfrm>
              <a:off x="7277933" y="2239286"/>
              <a:ext cx="2160000" cy="648002"/>
              <a:chOff x="3871146" y="2308372"/>
              <a:chExt cx="2160000" cy="648002"/>
            </a:xfrm>
            <a:scene3d>
              <a:camera prst="orthographicFront"/>
              <a:lightRig rig="threePt" dir="t"/>
            </a:scene3d>
          </p:grpSpPr>
          <p:sp>
            <p:nvSpPr>
              <p:cNvPr id="12" name="Rectángulo 11"/>
              <p:cNvSpPr/>
              <p:nvPr/>
            </p:nvSpPr>
            <p:spPr>
              <a:xfrm>
                <a:off x="3871146" y="2308372"/>
                <a:ext cx="2160000" cy="648002"/>
              </a:xfrm>
              <a:prstGeom prst="rect">
                <a:avLst/>
              </a:prstGeom>
              <a:solidFill>
                <a:srgbClr val="FFFF00"/>
              </a:solidFill>
              <a:sp3d>
                <a:bevelT/>
              </a:sp3d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3" name="Rectángulo 12"/>
              <p:cNvSpPr/>
              <p:nvPr/>
            </p:nvSpPr>
            <p:spPr>
              <a:xfrm>
                <a:off x="3871146" y="2308372"/>
                <a:ext cx="2160000" cy="64800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8890" tIns="8890" rIns="8890" bIns="8890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es-SV" sz="1400" b="1" kern="1200" dirty="0">
                    <a:solidFill>
                      <a:srgbClr val="002060"/>
                    </a:solidFill>
                    <a:latin typeface="Arial Narrow" panose="020B0606020202030204" pitchFamily="34" charset="0"/>
                  </a:rPr>
                  <a:t>Unidad de Tecnologías de Información Municipal TIM</a:t>
                </a:r>
              </a:p>
            </p:txBody>
          </p:sp>
        </p:grpSp>
      </p:grpSp>
      <p:grpSp>
        <p:nvGrpSpPr>
          <p:cNvPr id="6" name="Grupo 5"/>
          <p:cNvGrpSpPr/>
          <p:nvPr/>
        </p:nvGrpSpPr>
        <p:grpSpPr>
          <a:xfrm>
            <a:off x="4275305" y="3046644"/>
            <a:ext cx="5229303" cy="850332"/>
            <a:chOff x="4361030" y="3046644"/>
            <a:chExt cx="5229303" cy="850332"/>
          </a:xfrm>
        </p:grpSpPr>
        <p:sp>
          <p:nvSpPr>
            <p:cNvPr id="26" name="Forma libre 25"/>
            <p:cNvSpPr/>
            <p:nvPr/>
          </p:nvSpPr>
          <p:spPr>
            <a:xfrm>
              <a:off x="5440363" y="3046644"/>
              <a:ext cx="3089274" cy="273050"/>
            </a:xfrm>
            <a:custGeom>
              <a:avLst/>
              <a:gdLst>
                <a:gd name="connsiteX0" fmla="*/ 0 w 3343275"/>
                <a:gd name="connsiteY0" fmla="*/ 200025 h 242887"/>
                <a:gd name="connsiteX1" fmla="*/ 14288 w 3343275"/>
                <a:gd name="connsiteY1" fmla="*/ 0 h 242887"/>
                <a:gd name="connsiteX2" fmla="*/ 3343275 w 3343275"/>
                <a:gd name="connsiteY2" fmla="*/ 28575 h 242887"/>
                <a:gd name="connsiteX3" fmla="*/ 3314700 w 3343275"/>
                <a:gd name="connsiteY3" fmla="*/ 242887 h 242887"/>
                <a:gd name="connsiteX0" fmla="*/ 0 w 3336925"/>
                <a:gd name="connsiteY0" fmla="*/ 200025 h 242887"/>
                <a:gd name="connsiteX1" fmla="*/ 14288 w 3336925"/>
                <a:gd name="connsiteY1" fmla="*/ 0 h 242887"/>
                <a:gd name="connsiteX2" fmla="*/ 3336925 w 3336925"/>
                <a:gd name="connsiteY2" fmla="*/ 9525 h 242887"/>
                <a:gd name="connsiteX3" fmla="*/ 3314700 w 3336925"/>
                <a:gd name="connsiteY3" fmla="*/ 242887 h 242887"/>
                <a:gd name="connsiteX0" fmla="*/ 0 w 3346450"/>
                <a:gd name="connsiteY0" fmla="*/ 200025 h 242887"/>
                <a:gd name="connsiteX1" fmla="*/ 14288 w 3346450"/>
                <a:gd name="connsiteY1" fmla="*/ 0 h 242887"/>
                <a:gd name="connsiteX2" fmla="*/ 3336925 w 3346450"/>
                <a:gd name="connsiteY2" fmla="*/ 9525 h 242887"/>
                <a:gd name="connsiteX3" fmla="*/ 3346450 w 3346450"/>
                <a:gd name="connsiteY3" fmla="*/ 242887 h 242887"/>
                <a:gd name="connsiteX0" fmla="*/ 0 w 3336925"/>
                <a:gd name="connsiteY0" fmla="*/ 200025 h 242887"/>
                <a:gd name="connsiteX1" fmla="*/ 14288 w 3336925"/>
                <a:gd name="connsiteY1" fmla="*/ 0 h 242887"/>
                <a:gd name="connsiteX2" fmla="*/ 3336925 w 3336925"/>
                <a:gd name="connsiteY2" fmla="*/ 9525 h 242887"/>
                <a:gd name="connsiteX3" fmla="*/ 3327400 w 3336925"/>
                <a:gd name="connsiteY3" fmla="*/ 242887 h 242887"/>
                <a:gd name="connsiteX0" fmla="*/ 0 w 3359150"/>
                <a:gd name="connsiteY0" fmla="*/ 200025 h 242887"/>
                <a:gd name="connsiteX1" fmla="*/ 14288 w 3359150"/>
                <a:gd name="connsiteY1" fmla="*/ 0 h 242887"/>
                <a:gd name="connsiteX2" fmla="*/ 3336925 w 3359150"/>
                <a:gd name="connsiteY2" fmla="*/ 9525 h 242887"/>
                <a:gd name="connsiteX3" fmla="*/ 3359150 w 3359150"/>
                <a:gd name="connsiteY3" fmla="*/ 242887 h 242887"/>
                <a:gd name="connsiteX0" fmla="*/ 0 w 3359150"/>
                <a:gd name="connsiteY0" fmla="*/ 200025 h 242887"/>
                <a:gd name="connsiteX1" fmla="*/ 14288 w 3359150"/>
                <a:gd name="connsiteY1" fmla="*/ 0 h 242887"/>
                <a:gd name="connsiteX2" fmla="*/ 3336925 w 3359150"/>
                <a:gd name="connsiteY2" fmla="*/ 9525 h 242887"/>
                <a:gd name="connsiteX3" fmla="*/ 3359150 w 3359150"/>
                <a:gd name="connsiteY3" fmla="*/ 242887 h 242887"/>
                <a:gd name="connsiteX0" fmla="*/ 0 w 3346450"/>
                <a:gd name="connsiteY0" fmla="*/ 200025 h 242887"/>
                <a:gd name="connsiteX1" fmla="*/ 14288 w 3346450"/>
                <a:gd name="connsiteY1" fmla="*/ 0 h 242887"/>
                <a:gd name="connsiteX2" fmla="*/ 3336925 w 3346450"/>
                <a:gd name="connsiteY2" fmla="*/ 9525 h 242887"/>
                <a:gd name="connsiteX3" fmla="*/ 3346450 w 3346450"/>
                <a:gd name="connsiteY3" fmla="*/ 242887 h 242887"/>
                <a:gd name="connsiteX0" fmla="*/ 17462 w 3332162"/>
                <a:gd name="connsiteY0" fmla="*/ 269875 h 269875"/>
                <a:gd name="connsiteX1" fmla="*/ 0 w 3332162"/>
                <a:gd name="connsiteY1" fmla="*/ 0 h 269875"/>
                <a:gd name="connsiteX2" fmla="*/ 3322637 w 3332162"/>
                <a:gd name="connsiteY2" fmla="*/ 9525 h 269875"/>
                <a:gd name="connsiteX3" fmla="*/ 3332162 w 3332162"/>
                <a:gd name="connsiteY3" fmla="*/ 242887 h 269875"/>
                <a:gd name="connsiteX0" fmla="*/ 0 w 3333750"/>
                <a:gd name="connsiteY0" fmla="*/ 269875 h 269875"/>
                <a:gd name="connsiteX1" fmla="*/ 1588 w 3333750"/>
                <a:gd name="connsiteY1" fmla="*/ 0 h 269875"/>
                <a:gd name="connsiteX2" fmla="*/ 3324225 w 3333750"/>
                <a:gd name="connsiteY2" fmla="*/ 9525 h 269875"/>
                <a:gd name="connsiteX3" fmla="*/ 3333750 w 3333750"/>
                <a:gd name="connsiteY3" fmla="*/ 242887 h 269875"/>
                <a:gd name="connsiteX0" fmla="*/ 0 w 3333750"/>
                <a:gd name="connsiteY0" fmla="*/ 304800 h 304800"/>
                <a:gd name="connsiteX1" fmla="*/ 1588 w 3333750"/>
                <a:gd name="connsiteY1" fmla="*/ 34925 h 304800"/>
                <a:gd name="connsiteX2" fmla="*/ 3324226 w 3333750"/>
                <a:gd name="connsiteY2" fmla="*/ 0 h 304800"/>
                <a:gd name="connsiteX3" fmla="*/ 3333750 w 3333750"/>
                <a:gd name="connsiteY3" fmla="*/ 277812 h 304800"/>
                <a:gd name="connsiteX0" fmla="*/ 0 w 3333750"/>
                <a:gd name="connsiteY0" fmla="*/ 273050 h 273050"/>
                <a:gd name="connsiteX1" fmla="*/ 1588 w 3333750"/>
                <a:gd name="connsiteY1" fmla="*/ 3175 h 273050"/>
                <a:gd name="connsiteX2" fmla="*/ 3317374 w 3333750"/>
                <a:gd name="connsiteY2" fmla="*/ 0 h 273050"/>
                <a:gd name="connsiteX3" fmla="*/ 3333750 w 3333750"/>
                <a:gd name="connsiteY3" fmla="*/ 246062 h 273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3750" h="273050">
                  <a:moveTo>
                    <a:pt x="0" y="273050"/>
                  </a:moveTo>
                  <a:cubicBezTo>
                    <a:pt x="529" y="183092"/>
                    <a:pt x="1059" y="93133"/>
                    <a:pt x="1588" y="3175"/>
                  </a:cubicBezTo>
                  <a:lnTo>
                    <a:pt x="3317374" y="0"/>
                  </a:lnTo>
                  <a:cubicBezTo>
                    <a:pt x="3324782" y="77787"/>
                    <a:pt x="3307292" y="168275"/>
                    <a:pt x="3333750" y="246062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grpSp>
          <p:nvGrpSpPr>
            <p:cNvPr id="8" name="Grupo 7"/>
            <p:cNvGrpSpPr/>
            <p:nvPr/>
          </p:nvGrpSpPr>
          <p:grpSpPr>
            <a:xfrm>
              <a:off x="7430333" y="3223574"/>
              <a:ext cx="2160000" cy="648002"/>
              <a:chOff x="3854532" y="1585134"/>
              <a:chExt cx="2160000" cy="648002"/>
            </a:xfrm>
            <a:scene3d>
              <a:camera prst="orthographicFront"/>
              <a:lightRig rig="threePt" dir="t"/>
            </a:scene3d>
          </p:grpSpPr>
          <p:sp>
            <p:nvSpPr>
              <p:cNvPr id="22" name="Rectángulo 21"/>
              <p:cNvSpPr/>
              <p:nvPr/>
            </p:nvSpPr>
            <p:spPr>
              <a:xfrm>
                <a:off x="3854532" y="1585134"/>
                <a:ext cx="2160000" cy="648002"/>
              </a:xfrm>
              <a:prstGeom prst="rect">
                <a:avLst/>
              </a:prstGeom>
              <a:solidFill>
                <a:srgbClr val="FFFF00"/>
              </a:solidFill>
              <a:sp3d>
                <a:bevelT/>
              </a:sp3d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3" name="Rectángulo 22"/>
              <p:cNvSpPr/>
              <p:nvPr/>
            </p:nvSpPr>
            <p:spPr>
              <a:xfrm>
                <a:off x="3854532" y="1585134"/>
                <a:ext cx="2160000" cy="64800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8890" tIns="8890" rIns="8890" bIns="8890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es-SV" sz="1400" b="1" kern="1200" dirty="0">
                    <a:solidFill>
                      <a:srgbClr val="002060"/>
                    </a:solidFill>
                    <a:latin typeface="Arial Narrow" panose="020B0606020202030204" pitchFamily="34" charset="0"/>
                  </a:rPr>
                  <a:t>Unidad de </a:t>
                </a:r>
                <a:r>
                  <a:rPr lang="es-SV" sz="1400" b="1" kern="1200" dirty="0" smtClean="0">
                    <a:solidFill>
                      <a:srgbClr val="002060"/>
                    </a:solidFill>
                    <a:latin typeface="Arial Narrow" panose="020B0606020202030204" pitchFamily="34" charset="0"/>
                  </a:rPr>
                  <a:t>Acceso a </a:t>
                </a:r>
                <a:r>
                  <a:rPr lang="es-SV" sz="1400" b="1" kern="1200" dirty="0">
                    <a:solidFill>
                      <a:srgbClr val="002060"/>
                    </a:solidFill>
                    <a:latin typeface="Arial Narrow" panose="020B0606020202030204" pitchFamily="34" charset="0"/>
                  </a:rPr>
                  <a:t>la </a:t>
                </a:r>
                <a:endParaRPr lang="es-SV" sz="1400" b="1" kern="1200" dirty="0" smtClean="0">
                  <a:solidFill>
                    <a:srgbClr val="002060"/>
                  </a:solidFill>
                  <a:latin typeface="Arial Narrow" panose="020B0606020202030204" pitchFamily="34" charset="0"/>
                </a:endParaRPr>
              </a:p>
              <a:p>
                <a:pPr lvl="0" algn="ctr" defTabSz="622300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es-SV" sz="1400" b="1" kern="1200" dirty="0" smtClean="0">
                    <a:solidFill>
                      <a:srgbClr val="002060"/>
                    </a:solidFill>
                    <a:latin typeface="Arial Narrow" panose="020B0606020202030204" pitchFamily="34" charset="0"/>
                  </a:rPr>
                  <a:t>Información </a:t>
                </a:r>
                <a:r>
                  <a:rPr lang="es-SV" sz="1400" b="1" kern="1200" dirty="0">
                    <a:solidFill>
                      <a:srgbClr val="002060"/>
                    </a:solidFill>
                    <a:latin typeface="Arial Narrow" panose="020B0606020202030204" pitchFamily="34" charset="0"/>
                  </a:rPr>
                  <a:t>Pública UAIP</a:t>
                </a:r>
              </a:p>
            </p:txBody>
          </p:sp>
        </p:grpSp>
        <p:grpSp>
          <p:nvGrpSpPr>
            <p:cNvPr id="10" name="Grupo 9"/>
            <p:cNvGrpSpPr/>
            <p:nvPr/>
          </p:nvGrpSpPr>
          <p:grpSpPr>
            <a:xfrm>
              <a:off x="4361030" y="3248974"/>
              <a:ext cx="2160000" cy="648002"/>
              <a:chOff x="916384" y="3032778"/>
              <a:chExt cx="2160000" cy="648002"/>
            </a:xfrm>
            <a:scene3d>
              <a:camera prst="orthographicFront"/>
              <a:lightRig rig="threePt" dir="t"/>
            </a:scene3d>
          </p:grpSpPr>
          <p:sp>
            <p:nvSpPr>
              <p:cNvPr id="14" name="Rectángulo 13"/>
              <p:cNvSpPr/>
              <p:nvPr/>
            </p:nvSpPr>
            <p:spPr>
              <a:xfrm>
                <a:off x="916384" y="3032778"/>
                <a:ext cx="2160000" cy="648002"/>
              </a:xfrm>
              <a:prstGeom prst="rect">
                <a:avLst/>
              </a:prstGeom>
              <a:solidFill>
                <a:srgbClr val="FFFF00"/>
              </a:solidFill>
              <a:sp3d>
                <a:bevelT/>
              </a:sp3d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5" name="Rectángulo 14"/>
              <p:cNvSpPr/>
              <p:nvPr/>
            </p:nvSpPr>
            <p:spPr>
              <a:xfrm>
                <a:off x="916384" y="3032778"/>
                <a:ext cx="2160000" cy="64800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8890" tIns="8890" rIns="8890" bIns="8890" numCol="1" spcCol="1270" anchor="ctr" anchorCtr="0">
                <a:noAutofit/>
              </a:bodyPr>
              <a:lstStyle/>
              <a:p>
                <a:pPr lvl="0" algn="ctr" defTabSz="622300">
                  <a:spcBef>
                    <a:spcPct val="0"/>
                  </a:spcBef>
                </a:pPr>
                <a:r>
                  <a:rPr lang="es-SV" sz="1400" b="1" kern="1200" dirty="0" smtClean="0">
                    <a:solidFill>
                      <a:srgbClr val="002060"/>
                    </a:solidFill>
                    <a:latin typeface="Arial Narrow" panose="020B0606020202030204" pitchFamily="34" charset="0"/>
                  </a:rPr>
                  <a:t>Delegación</a:t>
                </a:r>
              </a:p>
              <a:p>
                <a:pPr lvl="0" algn="ctr" defTabSz="622300">
                  <a:spcBef>
                    <a:spcPct val="0"/>
                  </a:spcBef>
                </a:pPr>
                <a:r>
                  <a:rPr lang="es-SV" sz="1400" b="1" kern="1200" dirty="0" smtClean="0">
                    <a:solidFill>
                      <a:srgbClr val="002060"/>
                    </a:solidFill>
                    <a:latin typeface="Arial Narrow" panose="020B0606020202030204" pitchFamily="34" charset="0"/>
                  </a:rPr>
                  <a:t>Contravencional</a:t>
                </a:r>
                <a:endParaRPr lang="es-SV" sz="1400" b="1" kern="1200" dirty="0">
                  <a:solidFill>
                    <a:srgbClr val="002060"/>
                  </a:solidFill>
                  <a:latin typeface="Arial Narrow" panose="020B0606020202030204" pitchFamily="34" charset="0"/>
                </a:endParaRPr>
              </a:p>
            </p:txBody>
          </p:sp>
        </p:grpSp>
      </p:grpSp>
      <p:grpSp>
        <p:nvGrpSpPr>
          <p:cNvPr id="5" name="Grupo 4"/>
          <p:cNvGrpSpPr/>
          <p:nvPr/>
        </p:nvGrpSpPr>
        <p:grpSpPr>
          <a:xfrm>
            <a:off x="6886573" y="4085019"/>
            <a:ext cx="2703760" cy="765251"/>
            <a:chOff x="6886573" y="4085019"/>
            <a:chExt cx="2703760" cy="765251"/>
          </a:xfrm>
        </p:grpSpPr>
        <p:sp>
          <p:nvSpPr>
            <p:cNvPr id="27" name="Forma libre 26"/>
            <p:cNvSpPr/>
            <p:nvPr/>
          </p:nvSpPr>
          <p:spPr>
            <a:xfrm>
              <a:off x="6886573" y="4085019"/>
              <a:ext cx="1606261" cy="246062"/>
            </a:xfrm>
            <a:custGeom>
              <a:avLst/>
              <a:gdLst>
                <a:gd name="connsiteX0" fmla="*/ 0 w 3343275"/>
                <a:gd name="connsiteY0" fmla="*/ 200025 h 242887"/>
                <a:gd name="connsiteX1" fmla="*/ 14288 w 3343275"/>
                <a:gd name="connsiteY1" fmla="*/ 0 h 242887"/>
                <a:gd name="connsiteX2" fmla="*/ 3343275 w 3343275"/>
                <a:gd name="connsiteY2" fmla="*/ 28575 h 242887"/>
                <a:gd name="connsiteX3" fmla="*/ 3314700 w 3343275"/>
                <a:gd name="connsiteY3" fmla="*/ 242887 h 242887"/>
                <a:gd name="connsiteX0" fmla="*/ 0 w 3336925"/>
                <a:gd name="connsiteY0" fmla="*/ 200025 h 242887"/>
                <a:gd name="connsiteX1" fmla="*/ 14288 w 3336925"/>
                <a:gd name="connsiteY1" fmla="*/ 0 h 242887"/>
                <a:gd name="connsiteX2" fmla="*/ 3336925 w 3336925"/>
                <a:gd name="connsiteY2" fmla="*/ 9525 h 242887"/>
                <a:gd name="connsiteX3" fmla="*/ 3314700 w 3336925"/>
                <a:gd name="connsiteY3" fmla="*/ 242887 h 242887"/>
                <a:gd name="connsiteX0" fmla="*/ 0 w 3346450"/>
                <a:gd name="connsiteY0" fmla="*/ 200025 h 242887"/>
                <a:gd name="connsiteX1" fmla="*/ 14288 w 3346450"/>
                <a:gd name="connsiteY1" fmla="*/ 0 h 242887"/>
                <a:gd name="connsiteX2" fmla="*/ 3336925 w 3346450"/>
                <a:gd name="connsiteY2" fmla="*/ 9525 h 242887"/>
                <a:gd name="connsiteX3" fmla="*/ 3346450 w 3346450"/>
                <a:gd name="connsiteY3" fmla="*/ 242887 h 242887"/>
                <a:gd name="connsiteX0" fmla="*/ 0 w 3336925"/>
                <a:gd name="connsiteY0" fmla="*/ 200025 h 242887"/>
                <a:gd name="connsiteX1" fmla="*/ 14288 w 3336925"/>
                <a:gd name="connsiteY1" fmla="*/ 0 h 242887"/>
                <a:gd name="connsiteX2" fmla="*/ 3336925 w 3336925"/>
                <a:gd name="connsiteY2" fmla="*/ 9525 h 242887"/>
                <a:gd name="connsiteX3" fmla="*/ 3327400 w 3336925"/>
                <a:gd name="connsiteY3" fmla="*/ 242887 h 242887"/>
                <a:gd name="connsiteX0" fmla="*/ 0 w 3359150"/>
                <a:gd name="connsiteY0" fmla="*/ 200025 h 242887"/>
                <a:gd name="connsiteX1" fmla="*/ 14288 w 3359150"/>
                <a:gd name="connsiteY1" fmla="*/ 0 h 242887"/>
                <a:gd name="connsiteX2" fmla="*/ 3336925 w 3359150"/>
                <a:gd name="connsiteY2" fmla="*/ 9525 h 242887"/>
                <a:gd name="connsiteX3" fmla="*/ 3359150 w 3359150"/>
                <a:gd name="connsiteY3" fmla="*/ 242887 h 242887"/>
                <a:gd name="connsiteX0" fmla="*/ 0 w 3359150"/>
                <a:gd name="connsiteY0" fmla="*/ 200025 h 242887"/>
                <a:gd name="connsiteX1" fmla="*/ 14288 w 3359150"/>
                <a:gd name="connsiteY1" fmla="*/ 0 h 242887"/>
                <a:gd name="connsiteX2" fmla="*/ 3336925 w 3359150"/>
                <a:gd name="connsiteY2" fmla="*/ 9525 h 242887"/>
                <a:gd name="connsiteX3" fmla="*/ 3359150 w 3359150"/>
                <a:gd name="connsiteY3" fmla="*/ 242887 h 242887"/>
                <a:gd name="connsiteX0" fmla="*/ 0 w 3346450"/>
                <a:gd name="connsiteY0" fmla="*/ 200025 h 242887"/>
                <a:gd name="connsiteX1" fmla="*/ 14288 w 3346450"/>
                <a:gd name="connsiteY1" fmla="*/ 0 h 242887"/>
                <a:gd name="connsiteX2" fmla="*/ 3336925 w 3346450"/>
                <a:gd name="connsiteY2" fmla="*/ 9525 h 242887"/>
                <a:gd name="connsiteX3" fmla="*/ 3346450 w 3346450"/>
                <a:gd name="connsiteY3" fmla="*/ 242887 h 242887"/>
                <a:gd name="connsiteX0" fmla="*/ 17462 w 3332162"/>
                <a:gd name="connsiteY0" fmla="*/ 269875 h 269875"/>
                <a:gd name="connsiteX1" fmla="*/ 0 w 3332162"/>
                <a:gd name="connsiteY1" fmla="*/ 0 h 269875"/>
                <a:gd name="connsiteX2" fmla="*/ 3322637 w 3332162"/>
                <a:gd name="connsiteY2" fmla="*/ 9525 h 269875"/>
                <a:gd name="connsiteX3" fmla="*/ 3332162 w 3332162"/>
                <a:gd name="connsiteY3" fmla="*/ 242887 h 269875"/>
                <a:gd name="connsiteX0" fmla="*/ 0 w 3333750"/>
                <a:gd name="connsiteY0" fmla="*/ 269875 h 269875"/>
                <a:gd name="connsiteX1" fmla="*/ 1588 w 3333750"/>
                <a:gd name="connsiteY1" fmla="*/ 0 h 269875"/>
                <a:gd name="connsiteX2" fmla="*/ 3324225 w 3333750"/>
                <a:gd name="connsiteY2" fmla="*/ 9525 h 269875"/>
                <a:gd name="connsiteX3" fmla="*/ 3333750 w 3333750"/>
                <a:gd name="connsiteY3" fmla="*/ 242887 h 269875"/>
                <a:gd name="connsiteX0" fmla="*/ 0 w 3333750"/>
                <a:gd name="connsiteY0" fmla="*/ 304800 h 304800"/>
                <a:gd name="connsiteX1" fmla="*/ 1588 w 3333750"/>
                <a:gd name="connsiteY1" fmla="*/ 34925 h 304800"/>
                <a:gd name="connsiteX2" fmla="*/ 3324226 w 3333750"/>
                <a:gd name="connsiteY2" fmla="*/ 0 h 304800"/>
                <a:gd name="connsiteX3" fmla="*/ 3333750 w 3333750"/>
                <a:gd name="connsiteY3" fmla="*/ 277812 h 304800"/>
                <a:gd name="connsiteX0" fmla="*/ 0 w 3333750"/>
                <a:gd name="connsiteY0" fmla="*/ 273050 h 273050"/>
                <a:gd name="connsiteX1" fmla="*/ 1588 w 3333750"/>
                <a:gd name="connsiteY1" fmla="*/ 3175 h 273050"/>
                <a:gd name="connsiteX2" fmla="*/ 3317374 w 3333750"/>
                <a:gd name="connsiteY2" fmla="*/ 0 h 273050"/>
                <a:gd name="connsiteX3" fmla="*/ 3333750 w 3333750"/>
                <a:gd name="connsiteY3" fmla="*/ 246062 h 273050"/>
                <a:gd name="connsiteX0" fmla="*/ 0 w 3333750"/>
                <a:gd name="connsiteY0" fmla="*/ 273050 h 273050"/>
                <a:gd name="connsiteX1" fmla="*/ 1588 w 3333750"/>
                <a:gd name="connsiteY1" fmla="*/ 3175 h 273050"/>
                <a:gd name="connsiteX2" fmla="*/ 3317374 w 3333750"/>
                <a:gd name="connsiteY2" fmla="*/ 0 h 273050"/>
                <a:gd name="connsiteX3" fmla="*/ 3333750 w 3333750"/>
                <a:gd name="connsiteY3" fmla="*/ 246062 h 273050"/>
                <a:gd name="connsiteX0" fmla="*/ 0 w 3332162"/>
                <a:gd name="connsiteY0" fmla="*/ 3175 h 246062"/>
                <a:gd name="connsiteX1" fmla="*/ 3315786 w 3332162"/>
                <a:gd name="connsiteY1" fmla="*/ 0 h 246062"/>
                <a:gd name="connsiteX2" fmla="*/ 3332162 w 3332162"/>
                <a:gd name="connsiteY2" fmla="*/ 246062 h 246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32162" h="246062">
                  <a:moveTo>
                    <a:pt x="0" y="3175"/>
                  </a:moveTo>
                  <a:lnTo>
                    <a:pt x="3315786" y="0"/>
                  </a:lnTo>
                  <a:cubicBezTo>
                    <a:pt x="3323194" y="77787"/>
                    <a:pt x="3305704" y="168275"/>
                    <a:pt x="3332162" y="246062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grpSp>
          <p:nvGrpSpPr>
            <p:cNvPr id="9" name="Grupo 8"/>
            <p:cNvGrpSpPr/>
            <p:nvPr/>
          </p:nvGrpSpPr>
          <p:grpSpPr>
            <a:xfrm>
              <a:off x="7430333" y="4202268"/>
              <a:ext cx="2160000" cy="648002"/>
              <a:chOff x="913021" y="2310161"/>
              <a:chExt cx="2160000" cy="648002"/>
            </a:xfrm>
            <a:scene3d>
              <a:camera prst="orthographicFront"/>
              <a:lightRig rig="threePt" dir="t"/>
            </a:scene3d>
          </p:grpSpPr>
          <p:sp>
            <p:nvSpPr>
              <p:cNvPr id="16" name="Rectángulo 15"/>
              <p:cNvSpPr/>
              <p:nvPr/>
            </p:nvSpPr>
            <p:spPr>
              <a:xfrm>
                <a:off x="913021" y="2310161"/>
                <a:ext cx="2160000" cy="648002"/>
              </a:xfrm>
              <a:prstGeom prst="rect">
                <a:avLst/>
              </a:prstGeom>
              <a:solidFill>
                <a:srgbClr val="FFFF00"/>
              </a:solidFill>
              <a:sp3d>
                <a:bevelT/>
              </a:sp3d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0" name="Rectángulo 19"/>
              <p:cNvSpPr/>
              <p:nvPr/>
            </p:nvSpPr>
            <p:spPr>
              <a:xfrm>
                <a:off x="913021" y="2310161"/>
                <a:ext cx="2160000" cy="64800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8890" tIns="8890" rIns="8890" bIns="8890" numCol="1" spcCol="1270" anchor="ctr" anchorCtr="0">
                <a:noAutofit/>
              </a:bodyPr>
              <a:lstStyle/>
              <a:p>
                <a:pPr lvl="0" algn="ctr" defTabSz="622300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</a:pPr>
                <a:r>
                  <a:rPr lang="es-SV" sz="1400" b="1" kern="1200" dirty="0">
                    <a:solidFill>
                      <a:srgbClr val="002060"/>
                    </a:solidFill>
                    <a:latin typeface="Arial Narrow" panose="020B0606020202030204" pitchFamily="34" charset="0"/>
                  </a:rPr>
                  <a:t>Unidad de Gestión </a:t>
                </a:r>
                <a:r>
                  <a:rPr lang="es-SV" sz="1400" b="1" kern="1200" dirty="0" smtClean="0">
                    <a:solidFill>
                      <a:srgbClr val="002060"/>
                    </a:solidFill>
                    <a:latin typeface="Arial Narrow" panose="020B0606020202030204" pitchFamily="34" charset="0"/>
                  </a:rPr>
                  <a:t>Documental y </a:t>
                </a:r>
                <a:r>
                  <a:rPr lang="es-SV" sz="1400" b="1" kern="1200" dirty="0">
                    <a:solidFill>
                      <a:srgbClr val="002060"/>
                    </a:solidFill>
                    <a:latin typeface="Arial Narrow" panose="020B0606020202030204" pitchFamily="34" charset="0"/>
                  </a:rPr>
                  <a:t>Archivo UGDA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6245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01B10208-F03B-40C8-A3E7-42F38F0B077B}"/>
              </a:ext>
            </a:extLst>
          </p:cNvPr>
          <p:cNvSpPr txBox="1">
            <a:spLocks/>
          </p:cNvSpPr>
          <p:nvPr/>
        </p:nvSpPr>
        <p:spPr>
          <a:xfrm>
            <a:off x="1828799" y="145141"/>
            <a:ext cx="9666515" cy="111760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s-SV" dirty="0"/>
              <a:t>Gerencia de Desarrollo Territorial</a:t>
            </a: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0B5F18D9-ED2A-4608-B1FE-472C7D57D1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524833"/>
              </p:ext>
            </p:extLst>
          </p:nvPr>
        </p:nvGraphicFramePr>
        <p:xfrm>
          <a:off x="1828799" y="1066801"/>
          <a:ext cx="9040091" cy="4391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680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F0DAA18B-C39B-49CD-8650-924465DEFC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5590665"/>
              </p:ext>
            </p:extLst>
          </p:nvPr>
        </p:nvGraphicFramePr>
        <p:xfrm>
          <a:off x="3901895" y="1262741"/>
          <a:ext cx="5520321" cy="4265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ítulo 3">
            <a:extLst>
              <a:ext uri="{FF2B5EF4-FFF2-40B4-BE49-F238E27FC236}">
                <a16:creationId xmlns:a16="http://schemas.microsoft.com/office/drawing/2014/main" id="{C042C97E-A1A4-45EF-8A53-9B1A75563342}"/>
              </a:ext>
            </a:extLst>
          </p:cNvPr>
          <p:cNvSpPr txBox="1">
            <a:spLocks/>
          </p:cNvSpPr>
          <p:nvPr/>
        </p:nvSpPr>
        <p:spPr>
          <a:xfrm>
            <a:off x="1828799" y="145141"/>
            <a:ext cx="9666515" cy="111760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4472C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s-SV" dirty="0"/>
              <a:t>Gerencia de Desarrollo Social</a:t>
            </a: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B263BCB9-6136-4833-9470-BF3D3B27A899}"/>
              </a:ext>
            </a:extLst>
          </p:cNvPr>
          <p:cNvGrpSpPr/>
          <p:nvPr/>
        </p:nvGrpSpPr>
        <p:grpSpPr>
          <a:xfrm>
            <a:off x="2740294" y="1778434"/>
            <a:ext cx="7337124" cy="761564"/>
            <a:chOff x="4547440" y="1560931"/>
            <a:chExt cx="7337124" cy="761564"/>
          </a:xfrm>
        </p:grpSpPr>
        <p:sp>
          <p:nvSpPr>
            <p:cNvPr id="7" name="Forma libre: forma 18">
              <a:extLst>
                <a:ext uri="{FF2B5EF4-FFF2-40B4-BE49-F238E27FC236}">
                  <a16:creationId xmlns:a16="http://schemas.microsoft.com/office/drawing/2014/main" id="{30EAF912-3D3D-4727-8A70-F8CB4F80D6A6}"/>
                </a:ext>
              </a:extLst>
            </p:cNvPr>
            <p:cNvSpPr/>
            <p:nvPr/>
          </p:nvSpPr>
          <p:spPr>
            <a:xfrm>
              <a:off x="6202017" y="1924216"/>
              <a:ext cx="4762832" cy="0"/>
            </a:xfrm>
            <a:custGeom>
              <a:avLst/>
              <a:gdLst>
                <a:gd name="connsiteX0" fmla="*/ 0 w 4762832"/>
                <a:gd name="connsiteY0" fmla="*/ 0 h 0"/>
                <a:gd name="connsiteX1" fmla="*/ 4762832 w 4762832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762832">
                  <a:moveTo>
                    <a:pt x="0" y="0"/>
                  </a:moveTo>
                  <a:lnTo>
                    <a:pt x="4762832" y="0"/>
                  </a:lnTo>
                </a:path>
              </a:pathLst>
            </a:custGeom>
            <a:noFill/>
            <a:ln w="19050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>
                <a:latin typeface="Arial Narrow" panose="020B0606020202030204" pitchFamily="34" charset="0"/>
              </a:endParaRPr>
            </a:p>
          </p:txBody>
        </p:sp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BD735E12-748D-4ACC-854E-2BA470C3AA26}"/>
                </a:ext>
              </a:extLst>
            </p:cNvPr>
            <p:cNvSpPr/>
            <p:nvPr/>
          </p:nvSpPr>
          <p:spPr>
            <a:xfrm>
              <a:off x="4547440" y="1560931"/>
              <a:ext cx="1620000" cy="7200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defTabSz="622300"/>
              <a:r>
                <a:rPr lang="es-SV" sz="1600" b="1" dirty="0" smtClean="0">
                  <a:solidFill>
                    <a:srgbClr val="002060"/>
                  </a:solidFill>
                  <a:latin typeface="Arial Narrow" panose="020B0606020202030204" pitchFamily="34" charset="0"/>
                </a:rPr>
                <a:t>Arte y</a:t>
              </a:r>
            </a:p>
            <a:p>
              <a:pPr lvl="0" algn="ctr" defTabSz="622300"/>
              <a:r>
                <a:rPr lang="es-SV" sz="1600" b="1" dirty="0" smtClean="0">
                  <a:solidFill>
                    <a:srgbClr val="002060"/>
                  </a:solidFill>
                  <a:latin typeface="Arial Narrow" panose="020B0606020202030204" pitchFamily="34" charset="0"/>
                </a:rPr>
                <a:t>Cultura</a:t>
              </a:r>
              <a:endParaRPr lang="es-SV" sz="16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2A6C7E1C-EFF2-47D4-B198-222BF5B9A5C6}"/>
                </a:ext>
              </a:extLst>
            </p:cNvPr>
            <p:cNvSpPr/>
            <p:nvPr/>
          </p:nvSpPr>
          <p:spPr>
            <a:xfrm>
              <a:off x="10264564" y="1602495"/>
              <a:ext cx="1620000" cy="7200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defTabSz="622300"/>
              <a:r>
                <a:rPr lang="es-SV" sz="1400" b="1" dirty="0" smtClean="0">
                  <a:solidFill>
                    <a:srgbClr val="002060"/>
                  </a:solidFill>
                  <a:latin typeface="Arial Narrow" panose="020B0606020202030204" pitchFamily="34" charset="0"/>
                </a:rPr>
                <a:t>Deporte y Recreación</a:t>
              </a:r>
              <a:endParaRPr lang="es-SV" sz="1400" dirty="0">
                <a:solidFill>
                  <a:schemeClr val="tx1"/>
                </a:solidFill>
                <a:latin typeface="Arial Narrow" panose="020B0606020202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230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4684533E-184F-40EB-B876-87225FABC9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3690781"/>
              </p:ext>
            </p:extLst>
          </p:nvPr>
        </p:nvGraphicFramePr>
        <p:xfrm>
          <a:off x="3863108" y="1369509"/>
          <a:ext cx="5433291" cy="39229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ítulo 1">
            <a:extLst>
              <a:ext uri="{FF2B5EF4-FFF2-40B4-BE49-F238E27FC236}">
                <a16:creationId xmlns:a16="http://schemas.microsoft.com/office/drawing/2014/main" id="{16DCF53E-C308-430D-88C3-5FDDD2849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/>
              <a:t>Gerencia Administrativa</a:t>
            </a:r>
          </a:p>
        </p:txBody>
      </p:sp>
    </p:spTree>
    <p:extLst>
      <p:ext uri="{BB962C8B-B14F-4D97-AF65-F5344CB8AC3E}">
        <p14:creationId xmlns:p14="http://schemas.microsoft.com/office/powerpoint/2010/main" val="337335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TM03090430[[fn=Con bandas]]</Template>
  <TotalTime>1125</TotalTime>
  <Words>279</Words>
  <Application>Microsoft Office PowerPoint</Application>
  <PresentationFormat>Panorámica</PresentationFormat>
  <Paragraphs>117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Arial Narrow</vt:lpstr>
      <vt:lpstr>Calibri</vt:lpstr>
      <vt:lpstr>Tahoma</vt:lpstr>
      <vt:lpstr>Tema de Office</vt:lpstr>
      <vt:lpstr>ORGANIGRAMA ALCALDÍA MUNICIPAL DE QUEZALTEPEQUE GESTIÓN 2018-2021</vt:lpstr>
      <vt:lpstr>Normativa aplicable</vt:lpstr>
      <vt:lpstr>Estructura</vt:lpstr>
      <vt:lpstr>Concejo Municipal</vt:lpstr>
      <vt:lpstr>Alcalde Municipal</vt:lpstr>
      <vt:lpstr>Gerencia General</vt:lpstr>
      <vt:lpstr>Presentación de PowerPoint</vt:lpstr>
      <vt:lpstr>Presentación de PowerPoint</vt:lpstr>
      <vt:lpstr>Gerencia Administrativa</vt:lpstr>
      <vt:lpstr>Gerencia Financiera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Abelardo Díaz-Flores DME</dc:creator>
  <cp:lastModifiedBy>Admin</cp:lastModifiedBy>
  <cp:revision>86</cp:revision>
  <dcterms:created xsi:type="dcterms:W3CDTF">2018-04-07T03:57:30Z</dcterms:created>
  <dcterms:modified xsi:type="dcterms:W3CDTF">2018-07-26T16:53:56Z</dcterms:modified>
</cp:coreProperties>
</file>