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5831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7171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32822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08001" y="1178429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defRPr>
            </a:lvl1pPr>
            <a:lvl2pPr marL="609555" indent="0">
              <a:buNone/>
              <a:defRPr sz="1600"/>
            </a:lvl2pPr>
            <a:lvl3pPr marL="1219108" indent="0">
              <a:buNone/>
              <a:defRPr sz="1333"/>
            </a:lvl3pPr>
            <a:lvl4pPr marL="1828664" indent="0">
              <a:buNone/>
              <a:defRPr sz="1200"/>
            </a:lvl4pPr>
            <a:lvl5pPr marL="2438218" indent="0">
              <a:buNone/>
              <a:defRPr sz="1200"/>
            </a:lvl5pPr>
            <a:lvl6pPr marL="3047772" indent="0">
              <a:buNone/>
              <a:defRPr sz="1200"/>
            </a:lvl6pPr>
            <a:lvl7pPr marL="3657326" indent="0">
              <a:buNone/>
              <a:defRPr sz="1200"/>
            </a:lvl7pPr>
            <a:lvl8pPr marL="4266880" indent="0">
              <a:buNone/>
              <a:defRPr sz="1200"/>
            </a:lvl8pPr>
            <a:lvl9pPr marL="4876435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508001" y="455086"/>
            <a:ext cx="11157819" cy="660511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4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33" hasCustomPrompt="1"/>
          </p:nvPr>
        </p:nvSpPr>
        <p:spPr>
          <a:xfrm>
            <a:off x="6573519" y="1879601"/>
            <a:ext cx="5092300" cy="4503444"/>
          </a:xfrm>
          <a:custGeom>
            <a:avLst/>
            <a:gdLst>
              <a:gd name="connsiteX0" fmla="*/ 0 w 3819225"/>
              <a:gd name="connsiteY0" fmla="*/ 0 h 3377583"/>
              <a:gd name="connsiteX1" fmla="*/ 3819225 w 3819225"/>
              <a:gd name="connsiteY1" fmla="*/ 0 h 3377583"/>
              <a:gd name="connsiteX2" fmla="*/ 3819225 w 3819225"/>
              <a:gd name="connsiteY2" fmla="*/ 3377583 h 3377583"/>
              <a:gd name="connsiteX3" fmla="*/ 0 w 3819225"/>
              <a:gd name="connsiteY3" fmla="*/ 3377583 h 3377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9225" h="3377583">
                <a:moveTo>
                  <a:pt x="0" y="0"/>
                </a:moveTo>
                <a:lnTo>
                  <a:pt x="3819225" y="0"/>
                </a:lnTo>
                <a:lnTo>
                  <a:pt x="3819225" y="3377583"/>
                </a:lnTo>
                <a:lnTo>
                  <a:pt x="0" y="337758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 bIns="91440" anchor="b">
            <a:noAutofit/>
          </a:bodyPr>
          <a:lstStyle>
            <a:lvl1pPr algn="ctr" rtl="0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Image Holder</a:t>
            </a:r>
          </a:p>
        </p:txBody>
      </p:sp>
    </p:spTree>
    <p:extLst>
      <p:ext uri="{BB962C8B-B14F-4D97-AF65-F5344CB8AC3E}">
        <p14:creationId xmlns:p14="http://schemas.microsoft.com/office/powerpoint/2010/main" val="201518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5857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4838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503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1561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830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5905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5484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41989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762C5-91CD-4065-9179-3A8DFA49353A}" type="datetimeFigureOut">
              <a:rPr lang="es-SV" smtClean="0"/>
              <a:t>4/11/2019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59A2C-84C2-49C9-9679-17AD1239CA9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0328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body" sz="half" idx="2"/>
          </p:nvPr>
        </p:nvSpPr>
        <p:spPr>
          <a:xfrm>
            <a:off x="709337" y="1678565"/>
            <a:ext cx="3384491" cy="231007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2"/>
                </a:solidFill>
              </a:rPr>
              <a:t>INSTITUCIONALIDAD  METROPOLITANA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Audiovisuales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del </a:t>
            </a:r>
            <a:br>
              <a:rPr 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Informe de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Rendición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Cuentas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208-2019</a:t>
            </a:r>
          </a:p>
        </p:txBody>
      </p:sp>
      <p:sp>
        <p:nvSpPr>
          <p:cNvPr id="7" name="Inhaltsplatzhalter 4"/>
          <p:cNvSpPr txBox="1">
            <a:spLocks/>
          </p:cNvSpPr>
          <p:nvPr/>
        </p:nvSpPr>
        <p:spPr>
          <a:xfrm>
            <a:off x="1345659" y="2132587"/>
            <a:ext cx="4953541" cy="64633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Roboto" panose="02000000000000000000" pitchFamily="2" charset="0"/>
              </a:rPr>
              <a:t>COAMSS</a:t>
            </a:r>
            <a:br>
              <a:rPr lang="en-US" sz="1400" b="1" dirty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rPr>
            </a:br>
            <a:r>
              <a:rPr lang="en-US" sz="1200" b="1" dirty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rPr>
              <a:t>https://youtu.be/iko_mk8inSA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3660" y="2145804"/>
            <a:ext cx="619899" cy="619899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01</a:t>
            </a:r>
          </a:p>
        </p:txBody>
      </p:sp>
      <p:sp>
        <p:nvSpPr>
          <p:cNvPr id="9" name="Inhaltsplatzhalter 4"/>
          <p:cNvSpPr txBox="1">
            <a:spLocks/>
          </p:cNvSpPr>
          <p:nvPr/>
        </p:nvSpPr>
        <p:spPr>
          <a:xfrm>
            <a:off x="1345659" y="3081015"/>
            <a:ext cx="7657696" cy="98706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OPAMSS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s-SV" sz="1600" b="1" dirty="0">
                <a:solidFill>
                  <a:srgbClr val="00B050"/>
                </a:solidFill>
                <a:latin typeface="+mn-lt"/>
              </a:rPr>
              <a:t>CONTROL DEL DESARROLLO URBANO Y PLANIFICACION E INVESTIGACIÓN</a:t>
            </a:r>
            <a:br>
              <a:rPr lang="en-US" sz="1400" b="1" dirty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rPr>
            </a:br>
            <a:r>
              <a:rPr lang="en-US" sz="1200" b="1" dirty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rPr>
              <a:t>https://youtu.be/V13GIrH9IUw 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583660" y="3264597"/>
            <a:ext cx="619899" cy="619899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02</a:t>
            </a:r>
          </a:p>
        </p:txBody>
      </p:sp>
      <p:sp>
        <p:nvSpPr>
          <p:cNvPr id="12" name="Inhaltsplatzhalter 4"/>
          <p:cNvSpPr txBox="1">
            <a:spLocks/>
          </p:cNvSpPr>
          <p:nvPr/>
        </p:nvSpPr>
        <p:spPr>
          <a:xfrm>
            <a:off x="1345659" y="4384474"/>
            <a:ext cx="4953541" cy="61773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rPr>
              <a:t>DESARROLLO SOCIAL Y ECONÓMICO</a:t>
            </a:r>
            <a:br>
              <a:rPr lang="en-US" sz="1400" b="1" dirty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rPr>
            </a:br>
            <a:r>
              <a:rPr lang="en-US" sz="1200" b="1" dirty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rPr>
              <a:t>https://youtu.be/5GTSycVHo7s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rPr>
              <a:t> 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3660" y="4383392"/>
            <a:ext cx="619899" cy="619899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03</a:t>
            </a:r>
          </a:p>
        </p:txBody>
      </p:sp>
      <p:sp>
        <p:nvSpPr>
          <p:cNvPr id="14" name="Inhaltsplatzhalter 4"/>
          <p:cNvSpPr txBox="1">
            <a:spLocks/>
          </p:cNvSpPr>
          <p:nvPr/>
        </p:nvSpPr>
        <p:spPr>
          <a:xfrm>
            <a:off x="1345659" y="5503269"/>
            <a:ext cx="4953541" cy="61773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Roboto" panose="02000000000000000000" pitchFamily="2" charset="0"/>
              </a:rPr>
              <a:t>SISTEMA DE INFORMACIÓN METROPOLITANO</a:t>
            </a:r>
            <a:br>
              <a:rPr lang="en-US" sz="1400" b="1" dirty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rPr>
            </a:br>
            <a:r>
              <a:rPr lang="en-US" sz="1200" b="1" dirty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rPr>
              <a:t>https://youtu.be/fxRhkdRRN3I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583660" y="5502187"/>
            <a:ext cx="619899" cy="619899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04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3355" y="5705341"/>
            <a:ext cx="3111371" cy="1139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0146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26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Roboto</vt:lpstr>
      <vt:lpstr>Wingdings</vt:lpstr>
      <vt:lpstr>Office Theme</vt:lpstr>
      <vt:lpstr>Audiovisuales del  Informe de Rendición de Cuentas 208-2019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jocelyn castillo</dc:creator>
  <cp:lastModifiedBy>Marlene Solano</cp:lastModifiedBy>
  <cp:revision>12</cp:revision>
  <dcterms:created xsi:type="dcterms:W3CDTF">2019-11-01T19:27:39Z</dcterms:created>
  <dcterms:modified xsi:type="dcterms:W3CDTF">2019-11-04T16:24:31Z</dcterms:modified>
</cp:coreProperties>
</file>