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notesSlides/notesSlide3.xml" ContentType="application/vnd.openxmlformats-officedocument.presentationml.notesSlide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rts/style1.xml" ContentType="application/vnd.ms-office.chartstyle+xml"/>
  <Override PartName="/ppt/charts/colors1.xml" ContentType="application/vnd.ms-office.chartcolorstyle+xml"/>
  <Override PartName="/ppt/charts/style2.xml" ContentType="application/vnd.ms-office.chartstyle+xml"/>
  <Override PartName="/ppt/charts/colors2.xml" ContentType="application/vnd.ms-office.chartcolor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5"/>
  </p:notesMasterIdLst>
  <p:handoutMasterIdLst>
    <p:handoutMasterId r:id="rId6"/>
  </p:handout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s-S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-738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Style" Target="style1.xml"/><Relationship Id="rId2" Type="http://schemas.microsoft.com/office/2011/relationships/chartColorStyle" Target="colors1.xml"/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3" Type="http://schemas.microsoft.com/office/2011/relationships/chartStyle" Target="style2.xml"/><Relationship Id="rId2" Type="http://schemas.microsoft.com/office/2011/relationships/chartColorStyle" Target="colors2.xml"/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ASISTENCIA DE NIÑOS </a:t>
            </a:r>
            <a:r>
              <a:rPr lang="en-US" baseline="0" dirty="0" smtClean="0"/>
              <a:t> OCTUBRE A DICIEMBRE DE 2024</a:t>
            </a:r>
            <a:endParaRPr lang="en-US" dirty="0"/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ESCUELA MUNICIPAL DE FUTBOL DE SANTIAGO DE MARIA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layout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FDF4-4976-BEB9-16F8BF3A48BB}"/>
                </c:ext>
              </c:extLst>
            </c:dLbl>
            <c:dLbl>
              <c:idx val="1"/>
              <c:layout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FDF4-4976-BEB9-16F8BF3A48BB}"/>
                </c:ext>
              </c:extLst>
            </c:dLbl>
            <c:dLbl>
              <c:idx val="2"/>
              <c:layout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FDF4-4976-BEB9-16F8BF3A48B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s-E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Hoja1!$A$2:$A$4</c:f>
              <c:strCache>
                <c:ptCount val="3"/>
                <c:pt idx="0">
                  <c:v>OCTUBRE</c:v>
                </c:pt>
                <c:pt idx="1">
                  <c:v>NOVIEMBRE</c:v>
                </c:pt>
                <c:pt idx="2">
                  <c:v>DICIEMBRE</c:v>
                </c:pt>
              </c:strCache>
            </c:strRef>
          </c:cat>
          <c:val>
            <c:numRef>
              <c:f>Hoja1!$B$2:$B$4</c:f>
              <c:numCache>
                <c:formatCode>General</c:formatCode>
                <c:ptCount val="3"/>
                <c:pt idx="0">
                  <c:v>100</c:v>
                </c:pt>
                <c:pt idx="1">
                  <c:v>100</c:v>
                </c:pt>
                <c:pt idx="2">
                  <c:v>100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FDF4-4976-BEB9-16F8BF3A48B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35285760"/>
        <c:axId val="135291648"/>
      </c:barChart>
      <c:catAx>
        <c:axId val="1352857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135291648"/>
        <c:crosses val="autoZero"/>
        <c:auto val="1"/>
        <c:lblAlgn val="ctr"/>
        <c:lblOffset val="100"/>
        <c:noMultiLvlLbl val="0"/>
      </c:catAx>
      <c:valAx>
        <c:axId val="13529164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13528576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E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E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SV" baseline="0" dirty="0" smtClean="0"/>
              <a:t>OCTUBRE A DICIEMBRE  DE 2024</a:t>
            </a:r>
            <a:endParaRPr lang="es-SV" dirty="0"/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INSTALACION DEPORTIVA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1"/>
            <c:invertIfNegative val="0"/>
            <c:bubble3D val="0"/>
            <c:spPr/>
          </c:dPt>
          <c:dLbls>
            <c:dLbl>
              <c:idx val="0"/>
              <c:layout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2400">
                    <a:solidFill>
                      <a:schemeClr val="bg1"/>
                    </a:solidFill>
                  </a:defRPr>
                </a:pPr>
                <a:endParaRPr lang="es-ES"/>
              </a:p>
            </c:txPr>
            <c:dLblPos val="ctr"/>
            <c:showLegendKey val="0"/>
            <c:showVal val="0"/>
            <c:showCatName val="0"/>
            <c:showSerName val="0"/>
            <c:showPercent val="0"/>
            <c:showBubbleSize val="0"/>
          </c:dLbls>
          <c:cat>
            <c:strRef>
              <c:f>Hoja1!$A$2:$A$5</c:f>
              <c:strCache>
                <c:ptCount val="4"/>
                <c:pt idx="0">
                  <c:v>CANCHA OFICIAL</c:v>
                </c:pt>
                <c:pt idx="1">
                  <c:v>CANCHA DE BALONCESTO </c:v>
                </c:pt>
                <c:pt idx="2">
                  <c:v>CANCHA DE FUTBOL RAPIDO</c:v>
                </c:pt>
                <c:pt idx="3">
                  <c:v>CANCHA DE BALONCESTO COL EL GUARUMAL</c:v>
                </c:pt>
              </c:strCache>
            </c:strRef>
          </c:cat>
          <c:val>
            <c:numRef>
              <c:f>Hoja1!$B$2:$B$5</c:f>
              <c:numCache>
                <c:formatCode>General</c:formatCode>
                <c:ptCount val="4"/>
                <c:pt idx="0">
                  <c:v>9</c:v>
                </c:pt>
                <c:pt idx="1">
                  <c:v>7</c:v>
                </c:pt>
                <c:pt idx="2">
                  <c:v>0</c:v>
                </c:pt>
                <c:pt idx="3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C014-4F95-8DE8-4CC0244CFF20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120726272"/>
        <c:axId val="120727808"/>
      </c:barChart>
      <c:catAx>
        <c:axId val="1207262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120727808"/>
        <c:crosses val="autoZero"/>
        <c:auto val="1"/>
        <c:lblAlgn val="ctr"/>
        <c:lblOffset val="100"/>
        <c:noMultiLvlLbl val="0"/>
      </c:catAx>
      <c:valAx>
        <c:axId val="12072780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12072627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E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ES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4832215-0EAC-4B61-95EC-E9233D729C43}" type="datetimeFigureOut">
              <a:rPr lang="es-ES" smtClean="0"/>
              <a:t>13/01/2025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551DC0-9D12-4224-8782-DCC19194B88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4582002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D59BB4-0B3A-4D8B-817B-925D0E7F098F}" type="datetimeFigureOut">
              <a:rPr lang="es-ES" smtClean="0"/>
              <a:t>13/01/2025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534DA0-174E-4C53-A1BE-F004187672A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733781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534DA0-174E-4C53-A1BE-F004187672A6}" type="slidenum">
              <a:rPr lang="es-ES" smtClean="0"/>
              <a:t>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271147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534DA0-174E-4C53-A1BE-F004187672A6}" type="slidenum">
              <a:rPr lang="es-ES" smtClean="0"/>
              <a:t>2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001982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534DA0-174E-4C53-A1BE-F004187672A6}" type="slidenum">
              <a:rPr lang="es-ES" smtClean="0"/>
              <a:t>3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55946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EEFDA-6C4E-4BAB-BDE6-B62628FBDB5C}" type="datetimeFigureOut">
              <a:rPr lang="es-SV" smtClean="0"/>
              <a:t>13/1/2025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4A0E6C03-54C2-46CE-B38B-FFDD1640365A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6830839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EEFDA-6C4E-4BAB-BDE6-B62628FBDB5C}" type="datetimeFigureOut">
              <a:rPr lang="es-SV" smtClean="0"/>
              <a:t>13/1/2025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A0E6C03-54C2-46CE-B38B-FFDD1640365A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7352527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EEFDA-6C4E-4BAB-BDE6-B62628FBDB5C}" type="datetimeFigureOut">
              <a:rPr lang="es-SV" smtClean="0"/>
              <a:t>13/1/2025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A0E6C03-54C2-46CE-B38B-FFDD1640365A}" type="slidenum">
              <a:rPr lang="es-SV" smtClean="0"/>
              <a:t>‹Nº›</a:t>
            </a:fld>
            <a:endParaRPr lang="es-SV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0246956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EEFDA-6C4E-4BAB-BDE6-B62628FBDB5C}" type="datetimeFigureOut">
              <a:rPr lang="es-SV" smtClean="0"/>
              <a:t>13/1/2025</a:t>
            </a:fld>
            <a:endParaRPr lang="es-S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A0E6C03-54C2-46CE-B38B-FFDD1640365A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28618360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EEFDA-6C4E-4BAB-BDE6-B62628FBDB5C}" type="datetimeFigureOut">
              <a:rPr lang="es-SV" smtClean="0"/>
              <a:t>13/1/2025</a:t>
            </a:fld>
            <a:endParaRPr lang="es-S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A0E6C03-54C2-46CE-B38B-FFDD1640365A}" type="slidenum">
              <a:rPr lang="es-SV" smtClean="0"/>
              <a:t>‹Nº›</a:t>
            </a:fld>
            <a:endParaRPr lang="es-SV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4814642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EEFDA-6C4E-4BAB-BDE6-B62628FBDB5C}" type="datetimeFigureOut">
              <a:rPr lang="es-SV" smtClean="0"/>
              <a:t>13/1/2025</a:t>
            </a:fld>
            <a:endParaRPr lang="es-S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A0E6C03-54C2-46CE-B38B-FFDD1640365A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76358659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EEFDA-6C4E-4BAB-BDE6-B62628FBDB5C}" type="datetimeFigureOut">
              <a:rPr lang="es-SV" smtClean="0"/>
              <a:t>13/1/2025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E6C03-54C2-46CE-B38B-FFDD1640365A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6342919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EEFDA-6C4E-4BAB-BDE6-B62628FBDB5C}" type="datetimeFigureOut">
              <a:rPr lang="es-SV" smtClean="0"/>
              <a:t>13/1/2025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E6C03-54C2-46CE-B38B-FFDD1640365A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3294895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EEFDA-6C4E-4BAB-BDE6-B62628FBDB5C}" type="datetimeFigureOut">
              <a:rPr lang="es-SV" smtClean="0"/>
              <a:t>13/1/2025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E6C03-54C2-46CE-B38B-FFDD1640365A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7618839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EEFDA-6C4E-4BAB-BDE6-B62628FBDB5C}" type="datetimeFigureOut">
              <a:rPr lang="es-SV" smtClean="0"/>
              <a:t>13/1/2025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A0E6C03-54C2-46CE-B38B-FFDD1640365A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8976560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EEFDA-6C4E-4BAB-BDE6-B62628FBDB5C}" type="datetimeFigureOut">
              <a:rPr lang="es-SV" smtClean="0"/>
              <a:t>13/1/2025</a:t>
            </a:fld>
            <a:endParaRPr lang="es-S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4A0E6C03-54C2-46CE-B38B-FFDD1640365A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0577997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EEFDA-6C4E-4BAB-BDE6-B62628FBDB5C}" type="datetimeFigureOut">
              <a:rPr lang="es-SV" smtClean="0"/>
              <a:t>13/1/2025</a:t>
            </a:fld>
            <a:endParaRPr lang="es-SV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4A0E6C03-54C2-46CE-B38B-FFDD1640365A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4788671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EEFDA-6C4E-4BAB-BDE6-B62628FBDB5C}" type="datetimeFigureOut">
              <a:rPr lang="es-SV" smtClean="0"/>
              <a:t>13/1/2025</a:t>
            </a:fld>
            <a:endParaRPr lang="es-S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E6C03-54C2-46CE-B38B-FFDD1640365A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8276406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EEFDA-6C4E-4BAB-BDE6-B62628FBDB5C}" type="datetimeFigureOut">
              <a:rPr lang="es-SV" smtClean="0"/>
              <a:t>13/1/2025</a:t>
            </a:fld>
            <a:endParaRPr lang="es-SV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E6C03-54C2-46CE-B38B-FFDD1640365A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8849241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EEFDA-6C4E-4BAB-BDE6-B62628FBDB5C}" type="datetimeFigureOut">
              <a:rPr lang="es-SV" smtClean="0"/>
              <a:t>13/1/2025</a:t>
            </a:fld>
            <a:endParaRPr lang="es-S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E6C03-54C2-46CE-B38B-FFDD1640365A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6463382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EEFDA-6C4E-4BAB-BDE6-B62628FBDB5C}" type="datetimeFigureOut">
              <a:rPr lang="es-SV" smtClean="0"/>
              <a:t>13/1/2025</a:t>
            </a:fld>
            <a:endParaRPr lang="es-S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A0E6C03-54C2-46CE-B38B-FFDD1640365A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8532594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EEEFDA-6C4E-4BAB-BDE6-B62628FBDB5C}" type="datetimeFigureOut">
              <a:rPr lang="es-SV" smtClean="0"/>
              <a:t>13/1/2025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4A0E6C03-54C2-46CE-B38B-FFDD1640365A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5496043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  <p:sldLayoutId id="2147483756" r:id="rId12"/>
    <p:sldLayoutId id="2147483757" r:id="rId13"/>
    <p:sldLayoutId id="2147483758" r:id="rId14"/>
    <p:sldLayoutId id="2147483759" r:id="rId15"/>
    <p:sldLayoutId id="214748376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 xmlns="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s-ES" b="1" dirty="0"/>
              <a:t>INFORMACION ESTADISTICA DE LOS SERVICIOS OFRECIDOS POR LA UNIDAD DE DEPORTES</a:t>
            </a:r>
            <a:endParaRPr lang="es-SV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es-ES" dirty="0"/>
              <a:t>ALCALDIA MUNICIPAL DE SANTIAGO DE MARIA</a:t>
            </a:r>
          </a:p>
          <a:p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13088537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SV" dirty="0"/>
              <a:t>ESCUELA MUNICIPAL DE FUTBOL</a:t>
            </a:r>
          </a:p>
        </p:txBody>
      </p:sp>
      <p:graphicFrame>
        <p:nvGraphicFramePr>
          <p:cNvPr id="11" name="Marcador de contenido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97449264"/>
              </p:ext>
            </p:extLst>
          </p:nvPr>
        </p:nvGraphicFramePr>
        <p:xfrm>
          <a:off x="2589213" y="2133600"/>
          <a:ext cx="8915400" cy="37782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1934720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SV" dirty="0"/>
              <a:t>PERMISOS, CONCECIONES Y AUTORIZACIONES DE CANCHAS</a:t>
            </a:r>
          </a:p>
        </p:txBody>
      </p:sp>
      <p:graphicFrame>
        <p:nvGraphicFramePr>
          <p:cNvPr id="9" name="Marcador de contenido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0561302"/>
              </p:ext>
            </p:extLst>
          </p:nvPr>
        </p:nvGraphicFramePr>
        <p:xfrm>
          <a:off x="2519940" y="2161309"/>
          <a:ext cx="8915400" cy="37782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523371879"/>
      </p:ext>
    </p:extLst>
  </p:cSld>
  <p:clrMapOvr>
    <a:masterClrMapping/>
  </p:clrMapOvr>
</p:sld>
</file>

<file path=ppt/theme/theme1.xml><?xml version="1.0" encoding="utf-8"?>
<a:theme xmlns:a="http://schemas.openxmlformats.org/drawingml/2006/main" name="Espiral">
  <a:themeElements>
    <a:clrScheme name="Espiral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Espiral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Espiral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136</TotalTime>
  <Words>51</Words>
  <Application>Microsoft Office PowerPoint</Application>
  <PresentationFormat>Personalizado</PresentationFormat>
  <Paragraphs>16</Paragraphs>
  <Slides>3</Slides>
  <Notes>3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4" baseType="lpstr">
      <vt:lpstr>Espiral</vt:lpstr>
      <vt:lpstr>INFORMACION ESTADISTICA DE LOS SERVICIOS OFRECIDOS POR LA UNIDAD DE DEPORTES</vt:lpstr>
      <vt:lpstr>ESCUELA MUNICIPAL DE FUTBOL</vt:lpstr>
      <vt:lpstr>PERMISOS, CONCECIONES Y AUTORIZACIONES DE CANCHAS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INFORMACION ESTADISTICA DE LOS SERVICIOS OFRECIDOS POR LA UNIDAD DE DEPORTES</dc:title>
  <dc:creator>usuario</dc:creator>
  <cp:lastModifiedBy>DEPORTES</cp:lastModifiedBy>
  <cp:revision>17</cp:revision>
  <cp:lastPrinted>2024-10-07T14:34:37Z</cp:lastPrinted>
  <dcterms:created xsi:type="dcterms:W3CDTF">2021-07-08T20:18:47Z</dcterms:created>
  <dcterms:modified xsi:type="dcterms:W3CDTF">2025-01-13T19:22:48Z</dcterms:modified>
</cp:coreProperties>
</file>